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3" r:id="rId3"/>
    <p:sldId id="256" r:id="rId4"/>
    <p:sldId id="264" r:id="rId5"/>
    <p:sldId id="265" r:id="rId6"/>
    <p:sldId id="258" r:id="rId7"/>
    <p:sldId id="262" r:id="rId8"/>
    <p:sldId id="259" r:id="rId9"/>
    <p:sldId id="261" r:id="rId10"/>
  </p:sldIdLst>
  <p:sldSz cx="6858000" cy="9144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0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94"/>
  </p:normalViewPr>
  <p:slideViewPr>
    <p:cSldViewPr>
      <p:cViewPr varScale="1">
        <p:scale>
          <a:sx n="74" d="100"/>
          <a:sy n="74" d="100"/>
        </p:scale>
        <p:origin x="2232" y="3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8F51716C-0313-E644-B415-BCCB63BCC906}" type="datetimeFigureOut">
              <a:rPr lang="en-US" smtClean="0"/>
              <a:t>2/14/2024</a:t>
            </a:fld>
            <a:endParaRPr lang="en-US"/>
          </a:p>
        </p:txBody>
      </p:sp>
      <p:sp>
        <p:nvSpPr>
          <p:cNvPr id="4" name="Slide Image Placeholder 3"/>
          <p:cNvSpPr>
            <a:spLocks noGrp="1" noRot="1" noChangeAspect="1"/>
          </p:cNvSpPr>
          <p:nvPr>
            <p:ph type="sldImg" idx="2"/>
          </p:nvPr>
        </p:nvSpPr>
        <p:spPr>
          <a:xfrm>
            <a:off x="2305050" y="1154113"/>
            <a:ext cx="23399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B47DE6E5-D670-8849-A8A6-C581748EF2E2}" type="slidenum">
              <a:rPr lang="en-US" smtClean="0"/>
              <a:t>‹#›</a:t>
            </a:fld>
            <a:endParaRPr lang="en-US"/>
          </a:p>
        </p:txBody>
      </p:sp>
    </p:spTree>
    <p:extLst>
      <p:ext uri="{BB962C8B-B14F-4D97-AF65-F5344CB8AC3E}">
        <p14:creationId xmlns:p14="http://schemas.microsoft.com/office/powerpoint/2010/main" val="531769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DE6E5-D670-8849-A8A6-C581748EF2E2}" type="slidenum">
              <a:rPr lang="en-US" smtClean="0"/>
              <a:t>6</a:t>
            </a:fld>
            <a:endParaRPr lang="en-US"/>
          </a:p>
        </p:txBody>
      </p:sp>
    </p:spTree>
    <p:extLst>
      <p:ext uri="{BB962C8B-B14F-4D97-AF65-F5344CB8AC3E}">
        <p14:creationId xmlns:p14="http://schemas.microsoft.com/office/powerpoint/2010/main" val="1765069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DE6E5-D670-8849-A8A6-C581748EF2E2}" type="slidenum">
              <a:rPr lang="en-US" smtClean="0"/>
              <a:t>7</a:t>
            </a:fld>
            <a:endParaRPr lang="en-US"/>
          </a:p>
        </p:txBody>
      </p:sp>
    </p:spTree>
    <p:extLst>
      <p:ext uri="{BB962C8B-B14F-4D97-AF65-F5344CB8AC3E}">
        <p14:creationId xmlns:p14="http://schemas.microsoft.com/office/powerpoint/2010/main" val="1484914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FF96C7-758D-40C9-A2A5-423646C4E4E6}" type="datetimeFigureOut">
              <a:rPr lang="en-US" smtClean="0"/>
              <a:pPr/>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347673-11C5-472E-9AE5-59C31B31131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2FF96C7-758D-40C9-A2A5-423646C4E4E6}" type="datetimeFigureOut">
              <a:rPr lang="en-US" smtClean="0"/>
              <a:pPr/>
              <a:t>2/14/2024</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F347673-11C5-472E-9AE5-59C31B31131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glships.com.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mailto:tradeshows@trans-expedite.com" TargetMode="External"/><Relationship Id="rId2" Type="http://schemas.openxmlformats.org/officeDocument/2006/relationships/hyperlink" Target="http://www.rglships.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www.rglships.com.com/" TargetMode="External"/><Relationship Id="rId2" Type="http://schemas.openxmlformats.org/officeDocument/2006/relationships/hyperlink" Target="http://www.trans-expedite.com/"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hyperlink" Target="mailto:tradeshows@trans-expedit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32643" y="3442038"/>
            <a:ext cx="3395160" cy="646331"/>
          </a:xfrm>
          <a:prstGeom prst="rect">
            <a:avLst/>
          </a:prstGeom>
          <a:noFill/>
        </p:spPr>
        <p:txBody>
          <a:bodyPr wrap="none" rtlCol="0">
            <a:spAutoFit/>
          </a:bodyPr>
          <a:lstStyle/>
          <a:p>
            <a:pPr algn="ctr"/>
            <a:r>
              <a:rPr lang="en-US" dirty="0"/>
              <a:t>Phone: 303-416-0227</a:t>
            </a:r>
          </a:p>
          <a:p>
            <a:pPr algn="ctr"/>
            <a:r>
              <a:rPr lang="en-US" dirty="0"/>
              <a:t>E-mail: </a:t>
            </a:r>
            <a:r>
              <a:rPr lang="en-US" u="sng" dirty="0" err="1">
                <a:solidFill>
                  <a:srgbClr val="0000FF"/>
                </a:solidFill>
              </a:rPr>
              <a:t>tradeshows@rglships.com</a:t>
            </a:r>
            <a:endParaRPr lang="en-US" dirty="0"/>
          </a:p>
        </p:txBody>
      </p:sp>
      <p:sp>
        <p:nvSpPr>
          <p:cNvPr id="6" name="TextBox 5"/>
          <p:cNvSpPr txBox="1"/>
          <p:nvPr/>
        </p:nvSpPr>
        <p:spPr>
          <a:xfrm>
            <a:off x="800100" y="5133023"/>
            <a:ext cx="5257800" cy="461665"/>
          </a:xfrm>
          <a:prstGeom prst="rect">
            <a:avLst/>
          </a:prstGeom>
          <a:noFill/>
        </p:spPr>
        <p:txBody>
          <a:bodyPr wrap="square" rtlCol="0">
            <a:spAutoFit/>
          </a:bodyPr>
          <a:lstStyle/>
          <a:p>
            <a:r>
              <a:rPr lang="en-US" sz="1200" dirty="0"/>
              <a:t>An on-site shipping desk will be available at the show for any questions or help you may need. </a:t>
            </a:r>
          </a:p>
        </p:txBody>
      </p:sp>
      <p:sp>
        <p:nvSpPr>
          <p:cNvPr id="7" name="TextBox 6"/>
          <p:cNvSpPr txBox="1"/>
          <p:nvPr/>
        </p:nvSpPr>
        <p:spPr>
          <a:xfrm>
            <a:off x="152400" y="5791664"/>
            <a:ext cx="6553200" cy="646331"/>
          </a:xfrm>
          <a:prstGeom prst="rect">
            <a:avLst/>
          </a:prstGeom>
          <a:noFill/>
        </p:spPr>
        <p:txBody>
          <a:bodyPr wrap="square" rtlCol="0">
            <a:spAutoFit/>
          </a:bodyPr>
          <a:lstStyle/>
          <a:p>
            <a:pPr algn="ctr"/>
            <a:r>
              <a:rPr lang="en-US" sz="1200" b="1" dirty="0"/>
              <a:t>Shipping Desk Hours</a:t>
            </a:r>
          </a:p>
          <a:p>
            <a:pPr algn="ctr"/>
            <a:r>
              <a:rPr lang="en-US" sz="1200" dirty="0"/>
              <a:t>Thursday, March 14</a:t>
            </a:r>
            <a:r>
              <a:rPr lang="en-US" sz="1200" baseline="30000" dirty="0"/>
              <a:t>th</a:t>
            </a:r>
            <a:r>
              <a:rPr lang="en-US" sz="1200" dirty="0"/>
              <a:t>  –  Saturday, March 16</a:t>
            </a:r>
            <a:r>
              <a:rPr lang="en-US" sz="1200" baseline="30000" dirty="0"/>
              <a:t>th</a:t>
            </a:r>
            <a:r>
              <a:rPr lang="en-US" sz="1200" dirty="0"/>
              <a:t>   9:00 AM - 5:00 PM</a:t>
            </a:r>
          </a:p>
          <a:p>
            <a:pPr algn="ctr"/>
            <a:r>
              <a:rPr lang="en-US" sz="1200" dirty="0"/>
              <a:t>Sunday, March 17</a:t>
            </a:r>
            <a:r>
              <a:rPr lang="en-US" sz="1200" baseline="30000" dirty="0"/>
              <a:t>th</a:t>
            </a:r>
            <a:r>
              <a:rPr lang="en-US" sz="1200" dirty="0"/>
              <a:t>    9:00 AM – 10:00 PM</a:t>
            </a:r>
          </a:p>
        </p:txBody>
      </p:sp>
      <p:sp>
        <p:nvSpPr>
          <p:cNvPr id="8" name="TextBox 7"/>
          <p:cNvSpPr txBox="1"/>
          <p:nvPr/>
        </p:nvSpPr>
        <p:spPr>
          <a:xfrm>
            <a:off x="800100" y="7611668"/>
            <a:ext cx="5257800" cy="830997"/>
          </a:xfrm>
          <a:prstGeom prst="rect">
            <a:avLst/>
          </a:prstGeom>
          <a:noFill/>
        </p:spPr>
        <p:txBody>
          <a:bodyPr wrap="square" rtlCol="0">
            <a:spAutoFit/>
          </a:bodyPr>
          <a:lstStyle/>
          <a:p>
            <a:r>
              <a:rPr lang="en-US" sz="1200" dirty="0"/>
              <a:t>RG Logistics is a trusted, full-service logistics company founded in 2020. We provide extraordinary customer service by developing personalized solutions to meet each customer’s unique needs in diverse markets. At all levels of our organization, we are committed to doing what is right for our customers.</a:t>
            </a:r>
          </a:p>
        </p:txBody>
      </p:sp>
      <p:pic>
        <p:nvPicPr>
          <p:cNvPr id="4" name="Picture 3" descr="Logo&#10;&#10;Description automatically generated">
            <a:extLst>
              <a:ext uri="{FF2B5EF4-FFF2-40B4-BE49-F238E27FC236}">
                <a16:creationId xmlns:a16="http://schemas.microsoft.com/office/drawing/2014/main" id="{26FA3FA5-D2BC-E349-A845-5190E4769A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0512" y="2841418"/>
            <a:ext cx="3048000" cy="762000"/>
          </a:xfrm>
          <a:prstGeom prst="rect">
            <a:avLst/>
          </a:prstGeom>
        </p:spPr>
      </p:pic>
      <p:pic>
        <p:nvPicPr>
          <p:cNvPr id="12" name="Picture 11" descr="Logo&#10;&#10;Description automatically generated">
            <a:extLst>
              <a:ext uri="{FF2B5EF4-FFF2-40B4-BE49-F238E27FC236}">
                <a16:creationId xmlns:a16="http://schemas.microsoft.com/office/drawing/2014/main" id="{ADA6F7A4-80E1-B44A-A731-ADD2910B8A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5712" y="6715741"/>
            <a:ext cx="3657600" cy="914400"/>
          </a:xfrm>
          <a:prstGeom prst="rect">
            <a:avLst/>
          </a:prstGeom>
        </p:spPr>
      </p:pic>
      <p:sp>
        <p:nvSpPr>
          <p:cNvPr id="3" name="AutoShape 2" descr="Image preview">
            <a:extLst>
              <a:ext uri="{FF2B5EF4-FFF2-40B4-BE49-F238E27FC236}">
                <a16:creationId xmlns:a16="http://schemas.microsoft.com/office/drawing/2014/main" id="{71E729C3-4448-1154-234E-F7D38620126B}"/>
              </a:ext>
            </a:extLst>
          </p:cNvPr>
          <p:cNvSpPr>
            <a:spLocks noChangeAspect="1" noChangeArrowheads="1"/>
          </p:cNvSpPr>
          <p:nvPr/>
        </p:nvSpPr>
        <p:spPr bwMode="auto">
          <a:xfrm>
            <a:off x="2286000" y="3429000"/>
            <a:ext cx="1295400" cy="1295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descr="A logo with a bull head and text&#10;&#10;Description automatically generated">
            <a:extLst>
              <a:ext uri="{FF2B5EF4-FFF2-40B4-BE49-F238E27FC236}">
                <a16:creationId xmlns:a16="http://schemas.microsoft.com/office/drawing/2014/main" id="{32C84A7F-B8BB-874F-15F7-F415465C2B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9503" y="329404"/>
            <a:ext cx="2370018" cy="21033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04522" y="457200"/>
            <a:ext cx="3248966" cy="738664"/>
          </a:xfrm>
          <a:prstGeom prst="rect">
            <a:avLst/>
          </a:prstGeom>
          <a:noFill/>
        </p:spPr>
        <p:txBody>
          <a:bodyPr wrap="none" rtlCol="0">
            <a:spAutoFit/>
          </a:bodyPr>
          <a:lstStyle/>
          <a:p>
            <a:pPr algn="ctr"/>
            <a:r>
              <a:rPr lang="en-US" dirty="0">
                <a:latin typeface="Baghdad" charset="-78"/>
                <a:ea typeface="Baghdad" charset="-78"/>
                <a:cs typeface="Baghdad" charset="-78"/>
              </a:rPr>
              <a:t>Southwest Audio Fest Logistics</a:t>
            </a:r>
          </a:p>
          <a:p>
            <a:pPr algn="ctr"/>
            <a:r>
              <a:rPr lang="en-US" sz="1400" dirty="0">
                <a:latin typeface="Baghdad" charset="-78"/>
                <a:ea typeface="Baghdad" charset="-78"/>
                <a:cs typeface="Baghdad" charset="-78"/>
              </a:rPr>
              <a:t>Logistics Timeline</a:t>
            </a:r>
          </a:p>
          <a:p>
            <a:pPr algn="ctr"/>
            <a:r>
              <a:rPr lang="en-US" sz="1000" dirty="0">
                <a:latin typeface="Baghdad" charset="-78"/>
                <a:ea typeface="Baghdad" charset="-78"/>
                <a:cs typeface="Baghdad" charset="-78"/>
              </a:rPr>
              <a:t>Provided by</a:t>
            </a:r>
          </a:p>
        </p:txBody>
      </p:sp>
      <p:grpSp>
        <p:nvGrpSpPr>
          <p:cNvPr id="60" name="Group 59"/>
          <p:cNvGrpSpPr/>
          <p:nvPr/>
        </p:nvGrpSpPr>
        <p:grpSpPr>
          <a:xfrm>
            <a:off x="493771" y="2467906"/>
            <a:ext cx="6096000" cy="2894747"/>
            <a:chOff x="380998" y="1371600"/>
            <a:chExt cx="6096000" cy="2894747"/>
          </a:xfrm>
        </p:grpSpPr>
        <p:sp>
          <p:nvSpPr>
            <p:cNvPr id="2" name="Right Arrow 1"/>
            <p:cNvSpPr/>
            <p:nvPr/>
          </p:nvSpPr>
          <p:spPr>
            <a:xfrm>
              <a:off x="380998" y="1371600"/>
              <a:ext cx="6096000" cy="152400"/>
            </a:xfrm>
            <a:prstGeom prst="rightArrow">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381761" y="1453682"/>
              <a:ext cx="838200" cy="1517094"/>
              <a:chOff x="228598" y="1449169"/>
              <a:chExt cx="838200" cy="1517094"/>
            </a:xfrm>
          </p:grpSpPr>
          <p:cxnSp>
            <p:nvCxnSpPr>
              <p:cNvPr id="9" name="Straight Connector 8"/>
              <p:cNvCxnSpPr/>
              <p:nvPr/>
            </p:nvCxnSpPr>
            <p:spPr>
              <a:xfrm>
                <a:off x="647698" y="1449169"/>
                <a:ext cx="2"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8598" y="2104489"/>
                <a:ext cx="838200" cy="861774"/>
              </a:xfrm>
              <a:prstGeom prst="rect">
                <a:avLst/>
              </a:prstGeom>
              <a:noFill/>
              <a:ln w="28575">
                <a:solidFill>
                  <a:srgbClr val="0070C0"/>
                </a:solidFill>
              </a:ln>
            </p:spPr>
            <p:txBody>
              <a:bodyPr wrap="square" rtlCol="0">
                <a:spAutoFit/>
              </a:bodyPr>
              <a:lstStyle/>
              <a:p>
                <a:pPr algn="ctr"/>
                <a:r>
                  <a:rPr lang="en-US" sz="1000" dirty="0"/>
                  <a:t>Warehouse Opens for Receiving</a:t>
                </a:r>
              </a:p>
              <a:p>
                <a:pPr algn="ctr"/>
                <a:r>
                  <a:rPr lang="en-US" sz="1000" dirty="0"/>
                  <a:t>Feb26</a:t>
                </a:r>
                <a:r>
                  <a:rPr lang="en-US" sz="1000" baseline="30000" dirty="0"/>
                  <a:t>th</a:t>
                </a:r>
                <a:r>
                  <a:rPr lang="en-US" sz="1000" dirty="0"/>
                  <a:t> 2024</a:t>
                </a:r>
              </a:p>
            </p:txBody>
          </p:sp>
        </p:grpSp>
        <p:grpSp>
          <p:nvGrpSpPr>
            <p:cNvPr id="24" name="Group 23"/>
            <p:cNvGrpSpPr/>
            <p:nvPr/>
          </p:nvGrpSpPr>
          <p:grpSpPr>
            <a:xfrm>
              <a:off x="1383388" y="1484441"/>
              <a:ext cx="838200" cy="2766774"/>
              <a:chOff x="1028700" y="1447800"/>
              <a:chExt cx="838200" cy="2766774"/>
            </a:xfrm>
          </p:grpSpPr>
          <p:cxnSp>
            <p:nvCxnSpPr>
              <p:cNvPr id="12" name="Straight Connector 11"/>
              <p:cNvCxnSpPr/>
              <p:nvPr/>
            </p:nvCxnSpPr>
            <p:spPr>
              <a:xfrm>
                <a:off x="1447800" y="1447800"/>
                <a:ext cx="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28700" y="3352800"/>
                <a:ext cx="838200" cy="861774"/>
              </a:xfrm>
              <a:prstGeom prst="rect">
                <a:avLst/>
              </a:prstGeom>
              <a:noFill/>
              <a:ln w="28575">
                <a:solidFill>
                  <a:srgbClr val="0070C0"/>
                </a:solidFill>
              </a:ln>
            </p:spPr>
            <p:txBody>
              <a:bodyPr wrap="square" rtlCol="0">
                <a:spAutoFit/>
              </a:bodyPr>
              <a:lstStyle/>
              <a:p>
                <a:pPr algn="ctr"/>
                <a:r>
                  <a:rPr lang="en-US" sz="1000" dirty="0"/>
                  <a:t>Last Day to ship for tariff pricing</a:t>
                </a:r>
              </a:p>
              <a:p>
                <a:pPr algn="ctr"/>
                <a:r>
                  <a:rPr lang="en-US" sz="1000" dirty="0"/>
                  <a:t>Mar 4</a:t>
                </a:r>
                <a:r>
                  <a:rPr lang="en-US" sz="1000" baseline="30000" dirty="0"/>
                  <a:t>th</a:t>
                </a:r>
                <a:r>
                  <a:rPr lang="en-US" sz="1000" dirty="0"/>
                  <a:t> , </a:t>
                </a:r>
                <a:r>
                  <a:rPr lang="is-IS" sz="1000" dirty="0"/>
                  <a:t>2024</a:t>
                </a:r>
                <a:endParaRPr lang="en-US" sz="1000" dirty="0"/>
              </a:p>
            </p:txBody>
          </p:sp>
        </p:grpSp>
        <p:grpSp>
          <p:nvGrpSpPr>
            <p:cNvPr id="25" name="Group 24"/>
            <p:cNvGrpSpPr/>
            <p:nvPr/>
          </p:nvGrpSpPr>
          <p:grpSpPr>
            <a:xfrm>
              <a:off x="2395728" y="1501824"/>
              <a:ext cx="952500" cy="1596152"/>
              <a:chOff x="1962150" y="1501824"/>
              <a:chExt cx="952500" cy="1596152"/>
            </a:xfrm>
          </p:grpSpPr>
          <p:cxnSp>
            <p:nvCxnSpPr>
              <p:cNvPr id="15" name="Straight Connector 14"/>
              <p:cNvCxnSpPr/>
              <p:nvPr/>
            </p:nvCxnSpPr>
            <p:spPr>
              <a:xfrm>
                <a:off x="2438400" y="1501824"/>
                <a:ext cx="0" cy="580489"/>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62150" y="2082313"/>
                <a:ext cx="952500" cy="1015663"/>
              </a:xfrm>
              <a:prstGeom prst="rect">
                <a:avLst/>
              </a:prstGeom>
              <a:noFill/>
              <a:ln w="28575">
                <a:solidFill>
                  <a:srgbClr val="0070C0"/>
                </a:solidFill>
              </a:ln>
            </p:spPr>
            <p:txBody>
              <a:bodyPr wrap="square" rtlCol="0">
                <a:spAutoFit/>
              </a:bodyPr>
              <a:lstStyle/>
              <a:p>
                <a:pPr algn="ctr"/>
                <a:r>
                  <a:rPr lang="en-US" sz="1000" dirty="0"/>
                  <a:t>Last day to receive at the warehouse without penalty</a:t>
                </a:r>
              </a:p>
              <a:p>
                <a:pPr algn="ctr"/>
                <a:r>
                  <a:rPr lang="en-US" sz="1000" dirty="0"/>
                  <a:t>Mar 8</a:t>
                </a:r>
                <a:r>
                  <a:rPr lang="en-US" sz="1000" baseline="30000" dirty="0"/>
                  <a:t>th</a:t>
                </a:r>
                <a:r>
                  <a:rPr lang="en-US" sz="1000" dirty="0"/>
                  <a:t>, </a:t>
                </a:r>
                <a:r>
                  <a:rPr lang="is-IS" sz="1000" dirty="0"/>
                  <a:t>2024</a:t>
                </a:r>
                <a:endParaRPr lang="en-US" sz="1000" dirty="0"/>
              </a:p>
            </p:txBody>
          </p:sp>
        </p:grpSp>
        <p:grpSp>
          <p:nvGrpSpPr>
            <p:cNvPr id="26" name="Group 25"/>
            <p:cNvGrpSpPr/>
            <p:nvPr/>
          </p:nvGrpSpPr>
          <p:grpSpPr>
            <a:xfrm>
              <a:off x="3582210" y="1477397"/>
              <a:ext cx="952500" cy="2788950"/>
              <a:chOff x="3105150" y="1501824"/>
              <a:chExt cx="952500" cy="2788950"/>
            </a:xfrm>
          </p:grpSpPr>
          <p:cxnSp>
            <p:nvCxnSpPr>
              <p:cNvPr id="18" name="Straight Connector 17"/>
              <p:cNvCxnSpPr/>
              <p:nvPr/>
            </p:nvCxnSpPr>
            <p:spPr>
              <a:xfrm>
                <a:off x="3581400" y="1501824"/>
                <a:ext cx="0" cy="192717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105150" y="3429000"/>
                <a:ext cx="952500" cy="861774"/>
              </a:xfrm>
              <a:prstGeom prst="rect">
                <a:avLst/>
              </a:prstGeom>
              <a:noFill/>
              <a:ln w="28575">
                <a:solidFill>
                  <a:srgbClr val="0070C0"/>
                </a:solidFill>
              </a:ln>
            </p:spPr>
            <p:txBody>
              <a:bodyPr wrap="square" rtlCol="0">
                <a:spAutoFit/>
              </a:bodyPr>
              <a:lstStyle/>
              <a:p>
                <a:pPr algn="ctr"/>
                <a:r>
                  <a:rPr lang="en-US" sz="1000" dirty="0"/>
                  <a:t>Freight Load in Day at the hotel</a:t>
                </a:r>
              </a:p>
              <a:p>
                <a:pPr algn="ctr"/>
                <a:r>
                  <a:rPr lang="en-US" sz="1000" dirty="0"/>
                  <a:t>Mar 13</a:t>
                </a:r>
                <a:r>
                  <a:rPr lang="en-US" sz="1000" baseline="30000" dirty="0"/>
                  <a:t>th</a:t>
                </a:r>
                <a:r>
                  <a:rPr lang="en-US" sz="1000" dirty="0"/>
                  <a:t> , </a:t>
                </a:r>
                <a:r>
                  <a:rPr lang="is-IS" sz="1000" dirty="0"/>
                  <a:t>2024</a:t>
                </a:r>
                <a:endParaRPr lang="en-US" sz="1000" dirty="0"/>
              </a:p>
            </p:txBody>
          </p:sp>
        </p:grpSp>
        <p:grpSp>
          <p:nvGrpSpPr>
            <p:cNvPr id="27" name="Group 26"/>
            <p:cNvGrpSpPr/>
            <p:nvPr/>
          </p:nvGrpSpPr>
          <p:grpSpPr>
            <a:xfrm>
              <a:off x="4811364" y="1477397"/>
              <a:ext cx="952500" cy="1420087"/>
              <a:chOff x="4090411" y="1501824"/>
              <a:chExt cx="952500" cy="1420087"/>
            </a:xfrm>
          </p:grpSpPr>
          <p:cxnSp>
            <p:nvCxnSpPr>
              <p:cNvPr id="21" name="Straight Connector 20"/>
              <p:cNvCxnSpPr/>
              <p:nvPr/>
            </p:nvCxnSpPr>
            <p:spPr>
              <a:xfrm>
                <a:off x="4572000" y="1501824"/>
                <a:ext cx="0" cy="558313"/>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090411" y="2060137"/>
                <a:ext cx="952500" cy="861774"/>
              </a:xfrm>
              <a:prstGeom prst="rect">
                <a:avLst/>
              </a:prstGeom>
              <a:noFill/>
              <a:ln w="28575">
                <a:solidFill>
                  <a:srgbClr val="0070C0"/>
                </a:solidFill>
              </a:ln>
            </p:spPr>
            <p:txBody>
              <a:bodyPr wrap="square" rtlCol="0">
                <a:spAutoFit/>
              </a:bodyPr>
              <a:lstStyle/>
              <a:p>
                <a:pPr algn="ctr"/>
                <a:r>
                  <a:rPr lang="en-US" sz="1000" dirty="0"/>
                  <a:t>Freight is available in your rooms, Mar 14</a:t>
                </a:r>
                <a:r>
                  <a:rPr lang="en-US" sz="1000" baseline="30000" dirty="0"/>
                  <a:t>th</a:t>
                </a:r>
                <a:r>
                  <a:rPr lang="en-US" sz="1000" dirty="0"/>
                  <a:t> , </a:t>
                </a:r>
                <a:r>
                  <a:rPr lang="is-IS" sz="1000" dirty="0"/>
                  <a:t>2024 9 am</a:t>
                </a:r>
                <a:endParaRPr lang="en-US" sz="1000" dirty="0"/>
              </a:p>
            </p:txBody>
          </p:sp>
        </p:grpSp>
      </p:grpSp>
      <p:grpSp>
        <p:nvGrpSpPr>
          <p:cNvPr id="59" name="Group 58"/>
          <p:cNvGrpSpPr/>
          <p:nvPr/>
        </p:nvGrpSpPr>
        <p:grpSpPr>
          <a:xfrm>
            <a:off x="380998" y="5715000"/>
            <a:ext cx="6208773" cy="3025563"/>
            <a:chOff x="268225" y="5375218"/>
            <a:chExt cx="6208773" cy="3025563"/>
          </a:xfrm>
        </p:grpSpPr>
        <p:sp>
          <p:nvSpPr>
            <p:cNvPr id="28" name="Right Arrow 27"/>
            <p:cNvSpPr/>
            <p:nvPr/>
          </p:nvSpPr>
          <p:spPr>
            <a:xfrm>
              <a:off x="380998" y="5375218"/>
              <a:ext cx="6096000" cy="152400"/>
            </a:xfrm>
            <a:prstGeom prst="rightArrow">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p:cNvGrpSpPr/>
            <p:nvPr/>
          </p:nvGrpSpPr>
          <p:grpSpPr>
            <a:xfrm>
              <a:off x="268225" y="5502437"/>
              <a:ext cx="915160" cy="1605457"/>
              <a:chOff x="268225" y="5502437"/>
              <a:chExt cx="915160" cy="1605457"/>
            </a:xfrm>
          </p:grpSpPr>
          <p:cxnSp>
            <p:nvCxnSpPr>
              <p:cNvPr id="38" name="Straight Connector 37"/>
              <p:cNvCxnSpPr/>
              <p:nvPr/>
            </p:nvCxnSpPr>
            <p:spPr>
              <a:xfrm>
                <a:off x="685800" y="5502437"/>
                <a:ext cx="0" cy="593563"/>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68225" y="6092231"/>
                <a:ext cx="915160" cy="1015663"/>
              </a:xfrm>
              <a:prstGeom prst="rect">
                <a:avLst/>
              </a:prstGeom>
              <a:noFill/>
              <a:ln w="28575">
                <a:solidFill>
                  <a:srgbClr val="0070C0"/>
                </a:solidFill>
              </a:ln>
            </p:spPr>
            <p:txBody>
              <a:bodyPr wrap="square" rtlCol="0">
                <a:spAutoFit/>
              </a:bodyPr>
              <a:lstStyle/>
              <a:p>
                <a:r>
                  <a:rPr lang="en-US" sz="1000" dirty="0"/>
                  <a:t>Outbound paperwork available at the shipping desk, Mar 14</a:t>
                </a:r>
                <a:r>
                  <a:rPr lang="en-US" sz="1000" baseline="30000" dirty="0"/>
                  <a:t>th</a:t>
                </a:r>
                <a:r>
                  <a:rPr lang="en-US" sz="1000" dirty="0"/>
                  <a:t>, </a:t>
                </a:r>
                <a:r>
                  <a:rPr lang="is-IS" sz="1000" dirty="0"/>
                  <a:t>2024</a:t>
                </a:r>
                <a:endParaRPr lang="en-US" sz="1000" dirty="0"/>
              </a:p>
            </p:txBody>
          </p:sp>
        </p:grpSp>
        <p:grpSp>
          <p:nvGrpSpPr>
            <p:cNvPr id="57" name="Group 56"/>
            <p:cNvGrpSpPr/>
            <p:nvPr/>
          </p:nvGrpSpPr>
          <p:grpSpPr>
            <a:xfrm>
              <a:off x="984836" y="5502437"/>
              <a:ext cx="1383127" cy="2898344"/>
              <a:chOff x="984836" y="5502437"/>
              <a:chExt cx="1383127" cy="2898344"/>
            </a:xfrm>
          </p:grpSpPr>
          <p:cxnSp>
            <p:nvCxnSpPr>
              <p:cNvPr id="40" name="Straight Connector 39"/>
              <p:cNvCxnSpPr/>
              <p:nvPr/>
            </p:nvCxnSpPr>
            <p:spPr>
              <a:xfrm>
                <a:off x="1676400" y="5502437"/>
                <a:ext cx="0" cy="2041363"/>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984836" y="7539007"/>
                <a:ext cx="1383127" cy="861774"/>
              </a:xfrm>
              <a:prstGeom prst="rect">
                <a:avLst/>
              </a:prstGeom>
              <a:noFill/>
              <a:ln w="28575">
                <a:solidFill>
                  <a:srgbClr val="0070C0"/>
                </a:solidFill>
              </a:ln>
            </p:spPr>
            <p:txBody>
              <a:bodyPr wrap="square" rtlCol="0">
                <a:spAutoFit/>
              </a:bodyPr>
              <a:lstStyle/>
              <a:p>
                <a:r>
                  <a:rPr lang="en-US" sz="1000" dirty="0"/>
                  <a:t>Outbound paperwork must be completed and turned in to shipping desk, Mar 17</a:t>
                </a:r>
                <a:r>
                  <a:rPr lang="en-US" sz="1000" baseline="30000" dirty="0"/>
                  <a:t>th</a:t>
                </a:r>
                <a:r>
                  <a:rPr lang="en-US" sz="1000" dirty="0"/>
                  <a:t> </a:t>
                </a:r>
                <a:r>
                  <a:rPr lang="is-IS" sz="1000" dirty="0"/>
                  <a:t>2024</a:t>
                </a:r>
                <a:r>
                  <a:rPr lang="en-US" sz="1000" dirty="0"/>
                  <a:t> at 10 PM</a:t>
                </a:r>
              </a:p>
            </p:txBody>
          </p:sp>
        </p:grpSp>
        <p:grpSp>
          <p:nvGrpSpPr>
            <p:cNvPr id="56" name="Group 55"/>
            <p:cNvGrpSpPr/>
            <p:nvPr/>
          </p:nvGrpSpPr>
          <p:grpSpPr>
            <a:xfrm>
              <a:off x="2532318" y="5502437"/>
              <a:ext cx="1031364" cy="1826420"/>
              <a:chOff x="2532318" y="5502437"/>
              <a:chExt cx="1031364" cy="1826420"/>
            </a:xfrm>
          </p:grpSpPr>
          <p:cxnSp>
            <p:nvCxnSpPr>
              <p:cNvPr id="42" name="Straight Connector 41"/>
              <p:cNvCxnSpPr/>
              <p:nvPr/>
            </p:nvCxnSpPr>
            <p:spPr>
              <a:xfrm>
                <a:off x="3048000" y="5502437"/>
                <a:ext cx="0" cy="669763"/>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532318" y="6159306"/>
                <a:ext cx="1031364" cy="1169551"/>
              </a:xfrm>
              <a:prstGeom prst="rect">
                <a:avLst/>
              </a:prstGeom>
              <a:noFill/>
              <a:ln w="28575">
                <a:solidFill>
                  <a:srgbClr val="0070C0"/>
                </a:solidFill>
              </a:ln>
            </p:spPr>
            <p:txBody>
              <a:bodyPr wrap="square" rtlCol="0">
                <a:spAutoFit/>
              </a:bodyPr>
              <a:lstStyle/>
              <a:p>
                <a:r>
                  <a:rPr lang="en-US" sz="1000" dirty="0"/>
                  <a:t>Freight available for pick up at warehouse, Mar 19</a:t>
                </a:r>
                <a:r>
                  <a:rPr lang="en-US" sz="1000" baseline="30000" dirty="0"/>
                  <a:t>th</a:t>
                </a:r>
                <a:r>
                  <a:rPr lang="en-US" sz="1000" dirty="0"/>
                  <a:t> , </a:t>
                </a:r>
                <a:r>
                  <a:rPr lang="is-IS" sz="1000" dirty="0"/>
                  <a:t>2024</a:t>
                </a:r>
                <a:r>
                  <a:rPr lang="en-US" sz="1000" dirty="0"/>
                  <a:t> at    1 PM by </a:t>
                </a:r>
                <a:r>
                  <a:rPr lang="en-US" sz="1000" u="sng" dirty="0"/>
                  <a:t>Appointment Only</a:t>
                </a:r>
              </a:p>
            </p:txBody>
          </p:sp>
        </p:grpSp>
        <p:grpSp>
          <p:nvGrpSpPr>
            <p:cNvPr id="54" name="Group 53"/>
            <p:cNvGrpSpPr/>
            <p:nvPr/>
          </p:nvGrpSpPr>
          <p:grpSpPr>
            <a:xfrm>
              <a:off x="3811369" y="5502437"/>
              <a:ext cx="990980" cy="2744456"/>
              <a:chOff x="3619310" y="5502437"/>
              <a:chExt cx="990980" cy="2744456"/>
            </a:xfrm>
          </p:grpSpPr>
          <p:cxnSp>
            <p:nvCxnSpPr>
              <p:cNvPr id="44" name="Straight Connector 43"/>
              <p:cNvCxnSpPr/>
              <p:nvPr/>
            </p:nvCxnSpPr>
            <p:spPr>
              <a:xfrm>
                <a:off x="4114800" y="5502437"/>
                <a:ext cx="0" cy="2041363"/>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3619310" y="7539007"/>
                <a:ext cx="990980" cy="707886"/>
              </a:xfrm>
              <a:prstGeom prst="rect">
                <a:avLst/>
              </a:prstGeom>
              <a:noFill/>
              <a:ln w="28575">
                <a:solidFill>
                  <a:srgbClr val="0070C0"/>
                </a:solidFill>
              </a:ln>
            </p:spPr>
            <p:txBody>
              <a:bodyPr wrap="square" rtlCol="0">
                <a:spAutoFit/>
              </a:bodyPr>
              <a:lstStyle/>
              <a:p>
                <a:r>
                  <a:rPr lang="en-US" sz="1000" dirty="0"/>
                  <a:t>All freight shipped from warehouse, Mar 22</a:t>
                </a:r>
                <a:r>
                  <a:rPr lang="en-US" sz="1000" baseline="30000" dirty="0"/>
                  <a:t>nd</a:t>
                </a:r>
                <a:r>
                  <a:rPr lang="en-US" sz="1000" dirty="0"/>
                  <a:t>, </a:t>
                </a:r>
                <a:r>
                  <a:rPr lang="is-IS" sz="1000" dirty="0"/>
                  <a:t>2024</a:t>
                </a:r>
                <a:endParaRPr lang="en-US" sz="1000" dirty="0"/>
              </a:p>
            </p:txBody>
          </p:sp>
        </p:grpSp>
        <p:grpSp>
          <p:nvGrpSpPr>
            <p:cNvPr id="55" name="Group 54"/>
            <p:cNvGrpSpPr/>
            <p:nvPr/>
          </p:nvGrpSpPr>
          <p:grpSpPr>
            <a:xfrm>
              <a:off x="5144429" y="5502437"/>
              <a:ext cx="915160" cy="1518643"/>
              <a:chOff x="5144429" y="5502437"/>
              <a:chExt cx="915160" cy="1518643"/>
            </a:xfrm>
          </p:grpSpPr>
          <p:sp>
            <p:nvSpPr>
              <p:cNvPr id="49" name="TextBox 48"/>
              <p:cNvSpPr txBox="1"/>
              <p:nvPr/>
            </p:nvSpPr>
            <p:spPr>
              <a:xfrm>
                <a:off x="5144429" y="6159306"/>
                <a:ext cx="915160" cy="861774"/>
              </a:xfrm>
              <a:prstGeom prst="rect">
                <a:avLst/>
              </a:prstGeom>
              <a:noFill/>
              <a:ln w="28575">
                <a:solidFill>
                  <a:srgbClr val="0070C0"/>
                </a:solidFill>
              </a:ln>
            </p:spPr>
            <p:txBody>
              <a:bodyPr wrap="square" rtlCol="0">
                <a:spAutoFit/>
              </a:bodyPr>
              <a:lstStyle/>
              <a:p>
                <a:r>
                  <a:rPr lang="en-US" sz="1000" dirty="0"/>
                  <a:t>All domestic shipments delivered by Mar 29</a:t>
                </a:r>
                <a:r>
                  <a:rPr lang="en-US" sz="1000" baseline="30000" dirty="0"/>
                  <a:t>th</a:t>
                </a:r>
                <a:r>
                  <a:rPr lang="en-US" sz="1000" dirty="0"/>
                  <a:t>, </a:t>
                </a:r>
                <a:r>
                  <a:rPr lang="is-IS" sz="1000" dirty="0"/>
                  <a:t>2024</a:t>
                </a:r>
                <a:endParaRPr lang="en-US" sz="1000" dirty="0"/>
              </a:p>
            </p:txBody>
          </p:sp>
          <p:cxnSp>
            <p:nvCxnSpPr>
              <p:cNvPr id="53" name="Straight Connector 52"/>
              <p:cNvCxnSpPr>
                <a:endCxn id="49" idx="0"/>
              </p:cNvCxnSpPr>
              <p:nvPr/>
            </p:nvCxnSpPr>
            <p:spPr>
              <a:xfrm>
                <a:off x="5602009" y="5502437"/>
                <a:ext cx="0" cy="656869"/>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61" name="TextBox 60"/>
          <p:cNvSpPr txBox="1"/>
          <p:nvPr/>
        </p:nvSpPr>
        <p:spPr>
          <a:xfrm>
            <a:off x="2645091" y="2218205"/>
            <a:ext cx="1836872" cy="276999"/>
          </a:xfrm>
          <a:prstGeom prst="rect">
            <a:avLst/>
          </a:prstGeom>
          <a:noFill/>
        </p:spPr>
        <p:txBody>
          <a:bodyPr wrap="square" rtlCol="0">
            <a:spAutoFit/>
          </a:bodyPr>
          <a:lstStyle/>
          <a:p>
            <a:r>
              <a:rPr lang="en-US" sz="1200" b="1" dirty="0"/>
              <a:t>Inbound Timeline</a:t>
            </a:r>
          </a:p>
        </p:txBody>
      </p:sp>
      <p:sp>
        <p:nvSpPr>
          <p:cNvPr id="62" name="TextBox 61"/>
          <p:cNvSpPr txBox="1"/>
          <p:nvPr/>
        </p:nvSpPr>
        <p:spPr>
          <a:xfrm>
            <a:off x="2658408" y="5438001"/>
            <a:ext cx="1836872" cy="276999"/>
          </a:xfrm>
          <a:prstGeom prst="rect">
            <a:avLst/>
          </a:prstGeom>
          <a:noFill/>
        </p:spPr>
        <p:txBody>
          <a:bodyPr wrap="square" rtlCol="0">
            <a:spAutoFit/>
          </a:bodyPr>
          <a:lstStyle/>
          <a:p>
            <a:r>
              <a:rPr lang="en-US" sz="1200" b="1" dirty="0"/>
              <a:t>Outbound Timeline</a:t>
            </a:r>
          </a:p>
        </p:txBody>
      </p:sp>
      <p:pic>
        <p:nvPicPr>
          <p:cNvPr id="41" name="Picture 40" descr="Logo&#10;&#10;Description automatically generated">
            <a:extLst>
              <a:ext uri="{FF2B5EF4-FFF2-40B4-BE49-F238E27FC236}">
                <a16:creationId xmlns:a16="http://schemas.microsoft.com/office/drawing/2014/main" id="{321BE0A1-76C9-3E4D-99C7-9AACA78E59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2201" y="1224187"/>
            <a:ext cx="3657600" cy="914400"/>
          </a:xfrm>
          <a:prstGeom prst="rect">
            <a:avLst/>
          </a:prstGeom>
        </p:spPr>
      </p:pic>
      <p:pic>
        <p:nvPicPr>
          <p:cNvPr id="3" name="Picture 2" descr="A logo with a bull head and text&#10;&#10;Description automatically generated">
            <a:extLst>
              <a:ext uri="{FF2B5EF4-FFF2-40B4-BE49-F238E27FC236}">
                <a16:creationId xmlns:a16="http://schemas.microsoft.com/office/drawing/2014/main" id="{6DE3CC40-894C-1EEB-E027-340C72CEF8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3" y="71391"/>
            <a:ext cx="1242921" cy="1103092"/>
          </a:xfrm>
          <a:prstGeom prst="rect">
            <a:avLst/>
          </a:prstGeom>
        </p:spPr>
      </p:pic>
    </p:spTree>
    <p:extLst>
      <p:ext uri="{BB962C8B-B14F-4D97-AF65-F5344CB8AC3E}">
        <p14:creationId xmlns:p14="http://schemas.microsoft.com/office/powerpoint/2010/main" val="1755068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9204" y="1967432"/>
            <a:ext cx="5867400" cy="2308324"/>
          </a:xfrm>
          <a:prstGeom prst="rect">
            <a:avLst/>
          </a:prstGeom>
          <a:noFill/>
        </p:spPr>
        <p:txBody>
          <a:bodyPr wrap="square" rtlCol="0">
            <a:spAutoFit/>
          </a:bodyPr>
          <a:lstStyle/>
          <a:p>
            <a:r>
              <a:rPr lang="en-US" sz="1200" b="1" dirty="0">
                <a:latin typeface="Calibri" pitchFamily="34" charset="0"/>
              </a:rPr>
              <a:t>Southwest Audio Fest </a:t>
            </a:r>
            <a:r>
              <a:rPr lang="en-US" sz="1200" dirty="0">
                <a:latin typeface="Calibri" pitchFamily="34" charset="0"/>
              </a:rPr>
              <a:t>offers exhibitors three options to get their goods and exhibition materials to the show site. All exhibitors must use one of the following services:</a:t>
            </a:r>
          </a:p>
          <a:p>
            <a:endParaRPr lang="en-US" sz="1200" dirty="0">
              <a:latin typeface="Calibri" pitchFamily="34" charset="0"/>
            </a:endParaRPr>
          </a:p>
          <a:p>
            <a:pPr>
              <a:buFont typeface="Arial" pitchFamily="34" charset="0"/>
              <a:buChar char="•"/>
            </a:pPr>
            <a:r>
              <a:rPr lang="en-US" sz="1200" b="1" dirty="0">
                <a:latin typeface="Calibri" pitchFamily="34" charset="0"/>
              </a:rPr>
              <a:t>Personal Vehicle Loading </a:t>
            </a:r>
            <a:r>
              <a:rPr lang="en-US" sz="1200" dirty="0">
                <a:latin typeface="Calibri" pitchFamily="34" charset="0"/>
              </a:rPr>
              <a:t>– Exhibitors who want to drive their goods to the show are allowed to do so, Loading is Thursday Mar 14</a:t>
            </a:r>
            <a:r>
              <a:rPr lang="en-US" sz="1200" baseline="30000" dirty="0">
                <a:latin typeface="Calibri" pitchFamily="34" charset="0"/>
              </a:rPr>
              <a:t>nd</a:t>
            </a:r>
            <a:r>
              <a:rPr lang="en-US" sz="1200" dirty="0">
                <a:latin typeface="Calibri" pitchFamily="34" charset="0"/>
              </a:rPr>
              <a:t>, </a:t>
            </a:r>
            <a:r>
              <a:rPr lang="is-IS" sz="1200" dirty="0">
                <a:latin typeface="Calibri" pitchFamily="34" charset="0"/>
              </a:rPr>
              <a:t>2024</a:t>
            </a:r>
            <a:r>
              <a:rPr lang="en-US" sz="1200" dirty="0">
                <a:latin typeface="Calibri" pitchFamily="34" charset="0"/>
              </a:rPr>
              <a:t>. Exhibitors are welcome to have RG Logistics unload their goods into the hotel for them as well.</a:t>
            </a:r>
          </a:p>
          <a:p>
            <a:pPr>
              <a:buFont typeface="Arial" pitchFamily="34" charset="0"/>
              <a:buChar char="•"/>
            </a:pPr>
            <a:r>
              <a:rPr lang="en-US" sz="1200" b="1" dirty="0">
                <a:latin typeface="Calibri" pitchFamily="34" charset="0"/>
              </a:rPr>
              <a:t>Drayage Only </a:t>
            </a:r>
            <a:r>
              <a:rPr lang="en-US" sz="1200" dirty="0">
                <a:latin typeface="Calibri" pitchFamily="34" charset="0"/>
              </a:rPr>
              <a:t>– Exhibitor arranges freight transportation to the Advanced Warehouse through a carrier of their choice.  RG Logistics will move the goods from the Advanced Warehouse to the show site. Drayage fee applies.</a:t>
            </a:r>
          </a:p>
          <a:p>
            <a:pPr>
              <a:buFont typeface="Arial" pitchFamily="34" charset="0"/>
              <a:buChar char="•"/>
            </a:pPr>
            <a:r>
              <a:rPr lang="en-US" sz="1200" b="1" dirty="0">
                <a:latin typeface="Calibri" pitchFamily="34" charset="0"/>
              </a:rPr>
              <a:t>SWAF Logistics </a:t>
            </a:r>
            <a:r>
              <a:rPr lang="en-US" sz="800" dirty="0">
                <a:latin typeface="Calibri" pitchFamily="34" charset="0"/>
              </a:rPr>
              <a:t>(provided by RG Logistics)– </a:t>
            </a:r>
            <a:r>
              <a:rPr lang="en-US" sz="1200" dirty="0">
                <a:latin typeface="Calibri" pitchFamily="34" charset="0"/>
              </a:rPr>
              <a:t>RG Logistics will transport your goods from origin location to the show site.  Transportation price includes drayage. Shipping tariff applies </a:t>
            </a:r>
            <a:r>
              <a:rPr lang="en-US" sz="800" dirty="0">
                <a:latin typeface="Calibri" pitchFamily="34" charset="0"/>
              </a:rPr>
              <a:t>(see page 6)</a:t>
            </a:r>
            <a:r>
              <a:rPr lang="en-US" sz="1200" dirty="0">
                <a:latin typeface="Calibri" pitchFamily="34" charset="0"/>
              </a:rPr>
              <a:t>.</a:t>
            </a:r>
          </a:p>
        </p:txBody>
      </p:sp>
      <p:sp>
        <p:nvSpPr>
          <p:cNvPr id="6" name="TextBox 5"/>
          <p:cNvSpPr txBox="1"/>
          <p:nvPr/>
        </p:nvSpPr>
        <p:spPr>
          <a:xfrm>
            <a:off x="533400" y="4373111"/>
            <a:ext cx="5638800" cy="461665"/>
          </a:xfrm>
          <a:prstGeom prst="rect">
            <a:avLst/>
          </a:prstGeom>
          <a:noFill/>
        </p:spPr>
        <p:txBody>
          <a:bodyPr wrap="square" rtlCol="0">
            <a:spAutoFit/>
          </a:bodyPr>
          <a:lstStyle/>
          <a:p>
            <a:r>
              <a:rPr lang="en-US" sz="1200" b="1" dirty="0"/>
              <a:t>Delivery to the Hotel - </a:t>
            </a:r>
            <a:r>
              <a:rPr lang="en-US" sz="1200" dirty="0"/>
              <a:t>Freight carriers will not be allowed to deliver directly to the show site(s). The Hotel will not accept freight and shipments will be refused.</a:t>
            </a:r>
          </a:p>
        </p:txBody>
      </p:sp>
      <p:sp>
        <p:nvSpPr>
          <p:cNvPr id="21" name="TextBox 20"/>
          <p:cNvSpPr txBox="1"/>
          <p:nvPr/>
        </p:nvSpPr>
        <p:spPr>
          <a:xfrm>
            <a:off x="489204" y="5552390"/>
            <a:ext cx="5867400" cy="369332"/>
          </a:xfrm>
          <a:prstGeom prst="rect">
            <a:avLst/>
          </a:prstGeom>
          <a:noFill/>
        </p:spPr>
        <p:txBody>
          <a:bodyPr wrap="square" rtlCol="0">
            <a:spAutoFit/>
          </a:bodyPr>
          <a:lstStyle/>
          <a:p>
            <a:pPr algn="ctr"/>
            <a:r>
              <a:rPr lang="en-US" b="1" dirty="0"/>
              <a:t>Labeling of Shipments</a:t>
            </a:r>
            <a:endParaRPr lang="en-US" sz="1200" b="1" dirty="0"/>
          </a:p>
        </p:txBody>
      </p:sp>
      <p:sp>
        <p:nvSpPr>
          <p:cNvPr id="22" name="TextBox 21"/>
          <p:cNvSpPr txBox="1"/>
          <p:nvPr/>
        </p:nvSpPr>
        <p:spPr>
          <a:xfrm>
            <a:off x="533400" y="6017184"/>
            <a:ext cx="5791200" cy="461665"/>
          </a:xfrm>
          <a:prstGeom prst="rect">
            <a:avLst/>
          </a:prstGeom>
          <a:noFill/>
        </p:spPr>
        <p:txBody>
          <a:bodyPr wrap="square" rtlCol="0">
            <a:spAutoFit/>
          </a:bodyPr>
          <a:lstStyle/>
          <a:p>
            <a:r>
              <a:rPr lang="en-US" sz="1200" dirty="0"/>
              <a:t>All shipments should be sent to the Advanced Warehouse and </a:t>
            </a:r>
            <a:r>
              <a:rPr lang="en-US" sz="1200" b="1" u="sng" dirty="0"/>
              <a:t>each piece </a:t>
            </a:r>
            <a:r>
              <a:rPr lang="en-US" sz="1200" dirty="0"/>
              <a:t>should be labeled as follows:</a:t>
            </a:r>
          </a:p>
        </p:txBody>
      </p:sp>
      <p:sp>
        <p:nvSpPr>
          <p:cNvPr id="23" name="Rectangle 22"/>
          <p:cNvSpPr/>
          <p:nvPr/>
        </p:nvSpPr>
        <p:spPr>
          <a:xfrm>
            <a:off x="1562100" y="6669773"/>
            <a:ext cx="3657600" cy="1524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SWAF 2024 C/O </a:t>
            </a:r>
            <a:r>
              <a:rPr lang="en-US" dirty="0" err="1"/>
              <a:t>Lykes</a:t>
            </a:r>
            <a:r>
              <a:rPr lang="en-US" dirty="0"/>
              <a:t> Cartage</a:t>
            </a:r>
          </a:p>
          <a:p>
            <a:pPr algn="ctr"/>
            <a:r>
              <a:rPr lang="en-US" dirty="0"/>
              <a:t>Exhibitor Name &amp; Room Number</a:t>
            </a:r>
          </a:p>
          <a:p>
            <a:pPr algn="ctr"/>
            <a:r>
              <a:rPr lang="en-US" dirty="0"/>
              <a:t>2880 113</a:t>
            </a:r>
            <a:r>
              <a:rPr lang="en-US" baseline="30000" dirty="0"/>
              <a:t>th</a:t>
            </a:r>
            <a:r>
              <a:rPr lang="en-US" dirty="0"/>
              <a:t> </a:t>
            </a:r>
          </a:p>
          <a:p>
            <a:pPr algn="ctr"/>
            <a:r>
              <a:rPr lang="en-US" dirty="0"/>
              <a:t>Suite 100</a:t>
            </a:r>
          </a:p>
          <a:p>
            <a:pPr algn="ctr"/>
            <a:r>
              <a:rPr lang="en-US" dirty="0"/>
              <a:t>Grand Prairie, TX 75050</a:t>
            </a:r>
          </a:p>
        </p:txBody>
      </p:sp>
      <p:sp>
        <p:nvSpPr>
          <p:cNvPr id="24" name="TextBox 23"/>
          <p:cNvSpPr txBox="1"/>
          <p:nvPr/>
        </p:nvSpPr>
        <p:spPr>
          <a:xfrm>
            <a:off x="603504" y="8382000"/>
            <a:ext cx="5638800" cy="276999"/>
          </a:xfrm>
          <a:prstGeom prst="rect">
            <a:avLst/>
          </a:prstGeom>
          <a:noFill/>
        </p:spPr>
        <p:txBody>
          <a:bodyPr wrap="square" rtlCol="0">
            <a:spAutoFit/>
          </a:bodyPr>
          <a:lstStyle/>
          <a:p>
            <a:r>
              <a:rPr lang="en-US" sz="1200" b="1" dirty="0"/>
              <a:t>Important Note</a:t>
            </a:r>
            <a:r>
              <a:rPr lang="en-US" sz="1200" dirty="0"/>
              <a:t>:  Please make sure to remove, cover, or black out all old labels.</a:t>
            </a:r>
          </a:p>
        </p:txBody>
      </p:sp>
      <p:sp>
        <p:nvSpPr>
          <p:cNvPr id="25" name="TextBox 24"/>
          <p:cNvSpPr txBox="1"/>
          <p:nvPr/>
        </p:nvSpPr>
        <p:spPr>
          <a:xfrm>
            <a:off x="1588008" y="622974"/>
            <a:ext cx="3758184" cy="738664"/>
          </a:xfrm>
          <a:prstGeom prst="rect">
            <a:avLst/>
          </a:prstGeom>
          <a:noFill/>
        </p:spPr>
        <p:txBody>
          <a:bodyPr wrap="square" rtlCol="0">
            <a:spAutoFit/>
          </a:bodyPr>
          <a:lstStyle/>
          <a:p>
            <a:pPr algn="ctr"/>
            <a:r>
              <a:rPr lang="en-US" b="1" dirty="0"/>
              <a:t>Southwest Audio Fest Logistics  </a:t>
            </a:r>
          </a:p>
          <a:p>
            <a:pPr algn="ctr"/>
            <a:r>
              <a:rPr lang="en-US" sz="1400" b="1" dirty="0"/>
              <a:t>General Knowledge</a:t>
            </a:r>
          </a:p>
          <a:p>
            <a:pPr algn="ctr"/>
            <a:r>
              <a:rPr lang="en-US" sz="1000" dirty="0"/>
              <a:t>Logistics Provided by</a:t>
            </a:r>
          </a:p>
        </p:txBody>
      </p:sp>
      <p:cxnSp>
        <p:nvCxnSpPr>
          <p:cNvPr id="26" name="Straight Connector 25"/>
          <p:cNvCxnSpPr/>
          <p:nvPr/>
        </p:nvCxnSpPr>
        <p:spPr>
          <a:xfrm>
            <a:off x="304800" y="5410200"/>
            <a:ext cx="6172200" cy="0"/>
          </a:xfrm>
          <a:prstGeom prst="line">
            <a:avLst/>
          </a:prstGeom>
        </p:spPr>
        <p:style>
          <a:lnRef idx="2">
            <a:schemeClr val="dk1"/>
          </a:lnRef>
          <a:fillRef idx="0">
            <a:schemeClr val="dk1"/>
          </a:fillRef>
          <a:effectRef idx="1">
            <a:schemeClr val="dk1"/>
          </a:effectRef>
          <a:fontRef idx="minor">
            <a:schemeClr val="tx1"/>
          </a:fontRef>
        </p:style>
      </p:cxnSp>
      <p:pic>
        <p:nvPicPr>
          <p:cNvPr id="13" name="Picture 12" descr="Logo&#10;&#10;Description automatically generated">
            <a:extLst>
              <a:ext uri="{FF2B5EF4-FFF2-40B4-BE49-F238E27FC236}">
                <a16:creationId xmlns:a16="http://schemas.microsoft.com/office/drawing/2014/main" id="{BFD55884-E3C5-2D4A-88EE-322E2F925B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5154" y="1372247"/>
            <a:ext cx="2095500" cy="523875"/>
          </a:xfrm>
          <a:prstGeom prst="rect">
            <a:avLst/>
          </a:prstGeom>
        </p:spPr>
      </p:pic>
      <p:pic>
        <p:nvPicPr>
          <p:cNvPr id="2" name="Picture 1" descr="A logo with a bull head and text&#10;&#10;Description automatically generated">
            <a:extLst>
              <a:ext uri="{FF2B5EF4-FFF2-40B4-BE49-F238E27FC236}">
                <a16:creationId xmlns:a16="http://schemas.microsoft.com/office/drawing/2014/main" id="{89C22EC3-DFBC-29C3-192A-BE5A6275A0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3" y="71391"/>
            <a:ext cx="1242921" cy="11030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24840" y="1618936"/>
            <a:ext cx="5867400" cy="1015663"/>
          </a:xfrm>
          <a:prstGeom prst="rect">
            <a:avLst/>
          </a:prstGeom>
          <a:noFill/>
        </p:spPr>
        <p:txBody>
          <a:bodyPr wrap="square" rtlCol="0">
            <a:spAutoFit/>
          </a:bodyPr>
          <a:lstStyle/>
          <a:p>
            <a:r>
              <a:rPr lang="en-US" sz="1200" dirty="0"/>
              <a:t>All shipments should be sent to the Advanced Warehouse as per the inbound timeline. If you have a preferred carrier you would like to use, please do so. Notification is not required to ship your goods to the advanced warehouse; however, you should still book a drayage notification on our website. (</a:t>
            </a:r>
            <a:r>
              <a:rPr lang="en-US" sz="1200" dirty="0" err="1"/>
              <a:t>www.rglships.com</a:t>
            </a:r>
            <a:r>
              <a:rPr lang="en-US" sz="1200" dirty="0"/>
              <a:t>) All shipments should arrive no later than Mar 8</a:t>
            </a:r>
            <a:r>
              <a:rPr lang="en-US" sz="1200" baseline="30000" dirty="0"/>
              <a:t>th</a:t>
            </a:r>
            <a:r>
              <a:rPr lang="en-US" sz="1200" dirty="0"/>
              <a:t> ,</a:t>
            </a:r>
            <a:r>
              <a:rPr lang="is-IS" sz="1200" dirty="0"/>
              <a:t>2024</a:t>
            </a:r>
            <a:r>
              <a:rPr lang="en-US" sz="1200" dirty="0"/>
              <a:t> in order to avoid late fees </a:t>
            </a:r>
            <a:r>
              <a:rPr lang="en-US" sz="800" dirty="0"/>
              <a:t>(Late fee schedule listed on Page 5)</a:t>
            </a:r>
            <a:r>
              <a:rPr lang="en-US" sz="1200" dirty="0"/>
              <a:t>.</a:t>
            </a:r>
          </a:p>
        </p:txBody>
      </p:sp>
      <p:sp>
        <p:nvSpPr>
          <p:cNvPr id="11" name="TextBox 10"/>
          <p:cNvSpPr txBox="1"/>
          <p:nvPr/>
        </p:nvSpPr>
        <p:spPr>
          <a:xfrm>
            <a:off x="624840" y="5244872"/>
            <a:ext cx="5791200" cy="1015663"/>
          </a:xfrm>
          <a:prstGeom prst="rect">
            <a:avLst/>
          </a:prstGeom>
          <a:noFill/>
        </p:spPr>
        <p:txBody>
          <a:bodyPr wrap="square" rtlCol="0">
            <a:spAutoFit/>
          </a:bodyPr>
          <a:lstStyle/>
          <a:p>
            <a:r>
              <a:rPr lang="en-US" sz="1200" b="1" dirty="0"/>
              <a:t>LTL Shipments</a:t>
            </a:r>
          </a:p>
          <a:p>
            <a:r>
              <a:rPr lang="en-US" sz="1200" dirty="0"/>
              <a:t>	</a:t>
            </a:r>
            <a:r>
              <a:rPr lang="en-US" sz="1200" b="1" dirty="0"/>
              <a:t>$140.00 </a:t>
            </a:r>
            <a:r>
              <a:rPr lang="en-US" sz="1200" dirty="0"/>
              <a:t>minimum charge.  </a:t>
            </a:r>
          </a:p>
          <a:p>
            <a:r>
              <a:rPr lang="en-US" sz="1200" dirty="0"/>
              <a:t>	Up to 999 lbs: </a:t>
            </a:r>
            <a:r>
              <a:rPr lang="en-US" sz="1200" b="1" dirty="0"/>
              <a:t>$0.45 per pound.  </a:t>
            </a:r>
          </a:p>
          <a:p>
            <a:r>
              <a:rPr lang="en-US" sz="1200" dirty="0"/>
              <a:t>	1000-1999 lbs: </a:t>
            </a:r>
            <a:r>
              <a:rPr lang="en-US" sz="1200" b="1" dirty="0"/>
              <a:t>$0.40 per pound.  </a:t>
            </a:r>
          </a:p>
          <a:p>
            <a:r>
              <a:rPr lang="en-US" sz="1200" dirty="0"/>
              <a:t>	For shipments over 2000 pounds: </a:t>
            </a:r>
            <a:r>
              <a:rPr lang="en-US" sz="1200" b="1" dirty="0"/>
              <a:t>$0.35 per pound.</a:t>
            </a:r>
          </a:p>
        </p:txBody>
      </p:sp>
      <p:sp>
        <p:nvSpPr>
          <p:cNvPr id="16" name="TextBox 15"/>
          <p:cNvSpPr txBox="1"/>
          <p:nvPr/>
        </p:nvSpPr>
        <p:spPr>
          <a:xfrm>
            <a:off x="2393016" y="437963"/>
            <a:ext cx="2254849" cy="738664"/>
          </a:xfrm>
          <a:prstGeom prst="rect">
            <a:avLst/>
          </a:prstGeom>
          <a:noFill/>
        </p:spPr>
        <p:txBody>
          <a:bodyPr wrap="none" rtlCol="0">
            <a:spAutoFit/>
          </a:bodyPr>
          <a:lstStyle/>
          <a:p>
            <a:pPr algn="ctr"/>
            <a:r>
              <a:rPr lang="en-US" b="1" dirty="0"/>
              <a:t>Southwest Audio Fest</a:t>
            </a:r>
          </a:p>
          <a:p>
            <a:pPr algn="ctr"/>
            <a:r>
              <a:rPr lang="en-US" sz="1400" b="1" dirty="0"/>
              <a:t>DRAYAGE SERVICES</a:t>
            </a:r>
          </a:p>
          <a:p>
            <a:pPr algn="ctr"/>
            <a:r>
              <a:rPr lang="en-US" sz="1000" b="1" dirty="0"/>
              <a:t>Provided by</a:t>
            </a:r>
          </a:p>
        </p:txBody>
      </p:sp>
      <p:sp>
        <p:nvSpPr>
          <p:cNvPr id="19" name="TextBox 18"/>
          <p:cNvSpPr txBox="1"/>
          <p:nvPr/>
        </p:nvSpPr>
        <p:spPr>
          <a:xfrm>
            <a:off x="624840" y="6375290"/>
            <a:ext cx="5791200" cy="830997"/>
          </a:xfrm>
          <a:prstGeom prst="rect">
            <a:avLst/>
          </a:prstGeom>
          <a:noFill/>
        </p:spPr>
        <p:txBody>
          <a:bodyPr wrap="square" rtlCol="0">
            <a:spAutoFit/>
          </a:bodyPr>
          <a:lstStyle/>
          <a:p>
            <a:r>
              <a:rPr lang="en-US" sz="1200" b="1" dirty="0"/>
              <a:t>Small Parcel Shipments </a:t>
            </a:r>
            <a:r>
              <a:rPr lang="en-US" sz="1200" dirty="0"/>
              <a:t> </a:t>
            </a:r>
          </a:p>
          <a:p>
            <a:r>
              <a:rPr lang="en-US" sz="1200" dirty="0"/>
              <a:t>	$50 for the first package, </a:t>
            </a:r>
          </a:p>
          <a:p>
            <a:r>
              <a:rPr lang="en-US" sz="1200" dirty="0"/>
              <a:t>	$20 per package for the next four (4) packages. </a:t>
            </a:r>
          </a:p>
          <a:p>
            <a:r>
              <a:rPr lang="en-US" sz="1200" dirty="0"/>
              <a:t>	Starting with the sixth (6</a:t>
            </a:r>
            <a:r>
              <a:rPr lang="en-US" sz="1200" baseline="30000" dirty="0"/>
              <a:t>th</a:t>
            </a:r>
            <a:r>
              <a:rPr lang="en-US" sz="1200" dirty="0"/>
              <a:t>) total package, </a:t>
            </a:r>
            <a:r>
              <a:rPr lang="en-US" sz="1100" dirty="0"/>
              <a:t>standard drayage rates apply for all.</a:t>
            </a:r>
          </a:p>
        </p:txBody>
      </p:sp>
      <p:sp>
        <p:nvSpPr>
          <p:cNvPr id="12" name="TextBox 11"/>
          <p:cNvSpPr txBox="1"/>
          <p:nvPr/>
        </p:nvSpPr>
        <p:spPr>
          <a:xfrm>
            <a:off x="624840" y="2657021"/>
            <a:ext cx="5867400" cy="1754326"/>
          </a:xfrm>
          <a:prstGeom prst="rect">
            <a:avLst/>
          </a:prstGeom>
          <a:noFill/>
        </p:spPr>
        <p:txBody>
          <a:bodyPr wrap="square" rtlCol="0">
            <a:spAutoFit/>
          </a:bodyPr>
          <a:lstStyle/>
          <a:p>
            <a:r>
              <a:rPr lang="en-US" sz="1200" b="1" dirty="0"/>
              <a:t>International Shipments </a:t>
            </a:r>
            <a:r>
              <a:rPr lang="en-US" sz="1200" dirty="0"/>
              <a:t>– Please make sure your carriers know how to properly import and export your shipment for the SWAF. SWAF nor RG Logistics can be an importer of record for your shipment, however, SWAF can be the Ultimate Consignee for your shipment. Please keep in mind that this means that you will need to have your carrier provide a customs broker to clear your shipment. If you are shipping Internationally, it is best to have a single carrier do both the import and export of your goods. For small parcel shipments, mainly FedEx and UPS shipments, any customs related charges that are billed to SWAF or RG Logistics will be immediately charged to the exhibitors’ credit card on file plus a 25% service fee.</a:t>
            </a:r>
          </a:p>
        </p:txBody>
      </p:sp>
      <p:sp>
        <p:nvSpPr>
          <p:cNvPr id="14" name="TextBox 13"/>
          <p:cNvSpPr txBox="1"/>
          <p:nvPr/>
        </p:nvSpPr>
        <p:spPr>
          <a:xfrm>
            <a:off x="624840" y="4299120"/>
            <a:ext cx="5867400" cy="830997"/>
          </a:xfrm>
          <a:prstGeom prst="rect">
            <a:avLst/>
          </a:prstGeom>
          <a:noFill/>
        </p:spPr>
        <p:txBody>
          <a:bodyPr wrap="square" rtlCol="0">
            <a:spAutoFit/>
          </a:bodyPr>
          <a:lstStyle/>
          <a:p>
            <a:r>
              <a:rPr lang="en-US" sz="1200" b="1" dirty="0"/>
              <a:t>Drayage Services</a:t>
            </a:r>
            <a:r>
              <a:rPr lang="en-US" sz="1200" dirty="0"/>
              <a:t>– Shipments sent to the advanced warehouse through any carrier other than RG Logistics are considered a “drayage” shipment and will be charged according the below fee schedule. All drayage shipments will be weighed at the advanced warehouse and this weigh will become the basis for the charges.</a:t>
            </a:r>
          </a:p>
        </p:txBody>
      </p:sp>
      <p:sp>
        <p:nvSpPr>
          <p:cNvPr id="15" name="TextBox 14"/>
          <p:cNvSpPr txBox="1"/>
          <p:nvPr/>
        </p:nvSpPr>
        <p:spPr>
          <a:xfrm>
            <a:off x="624840" y="7321042"/>
            <a:ext cx="5867400" cy="1015663"/>
          </a:xfrm>
          <a:prstGeom prst="rect">
            <a:avLst/>
          </a:prstGeom>
          <a:noFill/>
        </p:spPr>
        <p:txBody>
          <a:bodyPr wrap="square" rtlCol="0">
            <a:spAutoFit/>
          </a:bodyPr>
          <a:lstStyle/>
          <a:p>
            <a:r>
              <a:rPr lang="en-US" sz="1200" b="1" dirty="0"/>
              <a:t>Rate Examples</a:t>
            </a:r>
            <a:endParaRPr lang="en-US" sz="1200" dirty="0"/>
          </a:p>
          <a:p>
            <a:r>
              <a:rPr lang="en-US" sz="1200" dirty="0"/>
              <a:t>	LTL shipment weighing 500 pounds: 500 x $0.45 = $225.00 </a:t>
            </a:r>
          </a:p>
          <a:p>
            <a:r>
              <a:rPr lang="en-US" sz="1200" dirty="0"/>
              <a:t>	LTL Shipment weighing 1000 pounds: 1000 x $0.40 = $400.00</a:t>
            </a:r>
          </a:p>
          <a:p>
            <a:r>
              <a:rPr lang="en-US" sz="1200" dirty="0"/>
              <a:t>	FedEx Shipment of 4 boxes: 1st box = $50.00, box 2-4 x $20.00 = $60.00</a:t>
            </a:r>
          </a:p>
          <a:p>
            <a:r>
              <a:rPr lang="en-US" sz="1200" dirty="0"/>
              <a:t>	Total FedEx shipment charges: $110.00</a:t>
            </a:r>
          </a:p>
        </p:txBody>
      </p:sp>
      <p:sp>
        <p:nvSpPr>
          <p:cNvPr id="18" name="TextBox 17"/>
          <p:cNvSpPr txBox="1"/>
          <p:nvPr/>
        </p:nvSpPr>
        <p:spPr>
          <a:xfrm>
            <a:off x="586740" y="8504515"/>
            <a:ext cx="5867400" cy="338554"/>
          </a:xfrm>
          <a:prstGeom prst="rect">
            <a:avLst/>
          </a:prstGeom>
          <a:noFill/>
        </p:spPr>
        <p:txBody>
          <a:bodyPr wrap="square" rtlCol="0">
            <a:spAutoFit/>
          </a:bodyPr>
          <a:lstStyle/>
          <a:p>
            <a:r>
              <a:rPr lang="en-US" sz="800" b="1" dirty="0"/>
              <a:t>Important Note </a:t>
            </a:r>
            <a:r>
              <a:rPr lang="en-US" sz="800" dirty="0"/>
              <a:t>– Above rates are “one-way” rates, in order to get an accurate cost estimate for both inbound and outbound, please complete the same calculation for your outbound shipment also.</a:t>
            </a:r>
          </a:p>
        </p:txBody>
      </p:sp>
      <p:pic>
        <p:nvPicPr>
          <p:cNvPr id="21" name="Picture 20" descr="Logo&#10;&#10;Description automatically generated">
            <a:extLst>
              <a:ext uri="{FF2B5EF4-FFF2-40B4-BE49-F238E27FC236}">
                <a16:creationId xmlns:a16="http://schemas.microsoft.com/office/drawing/2014/main" id="{35642FE5-6E4D-2C48-848C-C438FF1270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4347" y="1072639"/>
            <a:ext cx="2095500" cy="523875"/>
          </a:xfrm>
          <a:prstGeom prst="rect">
            <a:avLst/>
          </a:prstGeom>
        </p:spPr>
      </p:pic>
      <p:pic>
        <p:nvPicPr>
          <p:cNvPr id="2" name="Picture 1" descr="A logo with a bull head and text&#10;&#10;Description automatically generated">
            <a:extLst>
              <a:ext uri="{FF2B5EF4-FFF2-40B4-BE49-F238E27FC236}">
                <a16:creationId xmlns:a16="http://schemas.microsoft.com/office/drawing/2014/main" id="{9C8668FD-5F66-123A-4BD7-5BFEC9FD6C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3" y="71391"/>
            <a:ext cx="1242921" cy="1103092"/>
          </a:xfrm>
          <a:prstGeom prst="rect">
            <a:avLst/>
          </a:prstGeom>
        </p:spPr>
      </p:pic>
    </p:spTree>
    <p:extLst>
      <p:ext uri="{BB962C8B-B14F-4D97-AF65-F5344CB8AC3E}">
        <p14:creationId xmlns:p14="http://schemas.microsoft.com/office/powerpoint/2010/main" val="94533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24840" y="1484287"/>
            <a:ext cx="5867400" cy="2492990"/>
          </a:xfrm>
          <a:prstGeom prst="rect">
            <a:avLst/>
          </a:prstGeom>
          <a:noFill/>
        </p:spPr>
        <p:txBody>
          <a:bodyPr wrap="square" rtlCol="0">
            <a:spAutoFit/>
          </a:bodyPr>
          <a:lstStyle/>
          <a:p>
            <a:r>
              <a:rPr lang="en-US" sz="1200" dirty="0"/>
              <a:t>All Exhibitors wanting to drive their own gear into the hotel are welcome to do so. Exhibitor who wish to have RG Logistics unload their gear and take to the room will need an appointment.</a:t>
            </a:r>
          </a:p>
          <a:p>
            <a:endParaRPr lang="en-US" sz="1200" dirty="0"/>
          </a:p>
          <a:p>
            <a:r>
              <a:rPr lang="en-US" sz="1200" dirty="0"/>
              <a:t>In order to facilitate an orderly loading zone, an appointment must be scheduled with RG Logistics in advance for all exhibitors. The below loading and unloading times are available on a first come first serve basis. If an exhibitor does not make an appointment, they will be accommodated as quickly as possible but will be required to wait until a space/time is opened up for them to be unloaded. Please note that during peak loading times, this wait may be 1-2 hours long.</a:t>
            </a:r>
          </a:p>
          <a:p>
            <a:endParaRPr lang="en-US" sz="1200" dirty="0"/>
          </a:p>
          <a:p>
            <a:r>
              <a:rPr lang="en-US" sz="1200" dirty="0"/>
              <a:t>To book an appointment time, please visit </a:t>
            </a:r>
            <a:r>
              <a:rPr lang="en-US" sz="1200" dirty="0">
                <a:hlinkClick r:id="rId2"/>
              </a:rPr>
              <a:t>www.rglships.com.com</a:t>
            </a:r>
            <a:r>
              <a:rPr lang="en-US" sz="1200" dirty="0"/>
              <a:t> and book a personal vehicle appointment through our on-line booking page. </a:t>
            </a:r>
          </a:p>
        </p:txBody>
      </p:sp>
      <p:sp>
        <p:nvSpPr>
          <p:cNvPr id="11" name="TextBox 10"/>
          <p:cNvSpPr txBox="1"/>
          <p:nvPr/>
        </p:nvSpPr>
        <p:spPr>
          <a:xfrm>
            <a:off x="624840" y="5029200"/>
            <a:ext cx="5791200" cy="461665"/>
          </a:xfrm>
          <a:prstGeom prst="rect">
            <a:avLst/>
          </a:prstGeom>
          <a:noFill/>
        </p:spPr>
        <p:txBody>
          <a:bodyPr wrap="square" rtlCol="0">
            <a:spAutoFit/>
          </a:bodyPr>
          <a:lstStyle/>
          <a:p>
            <a:r>
              <a:rPr lang="en-US" sz="1200" b="1" u="sng" dirty="0"/>
              <a:t>Loading Out of SWAF</a:t>
            </a:r>
          </a:p>
          <a:p>
            <a:r>
              <a:rPr lang="en-US" sz="1200" dirty="0"/>
              <a:t>Sunday March 17</a:t>
            </a:r>
            <a:r>
              <a:rPr lang="en-US" sz="1200" baseline="30000" dirty="0"/>
              <a:t>th</a:t>
            </a:r>
            <a:r>
              <a:rPr lang="en-US" sz="1200" dirty="0"/>
              <a:t>  – 5 PM until 10 PM</a:t>
            </a:r>
          </a:p>
        </p:txBody>
      </p:sp>
      <p:sp>
        <p:nvSpPr>
          <p:cNvPr id="16" name="TextBox 15"/>
          <p:cNvSpPr txBox="1"/>
          <p:nvPr/>
        </p:nvSpPr>
        <p:spPr>
          <a:xfrm>
            <a:off x="2353646" y="361272"/>
            <a:ext cx="2333588" cy="800219"/>
          </a:xfrm>
          <a:prstGeom prst="rect">
            <a:avLst/>
          </a:prstGeom>
          <a:noFill/>
        </p:spPr>
        <p:txBody>
          <a:bodyPr wrap="none" rtlCol="0">
            <a:spAutoFit/>
          </a:bodyPr>
          <a:lstStyle/>
          <a:p>
            <a:pPr algn="ctr"/>
            <a:r>
              <a:rPr lang="en-US" b="1" dirty="0"/>
              <a:t>Southwest Audio Fest</a:t>
            </a:r>
          </a:p>
          <a:p>
            <a:pPr algn="ctr"/>
            <a:r>
              <a:rPr lang="en-US" b="1" dirty="0"/>
              <a:t> </a:t>
            </a:r>
            <a:r>
              <a:rPr lang="en-US" sz="1400" b="1" dirty="0"/>
              <a:t>PERSONAL VEHICLE SERVICE</a:t>
            </a:r>
          </a:p>
          <a:p>
            <a:pPr algn="ctr"/>
            <a:r>
              <a:rPr lang="en-US" sz="1000" b="1" dirty="0"/>
              <a:t>Provided by</a:t>
            </a:r>
          </a:p>
        </p:txBody>
      </p:sp>
      <p:sp>
        <p:nvSpPr>
          <p:cNvPr id="19" name="TextBox 18"/>
          <p:cNvSpPr txBox="1"/>
          <p:nvPr/>
        </p:nvSpPr>
        <p:spPr>
          <a:xfrm>
            <a:off x="624840" y="6172200"/>
            <a:ext cx="5791200" cy="1615827"/>
          </a:xfrm>
          <a:prstGeom prst="rect">
            <a:avLst/>
          </a:prstGeom>
          <a:noFill/>
        </p:spPr>
        <p:txBody>
          <a:bodyPr wrap="square" rtlCol="0">
            <a:spAutoFit/>
          </a:bodyPr>
          <a:lstStyle/>
          <a:p>
            <a:r>
              <a:rPr lang="en-US" sz="1200" b="1" dirty="0"/>
              <a:t>Charges</a:t>
            </a:r>
            <a:endParaRPr lang="en-US" sz="1100" dirty="0"/>
          </a:p>
          <a:p>
            <a:r>
              <a:rPr lang="en-US" sz="800" dirty="0"/>
              <a:t>Each Load, load in or load out, is charged individually as some exhibitors may not need both loads. Rates are based on 30-minute unload with 4 lumpers. Any time over the allotted time will be charged additional time at the below rate. If a larger vehicle or multiple vehicles are used and more lumpers are required for the unload, additional man charge will apply.</a:t>
            </a:r>
          </a:p>
          <a:p>
            <a:endParaRPr lang="en-US" sz="800" dirty="0"/>
          </a:p>
          <a:p>
            <a:r>
              <a:rPr lang="en-US" sz="1100" b="1" dirty="0"/>
              <a:t>Load In: </a:t>
            </a:r>
            <a:r>
              <a:rPr lang="en-US" sz="1100" dirty="0"/>
              <a:t>	$250.00</a:t>
            </a:r>
          </a:p>
          <a:p>
            <a:r>
              <a:rPr lang="en-US" sz="1100" b="1" dirty="0"/>
              <a:t>Load Out:</a:t>
            </a:r>
            <a:r>
              <a:rPr lang="en-US" sz="1100" dirty="0"/>
              <a:t>	$250.00</a:t>
            </a:r>
          </a:p>
          <a:p>
            <a:endParaRPr lang="en-US" sz="1100" dirty="0"/>
          </a:p>
          <a:p>
            <a:r>
              <a:rPr lang="en-US" sz="1100" b="1" dirty="0"/>
              <a:t>Additional Time: </a:t>
            </a:r>
            <a:r>
              <a:rPr lang="en-US" sz="1100" dirty="0"/>
              <a:t>$50.00 per 15-minute increment</a:t>
            </a:r>
          </a:p>
          <a:p>
            <a:r>
              <a:rPr lang="en-US" sz="1100" b="1" dirty="0"/>
              <a:t>Additional Man: </a:t>
            </a:r>
            <a:r>
              <a:rPr lang="en-US" sz="1100" dirty="0"/>
              <a:t>$45.00 per 15-minute increment, for each additional man used</a:t>
            </a:r>
          </a:p>
        </p:txBody>
      </p:sp>
      <p:sp>
        <p:nvSpPr>
          <p:cNvPr id="14" name="TextBox 13"/>
          <p:cNvSpPr txBox="1"/>
          <p:nvPr/>
        </p:nvSpPr>
        <p:spPr>
          <a:xfrm>
            <a:off x="624840" y="4299120"/>
            <a:ext cx="5867400" cy="461665"/>
          </a:xfrm>
          <a:prstGeom prst="rect">
            <a:avLst/>
          </a:prstGeom>
          <a:noFill/>
        </p:spPr>
        <p:txBody>
          <a:bodyPr wrap="square" rtlCol="0">
            <a:spAutoFit/>
          </a:bodyPr>
          <a:lstStyle/>
          <a:p>
            <a:r>
              <a:rPr lang="en-US" sz="1200" b="1" u="sng" dirty="0"/>
              <a:t>Loading Into SWAF</a:t>
            </a:r>
          </a:p>
          <a:p>
            <a:r>
              <a:rPr lang="en-US" sz="1200" dirty="0"/>
              <a:t>Thursday March 14</a:t>
            </a:r>
            <a:r>
              <a:rPr lang="en-US" sz="1200" baseline="30000" dirty="0"/>
              <a:t>th</a:t>
            </a:r>
            <a:r>
              <a:rPr lang="en-US" sz="1200" dirty="0"/>
              <a:t> – 8 AM until 5 PM</a:t>
            </a:r>
          </a:p>
        </p:txBody>
      </p:sp>
      <p:pic>
        <p:nvPicPr>
          <p:cNvPr id="9" name="Picture 8" descr="Logo&#10;&#10;Description automatically generated">
            <a:extLst>
              <a:ext uri="{FF2B5EF4-FFF2-40B4-BE49-F238E27FC236}">
                <a16:creationId xmlns:a16="http://schemas.microsoft.com/office/drawing/2014/main" id="{AD43CF79-A477-F841-8DF7-6871F9B2E2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1250" y="1058295"/>
            <a:ext cx="2095500" cy="523875"/>
          </a:xfrm>
          <a:prstGeom prst="rect">
            <a:avLst/>
          </a:prstGeom>
        </p:spPr>
      </p:pic>
      <p:pic>
        <p:nvPicPr>
          <p:cNvPr id="2" name="Picture 1" descr="A logo with a bull head and text&#10;&#10;Description automatically generated">
            <a:extLst>
              <a:ext uri="{FF2B5EF4-FFF2-40B4-BE49-F238E27FC236}">
                <a16:creationId xmlns:a16="http://schemas.microsoft.com/office/drawing/2014/main" id="{FD42C2B1-BF49-3704-5895-5905805472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813" y="71391"/>
            <a:ext cx="1242921" cy="1103092"/>
          </a:xfrm>
          <a:prstGeom prst="rect">
            <a:avLst/>
          </a:prstGeom>
        </p:spPr>
      </p:pic>
    </p:spTree>
    <p:extLst>
      <p:ext uri="{BB962C8B-B14F-4D97-AF65-F5344CB8AC3E}">
        <p14:creationId xmlns:p14="http://schemas.microsoft.com/office/powerpoint/2010/main" val="61800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19099" y="1868506"/>
            <a:ext cx="5867400" cy="2215991"/>
          </a:xfrm>
          <a:prstGeom prst="rect">
            <a:avLst/>
          </a:prstGeom>
          <a:noFill/>
        </p:spPr>
        <p:txBody>
          <a:bodyPr wrap="square" rtlCol="0">
            <a:spAutoFit/>
          </a:bodyPr>
          <a:lstStyle/>
          <a:p>
            <a:r>
              <a:rPr lang="en-US" sz="1200" dirty="0"/>
              <a:t>The Advanced Warehouse will be available to receive your shipments starting Feb 26</a:t>
            </a:r>
            <a:r>
              <a:rPr lang="en-US" sz="1200" baseline="30000" dirty="0"/>
              <a:t>th</a:t>
            </a:r>
            <a:r>
              <a:rPr lang="en-US" sz="1200" dirty="0"/>
              <a:t>, </a:t>
            </a:r>
            <a:r>
              <a:rPr lang="is-IS" sz="1200" dirty="0"/>
              <a:t>2024</a:t>
            </a:r>
            <a:r>
              <a:rPr lang="en-US" sz="1200" dirty="0"/>
              <a:t>. </a:t>
            </a:r>
          </a:p>
          <a:p>
            <a:endParaRPr lang="en-US" sz="1200" dirty="0"/>
          </a:p>
          <a:p>
            <a:pPr algn="ctr"/>
            <a:r>
              <a:rPr lang="en-US" b="1" dirty="0"/>
              <a:t>Ship Early!!  </a:t>
            </a:r>
          </a:p>
          <a:p>
            <a:endParaRPr lang="en-US" sz="1200" dirty="0"/>
          </a:p>
          <a:p>
            <a:r>
              <a:rPr lang="en-US" sz="1200" dirty="0"/>
              <a:t>RG Logistics requires a minimum of 1 business day notification to schedule a pickup.  4-hour pick up windows are required. Transportation rates include the drayage fee. Morning pick ups incur and additional charge</a:t>
            </a:r>
          </a:p>
          <a:p>
            <a:r>
              <a:rPr lang="en-US" sz="1200" dirty="0"/>
              <a:t>To compare the RG Logistics rates Vs another carrier, calculate your carrier rate, then calculate your drayage rate with RG Logistics. Add these two rates together and compare to your calculated RG Logistics transportation rate.</a:t>
            </a:r>
          </a:p>
        </p:txBody>
      </p:sp>
      <p:sp>
        <p:nvSpPr>
          <p:cNvPr id="18" name="TextBox 17"/>
          <p:cNvSpPr txBox="1"/>
          <p:nvPr/>
        </p:nvSpPr>
        <p:spPr>
          <a:xfrm>
            <a:off x="457199" y="4041995"/>
            <a:ext cx="5791200" cy="276999"/>
          </a:xfrm>
          <a:prstGeom prst="rect">
            <a:avLst/>
          </a:prstGeom>
          <a:noFill/>
        </p:spPr>
        <p:txBody>
          <a:bodyPr wrap="square" rtlCol="0">
            <a:spAutoFit/>
          </a:bodyPr>
          <a:lstStyle/>
          <a:p>
            <a:r>
              <a:rPr lang="en-US" sz="1200" b="1" dirty="0"/>
              <a:t>FEES </a:t>
            </a:r>
            <a:r>
              <a:rPr lang="en-US" sz="1200" dirty="0"/>
              <a:t> See “Shipping Tariff” for rates and associated fees on next page.</a:t>
            </a:r>
          </a:p>
        </p:txBody>
      </p:sp>
      <p:sp>
        <p:nvSpPr>
          <p:cNvPr id="19" name="TextBox 18"/>
          <p:cNvSpPr txBox="1"/>
          <p:nvPr/>
        </p:nvSpPr>
        <p:spPr>
          <a:xfrm>
            <a:off x="457199" y="4461158"/>
            <a:ext cx="5638800" cy="461665"/>
          </a:xfrm>
          <a:prstGeom prst="rect">
            <a:avLst/>
          </a:prstGeom>
          <a:noFill/>
        </p:spPr>
        <p:txBody>
          <a:bodyPr wrap="square" rtlCol="0">
            <a:spAutoFit/>
          </a:bodyPr>
          <a:lstStyle/>
          <a:p>
            <a:r>
              <a:rPr lang="en-US" sz="1200" b="1" dirty="0"/>
              <a:t>Important Note</a:t>
            </a:r>
            <a:r>
              <a:rPr lang="en-US" sz="1200" dirty="0"/>
              <a:t>:  All shipments will be re-weighed upon receipt at the Advanced Warehouse.  This actual weight will be the basis for all charges.</a:t>
            </a:r>
          </a:p>
        </p:txBody>
      </p:sp>
      <p:sp>
        <p:nvSpPr>
          <p:cNvPr id="15" name="TextBox 14"/>
          <p:cNvSpPr txBox="1"/>
          <p:nvPr/>
        </p:nvSpPr>
        <p:spPr>
          <a:xfrm>
            <a:off x="2246251" y="533400"/>
            <a:ext cx="2213106" cy="738664"/>
          </a:xfrm>
          <a:prstGeom prst="rect">
            <a:avLst/>
          </a:prstGeom>
          <a:noFill/>
        </p:spPr>
        <p:txBody>
          <a:bodyPr wrap="none" rtlCol="0">
            <a:spAutoFit/>
          </a:bodyPr>
          <a:lstStyle/>
          <a:p>
            <a:pPr algn="ctr"/>
            <a:r>
              <a:rPr lang="en-US" dirty="0"/>
              <a:t>Southwest Audio Fest</a:t>
            </a:r>
          </a:p>
          <a:p>
            <a:pPr algn="ctr"/>
            <a:r>
              <a:rPr lang="en-US" sz="1400" dirty="0"/>
              <a:t>Transportation Services</a:t>
            </a:r>
          </a:p>
          <a:p>
            <a:pPr algn="ctr"/>
            <a:r>
              <a:rPr lang="en-US" sz="1000" dirty="0"/>
              <a:t>Provided by</a:t>
            </a:r>
          </a:p>
        </p:txBody>
      </p:sp>
      <p:sp>
        <p:nvSpPr>
          <p:cNvPr id="8" name="TextBox 7"/>
          <p:cNvSpPr txBox="1"/>
          <p:nvPr/>
        </p:nvSpPr>
        <p:spPr>
          <a:xfrm>
            <a:off x="422147" y="5068035"/>
            <a:ext cx="5867400" cy="3877985"/>
          </a:xfrm>
          <a:prstGeom prst="rect">
            <a:avLst/>
          </a:prstGeom>
          <a:noFill/>
        </p:spPr>
        <p:txBody>
          <a:bodyPr wrap="square" rtlCol="0">
            <a:spAutoFit/>
          </a:bodyPr>
          <a:lstStyle/>
          <a:p>
            <a:endParaRPr lang="en-US" sz="1200" dirty="0"/>
          </a:p>
          <a:p>
            <a:pPr algn="ctr"/>
            <a:r>
              <a:rPr lang="en-US" b="1" dirty="0"/>
              <a:t>Late Fees</a:t>
            </a:r>
          </a:p>
          <a:p>
            <a:endParaRPr lang="en-US" sz="1200" dirty="0"/>
          </a:p>
          <a:p>
            <a:r>
              <a:rPr lang="en-US" sz="1200" dirty="0"/>
              <a:t>Any shipment arriving after March 8</a:t>
            </a:r>
            <a:r>
              <a:rPr lang="en-US" sz="1200" baseline="30000" dirty="0"/>
              <a:t>th</a:t>
            </a:r>
            <a:r>
              <a:rPr lang="en-US" sz="1200" dirty="0"/>
              <a:t> , </a:t>
            </a:r>
            <a:r>
              <a:rPr lang="is-IS" sz="1200" dirty="0"/>
              <a:t>2024</a:t>
            </a:r>
            <a:r>
              <a:rPr lang="en-US" sz="1200" dirty="0"/>
              <a:t> will be subject to the late arrival fee which follows the below fee schedule and is based on the arrival date of the shipment.</a:t>
            </a:r>
          </a:p>
          <a:p>
            <a:endParaRPr lang="en-US" sz="1200" dirty="0"/>
          </a:p>
          <a:p>
            <a:r>
              <a:rPr lang="en-US" sz="1200" dirty="0"/>
              <a:t>* </a:t>
            </a:r>
            <a:r>
              <a:rPr lang="en-US" sz="1000" dirty="0"/>
              <a:t>Exhibitors using RG Logistics for shipping, who ship by the last day to ship, are not subject to late fees.</a:t>
            </a:r>
          </a:p>
          <a:p>
            <a:endParaRPr lang="en-US" sz="1200" dirty="0"/>
          </a:p>
          <a:p>
            <a:r>
              <a:rPr lang="en-US" sz="1200" dirty="0"/>
              <a:t>Shipments arriving between March 9</a:t>
            </a:r>
            <a:r>
              <a:rPr lang="en-US" sz="1200" baseline="30000" dirty="0"/>
              <a:t>th</a:t>
            </a:r>
            <a:r>
              <a:rPr lang="en-US" sz="1200" dirty="0"/>
              <a:t>  – March 12</a:t>
            </a:r>
            <a:r>
              <a:rPr lang="en-US" sz="1200" baseline="30000" dirty="0"/>
              <a:t>th</a:t>
            </a:r>
            <a:r>
              <a:rPr lang="en-US" sz="1200" dirty="0"/>
              <a:t> 5 PM </a:t>
            </a:r>
            <a:r>
              <a:rPr lang="en-US" sz="800" dirty="0"/>
              <a:t>(These shipments will arrive to the show-site by March 14</a:t>
            </a:r>
            <a:r>
              <a:rPr lang="en-US" sz="800" baseline="30000" dirty="0"/>
              <a:t>th</a:t>
            </a:r>
            <a:r>
              <a:rPr lang="en-US" sz="800" dirty="0"/>
              <a:t>  , </a:t>
            </a:r>
            <a:r>
              <a:rPr lang="is-IS" sz="800" dirty="0"/>
              <a:t>2024</a:t>
            </a:r>
            <a:r>
              <a:rPr lang="en-US" sz="800" dirty="0"/>
              <a:t>)</a:t>
            </a:r>
            <a:r>
              <a:rPr lang="en-US" sz="1200" dirty="0"/>
              <a:t>	</a:t>
            </a:r>
          </a:p>
          <a:p>
            <a:r>
              <a:rPr lang="en-US" sz="1200" dirty="0"/>
              <a:t>	Standard Late Fee: 		$0.20 per pound.</a:t>
            </a:r>
          </a:p>
          <a:p>
            <a:r>
              <a:rPr lang="en-US" sz="1200" dirty="0"/>
              <a:t>	Minimum Charge:		$200.00 per shipment.</a:t>
            </a:r>
          </a:p>
          <a:p>
            <a:endParaRPr lang="en-US" sz="1200" dirty="0"/>
          </a:p>
          <a:p>
            <a:r>
              <a:rPr lang="en-US" sz="1200" dirty="0"/>
              <a:t>Shipments arriving on or after March 12</a:t>
            </a:r>
            <a:r>
              <a:rPr lang="en-US" sz="1200" baseline="30000" dirty="0"/>
              <a:t>th</a:t>
            </a:r>
            <a:r>
              <a:rPr lang="en-US" sz="1200" dirty="0"/>
              <a:t>, </a:t>
            </a:r>
            <a:r>
              <a:rPr lang="is-IS" sz="1200" dirty="0"/>
              <a:t>2024 5 pm</a:t>
            </a:r>
            <a:r>
              <a:rPr lang="en-US" sz="1200" dirty="0"/>
              <a:t> are subject to the standard late fee or minimum charge. Late shipments will be brought to the show-site each day at or about 5:00 PM. Exhibitors needing their late shipments sooner are subject to the following “Special Delivery” surcharge. This surcharge is in addition to the standard late fee.</a:t>
            </a:r>
          </a:p>
          <a:p>
            <a:r>
              <a:rPr lang="en-US" sz="1200" dirty="0"/>
              <a:t>	</a:t>
            </a:r>
          </a:p>
          <a:p>
            <a:r>
              <a:rPr lang="en-US" sz="1200" dirty="0"/>
              <a:t>	Special Delivery Surcharge:		$300.00 per shipment.</a:t>
            </a:r>
          </a:p>
          <a:p>
            <a:r>
              <a:rPr lang="en-US" sz="1200" dirty="0"/>
              <a:t>	</a:t>
            </a:r>
          </a:p>
        </p:txBody>
      </p:sp>
      <p:pic>
        <p:nvPicPr>
          <p:cNvPr id="10" name="Picture 9" descr="Logo&#10;&#10;Description automatically generated">
            <a:extLst>
              <a:ext uri="{FF2B5EF4-FFF2-40B4-BE49-F238E27FC236}">
                <a16:creationId xmlns:a16="http://schemas.microsoft.com/office/drawing/2014/main" id="{A9E50980-F3C8-2D48-AC59-8EE878A8A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5154" y="1372247"/>
            <a:ext cx="2095500" cy="523875"/>
          </a:xfrm>
          <a:prstGeom prst="rect">
            <a:avLst/>
          </a:prstGeom>
        </p:spPr>
      </p:pic>
      <p:pic>
        <p:nvPicPr>
          <p:cNvPr id="2" name="Picture 1" descr="A logo with a bull head and text&#10;&#10;Description automatically generated">
            <a:extLst>
              <a:ext uri="{FF2B5EF4-FFF2-40B4-BE49-F238E27FC236}">
                <a16:creationId xmlns:a16="http://schemas.microsoft.com/office/drawing/2014/main" id="{A0658720-7C99-9360-F272-49BE3A6A87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813" y="71391"/>
            <a:ext cx="1242921" cy="11030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26586" y="887079"/>
            <a:ext cx="5867400" cy="492443"/>
          </a:xfrm>
          <a:prstGeom prst="rect">
            <a:avLst/>
          </a:prstGeom>
          <a:noFill/>
        </p:spPr>
        <p:txBody>
          <a:bodyPr wrap="square" rtlCol="0">
            <a:spAutoFit/>
          </a:bodyPr>
          <a:lstStyle/>
          <a:p>
            <a:pPr algn="ctr"/>
            <a:r>
              <a:rPr lang="en-US" sz="1400" b="1" dirty="0"/>
              <a:t>SHIPPING TARIFF</a:t>
            </a:r>
          </a:p>
          <a:p>
            <a:pPr algn="ctr"/>
            <a:r>
              <a:rPr lang="en-US" sz="1200" b="1" dirty="0"/>
              <a:t>Southwest Audio Fest 2024</a:t>
            </a:r>
          </a:p>
        </p:txBody>
      </p:sp>
      <p:sp>
        <p:nvSpPr>
          <p:cNvPr id="16" name="TextBox 15"/>
          <p:cNvSpPr txBox="1"/>
          <p:nvPr/>
        </p:nvSpPr>
        <p:spPr>
          <a:xfrm>
            <a:off x="3416305" y="3629164"/>
            <a:ext cx="2209800" cy="861774"/>
          </a:xfrm>
          <a:prstGeom prst="rect">
            <a:avLst/>
          </a:prstGeom>
          <a:noFill/>
        </p:spPr>
        <p:txBody>
          <a:bodyPr wrap="square" rtlCol="0">
            <a:spAutoFit/>
          </a:bodyPr>
          <a:lstStyle/>
          <a:p>
            <a:r>
              <a:rPr lang="en-US" sz="1400" dirty="0">
                <a:effectLst>
                  <a:outerShdw blurRad="38100" dist="38100" dir="2700000" algn="tl">
                    <a:srgbClr val="000000">
                      <a:alpha val="0"/>
                    </a:srgbClr>
                  </a:outerShdw>
                </a:effectLst>
              </a:rPr>
              <a:t>East Coast</a:t>
            </a:r>
            <a:endParaRPr lang="en-US" dirty="0">
              <a:effectLst>
                <a:outerShdw blurRad="38100" dist="38100" dir="2700000" algn="tl">
                  <a:srgbClr val="000000">
                    <a:alpha val="0"/>
                  </a:srgbClr>
                </a:outerShdw>
              </a:effectLst>
            </a:endParaRPr>
          </a:p>
          <a:p>
            <a:r>
              <a:rPr lang="en-US" sz="1200" dirty="0"/>
              <a:t>$225.00 Minimum Charge</a:t>
            </a:r>
          </a:p>
          <a:p>
            <a:r>
              <a:rPr lang="en-US" sz="1200" dirty="0"/>
              <a:t>$0.75 per lb up to 1999 lbs</a:t>
            </a:r>
          </a:p>
          <a:p>
            <a:r>
              <a:rPr lang="en-US" sz="1200" dirty="0"/>
              <a:t>$0.70 per lb above 2000 lbs</a:t>
            </a:r>
          </a:p>
        </p:txBody>
      </p:sp>
      <p:sp>
        <p:nvSpPr>
          <p:cNvPr id="19" name="TextBox 18"/>
          <p:cNvSpPr txBox="1"/>
          <p:nvPr/>
        </p:nvSpPr>
        <p:spPr>
          <a:xfrm>
            <a:off x="385458" y="5304852"/>
            <a:ext cx="5638800" cy="400110"/>
          </a:xfrm>
          <a:prstGeom prst="rect">
            <a:avLst/>
          </a:prstGeom>
          <a:noFill/>
        </p:spPr>
        <p:txBody>
          <a:bodyPr wrap="square" rtlCol="0">
            <a:spAutoFit/>
          </a:bodyPr>
          <a:lstStyle/>
          <a:p>
            <a:pPr algn="ctr"/>
            <a:r>
              <a:rPr lang="en-US" sz="1200" dirty="0"/>
              <a:t>A </a:t>
            </a:r>
            <a:r>
              <a:rPr lang="en-US" sz="1200" b="1" dirty="0"/>
              <a:t>Fuel Surcharge of TBD% </a:t>
            </a:r>
            <a:r>
              <a:rPr lang="en-US" sz="1200" dirty="0"/>
              <a:t>will apply in addition to the stated freight charges</a:t>
            </a:r>
          </a:p>
          <a:p>
            <a:pPr algn="ctr"/>
            <a:r>
              <a:rPr lang="en-US" sz="800" dirty="0"/>
              <a:t>This rate may change up to 60 days prior to the show, at 60 days the FSC will be locked</a:t>
            </a:r>
          </a:p>
        </p:txBody>
      </p:sp>
      <p:sp>
        <p:nvSpPr>
          <p:cNvPr id="9" name="TextBox 8"/>
          <p:cNvSpPr txBox="1"/>
          <p:nvPr/>
        </p:nvSpPr>
        <p:spPr>
          <a:xfrm>
            <a:off x="305331" y="3635356"/>
            <a:ext cx="2819400" cy="861774"/>
          </a:xfrm>
          <a:prstGeom prst="rect">
            <a:avLst/>
          </a:prstGeom>
          <a:noFill/>
        </p:spPr>
        <p:txBody>
          <a:bodyPr wrap="square" rtlCol="0">
            <a:spAutoFit/>
          </a:bodyPr>
          <a:lstStyle/>
          <a:p>
            <a:r>
              <a:rPr lang="en-US" sz="1400" dirty="0">
                <a:effectLst>
                  <a:outerShdw blurRad="50800" dist="50800" dir="5400000" algn="ctr" rotWithShape="0">
                    <a:srgbClr val="000000">
                      <a:alpha val="0"/>
                    </a:srgbClr>
                  </a:outerShdw>
                </a:effectLst>
              </a:rPr>
              <a:t>West Coast</a:t>
            </a:r>
            <a:endParaRPr lang="en-US" sz="800" dirty="0"/>
          </a:p>
          <a:p>
            <a:r>
              <a:rPr lang="en-US" sz="1200" dirty="0"/>
              <a:t>$200.00 Minimum Charge</a:t>
            </a:r>
          </a:p>
          <a:p>
            <a:r>
              <a:rPr lang="en-US" sz="1200" dirty="0"/>
              <a:t>$0.70 per lb up to 1999 lbs</a:t>
            </a:r>
          </a:p>
          <a:p>
            <a:r>
              <a:rPr lang="en-US" sz="1200" dirty="0"/>
              <a:t>$0.60 per lb above 2000 lbs</a:t>
            </a:r>
          </a:p>
        </p:txBody>
      </p:sp>
      <p:sp>
        <p:nvSpPr>
          <p:cNvPr id="10" name="TextBox 9"/>
          <p:cNvSpPr txBox="1"/>
          <p:nvPr/>
        </p:nvSpPr>
        <p:spPr>
          <a:xfrm>
            <a:off x="237379" y="5941359"/>
            <a:ext cx="3049233" cy="430887"/>
          </a:xfrm>
          <a:prstGeom prst="rect">
            <a:avLst/>
          </a:prstGeom>
          <a:noFill/>
        </p:spPr>
        <p:txBody>
          <a:bodyPr wrap="none" rtlCol="0">
            <a:spAutoFit/>
          </a:bodyPr>
          <a:lstStyle/>
          <a:p>
            <a:pPr>
              <a:buFont typeface="Wingdings" pitchFamily="2" charset="2"/>
              <a:buChar char="ü"/>
            </a:pPr>
            <a:r>
              <a:rPr lang="en-US" sz="1100" dirty="0"/>
              <a:t> Rates are applied per Bill of Lading</a:t>
            </a:r>
          </a:p>
          <a:p>
            <a:pPr>
              <a:buFont typeface="Wingdings" pitchFamily="2" charset="2"/>
              <a:buChar char="ü"/>
            </a:pPr>
            <a:r>
              <a:rPr lang="en-US" sz="1100" dirty="0"/>
              <a:t> </a:t>
            </a:r>
            <a:r>
              <a:rPr lang="en-US" sz="1100" dirty="0">
                <a:solidFill>
                  <a:srgbClr val="000000"/>
                </a:solidFill>
              </a:rPr>
              <a:t>Must ship by March 4</a:t>
            </a:r>
            <a:r>
              <a:rPr lang="en-US" sz="1100" baseline="30000" dirty="0">
                <a:solidFill>
                  <a:srgbClr val="000000"/>
                </a:solidFill>
              </a:rPr>
              <a:t>th</a:t>
            </a:r>
            <a:r>
              <a:rPr lang="en-US" sz="1100" dirty="0">
                <a:solidFill>
                  <a:srgbClr val="000000"/>
                </a:solidFill>
              </a:rPr>
              <a:t> , </a:t>
            </a:r>
            <a:r>
              <a:rPr lang="is-IS" sz="1100" dirty="0">
                <a:solidFill>
                  <a:srgbClr val="000000"/>
                </a:solidFill>
              </a:rPr>
              <a:t>2024</a:t>
            </a:r>
            <a:r>
              <a:rPr lang="en-US" sz="1100" dirty="0">
                <a:solidFill>
                  <a:srgbClr val="000000"/>
                </a:solidFill>
              </a:rPr>
              <a:t> </a:t>
            </a:r>
            <a:r>
              <a:rPr lang="en-US" sz="1100" dirty="0"/>
              <a:t>for rates to apply</a:t>
            </a:r>
          </a:p>
        </p:txBody>
      </p:sp>
      <p:sp>
        <p:nvSpPr>
          <p:cNvPr id="11" name="TextBox 10"/>
          <p:cNvSpPr txBox="1"/>
          <p:nvPr/>
        </p:nvSpPr>
        <p:spPr>
          <a:xfrm>
            <a:off x="3138842" y="5941359"/>
            <a:ext cx="3273653" cy="430887"/>
          </a:xfrm>
          <a:prstGeom prst="rect">
            <a:avLst/>
          </a:prstGeom>
          <a:noFill/>
        </p:spPr>
        <p:txBody>
          <a:bodyPr wrap="none" rtlCol="0">
            <a:spAutoFit/>
          </a:bodyPr>
          <a:lstStyle/>
          <a:p>
            <a:pPr>
              <a:buFont typeface="Wingdings" pitchFamily="2" charset="2"/>
              <a:buChar char="ü"/>
            </a:pPr>
            <a:r>
              <a:rPr lang="en-US" sz="1100" dirty="0"/>
              <a:t> International, HI &amp; AK shipments are by quote only</a:t>
            </a:r>
          </a:p>
          <a:p>
            <a:pPr>
              <a:buFont typeface="Wingdings" pitchFamily="2" charset="2"/>
              <a:buChar char="ü"/>
            </a:pPr>
            <a:r>
              <a:rPr lang="en-US" sz="1100" dirty="0"/>
              <a:t> RG Logistics shipping rates</a:t>
            </a:r>
            <a:r>
              <a:rPr lang="en-US" sz="1100" b="1" u="sng" dirty="0"/>
              <a:t> include </a:t>
            </a:r>
            <a:r>
              <a:rPr lang="en-US" sz="1100" dirty="0"/>
              <a:t>the drayage cost</a:t>
            </a:r>
          </a:p>
        </p:txBody>
      </p:sp>
      <p:sp>
        <p:nvSpPr>
          <p:cNvPr id="12" name="TextBox 11"/>
          <p:cNvSpPr txBox="1"/>
          <p:nvPr/>
        </p:nvSpPr>
        <p:spPr>
          <a:xfrm>
            <a:off x="70447" y="4982220"/>
            <a:ext cx="6816290" cy="230832"/>
          </a:xfrm>
          <a:prstGeom prst="rect">
            <a:avLst/>
          </a:prstGeom>
          <a:noFill/>
        </p:spPr>
        <p:txBody>
          <a:bodyPr wrap="none" rtlCol="0">
            <a:spAutoFit/>
          </a:bodyPr>
          <a:lstStyle/>
          <a:p>
            <a:r>
              <a:rPr lang="en-US" sz="900" dirty="0"/>
              <a:t>ALL SHIPMENTS WILL BE REWEIGHED/DIM AT THE ADVANCED WAREHOUSE, THE REWEIGH WILL BE THE BASIS FOR THE FREIGHT CHARGES.</a:t>
            </a:r>
          </a:p>
        </p:txBody>
      </p:sp>
      <p:sp>
        <p:nvSpPr>
          <p:cNvPr id="14" name="TextBox 13"/>
          <p:cNvSpPr txBox="1"/>
          <p:nvPr/>
        </p:nvSpPr>
        <p:spPr>
          <a:xfrm>
            <a:off x="2162875" y="6341203"/>
            <a:ext cx="2335639" cy="369332"/>
          </a:xfrm>
          <a:prstGeom prst="rect">
            <a:avLst/>
          </a:prstGeom>
          <a:noFill/>
        </p:spPr>
        <p:txBody>
          <a:bodyPr wrap="none" rtlCol="0">
            <a:spAutoFit/>
          </a:bodyPr>
          <a:lstStyle/>
          <a:p>
            <a:r>
              <a:rPr lang="en-US" b="1" dirty="0"/>
              <a:t>ADDITIONAL SERVICES</a:t>
            </a:r>
          </a:p>
        </p:txBody>
      </p:sp>
      <p:sp>
        <p:nvSpPr>
          <p:cNvPr id="18" name="TextBox 17"/>
          <p:cNvSpPr txBox="1"/>
          <p:nvPr/>
        </p:nvSpPr>
        <p:spPr>
          <a:xfrm>
            <a:off x="265713" y="6710425"/>
            <a:ext cx="6369051" cy="1785104"/>
          </a:xfrm>
          <a:prstGeom prst="rect">
            <a:avLst/>
          </a:prstGeom>
          <a:noFill/>
          <a:ln>
            <a:solidFill>
              <a:schemeClr val="tx1"/>
            </a:solidFill>
          </a:ln>
        </p:spPr>
        <p:txBody>
          <a:bodyPr wrap="none" rtlCol="0">
            <a:spAutoFit/>
          </a:bodyPr>
          <a:lstStyle/>
          <a:p>
            <a:pPr>
              <a:buFont typeface="Wingdings" pitchFamily="2" charset="2"/>
              <a:buChar char="Ø"/>
            </a:pPr>
            <a:r>
              <a:rPr lang="en-US" sz="1000" dirty="0"/>
              <a:t> Inside pickup/delivery:		$50.00 minimum or $0.20 per lbs, whichever is greater</a:t>
            </a:r>
          </a:p>
          <a:p>
            <a:pPr>
              <a:buFont typeface="Wingdings" pitchFamily="2" charset="2"/>
              <a:buChar char="Ø"/>
            </a:pPr>
            <a:r>
              <a:rPr lang="en-US" sz="1000" dirty="0"/>
              <a:t> Additional Man:		$75.00 per occurrence/per man per hour</a:t>
            </a:r>
          </a:p>
          <a:p>
            <a:pPr>
              <a:buFont typeface="Wingdings" pitchFamily="2" charset="2"/>
              <a:buChar char="Ø"/>
            </a:pPr>
            <a:r>
              <a:rPr lang="en-US" sz="1000" dirty="0"/>
              <a:t> Weekend Service:		$150.00 per occurrence</a:t>
            </a:r>
          </a:p>
          <a:p>
            <a:pPr>
              <a:buFont typeface="Wingdings" pitchFamily="2" charset="2"/>
              <a:buChar char="Ø"/>
            </a:pPr>
            <a:r>
              <a:rPr lang="en-US" sz="1000" dirty="0"/>
              <a:t> Waiting Time:			$70.00 per hour</a:t>
            </a:r>
          </a:p>
          <a:p>
            <a:pPr>
              <a:buFont typeface="Wingdings" pitchFamily="2" charset="2"/>
              <a:buChar char="Ø"/>
            </a:pPr>
            <a:r>
              <a:rPr lang="en-US" sz="1000" dirty="0"/>
              <a:t> Special pickup/delivery:		$95.00 per occurrence</a:t>
            </a:r>
          </a:p>
          <a:p>
            <a:pPr>
              <a:buFont typeface="Wingdings" pitchFamily="2" charset="2"/>
              <a:buChar char="Ø"/>
            </a:pPr>
            <a:r>
              <a:rPr lang="en-US" sz="1000" dirty="0"/>
              <a:t> Cargo Insurance:		$35.00 minimum or $0.85 per $100 of value, whichever is greater</a:t>
            </a:r>
          </a:p>
          <a:p>
            <a:pPr>
              <a:buFont typeface="Wingdings" pitchFamily="2" charset="2"/>
              <a:buChar char="Ø"/>
            </a:pPr>
            <a:r>
              <a:rPr lang="en-US" sz="1000" dirty="0"/>
              <a:t> Priority handling outbound:		$150.00 per shipment</a:t>
            </a:r>
          </a:p>
          <a:p>
            <a:pPr>
              <a:buFont typeface="Wingdings" pitchFamily="2" charset="2"/>
              <a:buChar char="Ø"/>
            </a:pPr>
            <a:r>
              <a:rPr lang="en-US" sz="1000" dirty="0"/>
              <a:t> Palletize Shipment:		$50.00 per pallet</a:t>
            </a:r>
          </a:p>
          <a:p>
            <a:pPr>
              <a:buFont typeface="Wingdings" pitchFamily="2" charset="2"/>
              <a:buChar char="Ø"/>
            </a:pPr>
            <a:r>
              <a:rPr lang="en-US" sz="1000" dirty="0"/>
              <a:t>Lift-Gate Service		$100.00 Per Pick-up or Delivery</a:t>
            </a:r>
          </a:p>
          <a:p>
            <a:pPr>
              <a:buFont typeface="Wingdings" pitchFamily="2" charset="2"/>
              <a:buChar char="Ø"/>
            </a:pPr>
            <a:r>
              <a:rPr lang="en-US" sz="1000" dirty="0"/>
              <a:t>Residential			$100.00 Per Pick-up or Delivery</a:t>
            </a:r>
          </a:p>
          <a:p>
            <a:pPr>
              <a:buFont typeface="Wingdings" pitchFamily="2" charset="2"/>
              <a:buChar char="Ø"/>
            </a:pPr>
            <a:r>
              <a:rPr lang="en-US" sz="1000" dirty="0"/>
              <a:t>Items not listed are by quote only</a:t>
            </a:r>
          </a:p>
        </p:txBody>
      </p:sp>
      <p:sp>
        <p:nvSpPr>
          <p:cNvPr id="20" name="TextBox 19"/>
          <p:cNvSpPr txBox="1"/>
          <p:nvPr/>
        </p:nvSpPr>
        <p:spPr>
          <a:xfrm>
            <a:off x="316292" y="8519785"/>
            <a:ext cx="6324600" cy="461665"/>
          </a:xfrm>
          <a:prstGeom prst="rect">
            <a:avLst/>
          </a:prstGeom>
          <a:noFill/>
        </p:spPr>
        <p:txBody>
          <a:bodyPr wrap="square" rtlCol="0">
            <a:spAutoFit/>
          </a:bodyPr>
          <a:lstStyle/>
          <a:p>
            <a:r>
              <a:rPr lang="en-US" sz="800" b="1" dirty="0"/>
              <a:t>Important Note: </a:t>
            </a:r>
            <a:r>
              <a:rPr lang="en-US" sz="800" dirty="0"/>
              <a:t>A standard pick up and/or delivery is considered to be between 8 am and 5 pm, Monday-Friday, at a business with a dock, with a minimum 4-hour window. Shipments falling outside this standard may have delays or be subject to additional charges. All shipments are subject to the RG Logistics terms and conditions for shipment.</a:t>
            </a:r>
          </a:p>
        </p:txBody>
      </p:sp>
      <p:sp>
        <p:nvSpPr>
          <p:cNvPr id="25" name="TextBox 24"/>
          <p:cNvSpPr txBox="1"/>
          <p:nvPr/>
        </p:nvSpPr>
        <p:spPr>
          <a:xfrm>
            <a:off x="378973" y="4542280"/>
            <a:ext cx="6074664" cy="338554"/>
          </a:xfrm>
          <a:prstGeom prst="rect">
            <a:avLst/>
          </a:prstGeom>
          <a:noFill/>
        </p:spPr>
        <p:txBody>
          <a:bodyPr wrap="square" rtlCol="0">
            <a:spAutoFit/>
          </a:bodyPr>
          <a:lstStyle/>
          <a:p>
            <a:r>
              <a:rPr lang="en-US" sz="800" b="1" dirty="0"/>
              <a:t>Important Note: </a:t>
            </a:r>
            <a:r>
              <a:rPr lang="en-US" sz="800" dirty="0"/>
              <a:t>All Shipments are subject to a dimensional factor of 200, shipments will be charged at the higher of the dimensional weight or the actual weight. The calculation used to determine dimensional weight is L x W x H / 200 = Chargeable weight.</a:t>
            </a:r>
          </a:p>
        </p:txBody>
      </p:sp>
      <p:grpSp>
        <p:nvGrpSpPr>
          <p:cNvPr id="21" name="Group 20"/>
          <p:cNvGrpSpPr>
            <a:grpSpLocks noChangeAspect="1"/>
          </p:cNvGrpSpPr>
          <p:nvPr/>
        </p:nvGrpSpPr>
        <p:grpSpPr bwMode="auto">
          <a:xfrm>
            <a:off x="1499372" y="1436898"/>
            <a:ext cx="3664263" cy="2300249"/>
            <a:chOff x="48" y="49"/>
            <a:chExt cx="8857" cy="5560"/>
          </a:xfrm>
        </p:grpSpPr>
        <p:sp>
          <p:nvSpPr>
            <p:cNvPr id="22" name="Freeform 21"/>
            <p:cNvSpPr>
              <a:spLocks/>
            </p:cNvSpPr>
            <p:nvPr/>
          </p:nvSpPr>
          <p:spPr bwMode="auto">
            <a:xfrm>
              <a:off x="1693" y="296"/>
              <a:ext cx="1738" cy="1110"/>
            </a:xfrm>
            <a:custGeom>
              <a:avLst/>
              <a:gdLst>
                <a:gd name="T0" fmla="*/ 1668 w 1738"/>
                <a:gd name="T1" fmla="*/ 1110 h 1110"/>
                <a:gd name="T2" fmla="*/ 1687 w 1738"/>
                <a:gd name="T3" fmla="*/ 899 h 1110"/>
                <a:gd name="T4" fmla="*/ 1738 w 1738"/>
                <a:gd name="T5" fmla="*/ 244 h 1110"/>
                <a:gd name="T6" fmla="*/ 1057 w 1738"/>
                <a:gd name="T7" fmla="*/ 175 h 1110"/>
                <a:gd name="T8" fmla="*/ 623 w 1738"/>
                <a:gd name="T9" fmla="*/ 95 h 1110"/>
                <a:gd name="T10" fmla="*/ 195 w 1738"/>
                <a:gd name="T11" fmla="*/ 23 h 1110"/>
                <a:gd name="T12" fmla="*/ 37 w 1738"/>
                <a:gd name="T13" fmla="*/ 0 h 1110"/>
                <a:gd name="T14" fmla="*/ 0 w 1738"/>
                <a:gd name="T15" fmla="*/ 205 h 1110"/>
                <a:gd name="T16" fmla="*/ 23 w 1738"/>
                <a:gd name="T17" fmla="*/ 259 h 1110"/>
                <a:gd name="T18" fmla="*/ 34 w 1738"/>
                <a:gd name="T19" fmla="*/ 293 h 1110"/>
                <a:gd name="T20" fmla="*/ 23 w 1738"/>
                <a:gd name="T21" fmla="*/ 317 h 1110"/>
                <a:gd name="T22" fmla="*/ 18 w 1738"/>
                <a:gd name="T23" fmla="*/ 327 h 1110"/>
                <a:gd name="T24" fmla="*/ 29 w 1738"/>
                <a:gd name="T25" fmla="*/ 340 h 1110"/>
                <a:gd name="T26" fmla="*/ 45 w 1738"/>
                <a:gd name="T27" fmla="*/ 364 h 1110"/>
                <a:gd name="T28" fmla="*/ 80 w 1738"/>
                <a:gd name="T29" fmla="*/ 396 h 1110"/>
                <a:gd name="T30" fmla="*/ 106 w 1738"/>
                <a:gd name="T31" fmla="*/ 458 h 1110"/>
                <a:gd name="T32" fmla="*/ 110 w 1738"/>
                <a:gd name="T33" fmla="*/ 485 h 1110"/>
                <a:gd name="T34" fmla="*/ 122 w 1738"/>
                <a:gd name="T35" fmla="*/ 508 h 1110"/>
                <a:gd name="T36" fmla="*/ 150 w 1738"/>
                <a:gd name="T37" fmla="*/ 513 h 1110"/>
                <a:gd name="T38" fmla="*/ 150 w 1738"/>
                <a:gd name="T39" fmla="*/ 527 h 1110"/>
                <a:gd name="T40" fmla="*/ 179 w 1738"/>
                <a:gd name="T41" fmla="*/ 537 h 1110"/>
                <a:gd name="T42" fmla="*/ 192 w 1738"/>
                <a:gd name="T43" fmla="*/ 548 h 1110"/>
                <a:gd name="T44" fmla="*/ 157 w 1738"/>
                <a:gd name="T45" fmla="*/ 618 h 1110"/>
                <a:gd name="T46" fmla="*/ 157 w 1738"/>
                <a:gd name="T47" fmla="*/ 626 h 1110"/>
                <a:gd name="T48" fmla="*/ 150 w 1738"/>
                <a:gd name="T49" fmla="*/ 642 h 1110"/>
                <a:gd name="T50" fmla="*/ 145 w 1738"/>
                <a:gd name="T51" fmla="*/ 671 h 1110"/>
                <a:gd name="T52" fmla="*/ 150 w 1738"/>
                <a:gd name="T53" fmla="*/ 676 h 1110"/>
                <a:gd name="T54" fmla="*/ 150 w 1738"/>
                <a:gd name="T55" fmla="*/ 695 h 1110"/>
                <a:gd name="T56" fmla="*/ 122 w 1738"/>
                <a:gd name="T57" fmla="*/ 712 h 1110"/>
                <a:gd name="T58" fmla="*/ 122 w 1738"/>
                <a:gd name="T59" fmla="*/ 726 h 1110"/>
                <a:gd name="T60" fmla="*/ 122 w 1738"/>
                <a:gd name="T61" fmla="*/ 742 h 1110"/>
                <a:gd name="T62" fmla="*/ 115 w 1738"/>
                <a:gd name="T63" fmla="*/ 760 h 1110"/>
                <a:gd name="T64" fmla="*/ 145 w 1738"/>
                <a:gd name="T65" fmla="*/ 789 h 1110"/>
                <a:gd name="T66" fmla="*/ 152 w 1738"/>
                <a:gd name="T67" fmla="*/ 789 h 1110"/>
                <a:gd name="T68" fmla="*/ 198 w 1738"/>
                <a:gd name="T69" fmla="*/ 747 h 1110"/>
                <a:gd name="T70" fmla="*/ 208 w 1738"/>
                <a:gd name="T71" fmla="*/ 747 h 1110"/>
                <a:gd name="T72" fmla="*/ 214 w 1738"/>
                <a:gd name="T73" fmla="*/ 747 h 1110"/>
                <a:gd name="T74" fmla="*/ 219 w 1738"/>
                <a:gd name="T75" fmla="*/ 765 h 1110"/>
                <a:gd name="T76" fmla="*/ 220 w 1738"/>
                <a:gd name="T77" fmla="*/ 770 h 1110"/>
                <a:gd name="T78" fmla="*/ 230 w 1738"/>
                <a:gd name="T79" fmla="*/ 773 h 1110"/>
                <a:gd name="T80" fmla="*/ 225 w 1738"/>
                <a:gd name="T81" fmla="*/ 805 h 1110"/>
                <a:gd name="T82" fmla="*/ 225 w 1738"/>
                <a:gd name="T83" fmla="*/ 852 h 1110"/>
                <a:gd name="T84" fmla="*/ 236 w 1738"/>
                <a:gd name="T85" fmla="*/ 878 h 1110"/>
                <a:gd name="T86" fmla="*/ 254 w 1738"/>
                <a:gd name="T87" fmla="*/ 901 h 1110"/>
                <a:gd name="T88" fmla="*/ 254 w 1738"/>
                <a:gd name="T89" fmla="*/ 917 h 1110"/>
                <a:gd name="T90" fmla="*/ 244 w 1738"/>
                <a:gd name="T91" fmla="*/ 933 h 1110"/>
                <a:gd name="T92" fmla="*/ 260 w 1738"/>
                <a:gd name="T93" fmla="*/ 958 h 1110"/>
                <a:gd name="T94" fmla="*/ 276 w 1738"/>
                <a:gd name="T95" fmla="*/ 958 h 1110"/>
                <a:gd name="T96" fmla="*/ 295 w 1738"/>
                <a:gd name="T97" fmla="*/ 980 h 1110"/>
                <a:gd name="T98" fmla="*/ 295 w 1738"/>
                <a:gd name="T99" fmla="*/ 995 h 1110"/>
                <a:gd name="T100" fmla="*/ 291 w 1738"/>
                <a:gd name="T101" fmla="*/ 1022 h 1110"/>
                <a:gd name="T102" fmla="*/ 291 w 1738"/>
                <a:gd name="T103" fmla="*/ 1034 h 1110"/>
                <a:gd name="T104" fmla="*/ 300 w 1738"/>
                <a:gd name="T105" fmla="*/ 1058 h 1110"/>
                <a:gd name="T106" fmla="*/ 323 w 1738"/>
                <a:gd name="T107" fmla="*/ 1064 h 1110"/>
                <a:gd name="T108" fmla="*/ 334 w 1738"/>
                <a:gd name="T109" fmla="*/ 1046 h 1110"/>
                <a:gd name="T110" fmla="*/ 342 w 1738"/>
                <a:gd name="T111" fmla="*/ 1038 h 1110"/>
                <a:gd name="T112" fmla="*/ 375 w 1738"/>
                <a:gd name="T113" fmla="*/ 1050 h 1110"/>
                <a:gd name="T114" fmla="*/ 386 w 1738"/>
                <a:gd name="T115" fmla="*/ 1058 h 1110"/>
                <a:gd name="T116" fmla="*/ 404 w 1738"/>
                <a:gd name="T117" fmla="*/ 1042 h 1110"/>
                <a:gd name="T118" fmla="*/ 415 w 1738"/>
                <a:gd name="T119" fmla="*/ 1038 h 1110"/>
                <a:gd name="T120" fmla="*/ 426 w 1738"/>
                <a:gd name="T121" fmla="*/ 1046 h 1110"/>
                <a:gd name="T122" fmla="*/ 468 w 1738"/>
                <a:gd name="T123" fmla="*/ 1050 h 1110"/>
                <a:gd name="T124" fmla="*/ 484 w 1738"/>
                <a:gd name="T125" fmla="*/ 1063 h 1110"/>
                <a:gd name="T126" fmla="*/ 492 w 1738"/>
                <a:gd name="T127" fmla="*/ 1058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738" h="1110">
                  <a:moveTo>
                    <a:pt x="1668" y="1110"/>
                  </a:moveTo>
                  <a:lnTo>
                    <a:pt x="1687" y="899"/>
                  </a:lnTo>
                  <a:lnTo>
                    <a:pt x="1738" y="244"/>
                  </a:lnTo>
                  <a:lnTo>
                    <a:pt x="1057" y="175"/>
                  </a:lnTo>
                  <a:lnTo>
                    <a:pt x="623" y="95"/>
                  </a:lnTo>
                  <a:lnTo>
                    <a:pt x="195" y="23"/>
                  </a:lnTo>
                  <a:lnTo>
                    <a:pt x="37" y="0"/>
                  </a:lnTo>
                  <a:lnTo>
                    <a:pt x="0" y="205"/>
                  </a:lnTo>
                  <a:lnTo>
                    <a:pt x="23" y="259"/>
                  </a:lnTo>
                  <a:lnTo>
                    <a:pt x="34" y="293"/>
                  </a:lnTo>
                  <a:lnTo>
                    <a:pt x="23" y="317"/>
                  </a:lnTo>
                  <a:lnTo>
                    <a:pt x="18" y="327"/>
                  </a:lnTo>
                  <a:lnTo>
                    <a:pt x="29" y="340"/>
                  </a:lnTo>
                  <a:lnTo>
                    <a:pt x="45" y="364"/>
                  </a:lnTo>
                  <a:lnTo>
                    <a:pt x="80" y="396"/>
                  </a:lnTo>
                  <a:lnTo>
                    <a:pt x="106" y="458"/>
                  </a:lnTo>
                  <a:lnTo>
                    <a:pt x="110" y="485"/>
                  </a:lnTo>
                  <a:lnTo>
                    <a:pt x="122" y="508"/>
                  </a:lnTo>
                  <a:lnTo>
                    <a:pt x="150" y="513"/>
                  </a:lnTo>
                  <a:lnTo>
                    <a:pt x="150" y="527"/>
                  </a:lnTo>
                  <a:lnTo>
                    <a:pt x="179" y="537"/>
                  </a:lnTo>
                  <a:lnTo>
                    <a:pt x="192" y="548"/>
                  </a:lnTo>
                  <a:lnTo>
                    <a:pt x="157" y="618"/>
                  </a:lnTo>
                  <a:lnTo>
                    <a:pt x="157" y="626"/>
                  </a:lnTo>
                  <a:lnTo>
                    <a:pt x="150" y="642"/>
                  </a:lnTo>
                  <a:lnTo>
                    <a:pt x="145" y="671"/>
                  </a:lnTo>
                  <a:lnTo>
                    <a:pt x="150" y="676"/>
                  </a:lnTo>
                  <a:lnTo>
                    <a:pt x="150" y="695"/>
                  </a:lnTo>
                  <a:lnTo>
                    <a:pt x="122" y="712"/>
                  </a:lnTo>
                  <a:lnTo>
                    <a:pt x="122" y="726"/>
                  </a:lnTo>
                  <a:lnTo>
                    <a:pt x="122" y="742"/>
                  </a:lnTo>
                  <a:lnTo>
                    <a:pt x="115" y="760"/>
                  </a:lnTo>
                  <a:lnTo>
                    <a:pt x="145" y="789"/>
                  </a:lnTo>
                  <a:lnTo>
                    <a:pt x="152" y="789"/>
                  </a:lnTo>
                  <a:lnTo>
                    <a:pt x="198" y="747"/>
                  </a:lnTo>
                  <a:lnTo>
                    <a:pt x="208" y="747"/>
                  </a:lnTo>
                  <a:lnTo>
                    <a:pt x="214" y="747"/>
                  </a:lnTo>
                  <a:lnTo>
                    <a:pt x="219" y="765"/>
                  </a:lnTo>
                  <a:lnTo>
                    <a:pt x="220" y="770"/>
                  </a:lnTo>
                  <a:lnTo>
                    <a:pt x="230" y="773"/>
                  </a:lnTo>
                  <a:lnTo>
                    <a:pt x="225" y="805"/>
                  </a:lnTo>
                  <a:lnTo>
                    <a:pt x="225" y="852"/>
                  </a:lnTo>
                  <a:lnTo>
                    <a:pt x="236" y="878"/>
                  </a:lnTo>
                  <a:lnTo>
                    <a:pt x="254" y="901"/>
                  </a:lnTo>
                  <a:lnTo>
                    <a:pt x="254" y="917"/>
                  </a:lnTo>
                  <a:lnTo>
                    <a:pt x="244" y="933"/>
                  </a:lnTo>
                  <a:lnTo>
                    <a:pt x="260" y="958"/>
                  </a:lnTo>
                  <a:lnTo>
                    <a:pt x="276" y="958"/>
                  </a:lnTo>
                  <a:lnTo>
                    <a:pt x="295" y="980"/>
                  </a:lnTo>
                  <a:lnTo>
                    <a:pt x="295" y="995"/>
                  </a:lnTo>
                  <a:lnTo>
                    <a:pt x="291" y="1022"/>
                  </a:lnTo>
                  <a:lnTo>
                    <a:pt x="291" y="1034"/>
                  </a:lnTo>
                  <a:lnTo>
                    <a:pt x="300" y="1058"/>
                  </a:lnTo>
                  <a:lnTo>
                    <a:pt x="323" y="1064"/>
                  </a:lnTo>
                  <a:lnTo>
                    <a:pt x="334" y="1046"/>
                  </a:lnTo>
                  <a:lnTo>
                    <a:pt x="342" y="1038"/>
                  </a:lnTo>
                  <a:lnTo>
                    <a:pt x="375" y="1050"/>
                  </a:lnTo>
                  <a:lnTo>
                    <a:pt x="386" y="1058"/>
                  </a:lnTo>
                  <a:lnTo>
                    <a:pt x="404" y="1042"/>
                  </a:lnTo>
                  <a:lnTo>
                    <a:pt x="415" y="1038"/>
                  </a:lnTo>
                  <a:lnTo>
                    <a:pt x="426" y="1046"/>
                  </a:lnTo>
                  <a:lnTo>
                    <a:pt x="468" y="1050"/>
                  </a:lnTo>
                  <a:lnTo>
                    <a:pt x="484" y="1063"/>
                  </a:lnTo>
                  <a:lnTo>
                    <a:pt x="492" y="1058"/>
                  </a:lnTo>
                  <a:lnTo>
                    <a:pt x="530" y="1058"/>
                  </a:lnTo>
                  <a:lnTo>
                    <a:pt x="530" y="1038"/>
                  </a:lnTo>
                  <a:lnTo>
                    <a:pt x="549" y="1022"/>
                  </a:lnTo>
                  <a:lnTo>
                    <a:pt x="572" y="1046"/>
                  </a:lnTo>
                  <a:lnTo>
                    <a:pt x="576" y="1074"/>
                  </a:lnTo>
                  <a:lnTo>
                    <a:pt x="596" y="1089"/>
                  </a:lnTo>
                  <a:lnTo>
                    <a:pt x="611" y="975"/>
                  </a:lnTo>
                  <a:lnTo>
                    <a:pt x="1668" y="1110"/>
                  </a:lnTo>
                  <a:close/>
                </a:path>
              </a:pathLst>
            </a:custGeom>
            <a:solidFill>
              <a:srgbClr val="FAD87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23" name="Rectangle 22"/>
            <p:cNvSpPr>
              <a:spLocks noChangeArrowheads="1"/>
            </p:cNvSpPr>
            <p:nvPr/>
          </p:nvSpPr>
          <p:spPr bwMode="auto">
            <a:xfrm>
              <a:off x="2544" y="814"/>
              <a:ext cx="17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MT</a:t>
              </a:r>
              <a:endParaRPr lang="en-US" sz="1100">
                <a:effectLst/>
                <a:latin typeface="Calibri" charset="0"/>
                <a:ea typeface="Calibri" charset="0"/>
                <a:cs typeface="Times New Roman" charset="0"/>
              </a:endParaRPr>
            </a:p>
          </p:txBody>
        </p:sp>
        <p:sp>
          <p:nvSpPr>
            <p:cNvPr id="24" name="Freeform 23"/>
            <p:cNvSpPr>
              <a:spLocks/>
            </p:cNvSpPr>
            <p:nvPr/>
          </p:nvSpPr>
          <p:spPr bwMode="auto">
            <a:xfrm>
              <a:off x="1693" y="296"/>
              <a:ext cx="1738" cy="1110"/>
            </a:xfrm>
            <a:custGeom>
              <a:avLst/>
              <a:gdLst>
                <a:gd name="T0" fmla="*/ 1668 w 1738"/>
                <a:gd name="T1" fmla="*/ 1110 h 1110"/>
                <a:gd name="T2" fmla="*/ 1687 w 1738"/>
                <a:gd name="T3" fmla="*/ 899 h 1110"/>
                <a:gd name="T4" fmla="*/ 1738 w 1738"/>
                <a:gd name="T5" fmla="*/ 244 h 1110"/>
                <a:gd name="T6" fmla="*/ 1057 w 1738"/>
                <a:gd name="T7" fmla="*/ 175 h 1110"/>
                <a:gd name="T8" fmla="*/ 623 w 1738"/>
                <a:gd name="T9" fmla="*/ 95 h 1110"/>
                <a:gd name="T10" fmla="*/ 195 w 1738"/>
                <a:gd name="T11" fmla="*/ 23 h 1110"/>
                <a:gd name="T12" fmla="*/ 37 w 1738"/>
                <a:gd name="T13" fmla="*/ 0 h 1110"/>
                <a:gd name="T14" fmla="*/ 0 w 1738"/>
                <a:gd name="T15" fmla="*/ 205 h 1110"/>
                <a:gd name="T16" fmla="*/ 23 w 1738"/>
                <a:gd name="T17" fmla="*/ 259 h 1110"/>
                <a:gd name="T18" fmla="*/ 34 w 1738"/>
                <a:gd name="T19" fmla="*/ 293 h 1110"/>
                <a:gd name="T20" fmla="*/ 23 w 1738"/>
                <a:gd name="T21" fmla="*/ 317 h 1110"/>
                <a:gd name="T22" fmla="*/ 18 w 1738"/>
                <a:gd name="T23" fmla="*/ 327 h 1110"/>
                <a:gd name="T24" fmla="*/ 29 w 1738"/>
                <a:gd name="T25" fmla="*/ 340 h 1110"/>
                <a:gd name="T26" fmla="*/ 45 w 1738"/>
                <a:gd name="T27" fmla="*/ 364 h 1110"/>
                <a:gd name="T28" fmla="*/ 80 w 1738"/>
                <a:gd name="T29" fmla="*/ 396 h 1110"/>
                <a:gd name="T30" fmla="*/ 106 w 1738"/>
                <a:gd name="T31" fmla="*/ 458 h 1110"/>
                <a:gd name="T32" fmla="*/ 110 w 1738"/>
                <a:gd name="T33" fmla="*/ 485 h 1110"/>
                <a:gd name="T34" fmla="*/ 122 w 1738"/>
                <a:gd name="T35" fmla="*/ 508 h 1110"/>
                <a:gd name="T36" fmla="*/ 150 w 1738"/>
                <a:gd name="T37" fmla="*/ 513 h 1110"/>
                <a:gd name="T38" fmla="*/ 150 w 1738"/>
                <a:gd name="T39" fmla="*/ 527 h 1110"/>
                <a:gd name="T40" fmla="*/ 179 w 1738"/>
                <a:gd name="T41" fmla="*/ 537 h 1110"/>
                <a:gd name="T42" fmla="*/ 192 w 1738"/>
                <a:gd name="T43" fmla="*/ 548 h 1110"/>
                <a:gd name="T44" fmla="*/ 157 w 1738"/>
                <a:gd name="T45" fmla="*/ 618 h 1110"/>
                <a:gd name="T46" fmla="*/ 157 w 1738"/>
                <a:gd name="T47" fmla="*/ 626 h 1110"/>
                <a:gd name="T48" fmla="*/ 150 w 1738"/>
                <a:gd name="T49" fmla="*/ 642 h 1110"/>
                <a:gd name="T50" fmla="*/ 145 w 1738"/>
                <a:gd name="T51" fmla="*/ 671 h 1110"/>
                <a:gd name="T52" fmla="*/ 150 w 1738"/>
                <a:gd name="T53" fmla="*/ 676 h 1110"/>
                <a:gd name="T54" fmla="*/ 150 w 1738"/>
                <a:gd name="T55" fmla="*/ 695 h 1110"/>
                <a:gd name="T56" fmla="*/ 122 w 1738"/>
                <a:gd name="T57" fmla="*/ 712 h 1110"/>
                <a:gd name="T58" fmla="*/ 122 w 1738"/>
                <a:gd name="T59" fmla="*/ 726 h 1110"/>
                <a:gd name="T60" fmla="*/ 122 w 1738"/>
                <a:gd name="T61" fmla="*/ 742 h 1110"/>
                <a:gd name="T62" fmla="*/ 115 w 1738"/>
                <a:gd name="T63" fmla="*/ 760 h 1110"/>
                <a:gd name="T64" fmla="*/ 145 w 1738"/>
                <a:gd name="T65" fmla="*/ 789 h 1110"/>
                <a:gd name="T66" fmla="*/ 152 w 1738"/>
                <a:gd name="T67" fmla="*/ 789 h 1110"/>
                <a:gd name="T68" fmla="*/ 198 w 1738"/>
                <a:gd name="T69" fmla="*/ 747 h 1110"/>
                <a:gd name="T70" fmla="*/ 208 w 1738"/>
                <a:gd name="T71" fmla="*/ 747 h 1110"/>
                <a:gd name="T72" fmla="*/ 214 w 1738"/>
                <a:gd name="T73" fmla="*/ 747 h 1110"/>
                <a:gd name="T74" fmla="*/ 219 w 1738"/>
                <a:gd name="T75" fmla="*/ 765 h 1110"/>
                <a:gd name="T76" fmla="*/ 220 w 1738"/>
                <a:gd name="T77" fmla="*/ 770 h 1110"/>
                <a:gd name="T78" fmla="*/ 230 w 1738"/>
                <a:gd name="T79" fmla="*/ 773 h 1110"/>
                <a:gd name="T80" fmla="*/ 225 w 1738"/>
                <a:gd name="T81" fmla="*/ 805 h 1110"/>
                <a:gd name="T82" fmla="*/ 225 w 1738"/>
                <a:gd name="T83" fmla="*/ 852 h 1110"/>
                <a:gd name="T84" fmla="*/ 236 w 1738"/>
                <a:gd name="T85" fmla="*/ 878 h 1110"/>
                <a:gd name="T86" fmla="*/ 254 w 1738"/>
                <a:gd name="T87" fmla="*/ 901 h 1110"/>
                <a:gd name="T88" fmla="*/ 254 w 1738"/>
                <a:gd name="T89" fmla="*/ 917 h 1110"/>
                <a:gd name="T90" fmla="*/ 244 w 1738"/>
                <a:gd name="T91" fmla="*/ 933 h 1110"/>
                <a:gd name="T92" fmla="*/ 260 w 1738"/>
                <a:gd name="T93" fmla="*/ 958 h 1110"/>
                <a:gd name="T94" fmla="*/ 276 w 1738"/>
                <a:gd name="T95" fmla="*/ 958 h 1110"/>
                <a:gd name="T96" fmla="*/ 295 w 1738"/>
                <a:gd name="T97" fmla="*/ 980 h 1110"/>
                <a:gd name="T98" fmla="*/ 295 w 1738"/>
                <a:gd name="T99" fmla="*/ 995 h 1110"/>
                <a:gd name="T100" fmla="*/ 291 w 1738"/>
                <a:gd name="T101" fmla="*/ 1022 h 1110"/>
                <a:gd name="T102" fmla="*/ 291 w 1738"/>
                <a:gd name="T103" fmla="*/ 1034 h 1110"/>
                <a:gd name="T104" fmla="*/ 300 w 1738"/>
                <a:gd name="T105" fmla="*/ 1058 h 1110"/>
                <a:gd name="T106" fmla="*/ 323 w 1738"/>
                <a:gd name="T107" fmla="*/ 1064 h 1110"/>
                <a:gd name="T108" fmla="*/ 334 w 1738"/>
                <a:gd name="T109" fmla="*/ 1046 h 1110"/>
                <a:gd name="T110" fmla="*/ 342 w 1738"/>
                <a:gd name="T111" fmla="*/ 1038 h 1110"/>
                <a:gd name="T112" fmla="*/ 375 w 1738"/>
                <a:gd name="T113" fmla="*/ 1050 h 1110"/>
                <a:gd name="T114" fmla="*/ 386 w 1738"/>
                <a:gd name="T115" fmla="*/ 1058 h 1110"/>
                <a:gd name="T116" fmla="*/ 404 w 1738"/>
                <a:gd name="T117" fmla="*/ 1042 h 1110"/>
                <a:gd name="T118" fmla="*/ 415 w 1738"/>
                <a:gd name="T119" fmla="*/ 1038 h 1110"/>
                <a:gd name="T120" fmla="*/ 426 w 1738"/>
                <a:gd name="T121" fmla="*/ 1046 h 1110"/>
                <a:gd name="T122" fmla="*/ 468 w 1738"/>
                <a:gd name="T123" fmla="*/ 1050 h 1110"/>
                <a:gd name="T124" fmla="*/ 484 w 1738"/>
                <a:gd name="T125" fmla="*/ 1063 h 1110"/>
                <a:gd name="T126" fmla="*/ 492 w 1738"/>
                <a:gd name="T127" fmla="*/ 1058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738" h="1110">
                  <a:moveTo>
                    <a:pt x="1668" y="1110"/>
                  </a:moveTo>
                  <a:lnTo>
                    <a:pt x="1687" y="899"/>
                  </a:lnTo>
                  <a:lnTo>
                    <a:pt x="1738" y="244"/>
                  </a:lnTo>
                  <a:lnTo>
                    <a:pt x="1057" y="175"/>
                  </a:lnTo>
                  <a:lnTo>
                    <a:pt x="623" y="95"/>
                  </a:lnTo>
                  <a:lnTo>
                    <a:pt x="195" y="23"/>
                  </a:lnTo>
                  <a:lnTo>
                    <a:pt x="37" y="0"/>
                  </a:lnTo>
                  <a:lnTo>
                    <a:pt x="0" y="205"/>
                  </a:lnTo>
                  <a:lnTo>
                    <a:pt x="23" y="259"/>
                  </a:lnTo>
                  <a:lnTo>
                    <a:pt x="34" y="293"/>
                  </a:lnTo>
                  <a:lnTo>
                    <a:pt x="23" y="317"/>
                  </a:lnTo>
                  <a:lnTo>
                    <a:pt x="18" y="327"/>
                  </a:lnTo>
                  <a:lnTo>
                    <a:pt x="29" y="340"/>
                  </a:lnTo>
                  <a:lnTo>
                    <a:pt x="45" y="364"/>
                  </a:lnTo>
                  <a:lnTo>
                    <a:pt x="80" y="396"/>
                  </a:lnTo>
                  <a:lnTo>
                    <a:pt x="106" y="458"/>
                  </a:lnTo>
                  <a:lnTo>
                    <a:pt x="110" y="485"/>
                  </a:lnTo>
                  <a:lnTo>
                    <a:pt x="122" y="508"/>
                  </a:lnTo>
                  <a:lnTo>
                    <a:pt x="150" y="513"/>
                  </a:lnTo>
                  <a:lnTo>
                    <a:pt x="150" y="527"/>
                  </a:lnTo>
                  <a:lnTo>
                    <a:pt x="179" y="537"/>
                  </a:lnTo>
                  <a:lnTo>
                    <a:pt x="192" y="548"/>
                  </a:lnTo>
                  <a:lnTo>
                    <a:pt x="157" y="618"/>
                  </a:lnTo>
                  <a:lnTo>
                    <a:pt x="157" y="626"/>
                  </a:lnTo>
                  <a:lnTo>
                    <a:pt x="150" y="642"/>
                  </a:lnTo>
                  <a:lnTo>
                    <a:pt x="145" y="671"/>
                  </a:lnTo>
                  <a:lnTo>
                    <a:pt x="150" y="676"/>
                  </a:lnTo>
                  <a:lnTo>
                    <a:pt x="150" y="695"/>
                  </a:lnTo>
                  <a:lnTo>
                    <a:pt x="122" y="712"/>
                  </a:lnTo>
                  <a:lnTo>
                    <a:pt x="122" y="726"/>
                  </a:lnTo>
                  <a:lnTo>
                    <a:pt x="122" y="742"/>
                  </a:lnTo>
                  <a:lnTo>
                    <a:pt x="115" y="760"/>
                  </a:lnTo>
                  <a:lnTo>
                    <a:pt x="145" y="789"/>
                  </a:lnTo>
                  <a:lnTo>
                    <a:pt x="152" y="789"/>
                  </a:lnTo>
                  <a:lnTo>
                    <a:pt x="198" y="747"/>
                  </a:lnTo>
                  <a:lnTo>
                    <a:pt x="208" y="747"/>
                  </a:lnTo>
                  <a:lnTo>
                    <a:pt x="214" y="747"/>
                  </a:lnTo>
                  <a:lnTo>
                    <a:pt x="219" y="765"/>
                  </a:lnTo>
                  <a:lnTo>
                    <a:pt x="220" y="770"/>
                  </a:lnTo>
                  <a:lnTo>
                    <a:pt x="230" y="773"/>
                  </a:lnTo>
                  <a:lnTo>
                    <a:pt x="225" y="805"/>
                  </a:lnTo>
                  <a:lnTo>
                    <a:pt x="225" y="852"/>
                  </a:lnTo>
                  <a:lnTo>
                    <a:pt x="236" y="878"/>
                  </a:lnTo>
                  <a:lnTo>
                    <a:pt x="254" y="901"/>
                  </a:lnTo>
                  <a:lnTo>
                    <a:pt x="254" y="917"/>
                  </a:lnTo>
                  <a:lnTo>
                    <a:pt x="244" y="933"/>
                  </a:lnTo>
                  <a:lnTo>
                    <a:pt x="260" y="958"/>
                  </a:lnTo>
                  <a:lnTo>
                    <a:pt x="276" y="958"/>
                  </a:lnTo>
                  <a:lnTo>
                    <a:pt x="295" y="980"/>
                  </a:lnTo>
                  <a:lnTo>
                    <a:pt x="295" y="995"/>
                  </a:lnTo>
                  <a:lnTo>
                    <a:pt x="291" y="1022"/>
                  </a:lnTo>
                  <a:lnTo>
                    <a:pt x="291" y="1034"/>
                  </a:lnTo>
                  <a:lnTo>
                    <a:pt x="300" y="1058"/>
                  </a:lnTo>
                  <a:lnTo>
                    <a:pt x="323" y="1064"/>
                  </a:lnTo>
                  <a:lnTo>
                    <a:pt x="334" y="1046"/>
                  </a:lnTo>
                  <a:lnTo>
                    <a:pt x="342" y="1038"/>
                  </a:lnTo>
                  <a:lnTo>
                    <a:pt x="375" y="1050"/>
                  </a:lnTo>
                  <a:lnTo>
                    <a:pt x="386" y="1058"/>
                  </a:lnTo>
                  <a:lnTo>
                    <a:pt x="404" y="1042"/>
                  </a:lnTo>
                  <a:lnTo>
                    <a:pt x="415" y="1038"/>
                  </a:lnTo>
                  <a:lnTo>
                    <a:pt x="426" y="1046"/>
                  </a:lnTo>
                  <a:lnTo>
                    <a:pt x="468" y="1050"/>
                  </a:lnTo>
                  <a:lnTo>
                    <a:pt x="484" y="1063"/>
                  </a:lnTo>
                  <a:lnTo>
                    <a:pt x="492" y="1058"/>
                  </a:lnTo>
                  <a:lnTo>
                    <a:pt x="530" y="1058"/>
                  </a:lnTo>
                  <a:lnTo>
                    <a:pt x="530" y="1038"/>
                  </a:lnTo>
                  <a:lnTo>
                    <a:pt x="549" y="1022"/>
                  </a:lnTo>
                  <a:lnTo>
                    <a:pt x="572" y="1046"/>
                  </a:lnTo>
                  <a:lnTo>
                    <a:pt x="576" y="1074"/>
                  </a:lnTo>
                  <a:lnTo>
                    <a:pt x="596" y="1089"/>
                  </a:lnTo>
                  <a:lnTo>
                    <a:pt x="611" y="975"/>
                  </a:lnTo>
                  <a:lnTo>
                    <a:pt x="1668" y="1110"/>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26" name="Freeform 25"/>
            <p:cNvSpPr>
              <a:spLocks/>
            </p:cNvSpPr>
            <p:nvPr/>
          </p:nvSpPr>
          <p:spPr bwMode="auto">
            <a:xfrm>
              <a:off x="1274" y="268"/>
              <a:ext cx="1008" cy="1655"/>
            </a:xfrm>
            <a:custGeom>
              <a:avLst/>
              <a:gdLst>
                <a:gd name="T0" fmla="*/ 320 w 1008"/>
                <a:gd name="T1" fmla="*/ 0 h 1655"/>
                <a:gd name="T2" fmla="*/ 201 w 1008"/>
                <a:gd name="T3" fmla="*/ 533 h 1655"/>
                <a:gd name="T4" fmla="*/ 197 w 1008"/>
                <a:gd name="T5" fmla="*/ 542 h 1655"/>
                <a:gd name="T6" fmla="*/ 197 w 1008"/>
                <a:gd name="T7" fmla="*/ 560 h 1655"/>
                <a:gd name="T8" fmla="*/ 205 w 1008"/>
                <a:gd name="T9" fmla="*/ 580 h 1655"/>
                <a:gd name="T10" fmla="*/ 201 w 1008"/>
                <a:gd name="T11" fmla="*/ 589 h 1655"/>
                <a:gd name="T12" fmla="*/ 197 w 1008"/>
                <a:gd name="T13" fmla="*/ 601 h 1655"/>
                <a:gd name="T14" fmla="*/ 197 w 1008"/>
                <a:gd name="T15" fmla="*/ 626 h 1655"/>
                <a:gd name="T16" fmla="*/ 201 w 1008"/>
                <a:gd name="T17" fmla="*/ 647 h 1655"/>
                <a:gd name="T18" fmla="*/ 217 w 1008"/>
                <a:gd name="T19" fmla="*/ 670 h 1655"/>
                <a:gd name="T20" fmla="*/ 228 w 1008"/>
                <a:gd name="T21" fmla="*/ 670 h 1655"/>
                <a:gd name="T22" fmla="*/ 244 w 1008"/>
                <a:gd name="T23" fmla="*/ 681 h 1655"/>
                <a:gd name="T24" fmla="*/ 247 w 1008"/>
                <a:gd name="T25" fmla="*/ 717 h 1655"/>
                <a:gd name="T26" fmla="*/ 175 w 1008"/>
                <a:gd name="T27" fmla="*/ 825 h 1655"/>
                <a:gd name="T28" fmla="*/ 164 w 1008"/>
                <a:gd name="T29" fmla="*/ 842 h 1655"/>
                <a:gd name="T30" fmla="*/ 164 w 1008"/>
                <a:gd name="T31" fmla="*/ 858 h 1655"/>
                <a:gd name="T32" fmla="*/ 148 w 1008"/>
                <a:gd name="T33" fmla="*/ 871 h 1655"/>
                <a:gd name="T34" fmla="*/ 126 w 1008"/>
                <a:gd name="T35" fmla="*/ 884 h 1655"/>
                <a:gd name="T36" fmla="*/ 86 w 1008"/>
                <a:gd name="T37" fmla="*/ 947 h 1655"/>
                <a:gd name="T38" fmla="*/ 79 w 1008"/>
                <a:gd name="T39" fmla="*/ 969 h 1655"/>
                <a:gd name="T40" fmla="*/ 84 w 1008"/>
                <a:gd name="T41" fmla="*/ 981 h 1655"/>
                <a:gd name="T42" fmla="*/ 108 w 1008"/>
                <a:gd name="T43" fmla="*/ 997 h 1655"/>
                <a:gd name="T44" fmla="*/ 118 w 1008"/>
                <a:gd name="T45" fmla="*/ 1016 h 1655"/>
                <a:gd name="T46" fmla="*/ 108 w 1008"/>
                <a:gd name="T47" fmla="*/ 1023 h 1655"/>
                <a:gd name="T48" fmla="*/ 108 w 1008"/>
                <a:gd name="T49" fmla="*/ 1028 h 1655"/>
                <a:gd name="T50" fmla="*/ 106 w 1008"/>
                <a:gd name="T51" fmla="*/ 1032 h 1655"/>
                <a:gd name="T52" fmla="*/ 102 w 1008"/>
                <a:gd name="T53" fmla="*/ 1063 h 1655"/>
                <a:gd name="T54" fmla="*/ 84 w 1008"/>
                <a:gd name="T55" fmla="*/ 1086 h 1655"/>
                <a:gd name="T56" fmla="*/ 0 w 1008"/>
                <a:gd name="T57" fmla="*/ 1468 h 1655"/>
                <a:gd name="T58" fmla="*/ 462 w 1008"/>
                <a:gd name="T59" fmla="*/ 1566 h 1655"/>
                <a:gd name="T60" fmla="*/ 927 w 1008"/>
                <a:gd name="T61" fmla="*/ 1655 h 1655"/>
                <a:gd name="T62" fmla="*/ 932 w 1008"/>
                <a:gd name="T63" fmla="*/ 1655 h 1655"/>
                <a:gd name="T64" fmla="*/ 1008 w 1008"/>
                <a:gd name="T65" fmla="*/ 1117 h 1655"/>
                <a:gd name="T66" fmla="*/ 989 w 1008"/>
                <a:gd name="T67" fmla="*/ 1104 h 1655"/>
                <a:gd name="T68" fmla="*/ 984 w 1008"/>
                <a:gd name="T69" fmla="*/ 1074 h 1655"/>
                <a:gd name="T70" fmla="*/ 962 w 1008"/>
                <a:gd name="T71" fmla="*/ 1052 h 1655"/>
                <a:gd name="T72" fmla="*/ 943 w 1008"/>
                <a:gd name="T73" fmla="*/ 1068 h 1655"/>
                <a:gd name="T74" fmla="*/ 943 w 1008"/>
                <a:gd name="T75" fmla="*/ 1086 h 1655"/>
                <a:gd name="T76" fmla="*/ 904 w 1008"/>
                <a:gd name="T77" fmla="*/ 1086 h 1655"/>
                <a:gd name="T78" fmla="*/ 898 w 1008"/>
                <a:gd name="T79" fmla="*/ 1091 h 1655"/>
                <a:gd name="T80" fmla="*/ 882 w 1008"/>
                <a:gd name="T81" fmla="*/ 1079 h 1655"/>
                <a:gd name="T82" fmla="*/ 841 w 1008"/>
                <a:gd name="T83" fmla="*/ 1074 h 1655"/>
                <a:gd name="T84" fmla="*/ 828 w 1008"/>
                <a:gd name="T85" fmla="*/ 1068 h 1655"/>
                <a:gd name="T86" fmla="*/ 817 w 1008"/>
                <a:gd name="T87" fmla="*/ 1070 h 1655"/>
                <a:gd name="T88" fmla="*/ 801 w 1008"/>
                <a:gd name="T89" fmla="*/ 1086 h 1655"/>
                <a:gd name="T90" fmla="*/ 789 w 1008"/>
                <a:gd name="T91" fmla="*/ 1079 h 1655"/>
                <a:gd name="T92" fmla="*/ 756 w 1008"/>
                <a:gd name="T93" fmla="*/ 1068 h 1655"/>
                <a:gd name="T94" fmla="*/ 748 w 1008"/>
                <a:gd name="T95" fmla="*/ 1074 h 1655"/>
                <a:gd name="T96" fmla="*/ 737 w 1008"/>
                <a:gd name="T97" fmla="*/ 1094 h 1655"/>
                <a:gd name="T98" fmla="*/ 714 w 1008"/>
                <a:gd name="T99" fmla="*/ 1086 h 1655"/>
                <a:gd name="T100" fmla="*/ 705 w 1008"/>
                <a:gd name="T101" fmla="*/ 1063 h 1655"/>
                <a:gd name="T102" fmla="*/ 705 w 1008"/>
                <a:gd name="T103" fmla="*/ 1052 h 1655"/>
                <a:gd name="T104" fmla="*/ 710 w 1008"/>
                <a:gd name="T105" fmla="*/ 1023 h 1655"/>
                <a:gd name="T106" fmla="*/ 710 w 1008"/>
                <a:gd name="T107" fmla="*/ 1010 h 1655"/>
                <a:gd name="T108" fmla="*/ 691 w 1008"/>
                <a:gd name="T109" fmla="*/ 986 h 1655"/>
                <a:gd name="T110" fmla="*/ 675 w 1008"/>
                <a:gd name="T111" fmla="*/ 986 h 1655"/>
                <a:gd name="T112" fmla="*/ 659 w 1008"/>
                <a:gd name="T113" fmla="*/ 963 h 1655"/>
                <a:gd name="T114" fmla="*/ 668 w 1008"/>
                <a:gd name="T115" fmla="*/ 947 h 1655"/>
                <a:gd name="T116" fmla="*/ 668 w 1008"/>
                <a:gd name="T117" fmla="*/ 931 h 1655"/>
                <a:gd name="T118" fmla="*/ 652 w 1008"/>
                <a:gd name="T119" fmla="*/ 906 h 1655"/>
                <a:gd name="T120" fmla="*/ 641 w 1008"/>
                <a:gd name="T121" fmla="*/ 880 h 1655"/>
                <a:gd name="T122" fmla="*/ 641 w 1008"/>
                <a:gd name="T123" fmla="*/ 833 h 1655"/>
                <a:gd name="T124" fmla="*/ 646 w 1008"/>
                <a:gd name="T125" fmla="*/ 801 h 1655"/>
                <a:gd name="T126" fmla="*/ 636 w 1008"/>
                <a:gd name="T127" fmla="*/ 800 h 1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008" h="1655">
                  <a:moveTo>
                    <a:pt x="320" y="0"/>
                  </a:moveTo>
                  <a:lnTo>
                    <a:pt x="201" y="533"/>
                  </a:lnTo>
                  <a:lnTo>
                    <a:pt x="197" y="542"/>
                  </a:lnTo>
                  <a:lnTo>
                    <a:pt x="197" y="560"/>
                  </a:lnTo>
                  <a:lnTo>
                    <a:pt x="205" y="580"/>
                  </a:lnTo>
                  <a:lnTo>
                    <a:pt x="201" y="589"/>
                  </a:lnTo>
                  <a:lnTo>
                    <a:pt x="197" y="601"/>
                  </a:lnTo>
                  <a:lnTo>
                    <a:pt x="197" y="626"/>
                  </a:lnTo>
                  <a:lnTo>
                    <a:pt x="201" y="647"/>
                  </a:lnTo>
                  <a:lnTo>
                    <a:pt x="217" y="670"/>
                  </a:lnTo>
                  <a:lnTo>
                    <a:pt x="228" y="670"/>
                  </a:lnTo>
                  <a:lnTo>
                    <a:pt x="244" y="681"/>
                  </a:lnTo>
                  <a:lnTo>
                    <a:pt x="247" y="717"/>
                  </a:lnTo>
                  <a:lnTo>
                    <a:pt x="175" y="825"/>
                  </a:lnTo>
                  <a:lnTo>
                    <a:pt x="164" y="842"/>
                  </a:lnTo>
                  <a:lnTo>
                    <a:pt x="164" y="858"/>
                  </a:lnTo>
                  <a:lnTo>
                    <a:pt x="148" y="871"/>
                  </a:lnTo>
                  <a:lnTo>
                    <a:pt x="126" y="884"/>
                  </a:lnTo>
                  <a:lnTo>
                    <a:pt x="86" y="947"/>
                  </a:lnTo>
                  <a:lnTo>
                    <a:pt x="79" y="969"/>
                  </a:lnTo>
                  <a:lnTo>
                    <a:pt x="84" y="981"/>
                  </a:lnTo>
                  <a:lnTo>
                    <a:pt x="108" y="997"/>
                  </a:lnTo>
                  <a:lnTo>
                    <a:pt x="118" y="1016"/>
                  </a:lnTo>
                  <a:lnTo>
                    <a:pt x="108" y="1023"/>
                  </a:lnTo>
                  <a:lnTo>
                    <a:pt x="108" y="1028"/>
                  </a:lnTo>
                  <a:lnTo>
                    <a:pt x="106" y="1032"/>
                  </a:lnTo>
                  <a:lnTo>
                    <a:pt x="102" y="1063"/>
                  </a:lnTo>
                  <a:lnTo>
                    <a:pt x="84" y="1086"/>
                  </a:lnTo>
                  <a:lnTo>
                    <a:pt x="0" y="1468"/>
                  </a:lnTo>
                  <a:lnTo>
                    <a:pt x="462" y="1566"/>
                  </a:lnTo>
                  <a:lnTo>
                    <a:pt x="927" y="1655"/>
                  </a:lnTo>
                  <a:lnTo>
                    <a:pt x="932" y="1655"/>
                  </a:lnTo>
                  <a:lnTo>
                    <a:pt x="1008" y="1117"/>
                  </a:lnTo>
                  <a:lnTo>
                    <a:pt x="989" y="1104"/>
                  </a:lnTo>
                  <a:lnTo>
                    <a:pt x="984" y="1074"/>
                  </a:lnTo>
                  <a:lnTo>
                    <a:pt x="962" y="1052"/>
                  </a:lnTo>
                  <a:lnTo>
                    <a:pt x="943" y="1068"/>
                  </a:lnTo>
                  <a:lnTo>
                    <a:pt x="943" y="1086"/>
                  </a:lnTo>
                  <a:lnTo>
                    <a:pt x="904" y="1086"/>
                  </a:lnTo>
                  <a:lnTo>
                    <a:pt x="898" y="1091"/>
                  </a:lnTo>
                  <a:lnTo>
                    <a:pt x="882" y="1079"/>
                  </a:lnTo>
                  <a:lnTo>
                    <a:pt x="841" y="1074"/>
                  </a:lnTo>
                  <a:lnTo>
                    <a:pt x="828" y="1068"/>
                  </a:lnTo>
                  <a:lnTo>
                    <a:pt x="817" y="1070"/>
                  </a:lnTo>
                  <a:lnTo>
                    <a:pt x="801" y="1086"/>
                  </a:lnTo>
                  <a:lnTo>
                    <a:pt x="789" y="1079"/>
                  </a:lnTo>
                  <a:lnTo>
                    <a:pt x="756" y="1068"/>
                  </a:lnTo>
                  <a:lnTo>
                    <a:pt x="748" y="1074"/>
                  </a:lnTo>
                  <a:lnTo>
                    <a:pt x="737" y="1094"/>
                  </a:lnTo>
                  <a:lnTo>
                    <a:pt x="714" y="1086"/>
                  </a:lnTo>
                  <a:lnTo>
                    <a:pt x="705" y="1063"/>
                  </a:lnTo>
                  <a:lnTo>
                    <a:pt x="705" y="1052"/>
                  </a:lnTo>
                  <a:lnTo>
                    <a:pt x="710" y="1023"/>
                  </a:lnTo>
                  <a:lnTo>
                    <a:pt x="710" y="1010"/>
                  </a:lnTo>
                  <a:lnTo>
                    <a:pt x="691" y="986"/>
                  </a:lnTo>
                  <a:lnTo>
                    <a:pt x="675" y="986"/>
                  </a:lnTo>
                  <a:lnTo>
                    <a:pt x="659" y="963"/>
                  </a:lnTo>
                  <a:lnTo>
                    <a:pt x="668" y="947"/>
                  </a:lnTo>
                  <a:lnTo>
                    <a:pt x="668" y="931"/>
                  </a:lnTo>
                  <a:lnTo>
                    <a:pt x="652" y="906"/>
                  </a:lnTo>
                  <a:lnTo>
                    <a:pt x="641" y="880"/>
                  </a:lnTo>
                  <a:lnTo>
                    <a:pt x="641" y="833"/>
                  </a:lnTo>
                  <a:lnTo>
                    <a:pt x="646" y="801"/>
                  </a:lnTo>
                  <a:lnTo>
                    <a:pt x="636" y="800"/>
                  </a:lnTo>
                  <a:lnTo>
                    <a:pt x="633" y="795"/>
                  </a:lnTo>
                  <a:lnTo>
                    <a:pt x="630" y="775"/>
                  </a:lnTo>
                  <a:lnTo>
                    <a:pt x="622" y="775"/>
                  </a:lnTo>
                  <a:lnTo>
                    <a:pt x="612" y="775"/>
                  </a:lnTo>
                  <a:lnTo>
                    <a:pt x="568" y="817"/>
                  </a:lnTo>
                  <a:lnTo>
                    <a:pt x="560" y="817"/>
                  </a:lnTo>
                  <a:lnTo>
                    <a:pt x="531" y="790"/>
                  </a:lnTo>
                  <a:lnTo>
                    <a:pt x="537" y="770"/>
                  </a:lnTo>
                  <a:lnTo>
                    <a:pt x="537" y="754"/>
                  </a:lnTo>
                  <a:lnTo>
                    <a:pt x="537" y="741"/>
                  </a:lnTo>
                  <a:lnTo>
                    <a:pt x="564" y="723"/>
                  </a:lnTo>
                  <a:lnTo>
                    <a:pt x="564" y="706"/>
                  </a:lnTo>
                  <a:lnTo>
                    <a:pt x="560" y="701"/>
                  </a:lnTo>
                  <a:lnTo>
                    <a:pt x="564" y="670"/>
                  </a:lnTo>
                  <a:lnTo>
                    <a:pt x="572" y="654"/>
                  </a:lnTo>
                  <a:lnTo>
                    <a:pt x="572" y="647"/>
                  </a:lnTo>
                  <a:lnTo>
                    <a:pt x="606" y="576"/>
                  </a:lnTo>
                  <a:lnTo>
                    <a:pt x="595" y="565"/>
                  </a:lnTo>
                  <a:lnTo>
                    <a:pt x="564" y="555"/>
                  </a:lnTo>
                  <a:lnTo>
                    <a:pt x="564" y="542"/>
                  </a:lnTo>
                  <a:lnTo>
                    <a:pt x="537" y="537"/>
                  </a:lnTo>
                  <a:lnTo>
                    <a:pt x="526" y="513"/>
                  </a:lnTo>
                  <a:lnTo>
                    <a:pt x="521" y="486"/>
                  </a:lnTo>
                  <a:lnTo>
                    <a:pt x="496" y="424"/>
                  </a:lnTo>
                  <a:lnTo>
                    <a:pt x="462" y="392"/>
                  </a:lnTo>
                  <a:lnTo>
                    <a:pt x="446" y="369"/>
                  </a:lnTo>
                  <a:lnTo>
                    <a:pt x="434" y="355"/>
                  </a:lnTo>
                  <a:lnTo>
                    <a:pt x="438" y="345"/>
                  </a:lnTo>
                  <a:lnTo>
                    <a:pt x="450" y="322"/>
                  </a:lnTo>
                  <a:lnTo>
                    <a:pt x="438" y="287"/>
                  </a:lnTo>
                  <a:lnTo>
                    <a:pt x="416" y="233"/>
                  </a:lnTo>
                  <a:lnTo>
                    <a:pt x="453" y="28"/>
                  </a:lnTo>
                  <a:lnTo>
                    <a:pt x="320" y="0"/>
                  </a:lnTo>
                  <a:close/>
                </a:path>
              </a:pathLst>
            </a:custGeom>
            <a:solidFill>
              <a:srgbClr val="FAD87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27" name="Rectangle 26"/>
            <p:cNvSpPr>
              <a:spLocks noChangeArrowheads="1"/>
            </p:cNvSpPr>
            <p:nvPr/>
          </p:nvSpPr>
          <p:spPr bwMode="auto">
            <a:xfrm>
              <a:off x="1626" y="1440"/>
              <a:ext cx="14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ID</a:t>
              </a:r>
              <a:endParaRPr lang="en-US" sz="1100">
                <a:effectLst/>
                <a:latin typeface="Calibri" charset="0"/>
                <a:ea typeface="Calibri" charset="0"/>
                <a:cs typeface="Times New Roman" charset="0"/>
              </a:endParaRPr>
            </a:p>
          </p:txBody>
        </p:sp>
        <p:sp>
          <p:nvSpPr>
            <p:cNvPr id="28" name="Freeform 27"/>
            <p:cNvSpPr>
              <a:spLocks/>
            </p:cNvSpPr>
            <p:nvPr/>
          </p:nvSpPr>
          <p:spPr bwMode="auto">
            <a:xfrm>
              <a:off x="1274" y="268"/>
              <a:ext cx="1008" cy="1655"/>
            </a:xfrm>
            <a:custGeom>
              <a:avLst/>
              <a:gdLst>
                <a:gd name="T0" fmla="*/ 320 w 1008"/>
                <a:gd name="T1" fmla="*/ 0 h 1655"/>
                <a:gd name="T2" fmla="*/ 201 w 1008"/>
                <a:gd name="T3" fmla="*/ 533 h 1655"/>
                <a:gd name="T4" fmla="*/ 197 w 1008"/>
                <a:gd name="T5" fmla="*/ 542 h 1655"/>
                <a:gd name="T6" fmla="*/ 197 w 1008"/>
                <a:gd name="T7" fmla="*/ 560 h 1655"/>
                <a:gd name="T8" fmla="*/ 205 w 1008"/>
                <a:gd name="T9" fmla="*/ 580 h 1655"/>
                <a:gd name="T10" fmla="*/ 201 w 1008"/>
                <a:gd name="T11" fmla="*/ 589 h 1655"/>
                <a:gd name="T12" fmla="*/ 197 w 1008"/>
                <a:gd name="T13" fmla="*/ 601 h 1655"/>
                <a:gd name="T14" fmla="*/ 197 w 1008"/>
                <a:gd name="T15" fmla="*/ 626 h 1655"/>
                <a:gd name="T16" fmla="*/ 201 w 1008"/>
                <a:gd name="T17" fmla="*/ 647 h 1655"/>
                <a:gd name="T18" fmla="*/ 217 w 1008"/>
                <a:gd name="T19" fmla="*/ 670 h 1655"/>
                <a:gd name="T20" fmla="*/ 228 w 1008"/>
                <a:gd name="T21" fmla="*/ 670 h 1655"/>
                <a:gd name="T22" fmla="*/ 244 w 1008"/>
                <a:gd name="T23" fmla="*/ 681 h 1655"/>
                <a:gd name="T24" fmla="*/ 247 w 1008"/>
                <a:gd name="T25" fmla="*/ 717 h 1655"/>
                <a:gd name="T26" fmla="*/ 175 w 1008"/>
                <a:gd name="T27" fmla="*/ 825 h 1655"/>
                <a:gd name="T28" fmla="*/ 164 w 1008"/>
                <a:gd name="T29" fmla="*/ 842 h 1655"/>
                <a:gd name="T30" fmla="*/ 164 w 1008"/>
                <a:gd name="T31" fmla="*/ 858 h 1655"/>
                <a:gd name="T32" fmla="*/ 148 w 1008"/>
                <a:gd name="T33" fmla="*/ 871 h 1655"/>
                <a:gd name="T34" fmla="*/ 126 w 1008"/>
                <a:gd name="T35" fmla="*/ 884 h 1655"/>
                <a:gd name="T36" fmla="*/ 86 w 1008"/>
                <a:gd name="T37" fmla="*/ 947 h 1655"/>
                <a:gd name="T38" fmla="*/ 79 w 1008"/>
                <a:gd name="T39" fmla="*/ 969 h 1655"/>
                <a:gd name="T40" fmla="*/ 84 w 1008"/>
                <a:gd name="T41" fmla="*/ 981 h 1655"/>
                <a:gd name="T42" fmla="*/ 108 w 1008"/>
                <a:gd name="T43" fmla="*/ 997 h 1655"/>
                <a:gd name="T44" fmla="*/ 118 w 1008"/>
                <a:gd name="T45" fmla="*/ 1016 h 1655"/>
                <a:gd name="T46" fmla="*/ 108 w 1008"/>
                <a:gd name="T47" fmla="*/ 1023 h 1655"/>
                <a:gd name="T48" fmla="*/ 108 w 1008"/>
                <a:gd name="T49" fmla="*/ 1028 h 1655"/>
                <a:gd name="T50" fmla="*/ 106 w 1008"/>
                <a:gd name="T51" fmla="*/ 1032 h 1655"/>
                <a:gd name="T52" fmla="*/ 102 w 1008"/>
                <a:gd name="T53" fmla="*/ 1063 h 1655"/>
                <a:gd name="T54" fmla="*/ 84 w 1008"/>
                <a:gd name="T55" fmla="*/ 1086 h 1655"/>
                <a:gd name="T56" fmla="*/ 0 w 1008"/>
                <a:gd name="T57" fmla="*/ 1468 h 1655"/>
                <a:gd name="T58" fmla="*/ 462 w 1008"/>
                <a:gd name="T59" fmla="*/ 1566 h 1655"/>
                <a:gd name="T60" fmla="*/ 927 w 1008"/>
                <a:gd name="T61" fmla="*/ 1655 h 1655"/>
                <a:gd name="T62" fmla="*/ 932 w 1008"/>
                <a:gd name="T63" fmla="*/ 1655 h 1655"/>
                <a:gd name="T64" fmla="*/ 1008 w 1008"/>
                <a:gd name="T65" fmla="*/ 1117 h 1655"/>
                <a:gd name="T66" fmla="*/ 989 w 1008"/>
                <a:gd name="T67" fmla="*/ 1104 h 1655"/>
                <a:gd name="T68" fmla="*/ 984 w 1008"/>
                <a:gd name="T69" fmla="*/ 1074 h 1655"/>
                <a:gd name="T70" fmla="*/ 962 w 1008"/>
                <a:gd name="T71" fmla="*/ 1052 h 1655"/>
                <a:gd name="T72" fmla="*/ 943 w 1008"/>
                <a:gd name="T73" fmla="*/ 1068 h 1655"/>
                <a:gd name="T74" fmla="*/ 943 w 1008"/>
                <a:gd name="T75" fmla="*/ 1086 h 1655"/>
                <a:gd name="T76" fmla="*/ 904 w 1008"/>
                <a:gd name="T77" fmla="*/ 1086 h 1655"/>
                <a:gd name="T78" fmla="*/ 898 w 1008"/>
                <a:gd name="T79" fmla="*/ 1091 h 1655"/>
                <a:gd name="T80" fmla="*/ 882 w 1008"/>
                <a:gd name="T81" fmla="*/ 1079 h 1655"/>
                <a:gd name="T82" fmla="*/ 841 w 1008"/>
                <a:gd name="T83" fmla="*/ 1074 h 1655"/>
                <a:gd name="T84" fmla="*/ 828 w 1008"/>
                <a:gd name="T85" fmla="*/ 1068 h 1655"/>
                <a:gd name="T86" fmla="*/ 817 w 1008"/>
                <a:gd name="T87" fmla="*/ 1070 h 1655"/>
                <a:gd name="T88" fmla="*/ 801 w 1008"/>
                <a:gd name="T89" fmla="*/ 1086 h 1655"/>
                <a:gd name="T90" fmla="*/ 789 w 1008"/>
                <a:gd name="T91" fmla="*/ 1079 h 1655"/>
                <a:gd name="T92" fmla="*/ 756 w 1008"/>
                <a:gd name="T93" fmla="*/ 1068 h 1655"/>
                <a:gd name="T94" fmla="*/ 748 w 1008"/>
                <a:gd name="T95" fmla="*/ 1074 h 1655"/>
                <a:gd name="T96" fmla="*/ 737 w 1008"/>
                <a:gd name="T97" fmla="*/ 1094 h 1655"/>
                <a:gd name="T98" fmla="*/ 714 w 1008"/>
                <a:gd name="T99" fmla="*/ 1086 h 1655"/>
                <a:gd name="T100" fmla="*/ 705 w 1008"/>
                <a:gd name="T101" fmla="*/ 1063 h 1655"/>
                <a:gd name="T102" fmla="*/ 705 w 1008"/>
                <a:gd name="T103" fmla="*/ 1052 h 1655"/>
                <a:gd name="T104" fmla="*/ 710 w 1008"/>
                <a:gd name="T105" fmla="*/ 1023 h 1655"/>
                <a:gd name="T106" fmla="*/ 710 w 1008"/>
                <a:gd name="T107" fmla="*/ 1010 h 1655"/>
                <a:gd name="T108" fmla="*/ 691 w 1008"/>
                <a:gd name="T109" fmla="*/ 986 h 1655"/>
                <a:gd name="T110" fmla="*/ 675 w 1008"/>
                <a:gd name="T111" fmla="*/ 986 h 1655"/>
                <a:gd name="T112" fmla="*/ 659 w 1008"/>
                <a:gd name="T113" fmla="*/ 963 h 1655"/>
                <a:gd name="T114" fmla="*/ 668 w 1008"/>
                <a:gd name="T115" fmla="*/ 947 h 1655"/>
                <a:gd name="T116" fmla="*/ 668 w 1008"/>
                <a:gd name="T117" fmla="*/ 931 h 1655"/>
                <a:gd name="T118" fmla="*/ 652 w 1008"/>
                <a:gd name="T119" fmla="*/ 906 h 1655"/>
                <a:gd name="T120" fmla="*/ 641 w 1008"/>
                <a:gd name="T121" fmla="*/ 880 h 1655"/>
                <a:gd name="T122" fmla="*/ 641 w 1008"/>
                <a:gd name="T123" fmla="*/ 833 h 1655"/>
                <a:gd name="T124" fmla="*/ 646 w 1008"/>
                <a:gd name="T125" fmla="*/ 801 h 1655"/>
                <a:gd name="T126" fmla="*/ 636 w 1008"/>
                <a:gd name="T127" fmla="*/ 800 h 1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008" h="1655">
                  <a:moveTo>
                    <a:pt x="320" y="0"/>
                  </a:moveTo>
                  <a:lnTo>
                    <a:pt x="201" y="533"/>
                  </a:lnTo>
                  <a:lnTo>
                    <a:pt x="197" y="542"/>
                  </a:lnTo>
                  <a:lnTo>
                    <a:pt x="197" y="560"/>
                  </a:lnTo>
                  <a:lnTo>
                    <a:pt x="205" y="580"/>
                  </a:lnTo>
                  <a:lnTo>
                    <a:pt x="201" y="589"/>
                  </a:lnTo>
                  <a:lnTo>
                    <a:pt x="197" y="601"/>
                  </a:lnTo>
                  <a:lnTo>
                    <a:pt x="197" y="626"/>
                  </a:lnTo>
                  <a:lnTo>
                    <a:pt x="201" y="647"/>
                  </a:lnTo>
                  <a:lnTo>
                    <a:pt x="217" y="670"/>
                  </a:lnTo>
                  <a:lnTo>
                    <a:pt x="228" y="670"/>
                  </a:lnTo>
                  <a:lnTo>
                    <a:pt x="244" y="681"/>
                  </a:lnTo>
                  <a:lnTo>
                    <a:pt x="247" y="717"/>
                  </a:lnTo>
                  <a:lnTo>
                    <a:pt x="175" y="825"/>
                  </a:lnTo>
                  <a:lnTo>
                    <a:pt x="164" y="842"/>
                  </a:lnTo>
                  <a:lnTo>
                    <a:pt x="164" y="858"/>
                  </a:lnTo>
                  <a:lnTo>
                    <a:pt x="148" y="871"/>
                  </a:lnTo>
                  <a:lnTo>
                    <a:pt x="126" y="884"/>
                  </a:lnTo>
                  <a:lnTo>
                    <a:pt x="86" y="947"/>
                  </a:lnTo>
                  <a:lnTo>
                    <a:pt x="79" y="969"/>
                  </a:lnTo>
                  <a:lnTo>
                    <a:pt x="84" y="981"/>
                  </a:lnTo>
                  <a:lnTo>
                    <a:pt x="108" y="997"/>
                  </a:lnTo>
                  <a:lnTo>
                    <a:pt x="118" y="1016"/>
                  </a:lnTo>
                  <a:lnTo>
                    <a:pt x="108" y="1023"/>
                  </a:lnTo>
                  <a:lnTo>
                    <a:pt x="108" y="1028"/>
                  </a:lnTo>
                  <a:lnTo>
                    <a:pt x="106" y="1032"/>
                  </a:lnTo>
                  <a:lnTo>
                    <a:pt x="102" y="1063"/>
                  </a:lnTo>
                  <a:lnTo>
                    <a:pt x="84" y="1086"/>
                  </a:lnTo>
                  <a:lnTo>
                    <a:pt x="0" y="1468"/>
                  </a:lnTo>
                  <a:lnTo>
                    <a:pt x="462" y="1566"/>
                  </a:lnTo>
                  <a:lnTo>
                    <a:pt x="927" y="1655"/>
                  </a:lnTo>
                  <a:lnTo>
                    <a:pt x="932" y="1655"/>
                  </a:lnTo>
                  <a:lnTo>
                    <a:pt x="1008" y="1117"/>
                  </a:lnTo>
                  <a:lnTo>
                    <a:pt x="989" y="1104"/>
                  </a:lnTo>
                  <a:lnTo>
                    <a:pt x="984" y="1074"/>
                  </a:lnTo>
                  <a:lnTo>
                    <a:pt x="962" y="1052"/>
                  </a:lnTo>
                  <a:lnTo>
                    <a:pt x="943" y="1068"/>
                  </a:lnTo>
                  <a:lnTo>
                    <a:pt x="943" y="1086"/>
                  </a:lnTo>
                  <a:lnTo>
                    <a:pt x="904" y="1086"/>
                  </a:lnTo>
                  <a:lnTo>
                    <a:pt x="898" y="1091"/>
                  </a:lnTo>
                  <a:lnTo>
                    <a:pt x="882" y="1079"/>
                  </a:lnTo>
                  <a:lnTo>
                    <a:pt x="841" y="1074"/>
                  </a:lnTo>
                  <a:lnTo>
                    <a:pt x="828" y="1068"/>
                  </a:lnTo>
                  <a:lnTo>
                    <a:pt x="817" y="1070"/>
                  </a:lnTo>
                  <a:lnTo>
                    <a:pt x="801" y="1086"/>
                  </a:lnTo>
                  <a:lnTo>
                    <a:pt x="789" y="1079"/>
                  </a:lnTo>
                  <a:lnTo>
                    <a:pt x="756" y="1068"/>
                  </a:lnTo>
                  <a:lnTo>
                    <a:pt x="748" y="1074"/>
                  </a:lnTo>
                  <a:lnTo>
                    <a:pt x="737" y="1094"/>
                  </a:lnTo>
                  <a:lnTo>
                    <a:pt x="714" y="1086"/>
                  </a:lnTo>
                  <a:lnTo>
                    <a:pt x="705" y="1063"/>
                  </a:lnTo>
                  <a:lnTo>
                    <a:pt x="705" y="1052"/>
                  </a:lnTo>
                  <a:lnTo>
                    <a:pt x="710" y="1023"/>
                  </a:lnTo>
                  <a:lnTo>
                    <a:pt x="710" y="1010"/>
                  </a:lnTo>
                  <a:lnTo>
                    <a:pt x="691" y="986"/>
                  </a:lnTo>
                  <a:lnTo>
                    <a:pt x="675" y="986"/>
                  </a:lnTo>
                  <a:lnTo>
                    <a:pt x="659" y="963"/>
                  </a:lnTo>
                  <a:lnTo>
                    <a:pt x="668" y="947"/>
                  </a:lnTo>
                  <a:lnTo>
                    <a:pt x="668" y="931"/>
                  </a:lnTo>
                  <a:lnTo>
                    <a:pt x="652" y="906"/>
                  </a:lnTo>
                  <a:lnTo>
                    <a:pt x="641" y="880"/>
                  </a:lnTo>
                  <a:lnTo>
                    <a:pt x="641" y="833"/>
                  </a:lnTo>
                  <a:lnTo>
                    <a:pt x="646" y="801"/>
                  </a:lnTo>
                  <a:lnTo>
                    <a:pt x="636" y="800"/>
                  </a:lnTo>
                  <a:lnTo>
                    <a:pt x="633" y="795"/>
                  </a:lnTo>
                  <a:lnTo>
                    <a:pt x="630" y="775"/>
                  </a:lnTo>
                  <a:lnTo>
                    <a:pt x="622" y="775"/>
                  </a:lnTo>
                  <a:lnTo>
                    <a:pt x="612" y="775"/>
                  </a:lnTo>
                  <a:lnTo>
                    <a:pt x="568" y="817"/>
                  </a:lnTo>
                  <a:lnTo>
                    <a:pt x="560" y="817"/>
                  </a:lnTo>
                  <a:lnTo>
                    <a:pt x="531" y="790"/>
                  </a:lnTo>
                  <a:lnTo>
                    <a:pt x="537" y="770"/>
                  </a:lnTo>
                  <a:lnTo>
                    <a:pt x="537" y="754"/>
                  </a:lnTo>
                  <a:lnTo>
                    <a:pt x="537" y="741"/>
                  </a:lnTo>
                  <a:lnTo>
                    <a:pt x="564" y="723"/>
                  </a:lnTo>
                  <a:lnTo>
                    <a:pt x="564" y="706"/>
                  </a:lnTo>
                  <a:lnTo>
                    <a:pt x="560" y="701"/>
                  </a:lnTo>
                  <a:lnTo>
                    <a:pt x="564" y="670"/>
                  </a:lnTo>
                  <a:lnTo>
                    <a:pt x="572" y="654"/>
                  </a:lnTo>
                  <a:lnTo>
                    <a:pt x="572" y="647"/>
                  </a:lnTo>
                  <a:lnTo>
                    <a:pt x="606" y="576"/>
                  </a:lnTo>
                  <a:lnTo>
                    <a:pt x="595" y="565"/>
                  </a:lnTo>
                  <a:lnTo>
                    <a:pt x="564" y="555"/>
                  </a:lnTo>
                  <a:lnTo>
                    <a:pt x="564" y="542"/>
                  </a:lnTo>
                  <a:lnTo>
                    <a:pt x="537" y="537"/>
                  </a:lnTo>
                  <a:lnTo>
                    <a:pt x="526" y="513"/>
                  </a:lnTo>
                  <a:lnTo>
                    <a:pt x="521" y="486"/>
                  </a:lnTo>
                  <a:lnTo>
                    <a:pt x="496" y="424"/>
                  </a:lnTo>
                  <a:lnTo>
                    <a:pt x="462" y="392"/>
                  </a:lnTo>
                  <a:lnTo>
                    <a:pt x="446" y="369"/>
                  </a:lnTo>
                  <a:lnTo>
                    <a:pt x="434" y="355"/>
                  </a:lnTo>
                  <a:lnTo>
                    <a:pt x="438" y="345"/>
                  </a:lnTo>
                  <a:lnTo>
                    <a:pt x="450" y="322"/>
                  </a:lnTo>
                  <a:lnTo>
                    <a:pt x="438" y="287"/>
                  </a:lnTo>
                  <a:lnTo>
                    <a:pt x="416" y="233"/>
                  </a:lnTo>
                  <a:lnTo>
                    <a:pt x="453" y="28"/>
                  </a:lnTo>
                  <a:lnTo>
                    <a:pt x="320" y="0"/>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29" name="Freeform 28"/>
            <p:cNvSpPr>
              <a:spLocks/>
            </p:cNvSpPr>
            <p:nvPr/>
          </p:nvSpPr>
          <p:spPr bwMode="auto">
            <a:xfrm>
              <a:off x="1221" y="2908"/>
              <a:ext cx="1160" cy="1359"/>
            </a:xfrm>
            <a:custGeom>
              <a:avLst/>
              <a:gdLst>
                <a:gd name="T0" fmla="*/ 985 w 1160"/>
                <a:gd name="T1" fmla="*/ 1354 h 1359"/>
                <a:gd name="T2" fmla="*/ 985 w 1160"/>
                <a:gd name="T3" fmla="*/ 1359 h 1359"/>
                <a:gd name="T4" fmla="*/ 625 w 1160"/>
                <a:gd name="T5" fmla="*/ 1299 h 1359"/>
                <a:gd name="T6" fmla="*/ 0 w 1160"/>
                <a:gd name="T7" fmla="*/ 932 h 1359"/>
                <a:gd name="T8" fmla="*/ 11 w 1160"/>
                <a:gd name="T9" fmla="*/ 885 h 1359"/>
                <a:gd name="T10" fmla="*/ 33 w 1160"/>
                <a:gd name="T11" fmla="*/ 885 h 1359"/>
                <a:gd name="T12" fmla="*/ 46 w 1160"/>
                <a:gd name="T13" fmla="*/ 890 h 1359"/>
                <a:gd name="T14" fmla="*/ 57 w 1160"/>
                <a:gd name="T15" fmla="*/ 878 h 1359"/>
                <a:gd name="T16" fmla="*/ 64 w 1160"/>
                <a:gd name="T17" fmla="*/ 861 h 1359"/>
                <a:gd name="T18" fmla="*/ 72 w 1160"/>
                <a:gd name="T19" fmla="*/ 854 h 1359"/>
                <a:gd name="T20" fmla="*/ 68 w 1160"/>
                <a:gd name="T21" fmla="*/ 843 h 1359"/>
                <a:gd name="T22" fmla="*/ 46 w 1160"/>
                <a:gd name="T23" fmla="*/ 819 h 1359"/>
                <a:gd name="T24" fmla="*/ 33 w 1160"/>
                <a:gd name="T25" fmla="*/ 807 h 1359"/>
                <a:gd name="T26" fmla="*/ 46 w 1160"/>
                <a:gd name="T27" fmla="*/ 785 h 1359"/>
                <a:gd name="T28" fmla="*/ 46 w 1160"/>
                <a:gd name="T29" fmla="*/ 768 h 1359"/>
                <a:gd name="T30" fmla="*/ 41 w 1160"/>
                <a:gd name="T31" fmla="*/ 755 h 1359"/>
                <a:gd name="T32" fmla="*/ 46 w 1160"/>
                <a:gd name="T33" fmla="*/ 743 h 1359"/>
                <a:gd name="T34" fmla="*/ 64 w 1160"/>
                <a:gd name="T35" fmla="*/ 743 h 1359"/>
                <a:gd name="T36" fmla="*/ 94 w 1160"/>
                <a:gd name="T37" fmla="*/ 697 h 1359"/>
                <a:gd name="T38" fmla="*/ 110 w 1160"/>
                <a:gd name="T39" fmla="*/ 639 h 1359"/>
                <a:gd name="T40" fmla="*/ 126 w 1160"/>
                <a:gd name="T41" fmla="*/ 615 h 1359"/>
                <a:gd name="T42" fmla="*/ 150 w 1160"/>
                <a:gd name="T43" fmla="*/ 603 h 1359"/>
                <a:gd name="T44" fmla="*/ 174 w 1160"/>
                <a:gd name="T45" fmla="*/ 586 h 1359"/>
                <a:gd name="T46" fmla="*/ 185 w 1160"/>
                <a:gd name="T47" fmla="*/ 592 h 1359"/>
                <a:gd name="T48" fmla="*/ 185 w 1160"/>
                <a:gd name="T49" fmla="*/ 586 h 1359"/>
                <a:gd name="T50" fmla="*/ 185 w 1160"/>
                <a:gd name="T51" fmla="*/ 561 h 1359"/>
                <a:gd name="T52" fmla="*/ 169 w 1160"/>
                <a:gd name="T53" fmla="*/ 550 h 1359"/>
                <a:gd name="T54" fmla="*/ 161 w 1160"/>
                <a:gd name="T55" fmla="*/ 545 h 1359"/>
                <a:gd name="T56" fmla="*/ 156 w 1160"/>
                <a:gd name="T57" fmla="*/ 514 h 1359"/>
                <a:gd name="T58" fmla="*/ 145 w 1160"/>
                <a:gd name="T59" fmla="*/ 503 h 1359"/>
                <a:gd name="T60" fmla="*/ 145 w 1160"/>
                <a:gd name="T61" fmla="*/ 484 h 1359"/>
                <a:gd name="T62" fmla="*/ 139 w 1160"/>
                <a:gd name="T63" fmla="*/ 456 h 1359"/>
                <a:gd name="T64" fmla="*/ 139 w 1160"/>
                <a:gd name="T65" fmla="*/ 445 h 1359"/>
                <a:gd name="T66" fmla="*/ 139 w 1160"/>
                <a:gd name="T67" fmla="*/ 437 h 1359"/>
                <a:gd name="T68" fmla="*/ 139 w 1160"/>
                <a:gd name="T69" fmla="*/ 403 h 1359"/>
                <a:gd name="T70" fmla="*/ 139 w 1160"/>
                <a:gd name="T71" fmla="*/ 393 h 1359"/>
                <a:gd name="T72" fmla="*/ 140 w 1160"/>
                <a:gd name="T73" fmla="*/ 379 h 1359"/>
                <a:gd name="T74" fmla="*/ 156 w 1160"/>
                <a:gd name="T75" fmla="*/ 332 h 1359"/>
                <a:gd name="T76" fmla="*/ 145 w 1160"/>
                <a:gd name="T77" fmla="*/ 320 h 1359"/>
                <a:gd name="T78" fmla="*/ 156 w 1160"/>
                <a:gd name="T79" fmla="*/ 215 h 1359"/>
                <a:gd name="T80" fmla="*/ 150 w 1160"/>
                <a:gd name="T81" fmla="*/ 175 h 1359"/>
                <a:gd name="T82" fmla="*/ 161 w 1160"/>
                <a:gd name="T83" fmla="*/ 163 h 1359"/>
                <a:gd name="T84" fmla="*/ 185 w 1160"/>
                <a:gd name="T85" fmla="*/ 159 h 1359"/>
                <a:gd name="T86" fmla="*/ 220 w 1160"/>
                <a:gd name="T87" fmla="*/ 163 h 1359"/>
                <a:gd name="T88" fmla="*/ 231 w 1160"/>
                <a:gd name="T89" fmla="*/ 181 h 1359"/>
                <a:gd name="T90" fmla="*/ 231 w 1160"/>
                <a:gd name="T91" fmla="*/ 186 h 1359"/>
                <a:gd name="T92" fmla="*/ 242 w 1160"/>
                <a:gd name="T93" fmla="*/ 204 h 1359"/>
                <a:gd name="T94" fmla="*/ 262 w 1160"/>
                <a:gd name="T95" fmla="*/ 204 h 1359"/>
                <a:gd name="T96" fmla="*/ 289 w 1160"/>
                <a:gd name="T97" fmla="*/ 112 h 1359"/>
                <a:gd name="T98" fmla="*/ 313 w 1160"/>
                <a:gd name="T99" fmla="*/ 0 h 1359"/>
                <a:gd name="T100" fmla="*/ 1160 w 1160"/>
                <a:gd name="T101" fmla="*/ 133 h 1359"/>
                <a:gd name="T102" fmla="*/ 985 w 1160"/>
                <a:gd name="T103" fmla="*/ 1354 h 1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0" h="1359">
                  <a:moveTo>
                    <a:pt x="985" y="1354"/>
                  </a:moveTo>
                  <a:lnTo>
                    <a:pt x="985" y="1359"/>
                  </a:lnTo>
                  <a:lnTo>
                    <a:pt x="625" y="1299"/>
                  </a:lnTo>
                  <a:lnTo>
                    <a:pt x="0" y="932"/>
                  </a:lnTo>
                  <a:lnTo>
                    <a:pt x="11" y="885"/>
                  </a:lnTo>
                  <a:lnTo>
                    <a:pt x="33" y="885"/>
                  </a:lnTo>
                  <a:lnTo>
                    <a:pt x="46" y="890"/>
                  </a:lnTo>
                  <a:lnTo>
                    <a:pt x="57" y="878"/>
                  </a:lnTo>
                  <a:lnTo>
                    <a:pt x="64" y="861"/>
                  </a:lnTo>
                  <a:lnTo>
                    <a:pt x="72" y="854"/>
                  </a:lnTo>
                  <a:lnTo>
                    <a:pt x="68" y="843"/>
                  </a:lnTo>
                  <a:lnTo>
                    <a:pt x="46" y="819"/>
                  </a:lnTo>
                  <a:lnTo>
                    <a:pt x="33" y="807"/>
                  </a:lnTo>
                  <a:lnTo>
                    <a:pt x="46" y="785"/>
                  </a:lnTo>
                  <a:lnTo>
                    <a:pt x="46" y="768"/>
                  </a:lnTo>
                  <a:lnTo>
                    <a:pt x="41" y="755"/>
                  </a:lnTo>
                  <a:lnTo>
                    <a:pt x="46" y="743"/>
                  </a:lnTo>
                  <a:lnTo>
                    <a:pt x="64" y="743"/>
                  </a:lnTo>
                  <a:lnTo>
                    <a:pt x="94" y="697"/>
                  </a:lnTo>
                  <a:lnTo>
                    <a:pt x="110" y="639"/>
                  </a:lnTo>
                  <a:lnTo>
                    <a:pt x="126" y="615"/>
                  </a:lnTo>
                  <a:lnTo>
                    <a:pt x="150" y="603"/>
                  </a:lnTo>
                  <a:lnTo>
                    <a:pt x="174" y="586"/>
                  </a:lnTo>
                  <a:lnTo>
                    <a:pt x="185" y="592"/>
                  </a:lnTo>
                  <a:lnTo>
                    <a:pt x="185" y="586"/>
                  </a:lnTo>
                  <a:lnTo>
                    <a:pt x="185" y="561"/>
                  </a:lnTo>
                  <a:lnTo>
                    <a:pt x="169" y="550"/>
                  </a:lnTo>
                  <a:lnTo>
                    <a:pt x="161" y="545"/>
                  </a:lnTo>
                  <a:lnTo>
                    <a:pt x="156" y="514"/>
                  </a:lnTo>
                  <a:lnTo>
                    <a:pt x="145" y="503"/>
                  </a:lnTo>
                  <a:lnTo>
                    <a:pt x="145" y="484"/>
                  </a:lnTo>
                  <a:lnTo>
                    <a:pt x="139" y="456"/>
                  </a:lnTo>
                  <a:lnTo>
                    <a:pt x="139" y="445"/>
                  </a:lnTo>
                  <a:lnTo>
                    <a:pt x="139" y="437"/>
                  </a:lnTo>
                  <a:lnTo>
                    <a:pt x="139" y="403"/>
                  </a:lnTo>
                  <a:lnTo>
                    <a:pt x="139" y="393"/>
                  </a:lnTo>
                  <a:lnTo>
                    <a:pt x="140" y="379"/>
                  </a:lnTo>
                  <a:lnTo>
                    <a:pt x="156" y="332"/>
                  </a:lnTo>
                  <a:lnTo>
                    <a:pt x="145" y="320"/>
                  </a:lnTo>
                  <a:lnTo>
                    <a:pt x="156" y="215"/>
                  </a:lnTo>
                  <a:lnTo>
                    <a:pt x="150" y="175"/>
                  </a:lnTo>
                  <a:lnTo>
                    <a:pt x="161" y="163"/>
                  </a:lnTo>
                  <a:lnTo>
                    <a:pt x="185" y="159"/>
                  </a:lnTo>
                  <a:lnTo>
                    <a:pt x="220" y="163"/>
                  </a:lnTo>
                  <a:lnTo>
                    <a:pt x="231" y="181"/>
                  </a:lnTo>
                  <a:lnTo>
                    <a:pt x="231" y="186"/>
                  </a:lnTo>
                  <a:lnTo>
                    <a:pt x="242" y="204"/>
                  </a:lnTo>
                  <a:lnTo>
                    <a:pt x="262" y="204"/>
                  </a:lnTo>
                  <a:lnTo>
                    <a:pt x="289" y="112"/>
                  </a:lnTo>
                  <a:lnTo>
                    <a:pt x="313" y="0"/>
                  </a:lnTo>
                  <a:lnTo>
                    <a:pt x="1160" y="133"/>
                  </a:lnTo>
                  <a:lnTo>
                    <a:pt x="985" y="1354"/>
                  </a:lnTo>
                  <a:close/>
                </a:path>
              </a:pathLst>
            </a:custGeom>
            <a:solidFill>
              <a:srgbClr val="FFE1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30" name="Rectangle 29"/>
            <p:cNvSpPr>
              <a:spLocks noChangeArrowheads="1"/>
            </p:cNvSpPr>
            <p:nvPr/>
          </p:nvSpPr>
          <p:spPr bwMode="auto">
            <a:xfrm>
              <a:off x="1818" y="3457"/>
              <a:ext cx="165"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AZ</a:t>
              </a:r>
              <a:endParaRPr lang="en-US" sz="1100">
                <a:effectLst/>
                <a:latin typeface="Calibri" charset="0"/>
                <a:ea typeface="Calibri" charset="0"/>
                <a:cs typeface="Times New Roman" charset="0"/>
              </a:endParaRPr>
            </a:p>
          </p:txBody>
        </p:sp>
        <p:sp>
          <p:nvSpPr>
            <p:cNvPr id="31" name="Freeform 30"/>
            <p:cNvSpPr>
              <a:spLocks/>
            </p:cNvSpPr>
            <p:nvPr/>
          </p:nvSpPr>
          <p:spPr bwMode="auto">
            <a:xfrm>
              <a:off x="1221" y="2908"/>
              <a:ext cx="1160" cy="1359"/>
            </a:xfrm>
            <a:custGeom>
              <a:avLst/>
              <a:gdLst>
                <a:gd name="T0" fmla="*/ 985 w 1160"/>
                <a:gd name="T1" fmla="*/ 1354 h 1359"/>
                <a:gd name="T2" fmla="*/ 985 w 1160"/>
                <a:gd name="T3" fmla="*/ 1359 h 1359"/>
                <a:gd name="T4" fmla="*/ 625 w 1160"/>
                <a:gd name="T5" fmla="*/ 1299 h 1359"/>
                <a:gd name="T6" fmla="*/ 0 w 1160"/>
                <a:gd name="T7" fmla="*/ 932 h 1359"/>
                <a:gd name="T8" fmla="*/ 11 w 1160"/>
                <a:gd name="T9" fmla="*/ 885 h 1359"/>
                <a:gd name="T10" fmla="*/ 33 w 1160"/>
                <a:gd name="T11" fmla="*/ 885 h 1359"/>
                <a:gd name="T12" fmla="*/ 46 w 1160"/>
                <a:gd name="T13" fmla="*/ 890 h 1359"/>
                <a:gd name="T14" fmla="*/ 57 w 1160"/>
                <a:gd name="T15" fmla="*/ 878 h 1359"/>
                <a:gd name="T16" fmla="*/ 64 w 1160"/>
                <a:gd name="T17" fmla="*/ 861 h 1359"/>
                <a:gd name="T18" fmla="*/ 72 w 1160"/>
                <a:gd name="T19" fmla="*/ 854 h 1359"/>
                <a:gd name="T20" fmla="*/ 68 w 1160"/>
                <a:gd name="T21" fmla="*/ 843 h 1359"/>
                <a:gd name="T22" fmla="*/ 46 w 1160"/>
                <a:gd name="T23" fmla="*/ 819 h 1359"/>
                <a:gd name="T24" fmla="*/ 33 w 1160"/>
                <a:gd name="T25" fmla="*/ 807 h 1359"/>
                <a:gd name="T26" fmla="*/ 46 w 1160"/>
                <a:gd name="T27" fmla="*/ 785 h 1359"/>
                <a:gd name="T28" fmla="*/ 46 w 1160"/>
                <a:gd name="T29" fmla="*/ 768 h 1359"/>
                <a:gd name="T30" fmla="*/ 41 w 1160"/>
                <a:gd name="T31" fmla="*/ 755 h 1359"/>
                <a:gd name="T32" fmla="*/ 46 w 1160"/>
                <a:gd name="T33" fmla="*/ 743 h 1359"/>
                <a:gd name="T34" fmla="*/ 64 w 1160"/>
                <a:gd name="T35" fmla="*/ 743 h 1359"/>
                <a:gd name="T36" fmla="*/ 94 w 1160"/>
                <a:gd name="T37" fmla="*/ 697 h 1359"/>
                <a:gd name="T38" fmla="*/ 110 w 1160"/>
                <a:gd name="T39" fmla="*/ 639 h 1359"/>
                <a:gd name="T40" fmla="*/ 126 w 1160"/>
                <a:gd name="T41" fmla="*/ 615 h 1359"/>
                <a:gd name="T42" fmla="*/ 150 w 1160"/>
                <a:gd name="T43" fmla="*/ 603 h 1359"/>
                <a:gd name="T44" fmla="*/ 174 w 1160"/>
                <a:gd name="T45" fmla="*/ 586 h 1359"/>
                <a:gd name="T46" fmla="*/ 185 w 1160"/>
                <a:gd name="T47" fmla="*/ 592 h 1359"/>
                <a:gd name="T48" fmla="*/ 185 w 1160"/>
                <a:gd name="T49" fmla="*/ 586 h 1359"/>
                <a:gd name="T50" fmla="*/ 185 w 1160"/>
                <a:gd name="T51" fmla="*/ 561 h 1359"/>
                <a:gd name="T52" fmla="*/ 169 w 1160"/>
                <a:gd name="T53" fmla="*/ 550 h 1359"/>
                <a:gd name="T54" fmla="*/ 161 w 1160"/>
                <a:gd name="T55" fmla="*/ 545 h 1359"/>
                <a:gd name="T56" fmla="*/ 156 w 1160"/>
                <a:gd name="T57" fmla="*/ 514 h 1359"/>
                <a:gd name="T58" fmla="*/ 145 w 1160"/>
                <a:gd name="T59" fmla="*/ 503 h 1359"/>
                <a:gd name="T60" fmla="*/ 145 w 1160"/>
                <a:gd name="T61" fmla="*/ 484 h 1359"/>
                <a:gd name="T62" fmla="*/ 139 w 1160"/>
                <a:gd name="T63" fmla="*/ 456 h 1359"/>
                <a:gd name="T64" fmla="*/ 139 w 1160"/>
                <a:gd name="T65" fmla="*/ 445 h 1359"/>
                <a:gd name="T66" fmla="*/ 139 w 1160"/>
                <a:gd name="T67" fmla="*/ 437 h 1359"/>
                <a:gd name="T68" fmla="*/ 139 w 1160"/>
                <a:gd name="T69" fmla="*/ 403 h 1359"/>
                <a:gd name="T70" fmla="*/ 139 w 1160"/>
                <a:gd name="T71" fmla="*/ 393 h 1359"/>
                <a:gd name="T72" fmla="*/ 140 w 1160"/>
                <a:gd name="T73" fmla="*/ 379 h 1359"/>
                <a:gd name="T74" fmla="*/ 156 w 1160"/>
                <a:gd name="T75" fmla="*/ 332 h 1359"/>
                <a:gd name="T76" fmla="*/ 145 w 1160"/>
                <a:gd name="T77" fmla="*/ 320 h 1359"/>
                <a:gd name="T78" fmla="*/ 156 w 1160"/>
                <a:gd name="T79" fmla="*/ 215 h 1359"/>
                <a:gd name="T80" fmla="*/ 150 w 1160"/>
                <a:gd name="T81" fmla="*/ 175 h 1359"/>
                <a:gd name="T82" fmla="*/ 161 w 1160"/>
                <a:gd name="T83" fmla="*/ 163 h 1359"/>
                <a:gd name="T84" fmla="*/ 185 w 1160"/>
                <a:gd name="T85" fmla="*/ 159 h 1359"/>
                <a:gd name="T86" fmla="*/ 220 w 1160"/>
                <a:gd name="T87" fmla="*/ 163 h 1359"/>
                <a:gd name="T88" fmla="*/ 231 w 1160"/>
                <a:gd name="T89" fmla="*/ 181 h 1359"/>
                <a:gd name="T90" fmla="*/ 231 w 1160"/>
                <a:gd name="T91" fmla="*/ 186 h 1359"/>
                <a:gd name="T92" fmla="*/ 242 w 1160"/>
                <a:gd name="T93" fmla="*/ 204 h 1359"/>
                <a:gd name="T94" fmla="*/ 262 w 1160"/>
                <a:gd name="T95" fmla="*/ 204 h 1359"/>
                <a:gd name="T96" fmla="*/ 289 w 1160"/>
                <a:gd name="T97" fmla="*/ 112 h 1359"/>
                <a:gd name="T98" fmla="*/ 313 w 1160"/>
                <a:gd name="T99" fmla="*/ 0 h 1359"/>
                <a:gd name="T100" fmla="*/ 1160 w 1160"/>
                <a:gd name="T101" fmla="*/ 133 h 1359"/>
                <a:gd name="T102" fmla="*/ 985 w 1160"/>
                <a:gd name="T103" fmla="*/ 1354 h 1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0" h="1359">
                  <a:moveTo>
                    <a:pt x="985" y="1354"/>
                  </a:moveTo>
                  <a:lnTo>
                    <a:pt x="985" y="1359"/>
                  </a:lnTo>
                  <a:lnTo>
                    <a:pt x="625" y="1299"/>
                  </a:lnTo>
                  <a:lnTo>
                    <a:pt x="0" y="932"/>
                  </a:lnTo>
                  <a:lnTo>
                    <a:pt x="11" y="885"/>
                  </a:lnTo>
                  <a:lnTo>
                    <a:pt x="33" y="885"/>
                  </a:lnTo>
                  <a:lnTo>
                    <a:pt x="46" y="890"/>
                  </a:lnTo>
                  <a:lnTo>
                    <a:pt x="57" y="878"/>
                  </a:lnTo>
                  <a:lnTo>
                    <a:pt x="64" y="861"/>
                  </a:lnTo>
                  <a:lnTo>
                    <a:pt x="72" y="854"/>
                  </a:lnTo>
                  <a:lnTo>
                    <a:pt x="68" y="843"/>
                  </a:lnTo>
                  <a:lnTo>
                    <a:pt x="46" y="819"/>
                  </a:lnTo>
                  <a:lnTo>
                    <a:pt x="33" y="807"/>
                  </a:lnTo>
                  <a:lnTo>
                    <a:pt x="46" y="785"/>
                  </a:lnTo>
                  <a:lnTo>
                    <a:pt x="46" y="768"/>
                  </a:lnTo>
                  <a:lnTo>
                    <a:pt x="41" y="755"/>
                  </a:lnTo>
                  <a:lnTo>
                    <a:pt x="46" y="743"/>
                  </a:lnTo>
                  <a:lnTo>
                    <a:pt x="64" y="743"/>
                  </a:lnTo>
                  <a:lnTo>
                    <a:pt x="94" y="697"/>
                  </a:lnTo>
                  <a:lnTo>
                    <a:pt x="110" y="639"/>
                  </a:lnTo>
                  <a:lnTo>
                    <a:pt x="126" y="615"/>
                  </a:lnTo>
                  <a:lnTo>
                    <a:pt x="150" y="603"/>
                  </a:lnTo>
                  <a:lnTo>
                    <a:pt x="174" y="586"/>
                  </a:lnTo>
                  <a:lnTo>
                    <a:pt x="185" y="592"/>
                  </a:lnTo>
                  <a:lnTo>
                    <a:pt x="185" y="586"/>
                  </a:lnTo>
                  <a:lnTo>
                    <a:pt x="185" y="561"/>
                  </a:lnTo>
                  <a:lnTo>
                    <a:pt x="169" y="550"/>
                  </a:lnTo>
                  <a:lnTo>
                    <a:pt x="161" y="545"/>
                  </a:lnTo>
                  <a:lnTo>
                    <a:pt x="156" y="514"/>
                  </a:lnTo>
                  <a:lnTo>
                    <a:pt x="145" y="503"/>
                  </a:lnTo>
                  <a:lnTo>
                    <a:pt x="145" y="484"/>
                  </a:lnTo>
                  <a:lnTo>
                    <a:pt x="139" y="456"/>
                  </a:lnTo>
                  <a:lnTo>
                    <a:pt x="139" y="445"/>
                  </a:lnTo>
                  <a:lnTo>
                    <a:pt x="139" y="437"/>
                  </a:lnTo>
                  <a:lnTo>
                    <a:pt x="139" y="403"/>
                  </a:lnTo>
                  <a:lnTo>
                    <a:pt x="139" y="393"/>
                  </a:lnTo>
                  <a:lnTo>
                    <a:pt x="140" y="379"/>
                  </a:lnTo>
                  <a:lnTo>
                    <a:pt x="156" y="332"/>
                  </a:lnTo>
                  <a:lnTo>
                    <a:pt x="145" y="320"/>
                  </a:lnTo>
                  <a:lnTo>
                    <a:pt x="156" y="215"/>
                  </a:lnTo>
                  <a:lnTo>
                    <a:pt x="150" y="175"/>
                  </a:lnTo>
                  <a:lnTo>
                    <a:pt x="161" y="163"/>
                  </a:lnTo>
                  <a:lnTo>
                    <a:pt x="185" y="159"/>
                  </a:lnTo>
                  <a:lnTo>
                    <a:pt x="220" y="163"/>
                  </a:lnTo>
                  <a:lnTo>
                    <a:pt x="231" y="181"/>
                  </a:lnTo>
                  <a:lnTo>
                    <a:pt x="231" y="186"/>
                  </a:lnTo>
                  <a:lnTo>
                    <a:pt x="242" y="204"/>
                  </a:lnTo>
                  <a:lnTo>
                    <a:pt x="262" y="204"/>
                  </a:lnTo>
                  <a:lnTo>
                    <a:pt x="289" y="112"/>
                  </a:lnTo>
                  <a:lnTo>
                    <a:pt x="313" y="0"/>
                  </a:lnTo>
                  <a:lnTo>
                    <a:pt x="1160" y="133"/>
                  </a:lnTo>
                  <a:lnTo>
                    <a:pt x="985" y="1354"/>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32" name="Freeform 31"/>
            <p:cNvSpPr>
              <a:spLocks/>
            </p:cNvSpPr>
            <p:nvPr/>
          </p:nvSpPr>
          <p:spPr bwMode="auto">
            <a:xfrm>
              <a:off x="1530" y="1834"/>
              <a:ext cx="955" cy="1205"/>
            </a:xfrm>
            <a:custGeom>
              <a:avLst/>
              <a:gdLst>
                <a:gd name="T0" fmla="*/ 838 w 955"/>
                <a:gd name="T1" fmla="*/ 1205 h 1205"/>
                <a:gd name="T2" fmla="*/ 0 w 955"/>
                <a:gd name="T3" fmla="*/ 1071 h 1205"/>
                <a:gd name="T4" fmla="*/ 206 w 955"/>
                <a:gd name="T5" fmla="*/ 0 h 1205"/>
                <a:gd name="T6" fmla="*/ 674 w 955"/>
                <a:gd name="T7" fmla="*/ 88 h 1205"/>
                <a:gd name="T8" fmla="*/ 639 w 955"/>
                <a:gd name="T9" fmla="*/ 296 h 1205"/>
                <a:gd name="T10" fmla="*/ 955 w 955"/>
                <a:gd name="T11" fmla="*/ 345 h 1205"/>
                <a:gd name="T12" fmla="*/ 838 w 955"/>
                <a:gd name="T13" fmla="*/ 1205 h 1205"/>
              </a:gdLst>
              <a:ahLst/>
              <a:cxnLst>
                <a:cxn ang="0">
                  <a:pos x="T0" y="T1"/>
                </a:cxn>
                <a:cxn ang="0">
                  <a:pos x="T2" y="T3"/>
                </a:cxn>
                <a:cxn ang="0">
                  <a:pos x="T4" y="T5"/>
                </a:cxn>
                <a:cxn ang="0">
                  <a:pos x="T6" y="T7"/>
                </a:cxn>
                <a:cxn ang="0">
                  <a:pos x="T8" y="T9"/>
                </a:cxn>
                <a:cxn ang="0">
                  <a:pos x="T10" y="T11"/>
                </a:cxn>
                <a:cxn ang="0">
                  <a:pos x="T12" y="T13"/>
                </a:cxn>
              </a:cxnLst>
              <a:rect l="0" t="0" r="r" b="b"/>
              <a:pathLst>
                <a:path w="955" h="1205">
                  <a:moveTo>
                    <a:pt x="838" y="1205"/>
                  </a:moveTo>
                  <a:lnTo>
                    <a:pt x="0" y="1071"/>
                  </a:lnTo>
                  <a:lnTo>
                    <a:pt x="206" y="0"/>
                  </a:lnTo>
                  <a:lnTo>
                    <a:pt x="674" y="88"/>
                  </a:lnTo>
                  <a:lnTo>
                    <a:pt x="639" y="296"/>
                  </a:lnTo>
                  <a:lnTo>
                    <a:pt x="955" y="345"/>
                  </a:lnTo>
                  <a:lnTo>
                    <a:pt x="838" y="1205"/>
                  </a:lnTo>
                  <a:close/>
                </a:path>
              </a:pathLst>
            </a:custGeom>
            <a:solidFill>
              <a:srgbClr val="FAD87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33" name="Rectangle 32"/>
            <p:cNvSpPr>
              <a:spLocks noChangeArrowheads="1"/>
            </p:cNvSpPr>
            <p:nvPr/>
          </p:nvSpPr>
          <p:spPr bwMode="auto">
            <a:xfrm>
              <a:off x="1925" y="2467"/>
              <a:ext cx="16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UT</a:t>
              </a:r>
              <a:endParaRPr lang="en-US" sz="1100">
                <a:effectLst/>
                <a:latin typeface="Calibri" charset="0"/>
                <a:ea typeface="Calibri" charset="0"/>
                <a:cs typeface="Times New Roman" charset="0"/>
              </a:endParaRPr>
            </a:p>
          </p:txBody>
        </p:sp>
        <p:sp>
          <p:nvSpPr>
            <p:cNvPr id="34" name="Freeform 33"/>
            <p:cNvSpPr>
              <a:spLocks/>
            </p:cNvSpPr>
            <p:nvPr/>
          </p:nvSpPr>
          <p:spPr bwMode="auto">
            <a:xfrm>
              <a:off x="1530" y="1834"/>
              <a:ext cx="955" cy="1205"/>
            </a:xfrm>
            <a:custGeom>
              <a:avLst/>
              <a:gdLst>
                <a:gd name="T0" fmla="*/ 838 w 955"/>
                <a:gd name="T1" fmla="*/ 1205 h 1205"/>
                <a:gd name="T2" fmla="*/ 0 w 955"/>
                <a:gd name="T3" fmla="*/ 1071 h 1205"/>
                <a:gd name="T4" fmla="*/ 206 w 955"/>
                <a:gd name="T5" fmla="*/ 0 h 1205"/>
                <a:gd name="T6" fmla="*/ 674 w 955"/>
                <a:gd name="T7" fmla="*/ 88 h 1205"/>
                <a:gd name="T8" fmla="*/ 639 w 955"/>
                <a:gd name="T9" fmla="*/ 296 h 1205"/>
                <a:gd name="T10" fmla="*/ 955 w 955"/>
                <a:gd name="T11" fmla="*/ 345 h 1205"/>
                <a:gd name="T12" fmla="*/ 838 w 955"/>
                <a:gd name="T13" fmla="*/ 1205 h 1205"/>
              </a:gdLst>
              <a:ahLst/>
              <a:cxnLst>
                <a:cxn ang="0">
                  <a:pos x="T0" y="T1"/>
                </a:cxn>
                <a:cxn ang="0">
                  <a:pos x="T2" y="T3"/>
                </a:cxn>
                <a:cxn ang="0">
                  <a:pos x="T4" y="T5"/>
                </a:cxn>
                <a:cxn ang="0">
                  <a:pos x="T6" y="T7"/>
                </a:cxn>
                <a:cxn ang="0">
                  <a:pos x="T8" y="T9"/>
                </a:cxn>
                <a:cxn ang="0">
                  <a:pos x="T10" y="T11"/>
                </a:cxn>
                <a:cxn ang="0">
                  <a:pos x="T12" y="T13"/>
                </a:cxn>
              </a:cxnLst>
              <a:rect l="0" t="0" r="r" b="b"/>
              <a:pathLst>
                <a:path w="955" h="1205">
                  <a:moveTo>
                    <a:pt x="838" y="1205"/>
                  </a:moveTo>
                  <a:lnTo>
                    <a:pt x="0" y="1071"/>
                  </a:lnTo>
                  <a:lnTo>
                    <a:pt x="206" y="0"/>
                  </a:lnTo>
                  <a:lnTo>
                    <a:pt x="674" y="88"/>
                  </a:lnTo>
                  <a:lnTo>
                    <a:pt x="639" y="296"/>
                  </a:lnTo>
                  <a:lnTo>
                    <a:pt x="955" y="345"/>
                  </a:lnTo>
                  <a:lnTo>
                    <a:pt x="838" y="1205"/>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35" name="Freeform 34"/>
            <p:cNvSpPr>
              <a:spLocks/>
            </p:cNvSpPr>
            <p:nvPr/>
          </p:nvSpPr>
          <p:spPr bwMode="auto">
            <a:xfrm>
              <a:off x="2174" y="1271"/>
              <a:ext cx="1189" cy="992"/>
            </a:xfrm>
            <a:custGeom>
              <a:avLst/>
              <a:gdLst>
                <a:gd name="T0" fmla="*/ 1114 w 1189"/>
                <a:gd name="T1" fmla="*/ 992 h 992"/>
                <a:gd name="T2" fmla="*/ 316 w 1189"/>
                <a:gd name="T3" fmla="*/ 901 h 992"/>
                <a:gd name="T4" fmla="*/ 0 w 1189"/>
                <a:gd name="T5" fmla="*/ 851 h 992"/>
                <a:gd name="T6" fmla="*/ 33 w 1189"/>
                <a:gd name="T7" fmla="*/ 646 h 992"/>
                <a:gd name="T8" fmla="*/ 38 w 1189"/>
                <a:gd name="T9" fmla="*/ 646 h 992"/>
                <a:gd name="T10" fmla="*/ 115 w 1189"/>
                <a:gd name="T11" fmla="*/ 110 h 992"/>
                <a:gd name="T12" fmla="*/ 130 w 1189"/>
                <a:gd name="T13" fmla="*/ 0 h 992"/>
                <a:gd name="T14" fmla="*/ 1189 w 1189"/>
                <a:gd name="T15" fmla="*/ 131 h 992"/>
                <a:gd name="T16" fmla="*/ 1149 w 1189"/>
                <a:gd name="T17" fmla="*/ 557 h 992"/>
                <a:gd name="T18" fmla="*/ 1114 w 1189"/>
                <a:gd name="T19" fmla="*/ 992 h 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9" h="992">
                  <a:moveTo>
                    <a:pt x="1114" y="992"/>
                  </a:moveTo>
                  <a:lnTo>
                    <a:pt x="316" y="901"/>
                  </a:lnTo>
                  <a:lnTo>
                    <a:pt x="0" y="851"/>
                  </a:lnTo>
                  <a:lnTo>
                    <a:pt x="33" y="646"/>
                  </a:lnTo>
                  <a:lnTo>
                    <a:pt x="38" y="646"/>
                  </a:lnTo>
                  <a:lnTo>
                    <a:pt x="115" y="110"/>
                  </a:lnTo>
                  <a:lnTo>
                    <a:pt x="130" y="0"/>
                  </a:lnTo>
                  <a:lnTo>
                    <a:pt x="1189" y="131"/>
                  </a:lnTo>
                  <a:lnTo>
                    <a:pt x="1149" y="557"/>
                  </a:lnTo>
                  <a:lnTo>
                    <a:pt x="1114" y="992"/>
                  </a:lnTo>
                  <a:close/>
                </a:path>
              </a:pathLst>
            </a:custGeom>
            <a:solidFill>
              <a:srgbClr val="FADA7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36" name="Rectangle 35"/>
            <p:cNvSpPr>
              <a:spLocks noChangeArrowheads="1"/>
            </p:cNvSpPr>
            <p:nvPr/>
          </p:nvSpPr>
          <p:spPr bwMode="auto">
            <a:xfrm>
              <a:off x="2716" y="1695"/>
              <a:ext cx="19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WY</a:t>
              </a:r>
              <a:endParaRPr lang="en-US" sz="1100">
                <a:effectLst/>
                <a:latin typeface="Calibri" charset="0"/>
                <a:ea typeface="Calibri" charset="0"/>
                <a:cs typeface="Times New Roman" charset="0"/>
              </a:endParaRPr>
            </a:p>
          </p:txBody>
        </p:sp>
        <p:sp>
          <p:nvSpPr>
            <p:cNvPr id="37" name="Freeform 36"/>
            <p:cNvSpPr>
              <a:spLocks/>
            </p:cNvSpPr>
            <p:nvPr/>
          </p:nvSpPr>
          <p:spPr bwMode="auto">
            <a:xfrm>
              <a:off x="2174" y="1271"/>
              <a:ext cx="1189" cy="992"/>
            </a:xfrm>
            <a:custGeom>
              <a:avLst/>
              <a:gdLst>
                <a:gd name="T0" fmla="*/ 1114 w 1189"/>
                <a:gd name="T1" fmla="*/ 992 h 992"/>
                <a:gd name="T2" fmla="*/ 316 w 1189"/>
                <a:gd name="T3" fmla="*/ 901 h 992"/>
                <a:gd name="T4" fmla="*/ 0 w 1189"/>
                <a:gd name="T5" fmla="*/ 851 h 992"/>
                <a:gd name="T6" fmla="*/ 33 w 1189"/>
                <a:gd name="T7" fmla="*/ 646 h 992"/>
                <a:gd name="T8" fmla="*/ 38 w 1189"/>
                <a:gd name="T9" fmla="*/ 646 h 992"/>
                <a:gd name="T10" fmla="*/ 115 w 1189"/>
                <a:gd name="T11" fmla="*/ 110 h 992"/>
                <a:gd name="T12" fmla="*/ 130 w 1189"/>
                <a:gd name="T13" fmla="*/ 0 h 992"/>
                <a:gd name="T14" fmla="*/ 1189 w 1189"/>
                <a:gd name="T15" fmla="*/ 131 h 992"/>
                <a:gd name="T16" fmla="*/ 1149 w 1189"/>
                <a:gd name="T17" fmla="*/ 557 h 992"/>
                <a:gd name="T18" fmla="*/ 1114 w 1189"/>
                <a:gd name="T19" fmla="*/ 992 h 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9" h="992">
                  <a:moveTo>
                    <a:pt x="1114" y="992"/>
                  </a:moveTo>
                  <a:lnTo>
                    <a:pt x="316" y="901"/>
                  </a:lnTo>
                  <a:lnTo>
                    <a:pt x="0" y="851"/>
                  </a:lnTo>
                  <a:lnTo>
                    <a:pt x="33" y="646"/>
                  </a:lnTo>
                  <a:lnTo>
                    <a:pt x="38" y="646"/>
                  </a:lnTo>
                  <a:lnTo>
                    <a:pt x="115" y="110"/>
                  </a:lnTo>
                  <a:lnTo>
                    <a:pt x="130" y="0"/>
                  </a:lnTo>
                  <a:lnTo>
                    <a:pt x="1189" y="131"/>
                  </a:lnTo>
                  <a:lnTo>
                    <a:pt x="1149" y="557"/>
                  </a:lnTo>
                  <a:lnTo>
                    <a:pt x="1114" y="992"/>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38" name="Freeform 37"/>
            <p:cNvSpPr>
              <a:spLocks/>
            </p:cNvSpPr>
            <p:nvPr/>
          </p:nvSpPr>
          <p:spPr bwMode="auto">
            <a:xfrm>
              <a:off x="2198" y="3038"/>
              <a:ext cx="1192" cy="1240"/>
            </a:xfrm>
            <a:custGeom>
              <a:avLst/>
              <a:gdLst>
                <a:gd name="T0" fmla="*/ 172 w 1192"/>
                <a:gd name="T1" fmla="*/ 0 h 1240"/>
                <a:gd name="T2" fmla="*/ 1192 w 1192"/>
                <a:gd name="T3" fmla="*/ 116 h 1240"/>
                <a:gd name="T4" fmla="*/ 1184 w 1192"/>
                <a:gd name="T5" fmla="*/ 216 h 1240"/>
                <a:gd name="T6" fmla="*/ 1179 w 1192"/>
                <a:gd name="T7" fmla="*/ 216 h 1240"/>
                <a:gd name="T8" fmla="*/ 1099 w 1192"/>
                <a:gd name="T9" fmla="*/ 1195 h 1240"/>
                <a:gd name="T10" fmla="*/ 456 w 1192"/>
                <a:gd name="T11" fmla="*/ 1137 h 1240"/>
                <a:gd name="T12" fmla="*/ 451 w 1192"/>
                <a:gd name="T13" fmla="*/ 1141 h 1240"/>
                <a:gd name="T14" fmla="*/ 456 w 1192"/>
                <a:gd name="T15" fmla="*/ 1146 h 1240"/>
                <a:gd name="T16" fmla="*/ 461 w 1192"/>
                <a:gd name="T17" fmla="*/ 1148 h 1240"/>
                <a:gd name="T18" fmla="*/ 451 w 1192"/>
                <a:gd name="T19" fmla="*/ 1164 h 1240"/>
                <a:gd name="T20" fmla="*/ 461 w 1192"/>
                <a:gd name="T21" fmla="*/ 1183 h 1240"/>
                <a:gd name="T22" fmla="*/ 467 w 1192"/>
                <a:gd name="T23" fmla="*/ 1183 h 1240"/>
                <a:gd name="T24" fmla="*/ 172 w 1192"/>
                <a:gd name="T25" fmla="*/ 1146 h 1240"/>
                <a:gd name="T26" fmla="*/ 156 w 1192"/>
                <a:gd name="T27" fmla="*/ 1240 h 1240"/>
                <a:gd name="T28" fmla="*/ 0 w 1192"/>
                <a:gd name="T29" fmla="*/ 1222 h 1240"/>
                <a:gd name="T30" fmla="*/ 0 w 1192"/>
                <a:gd name="T31" fmla="*/ 1217 h 1240"/>
                <a:gd name="T32" fmla="*/ 172 w 1192"/>
                <a:gd name="T33" fmla="*/ 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2" h="1240">
                  <a:moveTo>
                    <a:pt x="172" y="0"/>
                  </a:moveTo>
                  <a:lnTo>
                    <a:pt x="1192" y="116"/>
                  </a:lnTo>
                  <a:lnTo>
                    <a:pt x="1184" y="216"/>
                  </a:lnTo>
                  <a:lnTo>
                    <a:pt x="1179" y="216"/>
                  </a:lnTo>
                  <a:lnTo>
                    <a:pt x="1099" y="1195"/>
                  </a:lnTo>
                  <a:lnTo>
                    <a:pt x="456" y="1137"/>
                  </a:lnTo>
                  <a:lnTo>
                    <a:pt x="451" y="1141"/>
                  </a:lnTo>
                  <a:lnTo>
                    <a:pt x="456" y="1146"/>
                  </a:lnTo>
                  <a:lnTo>
                    <a:pt x="461" y="1148"/>
                  </a:lnTo>
                  <a:lnTo>
                    <a:pt x="451" y="1164"/>
                  </a:lnTo>
                  <a:lnTo>
                    <a:pt x="461" y="1183"/>
                  </a:lnTo>
                  <a:lnTo>
                    <a:pt x="467" y="1183"/>
                  </a:lnTo>
                  <a:lnTo>
                    <a:pt x="172" y="1146"/>
                  </a:lnTo>
                  <a:lnTo>
                    <a:pt x="156" y="1240"/>
                  </a:lnTo>
                  <a:lnTo>
                    <a:pt x="0" y="1222"/>
                  </a:lnTo>
                  <a:lnTo>
                    <a:pt x="0" y="1217"/>
                  </a:lnTo>
                  <a:lnTo>
                    <a:pt x="172" y="0"/>
                  </a:lnTo>
                  <a:close/>
                </a:path>
              </a:pathLst>
            </a:custGeom>
            <a:solidFill>
              <a:srgbClr val="FFE1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39" name="Rectangle 38"/>
            <p:cNvSpPr>
              <a:spLocks noChangeArrowheads="1"/>
            </p:cNvSpPr>
            <p:nvPr/>
          </p:nvSpPr>
          <p:spPr bwMode="auto">
            <a:xfrm>
              <a:off x="2771" y="3457"/>
              <a:ext cx="19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NM</a:t>
              </a:r>
              <a:endParaRPr lang="en-US" sz="1100">
                <a:effectLst/>
                <a:latin typeface="Calibri" charset="0"/>
                <a:ea typeface="Calibri" charset="0"/>
                <a:cs typeface="Times New Roman" charset="0"/>
              </a:endParaRPr>
            </a:p>
          </p:txBody>
        </p:sp>
        <p:sp>
          <p:nvSpPr>
            <p:cNvPr id="40" name="Freeform 39"/>
            <p:cNvSpPr>
              <a:spLocks/>
            </p:cNvSpPr>
            <p:nvPr/>
          </p:nvSpPr>
          <p:spPr bwMode="auto">
            <a:xfrm>
              <a:off x="2198" y="3038"/>
              <a:ext cx="1192" cy="1240"/>
            </a:xfrm>
            <a:custGeom>
              <a:avLst/>
              <a:gdLst>
                <a:gd name="T0" fmla="*/ 172 w 1192"/>
                <a:gd name="T1" fmla="*/ 0 h 1240"/>
                <a:gd name="T2" fmla="*/ 1192 w 1192"/>
                <a:gd name="T3" fmla="*/ 116 h 1240"/>
                <a:gd name="T4" fmla="*/ 1184 w 1192"/>
                <a:gd name="T5" fmla="*/ 216 h 1240"/>
                <a:gd name="T6" fmla="*/ 1179 w 1192"/>
                <a:gd name="T7" fmla="*/ 216 h 1240"/>
                <a:gd name="T8" fmla="*/ 1099 w 1192"/>
                <a:gd name="T9" fmla="*/ 1195 h 1240"/>
                <a:gd name="T10" fmla="*/ 456 w 1192"/>
                <a:gd name="T11" fmla="*/ 1137 h 1240"/>
                <a:gd name="T12" fmla="*/ 451 w 1192"/>
                <a:gd name="T13" fmla="*/ 1141 h 1240"/>
                <a:gd name="T14" fmla="*/ 456 w 1192"/>
                <a:gd name="T15" fmla="*/ 1146 h 1240"/>
                <a:gd name="T16" fmla="*/ 461 w 1192"/>
                <a:gd name="T17" fmla="*/ 1148 h 1240"/>
                <a:gd name="T18" fmla="*/ 451 w 1192"/>
                <a:gd name="T19" fmla="*/ 1164 h 1240"/>
                <a:gd name="T20" fmla="*/ 461 w 1192"/>
                <a:gd name="T21" fmla="*/ 1183 h 1240"/>
                <a:gd name="T22" fmla="*/ 467 w 1192"/>
                <a:gd name="T23" fmla="*/ 1183 h 1240"/>
                <a:gd name="T24" fmla="*/ 172 w 1192"/>
                <a:gd name="T25" fmla="*/ 1146 h 1240"/>
                <a:gd name="T26" fmla="*/ 156 w 1192"/>
                <a:gd name="T27" fmla="*/ 1240 h 1240"/>
                <a:gd name="T28" fmla="*/ 0 w 1192"/>
                <a:gd name="T29" fmla="*/ 1222 h 1240"/>
                <a:gd name="T30" fmla="*/ 0 w 1192"/>
                <a:gd name="T31" fmla="*/ 1217 h 1240"/>
                <a:gd name="T32" fmla="*/ 172 w 1192"/>
                <a:gd name="T33" fmla="*/ 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2" h="1240">
                  <a:moveTo>
                    <a:pt x="172" y="0"/>
                  </a:moveTo>
                  <a:lnTo>
                    <a:pt x="1192" y="116"/>
                  </a:lnTo>
                  <a:lnTo>
                    <a:pt x="1184" y="216"/>
                  </a:lnTo>
                  <a:lnTo>
                    <a:pt x="1179" y="216"/>
                  </a:lnTo>
                  <a:lnTo>
                    <a:pt x="1099" y="1195"/>
                  </a:lnTo>
                  <a:lnTo>
                    <a:pt x="456" y="1137"/>
                  </a:lnTo>
                  <a:lnTo>
                    <a:pt x="451" y="1141"/>
                  </a:lnTo>
                  <a:lnTo>
                    <a:pt x="456" y="1146"/>
                  </a:lnTo>
                  <a:lnTo>
                    <a:pt x="461" y="1148"/>
                  </a:lnTo>
                  <a:lnTo>
                    <a:pt x="451" y="1164"/>
                  </a:lnTo>
                  <a:lnTo>
                    <a:pt x="461" y="1183"/>
                  </a:lnTo>
                  <a:lnTo>
                    <a:pt x="467" y="1183"/>
                  </a:lnTo>
                  <a:lnTo>
                    <a:pt x="172" y="1146"/>
                  </a:lnTo>
                  <a:lnTo>
                    <a:pt x="156" y="1240"/>
                  </a:lnTo>
                  <a:lnTo>
                    <a:pt x="0" y="1222"/>
                  </a:lnTo>
                  <a:lnTo>
                    <a:pt x="0" y="1217"/>
                  </a:lnTo>
                  <a:lnTo>
                    <a:pt x="172" y="0"/>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41" name="Freeform 40"/>
            <p:cNvSpPr>
              <a:spLocks/>
            </p:cNvSpPr>
            <p:nvPr/>
          </p:nvSpPr>
          <p:spPr bwMode="auto">
            <a:xfrm>
              <a:off x="2373" y="2179"/>
              <a:ext cx="1235" cy="980"/>
            </a:xfrm>
            <a:custGeom>
              <a:avLst/>
              <a:gdLst>
                <a:gd name="T0" fmla="*/ 0 w 1235"/>
                <a:gd name="T1" fmla="*/ 855 h 980"/>
                <a:gd name="T2" fmla="*/ 1015 w 1235"/>
                <a:gd name="T3" fmla="*/ 972 h 980"/>
                <a:gd name="T4" fmla="*/ 1181 w 1235"/>
                <a:gd name="T5" fmla="*/ 980 h 980"/>
                <a:gd name="T6" fmla="*/ 1221 w 1235"/>
                <a:gd name="T7" fmla="*/ 328 h 980"/>
                <a:gd name="T8" fmla="*/ 1235 w 1235"/>
                <a:gd name="T9" fmla="*/ 115 h 980"/>
                <a:gd name="T10" fmla="*/ 911 w 1235"/>
                <a:gd name="T11" fmla="*/ 90 h 980"/>
                <a:gd name="T12" fmla="*/ 115 w 1235"/>
                <a:gd name="T13" fmla="*/ 0 h 980"/>
                <a:gd name="T14" fmla="*/ 0 w 1235"/>
                <a:gd name="T15" fmla="*/ 855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5" h="980">
                  <a:moveTo>
                    <a:pt x="0" y="855"/>
                  </a:moveTo>
                  <a:lnTo>
                    <a:pt x="1015" y="972"/>
                  </a:lnTo>
                  <a:lnTo>
                    <a:pt x="1181" y="980"/>
                  </a:lnTo>
                  <a:lnTo>
                    <a:pt x="1221" y="328"/>
                  </a:lnTo>
                  <a:lnTo>
                    <a:pt x="1235" y="115"/>
                  </a:lnTo>
                  <a:lnTo>
                    <a:pt x="911" y="90"/>
                  </a:lnTo>
                  <a:lnTo>
                    <a:pt x="115" y="0"/>
                  </a:lnTo>
                  <a:lnTo>
                    <a:pt x="0" y="855"/>
                  </a:lnTo>
                  <a:close/>
                </a:path>
              </a:pathLst>
            </a:custGeom>
            <a:solidFill>
              <a:srgbClr val="FAD87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2" name="Rectangle 41"/>
            <p:cNvSpPr>
              <a:spLocks noChangeArrowheads="1"/>
            </p:cNvSpPr>
            <p:nvPr/>
          </p:nvSpPr>
          <p:spPr bwMode="auto">
            <a:xfrm>
              <a:off x="2900" y="2596"/>
              <a:ext cx="179"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CO</a:t>
              </a:r>
              <a:endParaRPr lang="en-US" sz="1100">
                <a:effectLst/>
                <a:latin typeface="Calibri" charset="0"/>
                <a:ea typeface="Calibri" charset="0"/>
                <a:cs typeface="Times New Roman" charset="0"/>
              </a:endParaRPr>
            </a:p>
          </p:txBody>
        </p:sp>
        <p:sp>
          <p:nvSpPr>
            <p:cNvPr id="43" name="Freeform 42"/>
            <p:cNvSpPr>
              <a:spLocks/>
            </p:cNvSpPr>
            <p:nvPr/>
          </p:nvSpPr>
          <p:spPr bwMode="auto">
            <a:xfrm>
              <a:off x="2373" y="2179"/>
              <a:ext cx="1235" cy="980"/>
            </a:xfrm>
            <a:custGeom>
              <a:avLst/>
              <a:gdLst>
                <a:gd name="T0" fmla="*/ 0 w 1235"/>
                <a:gd name="T1" fmla="*/ 855 h 980"/>
                <a:gd name="T2" fmla="*/ 1015 w 1235"/>
                <a:gd name="T3" fmla="*/ 972 h 980"/>
                <a:gd name="T4" fmla="*/ 1181 w 1235"/>
                <a:gd name="T5" fmla="*/ 980 h 980"/>
                <a:gd name="T6" fmla="*/ 1221 w 1235"/>
                <a:gd name="T7" fmla="*/ 328 h 980"/>
                <a:gd name="T8" fmla="*/ 1235 w 1235"/>
                <a:gd name="T9" fmla="*/ 115 h 980"/>
                <a:gd name="T10" fmla="*/ 911 w 1235"/>
                <a:gd name="T11" fmla="*/ 90 h 980"/>
                <a:gd name="T12" fmla="*/ 115 w 1235"/>
                <a:gd name="T13" fmla="*/ 0 h 980"/>
                <a:gd name="T14" fmla="*/ 0 w 1235"/>
                <a:gd name="T15" fmla="*/ 855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5" h="980">
                  <a:moveTo>
                    <a:pt x="0" y="855"/>
                  </a:moveTo>
                  <a:lnTo>
                    <a:pt x="1015" y="972"/>
                  </a:lnTo>
                  <a:lnTo>
                    <a:pt x="1181" y="980"/>
                  </a:lnTo>
                  <a:lnTo>
                    <a:pt x="1221" y="328"/>
                  </a:lnTo>
                  <a:lnTo>
                    <a:pt x="1235" y="115"/>
                  </a:lnTo>
                  <a:lnTo>
                    <a:pt x="911" y="90"/>
                  </a:lnTo>
                  <a:lnTo>
                    <a:pt x="115" y="0"/>
                  </a:lnTo>
                  <a:lnTo>
                    <a:pt x="0" y="855"/>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44" name="Freeform 43"/>
            <p:cNvSpPr>
              <a:spLocks/>
            </p:cNvSpPr>
            <p:nvPr/>
          </p:nvSpPr>
          <p:spPr bwMode="auto">
            <a:xfrm>
              <a:off x="5401" y="859"/>
              <a:ext cx="1027" cy="517"/>
            </a:xfrm>
            <a:custGeom>
              <a:avLst/>
              <a:gdLst>
                <a:gd name="T0" fmla="*/ 0 w 1027"/>
                <a:gd name="T1" fmla="*/ 220 h 517"/>
                <a:gd name="T2" fmla="*/ 7 w 1027"/>
                <a:gd name="T3" fmla="*/ 230 h 517"/>
                <a:gd name="T4" fmla="*/ 31 w 1027"/>
                <a:gd name="T5" fmla="*/ 233 h 517"/>
                <a:gd name="T6" fmla="*/ 38 w 1027"/>
                <a:gd name="T7" fmla="*/ 244 h 517"/>
                <a:gd name="T8" fmla="*/ 44 w 1027"/>
                <a:gd name="T9" fmla="*/ 267 h 517"/>
                <a:gd name="T10" fmla="*/ 57 w 1027"/>
                <a:gd name="T11" fmla="*/ 272 h 517"/>
                <a:gd name="T12" fmla="*/ 194 w 1027"/>
                <a:gd name="T13" fmla="*/ 299 h 517"/>
                <a:gd name="T14" fmla="*/ 215 w 1027"/>
                <a:gd name="T15" fmla="*/ 299 h 517"/>
                <a:gd name="T16" fmla="*/ 240 w 1027"/>
                <a:gd name="T17" fmla="*/ 330 h 517"/>
                <a:gd name="T18" fmla="*/ 263 w 1027"/>
                <a:gd name="T19" fmla="*/ 330 h 517"/>
                <a:gd name="T20" fmla="*/ 268 w 1027"/>
                <a:gd name="T21" fmla="*/ 335 h 517"/>
                <a:gd name="T22" fmla="*/ 274 w 1027"/>
                <a:gd name="T23" fmla="*/ 330 h 517"/>
                <a:gd name="T24" fmla="*/ 287 w 1027"/>
                <a:gd name="T25" fmla="*/ 330 h 517"/>
                <a:gd name="T26" fmla="*/ 320 w 1027"/>
                <a:gd name="T27" fmla="*/ 335 h 517"/>
                <a:gd name="T28" fmla="*/ 344 w 1027"/>
                <a:gd name="T29" fmla="*/ 341 h 517"/>
                <a:gd name="T30" fmla="*/ 352 w 1027"/>
                <a:gd name="T31" fmla="*/ 354 h 517"/>
                <a:gd name="T32" fmla="*/ 347 w 1027"/>
                <a:gd name="T33" fmla="*/ 357 h 517"/>
                <a:gd name="T34" fmla="*/ 347 w 1027"/>
                <a:gd name="T35" fmla="*/ 361 h 517"/>
                <a:gd name="T36" fmla="*/ 371 w 1027"/>
                <a:gd name="T37" fmla="*/ 370 h 517"/>
                <a:gd name="T38" fmla="*/ 398 w 1027"/>
                <a:gd name="T39" fmla="*/ 382 h 517"/>
                <a:gd name="T40" fmla="*/ 398 w 1027"/>
                <a:gd name="T41" fmla="*/ 404 h 517"/>
                <a:gd name="T42" fmla="*/ 389 w 1027"/>
                <a:gd name="T43" fmla="*/ 458 h 517"/>
                <a:gd name="T44" fmla="*/ 398 w 1027"/>
                <a:gd name="T45" fmla="*/ 458 h 517"/>
                <a:gd name="T46" fmla="*/ 422 w 1027"/>
                <a:gd name="T47" fmla="*/ 454 h 517"/>
                <a:gd name="T48" fmla="*/ 424 w 1027"/>
                <a:gd name="T49" fmla="*/ 458 h 517"/>
                <a:gd name="T50" fmla="*/ 422 w 1027"/>
                <a:gd name="T51" fmla="*/ 471 h 517"/>
                <a:gd name="T52" fmla="*/ 418 w 1027"/>
                <a:gd name="T53" fmla="*/ 477 h 517"/>
                <a:gd name="T54" fmla="*/ 422 w 1027"/>
                <a:gd name="T55" fmla="*/ 500 h 517"/>
                <a:gd name="T56" fmla="*/ 445 w 1027"/>
                <a:gd name="T57" fmla="*/ 517 h 517"/>
                <a:gd name="T58" fmla="*/ 446 w 1027"/>
                <a:gd name="T59" fmla="*/ 504 h 517"/>
                <a:gd name="T60" fmla="*/ 446 w 1027"/>
                <a:gd name="T61" fmla="*/ 482 h 517"/>
                <a:gd name="T62" fmla="*/ 467 w 1027"/>
                <a:gd name="T63" fmla="*/ 451 h 517"/>
                <a:gd name="T64" fmla="*/ 481 w 1027"/>
                <a:gd name="T65" fmla="*/ 430 h 517"/>
                <a:gd name="T66" fmla="*/ 491 w 1027"/>
                <a:gd name="T67" fmla="*/ 404 h 517"/>
                <a:gd name="T68" fmla="*/ 509 w 1027"/>
                <a:gd name="T69" fmla="*/ 370 h 517"/>
                <a:gd name="T70" fmla="*/ 513 w 1027"/>
                <a:gd name="T71" fmla="*/ 341 h 517"/>
                <a:gd name="T72" fmla="*/ 517 w 1027"/>
                <a:gd name="T73" fmla="*/ 338 h 517"/>
                <a:gd name="T74" fmla="*/ 517 w 1027"/>
                <a:gd name="T75" fmla="*/ 361 h 517"/>
                <a:gd name="T76" fmla="*/ 533 w 1027"/>
                <a:gd name="T77" fmla="*/ 370 h 517"/>
                <a:gd name="T78" fmla="*/ 539 w 1027"/>
                <a:gd name="T79" fmla="*/ 361 h 517"/>
                <a:gd name="T80" fmla="*/ 550 w 1027"/>
                <a:gd name="T81" fmla="*/ 338 h 517"/>
                <a:gd name="T82" fmla="*/ 579 w 1027"/>
                <a:gd name="T83" fmla="*/ 335 h 517"/>
                <a:gd name="T84" fmla="*/ 579 w 1027"/>
                <a:gd name="T85" fmla="*/ 346 h 517"/>
                <a:gd name="T86" fmla="*/ 555 w 1027"/>
                <a:gd name="T87" fmla="*/ 377 h 517"/>
                <a:gd name="T88" fmla="*/ 561 w 1027"/>
                <a:gd name="T89" fmla="*/ 382 h 517"/>
                <a:gd name="T90" fmla="*/ 566 w 1027"/>
                <a:gd name="T91" fmla="*/ 383 h 517"/>
                <a:gd name="T92" fmla="*/ 619 w 1027"/>
                <a:gd name="T93" fmla="*/ 341 h 517"/>
                <a:gd name="T94" fmla="*/ 624 w 1027"/>
                <a:gd name="T95" fmla="*/ 335 h 517"/>
                <a:gd name="T96" fmla="*/ 624 w 1027"/>
                <a:gd name="T97" fmla="*/ 314 h 517"/>
                <a:gd name="T98" fmla="*/ 647 w 1027"/>
                <a:gd name="T99" fmla="*/ 312 h 517"/>
                <a:gd name="T100" fmla="*/ 670 w 1027"/>
                <a:gd name="T101" fmla="*/ 314 h 517"/>
                <a:gd name="T102" fmla="*/ 678 w 1027"/>
                <a:gd name="T103" fmla="*/ 312 h 517"/>
                <a:gd name="T104" fmla="*/ 681 w 1027"/>
                <a:gd name="T105" fmla="*/ 302 h 517"/>
                <a:gd name="T106" fmla="*/ 697 w 1027"/>
                <a:gd name="T107" fmla="*/ 296 h 517"/>
                <a:gd name="T108" fmla="*/ 705 w 1027"/>
                <a:gd name="T109" fmla="*/ 296 h 517"/>
                <a:gd name="T110" fmla="*/ 743 w 1027"/>
                <a:gd name="T111" fmla="*/ 267 h 517"/>
                <a:gd name="T112" fmla="*/ 758 w 1027"/>
                <a:gd name="T113" fmla="*/ 272 h 517"/>
                <a:gd name="T114" fmla="*/ 767 w 1027"/>
                <a:gd name="T115" fmla="*/ 272 h 517"/>
                <a:gd name="T116" fmla="*/ 820 w 1027"/>
                <a:gd name="T117" fmla="*/ 276 h 517"/>
                <a:gd name="T118" fmla="*/ 842 w 1027"/>
                <a:gd name="T119" fmla="*/ 296 h 517"/>
                <a:gd name="T120" fmla="*/ 853 w 1027"/>
                <a:gd name="T121" fmla="*/ 299 h 517"/>
                <a:gd name="T122" fmla="*/ 858 w 1027"/>
                <a:gd name="T123" fmla="*/ 296 h 517"/>
                <a:gd name="T124" fmla="*/ 853 w 1027"/>
                <a:gd name="T125" fmla="*/ 272 h 517"/>
                <a:gd name="T126" fmla="*/ 861 w 1027"/>
                <a:gd name="T127" fmla="*/ 267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027" h="517">
                  <a:moveTo>
                    <a:pt x="0" y="220"/>
                  </a:moveTo>
                  <a:lnTo>
                    <a:pt x="7" y="230"/>
                  </a:lnTo>
                  <a:lnTo>
                    <a:pt x="31" y="233"/>
                  </a:lnTo>
                  <a:lnTo>
                    <a:pt x="38" y="244"/>
                  </a:lnTo>
                  <a:lnTo>
                    <a:pt x="44" y="267"/>
                  </a:lnTo>
                  <a:lnTo>
                    <a:pt x="57" y="272"/>
                  </a:lnTo>
                  <a:lnTo>
                    <a:pt x="194" y="299"/>
                  </a:lnTo>
                  <a:lnTo>
                    <a:pt x="215" y="299"/>
                  </a:lnTo>
                  <a:lnTo>
                    <a:pt x="240" y="330"/>
                  </a:lnTo>
                  <a:lnTo>
                    <a:pt x="263" y="330"/>
                  </a:lnTo>
                  <a:lnTo>
                    <a:pt x="268" y="335"/>
                  </a:lnTo>
                  <a:lnTo>
                    <a:pt x="274" y="330"/>
                  </a:lnTo>
                  <a:lnTo>
                    <a:pt x="287" y="330"/>
                  </a:lnTo>
                  <a:lnTo>
                    <a:pt x="320" y="335"/>
                  </a:lnTo>
                  <a:lnTo>
                    <a:pt x="344" y="341"/>
                  </a:lnTo>
                  <a:lnTo>
                    <a:pt x="352" y="354"/>
                  </a:lnTo>
                  <a:lnTo>
                    <a:pt x="347" y="357"/>
                  </a:lnTo>
                  <a:lnTo>
                    <a:pt x="347" y="361"/>
                  </a:lnTo>
                  <a:lnTo>
                    <a:pt x="371" y="370"/>
                  </a:lnTo>
                  <a:lnTo>
                    <a:pt x="398" y="382"/>
                  </a:lnTo>
                  <a:lnTo>
                    <a:pt x="398" y="404"/>
                  </a:lnTo>
                  <a:lnTo>
                    <a:pt x="389" y="458"/>
                  </a:lnTo>
                  <a:lnTo>
                    <a:pt x="398" y="458"/>
                  </a:lnTo>
                  <a:lnTo>
                    <a:pt x="422" y="454"/>
                  </a:lnTo>
                  <a:lnTo>
                    <a:pt x="424" y="458"/>
                  </a:lnTo>
                  <a:lnTo>
                    <a:pt x="422" y="471"/>
                  </a:lnTo>
                  <a:lnTo>
                    <a:pt x="418" y="477"/>
                  </a:lnTo>
                  <a:lnTo>
                    <a:pt x="422" y="500"/>
                  </a:lnTo>
                  <a:lnTo>
                    <a:pt x="445" y="517"/>
                  </a:lnTo>
                  <a:lnTo>
                    <a:pt x="446" y="504"/>
                  </a:lnTo>
                  <a:lnTo>
                    <a:pt x="446" y="482"/>
                  </a:lnTo>
                  <a:lnTo>
                    <a:pt x="467" y="451"/>
                  </a:lnTo>
                  <a:lnTo>
                    <a:pt x="481" y="430"/>
                  </a:lnTo>
                  <a:lnTo>
                    <a:pt x="491" y="404"/>
                  </a:lnTo>
                  <a:lnTo>
                    <a:pt x="509" y="370"/>
                  </a:lnTo>
                  <a:lnTo>
                    <a:pt x="513" y="341"/>
                  </a:lnTo>
                  <a:lnTo>
                    <a:pt x="517" y="338"/>
                  </a:lnTo>
                  <a:lnTo>
                    <a:pt x="517" y="361"/>
                  </a:lnTo>
                  <a:lnTo>
                    <a:pt x="533" y="370"/>
                  </a:lnTo>
                  <a:lnTo>
                    <a:pt x="539" y="361"/>
                  </a:lnTo>
                  <a:lnTo>
                    <a:pt x="550" y="338"/>
                  </a:lnTo>
                  <a:lnTo>
                    <a:pt x="579" y="335"/>
                  </a:lnTo>
                  <a:lnTo>
                    <a:pt x="579" y="346"/>
                  </a:lnTo>
                  <a:lnTo>
                    <a:pt x="555" y="377"/>
                  </a:lnTo>
                  <a:lnTo>
                    <a:pt x="561" y="382"/>
                  </a:lnTo>
                  <a:lnTo>
                    <a:pt x="566" y="383"/>
                  </a:lnTo>
                  <a:lnTo>
                    <a:pt x="619" y="341"/>
                  </a:lnTo>
                  <a:lnTo>
                    <a:pt x="624" y="335"/>
                  </a:lnTo>
                  <a:lnTo>
                    <a:pt x="624" y="314"/>
                  </a:lnTo>
                  <a:lnTo>
                    <a:pt x="647" y="312"/>
                  </a:lnTo>
                  <a:lnTo>
                    <a:pt x="670" y="314"/>
                  </a:lnTo>
                  <a:lnTo>
                    <a:pt x="678" y="312"/>
                  </a:lnTo>
                  <a:lnTo>
                    <a:pt x="681" y="302"/>
                  </a:lnTo>
                  <a:lnTo>
                    <a:pt x="697" y="296"/>
                  </a:lnTo>
                  <a:lnTo>
                    <a:pt x="705" y="296"/>
                  </a:lnTo>
                  <a:lnTo>
                    <a:pt x="743" y="267"/>
                  </a:lnTo>
                  <a:lnTo>
                    <a:pt x="758" y="272"/>
                  </a:lnTo>
                  <a:lnTo>
                    <a:pt x="767" y="272"/>
                  </a:lnTo>
                  <a:lnTo>
                    <a:pt x="820" y="276"/>
                  </a:lnTo>
                  <a:lnTo>
                    <a:pt x="842" y="296"/>
                  </a:lnTo>
                  <a:lnTo>
                    <a:pt x="853" y="299"/>
                  </a:lnTo>
                  <a:lnTo>
                    <a:pt x="858" y="296"/>
                  </a:lnTo>
                  <a:lnTo>
                    <a:pt x="853" y="272"/>
                  </a:lnTo>
                  <a:lnTo>
                    <a:pt x="861" y="267"/>
                  </a:lnTo>
                  <a:lnTo>
                    <a:pt x="884" y="272"/>
                  </a:lnTo>
                  <a:lnTo>
                    <a:pt x="924" y="265"/>
                  </a:lnTo>
                  <a:lnTo>
                    <a:pt x="935" y="267"/>
                  </a:lnTo>
                  <a:lnTo>
                    <a:pt x="951" y="272"/>
                  </a:lnTo>
                  <a:lnTo>
                    <a:pt x="973" y="265"/>
                  </a:lnTo>
                  <a:lnTo>
                    <a:pt x="976" y="265"/>
                  </a:lnTo>
                  <a:lnTo>
                    <a:pt x="981" y="267"/>
                  </a:lnTo>
                  <a:lnTo>
                    <a:pt x="997" y="267"/>
                  </a:lnTo>
                  <a:lnTo>
                    <a:pt x="1015" y="267"/>
                  </a:lnTo>
                  <a:lnTo>
                    <a:pt x="1027" y="254"/>
                  </a:lnTo>
                  <a:lnTo>
                    <a:pt x="1027" y="241"/>
                  </a:lnTo>
                  <a:lnTo>
                    <a:pt x="1019" y="233"/>
                  </a:lnTo>
                  <a:lnTo>
                    <a:pt x="1010" y="233"/>
                  </a:lnTo>
                  <a:lnTo>
                    <a:pt x="973" y="241"/>
                  </a:lnTo>
                  <a:lnTo>
                    <a:pt x="946" y="225"/>
                  </a:lnTo>
                  <a:lnTo>
                    <a:pt x="930" y="209"/>
                  </a:lnTo>
                  <a:lnTo>
                    <a:pt x="911" y="178"/>
                  </a:lnTo>
                  <a:lnTo>
                    <a:pt x="895" y="171"/>
                  </a:lnTo>
                  <a:lnTo>
                    <a:pt x="853" y="175"/>
                  </a:lnTo>
                  <a:lnTo>
                    <a:pt x="837" y="178"/>
                  </a:lnTo>
                  <a:lnTo>
                    <a:pt x="820" y="175"/>
                  </a:lnTo>
                  <a:lnTo>
                    <a:pt x="813" y="178"/>
                  </a:lnTo>
                  <a:lnTo>
                    <a:pt x="804" y="178"/>
                  </a:lnTo>
                  <a:lnTo>
                    <a:pt x="785" y="149"/>
                  </a:lnTo>
                  <a:lnTo>
                    <a:pt x="785" y="132"/>
                  </a:lnTo>
                  <a:lnTo>
                    <a:pt x="796" y="113"/>
                  </a:lnTo>
                  <a:lnTo>
                    <a:pt x="789" y="108"/>
                  </a:lnTo>
                  <a:lnTo>
                    <a:pt x="774" y="113"/>
                  </a:lnTo>
                  <a:lnTo>
                    <a:pt x="738" y="132"/>
                  </a:lnTo>
                  <a:lnTo>
                    <a:pt x="606" y="162"/>
                  </a:lnTo>
                  <a:lnTo>
                    <a:pt x="561" y="197"/>
                  </a:lnTo>
                  <a:lnTo>
                    <a:pt x="555" y="209"/>
                  </a:lnTo>
                  <a:lnTo>
                    <a:pt x="550" y="218"/>
                  </a:lnTo>
                  <a:lnTo>
                    <a:pt x="550" y="209"/>
                  </a:lnTo>
                  <a:lnTo>
                    <a:pt x="537" y="202"/>
                  </a:lnTo>
                  <a:lnTo>
                    <a:pt x="533" y="207"/>
                  </a:lnTo>
                  <a:lnTo>
                    <a:pt x="517" y="207"/>
                  </a:lnTo>
                  <a:lnTo>
                    <a:pt x="504" y="197"/>
                  </a:lnTo>
                  <a:lnTo>
                    <a:pt x="486" y="197"/>
                  </a:lnTo>
                  <a:lnTo>
                    <a:pt x="446" y="202"/>
                  </a:lnTo>
                  <a:lnTo>
                    <a:pt x="402" y="150"/>
                  </a:lnTo>
                  <a:lnTo>
                    <a:pt x="344" y="124"/>
                  </a:lnTo>
                  <a:lnTo>
                    <a:pt x="331" y="128"/>
                  </a:lnTo>
                  <a:lnTo>
                    <a:pt x="314" y="128"/>
                  </a:lnTo>
                  <a:lnTo>
                    <a:pt x="287" y="150"/>
                  </a:lnTo>
                  <a:lnTo>
                    <a:pt x="284" y="160"/>
                  </a:lnTo>
                  <a:lnTo>
                    <a:pt x="274" y="139"/>
                  </a:lnTo>
                  <a:lnTo>
                    <a:pt x="284" y="108"/>
                  </a:lnTo>
                  <a:lnTo>
                    <a:pt x="290" y="102"/>
                  </a:lnTo>
                  <a:lnTo>
                    <a:pt x="308" y="86"/>
                  </a:lnTo>
                  <a:lnTo>
                    <a:pt x="336" y="45"/>
                  </a:lnTo>
                  <a:lnTo>
                    <a:pt x="347" y="32"/>
                  </a:lnTo>
                  <a:lnTo>
                    <a:pt x="352" y="32"/>
                  </a:lnTo>
                  <a:lnTo>
                    <a:pt x="378" y="11"/>
                  </a:lnTo>
                  <a:lnTo>
                    <a:pt x="376" y="8"/>
                  </a:lnTo>
                  <a:lnTo>
                    <a:pt x="367" y="0"/>
                  </a:lnTo>
                  <a:lnTo>
                    <a:pt x="320" y="11"/>
                  </a:lnTo>
                  <a:lnTo>
                    <a:pt x="290" y="22"/>
                  </a:lnTo>
                  <a:lnTo>
                    <a:pt x="256" y="66"/>
                  </a:lnTo>
                  <a:lnTo>
                    <a:pt x="237" y="69"/>
                  </a:lnTo>
                  <a:lnTo>
                    <a:pt x="193" y="116"/>
                  </a:lnTo>
                  <a:lnTo>
                    <a:pt x="153" y="139"/>
                  </a:lnTo>
                  <a:lnTo>
                    <a:pt x="95" y="162"/>
                  </a:lnTo>
                  <a:lnTo>
                    <a:pt x="79" y="162"/>
                  </a:lnTo>
                  <a:lnTo>
                    <a:pt x="76" y="178"/>
                  </a:lnTo>
                  <a:lnTo>
                    <a:pt x="44" y="197"/>
                  </a:lnTo>
                  <a:lnTo>
                    <a:pt x="31" y="209"/>
                  </a:lnTo>
                  <a:lnTo>
                    <a:pt x="0" y="220"/>
                  </a:lnTo>
                  <a:close/>
                </a:path>
              </a:pathLst>
            </a:custGeom>
            <a:solidFill>
              <a:srgbClr val="4BACC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5" name="Freeform 44"/>
            <p:cNvSpPr>
              <a:spLocks/>
            </p:cNvSpPr>
            <p:nvPr/>
          </p:nvSpPr>
          <p:spPr bwMode="auto">
            <a:xfrm>
              <a:off x="5401" y="859"/>
              <a:ext cx="1027" cy="517"/>
            </a:xfrm>
            <a:custGeom>
              <a:avLst/>
              <a:gdLst>
                <a:gd name="T0" fmla="*/ 0 w 1027"/>
                <a:gd name="T1" fmla="*/ 220 h 517"/>
                <a:gd name="T2" fmla="*/ 7 w 1027"/>
                <a:gd name="T3" fmla="*/ 230 h 517"/>
                <a:gd name="T4" fmla="*/ 31 w 1027"/>
                <a:gd name="T5" fmla="*/ 233 h 517"/>
                <a:gd name="T6" fmla="*/ 38 w 1027"/>
                <a:gd name="T7" fmla="*/ 244 h 517"/>
                <a:gd name="T8" fmla="*/ 44 w 1027"/>
                <a:gd name="T9" fmla="*/ 267 h 517"/>
                <a:gd name="T10" fmla="*/ 57 w 1027"/>
                <a:gd name="T11" fmla="*/ 272 h 517"/>
                <a:gd name="T12" fmla="*/ 194 w 1027"/>
                <a:gd name="T13" fmla="*/ 299 h 517"/>
                <a:gd name="T14" fmla="*/ 215 w 1027"/>
                <a:gd name="T15" fmla="*/ 299 h 517"/>
                <a:gd name="T16" fmla="*/ 240 w 1027"/>
                <a:gd name="T17" fmla="*/ 330 h 517"/>
                <a:gd name="T18" fmla="*/ 263 w 1027"/>
                <a:gd name="T19" fmla="*/ 330 h 517"/>
                <a:gd name="T20" fmla="*/ 268 w 1027"/>
                <a:gd name="T21" fmla="*/ 335 h 517"/>
                <a:gd name="T22" fmla="*/ 274 w 1027"/>
                <a:gd name="T23" fmla="*/ 330 h 517"/>
                <a:gd name="T24" fmla="*/ 287 w 1027"/>
                <a:gd name="T25" fmla="*/ 330 h 517"/>
                <a:gd name="T26" fmla="*/ 320 w 1027"/>
                <a:gd name="T27" fmla="*/ 335 h 517"/>
                <a:gd name="T28" fmla="*/ 344 w 1027"/>
                <a:gd name="T29" fmla="*/ 341 h 517"/>
                <a:gd name="T30" fmla="*/ 352 w 1027"/>
                <a:gd name="T31" fmla="*/ 354 h 517"/>
                <a:gd name="T32" fmla="*/ 347 w 1027"/>
                <a:gd name="T33" fmla="*/ 357 h 517"/>
                <a:gd name="T34" fmla="*/ 347 w 1027"/>
                <a:gd name="T35" fmla="*/ 361 h 517"/>
                <a:gd name="T36" fmla="*/ 371 w 1027"/>
                <a:gd name="T37" fmla="*/ 370 h 517"/>
                <a:gd name="T38" fmla="*/ 398 w 1027"/>
                <a:gd name="T39" fmla="*/ 382 h 517"/>
                <a:gd name="T40" fmla="*/ 398 w 1027"/>
                <a:gd name="T41" fmla="*/ 404 h 517"/>
                <a:gd name="T42" fmla="*/ 389 w 1027"/>
                <a:gd name="T43" fmla="*/ 458 h 517"/>
                <a:gd name="T44" fmla="*/ 398 w 1027"/>
                <a:gd name="T45" fmla="*/ 458 h 517"/>
                <a:gd name="T46" fmla="*/ 422 w 1027"/>
                <a:gd name="T47" fmla="*/ 454 h 517"/>
                <a:gd name="T48" fmla="*/ 424 w 1027"/>
                <a:gd name="T49" fmla="*/ 458 h 517"/>
                <a:gd name="T50" fmla="*/ 422 w 1027"/>
                <a:gd name="T51" fmla="*/ 471 h 517"/>
                <a:gd name="T52" fmla="*/ 418 w 1027"/>
                <a:gd name="T53" fmla="*/ 477 h 517"/>
                <a:gd name="T54" fmla="*/ 422 w 1027"/>
                <a:gd name="T55" fmla="*/ 500 h 517"/>
                <a:gd name="T56" fmla="*/ 445 w 1027"/>
                <a:gd name="T57" fmla="*/ 517 h 517"/>
                <a:gd name="T58" fmla="*/ 446 w 1027"/>
                <a:gd name="T59" fmla="*/ 504 h 517"/>
                <a:gd name="T60" fmla="*/ 446 w 1027"/>
                <a:gd name="T61" fmla="*/ 482 h 517"/>
                <a:gd name="T62" fmla="*/ 467 w 1027"/>
                <a:gd name="T63" fmla="*/ 451 h 517"/>
                <a:gd name="T64" fmla="*/ 481 w 1027"/>
                <a:gd name="T65" fmla="*/ 430 h 517"/>
                <a:gd name="T66" fmla="*/ 491 w 1027"/>
                <a:gd name="T67" fmla="*/ 404 h 517"/>
                <a:gd name="T68" fmla="*/ 509 w 1027"/>
                <a:gd name="T69" fmla="*/ 370 h 517"/>
                <a:gd name="T70" fmla="*/ 513 w 1027"/>
                <a:gd name="T71" fmla="*/ 341 h 517"/>
                <a:gd name="T72" fmla="*/ 517 w 1027"/>
                <a:gd name="T73" fmla="*/ 338 h 517"/>
                <a:gd name="T74" fmla="*/ 517 w 1027"/>
                <a:gd name="T75" fmla="*/ 361 h 517"/>
                <a:gd name="T76" fmla="*/ 533 w 1027"/>
                <a:gd name="T77" fmla="*/ 370 h 517"/>
                <a:gd name="T78" fmla="*/ 539 w 1027"/>
                <a:gd name="T79" fmla="*/ 361 h 517"/>
                <a:gd name="T80" fmla="*/ 550 w 1027"/>
                <a:gd name="T81" fmla="*/ 338 h 517"/>
                <a:gd name="T82" fmla="*/ 579 w 1027"/>
                <a:gd name="T83" fmla="*/ 335 h 517"/>
                <a:gd name="T84" fmla="*/ 579 w 1027"/>
                <a:gd name="T85" fmla="*/ 346 h 517"/>
                <a:gd name="T86" fmla="*/ 555 w 1027"/>
                <a:gd name="T87" fmla="*/ 377 h 517"/>
                <a:gd name="T88" fmla="*/ 561 w 1027"/>
                <a:gd name="T89" fmla="*/ 382 h 517"/>
                <a:gd name="T90" fmla="*/ 566 w 1027"/>
                <a:gd name="T91" fmla="*/ 383 h 517"/>
                <a:gd name="T92" fmla="*/ 619 w 1027"/>
                <a:gd name="T93" fmla="*/ 341 h 517"/>
                <a:gd name="T94" fmla="*/ 624 w 1027"/>
                <a:gd name="T95" fmla="*/ 335 h 517"/>
                <a:gd name="T96" fmla="*/ 624 w 1027"/>
                <a:gd name="T97" fmla="*/ 314 h 517"/>
                <a:gd name="T98" fmla="*/ 647 w 1027"/>
                <a:gd name="T99" fmla="*/ 312 h 517"/>
                <a:gd name="T100" fmla="*/ 670 w 1027"/>
                <a:gd name="T101" fmla="*/ 314 h 517"/>
                <a:gd name="T102" fmla="*/ 678 w 1027"/>
                <a:gd name="T103" fmla="*/ 312 h 517"/>
                <a:gd name="T104" fmla="*/ 681 w 1027"/>
                <a:gd name="T105" fmla="*/ 302 h 517"/>
                <a:gd name="T106" fmla="*/ 697 w 1027"/>
                <a:gd name="T107" fmla="*/ 296 h 517"/>
                <a:gd name="T108" fmla="*/ 705 w 1027"/>
                <a:gd name="T109" fmla="*/ 296 h 517"/>
                <a:gd name="T110" fmla="*/ 743 w 1027"/>
                <a:gd name="T111" fmla="*/ 267 h 517"/>
                <a:gd name="T112" fmla="*/ 758 w 1027"/>
                <a:gd name="T113" fmla="*/ 272 h 517"/>
                <a:gd name="T114" fmla="*/ 767 w 1027"/>
                <a:gd name="T115" fmla="*/ 272 h 517"/>
                <a:gd name="T116" fmla="*/ 820 w 1027"/>
                <a:gd name="T117" fmla="*/ 276 h 517"/>
                <a:gd name="T118" fmla="*/ 842 w 1027"/>
                <a:gd name="T119" fmla="*/ 296 h 517"/>
                <a:gd name="T120" fmla="*/ 853 w 1027"/>
                <a:gd name="T121" fmla="*/ 299 h 517"/>
                <a:gd name="T122" fmla="*/ 858 w 1027"/>
                <a:gd name="T123" fmla="*/ 296 h 517"/>
                <a:gd name="T124" fmla="*/ 853 w 1027"/>
                <a:gd name="T125" fmla="*/ 272 h 517"/>
                <a:gd name="T126" fmla="*/ 861 w 1027"/>
                <a:gd name="T127" fmla="*/ 267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027" h="517">
                  <a:moveTo>
                    <a:pt x="0" y="220"/>
                  </a:moveTo>
                  <a:lnTo>
                    <a:pt x="7" y="230"/>
                  </a:lnTo>
                  <a:lnTo>
                    <a:pt x="31" y="233"/>
                  </a:lnTo>
                  <a:lnTo>
                    <a:pt x="38" y="244"/>
                  </a:lnTo>
                  <a:lnTo>
                    <a:pt x="44" y="267"/>
                  </a:lnTo>
                  <a:lnTo>
                    <a:pt x="57" y="272"/>
                  </a:lnTo>
                  <a:lnTo>
                    <a:pt x="194" y="299"/>
                  </a:lnTo>
                  <a:lnTo>
                    <a:pt x="215" y="299"/>
                  </a:lnTo>
                  <a:lnTo>
                    <a:pt x="240" y="330"/>
                  </a:lnTo>
                  <a:lnTo>
                    <a:pt x="263" y="330"/>
                  </a:lnTo>
                  <a:lnTo>
                    <a:pt x="268" y="335"/>
                  </a:lnTo>
                  <a:lnTo>
                    <a:pt x="274" y="330"/>
                  </a:lnTo>
                  <a:lnTo>
                    <a:pt x="287" y="330"/>
                  </a:lnTo>
                  <a:lnTo>
                    <a:pt x="320" y="335"/>
                  </a:lnTo>
                  <a:lnTo>
                    <a:pt x="344" y="341"/>
                  </a:lnTo>
                  <a:lnTo>
                    <a:pt x="352" y="354"/>
                  </a:lnTo>
                  <a:lnTo>
                    <a:pt x="347" y="357"/>
                  </a:lnTo>
                  <a:lnTo>
                    <a:pt x="347" y="361"/>
                  </a:lnTo>
                  <a:lnTo>
                    <a:pt x="371" y="370"/>
                  </a:lnTo>
                  <a:lnTo>
                    <a:pt x="398" y="382"/>
                  </a:lnTo>
                  <a:lnTo>
                    <a:pt x="398" y="404"/>
                  </a:lnTo>
                  <a:lnTo>
                    <a:pt x="389" y="458"/>
                  </a:lnTo>
                  <a:lnTo>
                    <a:pt x="398" y="458"/>
                  </a:lnTo>
                  <a:lnTo>
                    <a:pt x="422" y="454"/>
                  </a:lnTo>
                  <a:lnTo>
                    <a:pt x="424" y="458"/>
                  </a:lnTo>
                  <a:lnTo>
                    <a:pt x="422" y="471"/>
                  </a:lnTo>
                  <a:lnTo>
                    <a:pt x="418" y="477"/>
                  </a:lnTo>
                  <a:lnTo>
                    <a:pt x="422" y="500"/>
                  </a:lnTo>
                  <a:lnTo>
                    <a:pt x="445" y="517"/>
                  </a:lnTo>
                  <a:lnTo>
                    <a:pt x="446" y="504"/>
                  </a:lnTo>
                  <a:lnTo>
                    <a:pt x="446" y="482"/>
                  </a:lnTo>
                  <a:lnTo>
                    <a:pt x="467" y="451"/>
                  </a:lnTo>
                  <a:lnTo>
                    <a:pt x="481" y="430"/>
                  </a:lnTo>
                  <a:lnTo>
                    <a:pt x="491" y="404"/>
                  </a:lnTo>
                  <a:lnTo>
                    <a:pt x="509" y="370"/>
                  </a:lnTo>
                  <a:lnTo>
                    <a:pt x="513" y="341"/>
                  </a:lnTo>
                  <a:lnTo>
                    <a:pt x="517" y="338"/>
                  </a:lnTo>
                  <a:lnTo>
                    <a:pt x="517" y="361"/>
                  </a:lnTo>
                  <a:lnTo>
                    <a:pt x="533" y="370"/>
                  </a:lnTo>
                  <a:lnTo>
                    <a:pt x="539" y="361"/>
                  </a:lnTo>
                  <a:lnTo>
                    <a:pt x="550" y="338"/>
                  </a:lnTo>
                  <a:lnTo>
                    <a:pt x="579" y="335"/>
                  </a:lnTo>
                  <a:lnTo>
                    <a:pt x="579" y="346"/>
                  </a:lnTo>
                  <a:lnTo>
                    <a:pt x="555" y="377"/>
                  </a:lnTo>
                  <a:lnTo>
                    <a:pt x="561" y="382"/>
                  </a:lnTo>
                  <a:lnTo>
                    <a:pt x="566" y="383"/>
                  </a:lnTo>
                  <a:lnTo>
                    <a:pt x="619" y="341"/>
                  </a:lnTo>
                  <a:lnTo>
                    <a:pt x="624" y="335"/>
                  </a:lnTo>
                  <a:lnTo>
                    <a:pt x="624" y="314"/>
                  </a:lnTo>
                  <a:lnTo>
                    <a:pt x="647" y="312"/>
                  </a:lnTo>
                  <a:lnTo>
                    <a:pt x="670" y="314"/>
                  </a:lnTo>
                  <a:lnTo>
                    <a:pt x="678" y="312"/>
                  </a:lnTo>
                  <a:lnTo>
                    <a:pt x="681" y="302"/>
                  </a:lnTo>
                  <a:lnTo>
                    <a:pt x="697" y="296"/>
                  </a:lnTo>
                  <a:lnTo>
                    <a:pt x="705" y="296"/>
                  </a:lnTo>
                  <a:lnTo>
                    <a:pt x="743" y="267"/>
                  </a:lnTo>
                  <a:lnTo>
                    <a:pt x="758" y="272"/>
                  </a:lnTo>
                  <a:lnTo>
                    <a:pt x="767" y="272"/>
                  </a:lnTo>
                  <a:lnTo>
                    <a:pt x="820" y="276"/>
                  </a:lnTo>
                  <a:lnTo>
                    <a:pt x="842" y="296"/>
                  </a:lnTo>
                  <a:lnTo>
                    <a:pt x="853" y="299"/>
                  </a:lnTo>
                  <a:lnTo>
                    <a:pt x="858" y="296"/>
                  </a:lnTo>
                  <a:lnTo>
                    <a:pt x="853" y="272"/>
                  </a:lnTo>
                  <a:lnTo>
                    <a:pt x="861" y="267"/>
                  </a:lnTo>
                  <a:lnTo>
                    <a:pt x="884" y="272"/>
                  </a:lnTo>
                  <a:lnTo>
                    <a:pt x="924" y="265"/>
                  </a:lnTo>
                  <a:lnTo>
                    <a:pt x="935" y="267"/>
                  </a:lnTo>
                  <a:lnTo>
                    <a:pt x="951" y="272"/>
                  </a:lnTo>
                  <a:lnTo>
                    <a:pt x="973" y="265"/>
                  </a:lnTo>
                  <a:lnTo>
                    <a:pt x="976" y="265"/>
                  </a:lnTo>
                  <a:lnTo>
                    <a:pt x="981" y="267"/>
                  </a:lnTo>
                  <a:lnTo>
                    <a:pt x="997" y="267"/>
                  </a:lnTo>
                  <a:lnTo>
                    <a:pt x="1015" y="267"/>
                  </a:lnTo>
                  <a:lnTo>
                    <a:pt x="1027" y="254"/>
                  </a:lnTo>
                  <a:lnTo>
                    <a:pt x="1027" y="241"/>
                  </a:lnTo>
                  <a:lnTo>
                    <a:pt x="1019" y="233"/>
                  </a:lnTo>
                  <a:lnTo>
                    <a:pt x="1010" y="233"/>
                  </a:lnTo>
                  <a:lnTo>
                    <a:pt x="973" y="241"/>
                  </a:lnTo>
                  <a:lnTo>
                    <a:pt x="946" y="225"/>
                  </a:lnTo>
                  <a:lnTo>
                    <a:pt x="930" y="209"/>
                  </a:lnTo>
                  <a:lnTo>
                    <a:pt x="911" y="178"/>
                  </a:lnTo>
                  <a:lnTo>
                    <a:pt x="895" y="171"/>
                  </a:lnTo>
                  <a:lnTo>
                    <a:pt x="853" y="175"/>
                  </a:lnTo>
                  <a:lnTo>
                    <a:pt x="837" y="178"/>
                  </a:lnTo>
                  <a:lnTo>
                    <a:pt x="820" y="175"/>
                  </a:lnTo>
                  <a:lnTo>
                    <a:pt x="813" y="178"/>
                  </a:lnTo>
                  <a:lnTo>
                    <a:pt x="804" y="178"/>
                  </a:lnTo>
                  <a:lnTo>
                    <a:pt x="785" y="149"/>
                  </a:lnTo>
                  <a:lnTo>
                    <a:pt x="785" y="132"/>
                  </a:lnTo>
                  <a:lnTo>
                    <a:pt x="796" y="113"/>
                  </a:lnTo>
                  <a:lnTo>
                    <a:pt x="789" y="108"/>
                  </a:lnTo>
                  <a:lnTo>
                    <a:pt x="774" y="113"/>
                  </a:lnTo>
                  <a:lnTo>
                    <a:pt x="738" y="132"/>
                  </a:lnTo>
                  <a:lnTo>
                    <a:pt x="606" y="162"/>
                  </a:lnTo>
                  <a:lnTo>
                    <a:pt x="561" y="197"/>
                  </a:lnTo>
                  <a:lnTo>
                    <a:pt x="555" y="209"/>
                  </a:lnTo>
                  <a:lnTo>
                    <a:pt x="550" y="218"/>
                  </a:lnTo>
                  <a:lnTo>
                    <a:pt x="550" y="209"/>
                  </a:lnTo>
                  <a:lnTo>
                    <a:pt x="537" y="202"/>
                  </a:lnTo>
                  <a:lnTo>
                    <a:pt x="533" y="207"/>
                  </a:lnTo>
                  <a:lnTo>
                    <a:pt x="517" y="207"/>
                  </a:lnTo>
                  <a:lnTo>
                    <a:pt x="504" y="197"/>
                  </a:lnTo>
                  <a:lnTo>
                    <a:pt x="486" y="197"/>
                  </a:lnTo>
                  <a:lnTo>
                    <a:pt x="446" y="202"/>
                  </a:lnTo>
                  <a:lnTo>
                    <a:pt x="402" y="150"/>
                  </a:lnTo>
                  <a:lnTo>
                    <a:pt x="344" y="124"/>
                  </a:lnTo>
                  <a:lnTo>
                    <a:pt x="331" y="128"/>
                  </a:lnTo>
                  <a:lnTo>
                    <a:pt x="314" y="128"/>
                  </a:lnTo>
                  <a:lnTo>
                    <a:pt x="287" y="150"/>
                  </a:lnTo>
                  <a:lnTo>
                    <a:pt x="284" y="160"/>
                  </a:lnTo>
                  <a:lnTo>
                    <a:pt x="274" y="139"/>
                  </a:lnTo>
                  <a:lnTo>
                    <a:pt x="284" y="108"/>
                  </a:lnTo>
                  <a:lnTo>
                    <a:pt x="290" y="102"/>
                  </a:lnTo>
                  <a:lnTo>
                    <a:pt x="308" y="86"/>
                  </a:lnTo>
                  <a:lnTo>
                    <a:pt x="336" y="45"/>
                  </a:lnTo>
                  <a:lnTo>
                    <a:pt x="347" y="32"/>
                  </a:lnTo>
                  <a:lnTo>
                    <a:pt x="352" y="32"/>
                  </a:lnTo>
                  <a:lnTo>
                    <a:pt x="378" y="11"/>
                  </a:lnTo>
                  <a:lnTo>
                    <a:pt x="376" y="8"/>
                  </a:lnTo>
                  <a:lnTo>
                    <a:pt x="367" y="0"/>
                  </a:lnTo>
                  <a:lnTo>
                    <a:pt x="320" y="11"/>
                  </a:lnTo>
                  <a:lnTo>
                    <a:pt x="290" y="22"/>
                  </a:lnTo>
                  <a:lnTo>
                    <a:pt x="256" y="66"/>
                  </a:lnTo>
                  <a:lnTo>
                    <a:pt x="237" y="69"/>
                  </a:lnTo>
                  <a:lnTo>
                    <a:pt x="193" y="116"/>
                  </a:lnTo>
                  <a:lnTo>
                    <a:pt x="153" y="139"/>
                  </a:lnTo>
                  <a:lnTo>
                    <a:pt x="95" y="162"/>
                  </a:lnTo>
                  <a:lnTo>
                    <a:pt x="79" y="162"/>
                  </a:lnTo>
                  <a:lnTo>
                    <a:pt x="76" y="178"/>
                  </a:lnTo>
                  <a:lnTo>
                    <a:pt x="44" y="197"/>
                  </a:lnTo>
                  <a:lnTo>
                    <a:pt x="31" y="209"/>
                  </a:lnTo>
                  <a:lnTo>
                    <a:pt x="0" y="22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46" name="Freeform 45"/>
            <p:cNvSpPr>
              <a:spLocks/>
            </p:cNvSpPr>
            <p:nvPr/>
          </p:nvSpPr>
          <p:spPr bwMode="auto">
            <a:xfrm>
              <a:off x="5935" y="3532"/>
              <a:ext cx="661" cy="1055"/>
            </a:xfrm>
            <a:custGeom>
              <a:avLst/>
              <a:gdLst>
                <a:gd name="T0" fmla="*/ 0 w 661"/>
                <a:gd name="T1" fmla="*/ 43 h 1055"/>
                <a:gd name="T2" fmla="*/ 450 w 661"/>
                <a:gd name="T3" fmla="*/ 0 h 1055"/>
                <a:gd name="T4" fmla="*/ 578 w 661"/>
                <a:gd name="T5" fmla="*/ 452 h 1055"/>
                <a:gd name="T6" fmla="*/ 591 w 661"/>
                <a:gd name="T7" fmla="*/ 468 h 1055"/>
                <a:gd name="T8" fmla="*/ 602 w 661"/>
                <a:gd name="T9" fmla="*/ 499 h 1055"/>
                <a:gd name="T10" fmla="*/ 607 w 661"/>
                <a:gd name="T11" fmla="*/ 515 h 1055"/>
                <a:gd name="T12" fmla="*/ 618 w 661"/>
                <a:gd name="T13" fmla="*/ 523 h 1055"/>
                <a:gd name="T14" fmla="*/ 634 w 661"/>
                <a:gd name="T15" fmla="*/ 539 h 1055"/>
                <a:gd name="T16" fmla="*/ 626 w 661"/>
                <a:gd name="T17" fmla="*/ 557 h 1055"/>
                <a:gd name="T18" fmla="*/ 642 w 661"/>
                <a:gd name="T19" fmla="*/ 576 h 1055"/>
                <a:gd name="T20" fmla="*/ 637 w 661"/>
                <a:gd name="T21" fmla="*/ 581 h 1055"/>
                <a:gd name="T22" fmla="*/ 626 w 661"/>
                <a:gd name="T23" fmla="*/ 604 h 1055"/>
                <a:gd name="T24" fmla="*/ 626 w 661"/>
                <a:gd name="T25" fmla="*/ 634 h 1055"/>
                <a:gd name="T26" fmla="*/ 613 w 661"/>
                <a:gd name="T27" fmla="*/ 659 h 1055"/>
                <a:gd name="T28" fmla="*/ 613 w 661"/>
                <a:gd name="T29" fmla="*/ 698 h 1055"/>
                <a:gd name="T30" fmla="*/ 637 w 661"/>
                <a:gd name="T31" fmla="*/ 744 h 1055"/>
                <a:gd name="T32" fmla="*/ 634 w 661"/>
                <a:gd name="T33" fmla="*/ 799 h 1055"/>
                <a:gd name="T34" fmla="*/ 658 w 661"/>
                <a:gd name="T35" fmla="*/ 838 h 1055"/>
                <a:gd name="T36" fmla="*/ 661 w 661"/>
                <a:gd name="T37" fmla="*/ 846 h 1055"/>
                <a:gd name="T38" fmla="*/ 182 w 661"/>
                <a:gd name="T39" fmla="*/ 897 h 1055"/>
                <a:gd name="T40" fmla="*/ 182 w 661"/>
                <a:gd name="T41" fmla="*/ 905 h 1055"/>
                <a:gd name="T42" fmla="*/ 182 w 661"/>
                <a:gd name="T43" fmla="*/ 909 h 1055"/>
                <a:gd name="T44" fmla="*/ 174 w 661"/>
                <a:gd name="T45" fmla="*/ 916 h 1055"/>
                <a:gd name="T46" fmla="*/ 182 w 661"/>
                <a:gd name="T47" fmla="*/ 932 h 1055"/>
                <a:gd name="T48" fmla="*/ 193 w 661"/>
                <a:gd name="T49" fmla="*/ 952 h 1055"/>
                <a:gd name="T50" fmla="*/ 204 w 661"/>
                <a:gd name="T51" fmla="*/ 961 h 1055"/>
                <a:gd name="T52" fmla="*/ 209 w 661"/>
                <a:gd name="T53" fmla="*/ 961 h 1055"/>
                <a:gd name="T54" fmla="*/ 220 w 661"/>
                <a:gd name="T55" fmla="*/ 974 h 1055"/>
                <a:gd name="T56" fmla="*/ 228 w 661"/>
                <a:gd name="T57" fmla="*/ 979 h 1055"/>
                <a:gd name="T58" fmla="*/ 217 w 661"/>
                <a:gd name="T59" fmla="*/ 998 h 1055"/>
                <a:gd name="T60" fmla="*/ 217 w 661"/>
                <a:gd name="T61" fmla="*/ 1003 h 1055"/>
                <a:gd name="T62" fmla="*/ 228 w 661"/>
                <a:gd name="T63" fmla="*/ 1010 h 1055"/>
                <a:gd name="T64" fmla="*/ 233 w 661"/>
                <a:gd name="T65" fmla="*/ 1015 h 1055"/>
                <a:gd name="T66" fmla="*/ 233 w 661"/>
                <a:gd name="T67" fmla="*/ 1021 h 1055"/>
                <a:gd name="T68" fmla="*/ 220 w 661"/>
                <a:gd name="T69" fmla="*/ 1026 h 1055"/>
                <a:gd name="T70" fmla="*/ 214 w 661"/>
                <a:gd name="T71" fmla="*/ 1031 h 1055"/>
                <a:gd name="T72" fmla="*/ 193 w 661"/>
                <a:gd name="T73" fmla="*/ 1055 h 1055"/>
                <a:gd name="T74" fmla="*/ 174 w 661"/>
                <a:gd name="T75" fmla="*/ 1055 h 1055"/>
                <a:gd name="T76" fmla="*/ 158 w 661"/>
                <a:gd name="T77" fmla="*/ 1055 h 1055"/>
                <a:gd name="T78" fmla="*/ 139 w 661"/>
                <a:gd name="T79" fmla="*/ 1026 h 1055"/>
                <a:gd name="T80" fmla="*/ 128 w 661"/>
                <a:gd name="T81" fmla="*/ 998 h 1055"/>
                <a:gd name="T82" fmla="*/ 128 w 661"/>
                <a:gd name="T83" fmla="*/ 985 h 1055"/>
                <a:gd name="T84" fmla="*/ 117 w 661"/>
                <a:gd name="T85" fmla="*/ 956 h 1055"/>
                <a:gd name="T86" fmla="*/ 99 w 661"/>
                <a:gd name="T87" fmla="*/ 985 h 1055"/>
                <a:gd name="T88" fmla="*/ 97 w 661"/>
                <a:gd name="T89" fmla="*/ 1032 h 1055"/>
                <a:gd name="T90" fmla="*/ 93 w 661"/>
                <a:gd name="T91" fmla="*/ 1045 h 1055"/>
                <a:gd name="T92" fmla="*/ 58 w 661"/>
                <a:gd name="T93" fmla="*/ 1032 h 1055"/>
                <a:gd name="T94" fmla="*/ 51 w 661"/>
                <a:gd name="T95" fmla="*/ 1045 h 1055"/>
                <a:gd name="T96" fmla="*/ 42 w 661"/>
                <a:gd name="T97" fmla="*/ 1050 h 1055"/>
                <a:gd name="T98" fmla="*/ 3 w 661"/>
                <a:gd name="T99" fmla="*/ 727 h 1055"/>
                <a:gd name="T100" fmla="*/ 0 w 661"/>
                <a:gd name="T101" fmla="*/ 698 h 1055"/>
                <a:gd name="T102" fmla="*/ 11 w 661"/>
                <a:gd name="T103" fmla="*/ 60 h 1055"/>
                <a:gd name="T104" fmla="*/ 0 w 661"/>
                <a:gd name="T105" fmla="*/ 43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61" h="1055">
                  <a:moveTo>
                    <a:pt x="0" y="43"/>
                  </a:moveTo>
                  <a:lnTo>
                    <a:pt x="450" y="0"/>
                  </a:lnTo>
                  <a:lnTo>
                    <a:pt x="578" y="452"/>
                  </a:lnTo>
                  <a:lnTo>
                    <a:pt x="591" y="468"/>
                  </a:lnTo>
                  <a:lnTo>
                    <a:pt x="602" y="499"/>
                  </a:lnTo>
                  <a:lnTo>
                    <a:pt x="607" y="515"/>
                  </a:lnTo>
                  <a:lnTo>
                    <a:pt x="618" y="523"/>
                  </a:lnTo>
                  <a:lnTo>
                    <a:pt x="634" y="539"/>
                  </a:lnTo>
                  <a:lnTo>
                    <a:pt x="626" y="557"/>
                  </a:lnTo>
                  <a:lnTo>
                    <a:pt x="642" y="576"/>
                  </a:lnTo>
                  <a:lnTo>
                    <a:pt x="637" y="581"/>
                  </a:lnTo>
                  <a:lnTo>
                    <a:pt x="626" y="604"/>
                  </a:lnTo>
                  <a:lnTo>
                    <a:pt x="626" y="634"/>
                  </a:lnTo>
                  <a:lnTo>
                    <a:pt x="613" y="659"/>
                  </a:lnTo>
                  <a:lnTo>
                    <a:pt x="613" y="698"/>
                  </a:lnTo>
                  <a:lnTo>
                    <a:pt x="637" y="744"/>
                  </a:lnTo>
                  <a:lnTo>
                    <a:pt x="634" y="799"/>
                  </a:lnTo>
                  <a:lnTo>
                    <a:pt x="658" y="838"/>
                  </a:lnTo>
                  <a:lnTo>
                    <a:pt x="661" y="846"/>
                  </a:lnTo>
                  <a:lnTo>
                    <a:pt x="182" y="897"/>
                  </a:lnTo>
                  <a:lnTo>
                    <a:pt x="182" y="905"/>
                  </a:lnTo>
                  <a:lnTo>
                    <a:pt x="182" y="909"/>
                  </a:lnTo>
                  <a:lnTo>
                    <a:pt x="174" y="916"/>
                  </a:lnTo>
                  <a:lnTo>
                    <a:pt x="182" y="932"/>
                  </a:lnTo>
                  <a:lnTo>
                    <a:pt x="193" y="952"/>
                  </a:lnTo>
                  <a:lnTo>
                    <a:pt x="204" y="961"/>
                  </a:lnTo>
                  <a:lnTo>
                    <a:pt x="209" y="961"/>
                  </a:lnTo>
                  <a:lnTo>
                    <a:pt x="220" y="974"/>
                  </a:lnTo>
                  <a:lnTo>
                    <a:pt x="228" y="979"/>
                  </a:lnTo>
                  <a:lnTo>
                    <a:pt x="217" y="998"/>
                  </a:lnTo>
                  <a:lnTo>
                    <a:pt x="217" y="1003"/>
                  </a:lnTo>
                  <a:lnTo>
                    <a:pt x="228" y="1010"/>
                  </a:lnTo>
                  <a:lnTo>
                    <a:pt x="233" y="1015"/>
                  </a:lnTo>
                  <a:lnTo>
                    <a:pt x="233" y="1021"/>
                  </a:lnTo>
                  <a:lnTo>
                    <a:pt x="220" y="1026"/>
                  </a:lnTo>
                  <a:lnTo>
                    <a:pt x="214" y="1031"/>
                  </a:lnTo>
                  <a:lnTo>
                    <a:pt x="193" y="1055"/>
                  </a:lnTo>
                  <a:lnTo>
                    <a:pt x="174" y="1055"/>
                  </a:lnTo>
                  <a:lnTo>
                    <a:pt x="158" y="1055"/>
                  </a:lnTo>
                  <a:lnTo>
                    <a:pt x="139" y="1026"/>
                  </a:lnTo>
                  <a:lnTo>
                    <a:pt x="128" y="998"/>
                  </a:lnTo>
                  <a:lnTo>
                    <a:pt x="128" y="985"/>
                  </a:lnTo>
                  <a:lnTo>
                    <a:pt x="117" y="956"/>
                  </a:lnTo>
                  <a:lnTo>
                    <a:pt x="99" y="985"/>
                  </a:lnTo>
                  <a:lnTo>
                    <a:pt x="97" y="1032"/>
                  </a:lnTo>
                  <a:lnTo>
                    <a:pt x="93" y="1045"/>
                  </a:lnTo>
                  <a:lnTo>
                    <a:pt x="58" y="1032"/>
                  </a:lnTo>
                  <a:lnTo>
                    <a:pt x="51" y="1045"/>
                  </a:lnTo>
                  <a:lnTo>
                    <a:pt x="42" y="1050"/>
                  </a:lnTo>
                  <a:lnTo>
                    <a:pt x="3" y="727"/>
                  </a:lnTo>
                  <a:lnTo>
                    <a:pt x="0" y="698"/>
                  </a:lnTo>
                  <a:lnTo>
                    <a:pt x="11" y="60"/>
                  </a:lnTo>
                  <a:lnTo>
                    <a:pt x="0" y="43"/>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7" name="Rectangle 46"/>
            <p:cNvSpPr>
              <a:spLocks noChangeArrowheads="1"/>
            </p:cNvSpPr>
            <p:nvPr/>
          </p:nvSpPr>
          <p:spPr bwMode="auto">
            <a:xfrm>
              <a:off x="6103" y="3900"/>
              <a:ext cx="149"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AL</a:t>
              </a:r>
              <a:endParaRPr lang="en-US" sz="1100">
                <a:effectLst/>
                <a:latin typeface="Calibri" charset="0"/>
                <a:ea typeface="Calibri" charset="0"/>
                <a:cs typeface="Times New Roman" charset="0"/>
              </a:endParaRPr>
            </a:p>
          </p:txBody>
        </p:sp>
        <p:sp>
          <p:nvSpPr>
            <p:cNvPr id="48" name="Freeform 47"/>
            <p:cNvSpPr>
              <a:spLocks/>
            </p:cNvSpPr>
            <p:nvPr/>
          </p:nvSpPr>
          <p:spPr bwMode="auto">
            <a:xfrm>
              <a:off x="5935" y="3532"/>
              <a:ext cx="661" cy="1055"/>
            </a:xfrm>
            <a:custGeom>
              <a:avLst/>
              <a:gdLst>
                <a:gd name="T0" fmla="*/ 0 w 661"/>
                <a:gd name="T1" fmla="*/ 43 h 1055"/>
                <a:gd name="T2" fmla="*/ 450 w 661"/>
                <a:gd name="T3" fmla="*/ 0 h 1055"/>
                <a:gd name="T4" fmla="*/ 578 w 661"/>
                <a:gd name="T5" fmla="*/ 452 h 1055"/>
                <a:gd name="T6" fmla="*/ 591 w 661"/>
                <a:gd name="T7" fmla="*/ 468 h 1055"/>
                <a:gd name="T8" fmla="*/ 602 w 661"/>
                <a:gd name="T9" fmla="*/ 499 h 1055"/>
                <a:gd name="T10" fmla="*/ 607 w 661"/>
                <a:gd name="T11" fmla="*/ 515 h 1055"/>
                <a:gd name="T12" fmla="*/ 618 w 661"/>
                <a:gd name="T13" fmla="*/ 523 h 1055"/>
                <a:gd name="T14" fmla="*/ 634 w 661"/>
                <a:gd name="T15" fmla="*/ 539 h 1055"/>
                <a:gd name="T16" fmla="*/ 626 w 661"/>
                <a:gd name="T17" fmla="*/ 557 h 1055"/>
                <a:gd name="T18" fmla="*/ 642 w 661"/>
                <a:gd name="T19" fmla="*/ 576 h 1055"/>
                <a:gd name="T20" fmla="*/ 637 w 661"/>
                <a:gd name="T21" fmla="*/ 581 h 1055"/>
                <a:gd name="T22" fmla="*/ 626 w 661"/>
                <a:gd name="T23" fmla="*/ 604 h 1055"/>
                <a:gd name="T24" fmla="*/ 626 w 661"/>
                <a:gd name="T25" fmla="*/ 634 h 1055"/>
                <a:gd name="T26" fmla="*/ 613 w 661"/>
                <a:gd name="T27" fmla="*/ 659 h 1055"/>
                <a:gd name="T28" fmla="*/ 613 w 661"/>
                <a:gd name="T29" fmla="*/ 698 h 1055"/>
                <a:gd name="T30" fmla="*/ 637 w 661"/>
                <a:gd name="T31" fmla="*/ 744 h 1055"/>
                <a:gd name="T32" fmla="*/ 634 w 661"/>
                <a:gd name="T33" fmla="*/ 799 h 1055"/>
                <a:gd name="T34" fmla="*/ 658 w 661"/>
                <a:gd name="T35" fmla="*/ 838 h 1055"/>
                <a:gd name="T36" fmla="*/ 661 w 661"/>
                <a:gd name="T37" fmla="*/ 846 h 1055"/>
                <a:gd name="T38" fmla="*/ 182 w 661"/>
                <a:gd name="T39" fmla="*/ 897 h 1055"/>
                <a:gd name="T40" fmla="*/ 182 w 661"/>
                <a:gd name="T41" fmla="*/ 905 h 1055"/>
                <a:gd name="T42" fmla="*/ 182 w 661"/>
                <a:gd name="T43" fmla="*/ 909 h 1055"/>
                <a:gd name="T44" fmla="*/ 174 w 661"/>
                <a:gd name="T45" fmla="*/ 916 h 1055"/>
                <a:gd name="T46" fmla="*/ 182 w 661"/>
                <a:gd name="T47" fmla="*/ 932 h 1055"/>
                <a:gd name="T48" fmla="*/ 193 w 661"/>
                <a:gd name="T49" fmla="*/ 952 h 1055"/>
                <a:gd name="T50" fmla="*/ 204 w 661"/>
                <a:gd name="T51" fmla="*/ 961 h 1055"/>
                <a:gd name="T52" fmla="*/ 209 w 661"/>
                <a:gd name="T53" fmla="*/ 961 h 1055"/>
                <a:gd name="T54" fmla="*/ 220 w 661"/>
                <a:gd name="T55" fmla="*/ 974 h 1055"/>
                <a:gd name="T56" fmla="*/ 228 w 661"/>
                <a:gd name="T57" fmla="*/ 979 h 1055"/>
                <a:gd name="T58" fmla="*/ 217 w 661"/>
                <a:gd name="T59" fmla="*/ 998 h 1055"/>
                <a:gd name="T60" fmla="*/ 217 w 661"/>
                <a:gd name="T61" fmla="*/ 1003 h 1055"/>
                <a:gd name="T62" fmla="*/ 228 w 661"/>
                <a:gd name="T63" fmla="*/ 1010 h 1055"/>
                <a:gd name="T64" fmla="*/ 233 w 661"/>
                <a:gd name="T65" fmla="*/ 1015 h 1055"/>
                <a:gd name="T66" fmla="*/ 233 w 661"/>
                <a:gd name="T67" fmla="*/ 1021 h 1055"/>
                <a:gd name="T68" fmla="*/ 220 w 661"/>
                <a:gd name="T69" fmla="*/ 1026 h 1055"/>
                <a:gd name="T70" fmla="*/ 214 w 661"/>
                <a:gd name="T71" fmla="*/ 1031 h 1055"/>
                <a:gd name="T72" fmla="*/ 193 w 661"/>
                <a:gd name="T73" fmla="*/ 1055 h 1055"/>
                <a:gd name="T74" fmla="*/ 174 w 661"/>
                <a:gd name="T75" fmla="*/ 1055 h 1055"/>
                <a:gd name="T76" fmla="*/ 158 w 661"/>
                <a:gd name="T77" fmla="*/ 1055 h 1055"/>
                <a:gd name="T78" fmla="*/ 139 w 661"/>
                <a:gd name="T79" fmla="*/ 1026 h 1055"/>
                <a:gd name="T80" fmla="*/ 128 w 661"/>
                <a:gd name="T81" fmla="*/ 998 h 1055"/>
                <a:gd name="T82" fmla="*/ 128 w 661"/>
                <a:gd name="T83" fmla="*/ 985 h 1055"/>
                <a:gd name="T84" fmla="*/ 117 w 661"/>
                <a:gd name="T85" fmla="*/ 956 h 1055"/>
                <a:gd name="T86" fmla="*/ 99 w 661"/>
                <a:gd name="T87" fmla="*/ 985 h 1055"/>
                <a:gd name="T88" fmla="*/ 97 w 661"/>
                <a:gd name="T89" fmla="*/ 1032 h 1055"/>
                <a:gd name="T90" fmla="*/ 93 w 661"/>
                <a:gd name="T91" fmla="*/ 1045 h 1055"/>
                <a:gd name="T92" fmla="*/ 58 w 661"/>
                <a:gd name="T93" fmla="*/ 1032 h 1055"/>
                <a:gd name="T94" fmla="*/ 51 w 661"/>
                <a:gd name="T95" fmla="*/ 1045 h 1055"/>
                <a:gd name="T96" fmla="*/ 42 w 661"/>
                <a:gd name="T97" fmla="*/ 1050 h 1055"/>
                <a:gd name="T98" fmla="*/ 3 w 661"/>
                <a:gd name="T99" fmla="*/ 727 h 1055"/>
                <a:gd name="T100" fmla="*/ 0 w 661"/>
                <a:gd name="T101" fmla="*/ 698 h 1055"/>
                <a:gd name="T102" fmla="*/ 11 w 661"/>
                <a:gd name="T103" fmla="*/ 60 h 1055"/>
                <a:gd name="T104" fmla="*/ 0 w 661"/>
                <a:gd name="T105" fmla="*/ 43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61" h="1055">
                  <a:moveTo>
                    <a:pt x="0" y="43"/>
                  </a:moveTo>
                  <a:lnTo>
                    <a:pt x="450" y="0"/>
                  </a:lnTo>
                  <a:lnTo>
                    <a:pt x="578" y="452"/>
                  </a:lnTo>
                  <a:lnTo>
                    <a:pt x="591" y="468"/>
                  </a:lnTo>
                  <a:lnTo>
                    <a:pt x="602" y="499"/>
                  </a:lnTo>
                  <a:lnTo>
                    <a:pt x="607" y="515"/>
                  </a:lnTo>
                  <a:lnTo>
                    <a:pt x="618" y="523"/>
                  </a:lnTo>
                  <a:lnTo>
                    <a:pt x="634" y="539"/>
                  </a:lnTo>
                  <a:lnTo>
                    <a:pt x="626" y="557"/>
                  </a:lnTo>
                  <a:lnTo>
                    <a:pt x="642" y="576"/>
                  </a:lnTo>
                  <a:lnTo>
                    <a:pt x="637" y="581"/>
                  </a:lnTo>
                  <a:lnTo>
                    <a:pt x="626" y="604"/>
                  </a:lnTo>
                  <a:lnTo>
                    <a:pt x="626" y="634"/>
                  </a:lnTo>
                  <a:lnTo>
                    <a:pt x="613" y="659"/>
                  </a:lnTo>
                  <a:lnTo>
                    <a:pt x="613" y="698"/>
                  </a:lnTo>
                  <a:lnTo>
                    <a:pt x="637" y="744"/>
                  </a:lnTo>
                  <a:lnTo>
                    <a:pt x="634" y="799"/>
                  </a:lnTo>
                  <a:lnTo>
                    <a:pt x="658" y="838"/>
                  </a:lnTo>
                  <a:lnTo>
                    <a:pt x="661" y="846"/>
                  </a:lnTo>
                  <a:lnTo>
                    <a:pt x="182" y="897"/>
                  </a:lnTo>
                  <a:lnTo>
                    <a:pt x="182" y="905"/>
                  </a:lnTo>
                  <a:lnTo>
                    <a:pt x="182" y="909"/>
                  </a:lnTo>
                  <a:lnTo>
                    <a:pt x="174" y="916"/>
                  </a:lnTo>
                  <a:lnTo>
                    <a:pt x="182" y="932"/>
                  </a:lnTo>
                  <a:lnTo>
                    <a:pt x="193" y="952"/>
                  </a:lnTo>
                  <a:lnTo>
                    <a:pt x="204" y="961"/>
                  </a:lnTo>
                  <a:lnTo>
                    <a:pt x="209" y="961"/>
                  </a:lnTo>
                  <a:lnTo>
                    <a:pt x="220" y="974"/>
                  </a:lnTo>
                  <a:lnTo>
                    <a:pt x="228" y="979"/>
                  </a:lnTo>
                  <a:lnTo>
                    <a:pt x="217" y="998"/>
                  </a:lnTo>
                  <a:lnTo>
                    <a:pt x="217" y="1003"/>
                  </a:lnTo>
                  <a:lnTo>
                    <a:pt x="228" y="1010"/>
                  </a:lnTo>
                  <a:lnTo>
                    <a:pt x="233" y="1015"/>
                  </a:lnTo>
                  <a:lnTo>
                    <a:pt x="233" y="1021"/>
                  </a:lnTo>
                  <a:lnTo>
                    <a:pt x="220" y="1026"/>
                  </a:lnTo>
                  <a:lnTo>
                    <a:pt x="214" y="1031"/>
                  </a:lnTo>
                  <a:lnTo>
                    <a:pt x="193" y="1055"/>
                  </a:lnTo>
                  <a:lnTo>
                    <a:pt x="174" y="1055"/>
                  </a:lnTo>
                  <a:lnTo>
                    <a:pt x="158" y="1055"/>
                  </a:lnTo>
                  <a:lnTo>
                    <a:pt x="139" y="1026"/>
                  </a:lnTo>
                  <a:lnTo>
                    <a:pt x="128" y="998"/>
                  </a:lnTo>
                  <a:lnTo>
                    <a:pt x="128" y="985"/>
                  </a:lnTo>
                  <a:lnTo>
                    <a:pt x="117" y="956"/>
                  </a:lnTo>
                  <a:lnTo>
                    <a:pt x="99" y="985"/>
                  </a:lnTo>
                  <a:lnTo>
                    <a:pt x="97" y="1032"/>
                  </a:lnTo>
                  <a:lnTo>
                    <a:pt x="93" y="1045"/>
                  </a:lnTo>
                  <a:lnTo>
                    <a:pt x="58" y="1032"/>
                  </a:lnTo>
                  <a:lnTo>
                    <a:pt x="51" y="1045"/>
                  </a:lnTo>
                  <a:lnTo>
                    <a:pt x="42" y="1050"/>
                  </a:lnTo>
                  <a:lnTo>
                    <a:pt x="3" y="727"/>
                  </a:lnTo>
                  <a:lnTo>
                    <a:pt x="0" y="698"/>
                  </a:lnTo>
                  <a:lnTo>
                    <a:pt x="11" y="60"/>
                  </a:lnTo>
                  <a:lnTo>
                    <a:pt x="0" y="43"/>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49" name="Freeform 48"/>
            <p:cNvSpPr>
              <a:spLocks/>
            </p:cNvSpPr>
            <p:nvPr/>
          </p:nvSpPr>
          <p:spPr bwMode="auto">
            <a:xfrm>
              <a:off x="6106" y="4340"/>
              <a:ext cx="1537" cy="1175"/>
            </a:xfrm>
            <a:custGeom>
              <a:avLst/>
              <a:gdLst>
                <a:gd name="T0" fmla="*/ 474 w 1537"/>
                <a:gd name="T1" fmla="*/ 40 h 1175"/>
                <a:gd name="T2" fmla="*/ 474 w 1537"/>
                <a:gd name="T3" fmla="*/ 56 h 1175"/>
                <a:gd name="T4" fmla="*/ 490 w 1537"/>
                <a:gd name="T5" fmla="*/ 69 h 1175"/>
                <a:gd name="T6" fmla="*/ 490 w 1537"/>
                <a:gd name="T7" fmla="*/ 85 h 1175"/>
                <a:gd name="T8" fmla="*/ 501 w 1537"/>
                <a:gd name="T9" fmla="*/ 103 h 1175"/>
                <a:gd name="T10" fmla="*/ 988 w 1537"/>
                <a:gd name="T11" fmla="*/ 69 h 1175"/>
                <a:gd name="T12" fmla="*/ 993 w 1537"/>
                <a:gd name="T13" fmla="*/ 92 h 1175"/>
                <a:gd name="T14" fmla="*/ 997 w 1537"/>
                <a:gd name="T15" fmla="*/ 103 h 1175"/>
                <a:gd name="T16" fmla="*/ 1023 w 1537"/>
                <a:gd name="T17" fmla="*/ 108 h 1175"/>
                <a:gd name="T18" fmla="*/ 1026 w 1537"/>
                <a:gd name="T19" fmla="*/ 85 h 1175"/>
                <a:gd name="T20" fmla="*/ 1015 w 1537"/>
                <a:gd name="T21" fmla="*/ 38 h 1175"/>
                <a:gd name="T22" fmla="*/ 1015 w 1537"/>
                <a:gd name="T23" fmla="*/ 17 h 1175"/>
                <a:gd name="T24" fmla="*/ 1023 w 1537"/>
                <a:gd name="T25" fmla="*/ 11 h 1175"/>
                <a:gd name="T26" fmla="*/ 1034 w 1537"/>
                <a:gd name="T27" fmla="*/ 0 h 1175"/>
                <a:gd name="T28" fmla="*/ 1068 w 1537"/>
                <a:gd name="T29" fmla="*/ 17 h 1175"/>
                <a:gd name="T30" fmla="*/ 1103 w 1537"/>
                <a:gd name="T31" fmla="*/ 17 h 1175"/>
                <a:gd name="T32" fmla="*/ 1114 w 1537"/>
                <a:gd name="T33" fmla="*/ 16 h 1175"/>
                <a:gd name="T34" fmla="*/ 1125 w 1537"/>
                <a:gd name="T35" fmla="*/ 34 h 1175"/>
                <a:gd name="T36" fmla="*/ 1130 w 1537"/>
                <a:gd name="T37" fmla="*/ 80 h 1175"/>
                <a:gd name="T38" fmla="*/ 1135 w 1537"/>
                <a:gd name="T39" fmla="*/ 85 h 1175"/>
                <a:gd name="T40" fmla="*/ 1147 w 1537"/>
                <a:gd name="T41" fmla="*/ 92 h 1175"/>
                <a:gd name="T42" fmla="*/ 1147 w 1537"/>
                <a:gd name="T43" fmla="*/ 103 h 1175"/>
                <a:gd name="T44" fmla="*/ 1174 w 1537"/>
                <a:gd name="T45" fmla="*/ 173 h 1175"/>
                <a:gd name="T46" fmla="*/ 1182 w 1537"/>
                <a:gd name="T47" fmla="*/ 220 h 1175"/>
                <a:gd name="T48" fmla="*/ 1227 w 1537"/>
                <a:gd name="T49" fmla="*/ 296 h 1175"/>
                <a:gd name="T50" fmla="*/ 1267 w 1537"/>
                <a:gd name="T51" fmla="*/ 342 h 1175"/>
                <a:gd name="T52" fmla="*/ 1272 w 1537"/>
                <a:gd name="T53" fmla="*/ 354 h 1175"/>
                <a:gd name="T54" fmla="*/ 1289 w 1537"/>
                <a:gd name="T55" fmla="*/ 365 h 1175"/>
                <a:gd name="T56" fmla="*/ 1317 w 1537"/>
                <a:gd name="T57" fmla="*/ 393 h 1175"/>
                <a:gd name="T58" fmla="*/ 1369 w 1537"/>
                <a:gd name="T59" fmla="*/ 462 h 1175"/>
                <a:gd name="T60" fmla="*/ 1369 w 1537"/>
                <a:gd name="T61" fmla="*/ 473 h 1175"/>
                <a:gd name="T62" fmla="*/ 1358 w 1537"/>
                <a:gd name="T63" fmla="*/ 493 h 1175"/>
                <a:gd name="T64" fmla="*/ 1358 w 1537"/>
                <a:gd name="T65" fmla="*/ 504 h 1175"/>
                <a:gd name="T66" fmla="*/ 1369 w 1537"/>
                <a:gd name="T67" fmla="*/ 532 h 1175"/>
                <a:gd name="T68" fmla="*/ 1369 w 1537"/>
                <a:gd name="T69" fmla="*/ 548 h 1175"/>
                <a:gd name="T70" fmla="*/ 1369 w 1537"/>
                <a:gd name="T71" fmla="*/ 556 h 1175"/>
                <a:gd name="T72" fmla="*/ 1411 w 1537"/>
                <a:gd name="T73" fmla="*/ 609 h 1175"/>
                <a:gd name="T74" fmla="*/ 1444 w 1537"/>
                <a:gd name="T75" fmla="*/ 687 h 1175"/>
                <a:gd name="T76" fmla="*/ 1495 w 1537"/>
                <a:gd name="T77" fmla="*/ 753 h 1175"/>
                <a:gd name="T78" fmla="*/ 1502 w 1537"/>
                <a:gd name="T79" fmla="*/ 771 h 1175"/>
                <a:gd name="T80" fmla="*/ 1518 w 1537"/>
                <a:gd name="T81" fmla="*/ 826 h 1175"/>
                <a:gd name="T82" fmla="*/ 1522 w 1537"/>
                <a:gd name="T83" fmla="*/ 896 h 1175"/>
                <a:gd name="T84" fmla="*/ 1518 w 1537"/>
                <a:gd name="T85" fmla="*/ 933 h 1175"/>
                <a:gd name="T86" fmla="*/ 1537 w 1537"/>
                <a:gd name="T87" fmla="*/ 1007 h 1175"/>
                <a:gd name="T88" fmla="*/ 1522 w 1537"/>
                <a:gd name="T89" fmla="*/ 1002 h 1175"/>
                <a:gd name="T90" fmla="*/ 1502 w 1537"/>
                <a:gd name="T91" fmla="*/ 1038 h 1175"/>
                <a:gd name="T92" fmla="*/ 1502 w 1537"/>
                <a:gd name="T93" fmla="*/ 1059 h 1175"/>
                <a:gd name="T94" fmla="*/ 1513 w 1537"/>
                <a:gd name="T95" fmla="*/ 1101 h 1175"/>
                <a:gd name="T96" fmla="*/ 1513 w 1537"/>
                <a:gd name="T97" fmla="*/ 1107 h 1175"/>
                <a:gd name="T98" fmla="*/ 1495 w 1537"/>
                <a:gd name="T99" fmla="*/ 1135 h 1175"/>
                <a:gd name="T100" fmla="*/ 1422 w 1537"/>
                <a:gd name="T101" fmla="*/ 1166 h 1175"/>
                <a:gd name="T102" fmla="*/ 1404 w 1537"/>
                <a:gd name="T103" fmla="*/ 1171 h 1175"/>
                <a:gd name="T104" fmla="*/ 1387 w 1537"/>
                <a:gd name="T105" fmla="*/ 1175 h 1175"/>
                <a:gd name="T106" fmla="*/ 1364 w 1537"/>
                <a:gd name="T107" fmla="*/ 1171 h 1175"/>
                <a:gd name="T108" fmla="*/ 1358 w 1537"/>
                <a:gd name="T109" fmla="*/ 1158 h 1175"/>
                <a:gd name="T110" fmla="*/ 1358 w 1537"/>
                <a:gd name="T111" fmla="*/ 1154 h 1175"/>
                <a:gd name="T112" fmla="*/ 1364 w 1537"/>
                <a:gd name="T113" fmla="*/ 1151 h 1175"/>
                <a:gd name="T114" fmla="*/ 1369 w 1537"/>
                <a:gd name="T115" fmla="*/ 1151 h 1175"/>
                <a:gd name="T116" fmla="*/ 1380 w 1537"/>
                <a:gd name="T117" fmla="*/ 1154 h 1175"/>
                <a:gd name="T118" fmla="*/ 1387 w 1537"/>
                <a:gd name="T119" fmla="*/ 1151 h 1175"/>
                <a:gd name="T120" fmla="*/ 1385 w 1537"/>
                <a:gd name="T121" fmla="*/ 1135 h 1175"/>
                <a:gd name="T122" fmla="*/ 1369 w 1537"/>
                <a:gd name="T123" fmla="*/ 1130 h 1175"/>
                <a:gd name="T124" fmla="*/ 1364 w 1537"/>
                <a:gd name="T125" fmla="*/ 1130 h 1175"/>
                <a:gd name="T126" fmla="*/ 1342 w 1537"/>
                <a:gd name="T127" fmla="*/ 1112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537" h="1175">
                  <a:moveTo>
                    <a:pt x="474" y="40"/>
                  </a:moveTo>
                  <a:lnTo>
                    <a:pt x="474" y="56"/>
                  </a:lnTo>
                  <a:lnTo>
                    <a:pt x="490" y="69"/>
                  </a:lnTo>
                  <a:lnTo>
                    <a:pt x="490" y="85"/>
                  </a:lnTo>
                  <a:lnTo>
                    <a:pt x="501" y="103"/>
                  </a:lnTo>
                  <a:lnTo>
                    <a:pt x="988" y="69"/>
                  </a:lnTo>
                  <a:lnTo>
                    <a:pt x="993" y="92"/>
                  </a:lnTo>
                  <a:lnTo>
                    <a:pt x="997" y="103"/>
                  </a:lnTo>
                  <a:lnTo>
                    <a:pt x="1023" y="108"/>
                  </a:lnTo>
                  <a:lnTo>
                    <a:pt x="1026" y="85"/>
                  </a:lnTo>
                  <a:lnTo>
                    <a:pt x="1015" y="38"/>
                  </a:lnTo>
                  <a:lnTo>
                    <a:pt x="1015" y="17"/>
                  </a:lnTo>
                  <a:lnTo>
                    <a:pt x="1023" y="11"/>
                  </a:lnTo>
                  <a:lnTo>
                    <a:pt x="1034" y="0"/>
                  </a:lnTo>
                  <a:lnTo>
                    <a:pt x="1068" y="17"/>
                  </a:lnTo>
                  <a:lnTo>
                    <a:pt x="1103" y="17"/>
                  </a:lnTo>
                  <a:lnTo>
                    <a:pt x="1114" y="16"/>
                  </a:lnTo>
                  <a:lnTo>
                    <a:pt x="1125" y="34"/>
                  </a:lnTo>
                  <a:lnTo>
                    <a:pt x="1130" y="80"/>
                  </a:lnTo>
                  <a:lnTo>
                    <a:pt x="1135" y="85"/>
                  </a:lnTo>
                  <a:lnTo>
                    <a:pt x="1147" y="92"/>
                  </a:lnTo>
                  <a:lnTo>
                    <a:pt x="1147" y="103"/>
                  </a:lnTo>
                  <a:lnTo>
                    <a:pt x="1174" y="173"/>
                  </a:lnTo>
                  <a:lnTo>
                    <a:pt x="1182" y="220"/>
                  </a:lnTo>
                  <a:lnTo>
                    <a:pt x="1227" y="296"/>
                  </a:lnTo>
                  <a:lnTo>
                    <a:pt x="1267" y="342"/>
                  </a:lnTo>
                  <a:lnTo>
                    <a:pt x="1272" y="354"/>
                  </a:lnTo>
                  <a:lnTo>
                    <a:pt x="1289" y="365"/>
                  </a:lnTo>
                  <a:lnTo>
                    <a:pt x="1317" y="393"/>
                  </a:lnTo>
                  <a:lnTo>
                    <a:pt x="1369" y="462"/>
                  </a:lnTo>
                  <a:lnTo>
                    <a:pt x="1369" y="473"/>
                  </a:lnTo>
                  <a:lnTo>
                    <a:pt x="1358" y="493"/>
                  </a:lnTo>
                  <a:lnTo>
                    <a:pt x="1358" y="504"/>
                  </a:lnTo>
                  <a:lnTo>
                    <a:pt x="1369" y="532"/>
                  </a:lnTo>
                  <a:lnTo>
                    <a:pt x="1369" y="548"/>
                  </a:lnTo>
                  <a:lnTo>
                    <a:pt x="1369" y="556"/>
                  </a:lnTo>
                  <a:lnTo>
                    <a:pt x="1411" y="609"/>
                  </a:lnTo>
                  <a:lnTo>
                    <a:pt x="1444" y="687"/>
                  </a:lnTo>
                  <a:lnTo>
                    <a:pt x="1495" y="753"/>
                  </a:lnTo>
                  <a:lnTo>
                    <a:pt x="1502" y="771"/>
                  </a:lnTo>
                  <a:lnTo>
                    <a:pt x="1518" y="826"/>
                  </a:lnTo>
                  <a:lnTo>
                    <a:pt x="1522" y="896"/>
                  </a:lnTo>
                  <a:lnTo>
                    <a:pt x="1518" y="933"/>
                  </a:lnTo>
                  <a:lnTo>
                    <a:pt x="1537" y="1007"/>
                  </a:lnTo>
                  <a:lnTo>
                    <a:pt x="1522" y="1002"/>
                  </a:lnTo>
                  <a:lnTo>
                    <a:pt x="1502" y="1038"/>
                  </a:lnTo>
                  <a:lnTo>
                    <a:pt x="1502" y="1059"/>
                  </a:lnTo>
                  <a:lnTo>
                    <a:pt x="1513" y="1101"/>
                  </a:lnTo>
                  <a:lnTo>
                    <a:pt x="1513" y="1107"/>
                  </a:lnTo>
                  <a:lnTo>
                    <a:pt x="1495" y="1135"/>
                  </a:lnTo>
                  <a:lnTo>
                    <a:pt x="1422" y="1166"/>
                  </a:lnTo>
                  <a:lnTo>
                    <a:pt x="1404" y="1171"/>
                  </a:lnTo>
                  <a:lnTo>
                    <a:pt x="1387" y="1175"/>
                  </a:lnTo>
                  <a:lnTo>
                    <a:pt x="1364" y="1171"/>
                  </a:lnTo>
                  <a:lnTo>
                    <a:pt x="1358" y="1158"/>
                  </a:lnTo>
                  <a:lnTo>
                    <a:pt x="1358" y="1154"/>
                  </a:lnTo>
                  <a:lnTo>
                    <a:pt x="1364" y="1151"/>
                  </a:lnTo>
                  <a:lnTo>
                    <a:pt x="1369" y="1151"/>
                  </a:lnTo>
                  <a:lnTo>
                    <a:pt x="1380" y="1154"/>
                  </a:lnTo>
                  <a:lnTo>
                    <a:pt x="1387" y="1151"/>
                  </a:lnTo>
                  <a:lnTo>
                    <a:pt x="1385" y="1135"/>
                  </a:lnTo>
                  <a:lnTo>
                    <a:pt x="1369" y="1130"/>
                  </a:lnTo>
                  <a:lnTo>
                    <a:pt x="1364" y="1130"/>
                  </a:lnTo>
                  <a:lnTo>
                    <a:pt x="1342" y="1112"/>
                  </a:lnTo>
                  <a:lnTo>
                    <a:pt x="1294" y="1054"/>
                  </a:lnTo>
                  <a:lnTo>
                    <a:pt x="1273" y="1043"/>
                  </a:lnTo>
                  <a:lnTo>
                    <a:pt x="1227" y="1031"/>
                  </a:lnTo>
                  <a:lnTo>
                    <a:pt x="1221" y="1027"/>
                  </a:lnTo>
                  <a:lnTo>
                    <a:pt x="1187" y="938"/>
                  </a:lnTo>
                  <a:lnTo>
                    <a:pt x="1171" y="926"/>
                  </a:lnTo>
                  <a:lnTo>
                    <a:pt x="1152" y="920"/>
                  </a:lnTo>
                  <a:lnTo>
                    <a:pt x="1136" y="888"/>
                  </a:lnTo>
                  <a:lnTo>
                    <a:pt x="1135" y="868"/>
                  </a:lnTo>
                  <a:lnTo>
                    <a:pt x="1125" y="841"/>
                  </a:lnTo>
                  <a:lnTo>
                    <a:pt x="1111" y="841"/>
                  </a:lnTo>
                  <a:lnTo>
                    <a:pt x="1111" y="857"/>
                  </a:lnTo>
                  <a:lnTo>
                    <a:pt x="1106" y="857"/>
                  </a:lnTo>
                  <a:lnTo>
                    <a:pt x="1061" y="829"/>
                  </a:lnTo>
                  <a:lnTo>
                    <a:pt x="1034" y="765"/>
                  </a:lnTo>
                  <a:lnTo>
                    <a:pt x="1015" y="753"/>
                  </a:lnTo>
                  <a:lnTo>
                    <a:pt x="999" y="735"/>
                  </a:lnTo>
                  <a:lnTo>
                    <a:pt x="999" y="718"/>
                  </a:lnTo>
                  <a:lnTo>
                    <a:pt x="1010" y="713"/>
                  </a:lnTo>
                  <a:lnTo>
                    <a:pt x="1023" y="679"/>
                  </a:lnTo>
                  <a:lnTo>
                    <a:pt x="1034" y="664"/>
                  </a:lnTo>
                  <a:lnTo>
                    <a:pt x="1042" y="648"/>
                  </a:lnTo>
                  <a:lnTo>
                    <a:pt x="1042" y="637"/>
                  </a:lnTo>
                  <a:lnTo>
                    <a:pt x="1034" y="632"/>
                  </a:lnTo>
                  <a:lnTo>
                    <a:pt x="1026" y="637"/>
                  </a:lnTo>
                  <a:lnTo>
                    <a:pt x="1023" y="648"/>
                  </a:lnTo>
                  <a:lnTo>
                    <a:pt x="1015" y="648"/>
                  </a:lnTo>
                  <a:lnTo>
                    <a:pt x="999" y="621"/>
                  </a:lnTo>
                  <a:lnTo>
                    <a:pt x="988" y="626"/>
                  </a:lnTo>
                  <a:lnTo>
                    <a:pt x="981" y="632"/>
                  </a:lnTo>
                  <a:lnTo>
                    <a:pt x="993" y="659"/>
                  </a:lnTo>
                  <a:lnTo>
                    <a:pt x="999" y="666"/>
                  </a:lnTo>
                  <a:lnTo>
                    <a:pt x="993" y="687"/>
                  </a:lnTo>
                  <a:lnTo>
                    <a:pt x="957" y="664"/>
                  </a:lnTo>
                  <a:lnTo>
                    <a:pt x="954" y="648"/>
                  </a:lnTo>
                  <a:lnTo>
                    <a:pt x="951" y="601"/>
                  </a:lnTo>
                  <a:lnTo>
                    <a:pt x="965" y="548"/>
                  </a:lnTo>
                  <a:lnTo>
                    <a:pt x="970" y="498"/>
                  </a:lnTo>
                  <a:lnTo>
                    <a:pt x="954" y="446"/>
                  </a:lnTo>
                  <a:lnTo>
                    <a:pt x="957" y="435"/>
                  </a:lnTo>
                  <a:lnTo>
                    <a:pt x="951" y="428"/>
                  </a:lnTo>
                  <a:lnTo>
                    <a:pt x="919" y="381"/>
                  </a:lnTo>
                  <a:lnTo>
                    <a:pt x="882" y="381"/>
                  </a:lnTo>
                  <a:lnTo>
                    <a:pt x="862" y="370"/>
                  </a:lnTo>
                  <a:lnTo>
                    <a:pt x="860" y="354"/>
                  </a:lnTo>
                  <a:lnTo>
                    <a:pt x="806" y="317"/>
                  </a:lnTo>
                  <a:lnTo>
                    <a:pt x="787" y="289"/>
                  </a:lnTo>
                  <a:lnTo>
                    <a:pt x="769" y="270"/>
                  </a:lnTo>
                  <a:lnTo>
                    <a:pt x="764" y="262"/>
                  </a:lnTo>
                  <a:lnTo>
                    <a:pt x="680" y="215"/>
                  </a:lnTo>
                  <a:lnTo>
                    <a:pt x="622" y="220"/>
                  </a:lnTo>
                  <a:lnTo>
                    <a:pt x="611" y="247"/>
                  </a:lnTo>
                  <a:lnTo>
                    <a:pt x="616" y="249"/>
                  </a:lnTo>
                  <a:lnTo>
                    <a:pt x="616" y="262"/>
                  </a:lnTo>
                  <a:lnTo>
                    <a:pt x="586" y="262"/>
                  </a:lnTo>
                  <a:lnTo>
                    <a:pt x="531" y="307"/>
                  </a:lnTo>
                  <a:lnTo>
                    <a:pt x="509" y="307"/>
                  </a:lnTo>
                  <a:lnTo>
                    <a:pt x="501" y="317"/>
                  </a:lnTo>
                  <a:lnTo>
                    <a:pt x="440" y="334"/>
                  </a:lnTo>
                  <a:lnTo>
                    <a:pt x="429" y="331"/>
                  </a:lnTo>
                  <a:lnTo>
                    <a:pt x="429" y="318"/>
                  </a:lnTo>
                  <a:lnTo>
                    <a:pt x="429" y="312"/>
                  </a:lnTo>
                  <a:lnTo>
                    <a:pt x="432" y="318"/>
                  </a:lnTo>
                  <a:lnTo>
                    <a:pt x="440" y="323"/>
                  </a:lnTo>
                  <a:lnTo>
                    <a:pt x="445" y="318"/>
                  </a:lnTo>
                  <a:lnTo>
                    <a:pt x="448" y="307"/>
                  </a:lnTo>
                  <a:lnTo>
                    <a:pt x="445" y="294"/>
                  </a:lnTo>
                  <a:lnTo>
                    <a:pt x="399" y="262"/>
                  </a:lnTo>
                  <a:lnTo>
                    <a:pt x="394" y="249"/>
                  </a:lnTo>
                  <a:lnTo>
                    <a:pt x="404" y="247"/>
                  </a:lnTo>
                  <a:lnTo>
                    <a:pt x="399" y="242"/>
                  </a:lnTo>
                  <a:lnTo>
                    <a:pt x="394" y="237"/>
                  </a:lnTo>
                  <a:lnTo>
                    <a:pt x="377" y="231"/>
                  </a:lnTo>
                  <a:lnTo>
                    <a:pt x="364" y="224"/>
                  </a:lnTo>
                  <a:lnTo>
                    <a:pt x="357" y="226"/>
                  </a:lnTo>
                  <a:lnTo>
                    <a:pt x="357" y="242"/>
                  </a:lnTo>
                  <a:lnTo>
                    <a:pt x="348" y="237"/>
                  </a:lnTo>
                  <a:lnTo>
                    <a:pt x="313" y="220"/>
                  </a:lnTo>
                  <a:lnTo>
                    <a:pt x="273" y="203"/>
                  </a:lnTo>
                  <a:lnTo>
                    <a:pt x="239" y="203"/>
                  </a:lnTo>
                  <a:lnTo>
                    <a:pt x="234" y="200"/>
                  </a:lnTo>
                  <a:lnTo>
                    <a:pt x="246" y="184"/>
                  </a:lnTo>
                  <a:lnTo>
                    <a:pt x="246" y="177"/>
                  </a:lnTo>
                  <a:lnTo>
                    <a:pt x="239" y="177"/>
                  </a:lnTo>
                  <a:lnTo>
                    <a:pt x="152" y="208"/>
                  </a:lnTo>
                  <a:lnTo>
                    <a:pt x="129" y="208"/>
                  </a:lnTo>
                  <a:lnTo>
                    <a:pt x="113" y="215"/>
                  </a:lnTo>
                  <a:lnTo>
                    <a:pt x="108" y="215"/>
                  </a:lnTo>
                  <a:lnTo>
                    <a:pt x="129" y="195"/>
                  </a:lnTo>
                  <a:lnTo>
                    <a:pt x="131" y="192"/>
                  </a:lnTo>
                  <a:lnTo>
                    <a:pt x="124" y="192"/>
                  </a:lnTo>
                  <a:lnTo>
                    <a:pt x="120" y="192"/>
                  </a:lnTo>
                  <a:lnTo>
                    <a:pt x="108" y="192"/>
                  </a:lnTo>
                  <a:lnTo>
                    <a:pt x="97" y="192"/>
                  </a:lnTo>
                  <a:lnTo>
                    <a:pt x="91" y="195"/>
                  </a:lnTo>
                  <a:lnTo>
                    <a:pt x="83" y="224"/>
                  </a:lnTo>
                  <a:lnTo>
                    <a:pt x="75" y="226"/>
                  </a:lnTo>
                  <a:lnTo>
                    <a:pt x="51" y="237"/>
                  </a:lnTo>
                  <a:lnTo>
                    <a:pt x="45" y="231"/>
                  </a:lnTo>
                  <a:lnTo>
                    <a:pt x="45" y="220"/>
                  </a:lnTo>
                  <a:lnTo>
                    <a:pt x="56" y="215"/>
                  </a:lnTo>
                  <a:lnTo>
                    <a:pt x="56" y="208"/>
                  </a:lnTo>
                  <a:lnTo>
                    <a:pt x="51" y="203"/>
                  </a:lnTo>
                  <a:lnTo>
                    <a:pt x="40" y="195"/>
                  </a:lnTo>
                  <a:lnTo>
                    <a:pt x="40" y="192"/>
                  </a:lnTo>
                  <a:lnTo>
                    <a:pt x="51" y="173"/>
                  </a:lnTo>
                  <a:lnTo>
                    <a:pt x="45" y="168"/>
                  </a:lnTo>
                  <a:lnTo>
                    <a:pt x="33" y="155"/>
                  </a:lnTo>
                  <a:lnTo>
                    <a:pt x="29" y="155"/>
                  </a:lnTo>
                  <a:lnTo>
                    <a:pt x="17" y="145"/>
                  </a:lnTo>
                  <a:lnTo>
                    <a:pt x="6" y="126"/>
                  </a:lnTo>
                  <a:lnTo>
                    <a:pt x="0" y="110"/>
                  </a:lnTo>
                  <a:lnTo>
                    <a:pt x="6" y="103"/>
                  </a:lnTo>
                  <a:lnTo>
                    <a:pt x="6" y="98"/>
                  </a:lnTo>
                  <a:lnTo>
                    <a:pt x="6" y="92"/>
                  </a:lnTo>
                  <a:lnTo>
                    <a:pt x="474" y="40"/>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0" name="Rectangle 49"/>
            <p:cNvSpPr>
              <a:spLocks noChangeArrowheads="1"/>
            </p:cNvSpPr>
            <p:nvPr/>
          </p:nvSpPr>
          <p:spPr bwMode="auto">
            <a:xfrm>
              <a:off x="7035" y="4856"/>
              <a:ext cx="347"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     FL</a:t>
              </a:r>
              <a:endParaRPr lang="en-US" sz="1100">
                <a:effectLst/>
                <a:latin typeface="Calibri" charset="0"/>
                <a:ea typeface="Calibri" charset="0"/>
                <a:cs typeface="Times New Roman" charset="0"/>
              </a:endParaRPr>
            </a:p>
          </p:txBody>
        </p:sp>
        <p:sp>
          <p:nvSpPr>
            <p:cNvPr id="51" name="Freeform 50"/>
            <p:cNvSpPr>
              <a:spLocks/>
            </p:cNvSpPr>
            <p:nvPr/>
          </p:nvSpPr>
          <p:spPr bwMode="auto">
            <a:xfrm>
              <a:off x="6106" y="4340"/>
              <a:ext cx="1537" cy="1175"/>
            </a:xfrm>
            <a:custGeom>
              <a:avLst/>
              <a:gdLst>
                <a:gd name="T0" fmla="*/ 474 w 1537"/>
                <a:gd name="T1" fmla="*/ 40 h 1175"/>
                <a:gd name="T2" fmla="*/ 474 w 1537"/>
                <a:gd name="T3" fmla="*/ 56 h 1175"/>
                <a:gd name="T4" fmla="*/ 490 w 1537"/>
                <a:gd name="T5" fmla="*/ 69 h 1175"/>
                <a:gd name="T6" fmla="*/ 490 w 1537"/>
                <a:gd name="T7" fmla="*/ 85 h 1175"/>
                <a:gd name="T8" fmla="*/ 501 w 1537"/>
                <a:gd name="T9" fmla="*/ 103 h 1175"/>
                <a:gd name="T10" fmla="*/ 988 w 1537"/>
                <a:gd name="T11" fmla="*/ 69 h 1175"/>
                <a:gd name="T12" fmla="*/ 993 w 1537"/>
                <a:gd name="T13" fmla="*/ 92 h 1175"/>
                <a:gd name="T14" fmla="*/ 997 w 1537"/>
                <a:gd name="T15" fmla="*/ 103 h 1175"/>
                <a:gd name="T16" fmla="*/ 1023 w 1537"/>
                <a:gd name="T17" fmla="*/ 108 h 1175"/>
                <a:gd name="T18" fmla="*/ 1026 w 1537"/>
                <a:gd name="T19" fmla="*/ 85 h 1175"/>
                <a:gd name="T20" fmla="*/ 1015 w 1537"/>
                <a:gd name="T21" fmla="*/ 38 h 1175"/>
                <a:gd name="T22" fmla="*/ 1015 w 1537"/>
                <a:gd name="T23" fmla="*/ 17 h 1175"/>
                <a:gd name="T24" fmla="*/ 1023 w 1537"/>
                <a:gd name="T25" fmla="*/ 11 h 1175"/>
                <a:gd name="T26" fmla="*/ 1034 w 1537"/>
                <a:gd name="T27" fmla="*/ 0 h 1175"/>
                <a:gd name="T28" fmla="*/ 1068 w 1537"/>
                <a:gd name="T29" fmla="*/ 17 h 1175"/>
                <a:gd name="T30" fmla="*/ 1103 w 1537"/>
                <a:gd name="T31" fmla="*/ 17 h 1175"/>
                <a:gd name="T32" fmla="*/ 1114 w 1537"/>
                <a:gd name="T33" fmla="*/ 16 h 1175"/>
                <a:gd name="T34" fmla="*/ 1125 w 1537"/>
                <a:gd name="T35" fmla="*/ 34 h 1175"/>
                <a:gd name="T36" fmla="*/ 1130 w 1537"/>
                <a:gd name="T37" fmla="*/ 80 h 1175"/>
                <a:gd name="T38" fmla="*/ 1135 w 1537"/>
                <a:gd name="T39" fmla="*/ 85 h 1175"/>
                <a:gd name="T40" fmla="*/ 1147 w 1537"/>
                <a:gd name="T41" fmla="*/ 92 h 1175"/>
                <a:gd name="T42" fmla="*/ 1147 w 1537"/>
                <a:gd name="T43" fmla="*/ 103 h 1175"/>
                <a:gd name="T44" fmla="*/ 1174 w 1537"/>
                <a:gd name="T45" fmla="*/ 173 h 1175"/>
                <a:gd name="T46" fmla="*/ 1182 w 1537"/>
                <a:gd name="T47" fmla="*/ 220 h 1175"/>
                <a:gd name="T48" fmla="*/ 1227 w 1537"/>
                <a:gd name="T49" fmla="*/ 296 h 1175"/>
                <a:gd name="T50" fmla="*/ 1267 w 1537"/>
                <a:gd name="T51" fmla="*/ 342 h 1175"/>
                <a:gd name="T52" fmla="*/ 1272 w 1537"/>
                <a:gd name="T53" fmla="*/ 354 h 1175"/>
                <a:gd name="T54" fmla="*/ 1289 w 1537"/>
                <a:gd name="T55" fmla="*/ 365 h 1175"/>
                <a:gd name="T56" fmla="*/ 1317 w 1537"/>
                <a:gd name="T57" fmla="*/ 393 h 1175"/>
                <a:gd name="T58" fmla="*/ 1369 w 1537"/>
                <a:gd name="T59" fmla="*/ 462 h 1175"/>
                <a:gd name="T60" fmla="*/ 1369 w 1537"/>
                <a:gd name="T61" fmla="*/ 473 h 1175"/>
                <a:gd name="T62" fmla="*/ 1358 w 1537"/>
                <a:gd name="T63" fmla="*/ 493 h 1175"/>
                <a:gd name="T64" fmla="*/ 1358 w 1537"/>
                <a:gd name="T65" fmla="*/ 504 h 1175"/>
                <a:gd name="T66" fmla="*/ 1369 w 1537"/>
                <a:gd name="T67" fmla="*/ 532 h 1175"/>
                <a:gd name="T68" fmla="*/ 1369 w 1537"/>
                <a:gd name="T69" fmla="*/ 548 h 1175"/>
                <a:gd name="T70" fmla="*/ 1369 w 1537"/>
                <a:gd name="T71" fmla="*/ 556 h 1175"/>
                <a:gd name="T72" fmla="*/ 1411 w 1537"/>
                <a:gd name="T73" fmla="*/ 609 h 1175"/>
                <a:gd name="T74" fmla="*/ 1444 w 1537"/>
                <a:gd name="T75" fmla="*/ 687 h 1175"/>
                <a:gd name="T76" fmla="*/ 1495 w 1537"/>
                <a:gd name="T77" fmla="*/ 753 h 1175"/>
                <a:gd name="T78" fmla="*/ 1502 w 1537"/>
                <a:gd name="T79" fmla="*/ 771 h 1175"/>
                <a:gd name="T80" fmla="*/ 1518 w 1537"/>
                <a:gd name="T81" fmla="*/ 826 h 1175"/>
                <a:gd name="T82" fmla="*/ 1522 w 1537"/>
                <a:gd name="T83" fmla="*/ 896 h 1175"/>
                <a:gd name="T84" fmla="*/ 1518 w 1537"/>
                <a:gd name="T85" fmla="*/ 933 h 1175"/>
                <a:gd name="T86" fmla="*/ 1537 w 1537"/>
                <a:gd name="T87" fmla="*/ 1007 h 1175"/>
                <a:gd name="T88" fmla="*/ 1522 w 1537"/>
                <a:gd name="T89" fmla="*/ 1002 h 1175"/>
                <a:gd name="T90" fmla="*/ 1502 w 1537"/>
                <a:gd name="T91" fmla="*/ 1038 h 1175"/>
                <a:gd name="T92" fmla="*/ 1502 w 1537"/>
                <a:gd name="T93" fmla="*/ 1059 h 1175"/>
                <a:gd name="T94" fmla="*/ 1513 w 1537"/>
                <a:gd name="T95" fmla="*/ 1101 h 1175"/>
                <a:gd name="T96" fmla="*/ 1513 w 1537"/>
                <a:gd name="T97" fmla="*/ 1107 h 1175"/>
                <a:gd name="T98" fmla="*/ 1495 w 1537"/>
                <a:gd name="T99" fmla="*/ 1135 h 1175"/>
                <a:gd name="T100" fmla="*/ 1422 w 1537"/>
                <a:gd name="T101" fmla="*/ 1166 h 1175"/>
                <a:gd name="T102" fmla="*/ 1404 w 1537"/>
                <a:gd name="T103" fmla="*/ 1171 h 1175"/>
                <a:gd name="T104" fmla="*/ 1387 w 1537"/>
                <a:gd name="T105" fmla="*/ 1175 h 1175"/>
                <a:gd name="T106" fmla="*/ 1364 w 1537"/>
                <a:gd name="T107" fmla="*/ 1171 h 1175"/>
                <a:gd name="T108" fmla="*/ 1358 w 1537"/>
                <a:gd name="T109" fmla="*/ 1158 h 1175"/>
                <a:gd name="T110" fmla="*/ 1358 w 1537"/>
                <a:gd name="T111" fmla="*/ 1154 h 1175"/>
                <a:gd name="T112" fmla="*/ 1364 w 1537"/>
                <a:gd name="T113" fmla="*/ 1151 h 1175"/>
                <a:gd name="T114" fmla="*/ 1369 w 1537"/>
                <a:gd name="T115" fmla="*/ 1151 h 1175"/>
                <a:gd name="T116" fmla="*/ 1380 w 1537"/>
                <a:gd name="T117" fmla="*/ 1154 h 1175"/>
                <a:gd name="T118" fmla="*/ 1387 w 1537"/>
                <a:gd name="T119" fmla="*/ 1151 h 1175"/>
                <a:gd name="T120" fmla="*/ 1385 w 1537"/>
                <a:gd name="T121" fmla="*/ 1135 h 1175"/>
                <a:gd name="T122" fmla="*/ 1369 w 1537"/>
                <a:gd name="T123" fmla="*/ 1130 h 1175"/>
                <a:gd name="T124" fmla="*/ 1364 w 1537"/>
                <a:gd name="T125" fmla="*/ 1130 h 1175"/>
                <a:gd name="T126" fmla="*/ 1342 w 1537"/>
                <a:gd name="T127" fmla="*/ 1112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537" h="1175">
                  <a:moveTo>
                    <a:pt x="474" y="40"/>
                  </a:moveTo>
                  <a:lnTo>
                    <a:pt x="474" y="56"/>
                  </a:lnTo>
                  <a:lnTo>
                    <a:pt x="490" y="69"/>
                  </a:lnTo>
                  <a:lnTo>
                    <a:pt x="490" y="85"/>
                  </a:lnTo>
                  <a:lnTo>
                    <a:pt x="501" y="103"/>
                  </a:lnTo>
                  <a:lnTo>
                    <a:pt x="988" y="69"/>
                  </a:lnTo>
                  <a:lnTo>
                    <a:pt x="993" y="92"/>
                  </a:lnTo>
                  <a:lnTo>
                    <a:pt x="997" y="103"/>
                  </a:lnTo>
                  <a:lnTo>
                    <a:pt x="1023" y="108"/>
                  </a:lnTo>
                  <a:lnTo>
                    <a:pt x="1026" y="85"/>
                  </a:lnTo>
                  <a:lnTo>
                    <a:pt x="1015" y="38"/>
                  </a:lnTo>
                  <a:lnTo>
                    <a:pt x="1015" y="17"/>
                  </a:lnTo>
                  <a:lnTo>
                    <a:pt x="1023" y="11"/>
                  </a:lnTo>
                  <a:lnTo>
                    <a:pt x="1034" y="0"/>
                  </a:lnTo>
                  <a:lnTo>
                    <a:pt x="1068" y="17"/>
                  </a:lnTo>
                  <a:lnTo>
                    <a:pt x="1103" y="17"/>
                  </a:lnTo>
                  <a:lnTo>
                    <a:pt x="1114" y="16"/>
                  </a:lnTo>
                  <a:lnTo>
                    <a:pt x="1125" y="34"/>
                  </a:lnTo>
                  <a:lnTo>
                    <a:pt x="1130" y="80"/>
                  </a:lnTo>
                  <a:lnTo>
                    <a:pt x="1135" y="85"/>
                  </a:lnTo>
                  <a:lnTo>
                    <a:pt x="1147" y="92"/>
                  </a:lnTo>
                  <a:lnTo>
                    <a:pt x="1147" y="103"/>
                  </a:lnTo>
                  <a:lnTo>
                    <a:pt x="1174" y="173"/>
                  </a:lnTo>
                  <a:lnTo>
                    <a:pt x="1182" y="220"/>
                  </a:lnTo>
                  <a:lnTo>
                    <a:pt x="1227" y="296"/>
                  </a:lnTo>
                  <a:lnTo>
                    <a:pt x="1267" y="342"/>
                  </a:lnTo>
                  <a:lnTo>
                    <a:pt x="1272" y="354"/>
                  </a:lnTo>
                  <a:lnTo>
                    <a:pt x="1289" y="365"/>
                  </a:lnTo>
                  <a:lnTo>
                    <a:pt x="1317" y="393"/>
                  </a:lnTo>
                  <a:lnTo>
                    <a:pt x="1369" y="462"/>
                  </a:lnTo>
                  <a:lnTo>
                    <a:pt x="1369" y="473"/>
                  </a:lnTo>
                  <a:lnTo>
                    <a:pt x="1358" y="493"/>
                  </a:lnTo>
                  <a:lnTo>
                    <a:pt x="1358" y="504"/>
                  </a:lnTo>
                  <a:lnTo>
                    <a:pt x="1369" y="532"/>
                  </a:lnTo>
                  <a:lnTo>
                    <a:pt x="1369" y="548"/>
                  </a:lnTo>
                  <a:lnTo>
                    <a:pt x="1369" y="556"/>
                  </a:lnTo>
                  <a:lnTo>
                    <a:pt x="1411" y="609"/>
                  </a:lnTo>
                  <a:lnTo>
                    <a:pt x="1444" y="687"/>
                  </a:lnTo>
                  <a:lnTo>
                    <a:pt x="1495" y="753"/>
                  </a:lnTo>
                  <a:lnTo>
                    <a:pt x="1502" y="771"/>
                  </a:lnTo>
                  <a:lnTo>
                    <a:pt x="1518" y="826"/>
                  </a:lnTo>
                  <a:lnTo>
                    <a:pt x="1522" y="896"/>
                  </a:lnTo>
                  <a:lnTo>
                    <a:pt x="1518" y="933"/>
                  </a:lnTo>
                  <a:lnTo>
                    <a:pt x="1537" y="1007"/>
                  </a:lnTo>
                  <a:lnTo>
                    <a:pt x="1522" y="1002"/>
                  </a:lnTo>
                  <a:lnTo>
                    <a:pt x="1502" y="1038"/>
                  </a:lnTo>
                  <a:lnTo>
                    <a:pt x="1502" y="1059"/>
                  </a:lnTo>
                  <a:lnTo>
                    <a:pt x="1513" y="1101"/>
                  </a:lnTo>
                  <a:lnTo>
                    <a:pt x="1513" y="1107"/>
                  </a:lnTo>
                  <a:lnTo>
                    <a:pt x="1495" y="1135"/>
                  </a:lnTo>
                  <a:lnTo>
                    <a:pt x="1422" y="1166"/>
                  </a:lnTo>
                  <a:lnTo>
                    <a:pt x="1404" y="1171"/>
                  </a:lnTo>
                  <a:lnTo>
                    <a:pt x="1387" y="1175"/>
                  </a:lnTo>
                  <a:lnTo>
                    <a:pt x="1364" y="1171"/>
                  </a:lnTo>
                  <a:lnTo>
                    <a:pt x="1358" y="1158"/>
                  </a:lnTo>
                  <a:lnTo>
                    <a:pt x="1358" y="1154"/>
                  </a:lnTo>
                  <a:lnTo>
                    <a:pt x="1364" y="1151"/>
                  </a:lnTo>
                  <a:lnTo>
                    <a:pt x="1369" y="1151"/>
                  </a:lnTo>
                  <a:lnTo>
                    <a:pt x="1380" y="1154"/>
                  </a:lnTo>
                  <a:lnTo>
                    <a:pt x="1387" y="1151"/>
                  </a:lnTo>
                  <a:lnTo>
                    <a:pt x="1385" y="1135"/>
                  </a:lnTo>
                  <a:lnTo>
                    <a:pt x="1369" y="1130"/>
                  </a:lnTo>
                  <a:lnTo>
                    <a:pt x="1364" y="1130"/>
                  </a:lnTo>
                  <a:lnTo>
                    <a:pt x="1342" y="1112"/>
                  </a:lnTo>
                  <a:lnTo>
                    <a:pt x="1294" y="1054"/>
                  </a:lnTo>
                  <a:lnTo>
                    <a:pt x="1273" y="1043"/>
                  </a:lnTo>
                  <a:lnTo>
                    <a:pt x="1227" y="1031"/>
                  </a:lnTo>
                  <a:lnTo>
                    <a:pt x="1221" y="1027"/>
                  </a:lnTo>
                  <a:lnTo>
                    <a:pt x="1187" y="938"/>
                  </a:lnTo>
                  <a:lnTo>
                    <a:pt x="1171" y="926"/>
                  </a:lnTo>
                  <a:lnTo>
                    <a:pt x="1152" y="920"/>
                  </a:lnTo>
                  <a:lnTo>
                    <a:pt x="1136" y="888"/>
                  </a:lnTo>
                  <a:lnTo>
                    <a:pt x="1135" y="868"/>
                  </a:lnTo>
                  <a:lnTo>
                    <a:pt x="1125" y="841"/>
                  </a:lnTo>
                  <a:lnTo>
                    <a:pt x="1111" y="841"/>
                  </a:lnTo>
                  <a:lnTo>
                    <a:pt x="1111" y="857"/>
                  </a:lnTo>
                  <a:lnTo>
                    <a:pt x="1106" y="857"/>
                  </a:lnTo>
                  <a:lnTo>
                    <a:pt x="1061" y="829"/>
                  </a:lnTo>
                  <a:lnTo>
                    <a:pt x="1034" y="765"/>
                  </a:lnTo>
                  <a:lnTo>
                    <a:pt x="1015" y="753"/>
                  </a:lnTo>
                  <a:lnTo>
                    <a:pt x="999" y="735"/>
                  </a:lnTo>
                  <a:lnTo>
                    <a:pt x="999" y="718"/>
                  </a:lnTo>
                  <a:lnTo>
                    <a:pt x="1010" y="713"/>
                  </a:lnTo>
                  <a:lnTo>
                    <a:pt x="1023" y="679"/>
                  </a:lnTo>
                  <a:lnTo>
                    <a:pt x="1034" y="664"/>
                  </a:lnTo>
                  <a:lnTo>
                    <a:pt x="1042" y="648"/>
                  </a:lnTo>
                  <a:lnTo>
                    <a:pt x="1042" y="637"/>
                  </a:lnTo>
                  <a:lnTo>
                    <a:pt x="1034" y="632"/>
                  </a:lnTo>
                  <a:lnTo>
                    <a:pt x="1026" y="637"/>
                  </a:lnTo>
                  <a:lnTo>
                    <a:pt x="1023" y="648"/>
                  </a:lnTo>
                  <a:lnTo>
                    <a:pt x="1015" y="648"/>
                  </a:lnTo>
                  <a:lnTo>
                    <a:pt x="999" y="621"/>
                  </a:lnTo>
                  <a:lnTo>
                    <a:pt x="988" y="626"/>
                  </a:lnTo>
                  <a:lnTo>
                    <a:pt x="981" y="632"/>
                  </a:lnTo>
                  <a:lnTo>
                    <a:pt x="993" y="659"/>
                  </a:lnTo>
                  <a:lnTo>
                    <a:pt x="999" y="666"/>
                  </a:lnTo>
                  <a:lnTo>
                    <a:pt x="993" y="687"/>
                  </a:lnTo>
                  <a:lnTo>
                    <a:pt x="957" y="664"/>
                  </a:lnTo>
                  <a:lnTo>
                    <a:pt x="954" y="648"/>
                  </a:lnTo>
                  <a:lnTo>
                    <a:pt x="951" y="601"/>
                  </a:lnTo>
                  <a:lnTo>
                    <a:pt x="965" y="548"/>
                  </a:lnTo>
                  <a:lnTo>
                    <a:pt x="970" y="498"/>
                  </a:lnTo>
                  <a:lnTo>
                    <a:pt x="954" y="446"/>
                  </a:lnTo>
                  <a:lnTo>
                    <a:pt x="957" y="435"/>
                  </a:lnTo>
                  <a:lnTo>
                    <a:pt x="951" y="428"/>
                  </a:lnTo>
                  <a:lnTo>
                    <a:pt x="919" y="381"/>
                  </a:lnTo>
                  <a:lnTo>
                    <a:pt x="882" y="381"/>
                  </a:lnTo>
                  <a:lnTo>
                    <a:pt x="862" y="370"/>
                  </a:lnTo>
                  <a:lnTo>
                    <a:pt x="860" y="354"/>
                  </a:lnTo>
                  <a:lnTo>
                    <a:pt x="806" y="317"/>
                  </a:lnTo>
                  <a:lnTo>
                    <a:pt x="787" y="289"/>
                  </a:lnTo>
                  <a:lnTo>
                    <a:pt x="769" y="270"/>
                  </a:lnTo>
                  <a:lnTo>
                    <a:pt x="764" y="262"/>
                  </a:lnTo>
                  <a:lnTo>
                    <a:pt x="680" y="215"/>
                  </a:lnTo>
                  <a:lnTo>
                    <a:pt x="622" y="220"/>
                  </a:lnTo>
                  <a:lnTo>
                    <a:pt x="611" y="247"/>
                  </a:lnTo>
                  <a:lnTo>
                    <a:pt x="616" y="249"/>
                  </a:lnTo>
                  <a:lnTo>
                    <a:pt x="616" y="262"/>
                  </a:lnTo>
                  <a:lnTo>
                    <a:pt x="586" y="262"/>
                  </a:lnTo>
                  <a:lnTo>
                    <a:pt x="531" y="307"/>
                  </a:lnTo>
                  <a:lnTo>
                    <a:pt x="509" y="307"/>
                  </a:lnTo>
                  <a:lnTo>
                    <a:pt x="501" y="317"/>
                  </a:lnTo>
                  <a:lnTo>
                    <a:pt x="440" y="334"/>
                  </a:lnTo>
                  <a:lnTo>
                    <a:pt x="429" y="331"/>
                  </a:lnTo>
                  <a:lnTo>
                    <a:pt x="429" y="318"/>
                  </a:lnTo>
                  <a:lnTo>
                    <a:pt x="429" y="312"/>
                  </a:lnTo>
                  <a:lnTo>
                    <a:pt x="432" y="318"/>
                  </a:lnTo>
                  <a:lnTo>
                    <a:pt x="440" y="323"/>
                  </a:lnTo>
                  <a:lnTo>
                    <a:pt x="445" y="318"/>
                  </a:lnTo>
                  <a:lnTo>
                    <a:pt x="448" y="307"/>
                  </a:lnTo>
                  <a:lnTo>
                    <a:pt x="445" y="294"/>
                  </a:lnTo>
                  <a:lnTo>
                    <a:pt x="399" y="262"/>
                  </a:lnTo>
                  <a:lnTo>
                    <a:pt x="394" y="249"/>
                  </a:lnTo>
                  <a:lnTo>
                    <a:pt x="404" y="247"/>
                  </a:lnTo>
                  <a:lnTo>
                    <a:pt x="399" y="242"/>
                  </a:lnTo>
                  <a:lnTo>
                    <a:pt x="394" y="237"/>
                  </a:lnTo>
                  <a:lnTo>
                    <a:pt x="377" y="231"/>
                  </a:lnTo>
                  <a:lnTo>
                    <a:pt x="364" y="224"/>
                  </a:lnTo>
                  <a:lnTo>
                    <a:pt x="357" y="226"/>
                  </a:lnTo>
                  <a:lnTo>
                    <a:pt x="357" y="242"/>
                  </a:lnTo>
                  <a:lnTo>
                    <a:pt x="348" y="237"/>
                  </a:lnTo>
                  <a:lnTo>
                    <a:pt x="313" y="220"/>
                  </a:lnTo>
                  <a:lnTo>
                    <a:pt x="273" y="203"/>
                  </a:lnTo>
                  <a:lnTo>
                    <a:pt x="239" y="203"/>
                  </a:lnTo>
                  <a:lnTo>
                    <a:pt x="234" y="200"/>
                  </a:lnTo>
                  <a:lnTo>
                    <a:pt x="246" y="184"/>
                  </a:lnTo>
                  <a:lnTo>
                    <a:pt x="246" y="177"/>
                  </a:lnTo>
                  <a:lnTo>
                    <a:pt x="239" y="177"/>
                  </a:lnTo>
                  <a:lnTo>
                    <a:pt x="152" y="208"/>
                  </a:lnTo>
                  <a:lnTo>
                    <a:pt x="129" y="208"/>
                  </a:lnTo>
                  <a:lnTo>
                    <a:pt x="113" y="215"/>
                  </a:lnTo>
                  <a:lnTo>
                    <a:pt x="108" y="215"/>
                  </a:lnTo>
                  <a:lnTo>
                    <a:pt x="129" y="195"/>
                  </a:lnTo>
                  <a:lnTo>
                    <a:pt x="131" y="192"/>
                  </a:lnTo>
                  <a:lnTo>
                    <a:pt x="124" y="192"/>
                  </a:lnTo>
                  <a:lnTo>
                    <a:pt x="120" y="192"/>
                  </a:lnTo>
                  <a:lnTo>
                    <a:pt x="108" y="192"/>
                  </a:lnTo>
                  <a:lnTo>
                    <a:pt x="97" y="192"/>
                  </a:lnTo>
                  <a:lnTo>
                    <a:pt x="91" y="195"/>
                  </a:lnTo>
                  <a:lnTo>
                    <a:pt x="83" y="224"/>
                  </a:lnTo>
                  <a:lnTo>
                    <a:pt x="75" y="226"/>
                  </a:lnTo>
                  <a:lnTo>
                    <a:pt x="51" y="237"/>
                  </a:lnTo>
                  <a:lnTo>
                    <a:pt x="45" y="231"/>
                  </a:lnTo>
                  <a:lnTo>
                    <a:pt x="45" y="220"/>
                  </a:lnTo>
                  <a:lnTo>
                    <a:pt x="56" y="215"/>
                  </a:lnTo>
                  <a:lnTo>
                    <a:pt x="56" y="208"/>
                  </a:lnTo>
                  <a:lnTo>
                    <a:pt x="51" y="203"/>
                  </a:lnTo>
                  <a:lnTo>
                    <a:pt x="40" y="195"/>
                  </a:lnTo>
                  <a:lnTo>
                    <a:pt x="40" y="192"/>
                  </a:lnTo>
                  <a:lnTo>
                    <a:pt x="51" y="173"/>
                  </a:lnTo>
                  <a:lnTo>
                    <a:pt x="45" y="168"/>
                  </a:lnTo>
                  <a:lnTo>
                    <a:pt x="33" y="155"/>
                  </a:lnTo>
                  <a:lnTo>
                    <a:pt x="29" y="155"/>
                  </a:lnTo>
                  <a:lnTo>
                    <a:pt x="17" y="145"/>
                  </a:lnTo>
                  <a:lnTo>
                    <a:pt x="6" y="126"/>
                  </a:lnTo>
                  <a:lnTo>
                    <a:pt x="0" y="110"/>
                  </a:lnTo>
                  <a:lnTo>
                    <a:pt x="6" y="103"/>
                  </a:lnTo>
                  <a:lnTo>
                    <a:pt x="6" y="98"/>
                  </a:lnTo>
                  <a:lnTo>
                    <a:pt x="6" y="92"/>
                  </a:lnTo>
                  <a:lnTo>
                    <a:pt x="474" y="4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52" name="Freeform 51"/>
            <p:cNvSpPr>
              <a:spLocks/>
            </p:cNvSpPr>
            <p:nvPr/>
          </p:nvSpPr>
          <p:spPr bwMode="auto">
            <a:xfrm>
              <a:off x="6771" y="3384"/>
              <a:ext cx="896" cy="682"/>
            </a:xfrm>
            <a:custGeom>
              <a:avLst/>
              <a:gdLst>
                <a:gd name="T0" fmla="*/ 538 w 896"/>
                <a:gd name="T1" fmla="*/ 682 h 682"/>
                <a:gd name="T2" fmla="*/ 538 w 896"/>
                <a:gd name="T3" fmla="*/ 679 h 682"/>
                <a:gd name="T4" fmla="*/ 541 w 896"/>
                <a:gd name="T5" fmla="*/ 663 h 682"/>
                <a:gd name="T6" fmla="*/ 557 w 896"/>
                <a:gd name="T7" fmla="*/ 650 h 682"/>
                <a:gd name="T8" fmla="*/ 565 w 896"/>
                <a:gd name="T9" fmla="*/ 645 h 682"/>
                <a:gd name="T10" fmla="*/ 565 w 896"/>
                <a:gd name="T11" fmla="*/ 634 h 682"/>
                <a:gd name="T12" fmla="*/ 562 w 896"/>
                <a:gd name="T13" fmla="*/ 630 h 682"/>
                <a:gd name="T14" fmla="*/ 557 w 896"/>
                <a:gd name="T15" fmla="*/ 630 h 682"/>
                <a:gd name="T16" fmla="*/ 553 w 896"/>
                <a:gd name="T17" fmla="*/ 626 h 682"/>
                <a:gd name="T18" fmla="*/ 557 w 896"/>
                <a:gd name="T19" fmla="*/ 621 h 682"/>
                <a:gd name="T20" fmla="*/ 557 w 896"/>
                <a:gd name="T21" fmla="*/ 614 h 682"/>
                <a:gd name="T22" fmla="*/ 570 w 896"/>
                <a:gd name="T23" fmla="*/ 614 h 682"/>
                <a:gd name="T24" fmla="*/ 586 w 896"/>
                <a:gd name="T25" fmla="*/ 606 h 682"/>
                <a:gd name="T26" fmla="*/ 594 w 896"/>
                <a:gd name="T27" fmla="*/ 585 h 682"/>
                <a:gd name="T28" fmla="*/ 600 w 896"/>
                <a:gd name="T29" fmla="*/ 582 h 682"/>
                <a:gd name="T30" fmla="*/ 594 w 896"/>
                <a:gd name="T31" fmla="*/ 577 h 682"/>
                <a:gd name="T32" fmla="*/ 600 w 896"/>
                <a:gd name="T33" fmla="*/ 566 h 682"/>
                <a:gd name="T34" fmla="*/ 610 w 896"/>
                <a:gd name="T35" fmla="*/ 566 h 682"/>
                <a:gd name="T36" fmla="*/ 629 w 896"/>
                <a:gd name="T37" fmla="*/ 558 h 682"/>
                <a:gd name="T38" fmla="*/ 636 w 896"/>
                <a:gd name="T39" fmla="*/ 548 h 682"/>
                <a:gd name="T40" fmla="*/ 653 w 896"/>
                <a:gd name="T41" fmla="*/ 535 h 682"/>
                <a:gd name="T42" fmla="*/ 677 w 896"/>
                <a:gd name="T43" fmla="*/ 517 h 682"/>
                <a:gd name="T44" fmla="*/ 688 w 896"/>
                <a:gd name="T45" fmla="*/ 506 h 682"/>
                <a:gd name="T46" fmla="*/ 707 w 896"/>
                <a:gd name="T47" fmla="*/ 477 h 682"/>
                <a:gd name="T48" fmla="*/ 736 w 896"/>
                <a:gd name="T49" fmla="*/ 457 h 682"/>
                <a:gd name="T50" fmla="*/ 742 w 896"/>
                <a:gd name="T51" fmla="*/ 440 h 682"/>
                <a:gd name="T52" fmla="*/ 755 w 896"/>
                <a:gd name="T53" fmla="*/ 420 h 682"/>
                <a:gd name="T54" fmla="*/ 771 w 896"/>
                <a:gd name="T55" fmla="*/ 409 h 682"/>
                <a:gd name="T56" fmla="*/ 776 w 896"/>
                <a:gd name="T57" fmla="*/ 398 h 682"/>
                <a:gd name="T58" fmla="*/ 795 w 896"/>
                <a:gd name="T59" fmla="*/ 393 h 682"/>
                <a:gd name="T60" fmla="*/ 800 w 896"/>
                <a:gd name="T61" fmla="*/ 385 h 682"/>
                <a:gd name="T62" fmla="*/ 802 w 896"/>
                <a:gd name="T63" fmla="*/ 380 h 682"/>
                <a:gd name="T64" fmla="*/ 802 w 896"/>
                <a:gd name="T65" fmla="*/ 360 h 682"/>
                <a:gd name="T66" fmla="*/ 802 w 896"/>
                <a:gd name="T67" fmla="*/ 331 h 682"/>
                <a:gd name="T68" fmla="*/ 814 w 896"/>
                <a:gd name="T69" fmla="*/ 307 h 682"/>
                <a:gd name="T70" fmla="*/ 825 w 896"/>
                <a:gd name="T71" fmla="*/ 271 h 682"/>
                <a:gd name="T72" fmla="*/ 849 w 896"/>
                <a:gd name="T73" fmla="*/ 246 h 682"/>
                <a:gd name="T74" fmla="*/ 867 w 896"/>
                <a:gd name="T75" fmla="*/ 223 h 682"/>
                <a:gd name="T76" fmla="*/ 886 w 896"/>
                <a:gd name="T77" fmla="*/ 212 h 682"/>
                <a:gd name="T78" fmla="*/ 896 w 896"/>
                <a:gd name="T79" fmla="*/ 203 h 682"/>
                <a:gd name="T80" fmla="*/ 658 w 896"/>
                <a:gd name="T81" fmla="*/ 35 h 682"/>
                <a:gd name="T82" fmla="*/ 458 w 896"/>
                <a:gd name="T83" fmla="*/ 66 h 682"/>
                <a:gd name="T84" fmla="*/ 450 w 896"/>
                <a:gd name="T85" fmla="*/ 35 h 682"/>
                <a:gd name="T86" fmla="*/ 420 w 896"/>
                <a:gd name="T87" fmla="*/ 6 h 682"/>
                <a:gd name="T88" fmla="*/ 398 w 896"/>
                <a:gd name="T89" fmla="*/ 16 h 682"/>
                <a:gd name="T90" fmla="*/ 396 w 896"/>
                <a:gd name="T91" fmla="*/ 6 h 682"/>
                <a:gd name="T92" fmla="*/ 398 w 896"/>
                <a:gd name="T93" fmla="*/ 3 h 682"/>
                <a:gd name="T94" fmla="*/ 396 w 896"/>
                <a:gd name="T95" fmla="*/ 0 h 682"/>
                <a:gd name="T96" fmla="*/ 162 w 896"/>
                <a:gd name="T97" fmla="*/ 22 h 682"/>
                <a:gd name="T98" fmla="*/ 158 w 896"/>
                <a:gd name="T99" fmla="*/ 22 h 682"/>
                <a:gd name="T100" fmla="*/ 154 w 896"/>
                <a:gd name="T101" fmla="*/ 30 h 682"/>
                <a:gd name="T102" fmla="*/ 106 w 896"/>
                <a:gd name="T103" fmla="*/ 51 h 682"/>
                <a:gd name="T104" fmla="*/ 101 w 896"/>
                <a:gd name="T105" fmla="*/ 60 h 682"/>
                <a:gd name="T106" fmla="*/ 88 w 896"/>
                <a:gd name="T107" fmla="*/ 60 h 682"/>
                <a:gd name="T108" fmla="*/ 36 w 896"/>
                <a:gd name="T109" fmla="*/ 90 h 682"/>
                <a:gd name="T110" fmla="*/ 40 w 896"/>
                <a:gd name="T111" fmla="*/ 90 h 682"/>
                <a:gd name="T112" fmla="*/ 36 w 896"/>
                <a:gd name="T113" fmla="*/ 100 h 682"/>
                <a:gd name="T114" fmla="*/ 31 w 896"/>
                <a:gd name="T115" fmla="*/ 114 h 682"/>
                <a:gd name="T116" fmla="*/ 16 w 896"/>
                <a:gd name="T117" fmla="*/ 124 h 682"/>
                <a:gd name="T118" fmla="*/ 0 w 896"/>
                <a:gd name="T119" fmla="*/ 155 h 682"/>
                <a:gd name="T120" fmla="*/ 16 w 896"/>
                <a:gd name="T121" fmla="*/ 173 h 682"/>
                <a:gd name="T122" fmla="*/ 64 w 896"/>
                <a:gd name="T123" fmla="*/ 199 h 682"/>
                <a:gd name="T124" fmla="*/ 95 w 896"/>
                <a:gd name="T125" fmla="*/ 203 h 682"/>
                <a:gd name="T126" fmla="*/ 106 w 896"/>
                <a:gd name="T127" fmla="*/ 22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896" h="682">
                  <a:moveTo>
                    <a:pt x="538" y="682"/>
                  </a:moveTo>
                  <a:lnTo>
                    <a:pt x="538" y="679"/>
                  </a:lnTo>
                  <a:lnTo>
                    <a:pt x="541" y="663"/>
                  </a:lnTo>
                  <a:lnTo>
                    <a:pt x="557" y="650"/>
                  </a:lnTo>
                  <a:lnTo>
                    <a:pt x="565" y="645"/>
                  </a:lnTo>
                  <a:lnTo>
                    <a:pt x="565" y="634"/>
                  </a:lnTo>
                  <a:lnTo>
                    <a:pt x="562" y="630"/>
                  </a:lnTo>
                  <a:lnTo>
                    <a:pt x="557" y="630"/>
                  </a:lnTo>
                  <a:lnTo>
                    <a:pt x="553" y="626"/>
                  </a:lnTo>
                  <a:lnTo>
                    <a:pt x="557" y="621"/>
                  </a:lnTo>
                  <a:lnTo>
                    <a:pt x="557" y="614"/>
                  </a:lnTo>
                  <a:lnTo>
                    <a:pt x="570" y="614"/>
                  </a:lnTo>
                  <a:lnTo>
                    <a:pt x="586" y="606"/>
                  </a:lnTo>
                  <a:lnTo>
                    <a:pt x="594" y="585"/>
                  </a:lnTo>
                  <a:lnTo>
                    <a:pt x="600" y="582"/>
                  </a:lnTo>
                  <a:lnTo>
                    <a:pt x="594" y="577"/>
                  </a:lnTo>
                  <a:lnTo>
                    <a:pt x="600" y="566"/>
                  </a:lnTo>
                  <a:lnTo>
                    <a:pt x="610" y="566"/>
                  </a:lnTo>
                  <a:lnTo>
                    <a:pt x="629" y="558"/>
                  </a:lnTo>
                  <a:lnTo>
                    <a:pt x="636" y="548"/>
                  </a:lnTo>
                  <a:lnTo>
                    <a:pt x="653" y="535"/>
                  </a:lnTo>
                  <a:lnTo>
                    <a:pt x="677" y="517"/>
                  </a:lnTo>
                  <a:lnTo>
                    <a:pt x="688" y="506"/>
                  </a:lnTo>
                  <a:lnTo>
                    <a:pt x="707" y="477"/>
                  </a:lnTo>
                  <a:lnTo>
                    <a:pt x="736" y="457"/>
                  </a:lnTo>
                  <a:lnTo>
                    <a:pt x="742" y="440"/>
                  </a:lnTo>
                  <a:lnTo>
                    <a:pt x="755" y="420"/>
                  </a:lnTo>
                  <a:lnTo>
                    <a:pt x="771" y="409"/>
                  </a:lnTo>
                  <a:lnTo>
                    <a:pt x="776" y="398"/>
                  </a:lnTo>
                  <a:lnTo>
                    <a:pt x="795" y="393"/>
                  </a:lnTo>
                  <a:lnTo>
                    <a:pt x="800" y="385"/>
                  </a:lnTo>
                  <a:lnTo>
                    <a:pt x="802" y="380"/>
                  </a:lnTo>
                  <a:lnTo>
                    <a:pt x="802" y="360"/>
                  </a:lnTo>
                  <a:lnTo>
                    <a:pt x="802" y="331"/>
                  </a:lnTo>
                  <a:lnTo>
                    <a:pt x="814" y="307"/>
                  </a:lnTo>
                  <a:lnTo>
                    <a:pt x="825" y="271"/>
                  </a:lnTo>
                  <a:lnTo>
                    <a:pt x="849" y="246"/>
                  </a:lnTo>
                  <a:lnTo>
                    <a:pt x="867" y="223"/>
                  </a:lnTo>
                  <a:lnTo>
                    <a:pt x="886" y="212"/>
                  </a:lnTo>
                  <a:lnTo>
                    <a:pt x="896" y="203"/>
                  </a:lnTo>
                  <a:lnTo>
                    <a:pt x="658" y="35"/>
                  </a:lnTo>
                  <a:lnTo>
                    <a:pt x="458" y="66"/>
                  </a:lnTo>
                  <a:lnTo>
                    <a:pt x="450" y="35"/>
                  </a:lnTo>
                  <a:lnTo>
                    <a:pt x="420" y="6"/>
                  </a:lnTo>
                  <a:lnTo>
                    <a:pt x="398" y="16"/>
                  </a:lnTo>
                  <a:lnTo>
                    <a:pt x="396" y="6"/>
                  </a:lnTo>
                  <a:lnTo>
                    <a:pt x="398" y="3"/>
                  </a:lnTo>
                  <a:lnTo>
                    <a:pt x="396" y="0"/>
                  </a:lnTo>
                  <a:lnTo>
                    <a:pt x="162" y="22"/>
                  </a:lnTo>
                  <a:lnTo>
                    <a:pt x="158" y="22"/>
                  </a:lnTo>
                  <a:lnTo>
                    <a:pt x="154" y="30"/>
                  </a:lnTo>
                  <a:lnTo>
                    <a:pt x="106" y="51"/>
                  </a:lnTo>
                  <a:lnTo>
                    <a:pt x="101" y="60"/>
                  </a:lnTo>
                  <a:lnTo>
                    <a:pt x="88" y="60"/>
                  </a:lnTo>
                  <a:lnTo>
                    <a:pt x="36" y="90"/>
                  </a:lnTo>
                  <a:lnTo>
                    <a:pt x="40" y="90"/>
                  </a:lnTo>
                  <a:lnTo>
                    <a:pt x="36" y="100"/>
                  </a:lnTo>
                  <a:lnTo>
                    <a:pt x="31" y="114"/>
                  </a:lnTo>
                  <a:lnTo>
                    <a:pt x="16" y="124"/>
                  </a:lnTo>
                  <a:lnTo>
                    <a:pt x="0" y="155"/>
                  </a:lnTo>
                  <a:lnTo>
                    <a:pt x="16" y="173"/>
                  </a:lnTo>
                  <a:lnTo>
                    <a:pt x="64" y="199"/>
                  </a:lnTo>
                  <a:lnTo>
                    <a:pt x="95" y="203"/>
                  </a:lnTo>
                  <a:lnTo>
                    <a:pt x="106" y="221"/>
                  </a:lnTo>
                  <a:lnTo>
                    <a:pt x="125" y="236"/>
                  </a:lnTo>
                  <a:lnTo>
                    <a:pt x="138" y="271"/>
                  </a:lnTo>
                  <a:lnTo>
                    <a:pt x="162" y="292"/>
                  </a:lnTo>
                  <a:lnTo>
                    <a:pt x="173" y="312"/>
                  </a:lnTo>
                  <a:lnTo>
                    <a:pt x="197" y="320"/>
                  </a:lnTo>
                  <a:lnTo>
                    <a:pt x="254" y="373"/>
                  </a:lnTo>
                  <a:lnTo>
                    <a:pt x="280" y="385"/>
                  </a:lnTo>
                  <a:lnTo>
                    <a:pt x="292" y="389"/>
                  </a:lnTo>
                  <a:lnTo>
                    <a:pt x="300" y="414"/>
                  </a:lnTo>
                  <a:lnTo>
                    <a:pt x="300" y="428"/>
                  </a:lnTo>
                  <a:lnTo>
                    <a:pt x="324" y="440"/>
                  </a:lnTo>
                  <a:lnTo>
                    <a:pt x="344" y="462"/>
                  </a:lnTo>
                  <a:lnTo>
                    <a:pt x="372" y="477"/>
                  </a:lnTo>
                  <a:lnTo>
                    <a:pt x="387" y="487"/>
                  </a:lnTo>
                  <a:lnTo>
                    <a:pt x="396" y="511"/>
                  </a:lnTo>
                  <a:lnTo>
                    <a:pt x="415" y="530"/>
                  </a:lnTo>
                  <a:lnTo>
                    <a:pt x="426" y="577"/>
                  </a:lnTo>
                  <a:lnTo>
                    <a:pt x="458" y="585"/>
                  </a:lnTo>
                  <a:lnTo>
                    <a:pt x="474" y="614"/>
                  </a:lnTo>
                  <a:lnTo>
                    <a:pt x="487" y="663"/>
                  </a:lnTo>
                  <a:lnTo>
                    <a:pt x="494" y="674"/>
                  </a:lnTo>
                  <a:lnTo>
                    <a:pt x="498" y="679"/>
                  </a:lnTo>
                  <a:lnTo>
                    <a:pt x="529" y="682"/>
                  </a:lnTo>
                  <a:lnTo>
                    <a:pt x="538" y="682"/>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3" name="Rectangle 52"/>
            <p:cNvSpPr>
              <a:spLocks noChangeArrowheads="1"/>
            </p:cNvSpPr>
            <p:nvPr/>
          </p:nvSpPr>
          <p:spPr bwMode="auto">
            <a:xfrm>
              <a:off x="7228" y="3596"/>
              <a:ext cx="1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SC</a:t>
              </a:r>
              <a:endParaRPr lang="en-US" sz="1100">
                <a:effectLst/>
                <a:latin typeface="Calibri" charset="0"/>
                <a:ea typeface="Calibri" charset="0"/>
                <a:cs typeface="Times New Roman" charset="0"/>
              </a:endParaRPr>
            </a:p>
          </p:txBody>
        </p:sp>
        <p:sp>
          <p:nvSpPr>
            <p:cNvPr id="54" name="Freeform 53"/>
            <p:cNvSpPr>
              <a:spLocks/>
            </p:cNvSpPr>
            <p:nvPr/>
          </p:nvSpPr>
          <p:spPr bwMode="auto">
            <a:xfrm>
              <a:off x="6771" y="3384"/>
              <a:ext cx="896" cy="682"/>
            </a:xfrm>
            <a:custGeom>
              <a:avLst/>
              <a:gdLst>
                <a:gd name="T0" fmla="*/ 538 w 896"/>
                <a:gd name="T1" fmla="*/ 682 h 682"/>
                <a:gd name="T2" fmla="*/ 538 w 896"/>
                <a:gd name="T3" fmla="*/ 679 h 682"/>
                <a:gd name="T4" fmla="*/ 541 w 896"/>
                <a:gd name="T5" fmla="*/ 663 h 682"/>
                <a:gd name="T6" fmla="*/ 557 w 896"/>
                <a:gd name="T7" fmla="*/ 650 h 682"/>
                <a:gd name="T8" fmla="*/ 565 w 896"/>
                <a:gd name="T9" fmla="*/ 645 h 682"/>
                <a:gd name="T10" fmla="*/ 565 w 896"/>
                <a:gd name="T11" fmla="*/ 634 h 682"/>
                <a:gd name="T12" fmla="*/ 562 w 896"/>
                <a:gd name="T13" fmla="*/ 630 h 682"/>
                <a:gd name="T14" fmla="*/ 557 w 896"/>
                <a:gd name="T15" fmla="*/ 630 h 682"/>
                <a:gd name="T16" fmla="*/ 553 w 896"/>
                <a:gd name="T17" fmla="*/ 626 h 682"/>
                <a:gd name="T18" fmla="*/ 557 w 896"/>
                <a:gd name="T19" fmla="*/ 621 h 682"/>
                <a:gd name="T20" fmla="*/ 557 w 896"/>
                <a:gd name="T21" fmla="*/ 614 h 682"/>
                <a:gd name="T22" fmla="*/ 570 w 896"/>
                <a:gd name="T23" fmla="*/ 614 h 682"/>
                <a:gd name="T24" fmla="*/ 586 w 896"/>
                <a:gd name="T25" fmla="*/ 606 h 682"/>
                <a:gd name="T26" fmla="*/ 594 w 896"/>
                <a:gd name="T27" fmla="*/ 585 h 682"/>
                <a:gd name="T28" fmla="*/ 600 w 896"/>
                <a:gd name="T29" fmla="*/ 582 h 682"/>
                <a:gd name="T30" fmla="*/ 594 w 896"/>
                <a:gd name="T31" fmla="*/ 577 h 682"/>
                <a:gd name="T32" fmla="*/ 600 w 896"/>
                <a:gd name="T33" fmla="*/ 566 h 682"/>
                <a:gd name="T34" fmla="*/ 610 w 896"/>
                <a:gd name="T35" fmla="*/ 566 h 682"/>
                <a:gd name="T36" fmla="*/ 629 w 896"/>
                <a:gd name="T37" fmla="*/ 558 h 682"/>
                <a:gd name="T38" fmla="*/ 636 w 896"/>
                <a:gd name="T39" fmla="*/ 548 h 682"/>
                <a:gd name="T40" fmla="*/ 653 w 896"/>
                <a:gd name="T41" fmla="*/ 535 h 682"/>
                <a:gd name="T42" fmla="*/ 677 w 896"/>
                <a:gd name="T43" fmla="*/ 517 h 682"/>
                <a:gd name="T44" fmla="*/ 688 w 896"/>
                <a:gd name="T45" fmla="*/ 506 h 682"/>
                <a:gd name="T46" fmla="*/ 707 w 896"/>
                <a:gd name="T47" fmla="*/ 477 h 682"/>
                <a:gd name="T48" fmla="*/ 736 w 896"/>
                <a:gd name="T49" fmla="*/ 457 h 682"/>
                <a:gd name="T50" fmla="*/ 742 w 896"/>
                <a:gd name="T51" fmla="*/ 440 h 682"/>
                <a:gd name="T52" fmla="*/ 755 w 896"/>
                <a:gd name="T53" fmla="*/ 420 h 682"/>
                <a:gd name="T54" fmla="*/ 771 w 896"/>
                <a:gd name="T55" fmla="*/ 409 h 682"/>
                <a:gd name="T56" fmla="*/ 776 w 896"/>
                <a:gd name="T57" fmla="*/ 398 h 682"/>
                <a:gd name="T58" fmla="*/ 795 w 896"/>
                <a:gd name="T59" fmla="*/ 393 h 682"/>
                <a:gd name="T60" fmla="*/ 800 w 896"/>
                <a:gd name="T61" fmla="*/ 385 h 682"/>
                <a:gd name="T62" fmla="*/ 802 w 896"/>
                <a:gd name="T63" fmla="*/ 380 h 682"/>
                <a:gd name="T64" fmla="*/ 802 w 896"/>
                <a:gd name="T65" fmla="*/ 360 h 682"/>
                <a:gd name="T66" fmla="*/ 802 w 896"/>
                <a:gd name="T67" fmla="*/ 331 h 682"/>
                <a:gd name="T68" fmla="*/ 814 w 896"/>
                <a:gd name="T69" fmla="*/ 307 h 682"/>
                <a:gd name="T70" fmla="*/ 825 w 896"/>
                <a:gd name="T71" fmla="*/ 271 h 682"/>
                <a:gd name="T72" fmla="*/ 849 w 896"/>
                <a:gd name="T73" fmla="*/ 246 h 682"/>
                <a:gd name="T74" fmla="*/ 867 w 896"/>
                <a:gd name="T75" fmla="*/ 223 h 682"/>
                <a:gd name="T76" fmla="*/ 886 w 896"/>
                <a:gd name="T77" fmla="*/ 212 h 682"/>
                <a:gd name="T78" fmla="*/ 896 w 896"/>
                <a:gd name="T79" fmla="*/ 203 h 682"/>
                <a:gd name="T80" fmla="*/ 658 w 896"/>
                <a:gd name="T81" fmla="*/ 35 h 682"/>
                <a:gd name="T82" fmla="*/ 458 w 896"/>
                <a:gd name="T83" fmla="*/ 66 h 682"/>
                <a:gd name="T84" fmla="*/ 450 w 896"/>
                <a:gd name="T85" fmla="*/ 35 h 682"/>
                <a:gd name="T86" fmla="*/ 420 w 896"/>
                <a:gd name="T87" fmla="*/ 6 h 682"/>
                <a:gd name="T88" fmla="*/ 398 w 896"/>
                <a:gd name="T89" fmla="*/ 16 h 682"/>
                <a:gd name="T90" fmla="*/ 396 w 896"/>
                <a:gd name="T91" fmla="*/ 6 h 682"/>
                <a:gd name="T92" fmla="*/ 398 w 896"/>
                <a:gd name="T93" fmla="*/ 3 h 682"/>
                <a:gd name="T94" fmla="*/ 396 w 896"/>
                <a:gd name="T95" fmla="*/ 0 h 682"/>
                <a:gd name="T96" fmla="*/ 162 w 896"/>
                <a:gd name="T97" fmla="*/ 22 h 682"/>
                <a:gd name="T98" fmla="*/ 158 w 896"/>
                <a:gd name="T99" fmla="*/ 22 h 682"/>
                <a:gd name="T100" fmla="*/ 154 w 896"/>
                <a:gd name="T101" fmla="*/ 30 h 682"/>
                <a:gd name="T102" fmla="*/ 106 w 896"/>
                <a:gd name="T103" fmla="*/ 51 h 682"/>
                <a:gd name="T104" fmla="*/ 101 w 896"/>
                <a:gd name="T105" fmla="*/ 60 h 682"/>
                <a:gd name="T106" fmla="*/ 88 w 896"/>
                <a:gd name="T107" fmla="*/ 60 h 682"/>
                <a:gd name="T108" fmla="*/ 36 w 896"/>
                <a:gd name="T109" fmla="*/ 90 h 682"/>
                <a:gd name="T110" fmla="*/ 40 w 896"/>
                <a:gd name="T111" fmla="*/ 90 h 682"/>
                <a:gd name="T112" fmla="*/ 36 w 896"/>
                <a:gd name="T113" fmla="*/ 100 h 682"/>
                <a:gd name="T114" fmla="*/ 31 w 896"/>
                <a:gd name="T115" fmla="*/ 114 h 682"/>
                <a:gd name="T116" fmla="*/ 16 w 896"/>
                <a:gd name="T117" fmla="*/ 124 h 682"/>
                <a:gd name="T118" fmla="*/ 0 w 896"/>
                <a:gd name="T119" fmla="*/ 155 h 682"/>
                <a:gd name="T120" fmla="*/ 16 w 896"/>
                <a:gd name="T121" fmla="*/ 173 h 682"/>
                <a:gd name="T122" fmla="*/ 64 w 896"/>
                <a:gd name="T123" fmla="*/ 199 h 682"/>
                <a:gd name="T124" fmla="*/ 95 w 896"/>
                <a:gd name="T125" fmla="*/ 203 h 682"/>
                <a:gd name="T126" fmla="*/ 106 w 896"/>
                <a:gd name="T127" fmla="*/ 22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896" h="682">
                  <a:moveTo>
                    <a:pt x="538" y="682"/>
                  </a:moveTo>
                  <a:lnTo>
                    <a:pt x="538" y="679"/>
                  </a:lnTo>
                  <a:lnTo>
                    <a:pt x="541" y="663"/>
                  </a:lnTo>
                  <a:lnTo>
                    <a:pt x="557" y="650"/>
                  </a:lnTo>
                  <a:lnTo>
                    <a:pt x="565" y="645"/>
                  </a:lnTo>
                  <a:lnTo>
                    <a:pt x="565" y="634"/>
                  </a:lnTo>
                  <a:lnTo>
                    <a:pt x="562" y="630"/>
                  </a:lnTo>
                  <a:lnTo>
                    <a:pt x="557" y="630"/>
                  </a:lnTo>
                  <a:lnTo>
                    <a:pt x="553" y="626"/>
                  </a:lnTo>
                  <a:lnTo>
                    <a:pt x="557" y="621"/>
                  </a:lnTo>
                  <a:lnTo>
                    <a:pt x="557" y="614"/>
                  </a:lnTo>
                  <a:lnTo>
                    <a:pt x="570" y="614"/>
                  </a:lnTo>
                  <a:lnTo>
                    <a:pt x="586" y="606"/>
                  </a:lnTo>
                  <a:lnTo>
                    <a:pt x="594" y="585"/>
                  </a:lnTo>
                  <a:lnTo>
                    <a:pt x="600" y="582"/>
                  </a:lnTo>
                  <a:lnTo>
                    <a:pt x="594" y="577"/>
                  </a:lnTo>
                  <a:lnTo>
                    <a:pt x="600" y="566"/>
                  </a:lnTo>
                  <a:lnTo>
                    <a:pt x="610" y="566"/>
                  </a:lnTo>
                  <a:lnTo>
                    <a:pt x="629" y="558"/>
                  </a:lnTo>
                  <a:lnTo>
                    <a:pt x="636" y="548"/>
                  </a:lnTo>
                  <a:lnTo>
                    <a:pt x="653" y="535"/>
                  </a:lnTo>
                  <a:lnTo>
                    <a:pt x="677" y="517"/>
                  </a:lnTo>
                  <a:lnTo>
                    <a:pt x="688" y="506"/>
                  </a:lnTo>
                  <a:lnTo>
                    <a:pt x="707" y="477"/>
                  </a:lnTo>
                  <a:lnTo>
                    <a:pt x="736" y="457"/>
                  </a:lnTo>
                  <a:lnTo>
                    <a:pt x="742" y="440"/>
                  </a:lnTo>
                  <a:lnTo>
                    <a:pt x="755" y="420"/>
                  </a:lnTo>
                  <a:lnTo>
                    <a:pt x="771" y="409"/>
                  </a:lnTo>
                  <a:lnTo>
                    <a:pt x="776" y="398"/>
                  </a:lnTo>
                  <a:lnTo>
                    <a:pt x="795" y="393"/>
                  </a:lnTo>
                  <a:lnTo>
                    <a:pt x="800" y="385"/>
                  </a:lnTo>
                  <a:lnTo>
                    <a:pt x="802" y="380"/>
                  </a:lnTo>
                  <a:lnTo>
                    <a:pt x="802" y="360"/>
                  </a:lnTo>
                  <a:lnTo>
                    <a:pt x="802" y="331"/>
                  </a:lnTo>
                  <a:lnTo>
                    <a:pt x="814" y="307"/>
                  </a:lnTo>
                  <a:lnTo>
                    <a:pt x="825" y="271"/>
                  </a:lnTo>
                  <a:lnTo>
                    <a:pt x="849" y="246"/>
                  </a:lnTo>
                  <a:lnTo>
                    <a:pt x="867" y="223"/>
                  </a:lnTo>
                  <a:lnTo>
                    <a:pt x="886" y="212"/>
                  </a:lnTo>
                  <a:lnTo>
                    <a:pt x="896" y="203"/>
                  </a:lnTo>
                  <a:lnTo>
                    <a:pt x="658" y="35"/>
                  </a:lnTo>
                  <a:lnTo>
                    <a:pt x="458" y="66"/>
                  </a:lnTo>
                  <a:lnTo>
                    <a:pt x="450" y="35"/>
                  </a:lnTo>
                  <a:lnTo>
                    <a:pt x="420" y="6"/>
                  </a:lnTo>
                  <a:lnTo>
                    <a:pt x="398" y="16"/>
                  </a:lnTo>
                  <a:lnTo>
                    <a:pt x="396" y="6"/>
                  </a:lnTo>
                  <a:lnTo>
                    <a:pt x="398" y="3"/>
                  </a:lnTo>
                  <a:lnTo>
                    <a:pt x="396" y="0"/>
                  </a:lnTo>
                  <a:lnTo>
                    <a:pt x="162" y="22"/>
                  </a:lnTo>
                  <a:lnTo>
                    <a:pt x="158" y="22"/>
                  </a:lnTo>
                  <a:lnTo>
                    <a:pt x="154" y="30"/>
                  </a:lnTo>
                  <a:lnTo>
                    <a:pt x="106" y="51"/>
                  </a:lnTo>
                  <a:lnTo>
                    <a:pt x="101" y="60"/>
                  </a:lnTo>
                  <a:lnTo>
                    <a:pt x="88" y="60"/>
                  </a:lnTo>
                  <a:lnTo>
                    <a:pt x="36" y="90"/>
                  </a:lnTo>
                  <a:lnTo>
                    <a:pt x="40" y="90"/>
                  </a:lnTo>
                  <a:lnTo>
                    <a:pt x="36" y="100"/>
                  </a:lnTo>
                  <a:lnTo>
                    <a:pt x="31" y="114"/>
                  </a:lnTo>
                  <a:lnTo>
                    <a:pt x="16" y="124"/>
                  </a:lnTo>
                  <a:lnTo>
                    <a:pt x="0" y="155"/>
                  </a:lnTo>
                  <a:lnTo>
                    <a:pt x="16" y="173"/>
                  </a:lnTo>
                  <a:lnTo>
                    <a:pt x="64" y="199"/>
                  </a:lnTo>
                  <a:lnTo>
                    <a:pt x="95" y="203"/>
                  </a:lnTo>
                  <a:lnTo>
                    <a:pt x="106" y="221"/>
                  </a:lnTo>
                  <a:lnTo>
                    <a:pt x="125" y="236"/>
                  </a:lnTo>
                  <a:lnTo>
                    <a:pt x="138" y="271"/>
                  </a:lnTo>
                  <a:lnTo>
                    <a:pt x="162" y="292"/>
                  </a:lnTo>
                  <a:lnTo>
                    <a:pt x="173" y="312"/>
                  </a:lnTo>
                  <a:lnTo>
                    <a:pt x="197" y="320"/>
                  </a:lnTo>
                  <a:lnTo>
                    <a:pt x="254" y="373"/>
                  </a:lnTo>
                  <a:lnTo>
                    <a:pt x="280" y="385"/>
                  </a:lnTo>
                  <a:lnTo>
                    <a:pt x="292" y="389"/>
                  </a:lnTo>
                  <a:lnTo>
                    <a:pt x="300" y="414"/>
                  </a:lnTo>
                  <a:lnTo>
                    <a:pt x="300" y="428"/>
                  </a:lnTo>
                  <a:lnTo>
                    <a:pt x="324" y="440"/>
                  </a:lnTo>
                  <a:lnTo>
                    <a:pt x="344" y="462"/>
                  </a:lnTo>
                  <a:lnTo>
                    <a:pt x="372" y="477"/>
                  </a:lnTo>
                  <a:lnTo>
                    <a:pt x="387" y="487"/>
                  </a:lnTo>
                  <a:lnTo>
                    <a:pt x="396" y="511"/>
                  </a:lnTo>
                  <a:lnTo>
                    <a:pt x="415" y="530"/>
                  </a:lnTo>
                  <a:lnTo>
                    <a:pt x="426" y="577"/>
                  </a:lnTo>
                  <a:lnTo>
                    <a:pt x="458" y="585"/>
                  </a:lnTo>
                  <a:lnTo>
                    <a:pt x="474" y="614"/>
                  </a:lnTo>
                  <a:lnTo>
                    <a:pt x="487" y="663"/>
                  </a:lnTo>
                  <a:lnTo>
                    <a:pt x="494" y="674"/>
                  </a:lnTo>
                  <a:lnTo>
                    <a:pt x="498" y="679"/>
                  </a:lnTo>
                  <a:lnTo>
                    <a:pt x="529" y="682"/>
                  </a:lnTo>
                  <a:lnTo>
                    <a:pt x="538" y="682"/>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55" name="Freeform 54"/>
            <p:cNvSpPr>
              <a:spLocks/>
            </p:cNvSpPr>
            <p:nvPr/>
          </p:nvSpPr>
          <p:spPr bwMode="auto">
            <a:xfrm>
              <a:off x="5574" y="3099"/>
              <a:ext cx="1389" cy="497"/>
            </a:xfrm>
            <a:custGeom>
              <a:avLst/>
              <a:gdLst>
                <a:gd name="T0" fmla="*/ 1389 w 1389"/>
                <a:gd name="T1" fmla="*/ 0 h 497"/>
                <a:gd name="T2" fmla="*/ 1381 w 1389"/>
                <a:gd name="T3" fmla="*/ 13 h 497"/>
                <a:gd name="T4" fmla="*/ 1381 w 1389"/>
                <a:gd name="T5" fmla="*/ 34 h 497"/>
                <a:gd name="T6" fmla="*/ 1381 w 1389"/>
                <a:gd name="T7" fmla="*/ 45 h 497"/>
                <a:gd name="T8" fmla="*/ 1376 w 1389"/>
                <a:gd name="T9" fmla="*/ 60 h 497"/>
                <a:gd name="T10" fmla="*/ 1354 w 1389"/>
                <a:gd name="T11" fmla="*/ 70 h 497"/>
                <a:gd name="T12" fmla="*/ 1328 w 1389"/>
                <a:gd name="T13" fmla="*/ 123 h 497"/>
                <a:gd name="T14" fmla="*/ 1301 w 1389"/>
                <a:gd name="T15" fmla="*/ 123 h 497"/>
                <a:gd name="T16" fmla="*/ 1285 w 1389"/>
                <a:gd name="T17" fmla="*/ 129 h 497"/>
                <a:gd name="T18" fmla="*/ 1261 w 1389"/>
                <a:gd name="T19" fmla="*/ 146 h 497"/>
                <a:gd name="T20" fmla="*/ 1261 w 1389"/>
                <a:gd name="T21" fmla="*/ 154 h 497"/>
                <a:gd name="T22" fmla="*/ 1250 w 1389"/>
                <a:gd name="T23" fmla="*/ 159 h 497"/>
                <a:gd name="T24" fmla="*/ 1237 w 1389"/>
                <a:gd name="T25" fmla="*/ 154 h 497"/>
                <a:gd name="T26" fmla="*/ 1233 w 1389"/>
                <a:gd name="T27" fmla="*/ 154 h 497"/>
                <a:gd name="T28" fmla="*/ 1217 w 1389"/>
                <a:gd name="T29" fmla="*/ 170 h 497"/>
                <a:gd name="T30" fmla="*/ 1217 w 1389"/>
                <a:gd name="T31" fmla="*/ 175 h 497"/>
                <a:gd name="T32" fmla="*/ 1209 w 1389"/>
                <a:gd name="T33" fmla="*/ 181 h 497"/>
                <a:gd name="T34" fmla="*/ 1197 w 1389"/>
                <a:gd name="T35" fmla="*/ 176 h 497"/>
                <a:gd name="T36" fmla="*/ 1197 w 1389"/>
                <a:gd name="T37" fmla="*/ 181 h 497"/>
                <a:gd name="T38" fmla="*/ 1191 w 1389"/>
                <a:gd name="T39" fmla="*/ 199 h 497"/>
                <a:gd name="T40" fmla="*/ 1167 w 1389"/>
                <a:gd name="T41" fmla="*/ 223 h 497"/>
                <a:gd name="T42" fmla="*/ 1148 w 1389"/>
                <a:gd name="T43" fmla="*/ 233 h 497"/>
                <a:gd name="T44" fmla="*/ 1106 w 1389"/>
                <a:gd name="T45" fmla="*/ 267 h 497"/>
                <a:gd name="T46" fmla="*/ 1071 w 1389"/>
                <a:gd name="T47" fmla="*/ 275 h 497"/>
                <a:gd name="T48" fmla="*/ 1033 w 1389"/>
                <a:gd name="T49" fmla="*/ 293 h 497"/>
                <a:gd name="T50" fmla="*/ 1025 w 1389"/>
                <a:gd name="T51" fmla="*/ 309 h 497"/>
                <a:gd name="T52" fmla="*/ 1014 w 1389"/>
                <a:gd name="T53" fmla="*/ 320 h 497"/>
                <a:gd name="T54" fmla="*/ 1020 w 1389"/>
                <a:gd name="T55" fmla="*/ 333 h 497"/>
                <a:gd name="T56" fmla="*/ 1014 w 1389"/>
                <a:gd name="T57" fmla="*/ 345 h 497"/>
                <a:gd name="T58" fmla="*/ 1003 w 1389"/>
                <a:gd name="T59" fmla="*/ 356 h 497"/>
                <a:gd name="T60" fmla="*/ 998 w 1389"/>
                <a:gd name="T61" fmla="*/ 361 h 497"/>
                <a:gd name="T62" fmla="*/ 984 w 1389"/>
                <a:gd name="T63" fmla="*/ 361 h 497"/>
                <a:gd name="T64" fmla="*/ 976 w 1389"/>
                <a:gd name="T65" fmla="*/ 409 h 497"/>
                <a:gd name="T66" fmla="*/ 803 w 1389"/>
                <a:gd name="T67" fmla="*/ 430 h 497"/>
                <a:gd name="T68" fmla="*/ 360 w 1389"/>
                <a:gd name="T69" fmla="*/ 472 h 497"/>
                <a:gd name="T70" fmla="*/ 0 w 1389"/>
                <a:gd name="T71" fmla="*/ 497 h 497"/>
                <a:gd name="T72" fmla="*/ 20 w 1389"/>
                <a:gd name="T73" fmla="*/ 479 h 497"/>
                <a:gd name="T74" fmla="*/ 23 w 1389"/>
                <a:gd name="T75" fmla="*/ 477 h 497"/>
                <a:gd name="T76" fmla="*/ 23 w 1389"/>
                <a:gd name="T77" fmla="*/ 437 h 497"/>
                <a:gd name="T78" fmla="*/ 23 w 1389"/>
                <a:gd name="T79" fmla="*/ 408 h 497"/>
                <a:gd name="T80" fmla="*/ 44 w 1389"/>
                <a:gd name="T81" fmla="*/ 378 h 497"/>
                <a:gd name="T82" fmla="*/ 50 w 1389"/>
                <a:gd name="T83" fmla="*/ 336 h 497"/>
                <a:gd name="T84" fmla="*/ 74 w 1389"/>
                <a:gd name="T85" fmla="*/ 314 h 497"/>
                <a:gd name="T86" fmla="*/ 80 w 1389"/>
                <a:gd name="T87" fmla="*/ 293 h 497"/>
                <a:gd name="T88" fmla="*/ 80 w 1389"/>
                <a:gd name="T89" fmla="*/ 286 h 497"/>
                <a:gd name="T90" fmla="*/ 85 w 1389"/>
                <a:gd name="T91" fmla="*/ 270 h 497"/>
                <a:gd name="T92" fmla="*/ 91 w 1389"/>
                <a:gd name="T93" fmla="*/ 239 h 497"/>
                <a:gd name="T94" fmla="*/ 90 w 1389"/>
                <a:gd name="T95" fmla="*/ 228 h 497"/>
                <a:gd name="T96" fmla="*/ 96 w 1389"/>
                <a:gd name="T97" fmla="*/ 192 h 497"/>
                <a:gd name="T98" fmla="*/ 112 w 1389"/>
                <a:gd name="T99" fmla="*/ 159 h 497"/>
                <a:gd name="T100" fmla="*/ 360 w 1389"/>
                <a:gd name="T101" fmla="*/ 139 h 497"/>
                <a:gd name="T102" fmla="*/ 360 w 1389"/>
                <a:gd name="T103" fmla="*/ 123 h 497"/>
                <a:gd name="T104" fmla="*/ 348 w 1389"/>
                <a:gd name="T105" fmla="*/ 107 h 497"/>
                <a:gd name="T106" fmla="*/ 379 w 1389"/>
                <a:gd name="T107" fmla="*/ 104 h 497"/>
                <a:gd name="T108" fmla="*/ 390 w 1389"/>
                <a:gd name="T109" fmla="*/ 112 h 497"/>
                <a:gd name="T110" fmla="*/ 1090 w 1389"/>
                <a:gd name="T111" fmla="*/ 45 h 497"/>
                <a:gd name="T112" fmla="*/ 1102 w 1389"/>
                <a:gd name="T113" fmla="*/ 37 h 497"/>
                <a:gd name="T114" fmla="*/ 1389 w 1389"/>
                <a:gd name="T115" fmla="*/ 0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89" h="497">
                  <a:moveTo>
                    <a:pt x="1389" y="0"/>
                  </a:moveTo>
                  <a:lnTo>
                    <a:pt x="1381" y="13"/>
                  </a:lnTo>
                  <a:lnTo>
                    <a:pt x="1381" y="34"/>
                  </a:lnTo>
                  <a:lnTo>
                    <a:pt x="1381" y="45"/>
                  </a:lnTo>
                  <a:lnTo>
                    <a:pt x="1376" y="60"/>
                  </a:lnTo>
                  <a:lnTo>
                    <a:pt x="1354" y="70"/>
                  </a:lnTo>
                  <a:lnTo>
                    <a:pt x="1328" y="123"/>
                  </a:lnTo>
                  <a:lnTo>
                    <a:pt x="1301" y="123"/>
                  </a:lnTo>
                  <a:lnTo>
                    <a:pt x="1285" y="129"/>
                  </a:lnTo>
                  <a:lnTo>
                    <a:pt x="1261" y="146"/>
                  </a:lnTo>
                  <a:lnTo>
                    <a:pt x="1261" y="154"/>
                  </a:lnTo>
                  <a:lnTo>
                    <a:pt x="1250" y="159"/>
                  </a:lnTo>
                  <a:lnTo>
                    <a:pt x="1237" y="154"/>
                  </a:lnTo>
                  <a:lnTo>
                    <a:pt x="1233" y="154"/>
                  </a:lnTo>
                  <a:lnTo>
                    <a:pt x="1217" y="170"/>
                  </a:lnTo>
                  <a:lnTo>
                    <a:pt x="1217" y="175"/>
                  </a:lnTo>
                  <a:lnTo>
                    <a:pt x="1209" y="181"/>
                  </a:lnTo>
                  <a:lnTo>
                    <a:pt x="1197" y="176"/>
                  </a:lnTo>
                  <a:lnTo>
                    <a:pt x="1197" y="181"/>
                  </a:lnTo>
                  <a:lnTo>
                    <a:pt x="1191" y="199"/>
                  </a:lnTo>
                  <a:lnTo>
                    <a:pt x="1167" y="223"/>
                  </a:lnTo>
                  <a:lnTo>
                    <a:pt x="1148" y="233"/>
                  </a:lnTo>
                  <a:lnTo>
                    <a:pt x="1106" y="267"/>
                  </a:lnTo>
                  <a:lnTo>
                    <a:pt x="1071" y="275"/>
                  </a:lnTo>
                  <a:lnTo>
                    <a:pt x="1033" y="293"/>
                  </a:lnTo>
                  <a:lnTo>
                    <a:pt x="1025" y="309"/>
                  </a:lnTo>
                  <a:lnTo>
                    <a:pt x="1014" y="320"/>
                  </a:lnTo>
                  <a:lnTo>
                    <a:pt x="1020" y="333"/>
                  </a:lnTo>
                  <a:lnTo>
                    <a:pt x="1014" y="345"/>
                  </a:lnTo>
                  <a:lnTo>
                    <a:pt x="1003" y="356"/>
                  </a:lnTo>
                  <a:lnTo>
                    <a:pt x="998" y="361"/>
                  </a:lnTo>
                  <a:lnTo>
                    <a:pt x="984" y="361"/>
                  </a:lnTo>
                  <a:lnTo>
                    <a:pt x="976" y="409"/>
                  </a:lnTo>
                  <a:lnTo>
                    <a:pt x="803" y="430"/>
                  </a:lnTo>
                  <a:lnTo>
                    <a:pt x="360" y="472"/>
                  </a:lnTo>
                  <a:lnTo>
                    <a:pt x="0" y="497"/>
                  </a:lnTo>
                  <a:lnTo>
                    <a:pt x="20" y="479"/>
                  </a:lnTo>
                  <a:lnTo>
                    <a:pt x="23" y="477"/>
                  </a:lnTo>
                  <a:lnTo>
                    <a:pt x="23" y="437"/>
                  </a:lnTo>
                  <a:lnTo>
                    <a:pt x="23" y="408"/>
                  </a:lnTo>
                  <a:lnTo>
                    <a:pt x="44" y="378"/>
                  </a:lnTo>
                  <a:lnTo>
                    <a:pt x="50" y="336"/>
                  </a:lnTo>
                  <a:lnTo>
                    <a:pt x="74" y="314"/>
                  </a:lnTo>
                  <a:lnTo>
                    <a:pt x="80" y="293"/>
                  </a:lnTo>
                  <a:lnTo>
                    <a:pt x="80" y="286"/>
                  </a:lnTo>
                  <a:lnTo>
                    <a:pt x="85" y="270"/>
                  </a:lnTo>
                  <a:lnTo>
                    <a:pt x="91" y="239"/>
                  </a:lnTo>
                  <a:lnTo>
                    <a:pt x="90" y="228"/>
                  </a:lnTo>
                  <a:lnTo>
                    <a:pt x="96" y="192"/>
                  </a:lnTo>
                  <a:lnTo>
                    <a:pt x="112" y="159"/>
                  </a:lnTo>
                  <a:lnTo>
                    <a:pt x="360" y="139"/>
                  </a:lnTo>
                  <a:lnTo>
                    <a:pt x="360" y="123"/>
                  </a:lnTo>
                  <a:lnTo>
                    <a:pt x="348" y="107"/>
                  </a:lnTo>
                  <a:lnTo>
                    <a:pt x="379" y="104"/>
                  </a:lnTo>
                  <a:lnTo>
                    <a:pt x="390" y="112"/>
                  </a:lnTo>
                  <a:lnTo>
                    <a:pt x="1090" y="45"/>
                  </a:lnTo>
                  <a:lnTo>
                    <a:pt x="1102" y="37"/>
                  </a:lnTo>
                  <a:lnTo>
                    <a:pt x="1389" y="0"/>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6" name="Rectangle 55"/>
            <p:cNvSpPr>
              <a:spLocks noChangeArrowheads="1"/>
            </p:cNvSpPr>
            <p:nvPr/>
          </p:nvSpPr>
          <p:spPr bwMode="auto">
            <a:xfrm>
              <a:off x="6026" y="3311"/>
              <a:ext cx="16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TN</a:t>
              </a:r>
              <a:endParaRPr lang="en-US" sz="1100">
                <a:effectLst/>
                <a:latin typeface="Calibri" charset="0"/>
                <a:ea typeface="Calibri" charset="0"/>
                <a:cs typeface="Times New Roman" charset="0"/>
              </a:endParaRPr>
            </a:p>
          </p:txBody>
        </p:sp>
        <p:sp>
          <p:nvSpPr>
            <p:cNvPr id="57" name="Freeform 56"/>
            <p:cNvSpPr>
              <a:spLocks/>
            </p:cNvSpPr>
            <p:nvPr/>
          </p:nvSpPr>
          <p:spPr bwMode="auto">
            <a:xfrm>
              <a:off x="5574" y="3099"/>
              <a:ext cx="1389" cy="497"/>
            </a:xfrm>
            <a:custGeom>
              <a:avLst/>
              <a:gdLst>
                <a:gd name="T0" fmla="*/ 1389 w 1389"/>
                <a:gd name="T1" fmla="*/ 0 h 497"/>
                <a:gd name="T2" fmla="*/ 1381 w 1389"/>
                <a:gd name="T3" fmla="*/ 13 h 497"/>
                <a:gd name="T4" fmla="*/ 1381 w 1389"/>
                <a:gd name="T5" fmla="*/ 34 h 497"/>
                <a:gd name="T6" fmla="*/ 1381 w 1389"/>
                <a:gd name="T7" fmla="*/ 45 h 497"/>
                <a:gd name="T8" fmla="*/ 1376 w 1389"/>
                <a:gd name="T9" fmla="*/ 60 h 497"/>
                <a:gd name="T10" fmla="*/ 1354 w 1389"/>
                <a:gd name="T11" fmla="*/ 70 h 497"/>
                <a:gd name="T12" fmla="*/ 1328 w 1389"/>
                <a:gd name="T13" fmla="*/ 123 h 497"/>
                <a:gd name="T14" fmla="*/ 1301 w 1389"/>
                <a:gd name="T15" fmla="*/ 123 h 497"/>
                <a:gd name="T16" fmla="*/ 1285 w 1389"/>
                <a:gd name="T17" fmla="*/ 129 h 497"/>
                <a:gd name="T18" fmla="*/ 1261 w 1389"/>
                <a:gd name="T19" fmla="*/ 146 h 497"/>
                <a:gd name="T20" fmla="*/ 1261 w 1389"/>
                <a:gd name="T21" fmla="*/ 154 h 497"/>
                <a:gd name="T22" fmla="*/ 1250 w 1389"/>
                <a:gd name="T23" fmla="*/ 159 h 497"/>
                <a:gd name="T24" fmla="*/ 1237 w 1389"/>
                <a:gd name="T25" fmla="*/ 154 h 497"/>
                <a:gd name="T26" fmla="*/ 1233 w 1389"/>
                <a:gd name="T27" fmla="*/ 154 h 497"/>
                <a:gd name="T28" fmla="*/ 1217 w 1389"/>
                <a:gd name="T29" fmla="*/ 170 h 497"/>
                <a:gd name="T30" fmla="*/ 1217 w 1389"/>
                <a:gd name="T31" fmla="*/ 175 h 497"/>
                <a:gd name="T32" fmla="*/ 1209 w 1389"/>
                <a:gd name="T33" fmla="*/ 181 h 497"/>
                <a:gd name="T34" fmla="*/ 1197 w 1389"/>
                <a:gd name="T35" fmla="*/ 176 h 497"/>
                <a:gd name="T36" fmla="*/ 1197 w 1389"/>
                <a:gd name="T37" fmla="*/ 181 h 497"/>
                <a:gd name="T38" fmla="*/ 1191 w 1389"/>
                <a:gd name="T39" fmla="*/ 199 h 497"/>
                <a:gd name="T40" fmla="*/ 1167 w 1389"/>
                <a:gd name="T41" fmla="*/ 223 h 497"/>
                <a:gd name="T42" fmla="*/ 1148 w 1389"/>
                <a:gd name="T43" fmla="*/ 233 h 497"/>
                <a:gd name="T44" fmla="*/ 1106 w 1389"/>
                <a:gd name="T45" fmla="*/ 267 h 497"/>
                <a:gd name="T46" fmla="*/ 1071 w 1389"/>
                <a:gd name="T47" fmla="*/ 275 h 497"/>
                <a:gd name="T48" fmla="*/ 1033 w 1389"/>
                <a:gd name="T49" fmla="*/ 293 h 497"/>
                <a:gd name="T50" fmla="*/ 1025 w 1389"/>
                <a:gd name="T51" fmla="*/ 309 h 497"/>
                <a:gd name="T52" fmla="*/ 1014 w 1389"/>
                <a:gd name="T53" fmla="*/ 320 h 497"/>
                <a:gd name="T54" fmla="*/ 1020 w 1389"/>
                <a:gd name="T55" fmla="*/ 333 h 497"/>
                <a:gd name="T56" fmla="*/ 1014 w 1389"/>
                <a:gd name="T57" fmla="*/ 345 h 497"/>
                <a:gd name="T58" fmla="*/ 1003 w 1389"/>
                <a:gd name="T59" fmla="*/ 356 h 497"/>
                <a:gd name="T60" fmla="*/ 998 w 1389"/>
                <a:gd name="T61" fmla="*/ 361 h 497"/>
                <a:gd name="T62" fmla="*/ 984 w 1389"/>
                <a:gd name="T63" fmla="*/ 361 h 497"/>
                <a:gd name="T64" fmla="*/ 976 w 1389"/>
                <a:gd name="T65" fmla="*/ 409 h 497"/>
                <a:gd name="T66" fmla="*/ 803 w 1389"/>
                <a:gd name="T67" fmla="*/ 430 h 497"/>
                <a:gd name="T68" fmla="*/ 360 w 1389"/>
                <a:gd name="T69" fmla="*/ 472 h 497"/>
                <a:gd name="T70" fmla="*/ 0 w 1389"/>
                <a:gd name="T71" fmla="*/ 497 h 497"/>
                <a:gd name="T72" fmla="*/ 20 w 1389"/>
                <a:gd name="T73" fmla="*/ 479 h 497"/>
                <a:gd name="T74" fmla="*/ 23 w 1389"/>
                <a:gd name="T75" fmla="*/ 477 h 497"/>
                <a:gd name="T76" fmla="*/ 23 w 1389"/>
                <a:gd name="T77" fmla="*/ 437 h 497"/>
                <a:gd name="T78" fmla="*/ 23 w 1389"/>
                <a:gd name="T79" fmla="*/ 408 h 497"/>
                <a:gd name="T80" fmla="*/ 44 w 1389"/>
                <a:gd name="T81" fmla="*/ 378 h 497"/>
                <a:gd name="T82" fmla="*/ 50 w 1389"/>
                <a:gd name="T83" fmla="*/ 336 h 497"/>
                <a:gd name="T84" fmla="*/ 74 w 1389"/>
                <a:gd name="T85" fmla="*/ 314 h 497"/>
                <a:gd name="T86" fmla="*/ 80 w 1389"/>
                <a:gd name="T87" fmla="*/ 293 h 497"/>
                <a:gd name="T88" fmla="*/ 80 w 1389"/>
                <a:gd name="T89" fmla="*/ 286 h 497"/>
                <a:gd name="T90" fmla="*/ 85 w 1389"/>
                <a:gd name="T91" fmla="*/ 270 h 497"/>
                <a:gd name="T92" fmla="*/ 91 w 1389"/>
                <a:gd name="T93" fmla="*/ 239 h 497"/>
                <a:gd name="T94" fmla="*/ 90 w 1389"/>
                <a:gd name="T95" fmla="*/ 228 h 497"/>
                <a:gd name="T96" fmla="*/ 96 w 1389"/>
                <a:gd name="T97" fmla="*/ 192 h 497"/>
                <a:gd name="T98" fmla="*/ 112 w 1389"/>
                <a:gd name="T99" fmla="*/ 159 h 497"/>
                <a:gd name="T100" fmla="*/ 360 w 1389"/>
                <a:gd name="T101" fmla="*/ 139 h 497"/>
                <a:gd name="T102" fmla="*/ 360 w 1389"/>
                <a:gd name="T103" fmla="*/ 123 h 497"/>
                <a:gd name="T104" fmla="*/ 348 w 1389"/>
                <a:gd name="T105" fmla="*/ 107 h 497"/>
                <a:gd name="T106" fmla="*/ 379 w 1389"/>
                <a:gd name="T107" fmla="*/ 104 h 497"/>
                <a:gd name="T108" fmla="*/ 390 w 1389"/>
                <a:gd name="T109" fmla="*/ 112 h 497"/>
                <a:gd name="T110" fmla="*/ 1090 w 1389"/>
                <a:gd name="T111" fmla="*/ 45 h 497"/>
                <a:gd name="T112" fmla="*/ 1102 w 1389"/>
                <a:gd name="T113" fmla="*/ 37 h 497"/>
                <a:gd name="T114" fmla="*/ 1389 w 1389"/>
                <a:gd name="T115" fmla="*/ 0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89" h="497">
                  <a:moveTo>
                    <a:pt x="1389" y="0"/>
                  </a:moveTo>
                  <a:lnTo>
                    <a:pt x="1381" y="13"/>
                  </a:lnTo>
                  <a:lnTo>
                    <a:pt x="1381" y="34"/>
                  </a:lnTo>
                  <a:lnTo>
                    <a:pt x="1381" y="45"/>
                  </a:lnTo>
                  <a:lnTo>
                    <a:pt x="1376" y="60"/>
                  </a:lnTo>
                  <a:lnTo>
                    <a:pt x="1354" y="70"/>
                  </a:lnTo>
                  <a:lnTo>
                    <a:pt x="1328" y="123"/>
                  </a:lnTo>
                  <a:lnTo>
                    <a:pt x="1301" y="123"/>
                  </a:lnTo>
                  <a:lnTo>
                    <a:pt x="1285" y="129"/>
                  </a:lnTo>
                  <a:lnTo>
                    <a:pt x="1261" y="146"/>
                  </a:lnTo>
                  <a:lnTo>
                    <a:pt x="1261" y="154"/>
                  </a:lnTo>
                  <a:lnTo>
                    <a:pt x="1250" y="159"/>
                  </a:lnTo>
                  <a:lnTo>
                    <a:pt x="1237" y="154"/>
                  </a:lnTo>
                  <a:lnTo>
                    <a:pt x="1233" y="154"/>
                  </a:lnTo>
                  <a:lnTo>
                    <a:pt x="1217" y="170"/>
                  </a:lnTo>
                  <a:lnTo>
                    <a:pt x="1217" y="175"/>
                  </a:lnTo>
                  <a:lnTo>
                    <a:pt x="1209" y="181"/>
                  </a:lnTo>
                  <a:lnTo>
                    <a:pt x="1197" y="176"/>
                  </a:lnTo>
                  <a:lnTo>
                    <a:pt x="1197" y="181"/>
                  </a:lnTo>
                  <a:lnTo>
                    <a:pt x="1191" y="199"/>
                  </a:lnTo>
                  <a:lnTo>
                    <a:pt x="1167" y="223"/>
                  </a:lnTo>
                  <a:lnTo>
                    <a:pt x="1148" y="233"/>
                  </a:lnTo>
                  <a:lnTo>
                    <a:pt x="1106" y="267"/>
                  </a:lnTo>
                  <a:lnTo>
                    <a:pt x="1071" y="275"/>
                  </a:lnTo>
                  <a:lnTo>
                    <a:pt x="1033" y="293"/>
                  </a:lnTo>
                  <a:lnTo>
                    <a:pt x="1025" y="309"/>
                  </a:lnTo>
                  <a:lnTo>
                    <a:pt x="1014" y="320"/>
                  </a:lnTo>
                  <a:lnTo>
                    <a:pt x="1020" y="333"/>
                  </a:lnTo>
                  <a:lnTo>
                    <a:pt x="1014" y="345"/>
                  </a:lnTo>
                  <a:lnTo>
                    <a:pt x="1003" y="356"/>
                  </a:lnTo>
                  <a:lnTo>
                    <a:pt x="998" y="361"/>
                  </a:lnTo>
                  <a:lnTo>
                    <a:pt x="984" y="361"/>
                  </a:lnTo>
                  <a:lnTo>
                    <a:pt x="976" y="409"/>
                  </a:lnTo>
                  <a:lnTo>
                    <a:pt x="803" y="430"/>
                  </a:lnTo>
                  <a:lnTo>
                    <a:pt x="360" y="472"/>
                  </a:lnTo>
                  <a:lnTo>
                    <a:pt x="0" y="497"/>
                  </a:lnTo>
                  <a:lnTo>
                    <a:pt x="20" y="479"/>
                  </a:lnTo>
                  <a:lnTo>
                    <a:pt x="23" y="477"/>
                  </a:lnTo>
                  <a:lnTo>
                    <a:pt x="23" y="437"/>
                  </a:lnTo>
                  <a:lnTo>
                    <a:pt x="23" y="408"/>
                  </a:lnTo>
                  <a:lnTo>
                    <a:pt x="44" y="378"/>
                  </a:lnTo>
                  <a:lnTo>
                    <a:pt x="50" y="336"/>
                  </a:lnTo>
                  <a:lnTo>
                    <a:pt x="74" y="314"/>
                  </a:lnTo>
                  <a:lnTo>
                    <a:pt x="80" y="293"/>
                  </a:lnTo>
                  <a:lnTo>
                    <a:pt x="80" y="286"/>
                  </a:lnTo>
                  <a:lnTo>
                    <a:pt x="85" y="270"/>
                  </a:lnTo>
                  <a:lnTo>
                    <a:pt x="91" y="239"/>
                  </a:lnTo>
                  <a:lnTo>
                    <a:pt x="90" y="228"/>
                  </a:lnTo>
                  <a:lnTo>
                    <a:pt x="96" y="192"/>
                  </a:lnTo>
                  <a:lnTo>
                    <a:pt x="112" y="159"/>
                  </a:lnTo>
                  <a:lnTo>
                    <a:pt x="360" y="139"/>
                  </a:lnTo>
                  <a:lnTo>
                    <a:pt x="360" y="123"/>
                  </a:lnTo>
                  <a:lnTo>
                    <a:pt x="348" y="107"/>
                  </a:lnTo>
                  <a:lnTo>
                    <a:pt x="379" y="104"/>
                  </a:lnTo>
                  <a:lnTo>
                    <a:pt x="390" y="112"/>
                  </a:lnTo>
                  <a:lnTo>
                    <a:pt x="1090" y="45"/>
                  </a:lnTo>
                  <a:lnTo>
                    <a:pt x="1102" y="37"/>
                  </a:lnTo>
                  <a:lnTo>
                    <a:pt x="1389" y="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58" name="Freeform 57"/>
            <p:cNvSpPr>
              <a:spLocks/>
            </p:cNvSpPr>
            <p:nvPr/>
          </p:nvSpPr>
          <p:spPr bwMode="auto">
            <a:xfrm>
              <a:off x="5686" y="2614"/>
              <a:ext cx="1245" cy="635"/>
            </a:xfrm>
            <a:custGeom>
              <a:avLst/>
              <a:gdLst>
                <a:gd name="T0" fmla="*/ 0 w 1245"/>
                <a:gd name="T1" fmla="*/ 635 h 635"/>
                <a:gd name="T2" fmla="*/ 7 w 1245"/>
                <a:gd name="T3" fmla="*/ 622 h 635"/>
                <a:gd name="T4" fmla="*/ 29 w 1245"/>
                <a:gd name="T5" fmla="*/ 611 h 635"/>
                <a:gd name="T6" fmla="*/ 42 w 1245"/>
                <a:gd name="T7" fmla="*/ 616 h 635"/>
                <a:gd name="T8" fmla="*/ 48 w 1245"/>
                <a:gd name="T9" fmla="*/ 611 h 635"/>
                <a:gd name="T10" fmla="*/ 64 w 1245"/>
                <a:gd name="T11" fmla="*/ 558 h 635"/>
                <a:gd name="T12" fmla="*/ 59 w 1245"/>
                <a:gd name="T13" fmla="*/ 537 h 635"/>
                <a:gd name="T14" fmla="*/ 48 w 1245"/>
                <a:gd name="T15" fmla="*/ 530 h 635"/>
                <a:gd name="T16" fmla="*/ 45 w 1245"/>
                <a:gd name="T17" fmla="*/ 530 h 635"/>
                <a:gd name="T18" fmla="*/ 42 w 1245"/>
                <a:gd name="T19" fmla="*/ 524 h 635"/>
                <a:gd name="T20" fmla="*/ 48 w 1245"/>
                <a:gd name="T21" fmla="*/ 485 h 635"/>
                <a:gd name="T22" fmla="*/ 70 w 1245"/>
                <a:gd name="T23" fmla="*/ 472 h 635"/>
                <a:gd name="T24" fmla="*/ 99 w 1245"/>
                <a:gd name="T25" fmla="*/ 477 h 635"/>
                <a:gd name="T26" fmla="*/ 121 w 1245"/>
                <a:gd name="T27" fmla="*/ 488 h 635"/>
                <a:gd name="T28" fmla="*/ 141 w 1245"/>
                <a:gd name="T29" fmla="*/ 508 h 635"/>
                <a:gd name="T30" fmla="*/ 163 w 1245"/>
                <a:gd name="T31" fmla="*/ 491 h 635"/>
                <a:gd name="T32" fmla="*/ 157 w 1245"/>
                <a:gd name="T33" fmla="*/ 449 h 635"/>
                <a:gd name="T34" fmla="*/ 152 w 1245"/>
                <a:gd name="T35" fmla="*/ 427 h 635"/>
                <a:gd name="T36" fmla="*/ 168 w 1245"/>
                <a:gd name="T37" fmla="*/ 422 h 635"/>
                <a:gd name="T38" fmla="*/ 220 w 1245"/>
                <a:gd name="T39" fmla="*/ 404 h 635"/>
                <a:gd name="T40" fmla="*/ 225 w 1245"/>
                <a:gd name="T41" fmla="*/ 404 h 635"/>
                <a:gd name="T42" fmla="*/ 208 w 1245"/>
                <a:gd name="T43" fmla="*/ 380 h 635"/>
                <a:gd name="T44" fmla="*/ 208 w 1245"/>
                <a:gd name="T45" fmla="*/ 373 h 635"/>
                <a:gd name="T46" fmla="*/ 209 w 1245"/>
                <a:gd name="T47" fmla="*/ 369 h 635"/>
                <a:gd name="T48" fmla="*/ 214 w 1245"/>
                <a:gd name="T49" fmla="*/ 352 h 635"/>
                <a:gd name="T50" fmla="*/ 225 w 1245"/>
                <a:gd name="T51" fmla="*/ 346 h 635"/>
                <a:gd name="T52" fmla="*/ 220 w 1245"/>
                <a:gd name="T53" fmla="*/ 339 h 635"/>
                <a:gd name="T54" fmla="*/ 232 w 1245"/>
                <a:gd name="T55" fmla="*/ 339 h 635"/>
                <a:gd name="T56" fmla="*/ 249 w 1245"/>
                <a:gd name="T57" fmla="*/ 335 h 635"/>
                <a:gd name="T58" fmla="*/ 244 w 1245"/>
                <a:gd name="T59" fmla="*/ 330 h 635"/>
                <a:gd name="T60" fmla="*/ 249 w 1245"/>
                <a:gd name="T61" fmla="*/ 310 h 635"/>
                <a:gd name="T62" fmla="*/ 278 w 1245"/>
                <a:gd name="T63" fmla="*/ 315 h 635"/>
                <a:gd name="T64" fmla="*/ 323 w 1245"/>
                <a:gd name="T65" fmla="*/ 304 h 635"/>
                <a:gd name="T66" fmla="*/ 370 w 1245"/>
                <a:gd name="T67" fmla="*/ 326 h 635"/>
                <a:gd name="T68" fmla="*/ 375 w 1245"/>
                <a:gd name="T69" fmla="*/ 330 h 635"/>
                <a:gd name="T70" fmla="*/ 386 w 1245"/>
                <a:gd name="T71" fmla="*/ 326 h 635"/>
                <a:gd name="T72" fmla="*/ 394 w 1245"/>
                <a:gd name="T73" fmla="*/ 293 h 635"/>
                <a:gd name="T74" fmla="*/ 421 w 1245"/>
                <a:gd name="T75" fmla="*/ 283 h 635"/>
                <a:gd name="T76" fmla="*/ 437 w 1245"/>
                <a:gd name="T77" fmla="*/ 299 h 635"/>
                <a:gd name="T78" fmla="*/ 452 w 1245"/>
                <a:gd name="T79" fmla="*/ 307 h 635"/>
                <a:gd name="T80" fmla="*/ 468 w 1245"/>
                <a:gd name="T81" fmla="*/ 299 h 635"/>
                <a:gd name="T82" fmla="*/ 479 w 1245"/>
                <a:gd name="T83" fmla="*/ 254 h 635"/>
                <a:gd name="T84" fmla="*/ 490 w 1245"/>
                <a:gd name="T85" fmla="*/ 238 h 635"/>
                <a:gd name="T86" fmla="*/ 501 w 1245"/>
                <a:gd name="T87" fmla="*/ 242 h 635"/>
                <a:gd name="T88" fmla="*/ 520 w 1245"/>
                <a:gd name="T89" fmla="*/ 265 h 635"/>
                <a:gd name="T90" fmla="*/ 560 w 1245"/>
                <a:gd name="T91" fmla="*/ 260 h 635"/>
                <a:gd name="T92" fmla="*/ 576 w 1245"/>
                <a:gd name="T93" fmla="*/ 223 h 635"/>
                <a:gd name="T94" fmla="*/ 640 w 1245"/>
                <a:gd name="T95" fmla="*/ 137 h 635"/>
                <a:gd name="T96" fmla="*/ 640 w 1245"/>
                <a:gd name="T97" fmla="*/ 103 h 635"/>
                <a:gd name="T98" fmla="*/ 651 w 1245"/>
                <a:gd name="T99" fmla="*/ 97 h 635"/>
                <a:gd name="T100" fmla="*/ 682 w 1245"/>
                <a:gd name="T101" fmla="*/ 103 h 635"/>
                <a:gd name="T102" fmla="*/ 706 w 1245"/>
                <a:gd name="T103" fmla="*/ 81 h 635"/>
                <a:gd name="T104" fmla="*/ 722 w 1245"/>
                <a:gd name="T105" fmla="*/ 76 h 635"/>
                <a:gd name="T106" fmla="*/ 733 w 1245"/>
                <a:gd name="T107" fmla="*/ 61 h 635"/>
                <a:gd name="T108" fmla="*/ 722 w 1245"/>
                <a:gd name="T109" fmla="*/ 27 h 635"/>
                <a:gd name="T110" fmla="*/ 722 w 1245"/>
                <a:gd name="T111" fmla="*/ 16 h 635"/>
                <a:gd name="T112" fmla="*/ 728 w 1245"/>
                <a:gd name="T113" fmla="*/ 3 h 635"/>
                <a:gd name="T114" fmla="*/ 739 w 1245"/>
                <a:gd name="T115" fmla="*/ 3 h 635"/>
                <a:gd name="T116" fmla="*/ 760 w 1245"/>
                <a:gd name="T117" fmla="*/ 6 h 635"/>
                <a:gd name="T118" fmla="*/ 768 w 1245"/>
                <a:gd name="T119" fmla="*/ 6 h 635"/>
                <a:gd name="T120" fmla="*/ 785 w 1245"/>
                <a:gd name="T121" fmla="*/ 0 h 635"/>
                <a:gd name="T122" fmla="*/ 820 w 1245"/>
                <a:gd name="T123" fmla="*/ 27 h 635"/>
                <a:gd name="T124" fmla="*/ 832 w 1245"/>
                <a:gd name="T125" fmla="*/ 52 h 635"/>
                <a:gd name="T126" fmla="*/ 854 w 1245"/>
                <a:gd name="T127" fmla="*/ 61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245" h="635">
                  <a:moveTo>
                    <a:pt x="0" y="635"/>
                  </a:moveTo>
                  <a:lnTo>
                    <a:pt x="7" y="622"/>
                  </a:lnTo>
                  <a:lnTo>
                    <a:pt x="29" y="611"/>
                  </a:lnTo>
                  <a:lnTo>
                    <a:pt x="42" y="616"/>
                  </a:lnTo>
                  <a:lnTo>
                    <a:pt x="48" y="611"/>
                  </a:lnTo>
                  <a:lnTo>
                    <a:pt x="64" y="558"/>
                  </a:lnTo>
                  <a:lnTo>
                    <a:pt x="59" y="537"/>
                  </a:lnTo>
                  <a:lnTo>
                    <a:pt x="48" y="530"/>
                  </a:lnTo>
                  <a:lnTo>
                    <a:pt x="45" y="530"/>
                  </a:lnTo>
                  <a:lnTo>
                    <a:pt x="42" y="524"/>
                  </a:lnTo>
                  <a:lnTo>
                    <a:pt x="48" y="485"/>
                  </a:lnTo>
                  <a:lnTo>
                    <a:pt x="70" y="472"/>
                  </a:lnTo>
                  <a:lnTo>
                    <a:pt x="99" y="477"/>
                  </a:lnTo>
                  <a:lnTo>
                    <a:pt x="121" y="488"/>
                  </a:lnTo>
                  <a:lnTo>
                    <a:pt x="141" y="508"/>
                  </a:lnTo>
                  <a:lnTo>
                    <a:pt x="163" y="491"/>
                  </a:lnTo>
                  <a:lnTo>
                    <a:pt x="157" y="449"/>
                  </a:lnTo>
                  <a:lnTo>
                    <a:pt x="152" y="427"/>
                  </a:lnTo>
                  <a:lnTo>
                    <a:pt x="168" y="422"/>
                  </a:lnTo>
                  <a:lnTo>
                    <a:pt x="220" y="404"/>
                  </a:lnTo>
                  <a:lnTo>
                    <a:pt x="225" y="404"/>
                  </a:lnTo>
                  <a:lnTo>
                    <a:pt x="208" y="380"/>
                  </a:lnTo>
                  <a:lnTo>
                    <a:pt x="208" y="373"/>
                  </a:lnTo>
                  <a:lnTo>
                    <a:pt x="209" y="369"/>
                  </a:lnTo>
                  <a:lnTo>
                    <a:pt x="214" y="352"/>
                  </a:lnTo>
                  <a:lnTo>
                    <a:pt x="225" y="346"/>
                  </a:lnTo>
                  <a:lnTo>
                    <a:pt x="220" y="339"/>
                  </a:lnTo>
                  <a:lnTo>
                    <a:pt x="232" y="339"/>
                  </a:lnTo>
                  <a:lnTo>
                    <a:pt x="249" y="335"/>
                  </a:lnTo>
                  <a:lnTo>
                    <a:pt x="244" y="330"/>
                  </a:lnTo>
                  <a:lnTo>
                    <a:pt x="249" y="310"/>
                  </a:lnTo>
                  <a:lnTo>
                    <a:pt x="278" y="315"/>
                  </a:lnTo>
                  <a:lnTo>
                    <a:pt x="323" y="304"/>
                  </a:lnTo>
                  <a:lnTo>
                    <a:pt x="370" y="326"/>
                  </a:lnTo>
                  <a:lnTo>
                    <a:pt x="375" y="330"/>
                  </a:lnTo>
                  <a:lnTo>
                    <a:pt x="386" y="326"/>
                  </a:lnTo>
                  <a:lnTo>
                    <a:pt x="394" y="293"/>
                  </a:lnTo>
                  <a:lnTo>
                    <a:pt x="421" y="283"/>
                  </a:lnTo>
                  <a:lnTo>
                    <a:pt x="437" y="299"/>
                  </a:lnTo>
                  <a:lnTo>
                    <a:pt x="452" y="307"/>
                  </a:lnTo>
                  <a:lnTo>
                    <a:pt x="468" y="299"/>
                  </a:lnTo>
                  <a:lnTo>
                    <a:pt x="479" y="254"/>
                  </a:lnTo>
                  <a:lnTo>
                    <a:pt x="490" y="238"/>
                  </a:lnTo>
                  <a:lnTo>
                    <a:pt x="501" y="242"/>
                  </a:lnTo>
                  <a:lnTo>
                    <a:pt x="520" y="265"/>
                  </a:lnTo>
                  <a:lnTo>
                    <a:pt x="560" y="260"/>
                  </a:lnTo>
                  <a:lnTo>
                    <a:pt x="576" y="223"/>
                  </a:lnTo>
                  <a:lnTo>
                    <a:pt x="640" y="137"/>
                  </a:lnTo>
                  <a:lnTo>
                    <a:pt x="640" y="103"/>
                  </a:lnTo>
                  <a:lnTo>
                    <a:pt x="651" y="97"/>
                  </a:lnTo>
                  <a:lnTo>
                    <a:pt x="682" y="103"/>
                  </a:lnTo>
                  <a:lnTo>
                    <a:pt x="706" y="81"/>
                  </a:lnTo>
                  <a:lnTo>
                    <a:pt x="722" y="76"/>
                  </a:lnTo>
                  <a:lnTo>
                    <a:pt x="733" y="61"/>
                  </a:lnTo>
                  <a:lnTo>
                    <a:pt x="722" y="27"/>
                  </a:lnTo>
                  <a:lnTo>
                    <a:pt x="722" y="16"/>
                  </a:lnTo>
                  <a:lnTo>
                    <a:pt x="728" y="3"/>
                  </a:lnTo>
                  <a:lnTo>
                    <a:pt x="739" y="3"/>
                  </a:lnTo>
                  <a:lnTo>
                    <a:pt x="760" y="6"/>
                  </a:lnTo>
                  <a:lnTo>
                    <a:pt x="768" y="6"/>
                  </a:lnTo>
                  <a:lnTo>
                    <a:pt x="785" y="0"/>
                  </a:lnTo>
                  <a:lnTo>
                    <a:pt x="820" y="27"/>
                  </a:lnTo>
                  <a:lnTo>
                    <a:pt x="832" y="52"/>
                  </a:lnTo>
                  <a:lnTo>
                    <a:pt x="854" y="61"/>
                  </a:lnTo>
                  <a:lnTo>
                    <a:pt x="894" y="61"/>
                  </a:lnTo>
                  <a:lnTo>
                    <a:pt x="924" y="84"/>
                  </a:lnTo>
                  <a:lnTo>
                    <a:pt x="940" y="68"/>
                  </a:lnTo>
                  <a:lnTo>
                    <a:pt x="951" y="68"/>
                  </a:lnTo>
                  <a:lnTo>
                    <a:pt x="982" y="76"/>
                  </a:lnTo>
                  <a:lnTo>
                    <a:pt x="1009" y="76"/>
                  </a:lnTo>
                  <a:lnTo>
                    <a:pt x="1009" y="68"/>
                  </a:lnTo>
                  <a:lnTo>
                    <a:pt x="1020" y="61"/>
                  </a:lnTo>
                  <a:lnTo>
                    <a:pt x="1028" y="52"/>
                  </a:lnTo>
                  <a:lnTo>
                    <a:pt x="1044" y="39"/>
                  </a:lnTo>
                  <a:lnTo>
                    <a:pt x="1055" y="52"/>
                  </a:lnTo>
                  <a:lnTo>
                    <a:pt x="1074" y="76"/>
                  </a:lnTo>
                  <a:lnTo>
                    <a:pt x="1090" y="81"/>
                  </a:lnTo>
                  <a:lnTo>
                    <a:pt x="1108" y="97"/>
                  </a:lnTo>
                  <a:lnTo>
                    <a:pt x="1113" y="103"/>
                  </a:lnTo>
                  <a:lnTo>
                    <a:pt x="1121" y="126"/>
                  </a:lnTo>
                  <a:lnTo>
                    <a:pt x="1121" y="149"/>
                  </a:lnTo>
                  <a:lnTo>
                    <a:pt x="1121" y="165"/>
                  </a:lnTo>
                  <a:lnTo>
                    <a:pt x="1124" y="173"/>
                  </a:lnTo>
                  <a:lnTo>
                    <a:pt x="1154" y="218"/>
                  </a:lnTo>
                  <a:lnTo>
                    <a:pt x="1178" y="254"/>
                  </a:lnTo>
                  <a:lnTo>
                    <a:pt x="1183" y="259"/>
                  </a:lnTo>
                  <a:lnTo>
                    <a:pt x="1194" y="254"/>
                  </a:lnTo>
                  <a:lnTo>
                    <a:pt x="1211" y="260"/>
                  </a:lnTo>
                  <a:lnTo>
                    <a:pt x="1216" y="270"/>
                  </a:lnTo>
                  <a:lnTo>
                    <a:pt x="1221" y="270"/>
                  </a:lnTo>
                  <a:lnTo>
                    <a:pt x="1227" y="281"/>
                  </a:lnTo>
                  <a:lnTo>
                    <a:pt x="1245" y="281"/>
                  </a:lnTo>
                  <a:lnTo>
                    <a:pt x="1240" y="293"/>
                  </a:lnTo>
                  <a:lnTo>
                    <a:pt x="1152" y="369"/>
                  </a:lnTo>
                  <a:lnTo>
                    <a:pt x="1132" y="385"/>
                  </a:lnTo>
                  <a:lnTo>
                    <a:pt x="1132" y="404"/>
                  </a:lnTo>
                  <a:lnTo>
                    <a:pt x="1113" y="415"/>
                  </a:lnTo>
                  <a:lnTo>
                    <a:pt x="1108" y="422"/>
                  </a:lnTo>
                  <a:lnTo>
                    <a:pt x="1108" y="438"/>
                  </a:lnTo>
                  <a:lnTo>
                    <a:pt x="1079" y="461"/>
                  </a:lnTo>
                  <a:lnTo>
                    <a:pt x="1066" y="472"/>
                  </a:lnTo>
                  <a:lnTo>
                    <a:pt x="1009" y="501"/>
                  </a:lnTo>
                  <a:lnTo>
                    <a:pt x="993" y="514"/>
                  </a:lnTo>
                  <a:lnTo>
                    <a:pt x="982" y="524"/>
                  </a:lnTo>
                  <a:lnTo>
                    <a:pt x="278" y="589"/>
                  </a:lnTo>
                  <a:lnTo>
                    <a:pt x="267" y="582"/>
                  </a:lnTo>
                  <a:lnTo>
                    <a:pt x="236" y="584"/>
                  </a:lnTo>
                  <a:lnTo>
                    <a:pt x="249" y="600"/>
                  </a:lnTo>
                  <a:lnTo>
                    <a:pt x="249" y="616"/>
                  </a:lnTo>
                  <a:lnTo>
                    <a:pt x="0" y="635"/>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9" name="Rectangle 58"/>
            <p:cNvSpPr>
              <a:spLocks noChangeArrowheads="1"/>
            </p:cNvSpPr>
            <p:nvPr/>
          </p:nvSpPr>
          <p:spPr bwMode="auto">
            <a:xfrm>
              <a:off x="6483" y="2832"/>
              <a:ext cx="157"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KY</a:t>
              </a:r>
              <a:endParaRPr lang="en-US" sz="1100">
                <a:effectLst/>
                <a:latin typeface="Calibri" charset="0"/>
                <a:ea typeface="Calibri" charset="0"/>
                <a:cs typeface="Times New Roman" charset="0"/>
              </a:endParaRPr>
            </a:p>
          </p:txBody>
        </p:sp>
        <p:sp>
          <p:nvSpPr>
            <p:cNvPr id="60" name="Freeform 59"/>
            <p:cNvSpPr>
              <a:spLocks/>
            </p:cNvSpPr>
            <p:nvPr/>
          </p:nvSpPr>
          <p:spPr bwMode="auto">
            <a:xfrm>
              <a:off x="5686" y="2614"/>
              <a:ext cx="1245" cy="635"/>
            </a:xfrm>
            <a:custGeom>
              <a:avLst/>
              <a:gdLst>
                <a:gd name="T0" fmla="*/ 0 w 1245"/>
                <a:gd name="T1" fmla="*/ 635 h 635"/>
                <a:gd name="T2" fmla="*/ 7 w 1245"/>
                <a:gd name="T3" fmla="*/ 622 h 635"/>
                <a:gd name="T4" fmla="*/ 29 w 1245"/>
                <a:gd name="T5" fmla="*/ 611 h 635"/>
                <a:gd name="T6" fmla="*/ 42 w 1245"/>
                <a:gd name="T7" fmla="*/ 616 h 635"/>
                <a:gd name="T8" fmla="*/ 48 w 1245"/>
                <a:gd name="T9" fmla="*/ 611 h 635"/>
                <a:gd name="T10" fmla="*/ 64 w 1245"/>
                <a:gd name="T11" fmla="*/ 558 h 635"/>
                <a:gd name="T12" fmla="*/ 59 w 1245"/>
                <a:gd name="T13" fmla="*/ 537 h 635"/>
                <a:gd name="T14" fmla="*/ 48 w 1245"/>
                <a:gd name="T15" fmla="*/ 530 h 635"/>
                <a:gd name="T16" fmla="*/ 45 w 1245"/>
                <a:gd name="T17" fmla="*/ 530 h 635"/>
                <a:gd name="T18" fmla="*/ 42 w 1245"/>
                <a:gd name="T19" fmla="*/ 524 h 635"/>
                <a:gd name="T20" fmla="*/ 48 w 1245"/>
                <a:gd name="T21" fmla="*/ 485 h 635"/>
                <a:gd name="T22" fmla="*/ 70 w 1245"/>
                <a:gd name="T23" fmla="*/ 472 h 635"/>
                <a:gd name="T24" fmla="*/ 99 w 1245"/>
                <a:gd name="T25" fmla="*/ 477 h 635"/>
                <a:gd name="T26" fmla="*/ 121 w 1245"/>
                <a:gd name="T27" fmla="*/ 488 h 635"/>
                <a:gd name="T28" fmla="*/ 141 w 1245"/>
                <a:gd name="T29" fmla="*/ 508 h 635"/>
                <a:gd name="T30" fmla="*/ 163 w 1245"/>
                <a:gd name="T31" fmla="*/ 491 h 635"/>
                <a:gd name="T32" fmla="*/ 157 w 1245"/>
                <a:gd name="T33" fmla="*/ 449 h 635"/>
                <a:gd name="T34" fmla="*/ 152 w 1245"/>
                <a:gd name="T35" fmla="*/ 427 h 635"/>
                <a:gd name="T36" fmla="*/ 168 w 1245"/>
                <a:gd name="T37" fmla="*/ 422 h 635"/>
                <a:gd name="T38" fmla="*/ 220 w 1245"/>
                <a:gd name="T39" fmla="*/ 404 h 635"/>
                <a:gd name="T40" fmla="*/ 225 w 1245"/>
                <a:gd name="T41" fmla="*/ 404 h 635"/>
                <a:gd name="T42" fmla="*/ 208 w 1245"/>
                <a:gd name="T43" fmla="*/ 380 h 635"/>
                <a:gd name="T44" fmla="*/ 208 w 1245"/>
                <a:gd name="T45" fmla="*/ 373 h 635"/>
                <a:gd name="T46" fmla="*/ 209 w 1245"/>
                <a:gd name="T47" fmla="*/ 369 h 635"/>
                <a:gd name="T48" fmla="*/ 214 w 1245"/>
                <a:gd name="T49" fmla="*/ 352 h 635"/>
                <a:gd name="T50" fmla="*/ 225 w 1245"/>
                <a:gd name="T51" fmla="*/ 346 h 635"/>
                <a:gd name="T52" fmla="*/ 220 w 1245"/>
                <a:gd name="T53" fmla="*/ 339 h 635"/>
                <a:gd name="T54" fmla="*/ 232 w 1245"/>
                <a:gd name="T55" fmla="*/ 339 h 635"/>
                <a:gd name="T56" fmla="*/ 249 w 1245"/>
                <a:gd name="T57" fmla="*/ 335 h 635"/>
                <a:gd name="T58" fmla="*/ 244 w 1245"/>
                <a:gd name="T59" fmla="*/ 330 h 635"/>
                <a:gd name="T60" fmla="*/ 249 w 1245"/>
                <a:gd name="T61" fmla="*/ 310 h 635"/>
                <a:gd name="T62" fmla="*/ 278 w 1245"/>
                <a:gd name="T63" fmla="*/ 315 h 635"/>
                <a:gd name="T64" fmla="*/ 323 w 1245"/>
                <a:gd name="T65" fmla="*/ 304 h 635"/>
                <a:gd name="T66" fmla="*/ 370 w 1245"/>
                <a:gd name="T67" fmla="*/ 326 h 635"/>
                <a:gd name="T68" fmla="*/ 375 w 1245"/>
                <a:gd name="T69" fmla="*/ 330 h 635"/>
                <a:gd name="T70" fmla="*/ 386 w 1245"/>
                <a:gd name="T71" fmla="*/ 326 h 635"/>
                <a:gd name="T72" fmla="*/ 394 w 1245"/>
                <a:gd name="T73" fmla="*/ 293 h 635"/>
                <a:gd name="T74" fmla="*/ 421 w 1245"/>
                <a:gd name="T75" fmla="*/ 283 h 635"/>
                <a:gd name="T76" fmla="*/ 437 w 1245"/>
                <a:gd name="T77" fmla="*/ 299 h 635"/>
                <a:gd name="T78" fmla="*/ 452 w 1245"/>
                <a:gd name="T79" fmla="*/ 307 h 635"/>
                <a:gd name="T80" fmla="*/ 468 w 1245"/>
                <a:gd name="T81" fmla="*/ 299 h 635"/>
                <a:gd name="T82" fmla="*/ 479 w 1245"/>
                <a:gd name="T83" fmla="*/ 254 h 635"/>
                <a:gd name="T84" fmla="*/ 490 w 1245"/>
                <a:gd name="T85" fmla="*/ 238 h 635"/>
                <a:gd name="T86" fmla="*/ 501 w 1245"/>
                <a:gd name="T87" fmla="*/ 242 h 635"/>
                <a:gd name="T88" fmla="*/ 520 w 1245"/>
                <a:gd name="T89" fmla="*/ 265 h 635"/>
                <a:gd name="T90" fmla="*/ 560 w 1245"/>
                <a:gd name="T91" fmla="*/ 260 h 635"/>
                <a:gd name="T92" fmla="*/ 576 w 1245"/>
                <a:gd name="T93" fmla="*/ 223 h 635"/>
                <a:gd name="T94" fmla="*/ 640 w 1245"/>
                <a:gd name="T95" fmla="*/ 137 h 635"/>
                <a:gd name="T96" fmla="*/ 640 w 1245"/>
                <a:gd name="T97" fmla="*/ 103 h 635"/>
                <a:gd name="T98" fmla="*/ 651 w 1245"/>
                <a:gd name="T99" fmla="*/ 97 h 635"/>
                <a:gd name="T100" fmla="*/ 682 w 1245"/>
                <a:gd name="T101" fmla="*/ 103 h 635"/>
                <a:gd name="T102" fmla="*/ 706 w 1245"/>
                <a:gd name="T103" fmla="*/ 81 h 635"/>
                <a:gd name="T104" fmla="*/ 722 w 1245"/>
                <a:gd name="T105" fmla="*/ 76 h 635"/>
                <a:gd name="T106" fmla="*/ 733 w 1245"/>
                <a:gd name="T107" fmla="*/ 61 h 635"/>
                <a:gd name="T108" fmla="*/ 722 w 1245"/>
                <a:gd name="T109" fmla="*/ 27 h 635"/>
                <a:gd name="T110" fmla="*/ 722 w 1245"/>
                <a:gd name="T111" fmla="*/ 16 h 635"/>
                <a:gd name="T112" fmla="*/ 728 w 1245"/>
                <a:gd name="T113" fmla="*/ 3 h 635"/>
                <a:gd name="T114" fmla="*/ 739 w 1245"/>
                <a:gd name="T115" fmla="*/ 3 h 635"/>
                <a:gd name="T116" fmla="*/ 760 w 1245"/>
                <a:gd name="T117" fmla="*/ 6 h 635"/>
                <a:gd name="T118" fmla="*/ 768 w 1245"/>
                <a:gd name="T119" fmla="*/ 6 h 635"/>
                <a:gd name="T120" fmla="*/ 785 w 1245"/>
                <a:gd name="T121" fmla="*/ 0 h 635"/>
                <a:gd name="T122" fmla="*/ 820 w 1245"/>
                <a:gd name="T123" fmla="*/ 27 h 635"/>
                <a:gd name="T124" fmla="*/ 832 w 1245"/>
                <a:gd name="T125" fmla="*/ 52 h 635"/>
                <a:gd name="T126" fmla="*/ 854 w 1245"/>
                <a:gd name="T127" fmla="*/ 61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245" h="635">
                  <a:moveTo>
                    <a:pt x="0" y="635"/>
                  </a:moveTo>
                  <a:lnTo>
                    <a:pt x="7" y="622"/>
                  </a:lnTo>
                  <a:lnTo>
                    <a:pt x="29" y="611"/>
                  </a:lnTo>
                  <a:lnTo>
                    <a:pt x="42" y="616"/>
                  </a:lnTo>
                  <a:lnTo>
                    <a:pt x="48" y="611"/>
                  </a:lnTo>
                  <a:lnTo>
                    <a:pt x="64" y="558"/>
                  </a:lnTo>
                  <a:lnTo>
                    <a:pt x="59" y="537"/>
                  </a:lnTo>
                  <a:lnTo>
                    <a:pt x="48" y="530"/>
                  </a:lnTo>
                  <a:lnTo>
                    <a:pt x="45" y="530"/>
                  </a:lnTo>
                  <a:lnTo>
                    <a:pt x="42" y="524"/>
                  </a:lnTo>
                  <a:lnTo>
                    <a:pt x="48" y="485"/>
                  </a:lnTo>
                  <a:lnTo>
                    <a:pt x="70" y="472"/>
                  </a:lnTo>
                  <a:lnTo>
                    <a:pt x="99" y="477"/>
                  </a:lnTo>
                  <a:lnTo>
                    <a:pt x="121" y="488"/>
                  </a:lnTo>
                  <a:lnTo>
                    <a:pt x="141" y="508"/>
                  </a:lnTo>
                  <a:lnTo>
                    <a:pt x="163" y="491"/>
                  </a:lnTo>
                  <a:lnTo>
                    <a:pt x="157" y="449"/>
                  </a:lnTo>
                  <a:lnTo>
                    <a:pt x="152" y="427"/>
                  </a:lnTo>
                  <a:lnTo>
                    <a:pt x="168" y="422"/>
                  </a:lnTo>
                  <a:lnTo>
                    <a:pt x="220" y="404"/>
                  </a:lnTo>
                  <a:lnTo>
                    <a:pt x="225" y="404"/>
                  </a:lnTo>
                  <a:lnTo>
                    <a:pt x="208" y="380"/>
                  </a:lnTo>
                  <a:lnTo>
                    <a:pt x="208" y="373"/>
                  </a:lnTo>
                  <a:lnTo>
                    <a:pt x="209" y="369"/>
                  </a:lnTo>
                  <a:lnTo>
                    <a:pt x="214" y="352"/>
                  </a:lnTo>
                  <a:lnTo>
                    <a:pt x="225" y="346"/>
                  </a:lnTo>
                  <a:lnTo>
                    <a:pt x="220" y="339"/>
                  </a:lnTo>
                  <a:lnTo>
                    <a:pt x="232" y="339"/>
                  </a:lnTo>
                  <a:lnTo>
                    <a:pt x="249" y="335"/>
                  </a:lnTo>
                  <a:lnTo>
                    <a:pt x="244" y="330"/>
                  </a:lnTo>
                  <a:lnTo>
                    <a:pt x="249" y="310"/>
                  </a:lnTo>
                  <a:lnTo>
                    <a:pt x="278" y="315"/>
                  </a:lnTo>
                  <a:lnTo>
                    <a:pt x="323" y="304"/>
                  </a:lnTo>
                  <a:lnTo>
                    <a:pt x="370" y="326"/>
                  </a:lnTo>
                  <a:lnTo>
                    <a:pt x="375" y="330"/>
                  </a:lnTo>
                  <a:lnTo>
                    <a:pt x="386" y="326"/>
                  </a:lnTo>
                  <a:lnTo>
                    <a:pt x="394" y="293"/>
                  </a:lnTo>
                  <a:lnTo>
                    <a:pt x="421" y="283"/>
                  </a:lnTo>
                  <a:lnTo>
                    <a:pt x="437" y="299"/>
                  </a:lnTo>
                  <a:lnTo>
                    <a:pt x="452" y="307"/>
                  </a:lnTo>
                  <a:lnTo>
                    <a:pt x="468" y="299"/>
                  </a:lnTo>
                  <a:lnTo>
                    <a:pt x="479" y="254"/>
                  </a:lnTo>
                  <a:lnTo>
                    <a:pt x="490" y="238"/>
                  </a:lnTo>
                  <a:lnTo>
                    <a:pt x="501" y="242"/>
                  </a:lnTo>
                  <a:lnTo>
                    <a:pt x="520" y="265"/>
                  </a:lnTo>
                  <a:lnTo>
                    <a:pt x="560" y="260"/>
                  </a:lnTo>
                  <a:lnTo>
                    <a:pt x="576" y="223"/>
                  </a:lnTo>
                  <a:lnTo>
                    <a:pt x="640" y="137"/>
                  </a:lnTo>
                  <a:lnTo>
                    <a:pt x="640" y="103"/>
                  </a:lnTo>
                  <a:lnTo>
                    <a:pt x="651" y="97"/>
                  </a:lnTo>
                  <a:lnTo>
                    <a:pt x="682" y="103"/>
                  </a:lnTo>
                  <a:lnTo>
                    <a:pt x="706" y="81"/>
                  </a:lnTo>
                  <a:lnTo>
                    <a:pt x="722" y="76"/>
                  </a:lnTo>
                  <a:lnTo>
                    <a:pt x="733" y="61"/>
                  </a:lnTo>
                  <a:lnTo>
                    <a:pt x="722" y="27"/>
                  </a:lnTo>
                  <a:lnTo>
                    <a:pt x="722" y="16"/>
                  </a:lnTo>
                  <a:lnTo>
                    <a:pt x="728" y="3"/>
                  </a:lnTo>
                  <a:lnTo>
                    <a:pt x="739" y="3"/>
                  </a:lnTo>
                  <a:lnTo>
                    <a:pt x="760" y="6"/>
                  </a:lnTo>
                  <a:lnTo>
                    <a:pt x="768" y="6"/>
                  </a:lnTo>
                  <a:lnTo>
                    <a:pt x="785" y="0"/>
                  </a:lnTo>
                  <a:lnTo>
                    <a:pt x="820" y="27"/>
                  </a:lnTo>
                  <a:lnTo>
                    <a:pt x="832" y="52"/>
                  </a:lnTo>
                  <a:lnTo>
                    <a:pt x="854" y="61"/>
                  </a:lnTo>
                  <a:lnTo>
                    <a:pt x="894" y="61"/>
                  </a:lnTo>
                  <a:lnTo>
                    <a:pt x="924" y="84"/>
                  </a:lnTo>
                  <a:lnTo>
                    <a:pt x="940" y="68"/>
                  </a:lnTo>
                  <a:lnTo>
                    <a:pt x="951" y="68"/>
                  </a:lnTo>
                  <a:lnTo>
                    <a:pt x="982" y="76"/>
                  </a:lnTo>
                  <a:lnTo>
                    <a:pt x="1009" y="76"/>
                  </a:lnTo>
                  <a:lnTo>
                    <a:pt x="1009" y="68"/>
                  </a:lnTo>
                  <a:lnTo>
                    <a:pt x="1020" y="61"/>
                  </a:lnTo>
                  <a:lnTo>
                    <a:pt x="1028" y="52"/>
                  </a:lnTo>
                  <a:lnTo>
                    <a:pt x="1044" y="39"/>
                  </a:lnTo>
                  <a:lnTo>
                    <a:pt x="1055" y="52"/>
                  </a:lnTo>
                  <a:lnTo>
                    <a:pt x="1074" y="76"/>
                  </a:lnTo>
                  <a:lnTo>
                    <a:pt x="1090" y="81"/>
                  </a:lnTo>
                  <a:lnTo>
                    <a:pt x="1108" y="97"/>
                  </a:lnTo>
                  <a:lnTo>
                    <a:pt x="1113" y="103"/>
                  </a:lnTo>
                  <a:lnTo>
                    <a:pt x="1121" y="126"/>
                  </a:lnTo>
                  <a:lnTo>
                    <a:pt x="1121" y="149"/>
                  </a:lnTo>
                  <a:lnTo>
                    <a:pt x="1121" y="165"/>
                  </a:lnTo>
                  <a:lnTo>
                    <a:pt x="1124" y="173"/>
                  </a:lnTo>
                  <a:lnTo>
                    <a:pt x="1154" y="218"/>
                  </a:lnTo>
                  <a:lnTo>
                    <a:pt x="1178" y="254"/>
                  </a:lnTo>
                  <a:lnTo>
                    <a:pt x="1183" y="259"/>
                  </a:lnTo>
                  <a:lnTo>
                    <a:pt x="1194" y="254"/>
                  </a:lnTo>
                  <a:lnTo>
                    <a:pt x="1211" y="260"/>
                  </a:lnTo>
                  <a:lnTo>
                    <a:pt x="1216" y="270"/>
                  </a:lnTo>
                  <a:lnTo>
                    <a:pt x="1221" y="270"/>
                  </a:lnTo>
                  <a:lnTo>
                    <a:pt x="1227" y="281"/>
                  </a:lnTo>
                  <a:lnTo>
                    <a:pt x="1245" y="281"/>
                  </a:lnTo>
                  <a:lnTo>
                    <a:pt x="1240" y="293"/>
                  </a:lnTo>
                  <a:lnTo>
                    <a:pt x="1152" y="369"/>
                  </a:lnTo>
                  <a:lnTo>
                    <a:pt x="1132" y="385"/>
                  </a:lnTo>
                  <a:lnTo>
                    <a:pt x="1132" y="404"/>
                  </a:lnTo>
                  <a:lnTo>
                    <a:pt x="1113" y="415"/>
                  </a:lnTo>
                  <a:lnTo>
                    <a:pt x="1108" y="422"/>
                  </a:lnTo>
                  <a:lnTo>
                    <a:pt x="1108" y="438"/>
                  </a:lnTo>
                  <a:lnTo>
                    <a:pt x="1079" y="461"/>
                  </a:lnTo>
                  <a:lnTo>
                    <a:pt x="1066" y="472"/>
                  </a:lnTo>
                  <a:lnTo>
                    <a:pt x="1009" y="501"/>
                  </a:lnTo>
                  <a:lnTo>
                    <a:pt x="993" y="514"/>
                  </a:lnTo>
                  <a:lnTo>
                    <a:pt x="982" y="524"/>
                  </a:lnTo>
                  <a:lnTo>
                    <a:pt x="278" y="589"/>
                  </a:lnTo>
                  <a:lnTo>
                    <a:pt x="267" y="582"/>
                  </a:lnTo>
                  <a:lnTo>
                    <a:pt x="236" y="584"/>
                  </a:lnTo>
                  <a:lnTo>
                    <a:pt x="249" y="600"/>
                  </a:lnTo>
                  <a:lnTo>
                    <a:pt x="249" y="616"/>
                  </a:lnTo>
                  <a:lnTo>
                    <a:pt x="0" y="635"/>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61" name="Freeform 60"/>
            <p:cNvSpPr>
              <a:spLocks/>
            </p:cNvSpPr>
            <p:nvPr/>
          </p:nvSpPr>
          <p:spPr bwMode="auto">
            <a:xfrm>
              <a:off x="5908" y="2044"/>
              <a:ext cx="509" cy="914"/>
            </a:xfrm>
            <a:custGeom>
              <a:avLst/>
              <a:gdLst>
                <a:gd name="T0" fmla="*/ 11 w 509"/>
                <a:gd name="T1" fmla="*/ 59 h 914"/>
                <a:gd name="T2" fmla="*/ 34 w 509"/>
                <a:gd name="T3" fmla="*/ 75 h 914"/>
                <a:gd name="T4" fmla="*/ 61 w 509"/>
                <a:gd name="T5" fmla="*/ 70 h 914"/>
                <a:gd name="T6" fmla="*/ 77 w 509"/>
                <a:gd name="T7" fmla="*/ 62 h 914"/>
                <a:gd name="T8" fmla="*/ 102 w 509"/>
                <a:gd name="T9" fmla="*/ 51 h 914"/>
                <a:gd name="T10" fmla="*/ 113 w 509"/>
                <a:gd name="T11" fmla="*/ 41 h 914"/>
                <a:gd name="T12" fmla="*/ 439 w 509"/>
                <a:gd name="T13" fmla="*/ 0 h 914"/>
                <a:gd name="T14" fmla="*/ 439 w 509"/>
                <a:gd name="T15" fmla="*/ 17 h 914"/>
                <a:gd name="T16" fmla="*/ 504 w 509"/>
                <a:gd name="T17" fmla="*/ 576 h 914"/>
                <a:gd name="T18" fmla="*/ 496 w 509"/>
                <a:gd name="T19" fmla="*/ 588 h 914"/>
                <a:gd name="T20" fmla="*/ 496 w 509"/>
                <a:gd name="T21" fmla="*/ 599 h 914"/>
                <a:gd name="T22" fmla="*/ 509 w 509"/>
                <a:gd name="T23" fmla="*/ 634 h 914"/>
                <a:gd name="T24" fmla="*/ 496 w 509"/>
                <a:gd name="T25" fmla="*/ 647 h 914"/>
                <a:gd name="T26" fmla="*/ 480 w 509"/>
                <a:gd name="T27" fmla="*/ 652 h 914"/>
                <a:gd name="T28" fmla="*/ 458 w 509"/>
                <a:gd name="T29" fmla="*/ 675 h 914"/>
                <a:gd name="T30" fmla="*/ 428 w 509"/>
                <a:gd name="T31" fmla="*/ 668 h 914"/>
                <a:gd name="T32" fmla="*/ 417 w 509"/>
                <a:gd name="T33" fmla="*/ 675 h 914"/>
                <a:gd name="T34" fmla="*/ 417 w 509"/>
                <a:gd name="T35" fmla="*/ 710 h 914"/>
                <a:gd name="T36" fmla="*/ 353 w 509"/>
                <a:gd name="T37" fmla="*/ 796 h 914"/>
                <a:gd name="T38" fmla="*/ 337 w 509"/>
                <a:gd name="T39" fmla="*/ 833 h 914"/>
                <a:gd name="T40" fmla="*/ 297 w 509"/>
                <a:gd name="T41" fmla="*/ 838 h 914"/>
                <a:gd name="T42" fmla="*/ 279 w 509"/>
                <a:gd name="T43" fmla="*/ 816 h 914"/>
                <a:gd name="T44" fmla="*/ 268 w 509"/>
                <a:gd name="T45" fmla="*/ 811 h 914"/>
                <a:gd name="T46" fmla="*/ 255 w 509"/>
                <a:gd name="T47" fmla="*/ 827 h 914"/>
                <a:gd name="T48" fmla="*/ 244 w 509"/>
                <a:gd name="T49" fmla="*/ 874 h 914"/>
                <a:gd name="T50" fmla="*/ 228 w 509"/>
                <a:gd name="T51" fmla="*/ 880 h 914"/>
                <a:gd name="T52" fmla="*/ 215 w 509"/>
                <a:gd name="T53" fmla="*/ 874 h 914"/>
                <a:gd name="T54" fmla="*/ 199 w 509"/>
                <a:gd name="T55" fmla="*/ 858 h 914"/>
                <a:gd name="T56" fmla="*/ 171 w 509"/>
                <a:gd name="T57" fmla="*/ 867 h 914"/>
                <a:gd name="T58" fmla="*/ 164 w 509"/>
                <a:gd name="T59" fmla="*/ 901 h 914"/>
                <a:gd name="T60" fmla="*/ 153 w 509"/>
                <a:gd name="T61" fmla="*/ 905 h 914"/>
                <a:gd name="T62" fmla="*/ 148 w 509"/>
                <a:gd name="T63" fmla="*/ 901 h 914"/>
                <a:gd name="T64" fmla="*/ 101 w 509"/>
                <a:gd name="T65" fmla="*/ 879 h 914"/>
                <a:gd name="T66" fmla="*/ 56 w 509"/>
                <a:gd name="T67" fmla="*/ 890 h 914"/>
                <a:gd name="T68" fmla="*/ 27 w 509"/>
                <a:gd name="T69" fmla="*/ 885 h 914"/>
                <a:gd name="T70" fmla="*/ 22 w 509"/>
                <a:gd name="T71" fmla="*/ 905 h 914"/>
                <a:gd name="T72" fmla="*/ 27 w 509"/>
                <a:gd name="T73" fmla="*/ 909 h 914"/>
                <a:gd name="T74" fmla="*/ 11 w 509"/>
                <a:gd name="T75" fmla="*/ 914 h 914"/>
                <a:gd name="T76" fmla="*/ 0 w 509"/>
                <a:gd name="T77" fmla="*/ 914 h 914"/>
                <a:gd name="T78" fmla="*/ 0 w 509"/>
                <a:gd name="T79" fmla="*/ 905 h 914"/>
                <a:gd name="T80" fmla="*/ 0 w 509"/>
                <a:gd name="T81" fmla="*/ 896 h 914"/>
                <a:gd name="T82" fmla="*/ 3 w 509"/>
                <a:gd name="T83" fmla="*/ 858 h 914"/>
                <a:gd name="T84" fmla="*/ 3 w 509"/>
                <a:gd name="T85" fmla="*/ 827 h 914"/>
                <a:gd name="T86" fmla="*/ 32 w 509"/>
                <a:gd name="T87" fmla="*/ 796 h 914"/>
                <a:gd name="T88" fmla="*/ 45 w 509"/>
                <a:gd name="T89" fmla="*/ 764 h 914"/>
                <a:gd name="T90" fmla="*/ 49 w 509"/>
                <a:gd name="T91" fmla="*/ 751 h 914"/>
                <a:gd name="T92" fmla="*/ 72 w 509"/>
                <a:gd name="T93" fmla="*/ 710 h 914"/>
                <a:gd name="T94" fmla="*/ 61 w 509"/>
                <a:gd name="T95" fmla="*/ 664 h 914"/>
                <a:gd name="T96" fmla="*/ 45 w 509"/>
                <a:gd name="T97" fmla="*/ 625 h 914"/>
                <a:gd name="T98" fmla="*/ 49 w 509"/>
                <a:gd name="T99" fmla="*/ 599 h 914"/>
                <a:gd name="T100" fmla="*/ 49 w 509"/>
                <a:gd name="T101" fmla="*/ 578 h 914"/>
                <a:gd name="T102" fmla="*/ 54 w 509"/>
                <a:gd name="T103" fmla="*/ 571 h 914"/>
                <a:gd name="T104" fmla="*/ 11 w 509"/>
                <a:gd name="T105" fmla="*/ 59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9" h="914">
                  <a:moveTo>
                    <a:pt x="11" y="59"/>
                  </a:moveTo>
                  <a:lnTo>
                    <a:pt x="34" y="75"/>
                  </a:lnTo>
                  <a:lnTo>
                    <a:pt x="61" y="70"/>
                  </a:lnTo>
                  <a:lnTo>
                    <a:pt x="77" y="62"/>
                  </a:lnTo>
                  <a:lnTo>
                    <a:pt x="102" y="51"/>
                  </a:lnTo>
                  <a:lnTo>
                    <a:pt x="113" y="41"/>
                  </a:lnTo>
                  <a:lnTo>
                    <a:pt x="439" y="0"/>
                  </a:lnTo>
                  <a:lnTo>
                    <a:pt x="439" y="17"/>
                  </a:lnTo>
                  <a:lnTo>
                    <a:pt x="504" y="576"/>
                  </a:lnTo>
                  <a:lnTo>
                    <a:pt x="496" y="588"/>
                  </a:lnTo>
                  <a:lnTo>
                    <a:pt x="496" y="599"/>
                  </a:lnTo>
                  <a:lnTo>
                    <a:pt x="509" y="634"/>
                  </a:lnTo>
                  <a:lnTo>
                    <a:pt x="496" y="647"/>
                  </a:lnTo>
                  <a:lnTo>
                    <a:pt x="480" y="652"/>
                  </a:lnTo>
                  <a:lnTo>
                    <a:pt x="458" y="675"/>
                  </a:lnTo>
                  <a:lnTo>
                    <a:pt x="428" y="668"/>
                  </a:lnTo>
                  <a:lnTo>
                    <a:pt x="417" y="675"/>
                  </a:lnTo>
                  <a:lnTo>
                    <a:pt x="417" y="710"/>
                  </a:lnTo>
                  <a:lnTo>
                    <a:pt x="353" y="796"/>
                  </a:lnTo>
                  <a:lnTo>
                    <a:pt x="337" y="833"/>
                  </a:lnTo>
                  <a:lnTo>
                    <a:pt x="297" y="838"/>
                  </a:lnTo>
                  <a:lnTo>
                    <a:pt x="279" y="816"/>
                  </a:lnTo>
                  <a:lnTo>
                    <a:pt x="268" y="811"/>
                  </a:lnTo>
                  <a:lnTo>
                    <a:pt x="255" y="827"/>
                  </a:lnTo>
                  <a:lnTo>
                    <a:pt x="244" y="874"/>
                  </a:lnTo>
                  <a:lnTo>
                    <a:pt x="228" y="880"/>
                  </a:lnTo>
                  <a:lnTo>
                    <a:pt x="215" y="874"/>
                  </a:lnTo>
                  <a:lnTo>
                    <a:pt x="199" y="858"/>
                  </a:lnTo>
                  <a:lnTo>
                    <a:pt x="171" y="867"/>
                  </a:lnTo>
                  <a:lnTo>
                    <a:pt x="164" y="901"/>
                  </a:lnTo>
                  <a:lnTo>
                    <a:pt x="153" y="905"/>
                  </a:lnTo>
                  <a:lnTo>
                    <a:pt x="148" y="901"/>
                  </a:lnTo>
                  <a:lnTo>
                    <a:pt x="101" y="879"/>
                  </a:lnTo>
                  <a:lnTo>
                    <a:pt x="56" y="890"/>
                  </a:lnTo>
                  <a:lnTo>
                    <a:pt x="27" y="885"/>
                  </a:lnTo>
                  <a:lnTo>
                    <a:pt x="22" y="905"/>
                  </a:lnTo>
                  <a:lnTo>
                    <a:pt x="27" y="909"/>
                  </a:lnTo>
                  <a:lnTo>
                    <a:pt x="11" y="914"/>
                  </a:lnTo>
                  <a:lnTo>
                    <a:pt x="0" y="914"/>
                  </a:lnTo>
                  <a:lnTo>
                    <a:pt x="0" y="905"/>
                  </a:lnTo>
                  <a:lnTo>
                    <a:pt x="0" y="896"/>
                  </a:lnTo>
                  <a:lnTo>
                    <a:pt x="3" y="858"/>
                  </a:lnTo>
                  <a:lnTo>
                    <a:pt x="3" y="827"/>
                  </a:lnTo>
                  <a:lnTo>
                    <a:pt x="32" y="796"/>
                  </a:lnTo>
                  <a:lnTo>
                    <a:pt x="45" y="764"/>
                  </a:lnTo>
                  <a:lnTo>
                    <a:pt x="49" y="751"/>
                  </a:lnTo>
                  <a:lnTo>
                    <a:pt x="72" y="710"/>
                  </a:lnTo>
                  <a:lnTo>
                    <a:pt x="61" y="664"/>
                  </a:lnTo>
                  <a:lnTo>
                    <a:pt x="45" y="625"/>
                  </a:lnTo>
                  <a:lnTo>
                    <a:pt x="49" y="599"/>
                  </a:lnTo>
                  <a:lnTo>
                    <a:pt x="49" y="578"/>
                  </a:lnTo>
                  <a:lnTo>
                    <a:pt x="54" y="571"/>
                  </a:lnTo>
                  <a:lnTo>
                    <a:pt x="11" y="59"/>
                  </a:lnTo>
                  <a:close/>
                </a:path>
              </a:pathLst>
            </a:custGeom>
            <a:solidFill>
              <a:srgbClr val="4BACC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2" name="Rectangle 61"/>
            <p:cNvSpPr>
              <a:spLocks noChangeArrowheads="1"/>
            </p:cNvSpPr>
            <p:nvPr/>
          </p:nvSpPr>
          <p:spPr bwMode="auto">
            <a:xfrm>
              <a:off x="6069" y="2396"/>
              <a:ext cx="181"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1100">
                  <a:solidFill>
                    <a:srgbClr val="000000"/>
                  </a:solidFill>
                  <a:effectLst/>
                  <a:latin typeface="Calibri" charset="0"/>
                  <a:ea typeface="Calibri" charset="0"/>
                  <a:cs typeface="Times New Roman" charset="0"/>
                </a:rPr>
                <a:t> </a:t>
              </a:r>
              <a:endParaRPr lang="en-US" sz="1100">
                <a:effectLst/>
                <a:latin typeface="Calibri" charset="0"/>
                <a:ea typeface="Calibri" charset="0"/>
                <a:cs typeface="Times New Roman" charset="0"/>
              </a:endParaRPr>
            </a:p>
          </p:txBody>
        </p:sp>
        <p:sp>
          <p:nvSpPr>
            <p:cNvPr id="63" name="Freeform 62"/>
            <p:cNvSpPr>
              <a:spLocks/>
            </p:cNvSpPr>
            <p:nvPr/>
          </p:nvSpPr>
          <p:spPr bwMode="auto">
            <a:xfrm>
              <a:off x="5908" y="2044"/>
              <a:ext cx="509" cy="914"/>
            </a:xfrm>
            <a:custGeom>
              <a:avLst/>
              <a:gdLst>
                <a:gd name="T0" fmla="*/ 11 w 509"/>
                <a:gd name="T1" fmla="*/ 59 h 914"/>
                <a:gd name="T2" fmla="*/ 34 w 509"/>
                <a:gd name="T3" fmla="*/ 75 h 914"/>
                <a:gd name="T4" fmla="*/ 61 w 509"/>
                <a:gd name="T5" fmla="*/ 70 h 914"/>
                <a:gd name="T6" fmla="*/ 77 w 509"/>
                <a:gd name="T7" fmla="*/ 62 h 914"/>
                <a:gd name="T8" fmla="*/ 102 w 509"/>
                <a:gd name="T9" fmla="*/ 51 h 914"/>
                <a:gd name="T10" fmla="*/ 113 w 509"/>
                <a:gd name="T11" fmla="*/ 41 h 914"/>
                <a:gd name="T12" fmla="*/ 439 w 509"/>
                <a:gd name="T13" fmla="*/ 0 h 914"/>
                <a:gd name="T14" fmla="*/ 439 w 509"/>
                <a:gd name="T15" fmla="*/ 17 h 914"/>
                <a:gd name="T16" fmla="*/ 504 w 509"/>
                <a:gd name="T17" fmla="*/ 576 h 914"/>
                <a:gd name="T18" fmla="*/ 496 w 509"/>
                <a:gd name="T19" fmla="*/ 588 h 914"/>
                <a:gd name="T20" fmla="*/ 496 w 509"/>
                <a:gd name="T21" fmla="*/ 599 h 914"/>
                <a:gd name="T22" fmla="*/ 509 w 509"/>
                <a:gd name="T23" fmla="*/ 634 h 914"/>
                <a:gd name="T24" fmla="*/ 496 w 509"/>
                <a:gd name="T25" fmla="*/ 647 h 914"/>
                <a:gd name="T26" fmla="*/ 480 w 509"/>
                <a:gd name="T27" fmla="*/ 652 h 914"/>
                <a:gd name="T28" fmla="*/ 458 w 509"/>
                <a:gd name="T29" fmla="*/ 675 h 914"/>
                <a:gd name="T30" fmla="*/ 428 w 509"/>
                <a:gd name="T31" fmla="*/ 668 h 914"/>
                <a:gd name="T32" fmla="*/ 417 w 509"/>
                <a:gd name="T33" fmla="*/ 675 h 914"/>
                <a:gd name="T34" fmla="*/ 417 w 509"/>
                <a:gd name="T35" fmla="*/ 710 h 914"/>
                <a:gd name="T36" fmla="*/ 353 w 509"/>
                <a:gd name="T37" fmla="*/ 796 h 914"/>
                <a:gd name="T38" fmla="*/ 337 w 509"/>
                <a:gd name="T39" fmla="*/ 833 h 914"/>
                <a:gd name="T40" fmla="*/ 297 w 509"/>
                <a:gd name="T41" fmla="*/ 838 h 914"/>
                <a:gd name="T42" fmla="*/ 279 w 509"/>
                <a:gd name="T43" fmla="*/ 816 h 914"/>
                <a:gd name="T44" fmla="*/ 268 w 509"/>
                <a:gd name="T45" fmla="*/ 811 h 914"/>
                <a:gd name="T46" fmla="*/ 255 w 509"/>
                <a:gd name="T47" fmla="*/ 827 h 914"/>
                <a:gd name="T48" fmla="*/ 244 w 509"/>
                <a:gd name="T49" fmla="*/ 874 h 914"/>
                <a:gd name="T50" fmla="*/ 228 w 509"/>
                <a:gd name="T51" fmla="*/ 880 h 914"/>
                <a:gd name="T52" fmla="*/ 215 w 509"/>
                <a:gd name="T53" fmla="*/ 874 h 914"/>
                <a:gd name="T54" fmla="*/ 199 w 509"/>
                <a:gd name="T55" fmla="*/ 858 h 914"/>
                <a:gd name="T56" fmla="*/ 171 w 509"/>
                <a:gd name="T57" fmla="*/ 867 h 914"/>
                <a:gd name="T58" fmla="*/ 164 w 509"/>
                <a:gd name="T59" fmla="*/ 901 h 914"/>
                <a:gd name="T60" fmla="*/ 153 w 509"/>
                <a:gd name="T61" fmla="*/ 905 h 914"/>
                <a:gd name="T62" fmla="*/ 148 w 509"/>
                <a:gd name="T63" fmla="*/ 901 h 914"/>
                <a:gd name="T64" fmla="*/ 101 w 509"/>
                <a:gd name="T65" fmla="*/ 879 h 914"/>
                <a:gd name="T66" fmla="*/ 56 w 509"/>
                <a:gd name="T67" fmla="*/ 890 h 914"/>
                <a:gd name="T68" fmla="*/ 27 w 509"/>
                <a:gd name="T69" fmla="*/ 885 h 914"/>
                <a:gd name="T70" fmla="*/ 22 w 509"/>
                <a:gd name="T71" fmla="*/ 905 h 914"/>
                <a:gd name="T72" fmla="*/ 27 w 509"/>
                <a:gd name="T73" fmla="*/ 909 h 914"/>
                <a:gd name="T74" fmla="*/ 11 w 509"/>
                <a:gd name="T75" fmla="*/ 914 h 914"/>
                <a:gd name="T76" fmla="*/ 0 w 509"/>
                <a:gd name="T77" fmla="*/ 914 h 914"/>
                <a:gd name="T78" fmla="*/ 0 w 509"/>
                <a:gd name="T79" fmla="*/ 905 h 914"/>
                <a:gd name="T80" fmla="*/ 0 w 509"/>
                <a:gd name="T81" fmla="*/ 896 h 914"/>
                <a:gd name="T82" fmla="*/ 3 w 509"/>
                <a:gd name="T83" fmla="*/ 858 h 914"/>
                <a:gd name="T84" fmla="*/ 3 w 509"/>
                <a:gd name="T85" fmla="*/ 827 h 914"/>
                <a:gd name="T86" fmla="*/ 32 w 509"/>
                <a:gd name="T87" fmla="*/ 796 h 914"/>
                <a:gd name="T88" fmla="*/ 45 w 509"/>
                <a:gd name="T89" fmla="*/ 764 h 914"/>
                <a:gd name="T90" fmla="*/ 49 w 509"/>
                <a:gd name="T91" fmla="*/ 751 h 914"/>
                <a:gd name="T92" fmla="*/ 72 w 509"/>
                <a:gd name="T93" fmla="*/ 710 h 914"/>
                <a:gd name="T94" fmla="*/ 61 w 509"/>
                <a:gd name="T95" fmla="*/ 664 h 914"/>
                <a:gd name="T96" fmla="*/ 45 w 509"/>
                <a:gd name="T97" fmla="*/ 625 h 914"/>
                <a:gd name="T98" fmla="*/ 49 w 509"/>
                <a:gd name="T99" fmla="*/ 599 h 914"/>
                <a:gd name="T100" fmla="*/ 49 w 509"/>
                <a:gd name="T101" fmla="*/ 578 h 914"/>
                <a:gd name="T102" fmla="*/ 54 w 509"/>
                <a:gd name="T103" fmla="*/ 571 h 914"/>
                <a:gd name="T104" fmla="*/ 11 w 509"/>
                <a:gd name="T105" fmla="*/ 59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9" h="914">
                  <a:moveTo>
                    <a:pt x="11" y="59"/>
                  </a:moveTo>
                  <a:lnTo>
                    <a:pt x="34" y="75"/>
                  </a:lnTo>
                  <a:lnTo>
                    <a:pt x="61" y="70"/>
                  </a:lnTo>
                  <a:lnTo>
                    <a:pt x="77" y="62"/>
                  </a:lnTo>
                  <a:lnTo>
                    <a:pt x="102" y="51"/>
                  </a:lnTo>
                  <a:lnTo>
                    <a:pt x="113" y="41"/>
                  </a:lnTo>
                  <a:lnTo>
                    <a:pt x="439" y="0"/>
                  </a:lnTo>
                  <a:lnTo>
                    <a:pt x="439" y="17"/>
                  </a:lnTo>
                  <a:lnTo>
                    <a:pt x="504" y="576"/>
                  </a:lnTo>
                  <a:lnTo>
                    <a:pt x="496" y="588"/>
                  </a:lnTo>
                  <a:lnTo>
                    <a:pt x="496" y="599"/>
                  </a:lnTo>
                  <a:lnTo>
                    <a:pt x="509" y="634"/>
                  </a:lnTo>
                  <a:lnTo>
                    <a:pt x="496" y="647"/>
                  </a:lnTo>
                  <a:lnTo>
                    <a:pt x="480" y="652"/>
                  </a:lnTo>
                  <a:lnTo>
                    <a:pt x="458" y="675"/>
                  </a:lnTo>
                  <a:lnTo>
                    <a:pt x="428" y="668"/>
                  </a:lnTo>
                  <a:lnTo>
                    <a:pt x="417" y="675"/>
                  </a:lnTo>
                  <a:lnTo>
                    <a:pt x="417" y="710"/>
                  </a:lnTo>
                  <a:lnTo>
                    <a:pt x="353" y="796"/>
                  </a:lnTo>
                  <a:lnTo>
                    <a:pt x="337" y="833"/>
                  </a:lnTo>
                  <a:lnTo>
                    <a:pt x="297" y="838"/>
                  </a:lnTo>
                  <a:lnTo>
                    <a:pt x="279" y="816"/>
                  </a:lnTo>
                  <a:lnTo>
                    <a:pt x="268" y="811"/>
                  </a:lnTo>
                  <a:lnTo>
                    <a:pt x="255" y="827"/>
                  </a:lnTo>
                  <a:lnTo>
                    <a:pt x="244" y="874"/>
                  </a:lnTo>
                  <a:lnTo>
                    <a:pt x="228" y="880"/>
                  </a:lnTo>
                  <a:lnTo>
                    <a:pt x="215" y="874"/>
                  </a:lnTo>
                  <a:lnTo>
                    <a:pt x="199" y="858"/>
                  </a:lnTo>
                  <a:lnTo>
                    <a:pt x="171" y="867"/>
                  </a:lnTo>
                  <a:lnTo>
                    <a:pt x="164" y="901"/>
                  </a:lnTo>
                  <a:lnTo>
                    <a:pt x="153" y="905"/>
                  </a:lnTo>
                  <a:lnTo>
                    <a:pt x="148" y="901"/>
                  </a:lnTo>
                  <a:lnTo>
                    <a:pt x="101" y="879"/>
                  </a:lnTo>
                  <a:lnTo>
                    <a:pt x="56" y="890"/>
                  </a:lnTo>
                  <a:lnTo>
                    <a:pt x="27" y="885"/>
                  </a:lnTo>
                  <a:lnTo>
                    <a:pt x="22" y="905"/>
                  </a:lnTo>
                  <a:lnTo>
                    <a:pt x="27" y="909"/>
                  </a:lnTo>
                  <a:lnTo>
                    <a:pt x="11" y="914"/>
                  </a:lnTo>
                  <a:lnTo>
                    <a:pt x="0" y="914"/>
                  </a:lnTo>
                  <a:lnTo>
                    <a:pt x="0" y="905"/>
                  </a:lnTo>
                  <a:lnTo>
                    <a:pt x="0" y="896"/>
                  </a:lnTo>
                  <a:lnTo>
                    <a:pt x="3" y="858"/>
                  </a:lnTo>
                  <a:lnTo>
                    <a:pt x="3" y="827"/>
                  </a:lnTo>
                  <a:lnTo>
                    <a:pt x="32" y="796"/>
                  </a:lnTo>
                  <a:lnTo>
                    <a:pt x="45" y="764"/>
                  </a:lnTo>
                  <a:lnTo>
                    <a:pt x="49" y="751"/>
                  </a:lnTo>
                  <a:lnTo>
                    <a:pt x="72" y="710"/>
                  </a:lnTo>
                  <a:lnTo>
                    <a:pt x="61" y="664"/>
                  </a:lnTo>
                  <a:lnTo>
                    <a:pt x="45" y="625"/>
                  </a:lnTo>
                  <a:lnTo>
                    <a:pt x="49" y="599"/>
                  </a:lnTo>
                  <a:lnTo>
                    <a:pt x="49" y="578"/>
                  </a:lnTo>
                  <a:lnTo>
                    <a:pt x="54" y="571"/>
                  </a:lnTo>
                  <a:lnTo>
                    <a:pt x="11" y="59"/>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64" name="Freeform 63"/>
            <p:cNvSpPr>
              <a:spLocks/>
            </p:cNvSpPr>
            <p:nvPr/>
          </p:nvSpPr>
          <p:spPr bwMode="auto">
            <a:xfrm>
              <a:off x="6350" y="1915"/>
              <a:ext cx="710" cy="802"/>
            </a:xfrm>
            <a:custGeom>
              <a:avLst/>
              <a:gdLst>
                <a:gd name="T0" fmla="*/ 0 w 710"/>
                <a:gd name="T1" fmla="*/ 144 h 802"/>
                <a:gd name="T2" fmla="*/ 208 w 710"/>
                <a:gd name="T3" fmla="*/ 115 h 802"/>
                <a:gd name="T4" fmla="*/ 208 w 710"/>
                <a:gd name="T5" fmla="*/ 123 h 802"/>
                <a:gd name="T6" fmla="*/ 230 w 710"/>
                <a:gd name="T7" fmla="*/ 115 h 802"/>
                <a:gd name="T8" fmla="*/ 241 w 710"/>
                <a:gd name="T9" fmla="*/ 120 h 802"/>
                <a:gd name="T10" fmla="*/ 287 w 710"/>
                <a:gd name="T11" fmla="*/ 139 h 802"/>
                <a:gd name="T12" fmla="*/ 311 w 710"/>
                <a:gd name="T13" fmla="*/ 144 h 802"/>
                <a:gd name="T14" fmla="*/ 322 w 710"/>
                <a:gd name="T15" fmla="*/ 144 h 802"/>
                <a:gd name="T16" fmla="*/ 311 w 710"/>
                <a:gd name="T17" fmla="*/ 155 h 802"/>
                <a:gd name="T18" fmla="*/ 327 w 710"/>
                <a:gd name="T19" fmla="*/ 155 h 802"/>
                <a:gd name="T20" fmla="*/ 329 w 710"/>
                <a:gd name="T21" fmla="*/ 150 h 802"/>
                <a:gd name="T22" fmla="*/ 364 w 710"/>
                <a:gd name="T23" fmla="*/ 162 h 802"/>
                <a:gd name="T24" fmla="*/ 375 w 710"/>
                <a:gd name="T25" fmla="*/ 167 h 802"/>
                <a:gd name="T26" fmla="*/ 418 w 710"/>
                <a:gd name="T27" fmla="*/ 131 h 802"/>
                <a:gd name="T28" fmla="*/ 433 w 710"/>
                <a:gd name="T29" fmla="*/ 128 h 802"/>
                <a:gd name="T30" fmla="*/ 460 w 710"/>
                <a:gd name="T31" fmla="*/ 128 h 802"/>
                <a:gd name="T32" fmla="*/ 472 w 710"/>
                <a:gd name="T33" fmla="*/ 131 h 802"/>
                <a:gd name="T34" fmla="*/ 488 w 710"/>
                <a:gd name="T35" fmla="*/ 123 h 802"/>
                <a:gd name="T36" fmla="*/ 535 w 710"/>
                <a:gd name="T37" fmla="*/ 74 h 802"/>
                <a:gd name="T38" fmla="*/ 547 w 710"/>
                <a:gd name="T39" fmla="*/ 57 h 802"/>
                <a:gd name="T40" fmla="*/ 581 w 710"/>
                <a:gd name="T41" fmla="*/ 39 h 802"/>
                <a:gd name="T42" fmla="*/ 664 w 710"/>
                <a:gd name="T43" fmla="*/ 0 h 802"/>
                <a:gd name="T44" fmla="*/ 710 w 710"/>
                <a:gd name="T45" fmla="*/ 283 h 802"/>
                <a:gd name="T46" fmla="*/ 702 w 710"/>
                <a:gd name="T47" fmla="*/ 278 h 802"/>
                <a:gd name="T48" fmla="*/ 696 w 710"/>
                <a:gd name="T49" fmla="*/ 290 h 802"/>
                <a:gd name="T50" fmla="*/ 702 w 710"/>
                <a:gd name="T51" fmla="*/ 309 h 802"/>
                <a:gd name="T52" fmla="*/ 680 w 710"/>
                <a:gd name="T53" fmla="*/ 332 h 802"/>
                <a:gd name="T54" fmla="*/ 710 w 710"/>
                <a:gd name="T55" fmla="*/ 348 h 802"/>
                <a:gd name="T56" fmla="*/ 697 w 710"/>
                <a:gd name="T57" fmla="*/ 425 h 802"/>
                <a:gd name="T58" fmla="*/ 691 w 710"/>
                <a:gd name="T59" fmla="*/ 446 h 802"/>
                <a:gd name="T60" fmla="*/ 691 w 710"/>
                <a:gd name="T61" fmla="*/ 464 h 802"/>
                <a:gd name="T62" fmla="*/ 696 w 710"/>
                <a:gd name="T63" fmla="*/ 471 h 802"/>
                <a:gd name="T64" fmla="*/ 697 w 710"/>
                <a:gd name="T65" fmla="*/ 495 h 802"/>
                <a:gd name="T66" fmla="*/ 680 w 710"/>
                <a:gd name="T67" fmla="*/ 516 h 802"/>
                <a:gd name="T68" fmla="*/ 672 w 710"/>
                <a:gd name="T69" fmla="*/ 518 h 802"/>
                <a:gd name="T70" fmla="*/ 640 w 710"/>
                <a:gd name="T71" fmla="*/ 558 h 802"/>
                <a:gd name="T72" fmla="*/ 640 w 710"/>
                <a:gd name="T73" fmla="*/ 561 h 802"/>
                <a:gd name="T74" fmla="*/ 622 w 710"/>
                <a:gd name="T75" fmla="*/ 565 h 802"/>
                <a:gd name="T76" fmla="*/ 605 w 710"/>
                <a:gd name="T77" fmla="*/ 565 h 802"/>
                <a:gd name="T78" fmla="*/ 594 w 710"/>
                <a:gd name="T79" fmla="*/ 581 h 802"/>
                <a:gd name="T80" fmla="*/ 587 w 710"/>
                <a:gd name="T81" fmla="*/ 587 h 802"/>
                <a:gd name="T82" fmla="*/ 576 w 710"/>
                <a:gd name="T83" fmla="*/ 603 h 802"/>
                <a:gd name="T84" fmla="*/ 557 w 710"/>
                <a:gd name="T85" fmla="*/ 639 h 802"/>
                <a:gd name="T86" fmla="*/ 563 w 710"/>
                <a:gd name="T87" fmla="*/ 666 h 802"/>
                <a:gd name="T88" fmla="*/ 547 w 710"/>
                <a:gd name="T89" fmla="*/ 686 h 802"/>
                <a:gd name="T90" fmla="*/ 535 w 710"/>
                <a:gd name="T91" fmla="*/ 662 h 802"/>
                <a:gd name="T92" fmla="*/ 519 w 710"/>
                <a:gd name="T93" fmla="*/ 662 h 802"/>
                <a:gd name="T94" fmla="*/ 501 w 710"/>
                <a:gd name="T95" fmla="*/ 708 h 802"/>
                <a:gd name="T96" fmla="*/ 506 w 710"/>
                <a:gd name="T97" fmla="*/ 736 h 802"/>
                <a:gd name="T98" fmla="*/ 501 w 710"/>
                <a:gd name="T99" fmla="*/ 760 h 802"/>
                <a:gd name="T100" fmla="*/ 490 w 710"/>
                <a:gd name="T101" fmla="*/ 772 h 802"/>
                <a:gd name="T102" fmla="*/ 472 w 710"/>
                <a:gd name="T103" fmla="*/ 797 h 802"/>
                <a:gd name="T104" fmla="*/ 449 w 710"/>
                <a:gd name="T105" fmla="*/ 802 h 802"/>
                <a:gd name="T106" fmla="*/ 444 w 710"/>
                <a:gd name="T107" fmla="*/ 794 h 802"/>
                <a:gd name="T108" fmla="*/ 426 w 710"/>
                <a:gd name="T109" fmla="*/ 778 h 802"/>
                <a:gd name="T110" fmla="*/ 410 w 710"/>
                <a:gd name="T111" fmla="*/ 773 h 802"/>
                <a:gd name="T112" fmla="*/ 391 w 710"/>
                <a:gd name="T113" fmla="*/ 751 h 802"/>
                <a:gd name="T114" fmla="*/ 380 w 710"/>
                <a:gd name="T115" fmla="*/ 736 h 802"/>
                <a:gd name="T116" fmla="*/ 364 w 710"/>
                <a:gd name="T117" fmla="*/ 751 h 802"/>
                <a:gd name="T118" fmla="*/ 356 w 710"/>
                <a:gd name="T119" fmla="*/ 760 h 802"/>
                <a:gd name="T120" fmla="*/ 345 w 710"/>
                <a:gd name="T121" fmla="*/ 767 h 802"/>
                <a:gd name="T122" fmla="*/ 345 w 710"/>
                <a:gd name="T123" fmla="*/ 773 h 802"/>
                <a:gd name="T124" fmla="*/ 318 w 710"/>
                <a:gd name="T125" fmla="*/ 773 h 802"/>
                <a:gd name="T126" fmla="*/ 287 w 710"/>
                <a:gd name="T127" fmla="*/ 767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710" h="802">
                  <a:moveTo>
                    <a:pt x="0" y="144"/>
                  </a:moveTo>
                  <a:lnTo>
                    <a:pt x="208" y="115"/>
                  </a:lnTo>
                  <a:lnTo>
                    <a:pt x="208" y="123"/>
                  </a:lnTo>
                  <a:lnTo>
                    <a:pt x="230" y="115"/>
                  </a:lnTo>
                  <a:lnTo>
                    <a:pt x="241" y="120"/>
                  </a:lnTo>
                  <a:lnTo>
                    <a:pt x="287" y="139"/>
                  </a:lnTo>
                  <a:lnTo>
                    <a:pt x="311" y="144"/>
                  </a:lnTo>
                  <a:lnTo>
                    <a:pt x="322" y="144"/>
                  </a:lnTo>
                  <a:lnTo>
                    <a:pt x="311" y="155"/>
                  </a:lnTo>
                  <a:lnTo>
                    <a:pt x="327" y="155"/>
                  </a:lnTo>
                  <a:lnTo>
                    <a:pt x="329" y="150"/>
                  </a:lnTo>
                  <a:lnTo>
                    <a:pt x="364" y="162"/>
                  </a:lnTo>
                  <a:lnTo>
                    <a:pt x="375" y="167"/>
                  </a:lnTo>
                  <a:lnTo>
                    <a:pt x="418" y="131"/>
                  </a:lnTo>
                  <a:lnTo>
                    <a:pt x="433" y="128"/>
                  </a:lnTo>
                  <a:lnTo>
                    <a:pt x="460" y="128"/>
                  </a:lnTo>
                  <a:lnTo>
                    <a:pt x="472" y="131"/>
                  </a:lnTo>
                  <a:lnTo>
                    <a:pt x="488" y="123"/>
                  </a:lnTo>
                  <a:lnTo>
                    <a:pt x="535" y="74"/>
                  </a:lnTo>
                  <a:lnTo>
                    <a:pt x="547" y="57"/>
                  </a:lnTo>
                  <a:lnTo>
                    <a:pt x="581" y="39"/>
                  </a:lnTo>
                  <a:lnTo>
                    <a:pt x="664" y="0"/>
                  </a:lnTo>
                  <a:lnTo>
                    <a:pt x="710" y="283"/>
                  </a:lnTo>
                  <a:lnTo>
                    <a:pt x="702" y="278"/>
                  </a:lnTo>
                  <a:lnTo>
                    <a:pt x="696" y="290"/>
                  </a:lnTo>
                  <a:lnTo>
                    <a:pt x="702" y="309"/>
                  </a:lnTo>
                  <a:lnTo>
                    <a:pt x="680" y="332"/>
                  </a:lnTo>
                  <a:lnTo>
                    <a:pt x="710" y="348"/>
                  </a:lnTo>
                  <a:lnTo>
                    <a:pt x="697" y="425"/>
                  </a:lnTo>
                  <a:lnTo>
                    <a:pt x="691" y="446"/>
                  </a:lnTo>
                  <a:lnTo>
                    <a:pt x="691" y="464"/>
                  </a:lnTo>
                  <a:lnTo>
                    <a:pt x="696" y="471"/>
                  </a:lnTo>
                  <a:lnTo>
                    <a:pt x="697" y="495"/>
                  </a:lnTo>
                  <a:lnTo>
                    <a:pt x="680" y="516"/>
                  </a:lnTo>
                  <a:lnTo>
                    <a:pt x="672" y="518"/>
                  </a:lnTo>
                  <a:lnTo>
                    <a:pt x="640" y="558"/>
                  </a:lnTo>
                  <a:lnTo>
                    <a:pt x="640" y="561"/>
                  </a:lnTo>
                  <a:lnTo>
                    <a:pt x="622" y="565"/>
                  </a:lnTo>
                  <a:lnTo>
                    <a:pt x="605" y="565"/>
                  </a:lnTo>
                  <a:lnTo>
                    <a:pt x="594" y="581"/>
                  </a:lnTo>
                  <a:lnTo>
                    <a:pt x="587" y="587"/>
                  </a:lnTo>
                  <a:lnTo>
                    <a:pt x="576" y="603"/>
                  </a:lnTo>
                  <a:lnTo>
                    <a:pt x="557" y="639"/>
                  </a:lnTo>
                  <a:lnTo>
                    <a:pt x="563" y="666"/>
                  </a:lnTo>
                  <a:lnTo>
                    <a:pt x="547" y="686"/>
                  </a:lnTo>
                  <a:lnTo>
                    <a:pt x="535" y="662"/>
                  </a:lnTo>
                  <a:lnTo>
                    <a:pt x="519" y="662"/>
                  </a:lnTo>
                  <a:lnTo>
                    <a:pt x="501" y="708"/>
                  </a:lnTo>
                  <a:lnTo>
                    <a:pt x="506" y="736"/>
                  </a:lnTo>
                  <a:lnTo>
                    <a:pt x="501" y="760"/>
                  </a:lnTo>
                  <a:lnTo>
                    <a:pt x="490" y="772"/>
                  </a:lnTo>
                  <a:lnTo>
                    <a:pt x="472" y="797"/>
                  </a:lnTo>
                  <a:lnTo>
                    <a:pt x="449" y="802"/>
                  </a:lnTo>
                  <a:lnTo>
                    <a:pt x="444" y="794"/>
                  </a:lnTo>
                  <a:lnTo>
                    <a:pt x="426" y="778"/>
                  </a:lnTo>
                  <a:lnTo>
                    <a:pt x="410" y="773"/>
                  </a:lnTo>
                  <a:lnTo>
                    <a:pt x="391" y="751"/>
                  </a:lnTo>
                  <a:lnTo>
                    <a:pt x="380" y="736"/>
                  </a:lnTo>
                  <a:lnTo>
                    <a:pt x="364" y="751"/>
                  </a:lnTo>
                  <a:lnTo>
                    <a:pt x="356" y="760"/>
                  </a:lnTo>
                  <a:lnTo>
                    <a:pt x="345" y="767"/>
                  </a:lnTo>
                  <a:lnTo>
                    <a:pt x="345" y="773"/>
                  </a:lnTo>
                  <a:lnTo>
                    <a:pt x="318" y="773"/>
                  </a:lnTo>
                  <a:lnTo>
                    <a:pt x="287" y="767"/>
                  </a:lnTo>
                  <a:lnTo>
                    <a:pt x="276" y="767"/>
                  </a:lnTo>
                  <a:lnTo>
                    <a:pt x="260" y="783"/>
                  </a:lnTo>
                  <a:lnTo>
                    <a:pt x="230" y="760"/>
                  </a:lnTo>
                  <a:lnTo>
                    <a:pt x="190" y="760"/>
                  </a:lnTo>
                  <a:lnTo>
                    <a:pt x="168" y="751"/>
                  </a:lnTo>
                  <a:lnTo>
                    <a:pt x="156" y="725"/>
                  </a:lnTo>
                  <a:lnTo>
                    <a:pt x="121" y="697"/>
                  </a:lnTo>
                  <a:lnTo>
                    <a:pt x="104" y="704"/>
                  </a:lnTo>
                  <a:lnTo>
                    <a:pt x="96" y="704"/>
                  </a:lnTo>
                  <a:lnTo>
                    <a:pt x="75" y="702"/>
                  </a:lnTo>
                  <a:lnTo>
                    <a:pt x="64" y="702"/>
                  </a:lnTo>
                  <a:lnTo>
                    <a:pt x="0" y="144"/>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5" name="Rectangle 64"/>
            <p:cNvSpPr>
              <a:spLocks noChangeArrowheads="1"/>
            </p:cNvSpPr>
            <p:nvPr/>
          </p:nvSpPr>
          <p:spPr bwMode="auto">
            <a:xfrm>
              <a:off x="6554" y="2245"/>
              <a:ext cx="185"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OH</a:t>
              </a:r>
              <a:endParaRPr lang="en-US" sz="1100">
                <a:effectLst/>
                <a:latin typeface="Calibri" charset="0"/>
                <a:ea typeface="Calibri" charset="0"/>
                <a:cs typeface="Times New Roman" charset="0"/>
              </a:endParaRPr>
            </a:p>
          </p:txBody>
        </p:sp>
        <p:sp>
          <p:nvSpPr>
            <p:cNvPr id="66" name="Freeform 65"/>
            <p:cNvSpPr>
              <a:spLocks/>
            </p:cNvSpPr>
            <p:nvPr/>
          </p:nvSpPr>
          <p:spPr bwMode="auto">
            <a:xfrm>
              <a:off x="6350" y="1915"/>
              <a:ext cx="710" cy="802"/>
            </a:xfrm>
            <a:custGeom>
              <a:avLst/>
              <a:gdLst>
                <a:gd name="T0" fmla="*/ 0 w 710"/>
                <a:gd name="T1" fmla="*/ 144 h 802"/>
                <a:gd name="T2" fmla="*/ 208 w 710"/>
                <a:gd name="T3" fmla="*/ 115 h 802"/>
                <a:gd name="T4" fmla="*/ 208 w 710"/>
                <a:gd name="T5" fmla="*/ 123 h 802"/>
                <a:gd name="T6" fmla="*/ 230 w 710"/>
                <a:gd name="T7" fmla="*/ 115 h 802"/>
                <a:gd name="T8" fmla="*/ 241 w 710"/>
                <a:gd name="T9" fmla="*/ 120 h 802"/>
                <a:gd name="T10" fmla="*/ 287 w 710"/>
                <a:gd name="T11" fmla="*/ 139 h 802"/>
                <a:gd name="T12" fmla="*/ 311 w 710"/>
                <a:gd name="T13" fmla="*/ 144 h 802"/>
                <a:gd name="T14" fmla="*/ 322 w 710"/>
                <a:gd name="T15" fmla="*/ 144 h 802"/>
                <a:gd name="T16" fmla="*/ 311 w 710"/>
                <a:gd name="T17" fmla="*/ 155 h 802"/>
                <a:gd name="T18" fmla="*/ 327 w 710"/>
                <a:gd name="T19" fmla="*/ 155 h 802"/>
                <a:gd name="T20" fmla="*/ 329 w 710"/>
                <a:gd name="T21" fmla="*/ 150 h 802"/>
                <a:gd name="T22" fmla="*/ 364 w 710"/>
                <a:gd name="T23" fmla="*/ 162 h 802"/>
                <a:gd name="T24" fmla="*/ 375 w 710"/>
                <a:gd name="T25" fmla="*/ 167 h 802"/>
                <a:gd name="T26" fmla="*/ 418 w 710"/>
                <a:gd name="T27" fmla="*/ 131 h 802"/>
                <a:gd name="T28" fmla="*/ 433 w 710"/>
                <a:gd name="T29" fmla="*/ 128 h 802"/>
                <a:gd name="T30" fmla="*/ 460 w 710"/>
                <a:gd name="T31" fmla="*/ 128 h 802"/>
                <a:gd name="T32" fmla="*/ 472 w 710"/>
                <a:gd name="T33" fmla="*/ 131 h 802"/>
                <a:gd name="T34" fmla="*/ 488 w 710"/>
                <a:gd name="T35" fmla="*/ 123 h 802"/>
                <a:gd name="T36" fmla="*/ 535 w 710"/>
                <a:gd name="T37" fmla="*/ 74 h 802"/>
                <a:gd name="T38" fmla="*/ 547 w 710"/>
                <a:gd name="T39" fmla="*/ 57 h 802"/>
                <a:gd name="T40" fmla="*/ 581 w 710"/>
                <a:gd name="T41" fmla="*/ 39 h 802"/>
                <a:gd name="T42" fmla="*/ 664 w 710"/>
                <a:gd name="T43" fmla="*/ 0 h 802"/>
                <a:gd name="T44" fmla="*/ 710 w 710"/>
                <a:gd name="T45" fmla="*/ 283 h 802"/>
                <a:gd name="T46" fmla="*/ 702 w 710"/>
                <a:gd name="T47" fmla="*/ 278 h 802"/>
                <a:gd name="T48" fmla="*/ 696 w 710"/>
                <a:gd name="T49" fmla="*/ 290 h 802"/>
                <a:gd name="T50" fmla="*/ 702 w 710"/>
                <a:gd name="T51" fmla="*/ 309 h 802"/>
                <a:gd name="T52" fmla="*/ 680 w 710"/>
                <a:gd name="T53" fmla="*/ 332 h 802"/>
                <a:gd name="T54" fmla="*/ 710 w 710"/>
                <a:gd name="T55" fmla="*/ 348 h 802"/>
                <a:gd name="T56" fmla="*/ 697 w 710"/>
                <a:gd name="T57" fmla="*/ 425 h 802"/>
                <a:gd name="T58" fmla="*/ 691 w 710"/>
                <a:gd name="T59" fmla="*/ 446 h 802"/>
                <a:gd name="T60" fmla="*/ 691 w 710"/>
                <a:gd name="T61" fmla="*/ 464 h 802"/>
                <a:gd name="T62" fmla="*/ 696 w 710"/>
                <a:gd name="T63" fmla="*/ 471 h 802"/>
                <a:gd name="T64" fmla="*/ 697 w 710"/>
                <a:gd name="T65" fmla="*/ 495 h 802"/>
                <a:gd name="T66" fmla="*/ 680 w 710"/>
                <a:gd name="T67" fmla="*/ 516 h 802"/>
                <a:gd name="T68" fmla="*/ 672 w 710"/>
                <a:gd name="T69" fmla="*/ 518 h 802"/>
                <a:gd name="T70" fmla="*/ 640 w 710"/>
                <a:gd name="T71" fmla="*/ 558 h 802"/>
                <a:gd name="T72" fmla="*/ 640 w 710"/>
                <a:gd name="T73" fmla="*/ 561 h 802"/>
                <a:gd name="T74" fmla="*/ 622 w 710"/>
                <a:gd name="T75" fmla="*/ 565 h 802"/>
                <a:gd name="T76" fmla="*/ 605 w 710"/>
                <a:gd name="T77" fmla="*/ 565 h 802"/>
                <a:gd name="T78" fmla="*/ 594 w 710"/>
                <a:gd name="T79" fmla="*/ 581 h 802"/>
                <a:gd name="T80" fmla="*/ 587 w 710"/>
                <a:gd name="T81" fmla="*/ 587 h 802"/>
                <a:gd name="T82" fmla="*/ 576 w 710"/>
                <a:gd name="T83" fmla="*/ 603 h 802"/>
                <a:gd name="T84" fmla="*/ 557 w 710"/>
                <a:gd name="T85" fmla="*/ 639 h 802"/>
                <a:gd name="T86" fmla="*/ 563 w 710"/>
                <a:gd name="T87" fmla="*/ 666 h 802"/>
                <a:gd name="T88" fmla="*/ 547 w 710"/>
                <a:gd name="T89" fmla="*/ 686 h 802"/>
                <a:gd name="T90" fmla="*/ 535 w 710"/>
                <a:gd name="T91" fmla="*/ 662 h 802"/>
                <a:gd name="T92" fmla="*/ 519 w 710"/>
                <a:gd name="T93" fmla="*/ 662 h 802"/>
                <a:gd name="T94" fmla="*/ 501 w 710"/>
                <a:gd name="T95" fmla="*/ 708 h 802"/>
                <a:gd name="T96" fmla="*/ 506 w 710"/>
                <a:gd name="T97" fmla="*/ 736 h 802"/>
                <a:gd name="T98" fmla="*/ 501 w 710"/>
                <a:gd name="T99" fmla="*/ 760 h 802"/>
                <a:gd name="T100" fmla="*/ 490 w 710"/>
                <a:gd name="T101" fmla="*/ 772 h 802"/>
                <a:gd name="T102" fmla="*/ 472 w 710"/>
                <a:gd name="T103" fmla="*/ 797 h 802"/>
                <a:gd name="T104" fmla="*/ 449 w 710"/>
                <a:gd name="T105" fmla="*/ 802 h 802"/>
                <a:gd name="T106" fmla="*/ 444 w 710"/>
                <a:gd name="T107" fmla="*/ 794 h 802"/>
                <a:gd name="T108" fmla="*/ 426 w 710"/>
                <a:gd name="T109" fmla="*/ 778 h 802"/>
                <a:gd name="T110" fmla="*/ 410 w 710"/>
                <a:gd name="T111" fmla="*/ 773 h 802"/>
                <a:gd name="T112" fmla="*/ 391 w 710"/>
                <a:gd name="T113" fmla="*/ 751 h 802"/>
                <a:gd name="T114" fmla="*/ 380 w 710"/>
                <a:gd name="T115" fmla="*/ 736 h 802"/>
                <a:gd name="T116" fmla="*/ 364 w 710"/>
                <a:gd name="T117" fmla="*/ 751 h 802"/>
                <a:gd name="T118" fmla="*/ 356 w 710"/>
                <a:gd name="T119" fmla="*/ 760 h 802"/>
                <a:gd name="T120" fmla="*/ 345 w 710"/>
                <a:gd name="T121" fmla="*/ 767 h 802"/>
                <a:gd name="T122" fmla="*/ 345 w 710"/>
                <a:gd name="T123" fmla="*/ 773 h 802"/>
                <a:gd name="T124" fmla="*/ 318 w 710"/>
                <a:gd name="T125" fmla="*/ 773 h 802"/>
                <a:gd name="T126" fmla="*/ 287 w 710"/>
                <a:gd name="T127" fmla="*/ 767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710" h="802">
                  <a:moveTo>
                    <a:pt x="0" y="144"/>
                  </a:moveTo>
                  <a:lnTo>
                    <a:pt x="208" y="115"/>
                  </a:lnTo>
                  <a:lnTo>
                    <a:pt x="208" y="123"/>
                  </a:lnTo>
                  <a:lnTo>
                    <a:pt x="230" y="115"/>
                  </a:lnTo>
                  <a:lnTo>
                    <a:pt x="241" y="120"/>
                  </a:lnTo>
                  <a:lnTo>
                    <a:pt x="287" y="139"/>
                  </a:lnTo>
                  <a:lnTo>
                    <a:pt x="311" y="144"/>
                  </a:lnTo>
                  <a:lnTo>
                    <a:pt x="322" y="144"/>
                  </a:lnTo>
                  <a:lnTo>
                    <a:pt x="311" y="155"/>
                  </a:lnTo>
                  <a:lnTo>
                    <a:pt x="327" y="155"/>
                  </a:lnTo>
                  <a:lnTo>
                    <a:pt x="329" y="150"/>
                  </a:lnTo>
                  <a:lnTo>
                    <a:pt x="364" y="162"/>
                  </a:lnTo>
                  <a:lnTo>
                    <a:pt x="375" y="167"/>
                  </a:lnTo>
                  <a:lnTo>
                    <a:pt x="418" y="131"/>
                  </a:lnTo>
                  <a:lnTo>
                    <a:pt x="433" y="128"/>
                  </a:lnTo>
                  <a:lnTo>
                    <a:pt x="460" y="128"/>
                  </a:lnTo>
                  <a:lnTo>
                    <a:pt x="472" y="131"/>
                  </a:lnTo>
                  <a:lnTo>
                    <a:pt x="488" y="123"/>
                  </a:lnTo>
                  <a:lnTo>
                    <a:pt x="535" y="74"/>
                  </a:lnTo>
                  <a:lnTo>
                    <a:pt x="547" y="57"/>
                  </a:lnTo>
                  <a:lnTo>
                    <a:pt x="581" y="39"/>
                  </a:lnTo>
                  <a:lnTo>
                    <a:pt x="664" y="0"/>
                  </a:lnTo>
                  <a:lnTo>
                    <a:pt x="710" y="283"/>
                  </a:lnTo>
                  <a:lnTo>
                    <a:pt x="702" y="278"/>
                  </a:lnTo>
                  <a:lnTo>
                    <a:pt x="696" y="290"/>
                  </a:lnTo>
                  <a:lnTo>
                    <a:pt x="702" y="309"/>
                  </a:lnTo>
                  <a:lnTo>
                    <a:pt x="680" y="332"/>
                  </a:lnTo>
                  <a:lnTo>
                    <a:pt x="710" y="348"/>
                  </a:lnTo>
                  <a:lnTo>
                    <a:pt x="697" y="425"/>
                  </a:lnTo>
                  <a:lnTo>
                    <a:pt x="691" y="446"/>
                  </a:lnTo>
                  <a:lnTo>
                    <a:pt x="691" y="464"/>
                  </a:lnTo>
                  <a:lnTo>
                    <a:pt x="696" y="471"/>
                  </a:lnTo>
                  <a:lnTo>
                    <a:pt x="697" y="495"/>
                  </a:lnTo>
                  <a:lnTo>
                    <a:pt x="680" y="516"/>
                  </a:lnTo>
                  <a:lnTo>
                    <a:pt x="672" y="518"/>
                  </a:lnTo>
                  <a:lnTo>
                    <a:pt x="640" y="558"/>
                  </a:lnTo>
                  <a:lnTo>
                    <a:pt x="640" y="561"/>
                  </a:lnTo>
                  <a:lnTo>
                    <a:pt x="622" y="565"/>
                  </a:lnTo>
                  <a:lnTo>
                    <a:pt x="605" y="565"/>
                  </a:lnTo>
                  <a:lnTo>
                    <a:pt x="594" y="581"/>
                  </a:lnTo>
                  <a:lnTo>
                    <a:pt x="587" y="587"/>
                  </a:lnTo>
                  <a:lnTo>
                    <a:pt x="576" y="603"/>
                  </a:lnTo>
                  <a:lnTo>
                    <a:pt x="557" y="639"/>
                  </a:lnTo>
                  <a:lnTo>
                    <a:pt x="563" y="666"/>
                  </a:lnTo>
                  <a:lnTo>
                    <a:pt x="547" y="686"/>
                  </a:lnTo>
                  <a:lnTo>
                    <a:pt x="535" y="662"/>
                  </a:lnTo>
                  <a:lnTo>
                    <a:pt x="519" y="662"/>
                  </a:lnTo>
                  <a:lnTo>
                    <a:pt x="501" y="708"/>
                  </a:lnTo>
                  <a:lnTo>
                    <a:pt x="506" y="736"/>
                  </a:lnTo>
                  <a:lnTo>
                    <a:pt x="501" y="760"/>
                  </a:lnTo>
                  <a:lnTo>
                    <a:pt x="490" y="772"/>
                  </a:lnTo>
                  <a:lnTo>
                    <a:pt x="472" y="797"/>
                  </a:lnTo>
                  <a:lnTo>
                    <a:pt x="449" y="802"/>
                  </a:lnTo>
                  <a:lnTo>
                    <a:pt x="444" y="794"/>
                  </a:lnTo>
                  <a:lnTo>
                    <a:pt x="426" y="778"/>
                  </a:lnTo>
                  <a:lnTo>
                    <a:pt x="410" y="773"/>
                  </a:lnTo>
                  <a:lnTo>
                    <a:pt x="391" y="751"/>
                  </a:lnTo>
                  <a:lnTo>
                    <a:pt x="380" y="736"/>
                  </a:lnTo>
                  <a:lnTo>
                    <a:pt x="364" y="751"/>
                  </a:lnTo>
                  <a:lnTo>
                    <a:pt x="356" y="760"/>
                  </a:lnTo>
                  <a:lnTo>
                    <a:pt x="345" y="767"/>
                  </a:lnTo>
                  <a:lnTo>
                    <a:pt x="345" y="773"/>
                  </a:lnTo>
                  <a:lnTo>
                    <a:pt x="318" y="773"/>
                  </a:lnTo>
                  <a:lnTo>
                    <a:pt x="287" y="767"/>
                  </a:lnTo>
                  <a:lnTo>
                    <a:pt x="276" y="767"/>
                  </a:lnTo>
                  <a:lnTo>
                    <a:pt x="260" y="783"/>
                  </a:lnTo>
                  <a:lnTo>
                    <a:pt x="230" y="760"/>
                  </a:lnTo>
                  <a:lnTo>
                    <a:pt x="190" y="760"/>
                  </a:lnTo>
                  <a:lnTo>
                    <a:pt x="168" y="751"/>
                  </a:lnTo>
                  <a:lnTo>
                    <a:pt x="156" y="725"/>
                  </a:lnTo>
                  <a:lnTo>
                    <a:pt x="121" y="697"/>
                  </a:lnTo>
                  <a:lnTo>
                    <a:pt x="104" y="704"/>
                  </a:lnTo>
                  <a:lnTo>
                    <a:pt x="96" y="704"/>
                  </a:lnTo>
                  <a:lnTo>
                    <a:pt x="75" y="702"/>
                  </a:lnTo>
                  <a:lnTo>
                    <a:pt x="64" y="702"/>
                  </a:lnTo>
                  <a:lnTo>
                    <a:pt x="0" y="144"/>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67" name="Freeform 66"/>
            <p:cNvSpPr>
              <a:spLocks/>
            </p:cNvSpPr>
            <p:nvPr/>
          </p:nvSpPr>
          <p:spPr bwMode="auto">
            <a:xfrm>
              <a:off x="6554" y="2931"/>
              <a:ext cx="1499" cy="648"/>
            </a:xfrm>
            <a:custGeom>
              <a:avLst/>
              <a:gdLst>
                <a:gd name="T0" fmla="*/ 0 w 1499"/>
                <a:gd name="T1" fmla="*/ 574 h 648"/>
                <a:gd name="T2" fmla="*/ 259 w 1499"/>
                <a:gd name="T3" fmla="*/ 538 h 648"/>
                <a:gd name="T4" fmla="*/ 308 w 1499"/>
                <a:gd name="T5" fmla="*/ 509 h 648"/>
                <a:gd name="T6" fmla="*/ 323 w 1499"/>
                <a:gd name="T7" fmla="*/ 509 h 648"/>
                <a:gd name="T8" fmla="*/ 328 w 1499"/>
                <a:gd name="T9" fmla="*/ 501 h 648"/>
                <a:gd name="T10" fmla="*/ 374 w 1499"/>
                <a:gd name="T11" fmla="*/ 480 h 648"/>
                <a:gd name="T12" fmla="*/ 379 w 1499"/>
                <a:gd name="T13" fmla="*/ 474 h 648"/>
                <a:gd name="T14" fmla="*/ 380 w 1499"/>
                <a:gd name="T15" fmla="*/ 474 h 648"/>
                <a:gd name="T16" fmla="*/ 608 w 1499"/>
                <a:gd name="T17" fmla="*/ 451 h 648"/>
                <a:gd name="T18" fmla="*/ 612 w 1499"/>
                <a:gd name="T19" fmla="*/ 456 h 648"/>
                <a:gd name="T20" fmla="*/ 608 w 1499"/>
                <a:gd name="T21" fmla="*/ 458 h 648"/>
                <a:gd name="T22" fmla="*/ 612 w 1499"/>
                <a:gd name="T23" fmla="*/ 467 h 648"/>
                <a:gd name="T24" fmla="*/ 632 w 1499"/>
                <a:gd name="T25" fmla="*/ 458 h 648"/>
                <a:gd name="T26" fmla="*/ 663 w 1499"/>
                <a:gd name="T27" fmla="*/ 485 h 648"/>
                <a:gd name="T28" fmla="*/ 669 w 1499"/>
                <a:gd name="T29" fmla="*/ 516 h 648"/>
                <a:gd name="T30" fmla="*/ 864 w 1499"/>
                <a:gd name="T31" fmla="*/ 485 h 648"/>
                <a:gd name="T32" fmla="*/ 1094 w 1499"/>
                <a:gd name="T33" fmla="*/ 648 h 648"/>
                <a:gd name="T34" fmla="*/ 1102 w 1499"/>
                <a:gd name="T35" fmla="*/ 644 h 648"/>
                <a:gd name="T36" fmla="*/ 1170 w 1499"/>
                <a:gd name="T37" fmla="*/ 631 h 648"/>
                <a:gd name="T38" fmla="*/ 1186 w 1499"/>
                <a:gd name="T39" fmla="*/ 619 h 648"/>
                <a:gd name="T40" fmla="*/ 1197 w 1499"/>
                <a:gd name="T41" fmla="*/ 608 h 648"/>
                <a:gd name="T42" fmla="*/ 1205 w 1499"/>
                <a:gd name="T43" fmla="*/ 555 h 648"/>
                <a:gd name="T44" fmla="*/ 1223 w 1499"/>
                <a:gd name="T45" fmla="*/ 516 h 648"/>
                <a:gd name="T46" fmla="*/ 1244 w 1499"/>
                <a:gd name="T47" fmla="*/ 493 h 648"/>
                <a:gd name="T48" fmla="*/ 1279 w 1499"/>
                <a:gd name="T49" fmla="*/ 467 h 648"/>
                <a:gd name="T50" fmla="*/ 1274 w 1499"/>
                <a:gd name="T51" fmla="*/ 467 h 648"/>
                <a:gd name="T52" fmla="*/ 1274 w 1499"/>
                <a:gd name="T53" fmla="*/ 462 h 648"/>
                <a:gd name="T54" fmla="*/ 1290 w 1499"/>
                <a:gd name="T55" fmla="*/ 458 h 648"/>
                <a:gd name="T56" fmla="*/ 1315 w 1499"/>
                <a:gd name="T57" fmla="*/ 411 h 648"/>
                <a:gd name="T58" fmla="*/ 1350 w 1499"/>
                <a:gd name="T59" fmla="*/ 409 h 648"/>
                <a:gd name="T60" fmla="*/ 1362 w 1499"/>
                <a:gd name="T61" fmla="*/ 398 h 648"/>
                <a:gd name="T62" fmla="*/ 1394 w 1499"/>
                <a:gd name="T63" fmla="*/ 393 h 648"/>
                <a:gd name="T64" fmla="*/ 1418 w 1499"/>
                <a:gd name="T65" fmla="*/ 365 h 648"/>
                <a:gd name="T66" fmla="*/ 1432 w 1499"/>
                <a:gd name="T67" fmla="*/ 339 h 648"/>
                <a:gd name="T68" fmla="*/ 1418 w 1499"/>
                <a:gd name="T69" fmla="*/ 328 h 648"/>
                <a:gd name="T70" fmla="*/ 1413 w 1499"/>
                <a:gd name="T71" fmla="*/ 323 h 648"/>
                <a:gd name="T72" fmla="*/ 1408 w 1499"/>
                <a:gd name="T73" fmla="*/ 339 h 648"/>
                <a:gd name="T74" fmla="*/ 1373 w 1499"/>
                <a:gd name="T75" fmla="*/ 351 h 648"/>
                <a:gd name="T76" fmla="*/ 1350 w 1499"/>
                <a:gd name="T77" fmla="*/ 362 h 648"/>
                <a:gd name="T78" fmla="*/ 1320 w 1499"/>
                <a:gd name="T79" fmla="*/ 362 h 648"/>
                <a:gd name="T80" fmla="*/ 1304 w 1499"/>
                <a:gd name="T81" fmla="*/ 351 h 648"/>
                <a:gd name="T82" fmla="*/ 1304 w 1499"/>
                <a:gd name="T83" fmla="*/ 346 h 648"/>
                <a:gd name="T84" fmla="*/ 1320 w 1499"/>
                <a:gd name="T85" fmla="*/ 346 h 648"/>
                <a:gd name="T86" fmla="*/ 1339 w 1499"/>
                <a:gd name="T87" fmla="*/ 351 h 648"/>
                <a:gd name="T88" fmla="*/ 1350 w 1499"/>
                <a:gd name="T89" fmla="*/ 351 h 648"/>
                <a:gd name="T90" fmla="*/ 1382 w 1499"/>
                <a:gd name="T91" fmla="*/ 312 h 648"/>
                <a:gd name="T92" fmla="*/ 1373 w 1499"/>
                <a:gd name="T93" fmla="*/ 301 h 648"/>
                <a:gd name="T94" fmla="*/ 1386 w 1499"/>
                <a:gd name="T95" fmla="*/ 289 h 648"/>
                <a:gd name="T96" fmla="*/ 1373 w 1499"/>
                <a:gd name="T97" fmla="*/ 272 h 648"/>
                <a:gd name="T98" fmla="*/ 1362 w 1499"/>
                <a:gd name="T99" fmla="*/ 272 h 648"/>
                <a:gd name="T100" fmla="*/ 1350 w 1499"/>
                <a:gd name="T101" fmla="*/ 259 h 648"/>
                <a:gd name="T102" fmla="*/ 1360 w 1499"/>
                <a:gd name="T103" fmla="*/ 265 h 648"/>
                <a:gd name="T104" fmla="*/ 1362 w 1499"/>
                <a:gd name="T105" fmla="*/ 254 h 648"/>
                <a:gd name="T106" fmla="*/ 1360 w 1499"/>
                <a:gd name="T107" fmla="*/ 231 h 648"/>
                <a:gd name="T108" fmla="*/ 1362 w 1499"/>
                <a:gd name="T109" fmla="*/ 226 h 648"/>
                <a:gd name="T110" fmla="*/ 1371 w 1499"/>
                <a:gd name="T111" fmla="*/ 226 h 648"/>
                <a:gd name="T112" fmla="*/ 1373 w 1499"/>
                <a:gd name="T113" fmla="*/ 231 h 648"/>
                <a:gd name="T114" fmla="*/ 1373 w 1499"/>
                <a:gd name="T115" fmla="*/ 236 h 648"/>
                <a:gd name="T116" fmla="*/ 1382 w 1499"/>
                <a:gd name="T117" fmla="*/ 249 h 648"/>
                <a:gd name="T118" fmla="*/ 1386 w 1499"/>
                <a:gd name="T119" fmla="*/ 249 h 648"/>
                <a:gd name="T120" fmla="*/ 1394 w 1499"/>
                <a:gd name="T121" fmla="*/ 249 h 648"/>
                <a:gd name="T122" fmla="*/ 1429 w 1499"/>
                <a:gd name="T123" fmla="*/ 254 h 648"/>
                <a:gd name="T124" fmla="*/ 1435 w 1499"/>
                <a:gd name="T125" fmla="*/ 247 h 648"/>
                <a:gd name="T126" fmla="*/ 1453 w 1499"/>
                <a:gd name="T127" fmla="*/ 242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499" h="648">
                  <a:moveTo>
                    <a:pt x="0" y="574"/>
                  </a:moveTo>
                  <a:lnTo>
                    <a:pt x="259" y="538"/>
                  </a:lnTo>
                  <a:lnTo>
                    <a:pt x="308" y="509"/>
                  </a:lnTo>
                  <a:lnTo>
                    <a:pt x="323" y="509"/>
                  </a:lnTo>
                  <a:lnTo>
                    <a:pt x="328" y="501"/>
                  </a:lnTo>
                  <a:lnTo>
                    <a:pt x="374" y="480"/>
                  </a:lnTo>
                  <a:lnTo>
                    <a:pt x="379" y="474"/>
                  </a:lnTo>
                  <a:lnTo>
                    <a:pt x="380" y="474"/>
                  </a:lnTo>
                  <a:lnTo>
                    <a:pt x="608" y="451"/>
                  </a:lnTo>
                  <a:lnTo>
                    <a:pt x="612" y="456"/>
                  </a:lnTo>
                  <a:lnTo>
                    <a:pt x="608" y="458"/>
                  </a:lnTo>
                  <a:lnTo>
                    <a:pt x="612" y="467"/>
                  </a:lnTo>
                  <a:lnTo>
                    <a:pt x="632" y="458"/>
                  </a:lnTo>
                  <a:lnTo>
                    <a:pt x="663" y="485"/>
                  </a:lnTo>
                  <a:lnTo>
                    <a:pt x="669" y="516"/>
                  </a:lnTo>
                  <a:lnTo>
                    <a:pt x="864" y="485"/>
                  </a:lnTo>
                  <a:lnTo>
                    <a:pt x="1094" y="648"/>
                  </a:lnTo>
                  <a:lnTo>
                    <a:pt x="1102" y="644"/>
                  </a:lnTo>
                  <a:lnTo>
                    <a:pt x="1170" y="631"/>
                  </a:lnTo>
                  <a:lnTo>
                    <a:pt x="1186" y="619"/>
                  </a:lnTo>
                  <a:lnTo>
                    <a:pt x="1197" y="608"/>
                  </a:lnTo>
                  <a:lnTo>
                    <a:pt x="1205" y="555"/>
                  </a:lnTo>
                  <a:lnTo>
                    <a:pt x="1223" y="516"/>
                  </a:lnTo>
                  <a:lnTo>
                    <a:pt x="1244" y="493"/>
                  </a:lnTo>
                  <a:lnTo>
                    <a:pt x="1279" y="467"/>
                  </a:lnTo>
                  <a:lnTo>
                    <a:pt x="1274" y="467"/>
                  </a:lnTo>
                  <a:lnTo>
                    <a:pt x="1274" y="462"/>
                  </a:lnTo>
                  <a:lnTo>
                    <a:pt x="1290" y="458"/>
                  </a:lnTo>
                  <a:lnTo>
                    <a:pt x="1315" y="411"/>
                  </a:lnTo>
                  <a:lnTo>
                    <a:pt x="1350" y="409"/>
                  </a:lnTo>
                  <a:lnTo>
                    <a:pt x="1362" y="398"/>
                  </a:lnTo>
                  <a:lnTo>
                    <a:pt x="1394" y="393"/>
                  </a:lnTo>
                  <a:lnTo>
                    <a:pt x="1418" y="365"/>
                  </a:lnTo>
                  <a:lnTo>
                    <a:pt x="1432" y="339"/>
                  </a:lnTo>
                  <a:lnTo>
                    <a:pt x="1418" y="328"/>
                  </a:lnTo>
                  <a:lnTo>
                    <a:pt x="1413" y="323"/>
                  </a:lnTo>
                  <a:lnTo>
                    <a:pt x="1408" y="339"/>
                  </a:lnTo>
                  <a:lnTo>
                    <a:pt x="1373" y="351"/>
                  </a:lnTo>
                  <a:lnTo>
                    <a:pt x="1350" y="362"/>
                  </a:lnTo>
                  <a:lnTo>
                    <a:pt x="1320" y="362"/>
                  </a:lnTo>
                  <a:lnTo>
                    <a:pt x="1304" y="351"/>
                  </a:lnTo>
                  <a:lnTo>
                    <a:pt x="1304" y="346"/>
                  </a:lnTo>
                  <a:lnTo>
                    <a:pt x="1320" y="346"/>
                  </a:lnTo>
                  <a:lnTo>
                    <a:pt x="1339" y="351"/>
                  </a:lnTo>
                  <a:lnTo>
                    <a:pt x="1350" y="351"/>
                  </a:lnTo>
                  <a:lnTo>
                    <a:pt x="1382" y="312"/>
                  </a:lnTo>
                  <a:lnTo>
                    <a:pt x="1373" y="301"/>
                  </a:lnTo>
                  <a:lnTo>
                    <a:pt x="1386" y="289"/>
                  </a:lnTo>
                  <a:lnTo>
                    <a:pt x="1373" y="272"/>
                  </a:lnTo>
                  <a:lnTo>
                    <a:pt x="1362" y="272"/>
                  </a:lnTo>
                  <a:lnTo>
                    <a:pt x="1350" y="259"/>
                  </a:lnTo>
                  <a:lnTo>
                    <a:pt x="1360" y="265"/>
                  </a:lnTo>
                  <a:lnTo>
                    <a:pt x="1362" y="254"/>
                  </a:lnTo>
                  <a:lnTo>
                    <a:pt x="1360" y="231"/>
                  </a:lnTo>
                  <a:lnTo>
                    <a:pt x="1362" y="226"/>
                  </a:lnTo>
                  <a:lnTo>
                    <a:pt x="1371" y="226"/>
                  </a:lnTo>
                  <a:lnTo>
                    <a:pt x="1373" y="231"/>
                  </a:lnTo>
                  <a:lnTo>
                    <a:pt x="1373" y="236"/>
                  </a:lnTo>
                  <a:lnTo>
                    <a:pt x="1382" y="249"/>
                  </a:lnTo>
                  <a:lnTo>
                    <a:pt x="1386" y="249"/>
                  </a:lnTo>
                  <a:lnTo>
                    <a:pt x="1394" y="249"/>
                  </a:lnTo>
                  <a:lnTo>
                    <a:pt x="1429" y="254"/>
                  </a:lnTo>
                  <a:lnTo>
                    <a:pt x="1435" y="247"/>
                  </a:lnTo>
                  <a:lnTo>
                    <a:pt x="1453" y="242"/>
                  </a:lnTo>
                  <a:lnTo>
                    <a:pt x="1465" y="226"/>
                  </a:lnTo>
                  <a:lnTo>
                    <a:pt x="1465" y="220"/>
                  </a:lnTo>
                  <a:lnTo>
                    <a:pt x="1475" y="204"/>
                  </a:lnTo>
                  <a:lnTo>
                    <a:pt x="1499" y="189"/>
                  </a:lnTo>
                  <a:lnTo>
                    <a:pt x="1499" y="179"/>
                  </a:lnTo>
                  <a:lnTo>
                    <a:pt x="1489" y="173"/>
                  </a:lnTo>
                  <a:lnTo>
                    <a:pt x="1489" y="137"/>
                  </a:lnTo>
                  <a:lnTo>
                    <a:pt x="1481" y="115"/>
                  </a:lnTo>
                  <a:lnTo>
                    <a:pt x="1465" y="115"/>
                  </a:lnTo>
                  <a:lnTo>
                    <a:pt x="1454" y="134"/>
                  </a:lnTo>
                  <a:lnTo>
                    <a:pt x="1453" y="142"/>
                  </a:lnTo>
                  <a:lnTo>
                    <a:pt x="1440" y="150"/>
                  </a:lnTo>
                  <a:lnTo>
                    <a:pt x="1432" y="142"/>
                  </a:lnTo>
                  <a:lnTo>
                    <a:pt x="1432" y="134"/>
                  </a:lnTo>
                  <a:lnTo>
                    <a:pt x="1432" y="119"/>
                  </a:lnTo>
                  <a:lnTo>
                    <a:pt x="1432" y="115"/>
                  </a:lnTo>
                  <a:lnTo>
                    <a:pt x="1406" y="115"/>
                  </a:lnTo>
                  <a:lnTo>
                    <a:pt x="1389" y="126"/>
                  </a:lnTo>
                  <a:lnTo>
                    <a:pt x="1362" y="134"/>
                  </a:lnTo>
                  <a:lnTo>
                    <a:pt x="1336" y="150"/>
                  </a:lnTo>
                  <a:lnTo>
                    <a:pt x="1325" y="150"/>
                  </a:lnTo>
                  <a:lnTo>
                    <a:pt x="1320" y="150"/>
                  </a:lnTo>
                  <a:lnTo>
                    <a:pt x="1320" y="137"/>
                  </a:lnTo>
                  <a:lnTo>
                    <a:pt x="1325" y="126"/>
                  </a:lnTo>
                  <a:lnTo>
                    <a:pt x="1350" y="119"/>
                  </a:lnTo>
                  <a:lnTo>
                    <a:pt x="1366" y="108"/>
                  </a:lnTo>
                  <a:lnTo>
                    <a:pt x="1373" y="97"/>
                  </a:lnTo>
                  <a:lnTo>
                    <a:pt x="1418" y="81"/>
                  </a:lnTo>
                  <a:lnTo>
                    <a:pt x="1418" y="73"/>
                  </a:lnTo>
                  <a:lnTo>
                    <a:pt x="1413" y="64"/>
                  </a:lnTo>
                  <a:lnTo>
                    <a:pt x="1418" y="64"/>
                  </a:lnTo>
                  <a:lnTo>
                    <a:pt x="1429" y="68"/>
                  </a:lnTo>
                  <a:lnTo>
                    <a:pt x="1435" y="68"/>
                  </a:lnTo>
                  <a:lnTo>
                    <a:pt x="1453" y="64"/>
                  </a:lnTo>
                  <a:lnTo>
                    <a:pt x="1453" y="68"/>
                  </a:lnTo>
                  <a:lnTo>
                    <a:pt x="1459" y="68"/>
                  </a:lnTo>
                  <a:lnTo>
                    <a:pt x="1454" y="68"/>
                  </a:lnTo>
                  <a:lnTo>
                    <a:pt x="1459" y="61"/>
                  </a:lnTo>
                  <a:lnTo>
                    <a:pt x="1453" y="40"/>
                  </a:lnTo>
                  <a:lnTo>
                    <a:pt x="1443" y="39"/>
                  </a:lnTo>
                  <a:lnTo>
                    <a:pt x="1435" y="27"/>
                  </a:lnTo>
                  <a:lnTo>
                    <a:pt x="1432" y="22"/>
                  </a:lnTo>
                  <a:lnTo>
                    <a:pt x="1418" y="16"/>
                  </a:lnTo>
                  <a:lnTo>
                    <a:pt x="1413" y="11"/>
                  </a:lnTo>
                  <a:lnTo>
                    <a:pt x="1408" y="0"/>
                  </a:lnTo>
                  <a:lnTo>
                    <a:pt x="979" y="84"/>
                  </a:lnTo>
                  <a:lnTo>
                    <a:pt x="530" y="157"/>
                  </a:lnTo>
                  <a:lnTo>
                    <a:pt x="519" y="153"/>
                  </a:lnTo>
                  <a:lnTo>
                    <a:pt x="500" y="157"/>
                  </a:lnTo>
                  <a:lnTo>
                    <a:pt x="455" y="162"/>
                  </a:lnTo>
                  <a:lnTo>
                    <a:pt x="462" y="153"/>
                  </a:lnTo>
                  <a:lnTo>
                    <a:pt x="415" y="162"/>
                  </a:lnTo>
                  <a:lnTo>
                    <a:pt x="415" y="166"/>
                  </a:lnTo>
                  <a:lnTo>
                    <a:pt x="409" y="179"/>
                  </a:lnTo>
                  <a:lnTo>
                    <a:pt x="409" y="200"/>
                  </a:lnTo>
                  <a:lnTo>
                    <a:pt x="409" y="212"/>
                  </a:lnTo>
                  <a:lnTo>
                    <a:pt x="404" y="226"/>
                  </a:lnTo>
                  <a:lnTo>
                    <a:pt x="380" y="236"/>
                  </a:lnTo>
                  <a:lnTo>
                    <a:pt x="355" y="289"/>
                  </a:lnTo>
                  <a:lnTo>
                    <a:pt x="328" y="289"/>
                  </a:lnTo>
                  <a:lnTo>
                    <a:pt x="312" y="296"/>
                  </a:lnTo>
                  <a:lnTo>
                    <a:pt x="288" y="312"/>
                  </a:lnTo>
                  <a:lnTo>
                    <a:pt x="288" y="318"/>
                  </a:lnTo>
                  <a:lnTo>
                    <a:pt x="276" y="323"/>
                  </a:lnTo>
                  <a:lnTo>
                    <a:pt x="262" y="318"/>
                  </a:lnTo>
                  <a:lnTo>
                    <a:pt x="259" y="318"/>
                  </a:lnTo>
                  <a:lnTo>
                    <a:pt x="241" y="335"/>
                  </a:lnTo>
                  <a:lnTo>
                    <a:pt x="241" y="339"/>
                  </a:lnTo>
                  <a:lnTo>
                    <a:pt x="235" y="346"/>
                  </a:lnTo>
                  <a:lnTo>
                    <a:pt x="224" y="341"/>
                  </a:lnTo>
                  <a:lnTo>
                    <a:pt x="224" y="346"/>
                  </a:lnTo>
                  <a:lnTo>
                    <a:pt x="217" y="365"/>
                  </a:lnTo>
                  <a:lnTo>
                    <a:pt x="193" y="388"/>
                  </a:lnTo>
                  <a:lnTo>
                    <a:pt x="173" y="398"/>
                  </a:lnTo>
                  <a:lnTo>
                    <a:pt x="131" y="432"/>
                  </a:lnTo>
                  <a:lnTo>
                    <a:pt x="96" y="440"/>
                  </a:lnTo>
                  <a:lnTo>
                    <a:pt x="58" y="458"/>
                  </a:lnTo>
                  <a:lnTo>
                    <a:pt x="50" y="474"/>
                  </a:lnTo>
                  <a:lnTo>
                    <a:pt x="39" y="485"/>
                  </a:lnTo>
                  <a:lnTo>
                    <a:pt x="45" y="496"/>
                  </a:lnTo>
                  <a:lnTo>
                    <a:pt x="39" y="509"/>
                  </a:lnTo>
                  <a:lnTo>
                    <a:pt x="27" y="521"/>
                  </a:lnTo>
                  <a:lnTo>
                    <a:pt x="23" y="525"/>
                  </a:lnTo>
                  <a:lnTo>
                    <a:pt x="8" y="525"/>
                  </a:lnTo>
                  <a:lnTo>
                    <a:pt x="0" y="574"/>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68" name="Rectangle 67"/>
            <p:cNvSpPr>
              <a:spLocks noChangeArrowheads="1"/>
            </p:cNvSpPr>
            <p:nvPr/>
          </p:nvSpPr>
          <p:spPr bwMode="auto">
            <a:xfrm>
              <a:off x="7319" y="3177"/>
              <a:ext cx="17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NC</a:t>
              </a:r>
              <a:endParaRPr lang="en-US" sz="1100">
                <a:effectLst/>
                <a:latin typeface="Calibri" charset="0"/>
                <a:ea typeface="Calibri" charset="0"/>
                <a:cs typeface="Times New Roman" charset="0"/>
              </a:endParaRPr>
            </a:p>
          </p:txBody>
        </p:sp>
        <p:sp>
          <p:nvSpPr>
            <p:cNvPr id="69" name="Freeform 68"/>
            <p:cNvSpPr>
              <a:spLocks/>
            </p:cNvSpPr>
            <p:nvPr/>
          </p:nvSpPr>
          <p:spPr bwMode="auto">
            <a:xfrm>
              <a:off x="6554" y="2931"/>
              <a:ext cx="1499" cy="648"/>
            </a:xfrm>
            <a:custGeom>
              <a:avLst/>
              <a:gdLst>
                <a:gd name="T0" fmla="*/ 0 w 1499"/>
                <a:gd name="T1" fmla="*/ 574 h 648"/>
                <a:gd name="T2" fmla="*/ 259 w 1499"/>
                <a:gd name="T3" fmla="*/ 538 h 648"/>
                <a:gd name="T4" fmla="*/ 308 w 1499"/>
                <a:gd name="T5" fmla="*/ 509 h 648"/>
                <a:gd name="T6" fmla="*/ 323 w 1499"/>
                <a:gd name="T7" fmla="*/ 509 h 648"/>
                <a:gd name="T8" fmla="*/ 328 w 1499"/>
                <a:gd name="T9" fmla="*/ 501 h 648"/>
                <a:gd name="T10" fmla="*/ 374 w 1499"/>
                <a:gd name="T11" fmla="*/ 480 h 648"/>
                <a:gd name="T12" fmla="*/ 379 w 1499"/>
                <a:gd name="T13" fmla="*/ 474 h 648"/>
                <a:gd name="T14" fmla="*/ 380 w 1499"/>
                <a:gd name="T15" fmla="*/ 474 h 648"/>
                <a:gd name="T16" fmla="*/ 608 w 1499"/>
                <a:gd name="T17" fmla="*/ 451 h 648"/>
                <a:gd name="T18" fmla="*/ 612 w 1499"/>
                <a:gd name="T19" fmla="*/ 456 h 648"/>
                <a:gd name="T20" fmla="*/ 608 w 1499"/>
                <a:gd name="T21" fmla="*/ 458 h 648"/>
                <a:gd name="T22" fmla="*/ 612 w 1499"/>
                <a:gd name="T23" fmla="*/ 467 h 648"/>
                <a:gd name="T24" fmla="*/ 632 w 1499"/>
                <a:gd name="T25" fmla="*/ 458 h 648"/>
                <a:gd name="T26" fmla="*/ 663 w 1499"/>
                <a:gd name="T27" fmla="*/ 485 h 648"/>
                <a:gd name="T28" fmla="*/ 669 w 1499"/>
                <a:gd name="T29" fmla="*/ 516 h 648"/>
                <a:gd name="T30" fmla="*/ 864 w 1499"/>
                <a:gd name="T31" fmla="*/ 485 h 648"/>
                <a:gd name="T32" fmla="*/ 1094 w 1499"/>
                <a:gd name="T33" fmla="*/ 648 h 648"/>
                <a:gd name="T34" fmla="*/ 1102 w 1499"/>
                <a:gd name="T35" fmla="*/ 644 h 648"/>
                <a:gd name="T36" fmla="*/ 1170 w 1499"/>
                <a:gd name="T37" fmla="*/ 631 h 648"/>
                <a:gd name="T38" fmla="*/ 1186 w 1499"/>
                <a:gd name="T39" fmla="*/ 619 h 648"/>
                <a:gd name="T40" fmla="*/ 1197 w 1499"/>
                <a:gd name="T41" fmla="*/ 608 h 648"/>
                <a:gd name="T42" fmla="*/ 1205 w 1499"/>
                <a:gd name="T43" fmla="*/ 555 h 648"/>
                <a:gd name="T44" fmla="*/ 1223 w 1499"/>
                <a:gd name="T45" fmla="*/ 516 h 648"/>
                <a:gd name="T46" fmla="*/ 1244 w 1499"/>
                <a:gd name="T47" fmla="*/ 493 h 648"/>
                <a:gd name="T48" fmla="*/ 1279 w 1499"/>
                <a:gd name="T49" fmla="*/ 467 h 648"/>
                <a:gd name="T50" fmla="*/ 1274 w 1499"/>
                <a:gd name="T51" fmla="*/ 467 h 648"/>
                <a:gd name="T52" fmla="*/ 1274 w 1499"/>
                <a:gd name="T53" fmla="*/ 462 h 648"/>
                <a:gd name="T54" fmla="*/ 1290 w 1499"/>
                <a:gd name="T55" fmla="*/ 458 h 648"/>
                <a:gd name="T56" fmla="*/ 1315 w 1499"/>
                <a:gd name="T57" fmla="*/ 411 h 648"/>
                <a:gd name="T58" fmla="*/ 1350 w 1499"/>
                <a:gd name="T59" fmla="*/ 409 h 648"/>
                <a:gd name="T60" fmla="*/ 1362 w 1499"/>
                <a:gd name="T61" fmla="*/ 398 h 648"/>
                <a:gd name="T62" fmla="*/ 1394 w 1499"/>
                <a:gd name="T63" fmla="*/ 393 h 648"/>
                <a:gd name="T64" fmla="*/ 1418 w 1499"/>
                <a:gd name="T65" fmla="*/ 365 h 648"/>
                <a:gd name="T66" fmla="*/ 1432 w 1499"/>
                <a:gd name="T67" fmla="*/ 339 h 648"/>
                <a:gd name="T68" fmla="*/ 1418 w 1499"/>
                <a:gd name="T69" fmla="*/ 328 h 648"/>
                <a:gd name="T70" fmla="*/ 1413 w 1499"/>
                <a:gd name="T71" fmla="*/ 323 h 648"/>
                <a:gd name="T72" fmla="*/ 1408 w 1499"/>
                <a:gd name="T73" fmla="*/ 339 h 648"/>
                <a:gd name="T74" fmla="*/ 1373 w 1499"/>
                <a:gd name="T75" fmla="*/ 351 h 648"/>
                <a:gd name="T76" fmla="*/ 1350 w 1499"/>
                <a:gd name="T77" fmla="*/ 362 h 648"/>
                <a:gd name="T78" fmla="*/ 1320 w 1499"/>
                <a:gd name="T79" fmla="*/ 362 h 648"/>
                <a:gd name="T80" fmla="*/ 1304 w 1499"/>
                <a:gd name="T81" fmla="*/ 351 h 648"/>
                <a:gd name="T82" fmla="*/ 1304 w 1499"/>
                <a:gd name="T83" fmla="*/ 346 h 648"/>
                <a:gd name="T84" fmla="*/ 1320 w 1499"/>
                <a:gd name="T85" fmla="*/ 346 h 648"/>
                <a:gd name="T86" fmla="*/ 1339 w 1499"/>
                <a:gd name="T87" fmla="*/ 351 h 648"/>
                <a:gd name="T88" fmla="*/ 1350 w 1499"/>
                <a:gd name="T89" fmla="*/ 351 h 648"/>
                <a:gd name="T90" fmla="*/ 1382 w 1499"/>
                <a:gd name="T91" fmla="*/ 312 h 648"/>
                <a:gd name="T92" fmla="*/ 1373 w 1499"/>
                <a:gd name="T93" fmla="*/ 301 h 648"/>
                <a:gd name="T94" fmla="*/ 1386 w 1499"/>
                <a:gd name="T95" fmla="*/ 289 h 648"/>
                <a:gd name="T96" fmla="*/ 1373 w 1499"/>
                <a:gd name="T97" fmla="*/ 272 h 648"/>
                <a:gd name="T98" fmla="*/ 1362 w 1499"/>
                <a:gd name="T99" fmla="*/ 272 h 648"/>
                <a:gd name="T100" fmla="*/ 1350 w 1499"/>
                <a:gd name="T101" fmla="*/ 259 h 648"/>
                <a:gd name="T102" fmla="*/ 1360 w 1499"/>
                <a:gd name="T103" fmla="*/ 265 h 648"/>
                <a:gd name="T104" fmla="*/ 1362 w 1499"/>
                <a:gd name="T105" fmla="*/ 254 h 648"/>
                <a:gd name="T106" fmla="*/ 1360 w 1499"/>
                <a:gd name="T107" fmla="*/ 231 h 648"/>
                <a:gd name="T108" fmla="*/ 1362 w 1499"/>
                <a:gd name="T109" fmla="*/ 226 h 648"/>
                <a:gd name="T110" fmla="*/ 1371 w 1499"/>
                <a:gd name="T111" fmla="*/ 226 h 648"/>
                <a:gd name="T112" fmla="*/ 1373 w 1499"/>
                <a:gd name="T113" fmla="*/ 231 h 648"/>
                <a:gd name="T114" fmla="*/ 1373 w 1499"/>
                <a:gd name="T115" fmla="*/ 236 h 648"/>
                <a:gd name="T116" fmla="*/ 1382 w 1499"/>
                <a:gd name="T117" fmla="*/ 249 h 648"/>
                <a:gd name="T118" fmla="*/ 1386 w 1499"/>
                <a:gd name="T119" fmla="*/ 249 h 648"/>
                <a:gd name="T120" fmla="*/ 1394 w 1499"/>
                <a:gd name="T121" fmla="*/ 249 h 648"/>
                <a:gd name="T122" fmla="*/ 1429 w 1499"/>
                <a:gd name="T123" fmla="*/ 254 h 648"/>
                <a:gd name="T124" fmla="*/ 1435 w 1499"/>
                <a:gd name="T125" fmla="*/ 247 h 648"/>
                <a:gd name="T126" fmla="*/ 1453 w 1499"/>
                <a:gd name="T127" fmla="*/ 242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499" h="648">
                  <a:moveTo>
                    <a:pt x="0" y="574"/>
                  </a:moveTo>
                  <a:lnTo>
                    <a:pt x="259" y="538"/>
                  </a:lnTo>
                  <a:lnTo>
                    <a:pt x="308" y="509"/>
                  </a:lnTo>
                  <a:lnTo>
                    <a:pt x="323" y="509"/>
                  </a:lnTo>
                  <a:lnTo>
                    <a:pt x="328" y="501"/>
                  </a:lnTo>
                  <a:lnTo>
                    <a:pt x="374" y="480"/>
                  </a:lnTo>
                  <a:lnTo>
                    <a:pt x="379" y="474"/>
                  </a:lnTo>
                  <a:lnTo>
                    <a:pt x="380" y="474"/>
                  </a:lnTo>
                  <a:lnTo>
                    <a:pt x="608" y="451"/>
                  </a:lnTo>
                  <a:lnTo>
                    <a:pt x="612" y="456"/>
                  </a:lnTo>
                  <a:lnTo>
                    <a:pt x="608" y="458"/>
                  </a:lnTo>
                  <a:lnTo>
                    <a:pt x="612" y="467"/>
                  </a:lnTo>
                  <a:lnTo>
                    <a:pt x="632" y="458"/>
                  </a:lnTo>
                  <a:lnTo>
                    <a:pt x="663" y="485"/>
                  </a:lnTo>
                  <a:lnTo>
                    <a:pt x="669" y="516"/>
                  </a:lnTo>
                  <a:lnTo>
                    <a:pt x="864" y="485"/>
                  </a:lnTo>
                  <a:lnTo>
                    <a:pt x="1094" y="648"/>
                  </a:lnTo>
                  <a:lnTo>
                    <a:pt x="1102" y="644"/>
                  </a:lnTo>
                  <a:lnTo>
                    <a:pt x="1170" y="631"/>
                  </a:lnTo>
                  <a:lnTo>
                    <a:pt x="1186" y="619"/>
                  </a:lnTo>
                  <a:lnTo>
                    <a:pt x="1197" y="608"/>
                  </a:lnTo>
                  <a:lnTo>
                    <a:pt x="1205" y="555"/>
                  </a:lnTo>
                  <a:lnTo>
                    <a:pt x="1223" y="516"/>
                  </a:lnTo>
                  <a:lnTo>
                    <a:pt x="1244" y="493"/>
                  </a:lnTo>
                  <a:lnTo>
                    <a:pt x="1279" y="467"/>
                  </a:lnTo>
                  <a:lnTo>
                    <a:pt x="1274" y="467"/>
                  </a:lnTo>
                  <a:lnTo>
                    <a:pt x="1274" y="462"/>
                  </a:lnTo>
                  <a:lnTo>
                    <a:pt x="1290" y="458"/>
                  </a:lnTo>
                  <a:lnTo>
                    <a:pt x="1315" y="411"/>
                  </a:lnTo>
                  <a:lnTo>
                    <a:pt x="1350" y="409"/>
                  </a:lnTo>
                  <a:lnTo>
                    <a:pt x="1362" y="398"/>
                  </a:lnTo>
                  <a:lnTo>
                    <a:pt x="1394" y="393"/>
                  </a:lnTo>
                  <a:lnTo>
                    <a:pt x="1418" y="365"/>
                  </a:lnTo>
                  <a:lnTo>
                    <a:pt x="1432" y="339"/>
                  </a:lnTo>
                  <a:lnTo>
                    <a:pt x="1418" y="328"/>
                  </a:lnTo>
                  <a:lnTo>
                    <a:pt x="1413" y="323"/>
                  </a:lnTo>
                  <a:lnTo>
                    <a:pt x="1408" y="339"/>
                  </a:lnTo>
                  <a:lnTo>
                    <a:pt x="1373" y="351"/>
                  </a:lnTo>
                  <a:lnTo>
                    <a:pt x="1350" y="362"/>
                  </a:lnTo>
                  <a:lnTo>
                    <a:pt x="1320" y="362"/>
                  </a:lnTo>
                  <a:lnTo>
                    <a:pt x="1304" y="351"/>
                  </a:lnTo>
                  <a:lnTo>
                    <a:pt x="1304" y="346"/>
                  </a:lnTo>
                  <a:lnTo>
                    <a:pt x="1320" y="346"/>
                  </a:lnTo>
                  <a:lnTo>
                    <a:pt x="1339" y="351"/>
                  </a:lnTo>
                  <a:lnTo>
                    <a:pt x="1350" y="351"/>
                  </a:lnTo>
                  <a:lnTo>
                    <a:pt x="1382" y="312"/>
                  </a:lnTo>
                  <a:lnTo>
                    <a:pt x="1373" y="301"/>
                  </a:lnTo>
                  <a:lnTo>
                    <a:pt x="1386" y="289"/>
                  </a:lnTo>
                  <a:lnTo>
                    <a:pt x="1373" y="272"/>
                  </a:lnTo>
                  <a:lnTo>
                    <a:pt x="1362" y="272"/>
                  </a:lnTo>
                  <a:lnTo>
                    <a:pt x="1350" y="259"/>
                  </a:lnTo>
                  <a:lnTo>
                    <a:pt x="1360" y="265"/>
                  </a:lnTo>
                  <a:lnTo>
                    <a:pt x="1362" y="254"/>
                  </a:lnTo>
                  <a:lnTo>
                    <a:pt x="1360" y="231"/>
                  </a:lnTo>
                  <a:lnTo>
                    <a:pt x="1362" y="226"/>
                  </a:lnTo>
                  <a:lnTo>
                    <a:pt x="1371" y="226"/>
                  </a:lnTo>
                  <a:lnTo>
                    <a:pt x="1373" y="231"/>
                  </a:lnTo>
                  <a:lnTo>
                    <a:pt x="1373" y="236"/>
                  </a:lnTo>
                  <a:lnTo>
                    <a:pt x="1382" y="249"/>
                  </a:lnTo>
                  <a:lnTo>
                    <a:pt x="1386" y="249"/>
                  </a:lnTo>
                  <a:lnTo>
                    <a:pt x="1394" y="249"/>
                  </a:lnTo>
                  <a:lnTo>
                    <a:pt x="1429" y="254"/>
                  </a:lnTo>
                  <a:lnTo>
                    <a:pt x="1435" y="247"/>
                  </a:lnTo>
                  <a:lnTo>
                    <a:pt x="1453" y="242"/>
                  </a:lnTo>
                  <a:lnTo>
                    <a:pt x="1465" y="226"/>
                  </a:lnTo>
                  <a:lnTo>
                    <a:pt x="1465" y="220"/>
                  </a:lnTo>
                  <a:lnTo>
                    <a:pt x="1475" y="204"/>
                  </a:lnTo>
                  <a:lnTo>
                    <a:pt x="1499" y="189"/>
                  </a:lnTo>
                  <a:lnTo>
                    <a:pt x="1499" y="179"/>
                  </a:lnTo>
                  <a:lnTo>
                    <a:pt x="1489" y="173"/>
                  </a:lnTo>
                  <a:lnTo>
                    <a:pt x="1489" y="137"/>
                  </a:lnTo>
                  <a:lnTo>
                    <a:pt x="1481" y="115"/>
                  </a:lnTo>
                  <a:lnTo>
                    <a:pt x="1465" y="115"/>
                  </a:lnTo>
                  <a:lnTo>
                    <a:pt x="1454" y="134"/>
                  </a:lnTo>
                  <a:lnTo>
                    <a:pt x="1453" y="142"/>
                  </a:lnTo>
                  <a:lnTo>
                    <a:pt x="1440" y="150"/>
                  </a:lnTo>
                  <a:lnTo>
                    <a:pt x="1432" y="142"/>
                  </a:lnTo>
                  <a:lnTo>
                    <a:pt x="1432" y="134"/>
                  </a:lnTo>
                  <a:lnTo>
                    <a:pt x="1432" y="119"/>
                  </a:lnTo>
                  <a:lnTo>
                    <a:pt x="1432" y="115"/>
                  </a:lnTo>
                  <a:lnTo>
                    <a:pt x="1406" y="115"/>
                  </a:lnTo>
                  <a:lnTo>
                    <a:pt x="1389" y="126"/>
                  </a:lnTo>
                  <a:lnTo>
                    <a:pt x="1362" y="134"/>
                  </a:lnTo>
                  <a:lnTo>
                    <a:pt x="1336" y="150"/>
                  </a:lnTo>
                  <a:lnTo>
                    <a:pt x="1325" y="150"/>
                  </a:lnTo>
                  <a:lnTo>
                    <a:pt x="1320" y="150"/>
                  </a:lnTo>
                  <a:lnTo>
                    <a:pt x="1320" y="137"/>
                  </a:lnTo>
                  <a:lnTo>
                    <a:pt x="1325" y="126"/>
                  </a:lnTo>
                  <a:lnTo>
                    <a:pt x="1350" y="119"/>
                  </a:lnTo>
                  <a:lnTo>
                    <a:pt x="1366" y="108"/>
                  </a:lnTo>
                  <a:lnTo>
                    <a:pt x="1373" y="97"/>
                  </a:lnTo>
                  <a:lnTo>
                    <a:pt x="1418" y="81"/>
                  </a:lnTo>
                  <a:lnTo>
                    <a:pt x="1418" y="73"/>
                  </a:lnTo>
                  <a:lnTo>
                    <a:pt x="1413" y="64"/>
                  </a:lnTo>
                  <a:lnTo>
                    <a:pt x="1418" y="64"/>
                  </a:lnTo>
                  <a:lnTo>
                    <a:pt x="1429" y="68"/>
                  </a:lnTo>
                  <a:lnTo>
                    <a:pt x="1435" y="68"/>
                  </a:lnTo>
                  <a:lnTo>
                    <a:pt x="1453" y="64"/>
                  </a:lnTo>
                  <a:lnTo>
                    <a:pt x="1453" y="68"/>
                  </a:lnTo>
                  <a:lnTo>
                    <a:pt x="1459" y="68"/>
                  </a:lnTo>
                  <a:lnTo>
                    <a:pt x="1454" y="68"/>
                  </a:lnTo>
                  <a:lnTo>
                    <a:pt x="1459" y="61"/>
                  </a:lnTo>
                  <a:lnTo>
                    <a:pt x="1453" y="40"/>
                  </a:lnTo>
                  <a:lnTo>
                    <a:pt x="1443" y="39"/>
                  </a:lnTo>
                  <a:lnTo>
                    <a:pt x="1435" y="27"/>
                  </a:lnTo>
                  <a:lnTo>
                    <a:pt x="1432" y="22"/>
                  </a:lnTo>
                  <a:lnTo>
                    <a:pt x="1418" y="16"/>
                  </a:lnTo>
                  <a:lnTo>
                    <a:pt x="1413" y="11"/>
                  </a:lnTo>
                  <a:lnTo>
                    <a:pt x="1408" y="0"/>
                  </a:lnTo>
                  <a:lnTo>
                    <a:pt x="979" y="84"/>
                  </a:lnTo>
                  <a:lnTo>
                    <a:pt x="530" y="157"/>
                  </a:lnTo>
                  <a:lnTo>
                    <a:pt x="519" y="153"/>
                  </a:lnTo>
                  <a:lnTo>
                    <a:pt x="500" y="157"/>
                  </a:lnTo>
                  <a:lnTo>
                    <a:pt x="455" y="162"/>
                  </a:lnTo>
                  <a:lnTo>
                    <a:pt x="462" y="153"/>
                  </a:lnTo>
                  <a:lnTo>
                    <a:pt x="415" y="162"/>
                  </a:lnTo>
                  <a:lnTo>
                    <a:pt x="415" y="166"/>
                  </a:lnTo>
                  <a:lnTo>
                    <a:pt x="409" y="179"/>
                  </a:lnTo>
                  <a:lnTo>
                    <a:pt x="409" y="200"/>
                  </a:lnTo>
                  <a:lnTo>
                    <a:pt x="409" y="212"/>
                  </a:lnTo>
                  <a:lnTo>
                    <a:pt x="404" y="226"/>
                  </a:lnTo>
                  <a:lnTo>
                    <a:pt x="380" y="236"/>
                  </a:lnTo>
                  <a:lnTo>
                    <a:pt x="355" y="289"/>
                  </a:lnTo>
                  <a:lnTo>
                    <a:pt x="328" y="289"/>
                  </a:lnTo>
                  <a:lnTo>
                    <a:pt x="312" y="296"/>
                  </a:lnTo>
                  <a:lnTo>
                    <a:pt x="288" y="312"/>
                  </a:lnTo>
                  <a:lnTo>
                    <a:pt x="288" y="318"/>
                  </a:lnTo>
                  <a:lnTo>
                    <a:pt x="276" y="323"/>
                  </a:lnTo>
                  <a:lnTo>
                    <a:pt x="262" y="318"/>
                  </a:lnTo>
                  <a:lnTo>
                    <a:pt x="259" y="318"/>
                  </a:lnTo>
                  <a:lnTo>
                    <a:pt x="241" y="335"/>
                  </a:lnTo>
                  <a:lnTo>
                    <a:pt x="241" y="339"/>
                  </a:lnTo>
                  <a:lnTo>
                    <a:pt x="235" y="346"/>
                  </a:lnTo>
                  <a:lnTo>
                    <a:pt x="224" y="341"/>
                  </a:lnTo>
                  <a:lnTo>
                    <a:pt x="224" y="346"/>
                  </a:lnTo>
                  <a:lnTo>
                    <a:pt x="217" y="365"/>
                  </a:lnTo>
                  <a:lnTo>
                    <a:pt x="193" y="388"/>
                  </a:lnTo>
                  <a:lnTo>
                    <a:pt x="173" y="398"/>
                  </a:lnTo>
                  <a:lnTo>
                    <a:pt x="131" y="432"/>
                  </a:lnTo>
                  <a:lnTo>
                    <a:pt x="96" y="440"/>
                  </a:lnTo>
                  <a:lnTo>
                    <a:pt x="58" y="458"/>
                  </a:lnTo>
                  <a:lnTo>
                    <a:pt x="50" y="474"/>
                  </a:lnTo>
                  <a:lnTo>
                    <a:pt x="39" y="485"/>
                  </a:lnTo>
                  <a:lnTo>
                    <a:pt x="45" y="496"/>
                  </a:lnTo>
                  <a:lnTo>
                    <a:pt x="39" y="509"/>
                  </a:lnTo>
                  <a:lnTo>
                    <a:pt x="27" y="521"/>
                  </a:lnTo>
                  <a:lnTo>
                    <a:pt x="23" y="525"/>
                  </a:lnTo>
                  <a:lnTo>
                    <a:pt x="8" y="525"/>
                  </a:lnTo>
                  <a:lnTo>
                    <a:pt x="0" y="574"/>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70" name="Freeform 69"/>
            <p:cNvSpPr>
              <a:spLocks/>
            </p:cNvSpPr>
            <p:nvPr/>
          </p:nvSpPr>
          <p:spPr bwMode="auto">
            <a:xfrm>
              <a:off x="3319" y="1195"/>
              <a:ext cx="1181" cy="807"/>
            </a:xfrm>
            <a:custGeom>
              <a:avLst/>
              <a:gdLst>
                <a:gd name="T0" fmla="*/ 0 w 1181"/>
                <a:gd name="T1" fmla="*/ 633 h 807"/>
                <a:gd name="T2" fmla="*/ 859 w 1181"/>
                <a:gd name="T3" fmla="*/ 680 h 807"/>
                <a:gd name="T4" fmla="*/ 883 w 1181"/>
                <a:gd name="T5" fmla="*/ 714 h 807"/>
                <a:gd name="T6" fmla="*/ 910 w 1181"/>
                <a:gd name="T7" fmla="*/ 714 h 807"/>
                <a:gd name="T8" fmla="*/ 932 w 1181"/>
                <a:gd name="T9" fmla="*/ 707 h 807"/>
                <a:gd name="T10" fmla="*/ 952 w 1181"/>
                <a:gd name="T11" fmla="*/ 720 h 807"/>
                <a:gd name="T12" fmla="*/ 963 w 1181"/>
                <a:gd name="T13" fmla="*/ 749 h 807"/>
                <a:gd name="T14" fmla="*/ 980 w 1181"/>
                <a:gd name="T15" fmla="*/ 754 h 807"/>
                <a:gd name="T16" fmla="*/ 1004 w 1181"/>
                <a:gd name="T17" fmla="*/ 749 h 807"/>
                <a:gd name="T18" fmla="*/ 1027 w 1181"/>
                <a:gd name="T19" fmla="*/ 730 h 807"/>
                <a:gd name="T20" fmla="*/ 1054 w 1181"/>
                <a:gd name="T21" fmla="*/ 730 h 807"/>
                <a:gd name="T22" fmla="*/ 1073 w 1181"/>
                <a:gd name="T23" fmla="*/ 736 h 807"/>
                <a:gd name="T24" fmla="*/ 1142 w 1181"/>
                <a:gd name="T25" fmla="*/ 783 h 807"/>
                <a:gd name="T26" fmla="*/ 1173 w 1181"/>
                <a:gd name="T27" fmla="*/ 807 h 807"/>
                <a:gd name="T28" fmla="*/ 1173 w 1181"/>
                <a:gd name="T29" fmla="*/ 799 h 807"/>
                <a:gd name="T30" fmla="*/ 1169 w 1181"/>
                <a:gd name="T31" fmla="*/ 777 h 807"/>
                <a:gd name="T32" fmla="*/ 1157 w 1181"/>
                <a:gd name="T33" fmla="*/ 736 h 807"/>
                <a:gd name="T34" fmla="*/ 1169 w 1181"/>
                <a:gd name="T35" fmla="*/ 697 h 807"/>
                <a:gd name="T36" fmla="*/ 1169 w 1181"/>
                <a:gd name="T37" fmla="*/ 680 h 807"/>
                <a:gd name="T38" fmla="*/ 1181 w 1181"/>
                <a:gd name="T39" fmla="*/ 672 h 807"/>
                <a:gd name="T40" fmla="*/ 1173 w 1181"/>
                <a:gd name="T41" fmla="*/ 638 h 807"/>
                <a:gd name="T42" fmla="*/ 1162 w 1181"/>
                <a:gd name="T43" fmla="*/ 628 h 807"/>
                <a:gd name="T44" fmla="*/ 1169 w 1181"/>
                <a:gd name="T45" fmla="*/ 605 h 807"/>
                <a:gd name="T46" fmla="*/ 1164 w 1181"/>
                <a:gd name="T47" fmla="*/ 591 h 807"/>
                <a:gd name="T48" fmla="*/ 1157 w 1181"/>
                <a:gd name="T49" fmla="*/ 579 h 807"/>
                <a:gd name="T50" fmla="*/ 1169 w 1181"/>
                <a:gd name="T51" fmla="*/ 579 h 807"/>
                <a:gd name="T52" fmla="*/ 1181 w 1181"/>
                <a:gd name="T53" fmla="*/ 579 h 807"/>
                <a:gd name="T54" fmla="*/ 1181 w 1181"/>
                <a:gd name="T55" fmla="*/ 188 h 807"/>
                <a:gd name="T56" fmla="*/ 1127 w 1181"/>
                <a:gd name="T57" fmla="*/ 139 h 807"/>
                <a:gd name="T58" fmla="*/ 1124 w 1181"/>
                <a:gd name="T59" fmla="*/ 118 h 807"/>
                <a:gd name="T60" fmla="*/ 1151 w 1181"/>
                <a:gd name="T61" fmla="*/ 92 h 807"/>
                <a:gd name="T62" fmla="*/ 1162 w 1181"/>
                <a:gd name="T63" fmla="*/ 70 h 807"/>
                <a:gd name="T64" fmla="*/ 1162 w 1181"/>
                <a:gd name="T65" fmla="*/ 49 h 807"/>
                <a:gd name="T66" fmla="*/ 56 w 1181"/>
                <a:gd name="T67" fmla="*/ 0 h 807"/>
                <a:gd name="T68" fmla="*/ 39 w 1181"/>
                <a:gd name="T69" fmla="*/ 209 h 807"/>
                <a:gd name="T70" fmla="*/ 0 w 1181"/>
                <a:gd name="T71" fmla="*/ 633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81" h="807">
                  <a:moveTo>
                    <a:pt x="0" y="633"/>
                  </a:moveTo>
                  <a:lnTo>
                    <a:pt x="859" y="680"/>
                  </a:lnTo>
                  <a:lnTo>
                    <a:pt x="883" y="714"/>
                  </a:lnTo>
                  <a:lnTo>
                    <a:pt x="910" y="714"/>
                  </a:lnTo>
                  <a:lnTo>
                    <a:pt x="932" y="707"/>
                  </a:lnTo>
                  <a:lnTo>
                    <a:pt x="952" y="720"/>
                  </a:lnTo>
                  <a:lnTo>
                    <a:pt x="963" y="749"/>
                  </a:lnTo>
                  <a:lnTo>
                    <a:pt x="980" y="754"/>
                  </a:lnTo>
                  <a:lnTo>
                    <a:pt x="1004" y="749"/>
                  </a:lnTo>
                  <a:lnTo>
                    <a:pt x="1027" y="730"/>
                  </a:lnTo>
                  <a:lnTo>
                    <a:pt x="1054" y="730"/>
                  </a:lnTo>
                  <a:lnTo>
                    <a:pt x="1073" y="736"/>
                  </a:lnTo>
                  <a:lnTo>
                    <a:pt x="1142" y="783"/>
                  </a:lnTo>
                  <a:lnTo>
                    <a:pt x="1173" y="807"/>
                  </a:lnTo>
                  <a:lnTo>
                    <a:pt x="1173" y="799"/>
                  </a:lnTo>
                  <a:lnTo>
                    <a:pt x="1169" y="777"/>
                  </a:lnTo>
                  <a:lnTo>
                    <a:pt x="1157" y="736"/>
                  </a:lnTo>
                  <a:lnTo>
                    <a:pt x="1169" y="697"/>
                  </a:lnTo>
                  <a:lnTo>
                    <a:pt x="1169" y="680"/>
                  </a:lnTo>
                  <a:lnTo>
                    <a:pt x="1181" y="672"/>
                  </a:lnTo>
                  <a:lnTo>
                    <a:pt x="1173" y="638"/>
                  </a:lnTo>
                  <a:lnTo>
                    <a:pt x="1162" y="628"/>
                  </a:lnTo>
                  <a:lnTo>
                    <a:pt x="1169" y="605"/>
                  </a:lnTo>
                  <a:lnTo>
                    <a:pt x="1164" y="591"/>
                  </a:lnTo>
                  <a:lnTo>
                    <a:pt x="1157" y="579"/>
                  </a:lnTo>
                  <a:lnTo>
                    <a:pt x="1169" y="579"/>
                  </a:lnTo>
                  <a:lnTo>
                    <a:pt x="1181" y="579"/>
                  </a:lnTo>
                  <a:lnTo>
                    <a:pt x="1181" y="188"/>
                  </a:lnTo>
                  <a:lnTo>
                    <a:pt x="1127" y="139"/>
                  </a:lnTo>
                  <a:lnTo>
                    <a:pt x="1124" y="118"/>
                  </a:lnTo>
                  <a:lnTo>
                    <a:pt x="1151" y="92"/>
                  </a:lnTo>
                  <a:lnTo>
                    <a:pt x="1162" y="70"/>
                  </a:lnTo>
                  <a:lnTo>
                    <a:pt x="1162" y="49"/>
                  </a:lnTo>
                  <a:lnTo>
                    <a:pt x="56" y="0"/>
                  </a:lnTo>
                  <a:lnTo>
                    <a:pt x="39" y="209"/>
                  </a:lnTo>
                  <a:lnTo>
                    <a:pt x="0" y="633"/>
                  </a:lnTo>
                  <a:close/>
                </a:path>
              </a:pathLst>
            </a:custGeom>
            <a:solidFill>
              <a:schemeClr val="bg1">
                <a:lumMod val="6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71" name="Rectangle 70"/>
            <p:cNvSpPr>
              <a:spLocks noChangeArrowheads="1"/>
            </p:cNvSpPr>
            <p:nvPr/>
          </p:nvSpPr>
          <p:spPr bwMode="auto">
            <a:xfrm>
              <a:off x="3821" y="1462"/>
              <a:ext cx="175"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SD</a:t>
              </a:r>
              <a:endParaRPr lang="en-US" sz="1100">
                <a:effectLst/>
                <a:latin typeface="Calibri" charset="0"/>
                <a:ea typeface="Calibri" charset="0"/>
                <a:cs typeface="Times New Roman" charset="0"/>
              </a:endParaRPr>
            </a:p>
          </p:txBody>
        </p:sp>
        <p:sp>
          <p:nvSpPr>
            <p:cNvPr id="72" name="Freeform 71"/>
            <p:cNvSpPr>
              <a:spLocks/>
            </p:cNvSpPr>
            <p:nvPr/>
          </p:nvSpPr>
          <p:spPr bwMode="auto">
            <a:xfrm>
              <a:off x="3319" y="1195"/>
              <a:ext cx="1181" cy="807"/>
            </a:xfrm>
            <a:custGeom>
              <a:avLst/>
              <a:gdLst>
                <a:gd name="T0" fmla="*/ 0 w 1181"/>
                <a:gd name="T1" fmla="*/ 633 h 807"/>
                <a:gd name="T2" fmla="*/ 859 w 1181"/>
                <a:gd name="T3" fmla="*/ 680 h 807"/>
                <a:gd name="T4" fmla="*/ 883 w 1181"/>
                <a:gd name="T5" fmla="*/ 714 h 807"/>
                <a:gd name="T6" fmla="*/ 910 w 1181"/>
                <a:gd name="T7" fmla="*/ 714 h 807"/>
                <a:gd name="T8" fmla="*/ 932 w 1181"/>
                <a:gd name="T9" fmla="*/ 707 h 807"/>
                <a:gd name="T10" fmla="*/ 952 w 1181"/>
                <a:gd name="T11" fmla="*/ 720 h 807"/>
                <a:gd name="T12" fmla="*/ 963 w 1181"/>
                <a:gd name="T13" fmla="*/ 749 h 807"/>
                <a:gd name="T14" fmla="*/ 980 w 1181"/>
                <a:gd name="T15" fmla="*/ 754 h 807"/>
                <a:gd name="T16" fmla="*/ 1004 w 1181"/>
                <a:gd name="T17" fmla="*/ 749 h 807"/>
                <a:gd name="T18" fmla="*/ 1027 w 1181"/>
                <a:gd name="T19" fmla="*/ 730 h 807"/>
                <a:gd name="T20" fmla="*/ 1054 w 1181"/>
                <a:gd name="T21" fmla="*/ 730 h 807"/>
                <a:gd name="T22" fmla="*/ 1073 w 1181"/>
                <a:gd name="T23" fmla="*/ 736 h 807"/>
                <a:gd name="T24" fmla="*/ 1142 w 1181"/>
                <a:gd name="T25" fmla="*/ 783 h 807"/>
                <a:gd name="T26" fmla="*/ 1173 w 1181"/>
                <a:gd name="T27" fmla="*/ 807 h 807"/>
                <a:gd name="T28" fmla="*/ 1173 w 1181"/>
                <a:gd name="T29" fmla="*/ 799 h 807"/>
                <a:gd name="T30" fmla="*/ 1169 w 1181"/>
                <a:gd name="T31" fmla="*/ 777 h 807"/>
                <a:gd name="T32" fmla="*/ 1157 w 1181"/>
                <a:gd name="T33" fmla="*/ 736 h 807"/>
                <a:gd name="T34" fmla="*/ 1169 w 1181"/>
                <a:gd name="T35" fmla="*/ 697 h 807"/>
                <a:gd name="T36" fmla="*/ 1169 w 1181"/>
                <a:gd name="T37" fmla="*/ 680 h 807"/>
                <a:gd name="T38" fmla="*/ 1181 w 1181"/>
                <a:gd name="T39" fmla="*/ 672 h 807"/>
                <a:gd name="T40" fmla="*/ 1173 w 1181"/>
                <a:gd name="T41" fmla="*/ 638 h 807"/>
                <a:gd name="T42" fmla="*/ 1162 w 1181"/>
                <a:gd name="T43" fmla="*/ 628 h 807"/>
                <a:gd name="T44" fmla="*/ 1169 w 1181"/>
                <a:gd name="T45" fmla="*/ 605 h 807"/>
                <a:gd name="T46" fmla="*/ 1164 w 1181"/>
                <a:gd name="T47" fmla="*/ 591 h 807"/>
                <a:gd name="T48" fmla="*/ 1157 w 1181"/>
                <a:gd name="T49" fmla="*/ 579 h 807"/>
                <a:gd name="T50" fmla="*/ 1169 w 1181"/>
                <a:gd name="T51" fmla="*/ 579 h 807"/>
                <a:gd name="T52" fmla="*/ 1181 w 1181"/>
                <a:gd name="T53" fmla="*/ 579 h 807"/>
                <a:gd name="T54" fmla="*/ 1181 w 1181"/>
                <a:gd name="T55" fmla="*/ 188 h 807"/>
                <a:gd name="T56" fmla="*/ 1127 w 1181"/>
                <a:gd name="T57" fmla="*/ 139 h 807"/>
                <a:gd name="T58" fmla="*/ 1124 w 1181"/>
                <a:gd name="T59" fmla="*/ 118 h 807"/>
                <a:gd name="T60" fmla="*/ 1151 w 1181"/>
                <a:gd name="T61" fmla="*/ 92 h 807"/>
                <a:gd name="T62" fmla="*/ 1162 w 1181"/>
                <a:gd name="T63" fmla="*/ 70 h 807"/>
                <a:gd name="T64" fmla="*/ 1162 w 1181"/>
                <a:gd name="T65" fmla="*/ 49 h 807"/>
                <a:gd name="T66" fmla="*/ 56 w 1181"/>
                <a:gd name="T67" fmla="*/ 0 h 807"/>
                <a:gd name="T68" fmla="*/ 39 w 1181"/>
                <a:gd name="T69" fmla="*/ 209 h 807"/>
                <a:gd name="T70" fmla="*/ 0 w 1181"/>
                <a:gd name="T71" fmla="*/ 633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81" h="807">
                  <a:moveTo>
                    <a:pt x="0" y="633"/>
                  </a:moveTo>
                  <a:lnTo>
                    <a:pt x="859" y="680"/>
                  </a:lnTo>
                  <a:lnTo>
                    <a:pt x="883" y="714"/>
                  </a:lnTo>
                  <a:lnTo>
                    <a:pt x="910" y="714"/>
                  </a:lnTo>
                  <a:lnTo>
                    <a:pt x="932" y="707"/>
                  </a:lnTo>
                  <a:lnTo>
                    <a:pt x="952" y="720"/>
                  </a:lnTo>
                  <a:lnTo>
                    <a:pt x="963" y="749"/>
                  </a:lnTo>
                  <a:lnTo>
                    <a:pt x="980" y="754"/>
                  </a:lnTo>
                  <a:lnTo>
                    <a:pt x="1004" y="749"/>
                  </a:lnTo>
                  <a:lnTo>
                    <a:pt x="1027" y="730"/>
                  </a:lnTo>
                  <a:lnTo>
                    <a:pt x="1054" y="730"/>
                  </a:lnTo>
                  <a:lnTo>
                    <a:pt x="1073" y="736"/>
                  </a:lnTo>
                  <a:lnTo>
                    <a:pt x="1142" y="783"/>
                  </a:lnTo>
                  <a:lnTo>
                    <a:pt x="1173" y="807"/>
                  </a:lnTo>
                  <a:lnTo>
                    <a:pt x="1173" y="799"/>
                  </a:lnTo>
                  <a:lnTo>
                    <a:pt x="1169" y="777"/>
                  </a:lnTo>
                  <a:lnTo>
                    <a:pt x="1157" y="736"/>
                  </a:lnTo>
                  <a:lnTo>
                    <a:pt x="1169" y="697"/>
                  </a:lnTo>
                  <a:lnTo>
                    <a:pt x="1169" y="680"/>
                  </a:lnTo>
                  <a:lnTo>
                    <a:pt x="1181" y="672"/>
                  </a:lnTo>
                  <a:lnTo>
                    <a:pt x="1173" y="638"/>
                  </a:lnTo>
                  <a:lnTo>
                    <a:pt x="1162" y="628"/>
                  </a:lnTo>
                  <a:lnTo>
                    <a:pt x="1169" y="605"/>
                  </a:lnTo>
                  <a:lnTo>
                    <a:pt x="1164" y="591"/>
                  </a:lnTo>
                  <a:lnTo>
                    <a:pt x="1157" y="579"/>
                  </a:lnTo>
                  <a:lnTo>
                    <a:pt x="1169" y="579"/>
                  </a:lnTo>
                  <a:lnTo>
                    <a:pt x="1181" y="579"/>
                  </a:lnTo>
                  <a:lnTo>
                    <a:pt x="1181" y="188"/>
                  </a:lnTo>
                  <a:lnTo>
                    <a:pt x="1127" y="139"/>
                  </a:lnTo>
                  <a:lnTo>
                    <a:pt x="1124" y="118"/>
                  </a:lnTo>
                  <a:lnTo>
                    <a:pt x="1151" y="92"/>
                  </a:lnTo>
                  <a:lnTo>
                    <a:pt x="1162" y="70"/>
                  </a:lnTo>
                  <a:lnTo>
                    <a:pt x="1162" y="49"/>
                  </a:lnTo>
                  <a:lnTo>
                    <a:pt x="56" y="0"/>
                  </a:lnTo>
                  <a:lnTo>
                    <a:pt x="39" y="209"/>
                  </a:lnTo>
                  <a:lnTo>
                    <a:pt x="0" y="633"/>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73" name="Freeform 72"/>
            <p:cNvSpPr>
              <a:spLocks/>
            </p:cNvSpPr>
            <p:nvPr/>
          </p:nvSpPr>
          <p:spPr bwMode="auto">
            <a:xfrm>
              <a:off x="3556" y="2510"/>
              <a:ext cx="1252" cy="681"/>
            </a:xfrm>
            <a:custGeom>
              <a:avLst/>
              <a:gdLst>
                <a:gd name="T0" fmla="*/ 38 w 1252"/>
                <a:gd name="T1" fmla="*/ 0 h 681"/>
                <a:gd name="T2" fmla="*/ 0 w 1252"/>
                <a:gd name="T3" fmla="*/ 652 h 681"/>
                <a:gd name="T4" fmla="*/ 1252 w 1252"/>
                <a:gd name="T5" fmla="*/ 681 h 681"/>
                <a:gd name="T6" fmla="*/ 1248 w 1252"/>
                <a:gd name="T7" fmla="*/ 214 h 681"/>
                <a:gd name="T8" fmla="*/ 1240 w 1252"/>
                <a:gd name="T9" fmla="*/ 209 h 681"/>
                <a:gd name="T10" fmla="*/ 1224 w 1252"/>
                <a:gd name="T11" fmla="*/ 204 h 681"/>
                <a:gd name="T12" fmla="*/ 1206 w 1252"/>
                <a:gd name="T13" fmla="*/ 191 h 681"/>
                <a:gd name="T14" fmla="*/ 1193 w 1252"/>
                <a:gd name="T15" fmla="*/ 156 h 681"/>
                <a:gd name="T16" fmla="*/ 1177 w 1252"/>
                <a:gd name="T17" fmla="*/ 144 h 681"/>
                <a:gd name="T18" fmla="*/ 1166 w 1252"/>
                <a:gd name="T19" fmla="*/ 133 h 681"/>
                <a:gd name="T20" fmla="*/ 1171 w 1252"/>
                <a:gd name="T21" fmla="*/ 109 h 681"/>
                <a:gd name="T22" fmla="*/ 1190 w 1252"/>
                <a:gd name="T23" fmla="*/ 81 h 681"/>
                <a:gd name="T24" fmla="*/ 1120 w 1252"/>
                <a:gd name="T25" fmla="*/ 23 h 681"/>
                <a:gd name="T26" fmla="*/ 38 w 1252"/>
                <a:gd name="T27"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2" h="681">
                  <a:moveTo>
                    <a:pt x="38" y="0"/>
                  </a:moveTo>
                  <a:lnTo>
                    <a:pt x="0" y="652"/>
                  </a:lnTo>
                  <a:lnTo>
                    <a:pt x="1252" y="681"/>
                  </a:lnTo>
                  <a:lnTo>
                    <a:pt x="1248" y="214"/>
                  </a:lnTo>
                  <a:lnTo>
                    <a:pt x="1240" y="209"/>
                  </a:lnTo>
                  <a:lnTo>
                    <a:pt x="1224" y="204"/>
                  </a:lnTo>
                  <a:lnTo>
                    <a:pt x="1206" y="191"/>
                  </a:lnTo>
                  <a:lnTo>
                    <a:pt x="1193" y="156"/>
                  </a:lnTo>
                  <a:lnTo>
                    <a:pt x="1177" y="144"/>
                  </a:lnTo>
                  <a:lnTo>
                    <a:pt x="1166" y="133"/>
                  </a:lnTo>
                  <a:lnTo>
                    <a:pt x="1171" y="109"/>
                  </a:lnTo>
                  <a:lnTo>
                    <a:pt x="1190" y="81"/>
                  </a:lnTo>
                  <a:lnTo>
                    <a:pt x="1120" y="23"/>
                  </a:lnTo>
                  <a:lnTo>
                    <a:pt x="38" y="0"/>
                  </a:lnTo>
                  <a:close/>
                </a:path>
              </a:pathLst>
            </a:custGeom>
            <a:solidFill>
              <a:srgbClr val="A5A5A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74" name="Rectangle 73"/>
            <p:cNvSpPr>
              <a:spLocks noChangeArrowheads="1"/>
            </p:cNvSpPr>
            <p:nvPr/>
          </p:nvSpPr>
          <p:spPr bwMode="auto">
            <a:xfrm>
              <a:off x="4068" y="2774"/>
              <a:ext cx="1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KS</a:t>
              </a:r>
              <a:endParaRPr lang="en-US" sz="1100">
                <a:effectLst/>
                <a:latin typeface="Calibri" charset="0"/>
                <a:ea typeface="Calibri" charset="0"/>
                <a:cs typeface="Times New Roman" charset="0"/>
              </a:endParaRPr>
            </a:p>
          </p:txBody>
        </p:sp>
        <p:sp>
          <p:nvSpPr>
            <p:cNvPr id="75" name="Freeform 74"/>
            <p:cNvSpPr>
              <a:spLocks/>
            </p:cNvSpPr>
            <p:nvPr/>
          </p:nvSpPr>
          <p:spPr bwMode="auto">
            <a:xfrm>
              <a:off x="3556" y="2510"/>
              <a:ext cx="1252" cy="681"/>
            </a:xfrm>
            <a:custGeom>
              <a:avLst/>
              <a:gdLst>
                <a:gd name="T0" fmla="*/ 38 w 1252"/>
                <a:gd name="T1" fmla="*/ 0 h 681"/>
                <a:gd name="T2" fmla="*/ 0 w 1252"/>
                <a:gd name="T3" fmla="*/ 652 h 681"/>
                <a:gd name="T4" fmla="*/ 1252 w 1252"/>
                <a:gd name="T5" fmla="*/ 681 h 681"/>
                <a:gd name="T6" fmla="*/ 1248 w 1252"/>
                <a:gd name="T7" fmla="*/ 214 h 681"/>
                <a:gd name="T8" fmla="*/ 1240 w 1252"/>
                <a:gd name="T9" fmla="*/ 209 h 681"/>
                <a:gd name="T10" fmla="*/ 1224 w 1252"/>
                <a:gd name="T11" fmla="*/ 204 h 681"/>
                <a:gd name="T12" fmla="*/ 1206 w 1252"/>
                <a:gd name="T13" fmla="*/ 191 h 681"/>
                <a:gd name="T14" fmla="*/ 1193 w 1252"/>
                <a:gd name="T15" fmla="*/ 156 h 681"/>
                <a:gd name="T16" fmla="*/ 1177 w 1252"/>
                <a:gd name="T17" fmla="*/ 144 h 681"/>
                <a:gd name="T18" fmla="*/ 1166 w 1252"/>
                <a:gd name="T19" fmla="*/ 133 h 681"/>
                <a:gd name="T20" fmla="*/ 1171 w 1252"/>
                <a:gd name="T21" fmla="*/ 109 h 681"/>
                <a:gd name="T22" fmla="*/ 1190 w 1252"/>
                <a:gd name="T23" fmla="*/ 81 h 681"/>
                <a:gd name="T24" fmla="*/ 1120 w 1252"/>
                <a:gd name="T25" fmla="*/ 23 h 681"/>
                <a:gd name="T26" fmla="*/ 38 w 1252"/>
                <a:gd name="T27"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2" h="681">
                  <a:moveTo>
                    <a:pt x="38" y="0"/>
                  </a:moveTo>
                  <a:lnTo>
                    <a:pt x="0" y="652"/>
                  </a:lnTo>
                  <a:lnTo>
                    <a:pt x="1252" y="681"/>
                  </a:lnTo>
                  <a:lnTo>
                    <a:pt x="1248" y="214"/>
                  </a:lnTo>
                  <a:lnTo>
                    <a:pt x="1240" y="209"/>
                  </a:lnTo>
                  <a:lnTo>
                    <a:pt x="1224" y="204"/>
                  </a:lnTo>
                  <a:lnTo>
                    <a:pt x="1206" y="191"/>
                  </a:lnTo>
                  <a:lnTo>
                    <a:pt x="1193" y="156"/>
                  </a:lnTo>
                  <a:lnTo>
                    <a:pt x="1177" y="144"/>
                  </a:lnTo>
                  <a:lnTo>
                    <a:pt x="1166" y="133"/>
                  </a:lnTo>
                  <a:lnTo>
                    <a:pt x="1171" y="109"/>
                  </a:lnTo>
                  <a:lnTo>
                    <a:pt x="1190" y="81"/>
                  </a:lnTo>
                  <a:lnTo>
                    <a:pt x="1120" y="23"/>
                  </a:lnTo>
                  <a:lnTo>
                    <a:pt x="38" y="0"/>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76" name="Freeform 75"/>
            <p:cNvSpPr>
              <a:spLocks/>
            </p:cNvSpPr>
            <p:nvPr/>
          </p:nvSpPr>
          <p:spPr bwMode="auto">
            <a:xfrm>
              <a:off x="3286" y="1834"/>
              <a:ext cx="1401" cy="699"/>
            </a:xfrm>
            <a:custGeom>
              <a:avLst/>
              <a:gdLst>
                <a:gd name="T0" fmla="*/ 0 w 1401"/>
                <a:gd name="T1" fmla="*/ 435 h 699"/>
                <a:gd name="T2" fmla="*/ 322 w 1401"/>
                <a:gd name="T3" fmla="*/ 461 h 699"/>
                <a:gd name="T4" fmla="*/ 308 w 1401"/>
                <a:gd name="T5" fmla="*/ 675 h 699"/>
                <a:gd name="T6" fmla="*/ 1396 w 1401"/>
                <a:gd name="T7" fmla="*/ 699 h 699"/>
                <a:gd name="T8" fmla="*/ 1396 w 1401"/>
                <a:gd name="T9" fmla="*/ 694 h 699"/>
                <a:gd name="T10" fmla="*/ 1401 w 1401"/>
                <a:gd name="T11" fmla="*/ 670 h 699"/>
                <a:gd name="T12" fmla="*/ 1388 w 1401"/>
                <a:gd name="T13" fmla="*/ 668 h 699"/>
                <a:gd name="T14" fmla="*/ 1366 w 1401"/>
                <a:gd name="T15" fmla="*/ 641 h 699"/>
                <a:gd name="T16" fmla="*/ 1361 w 1401"/>
                <a:gd name="T17" fmla="*/ 605 h 699"/>
                <a:gd name="T18" fmla="*/ 1345 w 1401"/>
                <a:gd name="T19" fmla="*/ 594 h 699"/>
                <a:gd name="T20" fmla="*/ 1331 w 1401"/>
                <a:gd name="T21" fmla="*/ 574 h 699"/>
                <a:gd name="T22" fmla="*/ 1326 w 1401"/>
                <a:gd name="T23" fmla="*/ 563 h 699"/>
                <a:gd name="T24" fmla="*/ 1321 w 1401"/>
                <a:gd name="T25" fmla="*/ 540 h 699"/>
                <a:gd name="T26" fmla="*/ 1326 w 1401"/>
                <a:gd name="T27" fmla="*/ 524 h 699"/>
                <a:gd name="T28" fmla="*/ 1315 w 1401"/>
                <a:gd name="T29" fmla="*/ 505 h 699"/>
                <a:gd name="T30" fmla="*/ 1309 w 1401"/>
                <a:gd name="T31" fmla="*/ 489 h 699"/>
                <a:gd name="T32" fmla="*/ 1321 w 1401"/>
                <a:gd name="T33" fmla="*/ 469 h 699"/>
                <a:gd name="T34" fmla="*/ 1315 w 1401"/>
                <a:gd name="T35" fmla="*/ 458 h 699"/>
                <a:gd name="T36" fmla="*/ 1296 w 1401"/>
                <a:gd name="T37" fmla="*/ 442 h 699"/>
                <a:gd name="T38" fmla="*/ 1299 w 1401"/>
                <a:gd name="T39" fmla="*/ 411 h 699"/>
                <a:gd name="T40" fmla="*/ 1304 w 1401"/>
                <a:gd name="T41" fmla="*/ 390 h 699"/>
                <a:gd name="T42" fmla="*/ 1299 w 1401"/>
                <a:gd name="T43" fmla="*/ 372 h 699"/>
                <a:gd name="T44" fmla="*/ 1275 w 1401"/>
                <a:gd name="T45" fmla="*/ 353 h 699"/>
                <a:gd name="T46" fmla="*/ 1269 w 1401"/>
                <a:gd name="T47" fmla="*/ 341 h 699"/>
                <a:gd name="T48" fmla="*/ 1275 w 1401"/>
                <a:gd name="T49" fmla="*/ 320 h 699"/>
                <a:gd name="T50" fmla="*/ 1258 w 1401"/>
                <a:gd name="T51" fmla="*/ 303 h 699"/>
                <a:gd name="T52" fmla="*/ 1250 w 1401"/>
                <a:gd name="T53" fmla="*/ 272 h 699"/>
                <a:gd name="T54" fmla="*/ 1229 w 1401"/>
                <a:gd name="T55" fmla="*/ 251 h 699"/>
                <a:gd name="T56" fmla="*/ 1238 w 1401"/>
                <a:gd name="T57" fmla="*/ 225 h 699"/>
                <a:gd name="T58" fmla="*/ 1238 w 1401"/>
                <a:gd name="T59" fmla="*/ 209 h 699"/>
                <a:gd name="T60" fmla="*/ 1216 w 1401"/>
                <a:gd name="T61" fmla="*/ 197 h 699"/>
                <a:gd name="T62" fmla="*/ 1216 w 1401"/>
                <a:gd name="T63" fmla="*/ 175 h 699"/>
                <a:gd name="T64" fmla="*/ 1184 w 1401"/>
                <a:gd name="T65" fmla="*/ 151 h 699"/>
                <a:gd name="T66" fmla="*/ 1114 w 1401"/>
                <a:gd name="T67" fmla="*/ 104 h 699"/>
                <a:gd name="T68" fmla="*/ 1096 w 1401"/>
                <a:gd name="T69" fmla="*/ 97 h 699"/>
                <a:gd name="T70" fmla="*/ 1068 w 1401"/>
                <a:gd name="T71" fmla="*/ 97 h 699"/>
                <a:gd name="T72" fmla="*/ 1045 w 1401"/>
                <a:gd name="T73" fmla="*/ 117 h 699"/>
                <a:gd name="T74" fmla="*/ 1021 w 1401"/>
                <a:gd name="T75" fmla="*/ 120 h 699"/>
                <a:gd name="T76" fmla="*/ 1004 w 1401"/>
                <a:gd name="T77" fmla="*/ 117 h 699"/>
                <a:gd name="T78" fmla="*/ 991 w 1401"/>
                <a:gd name="T79" fmla="*/ 88 h 699"/>
                <a:gd name="T80" fmla="*/ 973 w 1401"/>
                <a:gd name="T81" fmla="*/ 75 h 699"/>
                <a:gd name="T82" fmla="*/ 950 w 1401"/>
                <a:gd name="T83" fmla="*/ 81 h 699"/>
                <a:gd name="T84" fmla="*/ 922 w 1401"/>
                <a:gd name="T85" fmla="*/ 81 h 699"/>
                <a:gd name="T86" fmla="*/ 900 w 1401"/>
                <a:gd name="T87" fmla="*/ 45 h 699"/>
                <a:gd name="T88" fmla="*/ 33 w 1401"/>
                <a:gd name="T89" fmla="*/ 0 h 699"/>
                <a:gd name="T90" fmla="*/ 0 w 1401"/>
                <a:gd name="T91" fmla="*/ 435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01" h="699">
                  <a:moveTo>
                    <a:pt x="0" y="435"/>
                  </a:moveTo>
                  <a:lnTo>
                    <a:pt x="322" y="461"/>
                  </a:lnTo>
                  <a:lnTo>
                    <a:pt x="308" y="675"/>
                  </a:lnTo>
                  <a:lnTo>
                    <a:pt x="1396" y="699"/>
                  </a:lnTo>
                  <a:lnTo>
                    <a:pt x="1396" y="694"/>
                  </a:lnTo>
                  <a:lnTo>
                    <a:pt x="1401" y="670"/>
                  </a:lnTo>
                  <a:lnTo>
                    <a:pt x="1388" y="668"/>
                  </a:lnTo>
                  <a:lnTo>
                    <a:pt x="1366" y="641"/>
                  </a:lnTo>
                  <a:lnTo>
                    <a:pt x="1361" y="605"/>
                  </a:lnTo>
                  <a:lnTo>
                    <a:pt x="1345" y="594"/>
                  </a:lnTo>
                  <a:lnTo>
                    <a:pt x="1331" y="574"/>
                  </a:lnTo>
                  <a:lnTo>
                    <a:pt x="1326" y="563"/>
                  </a:lnTo>
                  <a:lnTo>
                    <a:pt x="1321" y="540"/>
                  </a:lnTo>
                  <a:lnTo>
                    <a:pt x="1326" y="524"/>
                  </a:lnTo>
                  <a:lnTo>
                    <a:pt x="1315" y="505"/>
                  </a:lnTo>
                  <a:lnTo>
                    <a:pt x="1309" y="489"/>
                  </a:lnTo>
                  <a:lnTo>
                    <a:pt x="1321" y="469"/>
                  </a:lnTo>
                  <a:lnTo>
                    <a:pt x="1315" y="458"/>
                  </a:lnTo>
                  <a:lnTo>
                    <a:pt x="1296" y="442"/>
                  </a:lnTo>
                  <a:lnTo>
                    <a:pt x="1299" y="411"/>
                  </a:lnTo>
                  <a:lnTo>
                    <a:pt x="1304" y="390"/>
                  </a:lnTo>
                  <a:lnTo>
                    <a:pt x="1299" y="372"/>
                  </a:lnTo>
                  <a:lnTo>
                    <a:pt x="1275" y="353"/>
                  </a:lnTo>
                  <a:lnTo>
                    <a:pt x="1269" y="341"/>
                  </a:lnTo>
                  <a:lnTo>
                    <a:pt x="1275" y="320"/>
                  </a:lnTo>
                  <a:lnTo>
                    <a:pt x="1258" y="303"/>
                  </a:lnTo>
                  <a:lnTo>
                    <a:pt x="1250" y="272"/>
                  </a:lnTo>
                  <a:lnTo>
                    <a:pt x="1229" y="251"/>
                  </a:lnTo>
                  <a:lnTo>
                    <a:pt x="1238" y="225"/>
                  </a:lnTo>
                  <a:lnTo>
                    <a:pt x="1238" y="209"/>
                  </a:lnTo>
                  <a:lnTo>
                    <a:pt x="1216" y="197"/>
                  </a:lnTo>
                  <a:lnTo>
                    <a:pt x="1216" y="175"/>
                  </a:lnTo>
                  <a:lnTo>
                    <a:pt x="1184" y="151"/>
                  </a:lnTo>
                  <a:lnTo>
                    <a:pt x="1114" y="104"/>
                  </a:lnTo>
                  <a:lnTo>
                    <a:pt x="1096" y="97"/>
                  </a:lnTo>
                  <a:lnTo>
                    <a:pt x="1068" y="97"/>
                  </a:lnTo>
                  <a:lnTo>
                    <a:pt x="1045" y="117"/>
                  </a:lnTo>
                  <a:lnTo>
                    <a:pt x="1021" y="120"/>
                  </a:lnTo>
                  <a:lnTo>
                    <a:pt x="1004" y="117"/>
                  </a:lnTo>
                  <a:lnTo>
                    <a:pt x="991" y="88"/>
                  </a:lnTo>
                  <a:lnTo>
                    <a:pt x="973" y="75"/>
                  </a:lnTo>
                  <a:lnTo>
                    <a:pt x="950" y="81"/>
                  </a:lnTo>
                  <a:lnTo>
                    <a:pt x="922" y="81"/>
                  </a:lnTo>
                  <a:lnTo>
                    <a:pt x="900" y="45"/>
                  </a:lnTo>
                  <a:lnTo>
                    <a:pt x="33" y="0"/>
                  </a:lnTo>
                  <a:lnTo>
                    <a:pt x="0" y="435"/>
                  </a:lnTo>
                  <a:close/>
                </a:path>
              </a:pathLst>
            </a:custGeom>
            <a:solidFill>
              <a:schemeClr val="bg1">
                <a:lumMod val="6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77" name="Rectangle 76"/>
            <p:cNvSpPr>
              <a:spLocks noChangeArrowheads="1"/>
            </p:cNvSpPr>
            <p:nvPr/>
          </p:nvSpPr>
          <p:spPr bwMode="auto">
            <a:xfrm>
              <a:off x="3963" y="2169"/>
              <a:ext cx="1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NE</a:t>
              </a:r>
              <a:endParaRPr lang="en-US" sz="1100">
                <a:effectLst/>
                <a:latin typeface="Calibri" charset="0"/>
                <a:ea typeface="Calibri" charset="0"/>
                <a:cs typeface="Times New Roman" charset="0"/>
              </a:endParaRPr>
            </a:p>
          </p:txBody>
        </p:sp>
        <p:sp>
          <p:nvSpPr>
            <p:cNvPr id="78" name="Freeform 77"/>
            <p:cNvSpPr>
              <a:spLocks/>
            </p:cNvSpPr>
            <p:nvPr/>
          </p:nvSpPr>
          <p:spPr bwMode="auto">
            <a:xfrm>
              <a:off x="3286" y="1834"/>
              <a:ext cx="1401" cy="699"/>
            </a:xfrm>
            <a:custGeom>
              <a:avLst/>
              <a:gdLst>
                <a:gd name="T0" fmla="*/ 0 w 1401"/>
                <a:gd name="T1" fmla="*/ 435 h 699"/>
                <a:gd name="T2" fmla="*/ 322 w 1401"/>
                <a:gd name="T3" fmla="*/ 461 h 699"/>
                <a:gd name="T4" fmla="*/ 308 w 1401"/>
                <a:gd name="T5" fmla="*/ 675 h 699"/>
                <a:gd name="T6" fmla="*/ 1396 w 1401"/>
                <a:gd name="T7" fmla="*/ 699 h 699"/>
                <a:gd name="T8" fmla="*/ 1396 w 1401"/>
                <a:gd name="T9" fmla="*/ 694 h 699"/>
                <a:gd name="T10" fmla="*/ 1401 w 1401"/>
                <a:gd name="T11" fmla="*/ 670 h 699"/>
                <a:gd name="T12" fmla="*/ 1388 w 1401"/>
                <a:gd name="T13" fmla="*/ 668 h 699"/>
                <a:gd name="T14" fmla="*/ 1366 w 1401"/>
                <a:gd name="T15" fmla="*/ 641 h 699"/>
                <a:gd name="T16" fmla="*/ 1361 w 1401"/>
                <a:gd name="T17" fmla="*/ 605 h 699"/>
                <a:gd name="T18" fmla="*/ 1345 w 1401"/>
                <a:gd name="T19" fmla="*/ 594 h 699"/>
                <a:gd name="T20" fmla="*/ 1331 w 1401"/>
                <a:gd name="T21" fmla="*/ 574 h 699"/>
                <a:gd name="T22" fmla="*/ 1326 w 1401"/>
                <a:gd name="T23" fmla="*/ 563 h 699"/>
                <a:gd name="T24" fmla="*/ 1321 w 1401"/>
                <a:gd name="T25" fmla="*/ 540 h 699"/>
                <a:gd name="T26" fmla="*/ 1326 w 1401"/>
                <a:gd name="T27" fmla="*/ 524 h 699"/>
                <a:gd name="T28" fmla="*/ 1315 w 1401"/>
                <a:gd name="T29" fmla="*/ 505 h 699"/>
                <a:gd name="T30" fmla="*/ 1309 w 1401"/>
                <a:gd name="T31" fmla="*/ 489 h 699"/>
                <a:gd name="T32" fmla="*/ 1321 w 1401"/>
                <a:gd name="T33" fmla="*/ 469 h 699"/>
                <a:gd name="T34" fmla="*/ 1315 w 1401"/>
                <a:gd name="T35" fmla="*/ 458 h 699"/>
                <a:gd name="T36" fmla="*/ 1296 w 1401"/>
                <a:gd name="T37" fmla="*/ 442 h 699"/>
                <a:gd name="T38" fmla="*/ 1299 w 1401"/>
                <a:gd name="T39" fmla="*/ 411 h 699"/>
                <a:gd name="T40" fmla="*/ 1304 w 1401"/>
                <a:gd name="T41" fmla="*/ 390 h 699"/>
                <a:gd name="T42" fmla="*/ 1299 w 1401"/>
                <a:gd name="T43" fmla="*/ 372 h 699"/>
                <a:gd name="T44" fmla="*/ 1275 w 1401"/>
                <a:gd name="T45" fmla="*/ 353 h 699"/>
                <a:gd name="T46" fmla="*/ 1269 w 1401"/>
                <a:gd name="T47" fmla="*/ 341 h 699"/>
                <a:gd name="T48" fmla="*/ 1275 w 1401"/>
                <a:gd name="T49" fmla="*/ 320 h 699"/>
                <a:gd name="T50" fmla="*/ 1258 w 1401"/>
                <a:gd name="T51" fmla="*/ 303 h 699"/>
                <a:gd name="T52" fmla="*/ 1250 w 1401"/>
                <a:gd name="T53" fmla="*/ 272 h 699"/>
                <a:gd name="T54" fmla="*/ 1229 w 1401"/>
                <a:gd name="T55" fmla="*/ 251 h 699"/>
                <a:gd name="T56" fmla="*/ 1238 w 1401"/>
                <a:gd name="T57" fmla="*/ 225 h 699"/>
                <a:gd name="T58" fmla="*/ 1238 w 1401"/>
                <a:gd name="T59" fmla="*/ 209 h 699"/>
                <a:gd name="T60" fmla="*/ 1216 w 1401"/>
                <a:gd name="T61" fmla="*/ 197 h 699"/>
                <a:gd name="T62" fmla="*/ 1216 w 1401"/>
                <a:gd name="T63" fmla="*/ 175 h 699"/>
                <a:gd name="T64" fmla="*/ 1184 w 1401"/>
                <a:gd name="T65" fmla="*/ 151 h 699"/>
                <a:gd name="T66" fmla="*/ 1114 w 1401"/>
                <a:gd name="T67" fmla="*/ 104 h 699"/>
                <a:gd name="T68" fmla="*/ 1096 w 1401"/>
                <a:gd name="T69" fmla="*/ 97 h 699"/>
                <a:gd name="T70" fmla="*/ 1068 w 1401"/>
                <a:gd name="T71" fmla="*/ 97 h 699"/>
                <a:gd name="T72" fmla="*/ 1045 w 1401"/>
                <a:gd name="T73" fmla="*/ 117 h 699"/>
                <a:gd name="T74" fmla="*/ 1021 w 1401"/>
                <a:gd name="T75" fmla="*/ 120 h 699"/>
                <a:gd name="T76" fmla="*/ 1004 w 1401"/>
                <a:gd name="T77" fmla="*/ 117 h 699"/>
                <a:gd name="T78" fmla="*/ 991 w 1401"/>
                <a:gd name="T79" fmla="*/ 88 h 699"/>
                <a:gd name="T80" fmla="*/ 973 w 1401"/>
                <a:gd name="T81" fmla="*/ 75 h 699"/>
                <a:gd name="T82" fmla="*/ 950 w 1401"/>
                <a:gd name="T83" fmla="*/ 81 h 699"/>
                <a:gd name="T84" fmla="*/ 922 w 1401"/>
                <a:gd name="T85" fmla="*/ 81 h 699"/>
                <a:gd name="T86" fmla="*/ 900 w 1401"/>
                <a:gd name="T87" fmla="*/ 45 h 699"/>
                <a:gd name="T88" fmla="*/ 33 w 1401"/>
                <a:gd name="T89" fmla="*/ 0 h 699"/>
                <a:gd name="T90" fmla="*/ 0 w 1401"/>
                <a:gd name="T91" fmla="*/ 435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01" h="699">
                  <a:moveTo>
                    <a:pt x="0" y="435"/>
                  </a:moveTo>
                  <a:lnTo>
                    <a:pt x="322" y="461"/>
                  </a:lnTo>
                  <a:lnTo>
                    <a:pt x="308" y="675"/>
                  </a:lnTo>
                  <a:lnTo>
                    <a:pt x="1396" y="699"/>
                  </a:lnTo>
                  <a:lnTo>
                    <a:pt x="1396" y="694"/>
                  </a:lnTo>
                  <a:lnTo>
                    <a:pt x="1401" y="670"/>
                  </a:lnTo>
                  <a:lnTo>
                    <a:pt x="1388" y="668"/>
                  </a:lnTo>
                  <a:lnTo>
                    <a:pt x="1366" y="641"/>
                  </a:lnTo>
                  <a:lnTo>
                    <a:pt x="1361" y="605"/>
                  </a:lnTo>
                  <a:lnTo>
                    <a:pt x="1345" y="594"/>
                  </a:lnTo>
                  <a:lnTo>
                    <a:pt x="1331" y="574"/>
                  </a:lnTo>
                  <a:lnTo>
                    <a:pt x="1326" y="563"/>
                  </a:lnTo>
                  <a:lnTo>
                    <a:pt x="1321" y="540"/>
                  </a:lnTo>
                  <a:lnTo>
                    <a:pt x="1326" y="524"/>
                  </a:lnTo>
                  <a:lnTo>
                    <a:pt x="1315" y="505"/>
                  </a:lnTo>
                  <a:lnTo>
                    <a:pt x="1309" y="489"/>
                  </a:lnTo>
                  <a:lnTo>
                    <a:pt x="1321" y="469"/>
                  </a:lnTo>
                  <a:lnTo>
                    <a:pt x="1315" y="458"/>
                  </a:lnTo>
                  <a:lnTo>
                    <a:pt x="1296" y="442"/>
                  </a:lnTo>
                  <a:lnTo>
                    <a:pt x="1299" y="411"/>
                  </a:lnTo>
                  <a:lnTo>
                    <a:pt x="1304" y="390"/>
                  </a:lnTo>
                  <a:lnTo>
                    <a:pt x="1299" y="372"/>
                  </a:lnTo>
                  <a:lnTo>
                    <a:pt x="1275" y="353"/>
                  </a:lnTo>
                  <a:lnTo>
                    <a:pt x="1269" y="341"/>
                  </a:lnTo>
                  <a:lnTo>
                    <a:pt x="1275" y="320"/>
                  </a:lnTo>
                  <a:lnTo>
                    <a:pt x="1258" y="303"/>
                  </a:lnTo>
                  <a:lnTo>
                    <a:pt x="1250" y="272"/>
                  </a:lnTo>
                  <a:lnTo>
                    <a:pt x="1229" y="251"/>
                  </a:lnTo>
                  <a:lnTo>
                    <a:pt x="1238" y="225"/>
                  </a:lnTo>
                  <a:lnTo>
                    <a:pt x="1238" y="209"/>
                  </a:lnTo>
                  <a:lnTo>
                    <a:pt x="1216" y="197"/>
                  </a:lnTo>
                  <a:lnTo>
                    <a:pt x="1216" y="175"/>
                  </a:lnTo>
                  <a:lnTo>
                    <a:pt x="1184" y="151"/>
                  </a:lnTo>
                  <a:lnTo>
                    <a:pt x="1114" y="104"/>
                  </a:lnTo>
                  <a:lnTo>
                    <a:pt x="1096" y="97"/>
                  </a:lnTo>
                  <a:lnTo>
                    <a:pt x="1068" y="97"/>
                  </a:lnTo>
                  <a:lnTo>
                    <a:pt x="1045" y="117"/>
                  </a:lnTo>
                  <a:lnTo>
                    <a:pt x="1021" y="120"/>
                  </a:lnTo>
                  <a:lnTo>
                    <a:pt x="1004" y="117"/>
                  </a:lnTo>
                  <a:lnTo>
                    <a:pt x="991" y="88"/>
                  </a:lnTo>
                  <a:lnTo>
                    <a:pt x="973" y="75"/>
                  </a:lnTo>
                  <a:lnTo>
                    <a:pt x="950" y="81"/>
                  </a:lnTo>
                  <a:lnTo>
                    <a:pt x="922" y="81"/>
                  </a:lnTo>
                  <a:lnTo>
                    <a:pt x="900" y="45"/>
                  </a:lnTo>
                  <a:lnTo>
                    <a:pt x="33" y="0"/>
                  </a:lnTo>
                  <a:lnTo>
                    <a:pt x="0" y="435"/>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79" name="Freeform 78"/>
            <p:cNvSpPr>
              <a:spLocks/>
            </p:cNvSpPr>
            <p:nvPr/>
          </p:nvSpPr>
          <p:spPr bwMode="auto">
            <a:xfrm>
              <a:off x="4398" y="508"/>
              <a:ext cx="1114" cy="1270"/>
            </a:xfrm>
            <a:custGeom>
              <a:avLst/>
              <a:gdLst>
                <a:gd name="T0" fmla="*/ 107 w 1114"/>
                <a:gd name="T1" fmla="*/ 1270 h 1270"/>
                <a:gd name="T2" fmla="*/ 912 w 1114"/>
                <a:gd name="T3" fmla="*/ 1245 h 1270"/>
                <a:gd name="T4" fmla="*/ 905 w 1114"/>
                <a:gd name="T5" fmla="*/ 1202 h 1270"/>
                <a:gd name="T6" fmla="*/ 905 w 1114"/>
                <a:gd name="T7" fmla="*/ 1177 h 1270"/>
                <a:gd name="T8" fmla="*/ 896 w 1114"/>
                <a:gd name="T9" fmla="*/ 1164 h 1270"/>
                <a:gd name="T10" fmla="*/ 849 w 1114"/>
                <a:gd name="T11" fmla="*/ 1130 h 1270"/>
                <a:gd name="T12" fmla="*/ 808 w 1114"/>
                <a:gd name="T13" fmla="*/ 1101 h 1270"/>
                <a:gd name="T14" fmla="*/ 797 w 1114"/>
                <a:gd name="T15" fmla="*/ 1066 h 1270"/>
                <a:gd name="T16" fmla="*/ 744 w 1114"/>
                <a:gd name="T17" fmla="*/ 1043 h 1270"/>
                <a:gd name="T18" fmla="*/ 734 w 1114"/>
                <a:gd name="T19" fmla="*/ 1038 h 1270"/>
                <a:gd name="T20" fmla="*/ 734 w 1114"/>
                <a:gd name="T21" fmla="*/ 1024 h 1270"/>
                <a:gd name="T22" fmla="*/ 728 w 1114"/>
                <a:gd name="T23" fmla="*/ 1019 h 1270"/>
                <a:gd name="T24" fmla="*/ 688 w 1114"/>
                <a:gd name="T25" fmla="*/ 1014 h 1270"/>
                <a:gd name="T26" fmla="*/ 687 w 1114"/>
                <a:gd name="T27" fmla="*/ 1008 h 1270"/>
                <a:gd name="T28" fmla="*/ 666 w 1114"/>
                <a:gd name="T29" fmla="*/ 991 h 1270"/>
                <a:gd name="T30" fmla="*/ 663 w 1114"/>
                <a:gd name="T31" fmla="*/ 983 h 1270"/>
                <a:gd name="T32" fmla="*/ 663 w 1114"/>
                <a:gd name="T33" fmla="*/ 925 h 1270"/>
                <a:gd name="T34" fmla="*/ 663 w 1114"/>
                <a:gd name="T35" fmla="*/ 891 h 1270"/>
                <a:gd name="T36" fmla="*/ 663 w 1114"/>
                <a:gd name="T37" fmla="*/ 867 h 1270"/>
                <a:gd name="T38" fmla="*/ 675 w 1114"/>
                <a:gd name="T39" fmla="*/ 844 h 1270"/>
                <a:gd name="T40" fmla="*/ 663 w 1114"/>
                <a:gd name="T41" fmla="*/ 813 h 1270"/>
                <a:gd name="T42" fmla="*/ 640 w 1114"/>
                <a:gd name="T43" fmla="*/ 802 h 1270"/>
                <a:gd name="T44" fmla="*/ 647 w 1114"/>
                <a:gd name="T45" fmla="*/ 775 h 1270"/>
                <a:gd name="T46" fmla="*/ 651 w 1114"/>
                <a:gd name="T47" fmla="*/ 762 h 1270"/>
                <a:gd name="T48" fmla="*/ 651 w 1114"/>
                <a:gd name="T49" fmla="*/ 744 h 1270"/>
                <a:gd name="T50" fmla="*/ 698 w 1114"/>
                <a:gd name="T51" fmla="*/ 712 h 1270"/>
                <a:gd name="T52" fmla="*/ 712 w 1114"/>
                <a:gd name="T53" fmla="*/ 703 h 1270"/>
                <a:gd name="T54" fmla="*/ 720 w 1114"/>
                <a:gd name="T55" fmla="*/ 692 h 1270"/>
                <a:gd name="T56" fmla="*/ 720 w 1114"/>
                <a:gd name="T57" fmla="*/ 576 h 1270"/>
                <a:gd name="T58" fmla="*/ 733 w 1114"/>
                <a:gd name="T59" fmla="*/ 560 h 1270"/>
                <a:gd name="T60" fmla="*/ 739 w 1114"/>
                <a:gd name="T61" fmla="*/ 548 h 1270"/>
                <a:gd name="T62" fmla="*/ 843 w 1114"/>
                <a:gd name="T63" fmla="*/ 454 h 1270"/>
                <a:gd name="T64" fmla="*/ 912 w 1114"/>
                <a:gd name="T65" fmla="*/ 382 h 1270"/>
                <a:gd name="T66" fmla="*/ 928 w 1114"/>
                <a:gd name="T67" fmla="*/ 361 h 1270"/>
                <a:gd name="T68" fmla="*/ 975 w 1114"/>
                <a:gd name="T69" fmla="*/ 343 h 1270"/>
                <a:gd name="T70" fmla="*/ 999 w 1114"/>
                <a:gd name="T71" fmla="*/ 323 h 1270"/>
                <a:gd name="T72" fmla="*/ 1015 w 1114"/>
                <a:gd name="T73" fmla="*/ 314 h 1270"/>
                <a:gd name="T74" fmla="*/ 1044 w 1114"/>
                <a:gd name="T75" fmla="*/ 302 h 1270"/>
                <a:gd name="T76" fmla="*/ 1090 w 1114"/>
                <a:gd name="T77" fmla="*/ 276 h 1270"/>
                <a:gd name="T78" fmla="*/ 1114 w 1114"/>
                <a:gd name="T79" fmla="*/ 255 h 1270"/>
                <a:gd name="T80" fmla="*/ 1076 w 1114"/>
                <a:gd name="T81" fmla="*/ 255 h 1270"/>
                <a:gd name="T82" fmla="*/ 1057 w 1114"/>
                <a:gd name="T83" fmla="*/ 267 h 1270"/>
                <a:gd name="T84" fmla="*/ 1033 w 1114"/>
                <a:gd name="T85" fmla="*/ 254 h 1270"/>
                <a:gd name="T86" fmla="*/ 1026 w 1114"/>
                <a:gd name="T87" fmla="*/ 244 h 1270"/>
                <a:gd name="T88" fmla="*/ 1010 w 1114"/>
                <a:gd name="T89" fmla="*/ 242 h 1270"/>
                <a:gd name="T90" fmla="*/ 928 w 1114"/>
                <a:gd name="T91" fmla="*/ 244 h 1270"/>
                <a:gd name="T92" fmla="*/ 916 w 1114"/>
                <a:gd name="T93" fmla="*/ 225 h 1270"/>
                <a:gd name="T94" fmla="*/ 905 w 1114"/>
                <a:gd name="T95" fmla="*/ 221 h 1270"/>
                <a:gd name="T96" fmla="*/ 849 w 1114"/>
                <a:gd name="T97" fmla="*/ 255 h 1270"/>
                <a:gd name="T98" fmla="*/ 827 w 1114"/>
                <a:gd name="T99" fmla="*/ 265 h 1270"/>
                <a:gd name="T100" fmla="*/ 808 w 1114"/>
                <a:gd name="T101" fmla="*/ 265 h 1270"/>
                <a:gd name="T102" fmla="*/ 790 w 1114"/>
                <a:gd name="T103" fmla="*/ 254 h 1270"/>
                <a:gd name="T104" fmla="*/ 781 w 1114"/>
                <a:gd name="T105" fmla="*/ 242 h 1270"/>
                <a:gd name="T106" fmla="*/ 750 w 1114"/>
                <a:gd name="T107" fmla="*/ 230 h 1270"/>
                <a:gd name="T108" fmla="*/ 739 w 1114"/>
                <a:gd name="T109" fmla="*/ 209 h 1270"/>
                <a:gd name="T110" fmla="*/ 720 w 1114"/>
                <a:gd name="T111" fmla="*/ 207 h 1270"/>
                <a:gd name="T112" fmla="*/ 712 w 1114"/>
                <a:gd name="T113" fmla="*/ 209 h 1270"/>
                <a:gd name="T114" fmla="*/ 698 w 1114"/>
                <a:gd name="T115" fmla="*/ 230 h 1270"/>
                <a:gd name="T116" fmla="*/ 682 w 1114"/>
                <a:gd name="T117" fmla="*/ 221 h 1270"/>
                <a:gd name="T118" fmla="*/ 675 w 1114"/>
                <a:gd name="T119" fmla="*/ 196 h 1270"/>
                <a:gd name="T120" fmla="*/ 666 w 1114"/>
                <a:gd name="T121" fmla="*/ 183 h 1270"/>
                <a:gd name="T122" fmla="*/ 663 w 1114"/>
                <a:gd name="T123" fmla="*/ 186 h 1270"/>
                <a:gd name="T124" fmla="*/ 647 w 1114"/>
                <a:gd name="T125" fmla="*/ 179 h 1270"/>
                <a:gd name="T126" fmla="*/ 651 w 1114"/>
                <a:gd name="T127" fmla="*/ 163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114" h="1270">
                  <a:moveTo>
                    <a:pt x="107" y="1270"/>
                  </a:moveTo>
                  <a:lnTo>
                    <a:pt x="912" y="1245"/>
                  </a:lnTo>
                  <a:lnTo>
                    <a:pt x="905" y="1202"/>
                  </a:lnTo>
                  <a:lnTo>
                    <a:pt x="905" y="1177"/>
                  </a:lnTo>
                  <a:lnTo>
                    <a:pt x="896" y="1164"/>
                  </a:lnTo>
                  <a:lnTo>
                    <a:pt x="849" y="1130"/>
                  </a:lnTo>
                  <a:lnTo>
                    <a:pt x="808" y="1101"/>
                  </a:lnTo>
                  <a:lnTo>
                    <a:pt x="797" y="1066"/>
                  </a:lnTo>
                  <a:lnTo>
                    <a:pt x="744" y="1043"/>
                  </a:lnTo>
                  <a:lnTo>
                    <a:pt x="734" y="1038"/>
                  </a:lnTo>
                  <a:lnTo>
                    <a:pt x="734" y="1024"/>
                  </a:lnTo>
                  <a:lnTo>
                    <a:pt x="728" y="1019"/>
                  </a:lnTo>
                  <a:lnTo>
                    <a:pt x="688" y="1014"/>
                  </a:lnTo>
                  <a:lnTo>
                    <a:pt x="687" y="1008"/>
                  </a:lnTo>
                  <a:lnTo>
                    <a:pt x="666" y="991"/>
                  </a:lnTo>
                  <a:lnTo>
                    <a:pt x="663" y="983"/>
                  </a:lnTo>
                  <a:lnTo>
                    <a:pt x="663" y="925"/>
                  </a:lnTo>
                  <a:lnTo>
                    <a:pt x="663" y="891"/>
                  </a:lnTo>
                  <a:lnTo>
                    <a:pt x="663" y="867"/>
                  </a:lnTo>
                  <a:lnTo>
                    <a:pt x="675" y="844"/>
                  </a:lnTo>
                  <a:lnTo>
                    <a:pt x="663" y="813"/>
                  </a:lnTo>
                  <a:lnTo>
                    <a:pt x="640" y="802"/>
                  </a:lnTo>
                  <a:lnTo>
                    <a:pt x="647" y="775"/>
                  </a:lnTo>
                  <a:lnTo>
                    <a:pt x="651" y="762"/>
                  </a:lnTo>
                  <a:lnTo>
                    <a:pt x="651" y="744"/>
                  </a:lnTo>
                  <a:lnTo>
                    <a:pt x="698" y="712"/>
                  </a:lnTo>
                  <a:lnTo>
                    <a:pt x="712" y="703"/>
                  </a:lnTo>
                  <a:lnTo>
                    <a:pt x="720" y="692"/>
                  </a:lnTo>
                  <a:lnTo>
                    <a:pt x="720" y="576"/>
                  </a:lnTo>
                  <a:lnTo>
                    <a:pt x="733" y="560"/>
                  </a:lnTo>
                  <a:lnTo>
                    <a:pt x="739" y="548"/>
                  </a:lnTo>
                  <a:lnTo>
                    <a:pt x="843" y="454"/>
                  </a:lnTo>
                  <a:lnTo>
                    <a:pt x="912" y="382"/>
                  </a:lnTo>
                  <a:lnTo>
                    <a:pt x="928" y="361"/>
                  </a:lnTo>
                  <a:lnTo>
                    <a:pt x="975" y="343"/>
                  </a:lnTo>
                  <a:lnTo>
                    <a:pt x="999" y="323"/>
                  </a:lnTo>
                  <a:lnTo>
                    <a:pt x="1015" y="314"/>
                  </a:lnTo>
                  <a:lnTo>
                    <a:pt x="1044" y="302"/>
                  </a:lnTo>
                  <a:lnTo>
                    <a:pt x="1090" y="276"/>
                  </a:lnTo>
                  <a:lnTo>
                    <a:pt x="1114" y="255"/>
                  </a:lnTo>
                  <a:lnTo>
                    <a:pt x="1076" y="255"/>
                  </a:lnTo>
                  <a:lnTo>
                    <a:pt x="1057" y="267"/>
                  </a:lnTo>
                  <a:lnTo>
                    <a:pt x="1033" y="254"/>
                  </a:lnTo>
                  <a:lnTo>
                    <a:pt x="1026" y="244"/>
                  </a:lnTo>
                  <a:lnTo>
                    <a:pt x="1010" y="242"/>
                  </a:lnTo>
                  <a:lnTo>
                    <a:pt x="928" y="244"/>
                  </a:lnTo>
                  <a:lnTo>
                    <a:pt x="916" y="225"/>
                  </a:lnTo>
                  <a:lnTo>
                    <a:pt x="905" y="221"/>
                  </a:lnTo>
                  <a:lnTo>
                    <a:pt x="849" y="255"/>
                  </a:lnTo>
                  <a:lnTo>
                    <a:pt x="827" y="265"/>
                  </a:lnTo>
                  <a:lnTo>
                    <a:pt x="808" y="265"/>
                  </a:lnTo>
                  <a:lnTo>
                    <a:pt x="790" y="254"/>
                  </a:lnTo>
                  <a:lnTo>
                    <a:pt x="781" y="242"/>
                  </a:lnTo>
                  <a:lnTo>
                    <a:pt x="750" y="230"/>
                  </a:lnTo>
                  <a:lnTo>
                    <a:pt x="739" y="209"/>
                  </a:lnTo>
                  <a:lnTo>
                    <a:pt x="720" y="207"/>
                  </a:lnTo>
                  <a:lnTo>
                    <a:pt x="712" y="209"/>
                  </a:lnTo>
                  <a:lnTo>
                    <a:pt x="698" y="230"/>
                  </a:lnTo>
                  <a:lnTo>
                    <a:pt x="682" y="221"/>
                  </a:lnTo>
                  <a:lnTo>
                    <a:pt x="675" y="196"/>
                  </a:lnTo>
                  <a:lnTo>
                    <a:pt x="666" y="183"/>
                  </a:lnTo>
                  <a:lnTo>
                    <a:pt x="663" y="186"/>
                  </a:lnTo>
                  <a:lnTo>
                    <a:pt x="647" y="179"/>
                  </a:lnTo>
                  <a:lnTo>
                    <a:pt x="651" y="163"/>
                  </a:lnTo>
                  <a:lnTo>
                    <a:pt x="642" y="163"/>
                  </a:lnTo>
                  <a:lnTo>
                    <a:pt x="605" y="155"/>
                  </a:lnTo>
                  <a:lnTo>
                    <a:pt x="544" y="155"/>
                  </a:lnTo>
                  <a:lnTo>
                    <a:pt x="529" y="175"/>
                  </a:lnTo>
                  <a:lnTo>
                    <a:pt x="487" y="175"/>
                  </a:lnTo>
                  <a:lnTo>
                    <a:pt x="487" y="171"/>
                  </a:lnTo>
                  <a:lnTo>
                    <a:pt x="482" y="155"/>
                  </a:lnTo>
                  <a:lnTo>
                    <a:pt x="457" y="150"/>
                  </a:lnTo>
                  <a:lnTo>
                    <a:pt x="434" y="155"/>
                  </a:lnTo>
                  <a:lnTo>
                    <a:pt x="417" y="149"/>
                  </a:lnTo>
                  <a:lnTo>
                    <a:pt x="399" y="139"/>
                  </a:lnTo>
                  <a:lnTo>
                    <a:pt x="388" y="149"/>
                  </a:lnTo>
                  <a:lnTo>
                    <a:pt x="353" y="116"/>
                  </a:lnTo>
                  <a:lnTo>
                    <a:pt x="359" y="90"/>
                  </a:lnTo>
                  <a:lnTo>
                    <a:pt x="348" y="58"/>
                  </a:lnTo>
                  <a:lnTo>
                    <a:pt x="343" y="11"/>
                  </a:lnTo>
                  <a:lnTo>
                    <a:pt x="319" y="0"/>
                  </a:lnTo>
                  <a:lnTo>
                    <a:pt x="296" y="0"/>
                  </a:lnTo>
                  <a:lnTo>
                    <a:pt x="291" y="32"/>
                  </a:lnTo>
                  <a:lnTo>
                    <a:pt x="291" y="79"/>
                  </a:lnTo>
                  <a:lnTo>
                    <a:pt x="0" y="81"/>
                  </a:lnTo>
                  <a:lnTo>
                    <a:pt x="0" y="92"/>
                  </a:lnTo>
                  <a:lnTo>
                    <a:pt x="19" y="149"/>
                  </a:lnTo>
                  <a:lnTo>
                    <a:pt x="16" y="160"/>
                  </a:lnTo>
                  <a:lnTo>
                    <a:pt x="8" y="197"/>
                  </a:lnTo>
                  <a:lnTo>
                    <a:pt x="8" y="255"/>
                  </a:lnTo>
                  <a:lnTo>
                    <a:pt x="23" y="327"/>
                  </a:lnTo>
                  <a:lnTo>
                    <a:pt x="43" y="348"/>
                  </a:lnTo>
                  <a:lnTo>
                    <a:pt x="50" y="412"/>
                  </a:lnTo>
                  <a:lnTo>
                    <a:pt x="55" y="522"/>
                  </a:lnTo>
                  <a:lnTo>
                    <a:pt x="61" y="545"/>
                  </a:lnTo>
                  <a:lnTo>
                    <a:pt x="61" y="581"/>
                  </a:lnTo>
                  <a:lnTo>
                    <a:pt x="66" y="598"/>
                  </a:lnTo>
                  <a:lnTo>
                    <a:pt x="90" y="674"/>
                  </a:lnTo>
                  <a:lnTo>
                    <a:pt x="85" y="703"/>
                  </a:lnTo>
                  <a:lnTo>
                    <a:pt x="90" y="734"/>
                  </a:lnTo>
                  <a:lnTo>
                    <a:pt x="90" y="755"/>
                  </a:lnTo>
                  <a:lnTo>
                    <a:pt x="77" y="778"/>
                  </a:lnTo>
                  <a:lnTo>
                    <a:pt x="50" y="804"/>
                  </a:lnTo>
                  <a:lnTo>
                    <a:pt x="55" y="825"/>
                  </a:lnTo>
                  <a:lnTo>
                    <a:pt x="107" y="875"/>
                  </a:lnTo>
                  <a:lnTo>
                    <a:pt x="107" y="1270"/>
                  </a:lnTo>
                  <a:close/>
                </a:path>
              </a:pathLst>
            </a:custGeom>
            <a:solidFill>
              <a:srgbClr val="A5A5A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0" name="Rectangle 79"/>
            <p:cNvSpPr>
              <a:spLocks noChangeArrowheads="1"/>
            </p:cNvSpPr>
            <p:nvPr/>
          </p:nvSpPr>
          <p:spPr bwMode="auto">
            <a:xfrm>
              <a:off x="4668" y="1118"/>
              <a:ext cx="19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MN</a:t>
              </a:r>
              <a:endParaRPr lang="en-US" sz="1100">
                <a:effectLst/>
                <a:latin typeface="Calibri" charset="0"/>
                <a:ea typeface="Calibri" charset="0"/>
                <a:cs typeface="Times New Roman" charset="0"/>
              </a:endParaRPr>
            </a:p>
          </p:txBody>
        </p:sp>
        <p:sp>
          <p:nvSpPr>
            <p:cNvPr id="81" name="Freeform 80"/>
            <p:cNvSpPr>
              <a:spLocks/>
            </p:cNvSpPr>
            <p:nvPr/>
          </p:nvSpPr>
          <p:spPr bwMode="auto">
            <a:xfrm>
              <a:off x="4398" y="508"/>
              <a:ext cx="1114" cy="1270"/>
            </a:xfrm>
            <a:custGeom>
              <a:avLst/>
              <a:gdLst>
                <a:gd name="T0" fmla="*/ 107 w 1114"/>
                <a:gd name="T1" fmla="*/ 1270 h 1270"/>
                <a:gd name="T2" fmla="*/ 912 w 1114"/>
                <a:gd name="T3" fmla="*/ 1245 h 1270"/>
                <a:gd name="T4" fmla="*/ 905 w 1114"/>
                <a:gd name="T5" fmla="*/ 1202 h 1270"/>
                <a:gd name="T6" fmla="*/ 905 w 1114"/>
                <a:gd name="T7" fmla="*/ 1177 h 1270"/>
                <a:gd name="T8" fmla="*/ 896 w 1114"/>
                <a:gd name="T9" fmla="*/ 1164 h 1270"/>
                <a:gd name="T10" fmla="*/ 849 w 1114"/>
                <a:gd name="T11" fmla="*/ 1130 h 1270"/>
                <a:gd name="T12" fmla="*/ 808 w 1114"/>
                <a:gd name="T13" fmla="*/ 1101 h 1270"/>
                <a:gd name="T14" fmla="*/ 797 w 1114"/>
                <a:gd name="T15" fmla="*/ 1066 h 1270"/>
                <a:gd name="T16" fmla="*/ 744 w 1114"/>
                <a:gd name="T17" fmla="*/ 1043 h 1270"/>
                <a:gd name="T18" fmla="*/ 734 w 1114"/>
                <a:gd name="T19" fmla="*/ 1038 h 1270"/>
                <a:gd name="T20" fmla="*/ 734 w 1114"/>
                <a:gd name="T21" fmla="*/ 1024 h 1270"/>
                <a:gd name="T22" fmla="*/ 728 w 1114"/>
                <a:gd name="T23" fmla="*/ 1019 h 1270"/>
                <a:gd name="T24" fmla="*/ 688 w 1114"/>
                <a:gd name="T25" fmla="*/ 1014 h 1270"/>
                <a:gd name="T26" fmla="*/ 687 w 1114"/>
                <a:gd name="T27" fmla="*/ 1008 h 1270"/>
                <a:gd name="T28" fmla="*/ 666 w 1114"/>
                <a:gd name="T29" fmla="*/ 991 h 1270"/>
                <a:gd name="T30" fmla="*/ 663 w 1114"/>
                <a:gd name="T31" fmla="*/ 983 h 1270"/>
                <a:gd name="T32" fmla="*/ 663 w 1114"/>
                <a:gd name="T33" fmla="*/ 925 h 1270"/>
                <a:gd name="T34" fmla="*/ 663 w 1114"/>
                <a:gd name="T35" fmla="*/ 891 h 1270"/>
                <a:gd name="T36" fmla="*/ 663 w 1114"/>
                <a:gd name="T37" fmla="*/ 867 h 1270"/>
                <a:gd name="T38" fmla="*/ 675 w 1114"/>
                <a:gd name="T39" fmla="*/ 844 h 1270"/>
                <a:gd name="T40" fmla="*/ 663 w 1114"/>
                <a:gd name="T41" fmla="*/ 813 h 1270"/>
                <a:gd name="T42" fmla="*/ 640 w 1114"/>
                <a:gd name="T43" fmla="*/ 802 h 1270"/>
                <a:gd name="T44" fmla="*/ 647 w 1114"/>
                <a:gd name="T45" fmla="*/ 775 h 1270"/>
                <a:gd name="T46" fmla="*/ 651 w 1114"/>
                <a:gd name="T47" fmla="*/ 762 h 1270"/>
                <a:gd name="T48" fmla="*/ 651 w 1114"/>
                <a:gd name="T49" fmla="*/ 744 h 1270"/>
                <a:gd name="T50" fmla="*/ 698 w 1114"/>
                <a:gd name="T51" fmla="*/ 712 h 1270"/>
                <a:gd name="T52" fmla="*/ 712 w 1114"/>
                <a:gd name="T53" fmla="*/ 703 h 1270"/>
                <a:gd name="T54" fmla="*/ 720 w 1114"/>
                <a:gd name="T55" fmla="*/ 692 h 1270"/>
                <a:gd name="T56" fmla="*/ 720 w 1114"/>
                <a:gd name="T57" fmla="*/ 576 h 1270"/>
                <a:gd name="T58" fmla="*/ 733 w 1114"/>
                <a:gd name="T59" fmla="*/ 560 h 1270"/>
                <a:gd name="T60" fmla="*/ 739 w 1114"/>
                <a:gd name="T61" fmla="*/ 548 h 1270"/>
                <a:gd name="T62" fmla="*/ 843 w 1114"/>
                <a:gd name="T63" fmla="*/ 454 h 1270"/>
                <a:gd name="T64" fmla="*/ 912 w 1114"/>
                <a:gd name="T65" fmla="*/ 382 h 1270"/>
                <a:gd name="T66" fmla="*/ 928 w 1114"/>
                <a:gd name="T67" fmla="*/ 361 h 1270"/>
                <a:gd name="T68" fmla="*/ 975 w 1114"/>
                <a:gd name="T69" fmla="*/ 343 h 1270"/>
                <a:gd name="T70" fmla="*/ 999 w 1114"/>
                <a:gd name="T71" fmla="*/ 323 h 1270"/>
                <a:gd name="T72" fmla="*/ 1015 w 1114"/>
                <a:gd name="T73" fmla="*/ 314 h 1270"/>
                <a:gd name="T74" fmla="*/ 1044 w 1114"/>
                <a:gd name="T75" fmla="*/ 302 h 1270"/>
                <a:gd name="T76" fmla="*/ 1090 w 1114"/>
                <a:gd name="T77" fmla="*/ 276 h 1270"/>
                <a:gd name="T78" fmla="*/ 1114 w 1114"/>
                <a:gd name="T79" fmla="*/ 255 h 1270"/>
                <a:gd name="T80" fmla="*/ 1076 w 1114"/>
                <a:gd name="T81" fmla="*/ 255 h 1270"/>
                <a:gd name="T82" fmla="*/ 1057 w 1114"/>
                <a:gd name="T83" fmla="*/ 267 h 1270"/>
                <a:gd name="T84" fmla="*/ 1033 w 1114"/>
                <a:gd name="T85" fmla="*/ 254 h 1270"/>
                <a:gd name="T86" fmla="*/ 1026 w 1114"/>
                <a:gd name="T87" fmla="*/ 244 h 1270"/>
                <a:gd name="T88" fmla="*/ 1010 w 1114"/>
                <a:gd name="T89" fmla="*/ 242 h 1270"/>
                <a:gd name="T90" fmla="*/ 928 w 1114"/>
                <a:gd name="T91" fmla="*/ 244 h 1270"/>
                <a:gd name="T92" fmla="*/ 916 w 1114"/>
                <a:gd name="T93" fmla="*/ 225 h 1270"/>
                <a:gd name="T94" fmla="*/ 905 w 1114"/>
                <a:gd name="T95" fmla="*/ 221 h 1270"/>
                <a:gd name="T96" fmla="*/ 849 w 1114"/>
                <a:gd name="T97" fmla="*/ 255 h 1270"/>
                <a:gd name="T98" fmla="*/ 827 w 1114"/>
                <a:gd name="T99" fmla="*/ 265 h 1270"/>
                <a:gd name="T100" fmla="*/ 808 w 1114"/>
                <a:gd name="T101" fmla="*/ 265 h 1270"/>
                <a:gd name="T102" fmla="*/ 790 w 1114"/>
                <a:gd name="T103" fmla="*/ 254 h 1270"/>
                <a:gd name="T104" fmla="*/ 781 w 1114"/>
                <a:gd name="T105" fmla="*/ 242 h 1270"/>
                <a:gd name="T106" fmla="*/ 750 w 1114"/>
                <a:gd name="T107" fmla="*/ 230 h 1270"/>
                <a:gd name="T108" fmla="*/ 739 w 1114"/>
                <a:gd name="T109" fmla="*/ 209 h 1270"/>
                <a:gd name="T110" fmla="*/ 720 w 1114"/>
                <a:gd name="T111" fmla="*/ 207 h 1270"/>
                <a:gd name="T112" fmla="*/ 712 w 1114"/>
                <a:gd name="T113" fmla="*/ 209 h 1270"/>
                <a:gd name="T114" fmla="*/ 698 w 1114"/>
                <a:gd name="T115" fmla="*/ 230 h 1270"/>
                <a:gd name="T116" fmla="*/ 682 w 1114"/>
                <a:gd name="T117" fmla="*/ 221 h 1270"/>
                <a:gd name="T118" fmla="*/ 675 w 1114"/>
                <a:gd name="T119" fmla="*/ 196 h 1270"/>
                <a:gd name="T120" fmla="*/ 666 w 1114"/>
                <a:gd name="T121" fmla="*/ 183 h 1270"/>
                <a:gd name="T122" fmla="*/ 663 w 1114"/>
                <a:gd name="T123" fmla="*/ 186 h 1270"/>
                <a:gd name="T124" fmla="*/ 647 w 1114"/>
                <a:gd name="T125" fmla="*/ 179 h 1270"/>
                <a:gd name="T126" fmla="*/ 651 w 1114"/>
                <a:gd name="T127" fmla="*/ 163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114" h="1270">
                  <a:moveTo>
                    <a:pt x="107" y="1270"/>
                  </a:moveTo>
                  <a:lnTo>
                    <a:pt x="912" y="1245"/>
                  </a:lnTo>
                  <a:lnTo>
                    <a:pt x="905" y="1202"/>
                  </a:lnTo>
                  <a:lnTo>
                    <a:pt x="905" y="1177"/>
                  </a:lnTo>
                  <a:lnTo>
                    <a:pt x="896" y="1164"/>
                  </a:lnTo>
                  <a:lnTo>
                    <a:pt x="849" y="1130"/>
                  </a:lnTo>
                  <a:lnTo>
                    <a:pt x="808" y="1101"/>
                  </a:lnTo>
                  <a:lnTo>
                    <a:pt x="797" y="1066"/>
                  </a:lnTo>
                  <a:lnTo>
                    <a:pt x="744" y="1043"/>
                  </a:lnTo>
                  <a:lnTo>
                    <a:pt x="734" y="1038"/>
                  </a:lnTo>
                  <a:lnTo>
                    <a:pt x="734" y="1024"/>
                  </a:lnTo>
                  <a:lnTo>
                    <a:pt x="728" y="1019"/>
                  </a:lnTo>
                  <a:lnTo>
                    <a:pt x="688" y="1014"/>
                  </a:lnTo>
                  <a:lnTo>
                    <a:pt x="687" y="1008"/>
                  </a:lnTo>
                  <a:lnTo>
                    <a:pt x="666" y="991"/>
                  </a:lnTo>
                  <a:lnTo>
                    <a:pt x="663" y="983"/>
                  </a:lnTo>
                  <a:lnTo>
                    <a:pt x="663" y="925"/>
                  </a:lnTo>
                  <a:lnTo>
                    <a:pt x="663" y="891"/>
                  </a:lnTo>
                  <a:lnTo>
                    <a:pt x="663" y="867"/>
                  </a:lnTo>
                  <a:lnTo>
                    <a:pt x="675" y="844"/>
                  </a:lnTo>
                  <a:lnTo>
                    <a:pt x="663" y="813"/>
                  </a:lnTo>
                  <a:lnTo>
                    <a:pt x="640" y="802"/>
                  </a:lnTo>
                  <a:lnTo>
                    <a:pt x="647" y="775"/>
                  </a:lnTo>
                  <a:lnTo>
                    <a:pt x="651" y="762"/>
                  </a:lnTo>
                  <a:lnTo>
                    <a:pt x="651" y="744"/>
                  </a:lnTo>
                  <a:lnTo>
                    <a:pt x="698" y="712"/>
                  </a:lnTo>
                  <a:lnTo>
                    <a:pt x="712" y="703"/>
                  </a:lnTo>
                  <a:lnTo>
                    <a:pt x="720" y="692"/>
                  </a:lnTo>
                  <a:lnTo>
                    <a:pt x="720" y="576"/>
                  </a:lnTo>
                  <a:lnTo>
                    <a:pt x="733" y="560"/>
                  </a:lnTo>
                  <a:lnTo>
                    <a:pt x="739" y="548"/>
                  </a:lnTo>
                  <a:lnTo>
                    <a:pt x="843" y="454"/>
                  </a:lnTo>
                  <a:lnTo>
                    <a:pt x="912" y="382"/>
                  </a:lnTo>
                  <a:lnTo>
                    <a:pt x="928" y="361"/>
                  </a:lnTo>
                  <a:lnTo>
                    <a:pt x="975" y="343"/>
                  </a:lnTo>
                  <a:lnTo>
                    <a:pt x="999" y="323"/>
                  </a:lnTo>
                  <a:lnTo>
                    <a:pt x="1015" y="314"/>
                  </a:lnTo>
                  <a:lnTo>
                    <a:pt x="1044" y="302"/>
                  </a:lnTo>
                  <a:lnTo>
                    <a:pt x="1090" y="276"/>
                  </a:lnTo>
                  <a:lnTo>
                    <a:pt x="1114" y="255"/>
                  </a:lnTo>
                  <a:lnTo>
                    <a:pt x="1076" y="255"/>
                  </a:lnTo>
                  <a:lnTo>
                    <a:pt x="1057" y="267"/>
                  </a:lnTo>
                  <a:lnTo>
                    <a:pt x="1033" y="254"/>
                  </a:lnTo>
                  <a:lnTo>
                    <a:pt x="1026" y="244"/>
                  </a:lnTo>
                  <a:lnTo>
                    <a:pt x="1010" y="242"/>
                  </a:lnTo>
                  <a:lnTo>
                    <a:pt x="928" y="244"/>
                  </a:lnTo>
                  <a:lnTo>
                    <a:pt x="916" y="225"/>
                  </a:lnTo>
                  <a:lnTo>
                    <a:pt x="905" y="221"/>
                  </a:lnTo>
                  <a:lnTo>
                    <a:pt x="849" y="255"/>
                  </a:lnTo>
                  <a:lnTo>
                    <a:pt x="827" y="265"/>
                  </a:lnTo>
                  <a:lnTo>
                    <a:pt x="808" y="265"/>
                  </a:lnTo>
                  <a:lnTo>
                    <a:pt x="790" y="254"/>
                  </a:lnTo>
                  <a:lnTo>
                    <a:pt x="781" y="242"/>
                  </a:lnTo>
                  <a:lnTo>
                    <a:pt x="750" y="230"/>
                  </a:lnTo>
                  <a:lnTo>
                    <a:pt x="739" y="209"/>
                  </a:lnTo>
                  <a:lnTo>
                    <a:pt x="720" y="207"/>
                  </a:lnTo>
                  <a:lnTo>
                    <a:pt x="712" y="209"/>
                  </a:lnTo>
                  <a:lnTo>
                    <a:pt x="698" y="230"/>
                  </a:lnTo>
                  <a:lnTo>
                    <a:pt x="682" y="221"/>
                  </a:lnTo>
                  <a:lnTo>
                    <a:pt x="675" y="196"/>
                  </a:lnTo>
                  <a:lnTo>
                    <a:pt x="666" y="183"/>
                  </a:lnTo>
                  <a:lnTo>
                    <a:pt x="663" y="186"/>
                  </a:lnTo>
                  <a:lnTo>
                    <a:pt x="647" y="179"/>
                  </a:lnTo>
                  <a:lnTo>
                    <a:pt x="651" y="163"/>
                  </a:lnTo>
                  <a:lnTo>
                    <a:pt x="642" y="163"/>
                  </a:lnTo>
                  <a:lnTo>
                    <a:pt x="605" y="155"/>
                  </a:lnTo>
                  <a:lnTo>
                    <a:pt x="544" y="155"/>
                  </a:lnTo>
                  <a:lnTo>
                    <a:pt x="529" y="175"/>
                  </a:lnTo>
                  <a:lnTo>
                    <a:pt x="487" y="175"/>
                  </a:lnTo>
                  <a:lnTo>
                    <a:pt x="487" y="171"/>
                  </a:lnTo>
                  <a:lnTo>
                    <a:pt x="482" y="155"/>
                  </a:lnTo>
                  <a:lnTo>
                    <a:pt x="457" y="150"/>
                  </a:lnTo>
                  <a:lnTo>
                    <a:pt x="434" y="155"/>
                  </a:lnTo>
                  <a:lnTo>
                    <a:pt x="417" y="149"/>
                  </a:lnTo>
                  <a:lnTo>
                    <a:pt x="399" y="139"/>
                  </a:lnTo>
                  <a:lnTo>
                    <a:pt x="388" y="149"/>
                  </a:lnTo>
                  <a:lnTo>
                    <a:pt x="353" y="116"/>
                  </a:lnTo>
                  <a:lnTo>
                    <a:pt x="359" y="90"/>
                  </a:lnTo>
                  <a:lnTo>
                    <a:pt x="348" y="58"/>
                  </a:lnTo>
                  <a:lnTo>
                    <a:pt x="343" y="11"/>
                  </a:lnTo>
                  <a:lnTo>
                    <a:pt x="319" y="0"/>
                  </a:lnTo>
                  <a:lnTo>
                    <a:pt x="296" y="0"/>
                  </a:lnTo>
                  <a:lnTo>
                    <a:pt x="291" y="32"/>
                  </a:lnTo>
                  <a:lnTo>
                    <a:pt x="291" y="79"/>
                  </a:lnTo>
                  <a:lnTo>
                    <a:pt x="0" y="81"/>
                  </a:lnTo>
                  <a:lnTo>
                    <a:pt x="0" y="92"/>
                  </a:lnTo>
                  <a:lnTo>
                    <a:pt x="19" y="149"/>
                  </a:lnTo>
                  <a:lnTo>
                    <a:pt x="16" y="160"/>
                  </a:lnTo>
                  <a:lnTo>
                    <a:pt x="8" y="197"/>
                  </a:lnTo>
                  <a:lnTo>
                    <a:pt x="8" y="255"/>
                  </a:lnTo>
                  <a:lnTo>
                    <a:pt x="23" y="327"/>
                  </a:lnTo>
                  <a:lnTo>
                    <a:pt x="43" y="348"/>
                  </a:lnTo>
                  <a:lnTo>
                    <a:pt x="50" y="412"/>
                  </a:lnTo>
                  <a:lnTo>
                    <a:pt x="55" y="522"/>
                  </a:lnTo>
                  <a:lnTo>
                    <a:pt x="61" y="545"/>
                  </a:lnTo>
                  <a:lnTo>
                    <a:pt x="61" y="581"/>
                  </a:lnTo>
                  <a:lnTo>
                    <a:pt x="66" y="598"/>
                  </a:lnTo>
                  <a:lnTo>
                    <a:pt x="90" y="674"/>
                  </a:lnTo>
                  <a:lnTo>
                    <a:pt x="85" y="703"/>
                  </a:lnTo>
                  <a:lnTo>
                    <a:pt x="90" y="734"/>
                  </a:lnTo>
                  <a:lnTo>
                    <a:pt x="90" y="755"/>
                  </a:lnTo>
                  <a:lnTo>
                    <a:pt x="77" y="778"/>
                  </a:lnTo>
                  <a:lnTo>
                    <a:pt x="50" y="804"/>
                  </a:lnTo>
                  <a:lnTo>
                    <a:pt x="55" y="825"/>
                  </a:lnTo>
                  <a:lnTo>
                    <a:pt x="107" y="875"/>
                  </a:lnTo>
                  <a:lnTo>
                    <a:pt x="107" y="127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82" name="Freeform 81"/>
            <p:cNvSpPr>
              <a:spLocks/>
            </p:cNvSpPr>
            <p:nvPr/>
          </p:nvSpPr>
          <p:spPr bwMode="auto">
            <a:xfrm>
              <a:off x="5041" y="1008"/>
              <a:ext cx="894" cy="957"/>
            </a:xfrm>
            <a:custGeom>
              <a:avLst/>
              <a:gdLst>
                <a:gd name="T0" fmla="*/ 375 w 894"/>
                <a:gd name="T1" fmla="*/ 957 h 957"/>
                <a:gd name="T2" fmla="*/ 819 w 894"/>
                <a:gd name="T3" fmla="*/ 926 h 957"/>
                <a:gd name="T4" fmla="*/ 813 w 894"/>
                <a:gd name="T5" fmla="*/ 902 h 957"/>
                <a:gd name="T6" fmla="*/ 819 w 894"/>
                <a:gd name="T7" fmla="*/ 891 h 957"/>
                <a:gd name="T8" fmla="*/ 813 w 894"/>
                <a:gd name="T9" fmla="*/ 884 h 957"/>
                <a:gd name="T10" fmla="*/ 819 w 894"/>
                <a:gd name="T11" fmla="*/ 873 h 957"/>
                <a:gd name="T12" fmla="*/ 797 w 894"/>
                <a:gd name="T13" fmla="*/ 816 h 957"/>
                <a:gd name="T14" fmla="*/ 786 w 894"/>
                <a:gd name="T15" fmla="*/ 740 h 957"/>
                <a:gd name="T16" fmla="*/ 806 w 894"/>
                <a:gd name="T17" fmla="*/ 685 h 957"/>
                <a:gd name="T18" fmla="*/ 813 w 894"/>
                <a:gd name="T19" fmla="*/ 674 h 957"/>
                <a:gd name="T20" fmla="*/ 808 w 894"/>
                <a:gd name="T21" fmla="*/ 624 h 957"/>
                <a:gd name="T22" fmla="*/ 806 w 894"/>
                <a:gd name="T23" fmla="*/ 588 h 957"/>
                <a:gd name="T24" fmla="*/ 808 w 894"/>
                <a:gd name="T25" fmla="*/ 577 h 957"/>
                <a:gd name="T26" fmla="*/ 829 w 894"/>
                <a:gd name="T27" fmla="*/ 558 h 957"/>
                <a:gd name="T28" fmla="*/ 829 w 894"/>
                <a:gd name="T29" fmla="*/ 530 h 957"/>
                <a:gd name="T30" fmla="*/ 829 w 894"/>
                <a:gd name="T31" fmla="*/ 490 h 957"/>
                <a:gd name="T32" fmla="*/ 853 w 894"/>
                <a:gd name="T33" fmla="*/ 448 h 957"/>
                <a:gd name="T34" fmla="*/ 853 w 894"/>
                <a:gd name="T35" fmla="*/ 436 h 957"/>
                <a:gd name="T36" fmla="*/ 854 w 894"/>
                <a:gd name="T37" fmla="*/ 419 h 957"/>
                <a:gd name="T38" fmla="*/ 865 w 894"/>
                <a:gd name="T39" fmla="*/ 402 h 957"/>
                <a:gd name="T40" fmla="*/ 889 w 894"/>
                <a:gd name="T41" fmla="*/ 349 h 957"/>
                <a:gd name="T42" fmla="*/ 894 w 894"/>
                <a:gd name="T43" fmla="*/ 320 h 957"/>
                <a:gd name="T44" fmla="*/ 881 w 894"/>
                <a:gd name="T45" fmla="*/ 313 h 957"/>
                <a:gd name="T46" fmla="*/ 877 w 894"/>
                <a:gd name="T47" fmla="*/ 313 h 957"/>
                <a:gd name="T48" fmla="*/ 870 w 894"/>
                <a:gd name="T49" fmla="*/ 320 h 957"/>
                <a:gd name="T50" fmla="*/ 865 w 894"/>
                <a:gd name="T51" fmla="*/ 331 h 957"/>
                <a:gd name="T52" fmla="*/ 854 w 894"/>
                <a:gd name="T53" fmla="*/ 336 h 957"/>
                <a:gd name="T54" fmla="*/ 854 w 894"/>
                <a:gd name="T55" fmla="*/ 351 h 957"/>
                <a:gd name="T56" fmla="*/ 854 w 894"/>
                <a:gd name="T57" fmla="*/ 367 h 957"/>
                <a:gd name="T58" fmla="*/ 853 w 894"/>
                <a:gd name="T59" fmla="*/ 378 h 957"/>
                <a:gd name="T60" fmla="*/ 835 w 894"/>
                <a:gd name="T61" fmla="*/ 389 h 957"/>
                <a:gd name="T62" fmla="*/ 835 w 894"/>
                <a:gd name="T63" fmla="*/ 402 h 957"/>
                <a:gd name="T64" fmla="*/ 824 w 894"/>
                <a:gd name="T65" fmla="*/ 407 h 957"/>
                <a:gd name="T66" fmla="*/ 797 w 894"/>
                <a:gd name="T67" fmla="*/ 430 h 957"/>
                <a:gd name="T68" fmla="*/ 766 w 894"/>
                <a:gd name="T69" fmla="*/ 477 h 957"/>
                <a:gd name="T70" fmla="*/ 744 w 894"/>
                <a:gd name="T71" fmla="*/ 490 h 957"/>
                <a:gd name="T72" fmla="*/ 739 w 894"/>
                <a:gd name="T73" fmla="*/ 488 h 957"/>
                <a:gd name="T74" fmla="*/ 744 w 894"/>
                <a:gd name="T75" fmla="*/ 472 h 957"/>
                <a:gd name="T76" fmla="*/ 751 w 894"/>
                <a:gd name="T77" fmla="*/ 444 h 957"/>
                <a:gd name="T78" fmla="*/ 766 w 894"/>
                <a:gd name="T79" fmla="*/ 402 h 957"/>
                <a:gd name="T80" fmla="*/ 802 w 894"/>
                <a:gd name="T81" fmla="*/ 372 h 957"/>
                <a:gd name="T82" fmla="*/ 806 w 894"/>
                <a:gd name="T83" fmla="*/ 367 h 957"/>
                <a:gd name="T84" fmla="*/ 782 w 894"/>
                <a:gd name="T85" fmla="*/ 351 h 957"/>
                <a:gd name="T86" fmla="*/ 778 w 894"/>
                <a:gd name="T87" fmla="*/ 328 h 957"/>
                <a:gd name="T88" fmla="*/ 782 w 894"/>
                <a:gd name="T89" fmla="*/ 320 h 957"/>
                <a:gd name="T90" fmla="*/ 786 w 894"/>
                <a:gd name="T91" fmla="*/ 309 h 957"/>
                <a:gd name="T92" fmla="*/ 782 w 894"/>
                <a:gd name="T93" fmla="*/ 304 h 957"/>
                <a:gd name="T94" fmla="*/ 760 w 894"/>
                <a:gd name="T95" fmla="*/ 309 h 957"/>
                <a:gd name="T96" fmla="*/ 751 w 894"/>
                <a:gd name="T97" fmla="*/ 309 h 957"/>
                <a:gd name="T98" fmla="*/ 760 w 894"/>
                <a:gd name="T99" fmla="*/ 255 h 957"/>
                <a:gd name="T100" fmla="*/ 760 w 894"/>
                <a:gd name="T101" fmla="*/ 233 h 957"/>
                <a:gd name="T102" fmla="*/ 731 w 894"/>
                <a:gd name="T103" fmla="*/ 220 h 957"/>
                <a:gd name="T104" fmla="*/ 709 w 894"/>
                <a:gd name="T105" fmla="*/ 212 h 957"/>
                <a:gd name="T106" fmla="*/ 709 w 894"/>
                <a:gd name="T107" fmla="*/ 208 h 957"/>
                <a:gd name="T108" fmla="*/ 714 w 894"/>
                <a:gd name="T109" fmla="*/ 203 h 957"/>
                <a:gd name="T110" fmla="*/ 704 w 894"/>
                <a:gd name="T111" fmla="*/ 192 h 957"/>
                <a:gd name="T112" fmla="*/ 682 w 894"/>
                <a:gd name="T113" fmla="*/ 186 h 957"/>
                <a:gd name="T114" fmla="*/ 647 w 894"/>
                <a:gd name="T115" fmla="*/ 181 h 957"/>
                <a:gd name="T116" fmla="*/ 636 w 894"/>
                <a:gd name="T117" fmla="*/ 181 h 957"/>
                <a:gd name="T118" fmla="*/ 629 w 894"/>
                <a:gd name="T119" fmla="*/ 186 h 957"/>
                <a:gd name="T120" fmla="*/ 624 w 894"/>
                <a:gd name="T121" fmla="*/ 181 h 957"/>
                <a:gd name="T122" fmla="*/ 600 w 894"/>
                <a:gd name="T123" fmla="*/ 181 h 957"/>
                <a:gd name="T124" fmla="*/ 575 w 894"/>
                <a:gd name="T125" fmla="*/ 150 h 957"/>
                <a:gd name="T126" fmla="*/ 554 w 894"/>
                <a:gd name="T127" fmla="*/ 150 h 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894" h="957">
                  <a:moveTo>
                    <a:pt x="375" y="957"/>
                  </a:moveTo>
                  <a:lnTo>
                    <a:pt x="819" y="926"/>
                  </a:lnTo>
                  <a:lnTo>
                    <a:pt x="813" y="902"/>
                  </a:lnTo>
                  <a:lnTo>
                    <a:pt x="819" y="891"/>
                  </a:lnTo>
                  <a:lnTo>
                    <a:pt x="813" y="884"/>
                  </a:lnTo>
                  <a:lnTo>
                    <a:pt x="819" y="873"/>
                  </a:lnTo>
                  <a:lnTo>
                    <a:pt x="797" y="816"/>
                  </a:lnTo>
                  <a:lnTo>
                    <a:pt x="786" y="740"/>
                  </a:lnTo>
                  <a:lnTo>
                    <a:pt x="806" y="685"/>
                  </a:lnTo>
                  <a:lnTo>
                    <a:pt x="813" y="674"/>
                  </a:lnTo>
                  <a:lnTo>
                    <a:pt x="808" y="624"/>
                  </a:lnTo>
                  <a:lnTo>
                    <a:pt x="806" y="588"/>
                  </a:lnTo>
                  <a:lnTo>
                    <a:pt x="808" y="577"/>
                  </a:lnTo>
                  <a:lnTo>
                    <a:pt x="829" y="558"/>
                  </a:lnTo>
                  <a:lnTo>
                    <a:pt x="829" y="530"/>
                  </a:lnTo>
                  <a:lnTo>
                    <a:pt x="829" y="490"/>
                  </a:lnTo>
                  <a:lnTo>
                    <a:pt x="853" y="448"/>
                  </a:lnTo>
                  <a:lnTo>
                    <a:pt x="853" y="436"/>
                  </a:lnTo>
                  <a:lnTo>
                    <a:pt x="854" y="419"/>
                  </a:lnTo>
                  <a:lnTo>
                    <a:pt x="865" y="402"/>
                  </a:lnTo>
                  <a:lnTo>
                    <a:pt x="889" y="349"/>
                  </a:lnTo>
                  <a:lnTo>
                    <a:pt x="894" y="320"/>
                  </a:lnTo>
                  <a:lnTo>
                    <a:pt x="881" y="313"/>
                  </a:lnTo>
                  <a:lnTo>
                    <a:pt x="877" y="313"/>
                  </a:lnTo>
                  <a:lnTo>
                    <a:pt x="870" y="320"/>
                  </a:lnTo>
                  <a:lnTo>
                    <a:pt x="865" y="331"/>
                  </a:lnTo>
                  <a:lnTo>
                    <a:pt x="854" y="336"/>
                  </a:lnTo>
                  <a:lnTo>
                    <a:pt x="854" y="351"/>
                  </a:lnTo>
                  <a:lnTo>
                    <a:pt x="854" y="367"/>
                  </a:lnTo>
                  <a:lnTo>
                    <a:pt x="853" y="378"/>
                  </a:lnTo>
                  <a:lnTo>
                    <a:pt x="835" y="389"/>
                  </a:lnTo>
                  <a:lnTo>
                    <a:pt x="835" y="402"/>
                  </a:lnTo>
                  <a:lnTo>
                    <a:pt x="824" y="407"/>
                  </a:lnTo>
                  <a:lnTo>
                    <a:pt x="797" y="430"/>
                  </a:lnTo>
                  <a:lnTo>
                    <a:pt x="766" y="477"/>
                  </a:lnTo>
                  <a:lnTo>
                    <a:pt x="744" y="490"/>
                  </a:lnTo>
                  <a:lnTo>
                    <a:pt x="739" y="488"/>
                  </a:lnTo>
                  <a:lnTo>
                    <a:pt x="744" y="472"/>
                  </a:lnTo>
                  <a:lnTo>
                    <a:pt x="751" y="444"/>
                  </a:lnTo>
                  <a:lnTo>
                    <a:pt x="766" y="402"/>
                  </a:lnTo>
                  <a:lnTo>
                    <a:pt x="802" y="372"/>
                  </a:lnTo>
                  <a:lnTo>
                    <a:pt x="806" y="367"/>
                  </a:lnTo>
                  <a:lnTo>
                    <a:pt x="782" y="351"/>
                  </a:lnTo>
                  <a:lnTo>
                    <a:pt x="778" y="328"/>
                  </a:lnTo>
                  <a:lnTo>
                    <a:pt x="782" y="320"/>
                  </a:lnTo>
                  <a:lnTo>
                    <a:pt x="786" y="309"/>
                  </a:lnTo>
                  <a:lnTo>
                    <a:pt x="782" y="304"/>
                  </a:lnTo>
                  <a:lnTo>
                    <a:pt x="760" y="309"/>
                  </a:lnTo>
                  <a:lnTo>
                    <a:pt x="751" y="309"/>
                  </a:lnTo>
                  <a:lnTo>
                    <a:pt x="760" y="255"/>
                  </a:lnTo>
                  <a:lnTo>
                    <a:pt x="760" y="233"/>
                  </a:lnTo>
                  <a:lnTo>
                    <a:pt x="731" y="220"/>
                  </a:lnTo>
                  <a:lnTo>
                    <a:pt x="709" y="212"/>
                  </a:lnTo>
                  <a:lnTo>
                    <a:pt x="709" y="208"/>
                  </a:lnTo>
                  <a:lnTo>
                    <a:pt x="714" y="203"/>
                  </a:lnTo>
                  <a:lnTo>
                    <a:pt x="704" y="192"/>
                  </a:lnTo>
                  <a:lnTo>
                    <a:pt x="682" y="186"/>
                  </a:lnTo>
                  <a:lnTo>
                    <a:pt x="647" y="181"/>
                  </a:lnTo>
                  <a:lnTo>
                    <a:pt x="636" y="181"/>
                  </a:lnTo>
                  <a:lnTo>
                    <a:pt x="629" y="186"/>
                  </a:lnTo>
                  <a:lnTo>
                    <a:pt x="624" y="181"/>
                  </a:lnTo>
                  <a:lnTo>
                    <a:pt x="600" y="181"/>
                  </a:lnTo>
                  <a:lnTo>
                    <a:pt x="575" y="150"/>
                  </a:lnTo>
                  <a:lnTo>
                    <a:pt x="554" y="150"/>
                  </a:lnTo>
                  <a:lnTo>
                    <a:pt x="417" y="123"/>
                  </a:lnTo>
                  <a:lnTo>
                    <a:pt x="406" y="118"/>
                  </a:lnTo>
                  <a:lnTo>
                    <a:pt x="398" y="95"/>
                  </a:lnTo>
                  <a:lnTo>
                    <a:pt x="391" y="82"/>
                  </a:lnTo>
                  <a:lnTo>
                    <a:pt x="367" y="81"/>
                  </a:lnTo>
                  <a:lnTo>
                    <a:pt x="360" y="71"/>
                  </a:lnTo>
                  <a:lnTo>
                    <a:pt x="345" y="76"/>
                  </a:lnTo>
                  <a:lnTo>
                    <a:pt x="324" y="58"/>
                  </a:lnTo>
                  <a:lnTo>
                    <a:pt x="305" y="58"/>
                  </a:lnTo>
                  <a:lnTo>
                    <a:pt x="278" y="71"/>
                  </a:lnTo>
                  <a:lnTo>
                    <a:pt x="288" y="37"/>
                  </a:lnTo>
                  <a:lnTo>
                    <a:pt x="288" y="29"/>
                  </a:lnTo>
                  <a:lnTo>
                    <a:pt x="299" y="22"/>
                  </a:lnTo>
                  <a:lnTo>
                    <a:pt x="299" y="1"/>
                  </a:lnTo>
                  <a:lnTo>
                    <a:pt x="288" y="0"/>
                  </a:lnTo>
                  <a:lnTo>
                    <a:pt x="277" y="0"/>
                  </a:lnTo>
                  <a:lnTo>
                    <a:pt x="203" y="34"/>
                  </a:lnTo>
                  <a:lnTo>
                    <a:pt x="162" y="58"/>
                  </a:lnTo>
                  <a:lnTo>
                    <a:pt x="138" y="60"/>
                  </a:lnTo>
                  <a:lnTo>
                    <a:pt x="117" y="58"/>
                  </a:lnTo>
                  <a:lnTo>
                    <a:pt x="99" y="48"/>
                  </a:lnTo>
                  <a:lnTo>
                    <a:pt x="91" y="60"/>
                  </a:lnTo>
                  <a:lnTo>
                    <a:pt x="80" y="76"/>
                  </a:lnTo>
                  <a:lnTo>
                    <a:pt x="80" y="192"/>
                  </a:lnTo>
                  <a:lnTo>
                    <a:pt x="71" y="203"/>
                  </a:lnTo>
                  <a:lnTo>
                    <a:pt x="58" y="212"/>
                  </a:lnTo>
                  <a:lnTo>
                    <a:pt x="12" y="244"/>
                  </a:lnTo>
                  <a:lnTo>
                    <a:pt x="12" y="262"/>
                  </a:lnTo>
                  <a:lnTo>
                    <a:pt x="7" y="273"/>
                  </a:lnTo>
                  <a:lnTo>
                    <a:pt x="0" y="302"/>
                  </a:lnTo>
                  <a:lnTo>
                    <a:pt x="23" y="313"/>
                  </a:lnTo>
                  <a:lnTo>
                    <a:pt x="34" y="344"/>
                  </a:lnTo>
                  <a:lnTo>
                    <a:pt x="23" y="367"/>
                  </a:lnTo>
                  <a:lnTo>
                    <a:pt x="23" y="389"/>
                  </a:lnTo>
                  <a:lnTo>
                    <a:pt x="23" y="425"/>
                  </a:lnTo>
                  <a:lnTo>
                    <a:pt x="23" y="483"/>
                  </a:lnTo>
                  <a:lnTo>
                    <a:pt x="24" y="490"/>
                  </a:lnTo>
                  <a:lnTo>
                    <a:pt x="45" y="508"/>
                  </a:lnTo>
                  <a:lnTo>
                    <a:pt x="48" y="514"/>
                  </a:lnTo>
                  <a:lnTo>
                    <a:pt x="87" y="519"/>
                  </a:lnTo>
                  <a:lnTo>
                    <a:pt x="95" y="524"/>
                  </a:lnTo>
                  <a:lnTo>
                    <a:pt x="95" y="537"/>
                  </a:lnTo>
                  <a:lnTo>
                    <a:pt x="103" y="541"/>
                  </a:lnTo>
                  <a:lnTo>
                    <a:pt x="157" y="566"/>
                  </a:lnTo>
                  <a:lnTo>
                    <a:pt x="168" y="600"/>
                  </a:lnTo>
                  <a:lnTo>
                    <a:pt x="210" y="630"/>
                  </a:lnTo>
                  <a:lnTo>
                    <a:pt x="256" y="663"/>
                  </a:lnTo>
                  <a:lnTo>
                    <a:pt x="264" y="677"/>
                  </a:lnTo>
                  <a:lnTo>
                    <a:pt x="264" y="700"/>
                  </a:lnTo>
                  <a:lnTo>
                    <a:pt x="272" y="744"/>
                  </a:lnTo>
                  <a:lnTo>
                    <a:pt x="277" y="768"/>
                  </a:lnTo>
                  <a:lnTo>
                    <a:pt x="299" y="786"/>
                  </a:lnTo>
                  <a:lnTo>
                    <a:pt x="299" y="799"/>
                  </a:lnTo>
                  <a:lnTo>
                    <a:pt x="283" y="816"/>
                  </a:lnTo>
                  <a:lnTo>
                    <a:pt x="288" y="844"/>
                  </a:lnTo>
                  <a:lnTo>
                    <a:pt x="305" y="907"/>
                  </a:lnTo>
                  <a:lnTo>
                    <a:pt x="352" y="918"/>
                  </a:lnTo>
                  <a:lnTo>
                    <a:pt x="367" y="933"/>
                  </a:lnTo>
                  <a:lnTo>
                    <a:pt x="375" y="957"/>
                  </a:lnTo>
                  <a:close/>
                </a:path>
              </a:pathLst>
            </a:custGeom>
            <a:solidFill>
              <a:srgbClr val="A5A5A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3" name="Rectangle 82"/>
            <p:cNvSpPr>
              <a:spLocks noChangeArrowheads="1"/>
            </p:cNvSpPr>
            <p:nvPr/>
          </p:nvSpPr>
          <p:spPr bwMode="auto">
            <a:xfrm>
              <a:off x="5482" y="1487"/>
              <a:ext cx="170"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WI</a:t>
              </a:r>
              <a:endParaRPr lang="en-US" sz="1100">
                <a:effectLst/>
                <a:latin typeface="Calibri" charset="0"/>
                <a:ea typeface="Calibri" charset="0"/>
                <a:cs typeface="Times New Roman" charset="0"/>
              </a:endParaRPr>
            </a:p>
          </p:txBody>
        </p:sp>
        <p:sp>
          <p:nvSpPr>
            <p:cNvPr id="84" name="Freeform 83"/>
            <p:cNvSpPr>
              <a:spLocks/>
            </p:cNvSpPr>
            <p:nvPr/>
          </p:nvSpPr>
          <p:spPr bwMode="auto">
            <a:xfrm>
              <a:off x="5041" y="1008"/>
              <a:ext cx="894" cy="957"/>
            </a:xfrm>
            <a:custGeom>
              <a:avLst/>
              <a:gdLst>
                <a:gd name="T0" fmla="*/ 375 w 894"/>
                <a:gd name="T1" fmla="*/ 957 h 957"/>
                <a:gd name="T2" fmla="*/ 819 w 894"/>
                <a:gd name="T3" fmla="*/ 926 h 957"/>
                <a:gd name="T4" fmla="*/ 813 w 894"/>
                <a:gd name="T5" fmla="*/ 902 h 957"/>
                <a:gd name="T6" fmla="*/ 819 w 894"/>
                <a:gd name="T7" fmla="*/ 891 h 957"/>
                <a:gd name="T8" fmla="*/ 813 w 894"/>
                <a:gd name="T9" fmla="*/ 884 h 957"/>
                <a:gd name="T10" fmla="*/ 819 w 894"/>
                <a:gd name="T11" fmla="*/ 873 h 957"/>
                <a:gd name="T12" fmla="*/ 797 w 894"/>
                <a:gd name="T13" fmla="*/ 816 h 957"/>
                <a:gd name="T14" fmla="*/ 786 w 894"/>
                <a:gd name="T15" fmla="*/ 740 h 957"/>
                <a:gd name="T16" fmla="*/ 806 w 894"/>
                <a:gd name="T17" fmla="*/ 685 h 957"/>
                <a:gd name="T18" fmla="*/ 813 w 894"/>
                <a:gd name="T19" fmla="*/ 674 h 957"/>
                <a:gd name="T20" fmla="*/ 808 w 894"/>
                <a:gd name="T21" fmla="*/ 624 h 957"/>
                <a:gd name="T22" fmla="*/ 806 w 894"/>
                <a:gd name="T23" fmla="*/ 588 h 957"/>
                <a:gd name="T24" fmla="*/ 808 w 894"/>
                <a:gd name="T25" fmla="*/ 577 h 957"/>
                <a:gd name="T26" fmla="*/ 829 w 894"/>
                <a:gd name="T27" fmla="*/ 558 h 957"/>
                <a:gd name="T28" fmla="*/ 829 w 894"/>
                <a:gd name="T29" fmla="*/ 530 h 957"/>
                <a:gd name="T30" fmla="*/ 829 w 894"/>
                <a:gd name="T31" fmla="*/ 490 h 957"/>
                <a:gd name="T32" fmla="*/ 853 w 894"/>
                <a:gd name="T33" fmla="*/ 448 h 957"/>
                <a:gd name="T34" fmla="*/ 853 w 894"/>
                <a:gd name="T35" fmla="*/ 436 h 957"/>
                <a:gd name="T36" fmla="*/ 854 w 894"/>
                <a:gd name="T37" fmla="*/ 419 h 957"/>
                <a:gd name="T38" fmla="*/ 865 w 894"/>
                <a:gd name="T39" fmla="*/ 402 h 957"/>
                <a:gd name="T40" fmla="*/ 889 w 894"/>
                <a:gd name="T41" fmla="*/ 349 h 957"/>
                <a:gd name="T42" fmla="*/ 894 w 894"/>
                <a:gd name="T43" fmla="*/ 320 h 957"/>
                <a:gd name="T44" fmla="*/ 881 w 894"/>
                <a:gd name="T45" fmla="*/ 313 h 957"/>
                <a:gd name="T46" fmla="*/ 877 w 894"/>
                <a:gd name="T47" fmla="*/ 313 h 957"/>
                <a:gd name="T48" fmla="*/ 870 w 894"/>
                <a:gd name="T49" fmla="*/ 320 h 957"/>
                <a:gd name="T50" fmla="*/ 865 w 894"/>
                <a:gd name="T51" fmla="*/ 331 h 957"/>
                <a:gd name="T52" fmla="*/ 854 w 894"/>
                <a:gd name="T53" fmla="*/ 336 h 957"/>
                <a:gd name="T54" fmla="*/ 854 w 894"/>
                <a:gd name="T55" fmla="*/ 351 h 957"/>
                <a:gd name="T56" fmla="*/ 854 w 894"/>
                <a:gd name="T57" fmla="*/ 367 h 957"/>
                <a:gd name="T58" fmla="*/ 853 w 894"/>
                <a:gd name="T59" fmla="*/ 378 h 957"/>
                <a:gd name="T60" fmla="*/ 835 w 894"/>
                <a:gd name="T61" fmla="*/ 389 h 957"/>
                <a:gd name="T62" fmla="*/ 835 w 894"/>
                <a:gd name="T63" fmla="*/ 402 h 957"/>
                <a:gd name="T64" fmla="*/ 824 w 894"/>
                <a:gd name="T65" fmla="*/ 407 h 957"/>
                <a:gd name="T66" fmla="*/ 797 w 894"/>
                <a:gd name="T67" fmla="*/ 430 h 957"/>
                <a:gd name="T68" fmla="*/ 766 w 894"/>
                <a:gd name="T69" fmla="*/ 477 h 957"/>
                <a:gd name="T70" fmla="*/ 744 w 894"/>
                <a:gd name="T71" fmla="*/ 490 h 957"/>
                <a:gd name="T72" fmla="*/ 739 w 894"/>
                <a:gd name="T73" fmla="*/ 488 h 957"/>
                <a:gd name="T74" fmla="*/ 744 w 894"/>
                <a:gd name="T75" fmla="*/ 472 h 957"/>
                <a:gd name="T76" fmla="*/ 751 w 894"/>
                <a:gd name="T77" fmla="*/ 444 h 957"/>
                <a:gd name="T78" fmla="*/ 766 w 894"/>
                <a:gd name="T79" fmla="*/ 402 h 957"/>
                <a:gd name="T80" fmla="*/ 802 w 894"/>
                <a:gd name="T81" fmla="*/ 372 h 957"/>
                <a:gd name="T82" fmla="*/ 806 w 894"/>
                <a:gd name="T83" fmla="*/ 367 h 957"/>
                <a:gd name="T84" fmla="*/ 782 w 894"/>
                <a:gd name="T85" fmla="*/ 351 h 957"/>
                <a:gd name="T86" fmla="*/ 778 w 894"/>
                <a:gd name="T87" fmla="*/ 328 h 957"/>
                <a:gd name="T88" fmla="*/ 782 w 894"/>
                <a:gd name="T89" fmla="*/ 320 h 957"/>
                <a:gd name="T90" fmla="*/ 786 w 894"/>
                <a:gd name="T91" fmla="*/ 309 h 957"/>
                <a:gd name="T92" fmla="*/ 782 w 894"/>
                <a:gd name="T93" fmla="*/ 304 h 957"/>
                <a:gd name="T94" fmla="*/ 760 w 894"/>
                <a:gd name="T95" fmla="*/ 309 h 957"/>
                <a:gd name="T96" fmla="*/ 751 w 894"/>
                <a:gd name="T97" fmla="*/ 309 h 957"/>
                <a:gd name="T98" fmla="*/ 760 w 894"/>
                <a:gd name="T99" fmla="*/ 255 h 957"/>
                <a:gd name="T100" fmla="*/ 760 w 894"/>
                <a:gd name="T101" fmla="*/ 233 h 957"/>
                <a:gd name="T102" fmla="*/ 731 w 894"/>
                <a:gd name="T103" fmla="*/ 220 h 957"/>
                <a:gd name="T104" fmla="*/ 709 w 894"/>
                <a:gd name="T105" fmla="*/ 212 h 957"/>
                <a:gd name="T106" fmla="*/ 709 w 894"/>
                <a:gd name="T107" fmla="*/ 208 h 957"/>
                <a:gd name="T108" fmla="*/ 714 w 894"/>
                <a:gd name="T109" fmla="*/ 203 h 957"/>
                <a:gd name="T110" fmla="*/ 704 w 894"/>
                <a:gd name="T111" fmla="*/ 192 h 957"/>
                <a:gd name="T112" fmla="*/ 682 w 894"/>
                <a:gd name="T113" fmla="*/ 186 h 957"/>
                <a:gd name="T114" fmla="*/ 647 w 894"/>
                <a:gd name="T115" fmla="*/ 181 h 957"/>
                <a:gd name="T116" fmla="*/ 636 w 894"/>
                <a:gd name="T117" fmla="*/ 181 h 957"/>
                <a:gd name="T118" fmla="*/ 629 w 894"/>
                <a:gd name="T119" fmla="*/ 186 h 957"/>
                <a:gd name="T120" fmla="*/ 624 w 894"/>
                <a:gd name="T121" fmla="*/ 181 h 957"/>
                <a:gd name="T122" fmla="*/ 600 w 894"/>
                <a:gd name="T123" fmla="*/ 181 h 957"/>
                <a:gd name="T124" fmla="*/ 575 w 894"/>
                <a:gd name="T125" fmla="*/ 150 h 957"/>
                <a:gd name="T126" fmla="*/ 554 w 894"/>
                <a:gd name="T127" fmla="*/ 150 h 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894" h="957">
                  <a:moveTo>
                    <a:pt x="375" y="957"/>
                  </a:moveTo>
                  <a:lnTo>
                    <a:pt x="819" y="926"/>
                  </a:lnTo>
                  <a:lnTo>
                    <a:pt x="813" y="902"/>
                  </a:lnTo>
                  <a:lnTo>
                    <a:pt x="819" y="891"/>
                  </a:lnTo>
                  <a:lnTo>
                    <a:pt x="813" y="884"/>
                  </a:lnTo>
                  <a:lnTo>
                    <a:pt x="819" y="873"/>
                  </a:lnTo>
                  <a:lnTo>
                    <a:pt x="797" y="816"/>
                  </a:lnTo>
                  <a:lnTo>
                    <a:pt x="786" y="740"/>
                  </a:lnTo>
                  <a:lnTo>
                    <a:pt x="806" y="685"/>
                  </a:lnTo>
                  <a:lnTo>
                    <a:pt x="813" y="674"/>
                  </a:lnTo>
                  <a:lnTo>
                    <a:pt x="808" y="624"/>
                  </a:lnTo>
                  <a:lnTo>
                    <a:pt x="806" y="588"/>
                  </a:lnTo>
                  <a:lnTo>
                    <a:pt x="808" y="577"/>
                  </a:lnTo>
                  <a:lnTo>
                    <a:pt x="829" y="558"/>
                  </a:lnTo>
                  <a:lnTo>
                    <a:pt x="829" y="530"/>
                  </a:lnTo>
                  <a:lnTo>
                    <a:pt x="829" y="490"/>
                  </a:lnTo>
                  <a:lnTo>
                    <a:pt x="853" y="448"/>
                  </a:lnTo>
                  <a:lnTo>
                    <a:pt x="853" y="436"/>
                  </a:lnTo>
                  <a:lnTo>
                    <a:pt x="854" y="419"/>
                  </a:lnTo>
                  <a:lnTo>
                    <a:pt x="865" y="402"/>
                  </a:lnTo>
                  <a:lnTo>
                    <a:pt x="889" y="349"/>
                  </a:lnTo>
                  <a:lnTo>
                    <a:pt x="894" y="320"/>
                  </a:lnTo>
                  <a:lnTo>
                    <a:pt x="881" y="313"/>
                  </a:lnTo>
                  <a:lnTo>
                    <a:pt x="877" y="313"/>
                  </a:lnTo>
                  <a:lnTo>
                    <a:pt x="870" y="320"/>
                  </a:lnTo>
                  <a:lnTo>
                    <a:pt x="865" y="331"/>
                  </a:lnTo>
                  <a:lnTo>
                    <a:pt x="854" y="336"/>
                  </a:lnTo>
                  <a:lnTo>
                    <a:pt x="854" y="351"/>
                  </a:lnTo>
                  <a:lnTo>
                    <a:pt x="854" y="367"/>
                  </a:lnTo>
                  <a:lnTo>
                    <a:pt x="853" y="378"/>
                  </a:lnTo>
                  <a:lnTo>
                    <a:pt x="835" y="389"/>
                  </a:lnTo>
                  <a:lnTo>
                    <a:pt x="835" y="402"/>
                  </a:lnTo>
                  <a:lnTo>
                    <a:pt x="824" y="407"/>
                  </a:lnTo>
                  <a:lnTo>
                    <a:pt x="797" y="430"/>
                  </a:lnTo>
                  <a:lnTo>
                    <a:pt x="766" y="477"/>
                  </a:lnTo>
                  <a:lnTo>
                    <a:pt x="744" y="490"/>
                  </a:lnTo>
                  <a:lnTo>
                    <a:pt x="739" y="488"/>
                  </a:lnTo>
                  <a:lnTo>
                    <a:pt x="744" y="472"/>
                  </a:lnTo>
                  <a:lnTo>
                    <a:pt x="751" y="444"/>
                  </a:lnTo>
                  <a:lnTo>
                    <a:pt x="766" y="402"/>
                  </a:lnTo>
                  <a:lnTo>
                    <a:pt x="802" y="372"/>
                  </a:lnTo>
                  <a:lnTo>
                    <a:pt x="806" y="367"/>
                  </a:lnTo>
                  <a:lnTo>
                    <a:pt x="782" y="351"/>
                  </a:lnTo>
                  <a:lnTo>
                    <a:pt x="778" y="328"/>
                  </a:lnTo>
                  <a:lnTo>
                    <a:pt x="782" y="320"/>
                  </a:lnTo>
                  <a:lnTo>
                    <a:pt x="786" y="309"/>
                  </a:lnTo>
                  <a:lnTo>
                    <a:pt x="782" y="304"/>
                  </a:lnTo>
                  <a:lnTo>
                    <a:pt x="760" y="309"/>
                  </a:lnTo>
                  <a:lnTo>
                    <a:pt x="751" y="309"/>
                  </a:lnTo>
                  <a:lnTo>
                    <a:pt x="760" y="255"/>
                  </a:lnTo>
                  <a:lnTo>
                    <a:pt x="760" y="233"/>
                  </a:lnTo>
                  <a:lnTo>
                    <a:pt x="731" y="220"/>
                  </a:lnTo>
                  <a:lnTo>
                    <a:pt x="709" y="212"/>
                  </a:lnTo>
                  <a:lnTo>
                    <a:pt x="709" y="208"/>
                  </a:lnTo>
                  <a:lnTo>
                    <a:pt x="714" y="203"/>
                  </a:lnTo>
                  <a:lnTo>
                    <a:pt x="704" y="192"/>
                  </a:lnTo>
                  <a:lnTo>
                    <a:pt x="682" y="186"/>
                  </a:lnTo>
                  <a:lnTo>
                    <a:pt x="647" y="181"/>
                  </a:lnTo>
                  <a:lnTo>
                    <a:pt x="636" y="181"/>
                  </a:lnTo>
                  <a:lnTo>
                    <a:pt x="629" y="186"/>
                  </a:lnTo>
                  <a:lnTo>
                    <a:pt x="624" y="181"/>
                  </a:lnTo>
                  <a:lnTo>
                    <a:pt x="600" y="181"/>
                  </a:lnTo>
                  <a:lnTo>
                    <a:pt x="575" y="150"/>
                  </a:lnTo>
                  <a:lnTo>
                    <a:pt x="554" y="150"/>
                  </a:lnTo>
                  <a:lnTo>
                    <a:pt x="417" y="123"/>
                  </a:lnTo>
                  <a:lnTo>
                    <a:pt x="406" y="118"/>
                  </a:lnTo>
                  <a:lnTo>
                    <a:pt x="398" y="95"/>
                  </a:lnTo>
                  <a:lnTo>
                    <a:pt x="391" y="82"/>
                  </a:lnTo>
                  <a:lnTo>
                    <a:pt x="367" y="81"/>
                  </a:lnTo>
                  <a:lnTo>
                    <a:pt x="360" y="71"/>
                  </a:lnTo>
                  <a:lnTo>
                    <a:pt x="345" y="76"/>
                  </a:lnTo>
                  <a:lnTo>
                    <a:pt x="324" y="58"/>
                  </a:lnTo>
                  <a:lnTo>
                    <a:pt x="305" y="58"/>
                  </a:lnTo>
                  <a:lnTo>
                    <a:pt x="278" y="71"/>
                  </a:lnTo>
                  <a:lnTo>
                    <a:pt x="288" y="37"/>
                  </a:lnTo>
                  <a:lnTo>
                    <a:pt x="288" y="29"/>
                  </a:lnTo>
                  <a:lnTo>
                    <a:pt x="299" y="22"/>
                  </a:lnTo>
                  <a:lnTo>
                    <a:pt x="299" y="1"/>
                  </a:lnTo>
                  <a:lnTo>
                    <a:pt x="288" y="0"/>
                  </a:lnTo>
                  <a:lnTo>
                    <a:pt x="277" y="0"/>
                  </a:lnTo>
                  <a:lnTo>
                    <a:pt x="203" y="34"/>
                  </a:lnTo>
                  <a:lnTo>
                    <a:pt x="162" y="58"/>
                  </a:lnTo>
                  <a:lnTo>
                    <a:pt x="138" y="60"/>
                  </a:lnTo>
                  <a:lnTo>
                    <a:pt x="117" y="58"/>
                  </a:lnTo>
                  <a:lnTo>
                    <a:pt x="99" y="48"/>
                  </a:lnTo>
                  <a:lnTo>
                    <a:pt x="91" y="60"/>
                  </a:lnTo>
                  <a:lnTo>
                    <a:pt x="80" y="76"/>
                  </a:lnTo>
                  <a:lnTo>
                    <a:pt x="80" y="192"/>
                  </a:lnTo>
                  <a:lnTo>
                    <a:pt x="71" y="203"/>
                  </a:lnTo>
                  <a:lnTo>
                    <a:pt x="58" y="212"/>
                  </a:lnTo>
                  <a:lnTo>
                    <a:pt x="12" y="244"/>
                  </a:lnTo>
                  <a:lnTo>
                    <a:pt x="12" y="262"/>
                  </a:lnTo>
                  <a:lnTo>
                    <a:pt x="7" y="273"/>
                  </a:lnTo>
                  <a:lnTo>
                    <a:pt x="0" y="302"/>
                  </a:lnTo>
                  <a:lnTo>
                    <a:pt x="23" y="313"/>
                  </a:lnTo>
                  <a:lnTo>
                    <a:pt x="34" y="344"/>
                  </a:lnTo>
                  <a:lnTo>
                    <a:pt x="23" y="367"/>
                  </a:lnTo>
                  <a:lnTo>
                    <a:pt x="23" y="389"/>
                  </a:lnTo>
                  <a:lnTo>
                    <a:pt x="23" y="425"/>
                  </a:lnTo>
                  <a:lnTo>
                    <a:pt x="23" y="483"/>
                  </a:lnTo>
                  <a:lnTo>
                    <a:pt x="24" y="490"/>
                  </a:lnTo>
                  <a:lnTo>
                    <a:pt x="45" y="508"/>
                  </a:lnTo>
                  <a:lnTo>
                    <a:pt x="48" y="514"/>
                  </a:lnTo>
                  <a:lnTo>
                    <a:pt x="87" y="519"/>
                  </a:lnTo>
                  <a:lnTo>
                    <a:pt x="95" y="524"/>
                  </a:lnTo>
                  <a:lnTo>
                    <a:pt x="95" y="537"/>
                  </a:lnTo>
                  <a:lnTo>
                    <a:pt x="103" y="541"/>
                  </a:lnTo>
                  <a:lnTo>
                    <a:pt x="157" y="566"/>
                  </a:lnTo>
                  <a:lnTo>
                    <a:pt x="168" y="600"/>
                  </a:lnTo>
                  <a:lnTo>
                    <a:pt x="210" y="630"/>
                  </a:lnTo>
                  <a:lnTo>
                    <a:pt x="256" y="663"/>
                  </a:lnTo>
                  <a:lnTo>
                    <a:pt x="264" y="677"/>
                  </a:lnTo>
                  <a:lnTo>
                    <a:pt x="264" y="700"/>
                  </a:lnTo>
                  <a:lnTo>
                    <a:pt x="272" y="744"/>
                  </a:lnTo>
                  <a:lnTo>
                    <a:pt x="277" y="768"/>
                  </a:lnTo>
                  <a:lnTo>
                    <a:pt x="299" y="786"/>
                  </a:lnTo>
                  <a:lnTo>
                    <a:pt x="299" y="799"/>
                  </a:lnTo>
                  <a:lnTo>
                    <a:pt x="283" y="816"/>
                  </a:lnTo>
                  <a:lnTo>
                    <a:pt x="288" y="844"/>
                  </a:lnTo>
                  <a:lnTo>
                    <a:pt x="305" y="907"/>
                  </a:lnTo>
                  <a:lnTo>
                    <a:pt x="352" y="918"/>
                  </a:lnTo>
                  <a:lnTo>
                    <a:pt x="367" y="933"/>
                  </a:lnTo>
                  <a:lnTo>
                    <a:pt x="375" y="957"/>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85" name="Freeform 84"/>
            <p:cNvSpPr>
              <a:spLocks/>
            </p:cNvSpPr>
            <p:nvPr/>
          </p:nvSpPr>
          <p:spPr bwMode="auto">
            <a:xfrm>
              <a:off x="4483" y="1755"/>
              <a:ext cx="1015" cy="681"/>
            </a:xfrm>
            <a:custGeom>
              <a:avLst/>
              <a:gdLst>
                <a:gd name="T0" fmla="*/ 22 w 1015"/>
                <a:gd name="T1" fmla="*/ 23 h 681"/>
                <a:gd name="T2" fmla="*/ 11 w 1015"/>
                <a:gd name="T3" fmla="*/ 23 h 681"/>
                <a:gd name="T4" fmla="*/ 0 w 1015"/>
                <a:gd name="T5" fmla="*/ 23 h 681"/>
                <a:gd name="T6" fmla="*/ 6 w 1015"/>
                <a:gd name="T7" fmla="*/ 34 h 681"/>
                <a:gd name="T8" fmla="*/ 11 w 1015"/>
                <a:gd name="T9" fmla="*/ 48 h 681"/>
                <a:gd name="T10" fmla="*/ 3 w 1015"/>
                <a:gd name="T11" fmla="*/ 71 h 681"/>
                <a:gd name="T12" fmla="*/ 16 w 1015"/>
                <a:gd name="T13" fmla="*/ 81 h 681"/>
                <a:gd name="T14" fmla="*/ 22 w 1015"/>
                <a:gd name="T15" fmla="*/ 116 h 681"/>
                <a:gd name="T16" fmla="*/ 11 w 1015"/>
                <a:gd name="T17" fmla="*/ 123 h 681"/>
                <a:gd name="T18" fmla="*/ 11 w 1015"/>
                <a:gd name="T19" fmla="*/ 142 h 681"/>
                <a:gd name="T20" fmla="*/ 0 w 1015"/>
                <a:gd name="T21" fmla="*/ 181 h 681"/>
                <a:gd name="T22" fmla="*/ 11 w 1015"/>
                <a:gd name="T23" fmla="*/ 221 h 681"/>
                <a:gd name="T24" fmla="*/ 16 w 1015"/>
                <a:gd name="T25" fmla="*/ 244 h 681"/>
                <a:gd name="T26" fmla="*/ 16 w 1015"/>
                <a:gd name="T27" fmla="*/ 252 h 681"/>
                <a:gd name="T28" fmla="*/ 16 w 1015"/>
                <a:gd name="T29" fmla="*/ 275 h 681"/>
                <a:gd name="T30" fmla="*/ 38 w 1015"/>
                <a:gd name="T31" fmla="*/ 286 h 681"/>
                <a:gd name="T32" fmla="*/ 38 w 1015"/>
                <a:gd name="T33" fmla="*/ 304 h 681"/>
                <a:gd name="T34" fmla="*/ 29 w 1015"/>
                <a:gd name="T35" fmla="*/ 328 h 681"/>
                <a:gd name="T36" fmla="*/ 49 w 1015"/>
                <a:gd name="T37" fmla="*/ 351 h 681"/>
                <a:gd name="T38" fmla="*/ 56 w 1015"/>
                <a:gd name="T39" fmla="*/ 380 h 681"/>
                <a:gd name="T40" fmla="*/ 75 w 1015"/>
                <a:gd name="T41" fmla="*/ 399 h 681"/>
                <a:gd name="T42" fmla="*/ 68 w 1015"/>
                <a:gd name="T43" fmla="*/ 420 h 681"/>
                <a:gd name="T44" fmla="*/ 75 w 1015"/>
                <a:gd name="T45" fmla="*/ 432 h 681"/>
                <a:gd name="T46" fmla="*/ 97 w 1015"/>
                <a:gd name="T47" fmla="*/ 451 h 681"/>
                <a:gd name="T48" fmla="*/ 102 w 1015"/>
                <a:gd name="T49" fmla="*/ 469 h 681"/>
                <a:gd name="T50" fmla="*/ 97 w 1015"/>
                <a:gd name="T51" fmla="*/ 490 h 681"/>
                <a:gd name="T52" fmla="*/ 96 w 1015"/>
                <a:gd name="T53" fmla="*/ 521 h 681"/>
                <a:gd name="T54" fmla="*/ 113 w 1015"/>
                <a:gd name="T55" fmla="*/ 537 h 681"/>
                <a:gd name="T56" fmla="*/ 121 w 1015"/>
                <a:gd name="T57" fmla="*/ 548 h 681"/>
                <a:gd name="T58" fmla="*/ 107 w 1015"/>
                <a:gd name="T59" fmla="*/ 568 h 681"/>
                <a:gd name="T60" fmla="*/ 113 w 1015"/>
                <a:gd name="T61" fmla="*/ 584 h 681"/>
                <a:gd name="T62" fmla="*/ 126 w 1015"/>
                <a:gd name="T63" fmla="*/ 603 h 681"/>
                <a:gd name="T64" fmla="*/ 121 w 1015"/>
                <a:gd name="T65" fmla="*/ 619 h 681"/>
                <a:gd name="T66" fmla="*/ 126 w 1015"/>
                <a:gd name="T67" fmla="*/ 642 h 681"/>
                <a:gd name="T68" fmla="*/ 131 w 1015"/>
                <a:gd name="T69" fmla="*/ 655 h 681"/>
                <a:gd name="T70" fmla="*/ 772 w 1015"/>
                <a:gd name="T71" fmla="*/ 631 h 681"/>
                <a:gd name="T72" fmla="*/ 827 w 1015"/>
                <a:gd name="T73" fmla="*/ 681 h 681"/>
                <a:gd name="T74" fmla="*/ 838 w 1015"/>
                <a:gd name="T75" fmla="*/ 661 h 681"/>
                <a:gd name="T76" fmla="*/ 833 w 1015"/>
                <a:gd name="T77" fmla="*/ 642 h 681"/>
                <a:gd name="T78" fmla="*/ 843 w 1015"/>
                <a:gd name="T79" fmla="*/ 631 h 681"/>
                <a:gd name="T80" fmla="*/ 865 w 1015"/>
                <a:gd name="T81" fmla="*/ 610 h 681"/>
                <a:gd name="T82" fmla="*/ 890 w 1015"/>
                <a:gd name="T83" fmla="*/ 561 h 681"/>
                <a:gd name="T84" fmla="*/ 900 w 1015"/>
                <a:gd name="T85" fmla="*/ 526 h 681"/>
                <a:gd name="T86" fmla="*/ 890 w 1015"/>
                <a:gd name="T87" fmla="*/ 514 h 681"/>
                <a:gd name="T88" fmla="*/ 871 w 1015"/>
                <a:gd name="T89" fmla="*/ 493 h 681"/>
                <a:gd name="T90" fmla="*/ 871 w 1015"/>
                <a:gd name="T91" fmla="*/ 474 h 681"/>
                <a:gd name="T92" fmla="*/ 879 w 1015"/>
                <a:gd name="T93" fmla="*/ 451 h 681"/>
                <a:gd name="T94" fmla="*/ 900 w 1015"/>
                <a:gd name="T95" fmla="*/ 443 h 681"/>
                <a:gd name="T96" fmla="*/ 929 w 1015"/>
                <a:gd name="T97" fmla="*/ 438 h 681"/>
                <a:gd name="T98" fmla="*/ 937 w 1015"/>
                <a:gd name="T99" fmla="*/ 432 h 681"/>
                <a:gd name="T100" fmla="*/ 964 w 1015"/>
                <a:gd name="T101" fmla="*/ 422 h 681"/>
                <a:gd name="T102" fmla="*/ 991 w 1015"/>
                <a:gd name="T103" fmla="*/ 393 h 681"/>
                <a:gd name="T104" fmla="*/ 991 w 1015"/>
                <a:gd name="T105" fmla="*/ 374 h 681"/>
                <a:gd name="T106" fmla="*/ 997 w 1015"/>
                <a:gd name="T107" fmla="*/ 362 h 681"/>
                <a:gd name="T108" fmla="*/ 1015 w 1015"/>
                <a:gd name="T109" fmla="*/ 338 h 681"/>
                <a:gd name="T110" fmla="*/ 1015 w 1015"/>
                <a:gd name="T111" fmla="*/ 322 h 681"/>
                <a:gd name="T112" fmla="*/ 1005 w 1015"/>
                <a:gd name="T113" fmla="*/ 283 h 681"/>
                <a:gd name="T114" fmla="*/ 970 w 1015"/>
                <a:gd name="T115" fmla="*/ 264 h 681"/>
                <a:gd name="T116" fmla="*/ 969 w 1015"/>
                <a:gd name="T117" fmla="*/ 244 h 681"/>
                <a:gd name="T118" fmla="*/ 937 w 1015"/>
                <a:gd name="T119" fmla="*/ 221 h 681"/>
                <a:gd name="T120" fmla="*/ 929 w 1015"/>
                <a:gd name="T121" fmla="*/ 212 h 681"/>
                <a:gd name="T122" fmla="*/ 922 w 1015"/>
                <a:gd name="T123" fmla="*/ 189 h 681"/>
                <a:gd name="T124" fmla="*/ 906 w 1015"/>
                <a:gd name="T125" fmla="*/ 175 h 681"/>
                <a:gd name="T126" fmla="*/ 860 w 1015"/>
                <a:gd name="T127" fmla="*/ 163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015" h="681">
                  <a:moveTo>
                    <a:pt x="22" y="23"/>
                  </a:moveTo>
                  <a:lnTo>
                    <a:pt x="11" y="23"/>
                  </a:lnTo>
                  <a:lnTo>
                    <a:pt x="0" y="23"/>
                  </a:lnTo>
                  <a:lnTo>
                    <a:pt x="6" y="34"/>
                  </a:lnTo>
                  <a:lnTo>
                    <a:pt x="11" y="48"/>
                  </a:lnTo>
                  <a:lnTo>
                    <a:pt x="3" y="71"/>
                  </a:lnTo>
                  <a:lnTo>
                    <a:pt x="16" y="81"/>
                  </a:lnTo>
                  <a:lnTo>
                    <a:pt x="22" y="116"/>
                  </a:lnTo>
                  <a:lnTo>
                    <a:pt x="11" y="123"/>
                  </a:lnTo>
                  <a:lnTo>
                    <a:pt x="11" y="142"/>
                  </a:lnTo>
                  <a:lnTo>
                    <a:pt x="0" y="181"/>
                  </a:lnTo>
                  <a:lnTo>
                    <a:pt x="11" y="221"/>
                  </a:lnTo>
                  <a:lnTo>
                    <a:pt x="16" y="244"/>
                  </a:lnTo>
                  <a:lnTo>
                    <a:pt x="16" y="252"/>
                  </a:lnTo>
                  <a:lnTo>
                    <a:pt x="16" y="275"/>
                  </a:lnTo>
                  <a:lnTo>
                    <a:pt x="38" y="286"/>
                  </a:lnTo>
                  <a:lnTo>
                    <a:pt x="38" y="304"/>
                  </a:lnTo>
                  <a:lnTo>
                    <a:pt x="29" y="328"/>
                  </a:lnTo>
                  <a:lnTo>
                    <a:pt x="49" y="351"/>
                  </a:lnTo>
                  <a:lnTo>
                    <a:pt x="56" y="380"/>
                  </a:lnTo>
                  <a:lnTo>
                    <a:pt x="75" y="399"/>
                  </a:lnTo>
                  <a:lnTo>
                    <a:pt x="68" y="420"/>
                  </a:lnTo>
                  <a:lnTo>
                    <a:pt x="75" y="432"/>
                  </a:lnTo>
                  <a:lnTo>
                    <a:pt x="97" y="451"/>
                  </a:lnTo>
                  <a:lnTo>
                    <a:pt x="102" y="469"/>
                  </a:lnTo>
                  <a:lnTo>
                    <a:pt x="97" y="490"/>
                  </a:lnTo>
                  <a:lnTo>
                    <a:pt x="96" y="521"/>
                  </a:lnTo>
                  <a:lnTo>
                    <a:pt x="113" y="537"/>
                  </a:lnTo>
                  <a:lnTo>
                    <a:pt x="121" y="548"/>
                  </a:lnTo>
                  <a:lnTo>
                    <a:pt x="107" y="568"/>
                  </a:lnTo>
                  <a:lnTo>
                    <a:pt x="113" y="584"/>
                  </a:lnTo>
                  <a:lnTo>
                    <a:pt x="126" y="603"/>
                  </a:lnTo>
                  <a:lnTo>
                    <a:pt x="121" y="619"/>
                  </a:lnTo>
                  <a:lnTo>
                    <a:pt x="126" y="642"/>
                  </a:lnTo>
                  <a:lnTo>
                    <a:pt x="131" y="655"/>
                  </a:lnTo>
                  <a:lnTo>
                    <a:pt x="772" y="631"/>
                  </a:lnTo>
                  <a:lnTo>
                    <a:pt x="827" y="681"/>
                  </a:lnTo>
                  <a:lnTo>
                    <a:pt x="838" y="661"/>
                  </a:lnTo>
                  <a:lnTo>
                    <a:pt x="833" y="642"/>
                  </a:lnTo>
                  <a:lnTo>
                    <a:pt x="843" y="631"/>
                  </a:lnTo>
                  <a:lnTo>
                    <a:pt x="865" y="610"/>
                  </a:lnTo>
                  <a:lnTo>
                    <a:pt x="890" y="561"/>
                  </a:lnTo>
                  <a:lnTo>
                    <a:pt x="900" y="526"/>
                  </a:lnTo>
                  <a:lnTo>
                    <a:pt x="890" y="514"/>
                  </a:lnTo>
                  <a:lnTo>
                    <a:pt x="871" y="493"/>
                  </a:lnTo>
                  <a:lnTo>
                    <a:pt x="871" y="474"/>
                  </a:lnTo>
                  <a:lnTo>
                    <a:pt x="879" y="451"/>
                  </a:lnTo>
                  <a:lnTo>
                    <a:pt x="900" y="443"/>
                  </a:lnTo>
                  <a:lnTo>
                    <a:pt x="929" y="438"/>
                  </a:lnTo>
                  <a:lnTo>
                    <a:pt x="937" y="432"/>
                  </a:lnTo>
                  <a:lnTo>
                    <a:pt x="964" y="422"/>
                  </a:lnTo>
                  <a:lnTo>
                    <a:pt x="991" y="393"/>
                  </a:lnTo>
                  <a:lnTo>
                    <a:pt x="991" y="374"/>
                  </a:lnTo>
                  <a:lnTo>
                    <a:pt x="997" y="362"/>
                  </a:lnTo>
                  <a:lnTo>
                    <a:pt x="1015" y="338"/>
                  </a:lnTo>
                  <a:lnTo>
                    <a:pt x="1015" y="322"/>
                  </a:lnTo>
                  <a:lnTo>
                    <a:pt x="1005" y="283"/>
                  </a:lnTo>
                  <a:lnTo>
                    <a:pt x="970" y="264"/>
                  </a:lnTo>
                  <a:lnTo>
                    <a:pt x="969" y="244"/>
                  </a:lnTo>
                  <a:lnTo>
                    <a:pt x="937" y="221"/>
                  </a:lnTo>
                  <a:lnTo>
                    <a:pt x="929" y="212"/>
                  </a:lnTo>
                  <a:lnTo>
                    <a:pt x="922" y="189"/>
                  </a:lnTo>
                  <a:lnTo>
                    <a:pt x="906" y="175"/>
                  </a:lnTo>
                  <a:lnTo>
                    <a:pt x="860" y="163"/>
                  </a:lnTo>
                  <a:lnTo>
                    <a:pt x="843" y="100"/>
                  </a:lnTo>
                  <a:lnTo>
                    <a:pt x="838" y="71"/>
                  </a:lnTo>
                  <a:lnTo>
                    <a:pt x="854" y="53"/>
                  </a:lnTo>
                  <a:lnTo>
                    <a:pt x="854" y="42"/>
                  </a:lnTo>
                  <a:lnTo>
                    <a:pt x="830" y="23"/>
                  </a:lnTo>
                  <a:lnTo>
                    <a:pt x="827" y="0"/>
                  </a:lnTo>
                  <a:lnTo>
                    <a:pt x="22" y="23"/>
                  </a:lnTo>
                  <a:close/>
                </a:path>
              </a:pathLst>
            </a:custGeom>
            <a:solidFill>
              <a:srgbClr val="A5A5A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6" name="Rectangle 85"/>
            <p:cNvSpPr>
              <a:spLocks noChangeArrowheads="1"/>
            </p:cNvSpPr>
            <p:nvPr/>
          </p:nvSpPr>
          <p:spPr bwMode="auto">
            <a:xfrm>
              <a:off x="4883" y="2003"/>
              <a:ext cx="13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IA</a:t>
              </a:r>
              <a:endParaRPr lang="en-US" sz="1100">
                <a:effectLst/>
                <a:latin typeface="Calibri" charset="0"/>
                <a:ea typeface="Calibri" charset="0"/>
                <a:cs typeface="Times New Roman" charset="0"/>
              </a:endParaRPr>
            </a:p>
          </p:txBody>
        </p:sp>
        <p:sp>
          <p:nvSpPr>
            <p:cNvPr id="87" name="Freeform 86"/>
            <p:cNvSpPr>
              <a:spLocks/>
            </p:cNvSpPr>
            <p:nvPr/>
          </p:nvSpPr>
          <p:spPr bwMode="auto">
            <a:xfrm>
              <a:off x="4483" y="1755"/>
              <a:ext cx="1015" cy="681"/>
            </a:xfrm>
            <a:custGeom>
              <a:avLst/>
              <a:gdLst>
                <a:gd name="T0" fmla="*/ 22 w 1015"/>
                <a:gd name="T1" fmla="*/ 23 h 681"/>
                <a:gd name="T2" fmla="*/ 11 w 1015"/>
                <a:gd name="T3" fmla="*/ 23 h 681"/>
                <a:gd name="T4" fmla="*/ 0 w 1015"/>
                <a:gd name="T5" fmla="*/ 23 h 681"/>
                <a:gd name="T6" fmla="*/ 6 w 1015"/>
                <a:gd name="T7" fmla="*/ 34 h 681"/>
                <a:gd name="T8" fmla="*/ 11 w 1015"/>
                <a:gd name="T9" fmla="*/ 48 h 681"/>
                <a:gd name="T10" fmla="*/ 3 w 1015"/>
                <a:gd name="T11" fmla="*/ 71 h 681"/>
                <a:gd name="T12" fmla="*/ 16 w 1015"/>
                <a:gd name="T13" fmla="*/ 81 h 681"/>
                <a:gd name="T14" fmla="*/ 22 w 1015"/>
                <a:gd name="T15" fmla="*/ 116 h 681"/>
                <a:gd name="T16" fmla="*/ 11 w 1015"/>
                <a:gd name="T17" fmla="*/ 123 h 681"/>
                <a:gd name="T18" fmla="*/ 11 w 1015"/>
                <a:gd name="T19" fmla="*/ 142 h 681"/>
                <a:gd name="T20" fmla="*/ 0 w 1015"/>
                <a:gd name="T21" fmla="*/ 181 h 681"/>
                <a:gd name="T22" fmla="*/ 11 w 1015"/>
                <a:gd name="T23" fmla="*/ 221 h 681"/>
                <a:gd name="T24" fmla="*/ 16 w 1015"/>
                <a:gd name="T25" fmla="*/ 244 h 681"/>
                <a:gd name="T26" fmla="*/ 16 w 1015"/>
                <a:gd name="T27" fmla="*/ 252 h 681"/>
                <a:gd name="T28" fmla="*/ 16 w 1015"/>
                <a:gd name="T29" fmla="*/ 275 h 681"/>
                <a:gd name="T30" fmla="*/ 38 w 1015"/>
                <a:gd name="T31" fmla="*/ 286 h 681"/>
                <a:gd name="T32" fmla="*/ 38 w 1015"/>
                <a:gd name="T33" fmla="*/ 304 h 681"/>
                <a:gd name="T34" fmla="*/ 29 w 1015"/>
                <a:gd name="T35" fmla="*/ 328 h 681"/>
                <a:gd name="T36" fmla="*/ 49 w 1015"/>
                <a:gd name="T37" fmla="*/ 351 h 681"/>
                <a:gd name="T38" fmla="*/ 56 w 1015"/>
                <a:gd name="T39" fmla="*/ 380 h 681"/>
                <a:gd name="T40" fmla="*/ 75 w 1015"/>
                <a:gd name="T41" fmla="*/ 399 h 681"/>
                <a:gd name="T42" fmla="*/ 68 w 1015"/>
                <a:gd name="T43" fmla="*/ 420 h 681"/>
                <a:gd name="T44" fmla="*/ 75 w 1015"/>
                <a:gd name="T45" fmla="*/ 432 h 681"/>
                <a:gd name="T46" fmla="*/ 97 w 1015"/>
                <a:gd name="T47" fmla="*/ 451 h 681"/>
                <a:gd name="T48" fmla="*/ 102 w 1015"/>
                <a:gd name="T49" fmla="*/ 469 h 681"/>
                <a:gd name="T50" fmla="*/ 97 w 1015"/>
                <a:gd name="T51" fmla="*/ 490 h 681"/>
                <a:gd name="T52" fmla="*/ 96 w 1015"/>
                <a:gd name="T53" fmla="*/ 521 h 681"/>
                <a:gd name="T54" fmla="*/ 113 w 1015"/>
                <a:gd name="T55" fmla="*/ 537 h 681"/>
                <a:gd name="T56" fmla="*/ 121 w 1015"/>
                <a:gd name="T57" fmla="*/ 548 h 681"/>
                <a:gd name="T58" fmla="*/ 107 w 1015"/>
                <a:gd name="T59" fmla="*/ 568 h 681"/>
                <a:gd name="T60" fmla="*/ 113 w 1015"/>
                <a:gd name="T61" fmla="*/ 584 h 681"/>
                <a:gd name="T62" fmla="*/ 126 w 1015"/>
                <a:gd name="T63" fmla="*/ 603 h 681"/>
                <a:gd name="T64" fmla="*/ 121 w 1015"/>
                <a:gd name="T65" fmla="*/ 619 h 681"/>
                <a:gd name="T66" fmla="*/ 126 w 1015"/>
                <a:gd name="T67" fmla="*/ 642 h 681"/>
                <a:gd name="T68" fmla="*/ 131 w 1015"/>
                <a:gd name="T69" fmla="*/ 655 h 681"/>
                <a:gd name="T70" fmla="*/ 772 w 1015"/>
                <a:gd name="T71" fmla="*/ 631 h 681"/>
                <a:gd name="T72" fmla="*/ 827 w 1015"/>
                <a:gd name="T73" fmla="*/ 681 h 681"/>
                <a:gd name="T74" fmla="*/ 838 w 1015"/>
                <a:gd name="T75" fmla="*/ 661 h 681"/>
                <a:gd name="T76" fmla="*/ 833 w 1015"/>
                <a:gd name="T77" fmla="*/ 642 h 681"/>
                <a:gd name="T78" fmla="*/ 843 w 1015"/>
                <a:gd name="T79" fmla="*/ 631 h 681"/>
                <a:gd name="T80" fmla="*/ 865 w 1015"/>
                <a:gd name="T81" fmla="*/ 610 h 681"/>
                <a:gd name="T82" fmla="*/ 890 w 1015"/>
                <a:gd name="T83" fmla="*/ 561 h 681"/>
                <a:gd name="T84" fmla="*/ 900 w 1015"/>
                <a:gd name="T85" fmla="*/ 526 h 681"/>
                <a:gd name="T86" fmla="*/ 890 w 1015"/>
                <a:gd name="T87" fmla="*/ 514 h 681"/>
                <a:gd name="T88" fmla="*/ 871 w 1015"/>
                <a:gd name="T89" fmla="*/ 493 h 681"/>
                <a:gd name="T90" fmla="*/ 871 w 1015"/>
                <a:gd name="T91" fmla="*/ 474 h 681"/>
                <a:gd name="T92" fmla="*/ 879 w 1015"/>
                <a:gd name="T93" fmla="*/ 451 h 681"/>
                <a:gd name="T94" fmla="*/ 900 w 1015"/>
                <a:gd name="T95" fmla="*/ 443 h 681"/>
                <a:gd name="T96" fmla="*/ 929 w 1015"/>
                <a:gd name="T97" fmla="*/ 438 h 681"/>
                <a:gd name="T98" fmla="*/ 937 w 1015"/>
                <a:gd name="T99" fmla="*/ 432 h 681"/>
                <a:gd name="T100" fmla="*/ 964 w 1015"/>
                <a:gd name="T101" fmla="*/ 422 h 681"/>
                <a:gd name="T102" fmla="*/ 991 w 1015"/>
                <a:gd name="T103" fmla="*/ 393 h 681"/>
                <a:gd name="T104" fmla="*/ 991 w 1015"/>
                <a:gd name="T105" fmla="*/ 374 h 681"/>
                <a:gd name="T106" fmla="*/ 997 w 1015"/>
                <a:gd name="T107" fmla="*/ 362 h 681"/>
                <a:gd name="T108" fmla="*/ 1015 w 1015"/>
                <a:gd name="T109" fmla="*/ 338 h 681"/>
                <a:gd name="T110" fmla="*/ 1015 w 1015"/>
                <a:gd name="T111" fmla="*/ 322 h 681"/>
                <a:gd name="T112" fmla="*/ 1005 w 1015"/>
                <a:gd name="T113" fmla="*/ 283 h 681"/>
                <a:gd name="T114" fmla="*/ 970 w 1015"/>
                <a:gd name="T115" fmla="*/ 264 h 681"/>
                <a:gd name="T116" fmla="*/ 969 w 1015"/>
                <a:gd name="T117" fmla="*/ 244 h 681"/>
                <a:gd name="T118" fmla="*/ 937 w 1015"/>
                <a:gd name="T119" fmla="*/ 221 h 681"/>
                <a:gd name="T120" fmla="*/ 929 w 1015"/>
                <a:gd name="T121" fmla="*/ 212 h 681"/>
                <a:gd name="T122" fmla="*/ 922 w 1015"/>
                <a:gd name="T123" fmla="*/ 189 h 681"/>
                <a:gd name="T124" fmla="*/ 906 w 1015"/>
                <a:gd name="T125" fmla="*/ 175 h 681"/>
                <a:gd name="T126" fmla="*/ 860 w 1015"/>
                <a:gd name="T127" fmla="*/ 163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015" h="681">
                  <a:moveTo>
                    <a:pt x="22" y="23"/>
                  </a:moveTo>
                  <a:lnTo>
                    <a:pt x="11" y="23"/>
                  </a:lnTo>
                  <a:lnTo>
                    <a:pt x="0" y="23"/>
                  </a:lnTo>
                  <a:lnTo>
                    <a:pt x="6" y="34"/>
                  </a:lnTo>
                  <a:lnTo>
                    <a:pt x="11" y="48"/>
                  </a:lnTo>
                  <a:lnTo>
                    <a:pt x="3" y="71"/>
                  </a:lnTo>
                  <a:lnTo>
                    <a:pt x="16" y="81"/>
                  </a:lnTo>
                  <a:lnTo>
                    <a:pt x="22" y="116"/>
                  </a:lnTo>
                  <a:lnTo>
                    <a:pt x="11" y="123"/>
                  </a:lnTo>
                  <a:lnTo>
                    <a:pt x="11" y="142"/>
                  </a:lnTo>
                  <a:lnTo>
                    <a:pt x="0" y="181"/>
                  </a:lnTo>
                  <a:lnTo>
                    <a:pt x="11" y="221"/>
                  </a:lnTo>
                  <a:lnTo>
                    <a:pt x="16" y="244"/>
                  </a:lnTo>
                  <a:lnTo>
                    <a:pt x="16" y="252"/>
                  </a:lnTo>
                  <a:lnTo>
                    <a:pt x="16" y="275"/>
                  </a:lnTo>
                  <a:lnTo>
                    <a:pt x="38" y="286"/>
                  </a:lnTo>
                  <a:lnTo>
                    <a:pt x="38" y="304"/>
                  </a:lnTo>
                  <a:lnTo>
                    <a:pt x="29" y="328"/>
                  </a:lnTo>
                  <a:lnTo>
                    <a:pt x="49" y="351"/>
                  </a:lnTo>
                  <a:lnTo>
                    <a:pt x="56" y="380"/>
                  </a:lnTo>
                  <a:lnTo>
                    <a:pt x="75" y="399"/>
                  </a:lnTo>
                  <a:lnTo>
                    <a:pt x="68" y="420"/>
                  </a:lnTo>
                  <a:lnTo>
                    <a:pt x="75" y="432"/>
                  </a:lnTo>
                  <a:lnTo>
                    <a:pt x="97" y="451"/>
                  </a:lnTo>
                  <a:lnTo>
                    <a:pt x="102" y="469"/>
                  </a:lnTo>
                  <a:lnTo>
                    <a:pt x="97" y="490"/>
                  </a:lnTo>
                  <a:lnTo>
                    <a:pt x="96" y="521"/>
                  </a:lnTo>
                  <a:lnTo>
                    <a:pt x="113" y="537"/>
                  </a:lnTo>
                  <a:lnTo>
                    <a:pt x="121" y="548"/>
                  </a:lnTo>
                  <a:lnTo>
                    <a:pt x="107" y="568"/>
                  </a:lnTo>
                  <a:lnTo>
                    <a:pt x="113" y="584"/>
                  </a:lnTo>
                  <a:lnTo>
                    <a:pt x="126" y="603"/>
                  </a:lnTo>
                  <a:lnTo>
                    <a:pt x="121" y="619"/>
                  </a:lnTo>
                  <a:lnTo>
                    <a:pt x="126" y="642"/>
                  </a:lnTo>
                  <a:lnTo>
                    <a:pt x="131" y="655"/>
                  </a:lnTo>
                  <a:lnTo>
                    <a:pt x="772" y="631"/>
                  </a:lnTo>
                  <a:lnTo>
                    <a:pt x="827" y="681"/>
                  </a:lnTo>
                  <a:lnTo>
                    <a:pt x="838" y="661"/>
                  </a:lnTo>
                  <a:lnTo>
                    <a:pt x="833" y="642"/>
                  </a:lnTo>
                  <a:lnTo>
                    <a:pt x="843" y="631"/>
                  </a:lnTo>
                  <a:lnTo>
                    <a:pt x="865" y="610"/>
                  </a:lnTo>
                  <a:lnTo>
                    <a:pt x="890" y="561"/>
                  </a:lnTo>
                  <a:lnTo>
                    <a:pt x="900" y="526"/>
                  </a:lnTo>
                  <a:lnTo>
                    <a:pt x="890" y="514"/>
                  </a:lnTo>
                  <a:lnTo>
                    <a:pt x="871" y="493"/>
                  </a:lnTo>
                  <a:lnTo>
                    <a:pt x="871" y="474"/>
                  </a:lnTo>
                  <a:lnTo>
                    <a:pt x="879" y="451"/>
                  </a:lnTo>
                  <a:lnTo>
                    <a:pt x="900" y="443"/>
                  </a:lnTo>
                  <a:lnTo>
                    <a:pt x="929" y="438"/>
                  </a:lnTo>
                  <a:lnTo>
                    <a:pt x="937" y="432"/>
                  </a:lnTo>
                  <a:lnTo>
                    <a:pt x="964" y="422"/>
                  </a:lnTo>
                  <a:lnTo>
                    <a:pt x="991" y="393"/>
                  </a:lnTo>
                  <a:lnTo>
                    <a:pt x="991" y="374"/>
                  </a:lnTo>
                  <a:lnTo>
                    <a:pt x="997" y="362"/>
                  </a:lnTo>
                  <a:lnTo>
                    <a:pt x="1015" y="338"/>
                  </a:lnTo>
                  <a:lnTo>
                    <a:pt x="1015" y="322"/>
                  </a:lnTo>
                  <a:lnTo>
                    <a:pt x="1005" y="283"/>
                  </a:lnTo>
                  <a:lnTo>
                    <a:pt x="970" y="264"/>
                  </a:lnTo>
                  <a:lnTo>
                    <a:pt x="969" y="244"/>
                  </a:lnTo>
                  <a:lnTo>
                    <a:pt x="937" y="221"/>
                  </a:lnTo>
                  <a:lnTo>
                    <a:pt x="929" y="212"/>
                  </a:lnTo>
                  <a:lnTo>
                    <a:pt x="922" y="189"/>
                  </a:lnTo>
                  <a:lnTo>
                    <a:pt x="906" y="175"/>
                  </a:lnTo>
                  <a:lnTo>
                    <a:pt x="860" y="163"/>
                  </a:lnTo>
                  <a:lnTo>
                    <a:pt x="843" y="100"/>
                  </a:lnTo>
                  <a:lnTo>
                    <a:pt x="838" y="71"/>
                  </a:lnTo>
                  <a:lnTo>
                    <a:pt x="854" y="53"/>
                  </a:lnTo>
                  <a:lnTo>
                    <a:pt x="854" y="42"/>
                  </a:lnTo>
                  <a:lnTo>
                    <a:pt x="830" y="23"/>
                  </a:lnTo>
                  <a:lnTo>
                    <a:pt x="827" y="0"/>
                  </a:lnTo>
                  <a:lnTo>
                    <a:pt x="22" y="23"/>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88" name="Freeform 87"/>
            <p:cNvSpPr>
              <a:spLocks/>
            </p:cNvSpPr>
            <p:nvPr/>
          </p:nvSpPr>
          <p:spPr bwMode="auto">
            <a:xfrm>
              <a:off x="5303" y="1938"/>
              <a:ext cx="677" cy="1218"/>
            </a:xfrm>
            <a:custGeom>
              <a:avLst/>
              <a:gdLst>
                <a:gd name="T0" fmla="*/ 557 w 677"/>
                <a:gd name="T1" fmla="*/ 0 h 1218"/>
                <a:gd name="T2" fmla="*/ 557 w 677"/>
                <a:gd name="T3" fmla="*/ 34 h 1218"/>
                <a:gd name="T4" fmla="*/ 568 w 677"/>
                <a:gd name="T5" fmla="*/ 69 h 1218"/>
                <a:gd name="T6" fmla="*/ 584 w 677"/>
                <a:gd name="T7" fmla="*/ 81 h 1218"/>
                <a:gd name="T8" fmla="*/ 591 w 677"/>
                <a:gd name="T9" fmla="*/ 97 h 1218"/>
                <a:gd name="T10" fmla="*/ 603 w 677"/>
                <a:gd name="T11" fmla="*/ 144 h 1218"/>
                <a:gd name="T12" fmla="*/ 607 w 677"/>
                <a:gd name="T13" fmla="*/ 157 h 1218"/>
                <a:gd name="T14" fmla="*/ 615 w 677"/>
                <a:gd name="T15" fmla="*/ 163 h 1218"/>
                <a:gd name="T16" fmla="*/ 658 w 677"/>
                <a:gd name="T17" fmla="*/ 677 h 1218"/>
                <a:gd name="T18" fmla="*/ 653 w 677"/>
                <a:gd name="T19" fmla="*/ 685 h 1218"/>
                <a:gd name="T20" fmla="*/ 653 w 677"/>
                <a:gd name="T21" fmla="*/ 706 h 1218"/>
                <a:gd name="T22" fmla="*/ 648 w 677"/>
                <a:gd name="T23" fmla="*/ 732 h 1218"/>
                <a:gd name="T24" fmla="*/ 664 w 677"/>
                <a:gd name="T25" fmla="*/ 771 h 1218"/>
                <a:gd name="T26" fmla="*/ 677 w 677"/>
                <a:gd name="T27" fmla="*/ 818 h 1218"/>
                <a:gd name="T28" fmla="*/ 653 w 677"/>
                <a:gd name="T29" fmla="*/ 859 h 1218"/>
                <a:gd name="T30" fmla="*/ 648 w 677"/>
                <a:gd name="T31" fmla="*/ 873 h 1218"/>
                <a:gd name="T32" fmla="*/ 635 w 677"/>
                <a:gd name="T33" fmla="*/ 905 h 1218"/>
                <a:gd name="T34" fmla="*/ 607 w 677"/>
                <a:gd name="T35" fmla="*/ 936 h 1218"/>
                <a:gd name="T36" fmla="*/ 607 w 677"/>
                <a:gd name="T37" fmla="*/ 967 h 1218"/>
                <a:gd name="T38" fmla="*/ 603 w 677"/>
                <a:gd name="T39" fmla="*/ 1006 h 1218"/>
                <a:gd name="T40" fmla="*/ 603 w 677"/>
                <a:gd name="T41" fmla="*/ 1014 h 1218"/>
                <a:gd name="T42" fmla="*/ 603 w 677"/>
                <a:gd name="T43" fmla="*/ 1022 h 1218"/>
                <a:gd name="T44" fmla="*/ 607 w 677"/>
                <a:gd name="T45" fmla="*/ 1030 h 1218"/>
                <a:gd name="T46" fmla="*/ 595 w 677"/>
                <a:gd name="T47" fmla="*/ 1036 h 1218"/>
                <a:gd name="T48" fmla="*/ 591 w 677"/>
                <a:gd name="T49" fmla="*/ 1053 h 1218"/>
                <a:gd name="T50" fmla="*/ 589 w 677"/>
                <a:gd name="T51" fmla="*/ 1057 h 1218"/>
                <a:gd name="T52" fmla="*/ 589 w 677"/>
                <a:gd name="T53" fmla="*/ 1064 h 1218"/>
                <a:gd name="T54" fmla="*/ 607 w 677"/>
                <a:gd name="T55" fmla="*/ 1088 h 1218"/>
                <a:gd name="T56" fmla="*/ 603 w 677"/>
                <a:gd name="T57" fmla="*/ 1088 h 1218"/>
                <a:gd name="T58" fmla="*/ 549 w 677"/>
                <a:gd name="T59" fmla="*/ 1106 h 1218"/>
                <a:gd name="T60" fmla="*/ 533 w 677"/>
                <a:gd name="T61" fmla="*/ 1111 h 1218"/>
                <a:gd name="T62" fmla="*/ 538 w 677"/>
                <a:gd name="T63" fmla="*/ 1135 h 1218"/>
                <a:gd name="T64" fmla="*/ 546 w 677"/>
                <a:gd name="T65" fmla="*/ 1177 h 1218"/>
                <a:gd name="T66" fmla="*/ 522 w 677"/>
                <a:gd name="T67" fmla="*/ 1193 h 1218"/>
                <a:gd name="T68" fmla="*/ 504 w 677"/>
                <a:gd name="T69" fmla="*/ 1174 h 1218"/>
                <a:gd name="T70" fmla="*/ 481 w 677"/>
                <a:gd name="T71" fmla="*/ 1163 h 1218"/>
                <a:gd name="T72" fmla="*/ 453 w 677"/>
                <a:gd name="T73" fmla="*/ 1158 h 1218"/>
                <a:gd name="T74" fmla="*/ 431 w 677"/>
                <a:gd name="T75" fmla="*/ 1171 h 1218"/>
                <a:gd name="T76" fmla="*/ 423 w 677"/>
                <a:gd name="T77" fmla="*/ 1210 h 1218"/>
                <a:gd name="T78" fmla="*/ 423 w 677"/>
                <a:gd name="T79" fmla="*/ 1205 h 1218"/>
                <a:gd name="T80" fmla="*/ 407 w 677"/>
                <a:gd name="T81" fmla="*/ 1205 h 1218"/>
                <a:gd name="T82" fmla="*/ 407 w 677"/>
                <a:gd name="T83" fmla="*/ 1218 h 1218"/>
                <a:gd name="T84" fmla="*/ 401 w 677"/>
                <a:gd name="T85" fmla="*/ 1218 h 1218"/>
                <a:gd name="T86" fmla="*/ 366 w 677"/>
                <a:gd name="T87" fmla="*/ 1158 h 1218"/>
                <a:gd name="T88" fmla="*/ 366 w 677"/>
                <a:gd name="T89" fmla="*/ 1151 h 1218"/>
                <a:gd name="T90" fmla="*/ 383 w 677"/>
                <a:gd name="T91" fmla="*/ 1135 h 1218"/>
                <a:gd name="T92" fmla="*/ 383 w 677"/>
                <a:gd name="T93" fmla="*/ 1127 h 1218"/>
                <a:gd name="T94" fmla="*/ 366 w 677"/>
                <a:gd name="T95" fmla="*/ 1106 h 1218"/>
                <a:gd name="T96" fmla="*/ 359 w 677"/>
                <a:gd name="T97" fmla="*/ 1069 h 1218"/>
                <a:gd name="T98" fmla="*/ 310 w 677"/>
                <a:gd name="T99" fmla="*/ 1030 h 1218"/>
                <a:gd name="T100" fmla="*/ 286 w 677"/>
                <a:gd name="T101" fmla="*/ 1017 h 1218"/>
                <a:gd name="T102" fmla="*/ 240 w 677"/>
                <a:gd name="T103" fmla="*/ 990 h 1218"/>
                <a:gd name="T104" fmla="*/ 212 w 677"/>
                <a:gd name="T105" fmla="*/ 964 h 1218"/>
                <a:gd name="T106" fmla="*/ 201 w 677"/>
                <a:gd name="T107" fmla="*/ 936 h 1218"/>
                <a:gd name="T108" fmla="*/ 206 w 677"/>
                <a:gd name="T109" fmla="*/ 920 h 1218"/>
                <a:gd name="T110" fmla="*/ 236 w 677"/>
                <a:gd name="T111" fmla="*/ 889 h 1218"/>
                <a:gd name="T112" fmla="*/ 236 w 677"/>
                <a:gd name="T113" fmla="*/ 854 h 1218"/>
                <a:gd name="T114" fmla="*/ 240 w 677"/>
                <a:gd name="T115" fmla="*/ 831 h 1218"/>
                <a:gd name="T116" fmla="*/ 236 w 677"/>
                <a:gd name="T117" fmla="*/ 818 h 1218"/>
                <a:gd name="T118" fmla="*/ 195 w 677"/>
                <a:gd name="T119" fmla="*/ 795 h 1218"/>
                <a:gd name="T120" fmla="*/ 179 w 677"/>
                <a:gd name="T121" fmla="*/ 802 h 1218"/>
                <a:gd name="T122" fmla="*/ 166 w 677"/>
                <a:gd name="T123" fmla="*/ 818 h 1218"/>
                <a:gd name="T124" fmla="*/ 155 w 677"/>
                <a:gd name="T125" fmla="*/ 812 h 1218"/>
                <a:gd name="T126" fmla="*/ 129 w 677"/>
                <a:gd name="T127" fmla="*/ 732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677" h="1218">
                  <a:moveTo>
                    <a:pt x="557" y="0"/>
                  </a:moveTo>
                  <a:lnTo>
                    <a:pt x="557" y="34"/>
                  </a:lnTo>
                  <a:lnTo>
                    <a:pt x="568" y="69"/>
                  </a:lnTo>
                  <a:lnTo>
                    <a:pt x="584" y="81"/>
                  </a:lnTo>
                  <a:lnTo>
                    <a:pt x="591" y="97"/>
                  </a:lnTo>
                  <a:lnTo>
                    <a:pt x="603" y="144"/>
                  </a:lnTo>
                  <a:lnTo>
                    <a:pt x="607" y="157"/>
                  </a:lnTo>
                  <a:lnTo>
                    <a:pt x="615" y="163"/>
                  </a:lnTo>
                  <a:lnTo>
                    <a:pt x="658" y="677"/>
                  </a:lnTo>
                  <a:lnTo>
                    <a:pt x="653" y="685"/>
                  </a:lnTo>
                  <a:lnTo>
                    <a:pt x="653" y="706"/>
                  </a:lnTo>
                  <a:lnTo>
                    <a:pt x="648" y="732"/>
                  </a:lnTo>
                  <a:lnTo>
                    <a:pt x="664" y="771"/>
                  </a:lnTo>
                  <a:lnTo>
                    <a:pt x="677" y="818"/>
                  </a:lnTo>
                  <a:lnTo>
                    <a:pt x="653" y="859"/>
                  </a:lnTo>
                  <a:lnTo>
                    <a:pt x="648" y="873"/>
                  </a:lnTo>
                  <a:lnTo>
                    <a:pt x="635" y="905"/>
                  </a:lnTo>
                  <a:lnTo>
                    <a:pt x="607" y="936"/>
                  </a:lnTo>
                  <a:lnTo>
                    <a:pt x="607" y="967"/>
                  </a:lnTo>
                  <a:lnTo>
                    <a:pt x="603" y="1006"/>
                  </a:lnTo>
                  <a:lnTo>
                    <a:pt x="603" y="1014"/>
                  </a:lnTo>
                  <a:lnTo>
                    <a:pt x="603" y="1022"/>
                  </a:lnTo>
                  <a:lnTo>
                    <a:pt x="607" y="1030"/>
                  </a:lnTo>
                  <a:lnTo>
                    <a:pt x="595" y="1036"/>
                  </a:lnTo>
                  <a:lnTo>
                    <a:pt x="591" y="1053"/>
                  </a:lnTo>
                  <a:lnTo>
                    <a:pt x="589" y="1057"/>
                  </a:lnTo>
                  <a:lnTo>
                    <a:pt x="589" y="1064"/>
                  </a:lnTo>
                  <a:lnTo>
                    <a:pt x="607" y="1088"/>
                  </a:lnTo>
                  <a:lnTo>
                    <a:pt x="603" y="1088"/>
                  </a:lnTo>
                  <a:lnTo>
                    <a:pt x="549" y="1106"/>
                  </a:lnTo>
                  <a:lnTo>
                    <a:pt x="533" y="1111"/>
                  </a:lnTo>
                  <a:lnTo>
                    <a:pt x="538" y="1135"/>
                  </a:lnTo>
                  <a:lnTo>
                    <a:pt x="546" y="1177"/>
                  </a:lnTo>
                  <a:lnTo>
                    <a:pt x="522" y="1193"/>
                  </a:lnTo>
                  <a:lnTo>
                    <a:pt x="504" y="1174"/>
                  </a:lnTo>
                  <a:lnTo>
                    <a:pt x="481" y="1163"/>
                  </a:lnTo>
                  <a:lnTo>
                    <a:pt x="453" y="1158"/>
                  </a:lnTo>
                  <a:lnTo>
                    <a:pt x="431" y="1171"/>
                  </a:lnTo>
                  <a:lnTo>
                    <a:pt x="423" y="1210"/>
                  </a:lnTo>
                  <a:lnTo>
                    <a:pt x="423" y="1205"/>
                  </a:lnTo>
                  <a:lnTo>
                    <a:pt x="407" y="1205"/>
                  </a:lnTo>
                  <a:lnTo>
                    <a:pt x="407" y="1218"/>
                  </a:lnTo>
                  <a:lnTo>
                    <a:pt x="401" y="1218"/>
                  </a:lnTo>
                  <a:lnTo>
                    <a:pt x="366" y="1158"/>
                  </a:lnTo>
                  <a:lnTo>
                    <a:pt x="366" y="1151"/>
                  </a:lnTo>
                  <a:lnTo>
                    <a:pt x="383" y="1135"/>
                  </a:lnTo>
                  <a:lnTo>
                    <a:pt x="383" y="1127"/>
                  </a:lnTo>
                  <a:lnTo>
                    <a:pt x="366" y="1106"/>
                  </a:lnTo>
                  <a:lnTo>
                    <a:pt x="359" y="1069"/>
                  </a:lnTo>
                  <a:lnTo>
                    <a:pt x="310" y="1030"/>
                  </a:lnTo>
                  <a:lnTo>
                    <a:pt x="286" y="1017"/>
                  </a:lnTo>
                  <a:lnTo>
                    <a:pt x="240" y="990"/>
                  </a:lnTo>
                  <a:lnTo>
                    <a:pt x="212" y="964"/>
                  </a:lnTo>
                  <a:lnTo>
                    <a:pt x="201" y="936"/>
                  </a:lnTo>
                  <a:lnTo>
                    <a:pt x="206" y="920"/>
                  </a:lnTo>
                  <a:lnTo>
                    <a:pt x="236" y="889"/>
                  </a:lnTo>
                  <a:lnTo>
                    <a:pt x="236" y="854"/>
                  </a:lnTo>
                  <a:lnTo>
                    <a:pt x="240" y="831"/>
                  </a:lnTo>
                  <a:lnTo>
                    <a:pt x="236" y="818"/>
                  </a:lnTo>
                  <a:lnTo>
                    <a:pt x="195" y="795"/>
                  </a:lnTo>
                  <a:lnTo>
                    <a:pt x="179" y="802"/>
                  </a:lnTo>
                  <a:lnTo>
                    <a:pt x="166" y="818"/>
                  </a:lnTo>
                  <a:lnTo>
                    <a:pt x="155" y="812"/>
                  </a:lnTo>
                  <a:lnTo>
                    <a:pt x="129" y="732"/>
                  </a:lnTo>
                  <a:lnTo>
                    <a:pt x="113" y="718"/>
                  </a:lnTo>
                  <a:lnTo>
                    <a:pt x="69" y="682"/>
                  </a:lnTo>
                  <a:lnTo>
                    <a:pt x="18" y="619"/>
                  </a:lnTo>
                  <a:lnTo>
                    <a:pt x="16" y="608"/>
                  </a:lnTo>
                  <a:lnTo>
                    <a:pt x="3" y="567"/>
                  </a:lnTo>
                  <a:lnTo>
                    <a:pt x="0" y="530"/>
                  </a:lnTo>
                  <a:lnTo>
                    <a:pt x="11" y="508"/>
                  </a:lnTo>
                  <a:lnTo>
                    <a:pt x="11" y="498"/>
                  </a:lnTo>
                  <a:lnTo>
                    <a:pt x="23" y="478"/>
                  </a:lnTo>
                  <a:lnTo>
                    <a:pt x="18" y="461"/>
                  </a:lnTo>
                  <a:lnTo>
                    <a:pt x="27" y="449"/>
                  </a:lnTo>
                  <a:lnTo>
                    <a:pt x="50" y="427"/>
                  </a:lnTo>
                  <a:lnTo>
                    <a:pt x="75" y="378"/>
                  </a:lnTo>
                  <a:lnTo>
                    <a:pt x="85" y="343"/>
                  </a:lnTo>
                  <a:lnTo>
                    <a:pt x="75" y="331"/>
                  </a:lnTo>
                  <a:lnTo>
                    <a:pt x="56" y="310"/>
                  </a:lnTo>
                  <a:lnTo>
                    <a:pt x="56" y="292"/>
                  </a:lnTo>
                  <a:lnTo>
                    <a:pt x="64" y="268"/>
                  </a:lnTo>
                  <a:lnTo>
                    <a:pt x="85" y="262"/>
                  </a:lnTo>
                  <a:lnTo>
                    <a:pt x="113" y="257"/>
                  </a:lnTo>
                  <a:lnTo>
                    <a:pt x="121" y="249"/>
                  </a:lnTo>
                  <a:lnTo>
                    <a:pt x="149" y="241"/>
                  </a:lnTo>
                  <a:lnTo>
                    <a:pt x="176" y="210"/>
                  </a:lnTo>
                  <a:lnTo>
                    <a:pt x="176" y="191"/>
                  </a:lnTo>
                  <a:lnTo>
                    <a:pt x="182" y="179"/>
                  </a:lnTo>
                  <a:lnTo>
                    <a:pt x="200" y="157"/>
                  </a:lnTo>
                  <a:lnTo>
                    <a:pt x="200" y="139"/>
                  </a:lnTo>
                  <a:lnTo>
                    <a:pt x="190" y="100"/>
                  </a:lnTo>
                  <a:lnTo>
                    <a:pt x="155" y="81"/>
                  </a:lnTo>
                  <a:lnTo>
                    <a:pt x="153" y="63"/>
                  </a:lnTo>
                  <a:lnTo>
                    <a:pt x="121" y="38"/>
                  </a:lnTo>
                  <a:lnTo>
                    <a:pt x="113" y="29"/>
                  </a:lnTo>
                  <a:lnTo>
                    <a:pt x="557" y="0"/>
                  </a:lnTo>
                  <a:close/>
                </a:path>
              </a:pathLst>
            </a:custGeom>
            <a:solidFill>
              <a:srgbClr val="A5A5A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9" name="Rectangle 88"/>
            <p:cNvSpPr>
              <a:spLocks noChangeArrowheads="1"/>
            </p:cNvSpPr>
            <p:nvPr/>
          </p:nvSpPr>
          <p:spPr bwMode="auto">
            <a:xfrm>
              <a:off x="5664" y="2399"/>
              <a:ext cx="11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IL</a:t>
              </a:r>
              <a:endParaRPr lang="en-US" sz="1100">
                <a:effectLst/>
                <a:latin typeface="Calibri" charset="0"/>
                <a:ea typeface="Calibri" charset="0"/>
                <a:cs typeface="Times New Roman" charset="0"/>
              </a:endParaRPr>
            </a:p>
          </p:txBody>
        </p:sp>
        <p:sp>
          <p:nvSpPr>
            <p:cNvPr id="90" name="Freeform 89"/>
            <p:cNvSpPr>
              <a:spLocks/>
            </p:cNvSpPr>
            <p:nvPr/>
          </p:nvSpPr>
          <p:spPr bwMode="auto">
            <a:xfrm>
              <a:off x="5303" y="1938"/>
              <a:ext cx="677" cy="1218"/>
            </a:xfrm>
            <a:custGeom>
              <a:avLst/>
              <a:gdLst>
                <a:gd name="T0" fmla="*/ 557 w 677"/>
                <a:gd name="T1" fmla="*/ 0 h 1218"/>
                <a:gd name="T2" fmla="*/ 557 w 677"/>
                <a:gd name="T3" fmla="*/ 34 h 1218"/>
                <a:gd name="T4" fmla="*/ 568 w 677"/>
                <a:gd name="T5" fmla="*/ 69 h 1218"/>
                <a:gd name="T6" fmla="*/ 584 w 677"/>
                <a:gd name="T7" fmla="*/ 81 h 1218"/>
                <a:gd name="T8" fmla="*/ 591 w 677"/>
                <a:gd name="T9" fmla="*/ 97 h 1218"/>
                <a:gd name="T10" fmla="*/ 603 w 677"/>
                <a:gd name="T11" fmla="*/ 144 h 1218"/>
                <a:gd name="T12" fmla="*/ 607 w 677"/>
                <a:gd name="T13" fmla="*/ 157 h 1218"/>
                <a:gd name="T14" fmla="*/ 615 w 677"/>
                <a:gd name="T15" fmla="*/ 163 h 1218"/>
                <a:gd name="T16" fmla="*/ 658 w 677"/>
                <a:gd name="T17" fmla="*/ 677 h 1218"/>
                <a:gd name="T18" fmla="*/ 653 w 677"/>
                <a:gd name="T19" fmla="*/ 685 h 1218"/>
                <a:gd name="T20" fmla="*/ 653 w 677"/>
                <a:gd name="T21" fmla="*/ 706 h 1218"/>
                <a:gd name="T22" fmla="*/ 648 w 677"/>
                <a:gd name="T23" fmla="*/ 732 h 1218"/>
                <a:gd name="T24" fmla="*/ 664 w 677"/>
                <a:gd name="T25" fmla="*/ 771 h 1218"/>
                <a:gd name="T26" fmla="*/ 677 w 677"/>
                <a:gd name="T27" fmla="*/ 818 h 1218"/>
                <a:gd name="T28" fmla="*/ 653 w 677"/>
                <a:gd name="T29" fmla="*/ 859 h 1218"/>
                <a:gd name="T30" fmla="*/ 648 w 677"/>
                <a:gd name="T31" fmla="*/ 873 h 1218"/>
                <a:gd name="T32" fmla="*/ 635 w 677"/>
                <a:gd name="T33" fmla="*/ 905 h 1218"/>
                <a:gd name="T34" fmla="*/ 607 w 677"/>
                <a:gd name="T35" fmla="*/ 936 h 1218"/>
                <a:gd name="T36" fmla="*/ 607 w 677"/>
                <a:gd name="T37" fmla="*/ 967 h 1218"/>
                <a:gd name="T38" fmla="*/ 603 w 677"/>
                <a:gd name="T39" fmla="*/ 1006 h 1218"/>
                <a:gd name="T40" fmla="*/ 603 w 677"/>
                <a:gd name="T41" fmla="*/ 1014 h 1218"/>
                <a:gd name="T42" fmla="*/ 603 w 677"/>
                <a:gd name="T43" fmla="*/ 1022 h 1218"/>
                <a:gd name="T44" fmla="*/ 607 w 677"/>
                <a:gd name="T45" fmla="*/ 1030 h 1218"/>
                <a:gd name="T46" fmla="*/ 595 w 677"/>
                <a:gd name="T47" fmla="*/ 1036 h 1218"/>
                <a:gd name="T48" fmla="*/ 591 w 677"/>
                <a:gd name="T49" fmla="*/ 1053 h 1218"/>
                <a:gd name="T50" fmla="*/ 589 w 677"/>
                <a:gd name="T51" fmla="*/ 1057 h 1218"/>
                <a:gd name="T52" fmla="*/ 589 w 677"/>
                <a:gd name="T53" fmla="*/ 1064 h 1218"/>
                <a:gd name="T54" fmla="*/ 607 w 677"/>
                <a:gd name="T55" fmla="*/ 1088 h 1218"/>
                <a:gd name="T56" fmla="*/ 603 w 677"/>
                <a:gd name="T57" fmla="*/ 1088 h 1218"/>
                <a:gd name="T58" fmla="*/ 549 w 677"/>
                <a:gd name="T59" fmla="*/ 1106 h 1218"/>
                <a:gd name="T60" fmla="*/ 533 w 677"/>
                <a:gd name="T61" fmla="*/ 1111 h 1218"/>
                <a:gd name="T62" fmla="*/ 538 w 677"/>
                <a:gd name="T63" fmla="*/ 1135 h 1218"/>
                <a:gd name="T64" fmla="*/ 546 w 677"/>
                <a:gd name="T65" fmla="*/ 1177 h 1218"/>
                <a:gd name="T66" fmla="*/ 522 w 677"/>
                <a:gd name="T67" fmla="*/ 1193 h 1218"/>
                <a:gd name="T68" fmla="*/ 504 w 677"/>
                <a:gd name="T69" fmla="*/ 1174 h 1218"/>
                <a:gd name="T70" fmla="*/ 481 w 677"/>
                <a:gd name="T71" fmla="*/ 1163 h 1218"/>
                <a:gd name="T72" fmla="*/ 453 w 677"/>
                <a:gd name="T73" fmla="*/ 1158 h 1218"/>
                <a:gd name="T74" fmla="*/ 431 w 677"/>
                <a:gd name="T75" fmla="*/ 1171 h 1218"/>
                <a:gd name="T76" fmla="*/ 423 w 677"/>
                <a:gd name="T77" fmla="*/ 1210 h 1218"/>
                <a:gd name="T78" fmla="*/ 423 w 677"/>
                <a:gd name="T79" fmla="*/ 1205 h 1218"/>
                <a:gd name="T80" fmla="*/ 407 w 677"/>
                <a:gd name="T81" fmla="*/ 1205 h 1218"/>
                <a:gd name="T82" fmla="*/ 407 w 677"/>
                <a:gd name="T83" fmla="*/ 1218 h 1218"/>
                <a:gd name="T84" fmla="*/ 401 w 677"/>
                <a:gd name="T85" fmla="*/ 1218 h 1218"/>
                <a:gd name="T86" fmla="*/ 366 w 677"/>
                <a:gd name="T87" fmla="*/ 1158 h 1218"/>
                <a:gd name="T88" fmla="*/ 366 w 677"/>
                <a:gd name="T89" fmla="*/ 1151 h 1218"/>
                <a:gd name="T90" fmla="*/ 383 w 677"/>
                <a:gd name="T91" fmla="*/ 1135 h 1218"/>
                <a:gd name="T92" fmla="*/ 383 w 677"/>
                <a:gd name="T93" fmla="*/ 1127 h 1218"/>
                <a:gd name="T94" fmla="*/ 366 w 677"/>
                <a:gd name="T95" fmla="*/ 1106 h 1218"/>
                <a:gd name="T96" fmla="*/ 359 w 677"/>
                <a:gd name="T97" fmla="*/ 1069 h 1218"/>
                <a:gd name="T98" fmla="*/ 310 w 677"/>
                <a:gd name="T99" fmla="*/ 1030 h 1218"/>
                <a:gd name="T100" fmla="*/ 286 w 677"/>
                <a:gd name="T101" fmla="*/ 1017 h 1218"/>
                <a:gd name="T102" fmla="*/ 240 w 677"/>
                <a:gd name="T103" fmla="*/ 990 h 1218"/>
                <a:gd name="T104" fmla="*/ 212 w 677"/>
                <a:gd name="T105" fmla="*/ 964 h 1218"/>
                <a:gd name="T106" fmla="*/ 201 w 677"/>
                <a:gd name="T107" fmla="*/ 936 h 1218"/>
                <a:gd name="T108" fmla="*/ 206 w 677"/>
                <a:gd name="T109" fmla="*/ 920 h 1218"/>
                <a:gd name="T110" fmla="*/ 236 w 677"/>
                <a:gd name="T111" fmla="*/ 889 h 1218"/>
                <a:gd name="T112" fmla="*/ 236 w 677"/>
                <a:gd name="T113" fmla="*/ 854 h 1218"/>
                <a:gd name="T114" fmla="*/ 240 w 677"/>
                <a:gd name="T115" fmla="*/ 831 h 1218"/>
                <a:gd name="T116" fmla="*/ 236 w 677"/>
                <a:gd name="T117" fmla="*/ 818 h 1218"/>
                <a:gd name="T118" fmla="*/ 195 w 677"/>
                <a:gd name="T119" fmla="*/ 795 h 1218"/>
                <a:gd name="T120" fmla="*/ 179 w 677"/>
                <a:gd name="T121" fmla="*/ 802 h 1218"/>
                <a:gd name="T122" fmla="*/ 166 w 677"/>
                <a:gd name="T123" fmla="*/ 818 h 1218"/>
                <a:gd name="T124" fmla="*/ 155 w 677"/>
                <a:gd name="T125" fmla="*/ 812 h 1218"/>
                <a:gd name="T126" fmla="*/ 129 w 677"/>
                <a:gd name="T127" fmla="*/ 732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677" h="1218">
                  <a:moveTo>
                    <a:pt x="557" y="0"/>
                  </a:moveTo>
                  <a:lnTo>
                    <a:pt x="557" y="34"/>
                  </a:lnTo>
                  <a:lnTo>
                    <a:pt x="568" y="69"/>
                  </a:lnTo>
                  <a:lnTo>
                    <a:pt x="584" y="81"/>
                  </a:lnTo>
                  <a:lnTo>
                    <a:pt x="591" y="97"/>
                  </a:lnTo>
                  <a:lnTo>
                    <a:pt x="603" y="144"/>
                  </a:lnTo>
                  <a:lnTo>
                    <a:pt x="607" y="157"/>
                  </a:lnTo>
                  <a:lnTo>
                    <a:pt x="615" y="163"/>
                  </a:lnTo>
                  <a:lnTo>
                    <a:pt x="658" y="677"/>
                  </a:lnTo>
                  <a:lnTo>
                    <a:pt x="653" y="685"/>
                  </a:lnTo>
                  <a:lnTo>
                    <a:pt x="653" y="706"/>
                  </a:lnTo>
                  <a:lnTo>
                    <a:pt x="648" y="732"/>
                  </a:lnTo>
                  <a:lnTo>
                    <a:pt x="664" y="771"/>
                  </a:lnTo>
                  <a:lnTo>
                    <a:pt x="677" y="818"/>
                  </a:lnTo>
                  <a:lnTo>
                    <a:pt x="653" y="859"/>
                  </a:lnTo>
                  <a:lnTo>
                    <a:pt x="648" y="873"/>
                  </a:lnTo>
                  <a:lnTo>
                    <a:pt x="635" y="905"/>
                  </a:lnTo>
                  <a:lnTo>
                    <a:pt x="607" y="936"/>
                  </a:lnTo>
                  <a:lnTo>
                    <a:pt x="607" y="967"/>
                  </a:lnTo>
                  <a:lnTo>
                    <a:pt x="603" y="1006"/>
                  </a:lnTo>
                  <a:lnTo>
                    <a:pt x="603" y="1014"/>
                  </a:lnTo>
                  <a:lnTo>
                    <a:pt x="603" y="1022"/>
                  </a:lnTo>
                  <a:lnTo>
                    <a:pt x="607" y="1030"/>
                  </a:lnTo>
                  <a:lnTo>
                    <a:pt x="595" y="1036"/>
                  </a:lnTo>
                  <a:lnTo>
                    <a:pt x="591" y="1053"/>
                  </a:lnTo>
                  <a:lnTo>
                    <a:pt x="589" y="1057"/>
                  </a:lnTo>
                  <a:lnTo>
                    <a:pt x="589" y="1064"/>
                  </a:lnTo>
                  <a:lnTo>
                    <a:pt x="607" y="1088"/>
                  </a:lnTo>
                  <a:lnTo>
                    <a:pt x="603" y="1088"/>
                  </a:lnTo>
                  <a:lnTo>
                    <a:pt x="549" y="1106"/>
                  </a:lnTo>
                  <a:lnTo>
                    <a:pt x="533" y="1111"/>
                  </a:lnTo>
                  <a:lnTo>
                    <a:pt x="538" y="1135"/>
                  </a:lnTo>
                  <a:lnTo>
                    <a:pt x="546" y="1177"/>
                  </a:lnTo>
                  <a:lnTo>
                    <a:pt x="522" y="1193"/>
                  </a:lnTo>
                  <a:lnTo>
                    <a:pt x="504" y="1174"/>
                  </a:lnTo>
                  <a:lnTo>
                    <a:pt x="481" y="1163"/>
                  </a:lnTo>
                  <a:lnTo>
                    <a:pt x="453" y="1158"/>
                  </a:lnTo>
                  <a:lnTo>
                    <a:pt x="431" y="1171"/>
                  </a:lnTo>
                  <a:lnTo>
                    <a:pt x="423" y="1210"/>
                  </a:lnTo>
                  <a:lnTo>
                    <a:pt x="423" y="1205"/>
                  </a:lnTo>
                  <a:lnTo>
                    <a:pt x="407" y="1205"/>
                  </a:lnTo>
                  <a:lnTo>
                    <a:pt x="407" y="1218"/>
                  </a:lnTo>
                  <a:lnTo>
                    <a:pt x="401" y="1218"/>
                  </a:lnTo>
                  <a:lnTo>
                    <a:pt x="366" y="1158"/>
                  </a:lnTo>
                  <a:lnTo>
                    <a:pt x="366" y="1151"/>
                  </a:lnTo>
                  <a:lnTo>
                    <a:pt x="383" y="1135"/>
                  </a:lnTo>
                  <a:lnTo>
                    <a:pt x="383" y="1127"/>
                  </a:lnTo>
                  <a:lnTo>
                    <a:pt x="366" y="1106"/>
                  </a:lnTo>
                  <a:lnTo>
                    <a:pt x="359" y="1069"/>
                  </a:lnTo>
                  <a:lnTo>
                    <a:pt x="310" y="1030"/>
                  </a:lnTo>
                  <a:lnTo>
                    <a:pt x="286" y="1017"/>
                  </a:lnTo>
                  <a:lnTo>
                    <a:pt x="240" y="990"/>
                  </a:lnTo>
                  <a:lnTo>
                    <a:pt x="212" y="964"/>
                  </a:lnTo>
                  <a:lnTo>
                    <a:pt x="201" y="936"/>
                  </a:lnTo>
                  <a:lnTo>
                    <a:pt x="206" y="920"/>
                  </a:lnTo>
                  <a:lnTo>
                    <a:pt x="236" y="889"/>
                  </a:lnTo>
                  <a:lnTo>
                    <a:pt x="236" y="854"/>
                  </a:lnTo>
                  <a:lnTo>
                    <a:pt x="240" y="831"/>
                  </a:lnTo>
                  <a:lnTo>
                    <a:pt x="236" y="818"/>
                  </a:lnTo>
                  <a:lnTo>
                    <a:pt x="195" y="795"/>
                  </a:lnTo>
                  <a:lnTo>
                    <a:pt x="179" y="802"/>
                  </a:lnTo>
                  <a:lnTo>
                    <a:pt x="166" y="818"/>
                  </a:lnTo>
                  <a:lnTo>
                    <a:pt x="155" y="812"/>
                  </a:lnTo>
                  <a:lnTo>
                    <a:pt x="129" y="732"/>
                  </a:lnTo>
                  <a:lnTo>
                    <a:pt x="113" y="718"/>
                  </a:lnTo>
                  <a:lnTo>
                    <a:pt x="69" y="682"/>
                  </a:lnTo>
                  <a:lnTo>
                    <a:pt x="18" y="619"/>
                  </a:lnTo>
                  <a:lnTo>
                    <a:pt x="16" y="608"/>
                  </a:lnTo>
                  <a:lnTo>
                    <a:pt x="3" y="567"/>
                  </a:lnTo>
                  <a:lnTo>
                    <a:pt x="0" y="530"/>
                  </a:lnTo>
                  <a:lnTo>
                    <a:pt x="11" y="508"/>
                  </a:lnTo>
                  <a:lnTo>
                    <a:pt x="11" y="498"/>
                  </a:lnTo>
                  <a:lnTo>
                    <a:pt x="23" y="478"/>
                  </a:lnTo>
                  <a:lnTo>
                    <a:pt x="18" y="461"/>
                  </a:lnTo>
                  <a:lnTo>
                    <a:pt x="27" y="449"/>
                  </a:lnTo>
                  <a:lnTo>
                    <a:pt x="50" y="427"/>
                  </a:lnTo>
                  <a:lnTo>
                    <a:pt x="75" y="378"/>
                  </a:lnTo>
                  <a:lnTo>
                    <a:pt x="85" y="343"/>
                  </a:lnTo>
                  <a:lnTo>
                    <a:pt x="75" y="331"/>
                  </a:lnTo>
                  <a:lnTo>
                    <a:pt x="56" y="310"/>
                  </a:lnTo>
                  <a:lnTo>
                    <a:pt x="56" y="292"/>
                  </a:lnTo>
                  <a:lnTo>
                    <a:pt x="64" y="268"/>
                  </a:lnTo>
                  <a:lnTo>
                    <a:pt x="85" y="262"/>
                  </a:lnTo>
                  <a:lnTo>
                    <a:pt x="113" y="257"/>
                  </a:lnTo>
                  <a:lnTo>
                    <a:pt x="121" y="249"/>
                  </a:lnTo>
                  <a:lnTo>
                    <a:pt x="149" y="241"/>
                  </a:lnTo>
                  <a:lnTo>
                    <a:pt x="176" y="210"/>
                  </a:lnTo>
                  <a:lnTo>
                    <a:pt x="176" y="191"/>
                  </a:lnTo>
                  <a:lnTo>
                    <a:pt x="182" y="179"/>
                  </a:lnTo>
                  <a:lnTo>
                    <a:pt x="200" y="157"/>
                  </a:lnTo>
                  <a:lnTo>
                    <a:pt x="200" y="139"/>
                  </a:lnTo>
                  <a:lnTo>
                    <a:pt x="190" y="100"/>
                  </a:lnTo>
                  <a:lnTo>
                    <a:pt x="155" y="81"/>
                  </a:lnTo>
                  <a:lnTo>
                    <a:pt x="153" y="63"/>
                  </a:lnTo>
                  <a:lnTo>
                    <a:pt x="121" y="38"/>
                  </a:lnTo>
                  <a:lnTo>
                    <a:pt x="113" y="29"/>
                  </a:lnTo>
                  <a:lnTo>
                    <a:pt x="557" y="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91" name="Freeform 90"/>
            <p:cNvSpPr>
              <a:spLocks/>
            </p:cNvSpPr>
            <p:nvPr/>
          </p:nvSpPr>
          <p:spPr bwMode="auto">
            <a:xfrm>
              <a:off x="4615" y="2386"/>
              <a:ext cx="1135" cy="996"/>
            </a:xfrm>
            <a:custGeom>
              <a:avLst/>
              <a:gdLst>
                <a:gd name="T0" fmla="*/ 195 w 1135"/>
                <a:gd name="T1" fmla="*/ 915 h 996"/>
                <a:gd name="T2" fmla="*/ 195 w 1135"/>
                <a:gd name="T3" fmla="*/ 808 h 996"/>
                <a:gd name="T4" fmla="*/ 190 w 1135"/>
                <a:gd name="T5" fmla="*/ 339 h 996"/>
                <a:gd name="T6" fmla="*/ 184 w 1135"/>
                <a:gd name="T7" fmla="*/ 335 h 996"/>
                <a:gd name="T8" fmla="*/ 168 w 1135"/>
                <a:gd name="T9" fmla="*/ 330 h 996"/>
                <a:gd name="T10" fmla="*/ 149 w 1135"/>
                <a:gd name="T11" fmla="*/ 315 h 996"/>
                <a:gd name="T12" fmla="*/ 138 w 1135"/>
                <a:gd name="T13" fmla="*/ 280 h 996"/>
                <a:gd name="T14" fmla="*/ 122 w 1135"/>
                <a:gd name="T15" fmla="*/ 268 h 996"/>
                <a:gd name="T16" fmla="*/ 110 w 1135"/>
                <a:gd name="T17" fmla="*/ 257 h 996"/>
                <a:gd name="T18" fmla="*/ 115 w 1135"/>
                <a:gd name="T19" fmla="*/ 233 h 996"/>
                <a:gd name="T20" fmla="*/ 133 w 1135"/>
                <a:gd name="T21" fmla="*/ 205 h 996"/>
                <a:gd name="T22" fmla="*/ 64 w 1135"/>
                <a:gd name="T23" fmla="*/ 147 h 996"/>
                <a:gd name="T24" fmla="*/ 64 w 1135"/>
                <a:gd name="T25" fmla="*/ 142 h 996"/>
                <a:gd name="T26" fmla="*/ 69 w 1135"/>
                <a:gd name="T27" fmla="*/ 118 h 996"/>
                <a:gd name="T28" fmla="*/ 58 w 1135"/>
                <a:gd name="T29" fmla="*/ 116 h 996"/>
                <a:gd name="T30" fmla="*/ 34 w 1135"/>
                <a:gd name="T31" fmla="*/ 89 h 996"/>
                <a:gd name="T32" fmla="*/ 29 w 1135"/>
                <a:gd name="T33" fmla="*/ 53 h 996"/>
                <a:gd name="T34" fmla="*/ 13 w 1135"/>
                <a:gd name="T35" fmla="*/ 42 h 996"/>
                <a:gd name="T36" fmla="*/ 0 w 1135"/>
                <a:gd name="T37" fmla="*/ 22 h 996"/>
                <a:gd name="T38" fmla="*/ 643 w 1135"/>
                <a:gd name="T39" fmla="*/ 0 h 996"/>
                <a:gd name="T40" fmla="*/ 696 w 1135"/>
                <a:gd name="T41" fmla="*/ 48 h 996"/>
                <a:gd name="T42" fmla="*/ 696 w 1135"/>
                <a:gd name="T43" fmla="*/ 58 h 996"/>
                <a:gd name="T44" fmla="*/ 685 w 1135"/>
                <a:gd name="T45" fmla="*/ 81 h 996"/>
                <a:gd name="T46" fmla="*/ 690 w 1135"/>
                <a:gd name="T47" fmla="*/ 118 h 996"/>
                <a:gd name="T48" fmla="*/ 701 w 1135"/>
                <a:gd name="T49" fmla="*/ 158 h 996"/>
                <a:gd name="T50" fmla="*/ 704 w 1135"/>
                <a:gd name="T51" fmla="*/ 170 h 996"/>
                <a:gd name="T52" fmla="*/ 755 w 1135"/>
                <a:gd name="T53" fmla="*/ 233 h 996"/>
                <a:gd name="T54" fmla="*/ 800 w 1135"/>
                <a:gd name="T55" fmla="*/ 268 h 996"/>
                <a:gd name="T56" fmla="*/ 816 w 1135"/>
                <a:gd name="T57" fmla="*/ 283 h 996"/>
                <a:gd name="T58" fmla="*/ 841 w 1135"/>
                <a:gd name="T59" fmla="*/ 362 h 996"/>
                <a:gd name="T60" fmla="*/ 854 w 1135"/>
                <a:gd name="T61" fmla="*/ 370 h 996"/>
                <a:gd name="T62" fmla="*/ 865 w 1135"/>
                <a:gd name="T63" fmla="*/ 352 h 996"/>
                <a:gd name="T64" fmla="*/ 881 w 1135"/>
                <a:gd name="T65" fmla="*/ 346 h 996"/>
                <a:gd name="T66" fmla="*/ 923 w 1135"/>
                <a:gd name="T67" fmla="*/ 370 h 996"/>
                <a:gd name="T68" fmla="*/ 928 w 1135"/>
                <a:gd name="T69" fmla="*/ 381 h 996"/>
                <a:gd name="T70" fmla="*/ 923 w 1135"/>
                <a:gd name="T71" fmla="*/ 404 h 996"/>
                <a:gd name="T72" fmla="*/ 923 w 1135"/>
                <a:gd name="T73" fmla="*/ 440 h 996"/>
                <a:gd name="T74" fmla="*/ 892 w 1135"/>
                <a:gd name="T75" fmla="*/ 470 h 996"/>
                <a:gd name="T76" fmla="*/ 888 w 1135"/>
                <a:gd name="T77" fmla="*/ 487 h 996"/>
                <a:gd name="T78" fmla="*/ 899 w 1135"/>
                <a:gd name="T79" fmla="*/ 514 h 996"/>
                <a:gd name="T80" fmla="*/ 928 w 1135"/>
                <a:gd name="T81" fmla="*/ 540 h 996"/>
                <a:gd name="T82" fmla="*/ 974 w 1135"/>
                <a:gd name="T83" fmla="*/ 569 h 996"/>
                <a:gd name="T84" fmla="*/ 996 w 1135"/>
                <a:gd name="T85" fmla="*/ 580 h 996"/>
                <a:gd name="T86" fmla="*/ 1047 w 1135"/>
                <a:gd name="T87" fmla="*/ 621 h 996"/>
                <a:gd name="T88" fmla="*/ 1054 w 1135"/>
                <a:gd name="T89" fmla="*/ 658 h 996"/>
                <a:gd name="T90" fmla="*/ 1070 w 1135"/>
                <a:gd name="T91" fmla="*/ 679 h 996"/>
                <a:gd name="T92" fmla="*/ 1070 w 1135"/>
                <a:gd name="T93" fmla="*/ 685 h 996"/>
                <a:gd name="T94" fmla="*/ 1054 w 1135"/>
                <a:gd name="T95" fmla="*/ 702 h 996"/>
                <a:gd name="T96" fmla="*/ 1054 w 1135"/>
                <a:gd name="T97" fmla="*/ 710 h 996"/>
                <a:gd name="T98" fmla="*/ 1089 w 1135"/>
                <a:gd name="T99" fmla="*/ 768 h 996"/>
                <a:gd name="T100" fmla="*/ 1095 w 1135"/>
                <a:gd name="T101" fmla="*/ 768 h 996"/>
                <a:gd name="T102" fmla="*/ 1095 w 1135"/>
                <a:gd name="T103" fmla="*/ 757 h 996"/>
                <a:gd name="T104" fmla="*/ 1111 w 1135"/>
                <a:gd name="T105" fmla="*/ 757 h 996"/>
                <a:gd name="T106" fmla="*/ 1111 w 1135"/>
                <a:gd name="T107" fmla="*/ 762 h 996"/>
                <a:gd name="T108" fmla="*/ 1116 w 1135"/>
                <a:gd name="T109" fmla="*/ 768 h 996"/>
                <a:gd name="T110" fmla="*/ 1117 w 1135"/>
                <a:gd name="T111" fmla="*/ 768 h 996"/>
                <a:gd name="T112" fmla="*/ 1130 w 1135"/>
                <a:gd name="T113" fmla="*/ 774 h 996"/>
                <a:gd name="T114" fmla="*/ 1135 w 1135"/>
                <a:gd name="T115" fmla="*/ 795 h 996"/>
                <a:gd name="T116" fmla="*/ 1117 w 1135"/>
                <a:gd name="T117" fmla="*/ 850 h 996"/>
                <a:gd name="T118" fmla="*/ 1111 w 1135"/>
                <a:gd name="T119" fmla="*/ 855 h 996"/>
                <a:gd name="T120" fmla="*/ 1100 w 1135"/>
                <a:gd name="T121" fmla="*/ 850 h 996"/>
                <a:gd name="T122" fmla="*/ 1076 w 1135"/>
                <a:gd name="T123" fmla="*/ 862 h 996"/>
                <a:gd name="T124" fmla="*/ 1070 w 1135"/>
                <a:gd name="T125" fmla="*/ 873 h 996"/>
                <a:gd name="T126" fmla="*/ 1054 w 1135"/>
                <a:gd name="T127" fmla="*/ 909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135" h="996">
                  <a:moveTo>
                    <a:pt x="195" y="915"/>
                  </a:moveTo>
                  <a:lnTo>
                    <a:pt x="195" y="808"/>
                  </a:lnTo>
                  <a:lnTo>
                    <a:pt x="190" y="339"/>
                  </a:lnTo>
                  <a:lnTo>
                    <a:pt x="184" y="335"/>
                  </a:lnTo>
                  <a:lnTo>
                    <a:pt x="168" y="330"/>
                  </a:lnTo>
                  <a:lnTo>
                    <a:pt x="149" y="315"/>
                  </a:lnTo>
                  <a:lnTo>
                    <a:pt x="138" y="280"/>
                  </a:lnTo>
                  <a:lnTo>
                    <a:pt x="122" y="268"/>
                  </a:lnTo>
                  <a:lnTo>
                    <a:pt x="110" y="257"/>
                  </a:lnTo>
                  <a:lnTo>
                    <a:pt x="115" y="233"/>
                  </a:lnTo>
                  <a:lnTo>
                    <a:pt x="133" y="205"/>
                  </a:lnTo>
                  <a:lnTo>
                    <a:pt x="64" y="147"/>
                  </a:lnTo>
                  <a:lnTo>
                    <a:pt x="64" y="142"/>
                  </a:lnTo>
                  <a:lnTo>
                    <a:pt x="69" y="118"/>
                  </a:lnTo>
                  <a:lnTo>
                    <a:pt x="58" y="116"/>
                  </a:lnTo>
                  <a:lnTo>
                    <a:pt x="34" y="89"/>
                  </a:lnTo>
                  <a:lnTo>
                    <a:pt x="29" y="53"/>
                  </a:lnTo>
                  <a:lnTo>
                    <a:pt x="13" y="42"/>
                  </a:lnTo>
                  <a:lnTo>
                    <a:pt x="0" y="22"/>
                  </a:lnTo>
                  <a:lnTo>
                    <a:pt x="643" y="0"/>
                  </a:lnTo>
                  <a:lnTo>
                    <a:pt x="696" y="48"/>
                  </a:lnTo>
                  <a:lnTo>
                    <a:pt x="696" y="58"/>
                  </a:lnTo>
                  <a:lnTo>
                    <a:pt x="685" y="81"/>
                  </a:lnTo>
                  <a:lnTo>
                    <a:pt x="690" y="118"/>
                  </a:lnTo>
                  <a:lnTo>
                    <a:pt x="701" y="158"/>
                  </a:lnTo>
                  <a:lnTo>
                    <a:pt x="704" y="170"/>
                  </a:lnTo>
                  <a:lnTo>
                    <a:pt x="755" y="233"/>
                  </a:lnTo>
                  <a:lnTo>
                    <a:pt x="800" y="268"/>
                  </a:lnTo>
                  <a:lnTo>
                    <a:pt x="816" y="283"/>
                  </a:lnTo>
                  <a:lnTo>
                    <a:pt x="841" y="362"/>
                  </a:lnTo>
                  <a:lnTo>
                    <a:pt x="854" y="370"/>
                  </a:lnTo>
                  <a:lnTo>
                    <a:pt x="865" y="352"/>
                  </a:lnTo>
                  <a:lnTo>
                    <a:pt x="881" y="346"/>
                  </a:lnTo>
                  <a:lnTo>
                    <a:pt x="923" y="370"/>
                  </a:lnTo>
                  <a:lnTo>
                    <a:pt x="928" y="381"/>
                  </a:lnTo>
                  <a:lnTo>
                    <a:pt x="923" y="404"/>
                  </a:lnTo>
                  <a:lnTo>
                    <a:pt x="923" y="440"/>
                  </a:lnTo>
                  <a:lnTo>
                    <a:pt x="892" y="470"/>
                  </a:lnTo>
                  <a:lnTo>
                    <a:pt x="888" y="487"/>
                  </a:lnTo>
                  <a:lnTo>
                    <a:pt x="899" y="514"/>
                  </a:lnTo>
                  <a:lnTo>
                    <a:pt x="928" y="540"/>
                  </a:lnTo>
                  <a:lnTo>
                    <a:pt x="974" y="569"/>
                  </a:lnTo>
                  <a:lnTo>
                    <a:pt x="996" y="580"/>
                  </a:lnTo>
                  <a:lnTo>
                    <a:pt x="1047" y="621"/>
                  </a:lnTo>
                  <a:lnTo>
                    <a:pt x="1054" y="658"/>
                  </a:lnTo>
                  <a:lnTo>
                    <a:pt x="1070" y="679"/>
                  </a:lnTo>
                  <a:lnTo>
                    <a:pt x="1070" y="685"/>
                  </a:lnTo>
                  <a:lnTo>
                    <a:pt x="1054" y="702"/>
                  </a:lnTo>
                  <a:lnTo>
                    <a:pt x="1054" y="710"/>
                  </a:lnTo>
                  <a:lnTo>
                    <a:pt x="1089" y="768"/>
                  </a:lnTo>
                  <a:lnTo>
                    <a:pt x="1095" y="768"/>
                  </a:lnTo>
                  <a:lnTo>
                    <a:pt x="1095" y="757"/>
                  </a:lnTo>
                  <a:lnTo>
                    <a:pt x="1111" y="757"/>
                  </a:lnTo>
                  <a:lnTo>
                    <a:pt x="1111" y="762"/>
                  </a:lnTo>
                  <a:lnTo>
                    <a:pt x="1116" y="768"/>
                  </a:lnTo>
                  <a:lnTo>
                    <a:pt x="1117" y="768"/>
                  </a:lnTo>
                  <a:lnTo>
                    <a:pt x="1130" y="774"/>
                  </a:lnTo>
                  <a:lnTo>
                    <a:pt x="1135" y="795"/>
                  </a:lnTo>
                  <a:lnTo>
                    <a:pt x="1117" y="850"/>
                  </a:lnTo>
                  <a:lnTo>
                    <a:pt x="1111" y="855"/>
                  </a:lnTo>
                  <a:lnTo>
                    <a:pt x="1100" y="850"/>
                  </a:lnTo>
                  <a:lnTo>
                    <a:pt x="1076" y="862"/>
                  </a:lnTo>
                  <a:lnTo>
                    <a:pt x="1070" y="873"/>
                  </a:lnTo>
                  <a:lnTo>
                    <a:pt x="1054" y="909"/>
                  </a:lnTo>
                  <a:lnTo>
                    <a:pt x="1047" y="944"/>
                  </a:lnTo>
                  <a:lnTo>
                    <a:pt x="1049" y="956"/>
                  </a:lnTo>
                  <a:lnTo>
                    <a:pt x="1042" y="986"/>
                  </a:lnTo>
                  <a:lnTo>
                    <a:pt x="928" y="996"/>
                  </a:lnTo>
                  <a:lnTo>
                    <a:pt x="928" y="983"/>
                  </a:lnTo>
                  <a:lnTo>
                    <a:pt x="950" y="960"/>
                  </a:lnTo>
                  <a:lnTo>
                    <a:pt x="974" y="939"/>
                  </a:lnTo>
                  <a:lnTo>
                    <a:pt x="977" y="920"/>
                  </a:lnTo>
                  <a:lnTo>
                    <a:pt x="969" y="902"/>
                  </a:lnTo>
                  <a:lnTo>
                    <a:pt x="955" y="893"/>
                  </a:lnTo>
                  <a:lnTo>
                    <a:pt x="955" y="884"/>
                  </a:lnTo>
                  <a:lnTo>
                    <a:pt x="195" y="915"/>
                  </a:lnTo>
                  <a:close/>
                </a:path>
              </a:pathLst>
            </a:custGeom>
            <a:solidFill>
              <a:srgbClr val="A5A5A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2" name="Rectangle 91"/>
            <p:cNvSpPr>
              <a:spLocks noChangeArrowheads="1"/>
            </p:cNvSpPr>
            <p:nvPr/>
          </p:nvSpPr>
          <p:spPr bwMode="auto">
            <a:xfrm>
              <a:off x="4960" y="2769"/>
              <a:ext cx="19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MO</a:t>
              </a:r>
              <a:endParaRPr lang="en-US" sz="1100">
                <a:effectLst/>
                <a:latin typeface="Calibri" charset="0"/>
                <a:ea typeface="Calibri" charset="0"/>
                <a:cs typeface="Times New Roman" charset="0"/>
              </a:endParaRPr>
            </a:p>
          </p:txBody>
        </p:sp>
        <p:sp>
          <p:nvSpPr>
            <p:cNvPr id="93" name="Freeform 92"/>
            <p:cNvSpPr>
              <a:spLocks/>
            </p:cNvSpPr>
            <p:nvPr/>
          </p:nvSpPr>
          <p:spPr bwMode="auto">
            <a:xfrm>
              <a:off x="4615" y="2386"/>
              <a:ext cx="1135" cy="996"/>
            </a:xfrm>
            <a:custGeom>
              <a:avLst/>
              <a:gdLst>
                <a:gd name="T0" fmla="*/ 195 w 1135"/>
                <a:gd name="T1" fmla="*/ 915 h 996"/>
                <a:gd name="T2" fmla="*/ 195 w 1135"/>
                <a:gd name="T3" fmla="*/ 808 h 996"/>
                <a:gd name="T4" fmla="*/ 190 w 1135"/>
                <a:gd name="T5" fmla="*/ 339 h 996"/>
                <a:gd name="T6" fmla="*/ 184 w 1135"/>
                <a:gd name="T7" fmla="*/ 335 h 996"/>
                <a:gd name="T8" fmla="*/ 168 w 1135"/>
                <a:gd name="T9" fmla="*/ 330 h 996"/>
                <a:gd name="T10" fmla="*/ 149 w 1135"/>
                <a:gd name="T11" fmla="*/ 315 h 996"/>
                <a:gd name="T12" fmla="*/ 138 w 1135"/>
                <a:gd name="T13" fmla="*/ 280 h 996"/>
                <a:gd name="T14" fmla="*/ 122 w 1135"/>
                <a:gd name="T15" fmla="*/ 268 h 996"/>
                <a:gd name="T16" fmla="*/ 110 w 1135"/>
                <a:gd name="T17" fmla="*/ 257 h 996"/>
                <a:gd name="T18" fmla="*/ 115 w 1135"/>
                <a:gd name="T19" fmla="*/ 233 h 996"/>
                <a:gd name="T20" fmla="*/ 133 w 1135"/>
                <a:gd name="T21" fmla="*/ 205 h 996"/>
                <a:gd name="T22" fmla="*/ 64 w 1135"/>
                <a:gd name="T23" fmla="*/ 147 h 996"/>
                <a:gd name="T24" fmla="*/ 64 w 1135"/>
                <a:gd name="T25" fmla="*/ 142 h 996"/>
                <a:gd name="T26" fmla="*/ 69 w 1135"/>
                <a:gd name="T27" fmla="*/ 118 h 996"/>
                <a:gd name="T28" fmla="*/ 58 w 1135"/>
                <a:gd name="T29" fmla="*/ 116 h 996"/>
                <a:gd name="T30" fmla="*/ 34 w 1135"/>
                <a:gd name="T31" fmla="*/ 89 h 996"/>
                <a:gd name="T32" fmla="*/ 29 w 1135"/>
                <a:gd name="T33" fmla="*/ 53 h 996"/>
                <a:gd name="T34" fmla="*/ 13 w 1135"/>
                <a:gd name="T35" fmla="*/ 42 h 996"/>
                <a:gd name="T36" fmla="*/ 0 w 1135"/>
                <a:gd name="T37" fmla="*/ 22 h 996"/>
                <a:gd name="T38" fmla="*/ 643 w 1135"/>
                <a:gd name="T39" fmla="*/ 0 h 996"/>
                <a:gd name="T40" fmla="*/ 696 w 1135"/>
                <a:gd name="T41" fmla="*/ 48 h 996"/>
                <a:gd name="T42" fmla="*/ 696 w 1135"/>
                <a:gd name="T43" fmla="*/ 58 h 996"/>
                <a:gd name="T44" fmla="*/ 685 w 1135"/>
                <a:gd name="T45" fmla="*/ 81 h 996"/>
                <a:gd name="T46" fmla="*/ 690 w 1135"/>
                <a:gd name="T47" fmla="*/ 118 h 996"/>
                <a:gd name="T48" fmla="*/ 701 w 1135"/>
                <a:gd name="T49" fmla="*/ 158 h 996"/>
                <a:gd name="T50" fmla="*/ 704 w 1135"/>
                <a:gd name="T51" fmla="*/ 170 h 996"/>
                <a:gd name="T52" fmla="*/ 755 w 1135"/>
                <a:gd name="T53" fmla="*/ 233 h 996"/>
                <a:gd name="T54" fmla="*/ 800 w 1135"/>
                <a:gd name="T55" fmla="*/ 268 h 996"/>
                <a:gd name="T56" fmla="*/ 816 w 1135"/>
                <a:gd name="T57" fmla="*/ 283 h 996"/>
                <a:gd name="T58" fmla="*/ 841 w 1135"/>
                <a:gd name="T59" fmla="*/ 362 h 996"/>
                <a:gd name="T60" fmla="*/ 854 w 1135"/>
                <a:gd name="T61" fmla="*/ 370 h 996"/>
                <a:gd name="T62" fmla="*/ 865 w 1135"/>
                <a:gd name="T63" fmla="*/ 352 h 996"/>
                <a:gd name="T64" fmla="*/ 881 w 1135"/>
                <a:gd name="T65" fmla="*/ 346 h 996"/>
                <a:gd name="T66" fmla="*/ 923 w 1135"/>
                <a:gd name="T67" fmla="*/ 370 h 996"/>
                <a:gd name="T68" fmla="*/ 928 w 1135"/>
                <a:gd name="T69" fmla="*/ 381 h 996"/>
                <a:gd name="T70" fmla="*/ 923 w 1135"/>
                <a:gd name="T71" fmla="*/ 404 h 996"/>
                <a:gd name="T72" fmla="*/ 923 w 1135"/>
                <a:gd name="T73" fmla="*/ 440 h 996"/>
                <a:gd name="T74" fmla="*/ 892 w 1135"/>
                <a:gd name="T75" fmla="*/ 470 h 996"/>
                <a:gd name="T76" fmla="*/ 888 w 1135"/>
                <a:gd name="T77" fmla="*/ 487 h 996"/>
                <a:gd name="T78" fmla="*/ 899 w 1135"/>
                <a:gd name="T79" fmla="*/ 514 h 996"/>
                <a:gd name="T80" fmla="*/ 928 w 1135"/>
                <a:gd name="T81" fmla="*/ 540 h 996"/>
                <a:gd name="T82" fmla="*/ 974 w 1135"/>
                <a:gd name="T83" fmla="*/ 569 h 996"/>
                <a:gd name="T84" fmla="*/ 996 w 1135"/>
                <a:gd name="T85" fmla="*/ 580 h 996"/>
                <a:gd name="T86" fmla="*/ 1047 w 1135"/>
                <a:gd name="T87" fmla="*/ 621 h 996"/>
                <a:gd name="T88" fmla="*/ 1054 w 1135"/>
                <a:gd name="T89" fmla="*/ 658 h 996"/>
                <a:gd name="T90" fmla="*/ 1070 w 1135"/>
                <a:gd name="T91" fmla="*/ 679 h 996"/>
                <a:gd name="T92" fmla="*/ 1070 w 1135"/>
                <a:gd name="T93" fmla="*/ 685 h 996"/>
                <a:gd name="T94" fmla="*/ 1054 w 1135"/>
                <a:gd name="T95" fmla="*/ 702 h 996"/>
                <a:gd name="T96" fmla="*/ 1054 w 1135"/>
                <a:gd name="T97" fmla="*/ 710 h 996"/>
                <a:gd name="T98" fmla="*/ 1089 w 1135"/>
                <a:gd name="T99" fmla="*/ 768 h 996"/>
                <a:gd name="T100" fmla="*/ 1095 w 1135"/>
                <a:gd name="T101" fmla="*/ 768 h 996"/>
                <a:gd name="T102" fmla="*/ 1095 w 1135"/>
                <a:gd name="T103" fmla="*/ 757 h 996"/>
                <a:gd name="T104" fmla="*/ 1111 w 1135"/>
                <a:gd name="T105" fmla="*/ 757 h 996"/>
                <a:gd name="T106" fmla="*/ 1111 w 1135"/>
                <a:gd name="T107" fmla="*/ 762 h 996"/>
                <a:gd name="T108" fmla="*/ 1116 w 1135"/>
                <a:gd name="T109" fmla="*/ 768 h 996"/>
                <a:gd name="T110" fmla="*/ 1117 w 1135"/>
                <a:gd name="T111" fmla="*/ 768 h 996"/>
                <a:gd name="T112" fmla="*/ 1130 w 1135"/>
                <a:gd name="T113" fmla="*/ 774 h 996"/>
                <a:gd name="T114" fmla="*/ 1135 w 1135"/>
                <a:gd name="T115" fmla="*/ 795 h 996"/>
                <a:gd name="T116" fmla="*/ 1117 w 1135"/>
                <a:gd name="T117" fmla="*/ 850 h 996"/>
                <a:gd name="T118" fmla="*/ 1111 w 1135"/>
                <a:gd name="T119" fmla="*/ 855 h 996"/>
                <a:gd name="T120" fmla="*/ 1100 w 1135"/>
                <a:gd name="T121" fmla="*/ 850 h 996"/>
                <a:gd name="T122" fmla="*/ 1076 w 1135"/>
                <a:gd name="T123" fmla="*/ 862 h 996"/>
                <a:gd name="T124" fmla="*/ 1070 w 1135"/>
                <a:gd name="T125" fmla="*/ 873 h 996"/>
                <a:gd name="T126" fmla="*/ 1054 w 1135"/>
                <a:gd name="T127" fmla="*/ 909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135" h="996">
                  <a:moveTo>
                    <a:pt x="195" y="915"/>
                  </a:moveTo>
                  <a:lnTo>
                    <a:pt x="195" y="808"/>
                  </a:lnTo>
                  <a:lnTo>
                    <a:pt x="190" y="339"/>
                  </a:lnTo>
                  <a:lnTo>
                    <a:pt x="184" y="335"/>
                  </a:lnTo>
                  <a:lnTo>
                    <a:pt x="168" y="330"/>
                  </a:lnTo>
                  <a:lnTo>
                    <a:pt x="149" y="315"/>
                  </a:lnTo>
                  <a:lnTo>
                    <a:pt x="138" y="280"/>
                  </a:lnTo>
                  <a:lnTo>
                    <a:pt x="122" y="268"/>
                  </a:lnTo>
                  <a:lnTo>
                    <a:pt x="110" y="257"/>
                  </a:lnTo>
                  <a:lnTo>
                    <a:pt x="115" y="233"/>
                  </a:lnTo>
                  <a:lnTo>
                    <a:pt x="133" y="205"/>
                  </a:lnTo>
                  <a:lnTo>
                    <a:pt x="64" y="147"/>
                  </a:lnTo>
                  <a:lnTo>
                    <a:pt x="64" y="142"/>
                  </a:lnTo>
                  <a:lnTo>
                    <a:pt x="69" y="118"/>
                  </a:lnTo>
                  <a:lnTo>
                    <a:pt x="58" y="116"/>
                  </a:lnTo>
                  <a:lnTo>
                    <a:pt x="34" y="89"/>
                  </a:lnTo>
                  <a:lnTo>
                    <a:pt x="29" y="53"/>
                  </a:lnTo>
                  <a:lnTo>
                    <a:pt x="13" y="42"/>
                  </a:lnTo>
                  <a:lnTo>
                    <a:pt x="0" y="22"/>
                  </a:lnTo>
                  <a:lnTo>
                    <a:pt x="643" y="0"/>
                  </a:lnTo>
                  <a:lnTo>
                    <a:pt x="696" y="48"/>
                  </a:lnTo>
                  <a:lnTo>
                    <a:pt x="696" y="58"/>
                  </a:lnTo>
                  <a:lnTo>
                    <a:pt x="685" y="81"/>
                  </a:lnTo>
                  <a:lnTo>
                    <a:pt x="690" y="118"/>
                  </a:lnTo>
                  <a:lnTo>
                    <a:pt x="701" y="158"/>
                  </a:lnTo>
                  <a:lnTo>
                    <a:pt x="704" y="170"/>
                  </a:lnTo>
                  <a:lnTo>
                    <a:pt x="755" y="233"/>
                  </a:lnTo>
                  <a:lnTo>
                    <a:pt x="800" y="268"/>
                  </a:lnTo>
                  <a:lnTo>
                    <a:pt x="816" y="283"/>
                  </a:lnTo>
                  <a:lnTo>
                    <a:pt x="841" y="362"/>
                  </a:lnTo>
                  <a:lnTo>
                    <a:pt x="854" y="370"/>
                  </a:lnTo>
                  <a:lnTo>
                    <a:pt x="865" y="352"/>
                  </a:lnTo>
                  <a:lnTo>
                    <a:pt x="881" y="346"/>
                  </a:lnTo>
                  <a:lnTo>
                    <a:pt x="923" y="370"/>
                  </a:lnTo>
                  <a:lnTo>
                    <a:pt x="928" y="381"/>
                  </a:lnTo>
                  <a:lnTo>
                    <a:pt x="923" y="404"/>
                  </a:lnTo>
                  <a:lnTo>
                    <a:pt x="923" y="440"/>
                  </a:lnTo>
                  <a:lnTo>
                    <a:pt x="892" y="470"/>
                  </a:lnTo>
                  <a:lnTo>
                    <a:pt x="888" y="487"/>
                  </a:lnTo>
                  <a:lnTo>
                    <a:pt x="899" y="514"/>
                  </a:lnTo>
                  <a:lnTo>
                    <a:pt x="928" y="540"/>
                  </a:lnTo>
                  <a:lnTo>
                    <a:pt x="974" y="569"/>
                  </a:lnTo>
                  <a:lnTo>
                    <a:pt x="996" y="580"/>
                  </a:lnTo>
                  <a:lnTo>
                    <a:pt x="1047" y="621"/>
                  </a:lnTo>
                  <a:lnTo>
                    <a:pt x="1054" y="658"/>
                  </a:lnTo>
                  <a:lnTo>
                    <a:pt x="1070" y="679"/>
                  </a:lnTo>
                  <a:lnTo>
                    <a:pt x="1070" y="685"/>
                  </a:lnTo>
                  <a:lnTo>
                    <a:pt x="1054" y="702"/>
                  </a:lnTo>
                  <a:lnTo>
                    <a:pt x="1054" y="710"/>
                  </a:lnTo>
                  <a:lnTo>
                    <a:pt x="1089" y="768"/>
                  </a:lnTo>
                  <a:lnTo>
                    <a:pt x="1095" y="768"/>
                  </a:lnTo>
                  <a:lnTo>
                    <a:pt x="1095" y="757"/>
                  </a:lnTo>
                  <a:lnTo>
                    <a:pt x="1111" y="757"/>
                  </a:lnTo>
                  <a:lnTo>
                    <a:pt x="1111" y="762"/>
                  </a:lnTo>
                  <a:lnTo>
                    <a:pt x="1116" y="768"/>
                  </a:lnTo>
                  <a:lnTo>
                    <a:pt x="1117" y="768"/>
                  </a:lnTo>
                  <a:lnTo>
                    <a:pt x="1130" y="774"/>
                  </a:lnTo>
                  <a:lnTo>
                    <a:pt x="1135" y="795"/>
                  </a:lnTo>
                  <a:lnTo>
                    <a:pt x="1117" y="850"/>
                  </a:lnTo>
                  <a:lnTo>
                    <a:pt x="1111" y="855"/>
                  </a:lnTo>
                  <a:lnTo>
                    <a:pt x="1100" y="850"/>
                  </a:lnTo>
                  <a:lnTo>
                    <a:pt x="1076" y="862"/>
                  </a:lnTo>
                  <a:lnTo>
                    <a:pt x="1070" y="873"/>
                  </a:lnTo>
                  <a:lnTo>
                    <a:pt x="1054" y="909"/>
                  </a:lnTo>
                  <a:lnTo>
                    <a:pt x="1047" y="944"/>
                  </a:lnTo>
                  <a:lnTo>
                    <a:pt x="1049" y="956"/>
                  </a:lnTo>
                  <a:lnTo>
                    <a:pt x="1042" y="986"/>
                  </a:lnTo>
                  <a:lnTo>
                    <a:pt x="928" y="996"/>
                  </a:lnTo>
                  <a:lnTo>
                    <a:pt x="928" y="983"/>
                  </a:lnTo>
                  <a:lnTo>
                    <a:pt x="950" y="960"/>
                  </a:lnTo>
                  <a:lnTo>
                    <a:pt x="974" y="939"/>
                  </a:lnTo>
                  <a:lnTo>
                    <a:pt x="977" y="920"/>
                  </a:lnTo>
                  <a:lnTo>
                    <a:pt x="969" y="902"/>
                  </a:lnTo>
                  <a:lnTo>
                    <a:pt x="955" y="893"/>
                  </a:lnTo>
                  <a:lnTo>
                    <a:pt x="955" y="884"/>
                  </a:lnTo>
                  <a:lnTo>
                    <a:pt x="195" y="915"/>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94" name="Freeform 93"/>
            <p:cNvSpPr>
              <a:spLocks/>
            </p:cNvSpPr>
            <p:nvPr/>
          </p:nvSpPr>
          <p:spPr bwMode="auto">
            <a:xfrm>
              <a:off x="4810" y="3269"/>
              <a:ext cx="846" cy="779"/>
            </a:xfrm>
            <a:custGeom>
              <a:avLst/>
              <a:gdLst>
                <a:gd name="T0" fmla="*/ 0 w 846"/>
                <a:gd name="T1" fmla="*/ 29 h 779"/>
                <a:gd name="T2" fmla="*/ 29 w 846"/>
                <a:gd name="T3" fmla="*/ 267 h 779"/>
                <a:gd name="T4" fmla="*/ 24 w 846"/>
                <a:gd name="T5" fmla="*/ 645 h 779"/>
                <a:gd name="T6" fmla="*/ 53 w 846"/>
                <a:gd name="T7" fmla="*/ 669 h 779"/>
                <a:gd name="T8" fmla="*/ 64 w 846"/>
                <a:gd name="T9" fmla="*/ 669 h 779"/>
                <a:gd name="T10" fmla="*/ 86 w 846"/>
                <a:gd name="T11" fmla="*/ 658 h 779"/>
                <a:gd name="T12" fmla="*/ 110 w 846"/>
                <a:gd name="T13" fmla="*/ 663 h 779"/>
                <a:gd name="T14" fmla="*/ 110 w 846"/>
                <a:gd name="T15" fmla="*/ 779 h 779"/>
                <a:gd name="T16" fmla="*/ 622 w 846"/>
                <a:gd name="T17" fmla="*/ 766 h 779"/>
                <a:gd name="T18" fmla="*/ 622 w 846"/>
                <a:gd name="T19" fmla="*/ 750 h 779"/>
                <a:gd name="T20" fmla="*/ 627 w 846"/>
                <a:gd name="T21" fmla="*/ 733 h 779"/>
                <a:gd name="T22" fmla="*/ 638 w 846"/>
                <a:gd name="T23" fmla="*/ 728 h 779"/>
                <a:gd name="T24" fmla="*/ 638 w 846"/>
                <a:gd name="T25" fmla="*/ 721 h 779"/>
                <a:gd name="T26" fmla="*/ 634 w 846"/>
                <a:gd name="T27" fmla="*/ 708 h 779"/>
                <a:gd name="T28" fmla="*/ 627 w 846"/>
                <a:gd name="T29" fmla="*/ 692 h 779"/>
                <a:gd name="T30" fmla="*/ 614 w 846"/>
                <a:gd name="T31" fmla="*/ 674 h 779"/>
                <a:gd name="T32" fmla="*/ 603 w 846"/>
                <a:gd name="T33" fmla="*/ 639 h 779"/>
                <a:gd name="T34" fmla="*/ 622 w 846"/>
                <a:gd name="T35" fmla="*/ 611 h 779"/>
                <a:gd name="T36" fmla="*/ 634 w 846"/>
                <a:gd name="T37" fmla="*/ 585 h 779"/>
                <a:gd name="T38" fmla="*/ 634 w 846"/>
                <a:gd name="T39" fmla="*/ 563 h 779"/>
                <a:gd name="T40" fmla="*/ 650 w 846"/>
                <a:gd name="T41" fmla="*/ 542 h 779"/>
                <a:gd name="T42" fmla="*/ 650 w 846"/>
                <a:gd name="T43" fmla="*/ 516 h 779"/>
                <a:gd name="T44" fmla="*/ 661 w 846"/>
                <a:gd name="T45" fmla="*/ 506 h 779"/>
                <a:gd name="T46" fmla="*/ 680 w 846"/>
                <a:gd name="T47" fmla="*/ 472 h 779"/>
                <a:gd name="T48" fmla="*/ 712 w 846"/>
                <a:gd name="T49" fmla="*/ 453 h 779"/>
                <a:gd name="T50" fmla="*/ 713 w 846"/>
                <a:gd name="T51" fmla="*/ 437 h 779"/>
                <a:gd name="T52" fmla="*/ 713 w 846"/>
                <a:gd name="T53" fmla="*/ 399 h 779"/>
                <a:gd name="T54" fmla="*/ 726 w 846"/>
                <a:gd name="T55" fmla="*/ 367 h 779"/>
                <a:gd name="T56" fmla="*/ 758 w 846"/>
                <a:gd name="T57" fmla="*/ 336 h 779"/>
                <a:gd name="T58" fmla="*/ 760 w 846"/>
                <a:gd name="T59" fmla="*/ 325 h 779"/>
                <a:gd name="T60" fmla="*/ 780 w 846"/>
                <a:gd name="T61" fmla="*/ 309 h 779"/>
                <a:gd name="T62" fmla="*/ 784 w 846"/>
                <a:gd name="T63" fmla="*/ 306 h 779"/>
                <a:gd name="T64" fmla="*/ 784 w 846"/>
                <a:gd name="T65" fmla="*/ 267 h 779"/>
                <a:gd name="T66" fmla="*/ 784 w 846"/>
                <a:gd name="T67" fmla="*/ 236 h 779"/>
                <a:gd name="T68" fmla="*/ 804 w 846"/>
                <a:gd name="T69" fmla="*/ 208 h 779"/>
                <a:gd name="T70" fmla="*/ 811 w 846"/>
                <a:gd name="T71" fmla="*/ 166 h 779"/>
                <a:gd name="T72" fmla="*/ 833 w 846"/>
                <a:gd name="T73" fmla="*/ 144 h 779"/>
                <a:gd name="T74" fmla="*/ 841 w 846"/>
                <a:gd name="T75" fmla="*/ 123 h 779"/>
                <a:gd name="T76" fmla="*/ 841 w 846"/>
                <a:gd name="T77" fmla="*/ 115 h 779"/>
                <a:gd name="T78" fmla="*/ 846 w 846"/>
                <a:gd name="T79" fmla="*/ 98 h 779"/>
                <a:gd name="T80" fmla="*/ 729 w 846"/>
                <a:gd name="T81" fmla="*/ 108 h 779"/>
                <a:gd name="T82" fmla="*/ 729 w 846"/>
                <a:gd name="T83" fmla="*/ 97 h 779"/>
                <a:gd name="T84" fmla="*/ 753 w 846"/>
                <a:gd name="T85" fmla="*/ 74 h 779"/>
                <a:gd name="T86" fmla="*/ 776 w 846"/>
                <a:gd name="T87" fmla="*/ 53 h 779"/>
                <a:gd name="T88" fmla="*/ 780 w 846"/>
                <a:gd name="T89" fmla="*/ 34 h 779"/>
                <a:gd name="T90" fmla="*/ 771 w 846"/>
                <a:gd name="T91" fmla="*/ 16 h 779"/>
                <a:gd name="T92" fmla="*/ 758 w 846"/>
                <a:gd name="T93" fmla="*/ 6 h 779"/>
                <a:gd name="T94" fmla="*/ 758 w 846"/>
                <a:gd name="T95" fmla="*/ 0 h 779"/>
                <a:gd name="T96" fmla="*/ 0 w 846"/>
                <a:gd name="T97" fmla="*/ 29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6" h="779">
                  <a:moveTo>
                    <a:pt x="0" y="29"/>
                  </a:moveTo>
                  <a:lnTo>
                    <a:pt x="29" y="267"/>
                  </a:lnTo>
                  <a:lnTo>
                    <a:pt x="24" y="645"/>
                  </a:lnTo>
                  <a:lnTo>
                    <a:pt x="53" y="669"/>
                  </a:lnTo>
                  <a:lnTo>
                    <a:pt x="64" y="669"/>
                  </a:lnTo>
                  <a:lnTo>
                    <a:pt x="86" y="658"/>
                  </a:lnTo>
                  <a:lnTo>
                    <a:pt x="110" y="663"/>
                  </a:lnTo>
                  <a:lnTo>
                    <a:pt x="110" y="779"/>
                  </a:lnTo>
                  <a:lnTo>
                    <a:pt x="622" y="766"/>
                  </a:lnTo>
                  <a:lnTo>
                    <a:pt x="622" y="750"/>
                  </a:lnTo>
                  <a:lnTo>
                    <a:pt x="627" y="733"/>
                  </a:lnTo>
                  <a:lnTo>
                    <a:pt x="638" y="728"/>
                  </a:lnTo>
                  <a:lnTo>
                    <a:pt x="638" y="721"/>
                  </a:lnTo>
                  <a:lnTo>
                    <a:pt x="634" y="708"/>
                  </a:lnTo>
                  <a:lnTo>
                    <a:pt x="627" y="692"/>
                  </a:lnTo>
                  <a:lnTo>
                    <a:pt x="614" y="674"/>
                  </a:lnTo>
                  <a:lnTo>
                    <a:pt x="603" y="639"/>
                  </a:lnTo>
                  <a:lnTo>
                    <a:pt x="622" y="611"/>
                  </a:lnTo>
                  <a:lnTo>
                    <a:pt x="634" y="585"/>
                  </a:lnTo>
                  <a:lnTo>
                    <a:pt x="634" y="563"/>
                  </a:lnTo>
                  <a:lnTo>
                    <a:pt x="650" y="542"/>
                  </a:lnTo>
                  <a:lnTo>
                    <a:pt x="650" y="516"/>
                  </a:lnTo>
                  <a:lnTo>
                    <a:pt x="661" y="506"/>
                  </a:lnTo>
                  <a:lnTo>
                    <a:pt x="680" y="472"/>
                  </a:lnTo>
                  <a:lnTo>
                    <a:pt x="712" y="453"/>
                  </a:lnTo>
                  <a:lnTo>
                    <a:pt x="713" y="437"/>
                  </a:lnTo>
                  <a:lnTo>
                    <a:pt x="713" y="399"/>
                  </a:lnTo>
                  <a:lnTo>
                    <a:pt x="726" y="367"/>
                  </a:lnTo>
                  <a:lnTo>
                    <a:pt x="758" y="336"/>
                  </a:lnTo>
                  <a:lnTo>
                    <a:pt x="760" y="325"/>
                  </a:lnTo>
                  <a:lnTo>
                    <a:pt x="780" y="309"/>
                  </a:lnTo>
                  <a:lnTo>
                    <a:pt x="784" y="306"/>
                  </a:lnTo>
                  <a:lnTo>
                    <a:pt x="784" y="267"/>
                  </a:lnTo>
                  <a:lnTo>
                    <a:pt x="784" y="236"/>
                  </a:lnTo>
                  <a:lnTo>
                    <a:pt x="804" y="208"/>
                  </a:lnTo>
                  <a:lnTo>
                    <a:pt x="811" y="166"/>
                  </a:lnTo>
                  <a:lnTo>
                    <a:pt x="833" y="144"/>
                  </a:lnTo>
                  <a:lnTo>
                    <a:pt x="841" y="123"/>
                  </a:lnTo>
                  <a:lnTo>
                    <a:pt x="841" y="115"/>
                  </a:lnTo>
                  <a:lnTo>
                    <a:pt x="846" y="98"/>
                  </a:lnTo>
                  <a:lnTo>
                    <a:pt x="729" y="108"/>
                  </a:lnTo>
                  <a:lnTo>
                    <a:pt x="729" y="97"/>
                  </a:lnTo>
                  <a:lnTo>
                    <a:pt x="753" y="74"/>
                  </a:lnTo>
                  <a:lnTo>
                    <a:pt x="776" y="53"/>
                  </a:lnTo>
                  <a:lnTo>
                    <a:pt x="780" y="34"/>
                  </a:lnTo>
                  <a:lnTo>
                    <a:pt x="771" y="16"/>
                  </a:lnTo>
                  <a:lnTo>
                    <a:pt x="758" y="6"/>
                  </a:lnTo>
                  <a:lnTo>
                    <a:pt x="758" y="0"/>
                  </a:lnTo>
                  <a:lnTo>
                    <a:pt x="0" y="29"/>
                  </a:lnTo>
                  <a:close/>
                </a:path>
              </a:pathLst>
            </a:custGeom>
            <a:solidFill>
              <a:srgbClr val="A5A5A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5" name="Rectangle 94"/>
            <p:cNvSpPr>
              <a:spLocks noChangeArrowheads="1"/>
            </p:cNvSpPr>
            <p:nvPr/>
          </p:nvSpPr>
          <p:spPr bwMode="auto">
            <a:xfrm>
              <a:off x="5083" y="3586"/>
              <a:ext cx="1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AR</a:t>
              </a:r>
              <a:endParaRPr lang="en-US" sz="1100">
                <a:effectLst/>
                <a:latin typeface="Calibri" charset="0"/>
                <a:ea typeface="Calibri" charset="0"/>
                <a:cs typeface="Times New Roman" charset="0"/>
              </a:endParaRPr>
            </a:p>
          </p:txBody>
        </p:sp>
        <p:sp>
          <p:nvSpPr>
            <p:cNvPr id="96" name="Freeform 95"/>
            <p:cNvSpPr>
              <a:spLocks/>
            </p:cNvSpPr>
            <p:nvPr/>
          </p:nvSpPr>
          <p:spPr bwMode="auto">
            <a:xfrm>
              <a:off x="4810" y="3269"/>
              <a:ext cx="846" cy="779"/>
            </a:xfrm>
            <a:custGeom>
              <a:avLst/>
              <a:gdLst>
                <a:gd name="T0" fmla="*/ 0 w 846"/>
                <a:gd name="T1" fmla="*/ 29 h 779"/>
                <a:gd name="T2" fmla="*/ 29 w 846"/>
                <a:gd name="T3" fmla="*/ 267 h 779"/>
                <a:gd name="T4" fmla="*/ 24 w 846"/>
                <a:gd name="T5" fmla="*/ 645 h 779"/>
                <a:gd name="T6" fmla="*/ 53 w 846"/>
                <a:gd name="T7" fmla="*/ 669 h 779"/>
                <a:gd name="T8" fmla="*/ 64 w 846"/>
                <a:gd name="T9" fmla="*/ 669 h 779"/>
                <a:gd name="T10" fmla="*/ 86 w 846"/>
                <a:gd name="T11" fmla="*/ 658 h 779"/>
                <a:gd name="T12" fmla="*/ 110 w 846"/>
                <a:gd name="T13" fmla="*/ 663 h 779"/>
                <a:gd name="T14" fmla="*/ 110 w 846"/>
                <a:gd name="T15" fmla="*/ 779 h 779"/>
                <a:gd name="T16" fmla="*/ 622 w 846"/>
                <a:gd name="T17" fmla="*/ 766 h 779"/>
                <a:gd name="T18" fmla="*/ 622 w 846"/>
                <a:gd name="T19" fmla="*/ 750 h 779"/>
                <a:gd name="T20" fmla="*/ 627 w 846"/>
                <a:gd name="T21" fmla="*/ 733 h 779"/>
                <a:gd name="T22" fmla="*/ 638 w 846"/>
                <a:gd name="T23" fmla="*/ 728 h 779"/>
                <a:gd name="T24" fmla="*/ 638 w 846"/>
                <a:gd name="T25" fmla="*/ 721 h 779"/>
                <a:gd name="T26" fmla="*/ 634 w 846"/>
                <a:gd name="T27" fmla="*/ 708 h 779"/>
                <a:gd name="T28" fmla="*/ 627 w 846"/>
                <a:gd name="T29" fmla="*/ 692 h 779"/>
                <a:gd name="T30" fmla="*/ 614 w 846"/>
                <a:gd name="T31" fmla="*/ 674 h 779"/>
                <a:gd name="T32" fmla="*/ 603 w 846"/>
                <a:gd name="T33" fmla="*/ 639 h 779"/>
                <a:gd name="T34" fmla="*/ 622 w 846"/>
                <a:gd name="T35" fmla="*/ 611 h 779"/>
                <a:gd name="T36" fmla="*/ 634 w 846"/>
                <a:gd name="T37" fmla="*/ 585 h 779"/>
                <a:gd name="T38" fmla="*/ 634 w 846"/>
                <a:gd name="T39" fmla="*/ 563 h 779"/>
                <a:gd name="T40" fmla="*/ 650 w 846"/>
                <a:gd name="T41" fmla="*/ 542 h 779"/>
                <a:gd name="T42" fmla="*/ 650 w 846"/>
                <a:gd name="T43" fmla="*/ 516 h 779"/>
                <a:gd name="T44" fmla="*/ 661 w 846"/>
                <a:gd name="T45" fmla="*/ 506 h 779"/>
                <a:gd name="T46" fmla="*/ 680 w 846"/>
                <a:gd name="T47" fmla="*/ 472 h 779"/>
                <a:gd name="T48" fmla="*/ 712 w 846"/>
                <a:gd name="T49" fmla="*/ 453 h 779"/>
                <a:gd name="T50" fmla="*/ 713 w 846"/>
                <a:gd name="T51" fmla="*/ 437 h 779"/>
                <a:gd name="T52" fmla="*/ 713 w 846"/>
                <a:gd name="T53" fmla="*/ 399 h 779"/>
                <a:gd name="T54" fmla="*/ 726 w 846"/>
                <a:gd name="T55" fmla="*/ 367 h 779"/>
                <a:gd name="T56" fmla="*/ 758 w 846"/>
                <a:gd name="T57" fmla="*/ 336 h 779"/>
                <a:gd name="T58" fmla="*/ 760 w 846"/>
                <a:gd name="T59" fmla="*/ 325 h 779"/>
                <a:gd name="T60" fmla="*/ 780 w 846"/>
                <a:gd name="T61" fmla="*/ 309 h 779"/>
                <a:gd name="T62" fmla="*/ 784 w 846"/>
                <a:gd name="T63" fmla="*/ 306 h 779"/>
                <a:gd name="T64" fmla="*/ 784 w 846"/>
                <a:gd name="T65" fmla="*/ 267 h 779"/>
                <a:gd name="T66" fmla="*/ 784 w 846"/>
                <a:gd name="T67" fmla="*/ 236 h 779"/>
                <a:gd name="T68" fmla="*/ 804 w 846"/>
                <a:gd name="T69" fmla="*/ 208 h 779"/>
                <a:gd name="T70" fmla="*/ 811 w 846"/>
                <a:gd name="T71" fmla="*/ 166 h 779"/>
                <a:gd name="T72" fmla="*/ 833 w 846"/>
                <a:gd name="T73" fmla="*/ 144 h 779"/>
                <a:gd name="T74" fmla="*/ 841 w 846"/>
                <a:gd name="T75" fmla="*/ 123 h 779"/>
                <a:gd name="T76" fmla="*/ 841 w 846"/>
                <a:gd name="T77" fmla="*/ 115 h 779"/>
                <a:gd name="T78" fmla="*/ 846 w 846"/>
                <a:gd name="T79" fmla="*/ 98 h 779"/>
                <a:gd name="T80" fmla="*/ 729 w 846"/>
                <a:gd name="T81" fmla="*/ 108 h 779"/>
                <a:gd name="T82" fmla="*/ 729 w 846"/>
                <a:gd name="T83" fmla="*/ 97 h 779"/>
                <a:gd name="T84" fmla="*/ 753 w 846"/>
                <a:gd name="T85" fmla="*/ 74 h 779"/>
                <a:gd name="T86" fmla="*/ 776 w 846"/>
                <a:gd name="T87" fmla="*/ 53 h 779"/>
                <a:gd name="T88" fmla="*/ 780 w 846"/>
                <a:gd name="T89" fmla="*/ 34 h 779"/>
                <a:gd name="T90" fmla="*/ 771 w 846"/>
                <a:gd name="T91" fmla="*/ 16 h 779"/>
                <a:gd name="T92" fmla="*/ 758 w 846"/>
                <a:gd name="T93" fmla="*/ 6 h 779"/>
                <a:gd name="T94" fmla="*/ 758 w 846"/>
                <a:gd name="T95" fmla="*/ 0 h 779"/>
                <a:gd name="T96" fmla="*/ 0 w 846"/>
                <a:gd name="T97" fmla="*/ 29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6" h="779">
                  <a:moveTo>
                    <a:pt x="0" y="29"/>
                  </a:moveTo>
                  <a:lnTo>
                    <a:pt x="29" y="267"/>
                  </a:lnTo>
                  <a:lnTo>
                    <a:pt x="24" y="645"/>
                  </a:lnTo>
                  <a:lnTo>
                    <a:pt x="53" y="669"/>
                  </a:lnTo>
                  <a:lnTo>
                    <a:pt x="64" y="669"/>
                  </a:lnTo>
                  <a:lnTo>
                    <a:pt x="86" y="658"/>
                  </a:lnTo>
                  <a:lnTo>
                    <a:pt x="110" y="663"/>
                  </a:lnTo>
                  <a:lnTo>
                    <a:pt x="110" y="779"/>
                  </a:lnTo>
                  <a:lnTo>
                    <a:pt x="622" y="766"/>
                  </a:lnTo>
                  <a:lnTo>
                    <a:pt x="622" y="750"/>
                  </a:lnTo>
                  <a:lnTo>
                    <a:pt x="627" y="733"/>
                  </a:lnTo>
                  <a:lnTo>
                    <a:pt x="638" y="728"/>
                  </a:lnTo>
                  <a:lnTo>
                    <a:pt x="638" y="721"/>
                  </a:lnTo>
                  <a:lnTo>
                    <a:pt x="634" y="708"/>
                  </a:lnTo>
                  <a:lnTo>
                    <a:pt x="627" y="692"/>
                  </a:lnTo>
                  <a:lnTo>
                    <a:pt x="614" y="674"/>
                  </a:lnTo>
                  <a:lnTo>
                    <a:pt x="603" y="639"/>
                  </a:lnTo>
                  <a:lnTo>
                    <a:pt x="622" y="611"/>
                  </a:lnTo>
                  <a:lnTo>
                    <a:pt x="634" y="585"/>
                  </a:lnTo>
                  <a:lnTo>
                    <a:pt x="634" y="563"/>
                  </a:lnTo>
                  <a:lnTo>
                    <a:pt x="650" y="542"/>
                  </a:lnTo>
                  <a:lnTo>
                    <a:pt x="650" y="516"/>
                  </a:lnTo>
                  <a:lnTo>
                    <a:pt x="661" y="506"/>
                  </a:lnTo>
                  <a:lnTo>
                    <a:pt x="680" y="472"/>
                  </a:lnTo>
                  <a:lnTo>
                    <a:pt x="712" y="453"/>
                  </a:lnTo>
                  <a:lnTo>
                    <a:pt x="713" y="437"/>
                  </a:lnTo>
                  <a:lnTo>
                    <a:pt x="713" y="399"/>
                  </a:lnTo>
                  <a:lnTo>
                    <a:pt x="726" y="367"/>
                  </a:lnTo>
                  <a:lnTo>
                    <a:pt x="758" y="336"/>
                  </a:lnTo>
                  <a:lnTo>
                    <a:pt x="760" y="325"/>
                  </a:lnTo>
                  <a:lnTo>
                    <a:pt x="780" y="309"/>
                  </a:lnTo>
                  <a:lnTo>
                    <a:pt x="784" y="306"/>
                  </a:lnTo>
                  <a:lnTo>
                    <a:pt x="784" y="267"/>
                  </a:lnTo>
                  <a:lnTo>
                    <a:pt x="784" y="236"/>
                  </a:lnTo>
                  <a:lnTo>
                    <a:pt x="804" y="208"/>
                  </a:lnTo>
                  <a:lnTo>
                    <a:pt x="811" y="166"/>
                  </a:lnTo>
                  <a:lnTo>
                    <a:pt x="833" y="144"/>
                  </a:lnTo>
                  <a:lnTo>
                    <a:pt x="841" y="123"/>
                  </a:lnTo>
                  <a:lnTo>
                    <a:pt x="841" y="115"/>
                  </a:lnTo>
                  <a:lnTo>
                    <a:pt x="846" y="98"/>
                  </a:lnTo>
                  <a:lnTo>
                    <a:pt x="729" y="108"/>
                  </a:lnTo>
                  <a:lnTo>
                    <a:pt x="729" y="97"/>
                  </a:lnTo>
                  <a:lnTo>
                    <a:pt x="753" y="74"/>
                  </a:lnTo>
                  <a:lnTo>
                    <a:pt x="776" y="53"/>
                  </a:lnTo>
                  <a:lnTo>
                    <a:pt x="780" y="34"/>
                  </a:lnTo>
                  <a:lnTo>
                    <a:pt x="771" y="16"/>
                  </a:lnTo>
                  <a:lnTo>
                    <a:pt x="758" y="6"/>
                  </a:lnTo>
                  <a:lnTo>
                    <a:pt x="758" y="0"/>
                  </a:lnTo>
                  <a:lnTo>
                    <a:pt x="0" y="29"/>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97" name="Freeform 96"/>
            <p:cNvSpPr>
              <a:spLocks/>
            </p:cNvSpPr>
            <p:nvPr/>
          </p:nvSpPr>
          <p:spPr bwMode="auto">
            <a:xfrm>
              <a:off x="5383" y="3575"/>
              <a:ext cx="597" cy="1051"/>
            </a:xfrm>
            <a:custGeom>
              <a:avLst/>
              <a:gdLst>
                <a:gd name="T0" fmla="*/ 554 w 597"/>
                <a:gd name="T1" fmla="*/ 0 h 1051"/>
                <a:gd name="T2" fmla="*/ 567 w 597"/>
                <a:gd name="T3" fmla="*/ 17 h 1051"/>
                <a:gd name="T4" fmla="*/ 554 w 597"/>
                <a:gd name="T5" fmla="*/ 650 h 1051"/>
                <a:gd name="T6" fmla="*/ 559 w 597"/>
                <a:gd name="T7" fmla="*/ 677 h 1051"/>
                <a:gd name="T8" fmla="*/ 597 w 597"/>
                <a:gd name="T9" fmla="*/ 999 h 1051"/>
                <a:gd name="T10" fmla="*/ 589 w 597"/>
                <a:gd name="T11" fmla="*/ 1004 h 1051"/>
                <a:gd name="T12" fmla="*/ 573 w 597"/>
                <a:gd name="T13" fmla="*/ 999 h 1051"/>
                <a:gd name="T14" fmla="*/ 567 w 597"/>
                <a:gd name="T15" fmla="*/ 988 h 1051"/>
                <a:gd name="T16" fmla="*/ 538 w 597"/>
                <a:gd name="T17" fmla="*/ 999 h 1051"/>
                <a:gd name="T18" fmla="*/ 515 w 597"/>
                <a:gd name="T19" fmla="*/ 994 h 1051"/>
                <a:gd name="T20" fmla="*/ 439 w 597"/>
                <a:gd name="T21" fmla="*/ 1017 h 1051"/>
                <a:gd name="T22" fmla="*/ 399 w 597"/>
                <a:gd name="T23" fmla="*/ 1051 h 1051"/>
                <a:gd name="T24" fmla="*/ 377 w 597"/>
                <a:gd name="T25" fmla="*/ 1046 h 1051"/>
                <a:gd name="T26" fmla="*/ 369 w 597"/>
                <a:gd name="T27" fmla="*/ 1006 h 1051"/>
                <a:gd name="T28" fmla="*/ 330 w 597"/>
                <a:gd name="T29" fmla="*/ 972 h 1051"/>
                <a:gd name="T30" fmla="*/ 330 w 597"/>
                <a:gd name="T31" fmla="*/ 925 h 1051"/>
                <a:gd name="T32" fmla="*/ 341 w 597"/>
                <a:gd name="T33" fmla="*/ 889 h 1051"/>
                <a:gd name="T34" fmla="*/ 330 w 597"/>
                <a:gd name="T35" fmla="*/ 878 h 1051"/>
                <a:gd name="T36" fmla="*/ 0 w 597"/>
                <a:gd name="T37" fmla="*/ 894 h 1051"/>
                <a:gd name="T38" fmla="*/ 3 w 597"/>
                <a:gd name="T39" fmla="*/ 824 h 1051"/>
                <a:gd name="T40" fmla="*/ 29 w 597"/>
                <a:gd name="T41" fmla="*/ 739 h 1051"/>
                <a:gd name="T42" fmla="*/ 64 w 597"/>
                <a:gd name="T43" fmla="*/ 680 h 1051"/>
                <a:gd name="T44" fmla="*/ 75 w 597"/>
                <a:gd name="T45" fmla="*/ 638 h 1051"/>
                <a:gd name="T46" fmla="*/ 80 w 597"/>
                <a:gd name="T47" fmla="*/ 632 h 1051"/>
                <a:gd name="T48" fmla="*/ 104 w 597"/>
                <a:gd name="T49" fmla="*/ 616 h 1051"/>
                <a:gd name="T50" fmla="*/ 99 w 597"/>
                <a:gd name="T51" fmla="*/ 600 h 1051"/>
                <a:gd name="T52" fmla="*/ 91 w 597"/>
                <a:gd name="T53" fmla="*/ 587 h 1051"/>
                <a:gd name="T54" fmla="*/ 80 w 597"/>
                <a:gd name="T55" fmla="*/ 564 h 1051"/>
                <a:gd name="T56" fmla="*/ 75 w 597"/>
                <a:gd name="T57" fmla="*/ 522 h 1051"/>
                <a:gd name="T58" fmla="*/ 53 w 597"/>
                <a:gd name="T59" fmla="*/ 483 h 1051"/>
                <a:gd name="T60" fmla="*/ 53 w 597"/>
                <a:gd name="T61" fmla="*/ 464 h 1051"/>
                <a:gd name="T62" fmla="*/ 53 w 597"/>
                <a:gd name="T63" fmla="*/ 448 h 1051"/>
                <a:gd name="T64" fmla="*/ 57 w 597"/>
                <a:gd name="T65" fmla="*/ 430 h 1051"/>
                <a:gd name="T66" fmla="*/ 69 w 597"/>
                <a:gd name="T67" fmla="*/ 425 h 1051"/>
                <a:gd name="T68" fmla="*/ 69 w 597"/>
                <a:gd name="T69" fmla="*/ 417 h 1051"/>
                <a:gd name="T70" fmla="*/ 64 w 597"/>
                <a:gd name="T71" fmla="*/ 405 h 1051"/>
                <a:gd name="T72" fmla="*/ 57 w 597"/>
                <a:gd name="T73" fmla="*/ 389 h 1051"/>
                <a:gd name="T74" fmla="*/ 45 w 597"/>
                <a:gd name="T75" fmla="*/ 372 h 1051"/>
                <a:gd name="T76" fmla="*/ 33 w 597"/>
                <a:gd name="T77" fmla="*/ 336 h 1051"/>
                <a:gd name="T78" fmla="*/ 53 w 597"/>
                <a:gd name="T79" fmla="*/ 308 h 1051"/>
                <a:gd name="T80" fmla="*/ 64 w 597"/>
                <a:gd name="T81" fmla="*/ 283 h 1051"/>
                <a:gd name="T82" fmla="*/ 64 w 597"/>
                <a:gd name="T83" fmla="*/ 260 h 1051"/>
                <a:gd name="T84" fmla="*/ 80 w 597"/>
                <a:gd name="T85" fmla="*/ 239 h 1051"/>
                <a:gd name="T86" fmla="*/ 80 w 597"/>
                <a:gd name="T87" fmla="*/ 213 h 1051"/>
                <a:gd name="T88" fmla="*/ 91 w 597"/>
                <a:gd name="T89" fmla="*/ 203 h 1051"/>
                <a:gd name="T90" fmla="*/ 110 w 597"/>
                <a:gd name="T91" fmla="*/ 168 h 1051"/>
                <a:gd name="T92" fmla="*/ 142 w 597"/>
                <a:gd name="T93" fmla="*/ 150 h 1051"/>
                <a:gd name="T94" fmla="*/ 145 w 597"/>
                <a:gd name="T95" fmla="*/ 134 h 1051"/>
                <a:gd name="T96" fmla="*/ 145 w 597"/>
                <a:gd name="T97" fmla="*/ 97 h 1051"/>
                <a:gd name="T98" fmla="*/ 156 w 597"/>
                <a:gd name="T99" fmla="*/ 64 h 1051"/>
                <a:gd name="T100" fmla="*/ 188 w 597"/>
                <a:gd name="T101" fmla="*/ 33 h 1051"/>
                <a:gd name="T102" fmla="*/ 191 w 597"/>
                <a:gd name="T103" fmla="*/ 22 h 1051"/>
                <a:gd name="T104" fmla="*/ 554 w 597"/>
                <a:gd name="T10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7" h="1051">
                  <a:moveTo>
                    <a:pt x="554" y="0"/>
                  </a:moveTo>
                  <a:lnTo>
                    <a:pt x="567" y="17"/>
                  </a:lnTo>
                  <a:lnTo>
                    <a:pt x="554" y="650"/>
                  </a:lnTo>
                  <a:lnTo>
                    <a:pt x="559" y="677"/>
                  </a:lnTo>
                  <a:lnTo>
                    <a:pt x="597" y="999"/>
                  </a:lnTo>
                  <a:lnTo>
                    <a:pt x="589" y="1004"/>
                  </a:lnTo>
                  <a:lnTo>
                    <a:pt x="573" y="999"/>
                  </a:lnTo>
                  <a:lnTo>
                    <a:pt x="567" y="988"/>
                  </a:lnTo>
                  <a:lnTo>
                    <a:pt x="538" y="999"/>
                  </a:lnTo>
                  <a:lnTo>
                    <a:pt x="515" y="994"/>
                  </a:lnTo>
                  <a:lnTo>
                    <a:pt x="439" y="1017"/>
                  </a:lnTo>
                  <a:lnTo>
                    <a:pt x="399" y="1051"/>
                  </a:lnTo>
                  <a:lnTo>
                    <a:pt x="377" y="1046"/>
                  </a:lnTo>
                  <a:lnTo>
                    <a:pt x="369" y="1006"/>
                  </a:lnTo>
                  <a:lnTo>
                    <a:pt x="330" y="972"/>
                  </a:lnTo>
                  <a:lnTo>
                    <a:pt x="330" y="925"/>
                  </a:lnTo>
                  <a:lnTo>
                    <a:pt x="341" y="889"/>
                  </a:lnTo>
                  <a:lnTo>
                    <a:pt x="330" y="878"/>
                  </a:lnTo>
                  <a:lnTo>
                    <a:pt x="0" y="894"/>
                  </a:lnTo>
                  <a:lnTo>
                    <a:pt x="3" y="824"/>
                  </a:lnTo>
                  <a:lnTo>
                    <a:pt x="29" y="739"/>
                  </a:lnTo>
                  <a:lnTo>
                    <a:pt x="64" y="680"/>
                  </a:lnTo>
                  <a:lnTo>
                    <a:pt x="75" y="638"/>
                  </a:lnTo>
                  <a:lnTo>
                    <a:pt x="80" y="632"/>
                  </a:lnTo>
                  <a:lnTo>
                    <a:pt x="104" y="616"/>
                  </a:lnTo>
                  <a:lnTo>
                    <a:pt x="99" y="600"/>
                  </a:lnTo>
                  <a:lnTo>
                    <a:pt x="91" y="587"/>
                  </a:lnTo>
                  <a:lnTo>
                    <a:pt x="80" y="564"/>
                  </a:lnTo>
                  <a:lnTo>
                    <a:pt x="75" y="522"/>
                  </a:lnTo>
                  <a:lnTo>
                    <a:pt x="53" y="483"/>
                  </a:lnTo>
                  <a:lnTo>
                    <a:pt x="53" y="464"/>
                  </a:lnTo>
                  <a:lnTo>
                    <a:pt x="53" y="448"/>
                  </a:lnTo>
                  <a:lnTo>
                    <a:pt x="57" y="430"/>
                  </a:lnTo>
                  <a:lnTo>
                    <a:pt x="69" y="425"/>
                  </a:lnTo>
                  <a:lnTo>
                    <a:pt x="69" y="417"/>
                  </a:lnTo>
                  <a:lnTo>
                    <a:pt x="64" y="405"/>
                  </a:lnTo>
                  <a:lnTo>
                    <a:pt x="57" y="389"/>
                  </a:lnTo>
                  <a:lnTo>
                    <a:pt x="45" y="372"/>
                  </a:lnTo>
                  <a:lnTo>
                    <a:pt x="33" y="336"/>
                  </a:lnTo>
                  <a:lnTo>
                    <a:pt x="53" y="308"/>
                  </a:lnTo>
                  <a:lnTo>
                    <a:pt x="64" y="283"/>
                  </a:lnTo>
                  <a:lnTo>
                    <a:pt x="64" y="260"/>
                  </a:lnTo>
                  <a:lnTo>
                    <a:pt x="80" y="239"/>
                  </a:lnTo>
                  <a:lnTo>
                    <a:pt x="80" y="213"/>
                  </a:lnTo>
                  <a:lnTo>
                    <a:pt x="91" y="203"/>
                  </a:lnTo>
                  <a:lnTo>
                    <a:pt x="110" y="168"/>
                  </a:lnTo>
                  <a:lnTo>
                    <a:pt x="142" y="150"/>
                  </a:lnTo>
                  <a:lnTo>
                    <a:pt x="145" y="134"/>
                  </a:lnTo>
                  <a:lnTo>
                    <a:pt x="145" y="97"/>
                  </a:lnTo>
                  <a:lnTo>
                    <a:pt x="156" y="64"/>
                  </a:lnTo>
                  <a:lnTo>
                    <a:pt x="188" y="33"/>
                  </a:lnTo>
                  <a:lnTo>
                    <a:pt x="191" y="22"/>
                  </a:lnTo>
                  <a:lnTo>
                    <a:pt x="554" y="0"/>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8" name="Rectangle 97"/>
            <p:cNvSpPr>
              <a:spLocks noChangeArrowheads="1"/>
            </p:cNvSpPr>
            <p:nvPr/>
          </p:nvSpPr>
          <p:spPr bwMode="auto">
            <a:xfrm>
              <a:off x="5659" y="3931"/>
              <a:ext cx="18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MS</a:t>
              </a:r>
              <a:endParaRPr lang="en-US" sz="1100">
                <a:effectLst/>
                <a:latin typeface="Calibri" charset="0"/>
                <a:ea typeface="Calibri" charset="0"/>
                <a:cs typeface="Times New Roman" charset="0"/>
              </a:endParaRPr>
            </a:p>
          </p:txBody>
        </p:sp>
        <p:sp>
          <p:nvSpPr>
            <p:cNvPr id="99" name="Freeform 98"/>
            <p:cNvSpPr>
              <a:spLocks/>
            </p:cNvSpPr>
            <p:nvPr/>
          </p:nvSpPr>
          <p:spPr bwMode="auto">
            <a:xfrm>
              <a:off x="5383" y="3575"/>
              <a:ext cx="597" cy="1051"/>
            </a:xfrm>
            <a:custGeom>
              <a:avLst/>
              <a:gdLst>
                <a:gd name="T0" fmla="*/ 554 w 597"/>
                <a:gd name="T1" fmla="*/ 0 h 1051"/>
                <a:gd name="T2" fmla="*/ 567 w 597"/>
                <a:gd name="T3" fmla="*/ 17 h 1051"/>
                <a:gd name="T4" fmla="*/ 554 w 597"/>
                <a:gd name="T5" fmla="*/ 650 h 1051"/>
                <a:gd name="T6" fmla="*/ 559 w 597"/>
                <a:gd name="T7" fmla="*/ 677 h 1051"/>
                <a:gd name="T8" fmla="*/ 597 w 597"/>
                <a:gd name="T9" fmla="*/ 999 h 1051"/>
                <a:gd name="T10" fmla="*/ 589 w 597"/>
                <a:gd name="T11" fmla="*/ 1004 h 1051"/>
                <a:gd name="T12" fmla="*/ 573 w 597"/>
                <a:gd name="T13" fmla="*/ 999 h 1051"/>
                <a:gd name="T14" fmla="*/ 567 w 597"/>
                <a:gd name="T15" fmla="*/ 988 h 1051"/>
                <a:gd name="T16" fmla="*/ 538 w 597"/>
                <a:gd name="T17" fmla="*/ 999 h 1051"/>
                <a:gd name="T18" fmla="*/ 515 w 597"/>
                <a:gd name="T19" fmla="*/ 994 h 1051"/>
                <a:gd name="T20" fmla="*/ 439 w 597"/>
                <a:gd name="T21" fmla="*/ 1017 h 1051"/>
                <a:gd name="T22" fmla="*/ 399 w 597"/>
                <a:gd name="T23" fmla="*/ 1051 h 1051"/>
                <a:gd name="T24" fmla="*/ 377 w 597"/>
                <a:gd name="T25" fmla="*/ 1046 h 1051"/>
                <a:gd name="T26" fmla="*/ 369 w 597"/>
                <a:gd name="T27" fmla="*/ 1006 h 1051"/>
                <a:gd name="T28" fmla="*/ 330 w 597"/>
                <a:gd name="T29" fmla="*/ 972 h 1051"/>
                <a:gd name="T30" fmla="*/ 330 w 597"/>
                <a:gd name="T31" fmla="*/ 925 h 1051"/>
                <a:gd name="T32" fmla="*/ 341 w 597"/>
                <a:gd name="T33" fmla="*/ 889 h 1051"/>
                <a:gd name="T34" fmla="*/ 330 w 597"/>
                <a:gd name="T35" fmla="*/ 878 h 1051"/>
                <a:gd name="T36" fmla="*/ 0 w 597"/>
                <a:gd name="T37" fmla="*/ 894 h 1051"/>
                <a:gd name="T38" fmla="*/ 3 w 597"/>
                <a:gd name="T39" fmla="*/ 824 h 1051"/>
                <a:gd name="T40" fmla="*/ 29 w 597"/>
                <a:gd name="T41" fmla="*/ 739 h 1051"/>
                <a:gd name="T42" fmla="*/ 64 w 597"/>
                <a:gd name="T43" fmla="*/ 680 h 1051"/>
                <a:gd name="T44" fmla="*/ 75 w 597"/>
                <a:gd name="T45" fmla="*/ 638 h 1051"/>
                <a:gd name="T46" fmla="*/ 80 w 597"/>
                <a:gd name="T47" fmla="*/ 632 h 1051"/>
                <a:gd name="T48" fmla="*/ 104 w 597"/>
                <a:gd name="T49" fmla="*/ 616 h 1051"/>
                <a:gd name="T50" fmla="*/ 99 w 597"/>
                <a:gd name="T51" fmla="*/ 600 h 1051"/>
                <a:gd name="T52" fmla="*/ 91 w 597"/>
                <a:gd name="T53" fmla="*/ 587 h 1051"/>
                <a:gd name="T54" fmla="*/ 80 w 597"/>
                <a:gd name="T55" fmla="*/ 564 h 1051"/>
                <a:gd name="T56" fmla="*/ 75 w 597"/>
                <a:gd name="T57" fmla="*/ 522 h 1051"/>
                <a:gd name="T58" fmla="*/ 53 w 597"/>
                <a:gd name="T59" fmla="*/ 483 h 1051"/>
                <a:gd name="T60" fmla="*/ 53 w 597"/>
                <a:gd name="T61" fmla="*/ 464 h 1051"/>
                <a:gd name="T62" fmla="*/ 53 w 597"/>
                <a:gd name="T63" fmla="*/ 448 h 1051"/>
                <a:gd name="T64" fmla="*/ 57 w 597"/>
                <a:gd name="T65" fmla="*/ 430 h 1051"/>
                <a:gd name="T66" fmla="*/ 69 w 597"/>
                <a:gd name="T67" fmla="*/ 425 h 1051"/>
                <a:gd name="T68" fmla="*/ 69 w 597"/>
                <a:gd name="T69" fmla="*/ 417 h 1051"/>
                <a:gd name="T70" fmla="*/ 64 w 597"/>
                <a:gd name="T71" fmla="*/ 405 h 1051"/>
                <a:gd name="T72" fmla="*/ 57 w 597"/>
                <a:gd name="T73" fmla="*/ 389 h 1051"/>
                <a:gd name="T74" fmla="*/ 45 w 597"/>
                <a:gd name="T75" fmla="*/ 372 h 1051"/>
                <a:gd name="T76" fmla="*/ 33 w 597"/>
                <a:gd name="T77" fmla="*/ 336 h 1051"/>
                <a:gd name="T78" fmla="*/ 53 w 597"/>
                <a:gd name="T79" fmla="*/ 308 h 1051"/>
                <a:gd name="T80" fmla="*/ 64 w 597"/>
                <a:gd name="T81" fmla="*/ 283 h 1051"/>
                <a:gd name="T82" fmla="*/ 64 w 597"/>
                <a:gd name="T83" fmla="*/ 260 h 1051"/>
                <a:gd name="T84" fmla="*/ 80 w 597"/>
                <a:gd name="T85" fmla="*/ 239 h 1051"/>
                <a:gd name="T86" fmla="*/ 80 w 597"/>
                <a:gd name="T87" fmla="*/ 213 h 1051"/>
                <a:gd name="T88" fmla="*/ 91 w 597"/>
                <a:gd name="T89" fmla="*/ 203 h 1051"/>
                <a:gd name="T90" fmla="*/ 110 w 597"/>
                <a:gd name="T91" fmla="*/ 168 h 1051"/>
                <a:gd name="T92" fmla="*/ 142 w 597"/>
                <a:gd name="T93" fmla="*/ 150 h 1051"/>
                <a:gd name="T94" fmla="*/ 145 w 597"/>
                <a:gd name="T95" fmla="*/ 134 h 1051"/>
                <a:gd name="T96" fmla="*/ 145 w 597"/>
                <a:gd name="T97" fmla="*/ 97 h 1051"/>
                <a:gd name="T98" fmla="*/ 156 w 597"/>
                <a:gd name="T99" fmla="*/ 64 h 1051"/>
                <a:gd name="T100" fmla="*/ 188 w 597"/>
                <a:gd name="T101" fmla="*/ 33 h 1051"/>
                <a:gd name="T102" fmla="*/ 191 w 597"/>
                <a:gd name="T103" fmla="*/ 22 h 1051"/>
                <a:gd name="T104" fmla="*/ 554 w 597"/>
                <a:gd name="T10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7" h="1051">
                  <a:moveTo>
                    <a:pt x="554" y="0"/>
                  </a:moveTo>
                  <a:lnTo>
                    <a:pt x="567" y="17"/>
                  </a:lnTo>
                  <a:lnTo>
                    <a:pt x="554" y="650"/>
                  </a:lnTo>
                  <a:lnTo>
                    <a:pt x="559" y="677"/>
                  </a:lnTo>
                  <a:lnTo>
                    <a:pt x="597" y="999"/>
                  </a:lnTo>
                  <a:lnTo>
                    <a:pt x="589" y="1004"/>
                  </a:lnTo>
                  <a:lnTo>
                    <a:pt x="573" y="999"/>
                  </a:lnTo>
                  <a:lnTo>
                    <a:pt x="567" y="988"/>
                  </a:lnTo>
                  <a:lnTo>
                    <a:pt x="538" y="999"/>
                  </a:lnTo>
                  <a:lnTo>
                    <a:pt x="515" y="994"/>
                  </a:lnTo>
                  <a:lnTo>
                    <a:pt x="439" y="1017"/>
                  </a:lnTo>
                  <a:lnTo>
                    <a:pt x="399" y="1051"/>
                  </a:lnTo>
                  <a:lnTo>
                    <a:pt x="377" y="1046"/>
                  </a:lnTo>
                  <a:lnTo>
                    <a:pt x="369" y="1006"/>
                  </a:lnTo>
                  <a:lnTo>
                    <a:pt x="330" y="972"/>
                  </a:lnTo>
                  <a:lnTo>
                    <a:pt x="330" y="925"/>
                  </a:lnTo>
                  <a:lnTo>
                    <a:pt x="341" y="889"/>
                  </a:lnTo>
                  <a:lnTo>
                    <a:pt x="330" y="878"/>
                  </a:lnTo>
                  <a:lnTo>
                    <a:pt x="0" y="894"/>
                  </a:lnTo>
                  <a:lnTo>
                    <a:pt x="3" y="824"/>
                  </a:lnTo>
                  <a:lnTo>
                    <a:pt x="29" y="739"/>
                  </a:lnTo>
                  <a:lnTo>
                    <a:pt x="64" y="680"/>
                  </a:lnTo>
                  <a:lnTo>
                    <a:pt x="75" y="638"/>
                  </a:lnTo>
                  <a:lnTo>
                    <a:pt x="80" y="632"/>
                  </a:lnTo>
                  <a:lnTo>
                    <a:pt x="104" y="616"/>
                  </a:lnTo>
                  <a:lnTo>
                    <a:pt x="99" y="600"/>
                  </a:lnTo>
                  <a:lnTo>
                    <a:pt x="91" y="587"/>
                  </a:lnTo>
                  <a:lnTo>
                    <a:pt x="80" y="564"/>
                  </a:lnTo>
                  <a:lnTo>
                    <a:pt x="75" y="522"/>
                  </a:lnTo>
                  <a:lnTo>
                    <a:pt x="53" y="483"/>
                  </a:lnTo>
                  <a:lnTo>
                    <a:pt x="53" y="464"/>
                  </a:lnTo>
                  <a:lnTo>
                    <a:pt x="53" y="448"/>
                  </a:lnTo>
                  <a:lnTo>
                    <a:pt x="57" y="430"/>
                  </a:lnTo>
                  <a:lnTo>
                    <a:pt x="69" y="425"/>
                  </a:lnTo>
                  <a:lnTo>
                    <a:pt x="69" y="417"/>
                  </a:lnTo>
                  <a:lnTo>
                    <a:pt x="64" y="405"/>
                  </a:lnTo>
                  <a:lnTo>
                    <a:pt x="57" y="389"/>
                  </a:lnTo>
                  <a:lnTo>
                    <a:pt x="45" y="372"/>
                  </a:lnTo>
                  <a:lnTo>
                    <a:pt x="33" y="336"/>
                  </a:lnTo>
                  <a:lnTo>
                    <a:pt x="53" y="308"/>
                  </a:lnTo>
                  <a:lnTo>
                    <a:pt x="64" y="283"/>
                  </a:lnTo>
                  <a:lnTo>
                    <a:pt x="64" y="260"/>
                  </a:lnTo>
                  <a:lnTo>
                    <a:pt x="80" y="239"/>
                  </a:lnTo>
                  <a:lnTo>
                    <a:pt x="80" y="213"/>
                  </a:lnTo>
                  <a:lnTo>
                    <a:pt x="91" y="203"/>
                  </a:lnTo>
                  <a:lnTo>
                    <a:pt x="110" y="168"/>
                  </a:lnTo>
                  <a:lnTo>
                    <a:pt x="142" y="150"/>
                  </a:lnTo>
                  <a:lnTo>
                    <a:pt x="145" y="134"/>
                  </a:lnTo>
                  <a:lnTo>
                    <a:pt x="145" y="97"/>
                  </a:lnTo>
                  <a:lnTo>
                    <a:pt x="156" y="64"/>
                  </a:lnTo>
                  <a:lnTo>
                    <a:pt x="188" y="33"/>
                  </a:lnTo>
                  <a:lnTo>
                    <a:pt x="191" y="22"/>
                  </a:lnTo>
                  <a:lnTo>
                    <a:pt x="554" y="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00" name="Freeform 99"/>
            <p:cNvSpPr>
              <a:spLocks/>
            </p:cNvSpPr>
            <p:nvPr/>
          </p:nvSpPr>
          <p:spPr bwMode="auto">
            <a:xfrm>
              <a:off x="3382" y="3159"/>
              <a:ext cx="1458" cy="762"/>
            </a:xfrm>
            <a:custGeom>
              <a:avLst/>
              <a:gdLst>
                <a:gd name="T0" fmla="*/ 1428 w 1458"/>
                <a:gd name="T1" fmla="*/ 34 h 762"/>
                <a:gd name="T2" fmla="*/ 1428 w 1458"/>
                <a:gd name="T3" fmla="*/ 142 h 762"/>
                <a:gd name="T4" fmla="*/ 1458 w 1458"/>
                <a:gd name="T5" fmla="*/ 380 h 762"/>
                <a:gd name="T6" fmla="*/ 1454 w 1458"/>
                <a:gd name="T7" fmla="*/ 762 h 762"/>
                <a:gd name="T8" fmla="*/ 1446 w 1458"/>
                <a:gd name="T9" fmla="*/ 762 h 762"/>
                <a:gd name="T10" fmla="*/ 1439 w 1458"/>
                <a:gd name="T11" fmla="*/ 749 h 762"/>
                <a:gd name="T12" fmla="*/ 1423 w 1458"/>
                <a:gd name="T13" fmla="*/ 747 h 762"/>
                <a:gd name="T14" fmla="*/ 1337 w 1458"/>
                <a:gd name="T15" fmla="*/ 700 h 762"/>
                <a:gd name="T16" fmla="*/ 1335 w 1458"/>
                <a:gd name="T17" fmla="*/ 702 h 762"/>
                <a:gd name="T18" fmla="*/ 1308 w 1458"/>
                <a:gd name="T19" fmla="*/ 715 h 762"/>
                <a:gd name="T20" fmla="*/ 1268 w 1458"/>
                <a:gd name="T21" fmla="*/ 707 h 762"/>
                <a:gd name="T22" fmla="*/ 1254 w 1458"/>
                <a:gd name="T23" fmla="*/ 707 h 762"/>
                <a:gd name="T24" fmla="*/ 1243 w 1458"/>
                <a:gd name="T25" fmla="*/ 715 h 762"/>
                <a:gd name="T26" fmla="*/ 1209 w 1458"/>
                <a:gd name="T27" fmla="*/ 723 h 762"/>
                <a:gd name="T28" fmla="*/ 1174 w 1458"/>
                <a:gd name="T29" fmla="*/ 726 h 762"/>
                <a:gd name="T30" fmla="*/ 1163 w 1458"/>
                <a:gd name="T31" fmla="*/ 731 h 762"/>
                <a:gd name="T32" fmla="*/ 1134 w 1458"/>
                <a:gd name="T33" fmla="*/ 749 h 762"/>
                <a:gd name="T34" fmla="*/ 1107 w 1458"/>
                <a:gd name="T35" fmla="*/ 731 h 762"/>
                <a:gd name="T36" fmla="*/ 1088 w 1458"/>
                <a:gd name="T37" fmla="*/ 726 h 762"/>
                <a:gd name="T38" fmla="*/ 1088 w 1458"/>
                <a:gd name="T39" fmla="*/ 723 h 762"/>
                <a:gd name="T40" fmla="*/ 1088 w 1458"/>
                <a:gd name="T41" fmla="*/ 718 h 762"/>
                <a:gd name="T42" fmla="*/ 1077 w 1458"/>
                <a:gd name="T43" fmla="*/ 718 h 762"/>
                <a:gd name="T44" fmla="*/ 1066 w 1458"/>
                <a:gd name="T45" fmla="*/ 726 h 762"/>
                <a:gd name="T46" fmla="*/ 1059 w 1458"/>
                <a:gd name="T47" fmla="*/ 726 h 762"/>
                <a:gd name="T48" fmla="*/ 1039 w 1458"/>
                <a:gd name="T49" fmla="*/ 718 h 762"/>
                <a:gd name="T50" fmla="*/ 1039 w 1458"/>
                <a:gd name="T51" fmla="*/ 702 h 762"/>
                <a:gd name="T52" fmla="*/ 1031 w 1458"/>
                <a:gd name="T53" fmla="*/ 702 h 762"/>
                <a:gd name="T54" fmla="*/ 1015 w 1458"/>
                <a:gd name="T55" fmla="*/ 715 h 762"/>
                <a:gd name="T56" fmla="*/ 1002 w 1458"/>
                <a:gd name="T57" fmla="*/ 731 h 762"/>
                <a:gd name="T58" fmla="*/ 1002 w 1458"/>
                <a:gd name="T59" fmla="*/ 747 h 762"/>
                <a:gd name="T60" fmla="*/ 989 w 1458"/>
                <a:gd name="T61" fmla="*/ 749 h 762"/>
                <a:gd name="T62" fmla="*/ 984 w 1458"/>
                <a:gd name="T63" fmla="*/ 742 h 762"/>
                <a:gd name="T64" fmla="*/ 989 w 1458"/>
                <a:gd name="T65" fmla="*/ 723 h 762"/>
                <a:gd name="T66" fmla="*/ 984 w 1458"/>
                <a:gd name="T67" fmla="*/ 715 h 762"/>
                <a:gd name="T68" fmla="*/ 968 w 1458"/>
                <a:gd name="T69" fmla="*/ 715 h 762"/>
                <a:gd name="T70" fmla="*/ 951 w 1458"/>
                <a:gd name="T71" fmla="*/ 726 h 762"/>
                <a:gd name="T72" fmla="*/ 946 w 1458"/>
                <a:gd name="T73" fmla="*/ 726 h 762"/>
                <a:gd name="T74" fmla="*/ 905 w 1458"/>
                <a:gd name="T75" fmla="*/ 695 h 762"/>
                <a:gd name="T76" fmla="*/ 893 w 1458"/>
                <a:gd name="T77" fmla="*/ 700 h 762"/>
                <a:gd name="T78" fmla="*/ 882 w 1458"/>
                <a:gd name="T79" fmla="*/ 723 h 762"/>
                <a:gd name="T80" fmla="*/ 852 w 1458"/>
                <a:gd name="T81" fmla="*/ 715 h 762"/>
                <a:gd name="T82" fmla="*/ 852 w 1458"/>
                <a:gd name="T83" fmla="*/ 690 h 762"/>
                <a:gd name="T84" fmla="*/ 847 w 1458"/>
                <a:gd name="T85" fmla="*/ 690 h 762"/>
                <a:gd name="T86" fmla="*/ 823 w 1458"/>
                <a:gd name="T87" fmla="*/ 673 h 762"/>
                <a:gd name="T88" fmla="*/ 823 w 1458"/>
                <a:gd name="T89" fmla="*/ 668 h 762"/>
                <a:gd name="T90" fmla="*/ 782 w 1458"/>
                <a:gd name="T91" fmla="*/ 655 h 762"/>
                <a:gd name="T92" fmla="*/ 766 w 1458"/>
                <a:gd name="T93" fmla="*/ 673 h 762"/>
                <a:gd name="T94" fmla="*/ 748 w 1458"/>
                <a:gd name="T95" fmla="*/ 660 h 762"/>
                <a:gd name="T96" fmla="*/ 737 w 1458"/>
                <a:gd name="T97" fmla="*/ 648 h 762"/>
                <a:gd name="T98" fmla="*/ 724 w 1458"/>
                <a:gd name="T99" fmla="*/ 648 h 762"/>
                <a:gd name="T100" fmla="*/ 719 w 1458"/>
                <a:gd name="T101" fmla="*/ 653 h 762"/>
                <a:gd name="T102" fmla="*/ 713 w 1458"/>
                <a:gd name="T103" fmla="*/ 653 h 762"/>
                <a:gd name="T104" fmla="*/ 696 w 1458"/>
                <a:gd name="T105" fmla="*/ 644 h 762"/>
                <a:gd name="T106" fmla="*/ 649 w 1458"/>
                <a:gd name="T107" fmla="*/ 632 h 762"/>
                <a:gd name="T108" fmla="*/ 644 w 1458"/>
                <a:gd name="T109" fmla="*/ 632 h 762"/>
                <a:gd name="T110" fmla="*/ 633 w 1458"/>
                <a:gd name="T111" fmla="*/ 621 h 762"/>
                <a:gd name="T112" fmla="*/ 633 w 1458"/>
                <a:gd name="T113" fmla="*/ 606 h 762"/>
                <a:gd name="T114" fmla="*/ 628 w 1458"/>
                <a:gd name="T115" fmla="*/ 597 h 762"/>
                <a:gd name="T116" fmla="*/ 605 w 1458"/>
                <a:gd name="T117" fmla="*/ 585 h 762"/>
                <a:gd name="T118" fmla="*/ 598 w 1458"/>
                <a:gd name="T119" fmla="*/ 597 h 762"/>
                <a:gd name="T120" fmla="*/ 558 w 1458"/>
                <a:gd name="T121" fmla="*/ 602 h 762"/>
                <a:gd name="T122" fmla="*/ 552 w 1458"/>
                <a:gd name="T123" fmla="*/ 597 h 762"/>
                <a:gd name="T124" fmla="*/ 525 w 1458"/>
                <a:gd name="T125" fmla="*/ 563 h 762"/>
                <a:gd name="T126" fmla="*/ 512 w 1458"/>
                <a:gd name="T127" fmla="*/ 555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458" h="762">
                  <a:moveTo>
                    <a:pt x="1428" y="34"/>
                  </a:moveTo>
                  <a:lnTo>
                    <a:pt x="1428" y="142"/>
                  </a:lnTo>
                  <a:lnTo>
                    <a:pt x="1458" y="380"/>
                  </a:lnTo>
                  <a:lnTo>
                    <a:pt x="1454" y="762"/>
                  </a:lnTo>
                  <a:lnTo>
                    <a:pt x="1446" y="762"/>
                  </a:lnTo>
                  <a:lnTo>
                    <a:pt x="1439" y="749"/>
                  </a:lnTo>
                  <a:lnTo>
                    <a:pt x="1423" y="747"/>
                  </a:lnTo>
                  <a:lnTo>
                    <a:pt x="1337" y="700"/>
                  </a:lnTo>
                  <a:lnTo>
                    <a:pt x="1335" y="702"/>
                  </a:lnTo>
                  <a:lnTo>
                    <a:pt x="1308" y="715"/>
                  </a:lnTo>
                  <a:lnTo>
                    <a:pt x="1268" y="707"/>
                  </a:lnTo>
                  <a:lnTo>
                    <a:pt x="1254" y="707"/>
                  </a:lnTo>
                  <a:lnTo>
                    <a:pt x="1243" y="715"/>
                  </a:lnTo>
                  <a:lnTo>
                    <a:pt x="1209" y="723"/>
                  </a:lnTo>
                  <a:lnTo>
                    <a:pt x="1174" y="726"/>
                  </a:lnTo>
                  <a:lnTo>
                    <a:pt x="1163" y="731"/>
                  </a:lnTo>
                  <a:lnTo>
                    <a:pt x="1134" y="749"/>
                  </a:lnTo>
                  <a:lnTo>
                    <a:pt x="1107" y="731"/>
                  </a:lnTo>
                  <a:lnTo>
                    <a:pt x="1088" y="726"/>
                  </a:lnTo>
                  <a:lnTo>
                    <a:pt x="1088" y="723"/>
                  </a:lnTo>
                  <a:lnTo>
                    <a:pt x="1088" y="718"/>
                  </a:lnTo>
                  <a:lnTo>
                    <a:pt x="1077" y="718"/>
                  </a:lnTo>
                  <a:lnTo>
                    <a:pt x="1066" y="726"/>
                  </a:lnTo>
                  <a:lnTo>
                    <a:pt x="1059" y="726"/>
                  </a:lnTo>
                  <a:lnTo>
                    <a:pt x="1039" y="718"/>
                  </a:lnTo>
                  <a:lnTo>
                    <a:pt x="1039" y="702"/>
                  </a:lnTo>
                  <a:lnTo>
                    <a:pt x="1031" y="702"/>
                  </a:lnTo>
                  <a:lnTo>
                    <a:pt x="1015" y="715"/>
                  </a:lnTo>
                  <a:lnTo>
                    <a:pt x="1002" y="731"/>
                  </a:lnTo>
                  <a:lnTo>
                    <a:pt x="1002" y="747"/>
                  </a:lnTo>
                  <a:lnTo>
                    <a:pt x="989" y="749"/>
                  </a:lnTo>
                  <a:lnTo>
                    <a:pt x="984" y="742"/>
                  </a:lnTo>
                  <a:lnTo>
                    <a:pt x="989" y="723"/>
                  </a:lnTo>
                  <a:lnTo>
                    <a:pt x="984" y="715"/>
                  </a:lnTo>
                  <a:lnTo>
                    <a:pt x="968" y="715"/>
                  </a:lnTo>
                  <a:lnTo>
                    <a:pt x="951" y="726"/>
                  </a:lnTo>
                  <a:lnTo>
                    <a:pt x="946" y="726"/>
                  </a:lnTo>
                  <a:lnTo>
                    <a:pt x="905" y="695"/>
                  </a:lnTo>
                  <a:lnTo>
                    <a:pt x="893" y="700"/>
                  </a:lnTo>
                  <a:lnTo>
                    <a:pt x="882" y="723"/>
                  </a:lnTo>
                  <a:lnTo>
                    <a:pt x="852" y="715"/>
                  </a:lnTo>
                  <a:lnTo>
                    <a:pt x="852" y="690"/>
                  </a:lnTo>
                  <a:lnTo>
                    <a:pt x="847" y="690"/>
                  </a:lnTo>
                  <a:lnTo>
                    <a:pt x="823" y="673"/>
                  </a:lnTo>
                  <a:lnTo>
                    <a:pt x="823" y="668"/>
                  </a:lnTo>
                  <a:lnTo>
                    <a:pt x="782" y="655"/>
                  </a:lnTo>
                  <a:lnTo>
                    <a:pt x="766" y="673"/>
                  </a:lnTo>
                  <a:lnTo>
                    <a:pt x="748" y="660"/>
                  </a:lnTo>
                  <a:lnTo>
                    <a:pt x="737" y="648"/>
                  </a:lnTo>
                  <a:lnTo>
                    <a:pt x="724" y="648"/>
                  </a:lnTo>
                  <a:lnTo>
                    <a:pt x="719" y="653"/>
                  </a:lnTo>
                  <a:lnTo>
                    <a:pt x="713" y="653"/>
                  </a:lnTo>
                  <a:lnTo>
                    <a:pt x="696" y="644"/>
                  </a:lnTo>
                  <a:lnTo>
                    <a:pt x="649" y="632"/>
                  </a:lnTo>
                  <a:lnTo>
                    <a:pt x="644" y="632"/>
                  </a:lnTo>
                  <a:lnTo>
                    <a:pt x="633" y="621"/>
                  </a:lnTo>
                  <a:lnTo>
                    <a:pt x="633" y="606"/>
                  </a:lnTo>
                  <a:lnTo>
                    <a:pt x="628" y="597"/>
                  </a:lnTo>
                  <a:lnTo>
                    <a:pt x="605" y="585"/>
                  </a:lnTo>
                  <a:lnTo>
                    <a:pt x="598" y="597"/>
                  </a:lnTo>
                  <a:lnTo>
                    <a:pt x="558" y="602"/>
                  </a:lnTo>
                  <a:lnTo>
                    <a:pt x="552" y="597"/>
                  </a:lnTo>
                  <a:lnTo>
                    <a:pt x="525" y="563"/>
                  </a:lnTo>
                  <a:lnTo>
                    <a:pt x="512" y="555"/>
                  </a:lnTo>
                  <a:lnTo>
                    <a:pt x="494" y="550"/>
                  </a:lnTo>
                  <a:lnTo>
                    <a:pt x="510" y="134"/>
                  </a:lnTo>
                  <a:lnTo>
                    <a:pt x="0" y="100"/>
                  </a:lnTo>
                  <a:lnTo>
                    <a:pt x="6" y="0"/>
                  </a:lnTo>
                  <a:lnTo>
                    <a:pt x="172" y="6"/>
                  </a:lnTo>
                  <a:lnTo>
                    <a:pt x="1428" y="34"/>
                  </a:lnTo>
                  <a:close/>
                </a:path>
              </a:pathLst>
            </a:custGeom>
            <a:solidFill>
              <a:schemeClr val="bg1">
                <a:lumMod val="6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01" name="Rectangle 100"/>
            <p:cNvSpPr>
              <a:spLocks noChangeArrowheads="1"/>
            </p:cNvSpPr>
            <p:nvPr/>
          </p:nvSpPr>
          <p:spPr bwMode="auto">
            <a:xfrm>
              <a:off x="4280" y="3403"/>
              <a:ext cx="17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OK</a:t>
              </a:r>
              <a:endParaRPr lang="en-US" sz="1100">
                <a:effectLst/>
                <a:latin typeface="Calibri" charset="0"/>
                <a:ea typeface="Calibri" charset="0"/>
                <a:cs typeface="Times New Roman" charset="0"/>
              </a:endParaRPr>
            </a:p>
          </p:txBody>
        </p:sp>
        <p:sp>
          <p:nvSpPr>
            <p:cNvPr id="102" name="Freeform 101"/>
            <p:cNvSpPr>
              <a:spLocks/>
            </p:cNvSpPr>
            <p:nvPr/>
          </p:nvSpPr>
          <p:spPr bwMode="auto">
            <a:xfrm>
              <a:off x="3382" y="3159"/>
              <a:ext cx="1458" cy="762"/>
            </a:xfrm>
            <a:custGeom>
              <a:avLst/>
              <a:gdLst>
                <a:gd name="T0" fmla="*/ 1428 w 1458"/>
                <a:gd name="T1" fmla="*/ 34 h 762"/>
                <a:gd name="T2" fmla="*/ 1428 w 1458"/>
                <a:gd name="T3" fmla="*/ 142 h 762"/>
                <a:gd name="T4" fmla="*/ 1458 w 1458"/>
                <a:gd name="T5" fmla="*/ 380 h 762"/>
                <a:gd name="T6" fmla="*/ 1454 w 1458"/>
                <a:gd name="T7" fmla="*/ 762 h 762"/>
                <a:gd name="T8" fmla="*/ 1446 w 1458"/>
                <a:gd name="T9" fmla="*/ 762 h 762"/>
                <a:gd name="T10" fmla="*/ 1439 w 1458"/>
                <a:gd name="T11" fmla="*/ 749 h 762"/>
                <a:gd name="T12" fmla="*/ 1423 w 1458"/>
                <a:gd name="T13" fmla="*/ 747 h 762"/>
                <a:gd name="T14" fmla="*/ 1337 w 1458"/>
                <a:gd name="T15" fmla="*/ 700 h 762"/>
                <a:gd name="T16" fmla="*/ 1335 w 1458"/>
                <a:gd name="T17" fmla="*/ 702 h 762"/>
                <a:gd name="T18" fmla="*/ 1308 w 1458"/>
                <a:gd name="T19" fmla="*/ 715 h 762"/>
                <a:gd name="T20" fmla="*/ 1268 w 1458"/>
                <a:gd name="T21" fmla="*/ 707 h 762"/>
                <a:gd name="T22" fmla="*/ 1254 w 1458"/>
                <a:gd name="T23" fmla="*/ 707 h 762"/>
                <a:gd name="T24" fmla="*/ 1243 w 1458"/>
                <a:gd name="T25" fmla="*/ 715 h 762"/>
                <a:gd name="T26" fmla="*/ 1209 w 1458"/>
                <a:gd name="T27" fmla="*/ 723 h 762"/>
                <a:gd name="T28" fmla="*/ 1174 w 1458"/>
                <a:gd name="T29" fmla="*/ 726 h 762"/>
                <a:gd name="T30" fmla="*/ 1163 w 1458"/>
                <a:gd name="T31" fmla="*/ 731 h 762"/>
                <a:gd name="T32" fmla="*/ 1134 w 1458"/>
                <a:gd name="T33" fmla="*/ 749 h 762"/>
                <a:gd name="T34" fmla="*/ 1107 w 1458"/>
                <a:gd name="T35" fmla="*/ 731 h 762"/>
                <a:gd name="T36" fmla="*/ 1088 w 1458"/>
                <a:gd name="T37" fmla="*/ 726 h 762"/>
                <a:gd name="T38" fmla="*/ 1088 w 1458"/>
                <a:gd name="T39" fmla="*/ 723 h 762"/>
                <a:gd name="T40" fmla="*/ 1088 w 1458"/>
                <a:gd name="T41" fmla="*/ 718 h 762"/>
                <a:gd name="T42" fmla="*/ 1077 w 1458"/>
                <a:gd name="T43" fmla="*/ 718 h 762"/>
                <a:gd name="T44" fmla="*/ 1066 w 1458"/>
                <a:gd name="T45" fmla="*/ 726 h 762"/>
                <a:gd name="T46" fmla="*/ 1059 w 1458"/>
                <a:gd name="T47" fmla="*/ 726 h 762"/>
                <a:gd name="T48" fmla="*/ 1039 w 1458"/>
                <a:gd name="T49" fmla="*/ 718 h 762"/>
                <a:gd name="T50" fmla="*/ 1039 w 1458"/>
                <a:gd name="T51" fmla="*/ 702 h 762"/>
                <a:gd name="T52" fmla="*/ 1031 w 1458"/>
                <a:gd name="T53" fmla="*/ 702 h 762"/>
                <a:gd name="T54" fmla="*/ 1015 w 1458"/>
                <a:gd name="T55" fmla="*/ 715 h 762"/>
                <a:gd name="T56" fmla="*/ 1002 w 1458"/>
                <a:gd name="T57" fmla="*/ 731 h 762"/>
                <a:gd name="T58" fmla="*/ 1002 w 1458"/>
                <a:gd name="T59" fmla="*/ 747 h 762"/>
                <a:gd name="T60" fmla="*/ 989 w 1458"/>
                <a:gd name="T61" fmla="*/ 749 h 762"/>
                <a:gd name="T62" fmla="*/ 984 w 1458"/>
                <a:gd name="T63" fmla="*/ 742 h 762"/>
                <a:gd name="T64" fmla="*/ 989 w 1458"/>
                <a:gd name="T65" fmla="*/ 723 h 762"/>
                <a:gd name="T66" fmla="*/ 984 w 1458"/>
                <a:gd name="T67" fmla="*/ 715 h 762"/>
                <a:gd name="T68" fmla="*/ 968 w 1458"/>
                <a:gd name="T69" fmla="*/ 715 h 762"/>
                <a:gd name="T70" fmla="*/ 951 w 1458"/>
                <a:gd name="T71" fmla="*/ 726 h 762"/>
                <a:gd name="T72" fmla="*/ 946 w 1458"/>
                <a:gd name="T73" fmla="*/ 726 h 762"/>
                <a:gd name="T74" fmla="*/ 905 w 1458"/>
                <a:gd name="T75" fmla="*/ 695 h 762"/>
                <a:gd name="T76" fmla="*/ 893 w 1458"/>
                <a:gd name="T77" fmla="*/ 700 h 762"/>
                <a:gd name="T78" fmla="*/ 882 w 1458"/>
                <a:gd name="T79" fmla="*/ 723 h 762"/>
                <a:gd name="T80" fmla="*/ 852 w 1458"/>
                <a:gd name="T81" fmla="*/ 715 h 762"/>
                <a:gd name="T82" fmla="*/ 852 w 1458"/>
                <a:gd name="T83" fmla="*/ 690 h 762"/>
                <a:gd name="T84" fmla="*/ 847 w 1458"/>
                <a:gd name="T85" fmla="*/ 690 h 762"/>
                <a:gd name="T86" fmla="*/ 823 w 1458"/>
                <a:gd name="T87" fmla="*/ 673 h 762"/>
                <a:gd name="T88" fmla="*/ 823 w 1458"/>
                <a:gd name="T89" fmla="*/ 668 h 762"/>
                <a:gd name="T90" fmla="*/ 782 w 1458"/>
                <a:gd name="T91" fmla="*/ 655 h 762"/>
                <a:gd name="T92" fmla="*/ 766 w 1458"/>
                <a:gd name="T93" fmla="*/ 673 h 762"/>
                <a:gd name="T94" fmla="*/ 748 w 1458"/>
                <a:gd name="T95" fmla="*/ 660 h 762"/>
                <a:gd name="T96" fmla="*/ 737 w 1458"/>
                <a:gd name="T97" fmla="*/ 648 h 762"/>
                <a:gd name="T98" fmla="*/ 724 w 1458"/>
                <a:gd name="T99" fmla="*/ 648 h 762"/>
                <a:gd name="T100" fmla="*/ 719 w 1458"/>
                <a:gd name="T101" fmla="*/ 653 h 762"/>
                <a:gd name="T102" fmla="*/ 713 w 1458"/>
                <a:gd name="T103" fmla="*/ 653 h 762"/>
                <a:gd name="T104" fmla="*/ 696 w 1458"/>
                <a:gd name="T105" fmla="*/ 644 h 762"/>
                <a:gd name="T106" fmla="*/ 649 w 1458"/>
                <a:gd name="T107" fmla="*/ 632 h 762"/>
                <a:gd name="T108" fmla="*/ 644 w 1458"/>
                <a:gd name="T109" fmla="*/ 632 h 762"/>
                <a:gd name="T110" fmla="*/ 633 w 1458"/>
                <a:gd name="T111" fmla="*/ 621 h 762"/>
                <a:gd name="T112" fmla="*/ 633 w 1458"/>
                <a:gd name="T113" fmla="*/ 606 h 762"/>
                <a:gd name="T114" fmla="*/ 628 w 1458"/>
                <a:gd name="T115" fmla="*/ 597 h 762"/>
                <a:gd name="T116" fmla="*/ 605 w 1458"/>
                <a:gd name="T117" fmla="*/ 585 h 762"/>
                <a:gd name="T118" fmla="*/ 598 w 1458"/>
                <a:gd name="T119" fmla="*/ 597 h 762"/>
                <a:gd name="T120" fmla="*/ 558 w 1458"/>
                <a:gd name="T121" fmla="*/ 602 h 762"/>
                <a:gd name="T122" fmla="*/ 552 w 1458"/>
                <a:gd name="T123" fmla="*/ 597 h 762"/>
                <a:gd name="T124" fmla="*/ 525 w 1458"/>
                <a:gd name="T125" fmla="*/ 563 h 762"/>
                <a:gd name="T126" fmla="*/ 512 w 1458"/>
                <a:gd name="T127" fmla="*/ 555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458" h="762">
                  <a:moveTo>
                    <a:pt x="1428" y="34"/>
                  </a:moveTo>
                  <a:lnTo>
                    <a:pt x="1428" y="142"/>
                  </a:lnTo>
                  <a:lnTo>
                    <a:pt x="1458" y="380"/>
                  </a:lnTo>
                  <a:lnTo>
                    <a:pt x="1454" y="762"/>
                  </a:lnTo>
                  <a:lnTo>
                    <a:pt x="1446" y="762"/>
                  </a:lnTo>
                  <a:lnTo>
                    <a:pt x="1439" y="749"/>
                  </a:lnTo>
                  <a:lnTo>
                    <a:pt x="1423" y="747"/>
                  </a:lnTo>
                  <a:lnTo>
                    <a:pt x="1337" y="700"/>
                  </a:lnTo>
                  <a:lnTo>
                    <a:pt x="1335" y="702"/>
                  </a:lnTo>
                  <a:lnTo>
                    <a:pt x="1308" y="715"/>
                  </a:lnTo>
                  <a:lnTo>
                    <a:pt x="1268" y="707"/>
                  </a:lnTo>
                  <a:lnTo>
                    <a:pt x="1254" y="707"/>
                  </a:lnTo>
                  <a:lnTo>
                    <a:pt x="1243" y="715"/>
                  </a:lnTo>
                  <a:lnTo>
                    <a:pt x="1209" y="723"/>
                  </a:lnTo>
                  <a:lnTo>
                    <a:pt x="1174" y="726"/>
                  </a:lnTo>
                  <a:lnTo>
                    <a:pt x="1163" y="731"/>
                  </a:lnTo>
                  <a:lnTo>
                    <a:pt x="1134" y="749"/>
                  </a:lnTo>
                  <a:lnTo>
                    <a:pt x="1107" y="731"/>
                  </a:lnTo>
                  <a:lnTo>
                    <a:pt x="1088" y="726"/>
                  </a:lnTo>
                  <a:lnTo>
                    <a:pt x="1088" y="723"/>
                  </a:lnTo>
                  <a:lnTo>
                    <a:pt x="1088" y="718"/>
                  </a:lnTo>
                  <a:lnTo>
                    <a:pt x="1077" y="718"/>
                  </a:lnTo>
                  <a:lnTo>
                    <a:pt x="1066" y="726"/>
                  </a:lnTo>
                  <a:lnTo>
                    <a:pt x="1059" y="726"/>
                  </a:lnTo>
                  <a:lnTo>
                    <a:pt x="1039" y="718"/>
                  </a:lnTo>
                  <a:lnTo>
                    <a:pt x="1039" y="702"/>
                  </a:lnTo>
                  <a:lnTo>
                    <a:pt x="1031" y="702"/>
                  </a:lnTo>
                  <a:lnTo>
                    <a:pt x="1015" y="715"/>
                  </a:lnTo>
                  <a:lnTo>
                    <a:pt x="1002" y="731"/>
                  </a:lnTo>
                  <a:lnTo>
                    <a:pt x="1002" y="747"/>
                  </a:lnTo>
                  <a:lnTo>
                    <a:pt x="989" y="749"/>
                  </a:lnTo>
                  <a:lnTo>
                    <a:pt x="984" y="742"/>
                  </a:lnTo>
                  <a:lnTo>
                    <a:pt x="989" y="723"/>
                  </a:lnTo>
                  <a:lnTo>
                    <a:pt x="984" y="715"/>
                  </a:lnTo>
                  <a:lnTo>
                    <a:pt x="968" y="715"/>
                  </a:lnTo>
                  <a:lnTo>
                    <a:pt x="951" y="726"/>
                  </a:lnTo>
                  <a:lnTo>
                    <a:pt x="946" y="726"/>
                  </a:lnTo>
                  <a:lnTo>
                    <a:pt x="905" y="695"/>
                  </a:lnTo>
                  <a:lnTo>
                    <a:pt x="893" y="700"/>
                  </a:lnTo>
                  <a:lnTo>
                    <a:pt x="882" y="723"/>
                  </a:lnTo>
                  <a:lnTo>
                    <a:pt x="852" y="715"/>
                  </a:lnTo>
                  <a:lnTo>
                    <a:pt x="852" y="690"/>
                  </a:lnTo>
                  <a:lnTo>
                    <a:pt x="847" y="690"/>
                  </a:lnTo>
                  <a:lnTo>
                    <a:pt x="823" y="673"/>
                  </a:lnTo>
                  <a:lnTo>
                    <a:pt x="823" y="668"/>
                  </a:lnTo>
                  <a:lnTo>
                    <a:pt x="782" y="655"/>
                  </a:lnTo>
                  <a:lnTo>
                    <a:pt x="766" y="673"/>
                  </a:lnTo>
                  <a:lnTo>
                    <a:pt x="748" y="660"/>
                  </a:lnTo>
                  <a:lnTo>
                    <a:pt x="737" y="648"/>
                  </a:lnTo>
                  <a:lnTo>
                    <a:pt x="724" y="648"/>
                  </a:lnTo>
                  <a:lnTo>
                    <a:pt x="719" y="653"/>
                  </a:lnTo>
                  <a:lnTo>
                    <a:pt x="713" y="653"/>
                  </a:lnTo>
                  <a:lnTo>
                    <a:pt x="696" y="644"/>
                  </a:lnTo>
                  <a:lnTo>
                    <a:pt x="649" y="632"/>
                  </a:lnTo>
                  <a:lnTo>
                    <a:pt x="644" y="632"/>
                  </a:lnTo>
                  <a:lnTo>
                    <a:pt x="633" y="621"/>
                  </a:lnTo>
                  <a:lnTo>
                    <a:pt x="633" y="606"/>
                  </a:lnTo>
                  <a:lnTo>
                    <a:pt x="628" y="597"/>
                  </a:lnTo>
                  <a:lnTo>
                    <a:pt x="605" y="585"/>
                  </a:lnTo>
                  <a:lnTo>
                    <a:pt x="598" y="597"/>
                  </a:lnTo>
                  <a:lnTo>
                    <a:pt x="558" y="602"/>
                  </a:lnTo>
                  <a:lnTo>
                    <a:pt x="552" y="597"/>
                  </a:lnTo>
                  <a:lnTo>
                    <a:pt x="525" y="563"/>
                  </a:lnTo>
                  <a:lnTo>
                    <a:pt x="512" y="555"/>
                  </a:lnTo>
                  <a:lnTo>
                    <a:pt x="494" y="550"/>
                  </a:lnTo>
                  <a:lnTo>
                    <a:pt x="510" y="134"/>
                  </a:lnTo>
                  <a:lnTo>
                    <a:pt x="0" y="100"/>
                  </a:lnTo>
                  <a:lnTo>
                    <a:pt x="6" y="0"/>
                  </a:lnTo>
                  <a:lnTo>
                    <a:pt x="172" y="6"/>
                  </a:lnTo>
                  <a:lnTo>
                    <a:pt x="1428" y="34"/>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03" name="Freeform 102"/>
            <p:cNvSpPr>
              <a:spLocks/>
            </p:cNvSpPr>
            <p:nvPr/>
          </p:nvSpPr>
          <p:spPr bwMode="auto">
            <a:xfrm>
              <a:off x="3379" y="542"/>
              <a:ext cx="1107" cy="700"/>
            </a:xfrm>
            <a:custGeom>
              <a:avLst/>
              <a:gdLst>
                <a:gd name="T0" fmla="*/ 0 w 1107"/>
                <a:gd name="T1" fmla="*/ 650 h 700"/>
                <a:gd name="T2" fmla="*/ 1107 w 1107"/>
                <a:gd name="T3" fmla="*/ 700 h 700"/>
                <a:gd name="T4" fmla="*/ 1102 w 1107"/>
                <a:gd name="T5" fmla="*/ 669 h 700"/>
                <a:gd name="T6" fmla="*/ 1107 w 1107"/>
                <a:gd name="T7" fmla="*/ 639 h 700"/>
                <a:gd name="T8" fmla="*/ 1083 w 1107"/>
                <a:gd name="T9" fmla="*/ 564 h 700"/>
                <a:gd name="T10" fmla="*/ 1078 w 1107"/>
                <a:gd name="T11" fmla="*/ 547 h 700"/>
                <a:gd name="T12" fmla="*/ 1078 w 1107"/>
                <a:gd name="T13" fmla="*/ 511 h 700"/>
                <a:gd name="T14" fmla="*/ 1072 w 1107"/>
                <a:gd name="T15" fmla="*/ 488 h 700"/>
                <a:gd name="T16" fmla="*/ 1067 w 1107"/>
                <a:gd name="T17" fmla="*/ 378 h 700"/>
                <a:gd name="T18" fmla="*/ 1061 w 1107"/>
                <a:gd name="T19" fmla="*/ 314 h 700"/>
                <a:gd name="T20" fmla="*/ 1040 w 1107"/>
                <a:gd name="T21" fmla="*/ 293 h 700"/>
                <a:gd name="T22" fmla="*/ 1026 w 1107"/>
                <a:gd name="T23" fmla="*/ 223 h 700"/>
                <a:gd name="T24" fmla="*/ 1026 w 1107"/>
                <a:gd name="T25" fmla="*/ 165 h 700"/>
                <a:gd name="T26" fmla="*/ 1032 w 1107"/>
                <a:gd name="T27" fmla="*/ 128 h 700"/>
                <a:gd name="T28" fmla="*/ 1037 w 1107"/>
                <a:gd name="T29" fmla="*/ 115 h 700"/>
                <a:gd name="T30" fmla="*/ 1016 w 1107"/>
                <a:gd name="T31" fmla="*/ 60 h 700"/>
                <a:gd name="T32" fmla="*/ 1016 w 1107"/>
                <a:gd name="T33" fmla="*/ 48 h 700"/>
                <a:gd name="T34" fmla="*/ 539 w 1107"/>
                <a:gd name="T35" fmla="*/ 34 h 700"/>
                <a:gd name="T36" fmla="*/ 336 w 1107"/>
                <a:gd name="T37" fmla="*/ 22 h 700"/>
                <a:gd name="T38" fmla="*/ 49 w 1107"/>
                <a:gd name="T39" fmla="*/ 0 h 700"/>
                <a:gd name="T40" fmla="*/ 0 w 1107"/>
                <a:gd name="T41" fmla="*/ 65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7" h="700">
                  <a:moveTo>
                    <a:pt x="0" y="650"/>
                  </a:moveTo>
                  <a:lnTo>
                    <a:pt x="1107" y="700"/>
                  </a:lnTo>
                  <a:lnTo>
                    <a:pt x="1102" y="669"/>
                  </a:lnTo>
                  <a:lnTo>
                    <a:pt x="1107" y="639"/>
                  </a:lnTo>
                  <a:lnTo>
                    <a:pt x="1083" y="564"/>
                  </a:lnTo>
                  <a:lnTo>
                    <a:pt x="1078" y="547"/>
                  </a:lnTo>
                  <a:lnTo>
                    <a:pt x="1078" y="511"/>
                  </a:lnTo>
                  <a:lnTo>
                    <a:pt x="1072" y="488"/>
                  </a:lnTo>
                  <a:lnTo>
                    <a:pt x="1067" y="378"/>
                  </a:lnTo>
                  <a:lnTo>
                    <a:pt x="1061" y="314"/>
                  </a:lnTo>
                  <a:lnTo>
                    <a:pt x="1040" y="293"/>
                  </a:lnTo>
                  <a:lnTo>
                    <a:pt x="1026" y="223"/>
                  </a:lnTo>
                  <a:lnTo>
                    <a:pt x="1026" y="165"/>
                  </a:lnTo>
                  <a:lnTo>
                    <a:pt x="1032" y="128"/>
                  </a:lnTo>
                  <a:lnTo>
                    <a:pt x="1037" y="115"/>
                  </a:lnTo>
                  <a:lnTo>
                    <a:pt x="1016" y="60"/>
                  </a:lnTo>
                  <a:lnTo>
                    <a:pt x="1016" y="48"/>
                  </a:lnTo>
                  <a:lnTo>
                    <a:pt x="539" y="34"/>
                  </a:lnTo>
                  <a:lnTo>
                    <a:pt x="336" y="22"/>
                  </a:lnTo>
                  <a:lnTo>
                    <a:pt x="49" y="0"/>
                  </a:lnTo>
                  <a:lnTo>
                    <a:pt x="0" y="650"/>
                  </a:lnTo>
                  <a:close/>
                </a:path>
              </a:pathLst>
            </a:custGeom>
            <a:solidFill>
              <a:schemeClr val="bg1">
                <a:lumMod val="6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04" name="Rectangle 103"/>
            <p:cNvSpPr>
              <a:spLocks noChangeArrowheads="1"/>
            </p:cNvSpPr>
            <p:nvPr/>
          </p:nvSpPr>
          <p:spPr bwMode="auto">
            <a:xfrm>
              <a:off x="3817" y="815"/>
              <a:ext cx="18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ND</a:t>
              </a:r>
              <a:endParaRPr lang="en-US" sz="1100">
                <a:effectLst/>
                <a:latin typeface="Calibri" charset="0"/>
                <a:ea typeface="Calibri" charset="0"/>
                <a:cs typeface="Times New Roman" charset="0"/>
              </a:endParaRPr>
            </a:p>
          </p:txBody>
        </p:sp>
        <p:sp>
          <p:nvSpPr>
            <p:cNvPr id="105" name="Freeform 104"/>
            <p:cNvSpPr>
              <a:spLocks/>
            </p:cNvSpPr>
            <p:nvPr/>
          </p:nvSpPr>
          <p:spPr bwMode="auto">
            <a:xfrm>
              <a:off x="3379" y="542"/>
              <a:ext cx="1107" cy="700"/>
            </a:xfrm>
            <a:custGeom>
              <a:avLst/>
              <a:gdLst>
                <a:gd name="T0" fmla="*/ 0 w 1107"/>
                <a:gd name="T1" fmla="*/ 650 h 700"/>
                <a:gd name="T2" fmla="*/ 1107 w 1107"/>
                <a:gd name="T3" fmla="*/ 700 h 700"/>
                <a:gd name="T4" fmla="*/ 1102 w 1107"/>
                <a:gd name="T5" fmla="*/ 669 h 700"/>
                <a:gd name="T6" fmla="*/ 1107 w 1107"/>
                <a:gd name="T7" fmla="*/ 639 h 700"/>
                <a:gd name="T8" fmla="*/ 1083 w 1107"/>
                <a:gd name="T9" fmla="*/ 564 h 700"/>
                <a:gd name="T10" fmla="*/ 1078 w 1107"/>
                <a:gd name="T11" fmla="*/ 547 h 700"/>
                <a:gd name="T12" fmla="*/ 1078 w 1107"/>
                <a:gd name="T13" fmla="*/ 511 h 700"/>
                <a:gd name="T14" fmla="*/ 1072 w 1107"/>
                <a:gd name="T15" fmla="*/ 488 h 700"/>
                <a:gd name="T16" fmla="*/ 1067 w 1107"/>
                <a:gd name="T17" fmla="*/ 378 h 700"/>
                <a:gd name="T18" fmla="*/ 1061 w 1107"/>
                <a:gd name="T19" fmla="*/ 314 h 700"/>
                <a:gd name="T20" fmla="*/ 1040 w 1107"/>
                <a:gd name="T21" fmla="*/ 293 h 700"/>
                <a:gd name="T22" fmla="*/ 1026 w 1107"/>
                <a:gd name="T23" fmla="*/ 223 h 700"/>
                <a:gd name="T24" fmla="*/ 1026 w 1107"/>
                <a:gd name="T25" fmla="*/ 165 h 700"/>
                <a:gd name="T26" fmla="*/ 1032 w 1107"/>
                <a:gd name="T27" fmla="*/ 128 h 700"/>
                <a:gd name="T28" fmla="*/ 1037 w 1107"/>
                <a:gd name="T29" fmla="*/ 115 h 700"/>
                <a:gd name="T30" fmla="*/ 1016 w 1107"/>
                <a:gd name="T31" fmla="*/ 60 h 700"/>
                <a:gd name="T32" fmla="*/ 1016 w 1107"/>
                <a:gd name="T33" fmla="*/ 48 h 700"/>
                <a:gd name="T34" fmla="*/ 539 w 1107"/>
                <a:gd name="T35" fmla="*/ 34 h 700"/>
                <a:gd name="T36" fmla="*/ 336 w 1107"/>
                <a:gd name="T37" fmla="*/ 22 h 700"/>
                <a:gd name="T38" fmla="*/ 49 w 1107"/>
                <a:gd name="T39" fmla="*/ 0 h 700"/>
                <a:gd name="T40" fmla="*/ 0 w 1107"/>
                <a:gd name="T41" fmla="*/ 65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7" h="700">
                  <a:moveTo>
                    <a:pt x="0" y="650"/>
                  </a:moveTo>
                  <a:lnTo>
                    <a:pt x="1107" y="700"/>
                  </a:lnTo>
                  <a:lnTo>
                    <a:pt x="1102" y="669"/>
                  </a:lnTo>
                  <a:lnTo>
                    <a:pt x="1107" y="639"/>
                  </a:lnTo>
                  <a:lnTo>
                    <a:pt x="1083" y="564"/>
                  </a:lnTo>
                  <a:lnTo>
                    <a:pt x="1078" y="547"/>
                  </a:lnTo>
                  <a:lnTo>
                    <a:pt x="1078" y="511"/>
                  </a:lnTo>
                  <a:lnTo>
                    <a:pt x="1072" y="488"/>
                  </a:lnTo>
                  <a:lnTo>
                    <a:pt x="1067" y="378"/>
                  </a:lnTo>
                  <a:lnTo>
                    <a:pt x="1061" y="314"/>
                  </a:lnTo>
                  <a:lnTo>
                    <a:pt x="1040" y="293"/>
                  </a:lnTo>
                  <a:lnTo>
                    <a:pt x="1026" y="223"/>
                  </a:lnTo>
                  <a:lnTo>
                    <a:pt x="1026" y="165"/>
                  </a:lnTo>
                  <a:lnTo>
                    <a:pt x="1032" y="128"/>
                  </a:lnTo>
                  <a:lnTo>
                    <a:pt x="1037" y="115"/>
                  </a:lnTo>
                  <a:lnTo>
                    <a:pt x="1016" y="60"/>
                  </a:lnTo>
                  <a:lnTo>
                    <a:pt x="1016" y="48"/>
                  </a:lnTo>
                  <a:lnTo>
                    <a:pt x="539" y="34"/>
                  </a:lnTo>
                  <a:lnTo>
                    <a:pt x="336" y="22"/>
                  </a:lnTo>
                  <a:lnTo>
                    <a:pt x="49" y="0"/>
                  </a:lnTo>
                  <a:lnTo>
                    <a:pt x="0" y="650"/>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06" name="Freeform 105"/>
            <p:cNvSpPr>
              <a:spLocks/>
            </p:cNvSpPr>
            <p:nvPr/>
          </p:nvSpPr>
          <p:spPr bwMode="auto">
            <a:xfrm>
              <a:off x="164" y="582"/>
              <a:ext cx="1347" cy="1160"/>
            </a:xfrm>
            <a:custGeom>
              <a:avLst/>
              <a:gdLst>
                <a:gd name="T0" fmla="*/ 23 w 1347"/>
                <a:gd name="T1" fmla="*/ 875 h 1160"/>
                <a:gd name="T2" fmla="*/ 650 w 1347"/>
                <a:gd name="T3" fmla="*/ 1050 h 1160"/>
                <a:gd name="T4" fmla="*/ 1100 w 1347"/>
                <a:gd name="T5" fmla="*/ 1160 h 1160"/>
                <a:gd name="T6" fmla="*/ 1185 w 1347"/>
                <a:gd name="T7" fmla="*/ 773 h 1160"/>
                <a:gd name="T8" fmla="*/ 1204 w 1347"/>
                <a:gd name="T9" fmla="*/ 751 h 1160"/>
                <a:gd name="T10" fmla="*/ 1207 w 1347"/>
                <a:gd name="T11" fmla="*/ 720 h 1160"/>
                <a:gd name="T12" fmla="*/ 1210 w 1347"/>
                <a:gd name="T13" fmla="*/ 715 h 1160"/>
                <a:gd name="T14" fmla="*/ 1210 w 1347"/>
                <a:gd name="T15" fmla="*/ 710 h 1160"/>
                <a:gd name="T16" fmla="*/ 1220 w 1347"/>
                <a:gd name="T17" fmla="*/ 704 h 1160"/>
                <a:gd name="T18" fmla="*/ 1210 w 1347"/>
                <a:gd name="T19" fmla="*/ 684 h 1160"/>
                <a:gd name="T20" fmla="*/ 1185 w 1347"/>
                <a:gd name="T21" fmla="*/ 668 h 1160"/>
                <a:gd name="T22" fmla="*/ 1180 w 1347"/>
                <a:gd name="T23" fmla="*/ 655 h 1160"/>
                <a:gd name="T24" fmla="*/ 1188 w 1347"/>
                <a:gd name="T25" fmla="*/ 633 h 1160"/>
                <a:gd name="T26" fmla="*/ 1226 w 1347"/>
                <a:gd name="T27" fmla="*/ 568 h 1160"/>
                <a:gd name="T28" fmla="*/ 1248 w 1347"/>
                <a:gd name="T29" fmla="*/ 557 h 1160"/>
                <a:gd name="T30" fmla="*/ 1264 w 1347"/>
                <a:gd name="T31" fmla="*/ 542 h 1160"/>
                <a:gd name="T32" fmla="*/ 1264 w 1347"/>
                <a:gd name="T33" fmla="*/ 526 h 1160"/>
                <a:gd name="T34" fmla="*/ 1275 w 1347"/>
                <a:gd name="T35" fmla="*/ 510 h 1160"/>
                <a:gd name="T36" fmla="*/ 1347 w 1347"/>
                <a:gd name="T37" fmla="*/ 401 h 1160"/>
                <a:gd name="T38" fmla="*/ 1344 w 1347"/>
                <a:gd name="T39" fmla="*/ 366 h 1160"/>
                <a:gd name="T40" fmla="*/ 1328 w 1347"/>
                <a:gd name="T41" fmla="*/ 354 h 1160"/>
                <a:gd name="T42" fmla="*/ 1317 w 1347"/>
                <a:gd name="T43" fmla="*/ 354 h 1160"/>
                <a:gd name="T44" fmla="*/ 1301 w 1347"/>
                <a:gd name="T45" fmla="*/ 330 h 1160"/>
                <a:gd name="T46" fmla="*/ 1299 w 1347"/>
                <a:gd name="T47" fmla="*/ 309 h 1160"/>
                <a:gd name="T48" fmla="*/ 1004 w 1347"/>
                <a:gd name="T49" fmla="*/ 238 h 1160"/>
                <a:gd name="T50" fmla="*/ 982 w 1347"/>
                <a:gd name="T51" fmla="*/ 248 h 1160"/>
                <a:gd name="T52" fmla="*/ 967 w 1347"/>
                <a:gd name="T53" fmla="*/ 248 h 1160"/>
                <a:gd name="T54" fmla="*/ 952 w 1347"/>
                <a:gd name="T55" fmla="*/ 243 h 1160"/>
                <a:gd name="T56" fmla="*/ 934 w 1347"/>
                <a:gd name="T57" fmla="*/ 243 h 1160"/>
                <a:gd name="T58" fmla="*/ 918 w 1347"/>
                <a:gd name="T59" fmla="*/ 238 h 1160"/>
                <a:gd name="T60" fmla="*/ 907 w 1347"/>
                <a:gd name="T61" fmla="*/ 238 h 1160"/>
                <a:gd name="T62" fmla="*/ 891 w 1347"/>
                <a:gd name="T63" fmla="*/ 243 h 1160"/>
                <a:gd name="T64" fmla="*/ 869 w 1347"/>
                <a:gd name="T65" fmla="*/ 238 h 1160"/>
                <a:gd name="T66" fmla="*/ 849 w 1347"/>
                <a:gd name="T67" fmla="*/ 238 h 1160"/>
                <a:gd name="T68" fmla="*/ 827 w 1347"/>
                <a:gd name="T69" fmla="*/ 248 h 1160"/>
                <a:gd name="T70" fmla="*/ 816 w 1347"/>
                <a:gd name="T71" fmla="*/ 249 h 1160"/>
                <a:gd name="T72" fmla="*/ 774 w 1347"/>
                <a:gd name="T73" fmla="*/ 248 h 1160"/>
                <a:gd name="T74" fmla="*/ 763 w 1347"/>
                <a:gd name="T75" fmla="*/ 238 h 1160"/>
                <a:gd name="T76" fmla="*/ 747 w 1347"/>
                <a:gd name="T77" fmla="*/ 227 h 1160"/>
                <a:gd name="T78" fmla="*/ 679 w 1347"/>
                <a:gd name="T79" fmla="*/ 238 h 1160"/>
                <a:gd name="T80" fmla="*/ 663 w 1347"/>
                <a:gd name="T81" fmla="*/ 219 h 1160"/>
                <a:gd name="T82" fmla="*/ 604 w 1347"/>
                <a:gd name="T83" fmla="*/ 201 h 1160"/>
                <a:gd name="T84" fmla="*/ 581 w 1347"/>
                <a:gd name="T85" fmla="*/ 201 h 1160"/>
                <a:gd name="T86" fmla="*/ 546 w 1347"/>
                <a:gd name="T87" fmla="*/ 201 h 1160"/>
                <a:gd name="T88" fmla="*/ 497 w 1347"/>
                <a:gd name="T89" fmla="*/ 201 h 1160"/>
                <a:gd name="T90" fmla="*/ 450 w 1347"/>
                <a:gd name="T91" fmla="*/ 177 h 1160"/>
                <a:gd name="T92" fmla="*/ 444 w 1347"/>
                <a:gd name="T93" fmla="*/ 156 h 1160"/>
                <a:gd name="T94" fmla="*/ 444 w 1347"/>
                <a:gd name="T95" fmla="*/ 101 h 1160"/>
                <a:gd name="T96" fmla="*/ 450 w 1347"/>
                <a:gd name="T97" fmla="*/ 94 h 1160"/>
                <a:gd name="T98" fmla="*/ 444 w 1347"/>
                <a:gd name="T99" fmla="*/ 59 h 1160"/>
                <a:gd name="T100" fmla="*/ 412 w 1347"/>
                <a:gd name="T101" fmla="*/ 34 h 1160"/>
                <a:gd name="T102" fmla="*/ 390 w 1347"/>
                <a:gd name="T103" fmla="*/ 29 h 1160"/>
                <a:gd name="T104" fmla="*/ 387 w 1347"/>
                <a:gd name="T105" fmla="*/ 26 h 1160"/>
                <a:gd name="T106" fmla="*/ 371 w 1347"/>
                <a:gd name="T107" fmla="*/ 12 h 1160"/>
                <a:gd name="T108" fmla="*/ 348 w 1347"/>
                <a:gd name="T109" fmla="*/ 0 h 1160"/>
                <a:gd name="T110" fmla="*/ 332 w 1347"/>
                <a:gd name="T111" fmla="*/ 2 h 1160"/>
                <a:gd name="T112" fmla="*/ 321 w 1347"/>
                <a:gd name="T113" fmla="*/ 0 h 1160"/>
                <a:gd name="T114" fmla="*/ 307 w 1347"/>
                <a:gd name="T115" fmla="*/ 2 h 1160"/>
                <a:gd name="T116" fmla="*/ 307 w 1347"/>
                <a:gd name="T117" fmla="*/ 12 h 1160"/>
                <a:gd name="T118" fmla="*/ 299 w 1347"/>
                <a:gd name="T119" fmla="*/ 37 h 1160"/>
                <a:gd name="T120" fmla="*/ 286 w 1347"/>
                <a:gd name="T121" fmla="*/ 73 h 1160"/>
                <a:gd name="T122" fmla="*/ 257 w 1347"/>
                <a:gd name="T123" fmla="*/ 167 h 1160"/>
                <a:gd name="T124" fmla="*/ 235 w 1347"/>
                <a:gd name="T125" fmla="*/ 243 h 1160"/>
                <a:gd name="T126" fmla="*/ 206 w 1347"/>
                <a:gd name="T127" fmla="*/ 295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347" h="1160">
                  <a:moveTo>
                    <a:pt x="23" y="875"/>
                  </a:moveTo>
                  <a:lnTo>
                    <a:pt x="650" y="1050"/>
                  </a:lnTo>
                  <a:lnTo>
                    <a:pt x="1100" y="1160"/>
                  </a:lnTo>
                  <a:lnTo>
                    <a:pt x="1185" y="773"/>
                  </a:lnTo>
                  <a:lnTo>
                    <a:pt x="1204" y="751"/>
                  </a:lnTo>
                  <a:lnTo>
                    <a:pt x="1207" y="720"/>
                  </a:lnTo>
                  <a:lnTo>
                    <a:pt x="1210" y="715"/>
                  </a:lnTo>
                  <a:lnTo>
                    <a:pt x="1210" y="710"/>
                  </a:lnTo>
                  <a:lnTo>
                    <a:pt x="1220" y="704"/>
                  </a:lnTo>
                  <a:lnTo>
                    <a:pt x="1210" y="684"/>
                  </a:lnTo>
                  <a:lnTo>
                    <a:pt x="1185" y="668"/>
                  </a:lnTo>
                  <a:lnTo>
                    <a:pt x="1180" y="655"/>
                  </a:lnTo>
                  <a:lnTo>
                    <a:pt x="1188" y="633"/>
                  </a:lnTo>
                  <a:lnTo>
                    <a:pt x="1226" y="568"/>
                  </a:lnTo>
                  <a:lnTo>
                    <a:pt x="1248" y="557"/>
                  </a:lnTo>
                  <a:lnTo>
                    <a:pt x="1264" y="542"/>
                  </a:lnTo>
                  <a:lnTo>
                    <a:pt x="1264" y="526"/>
                  </a:lnTo>
                  <a:lnTo>
                    <a:pt x="1275" y="510"/>
                  </a:lnTo>
                  <a:lnTo>
                    <a:pt x="1347" y="401"/>
                  </a:lnTo>
                  <a:lnTo>
                    <a:pt x="1344" y="366"/>
                  </a:lnTo>
                  <a:lnTo>
                    <a:pt x="1328" y="354"/>
                  </a:lnTo>
                  <a:lnTo>
                    <a:pt x="1317" y="354"/>
                  </a:lnTo>
                  <a:lnTo>
                    <a:pt x="1301" y="330"/>
                  </a:lnTo>
                  <a:lnTo>
                    <a:pt x="1299" y="309"/>
                  </a:lnTo>
                  <a:lnTo>
                    <a:pt x="1004" y="238"/>
                  </a:lnTo>
                  <a:lnTo>
                    <a:pt x="982" y="248"/>
                  </a:lnTo>
                  <a:lnTo>
                    <a:pt x="967" y="248"/>
                  </a:lnTo>
                  <a:lnTo>
                    <a:pt x="952" y="243"/>
                  </a:lnTo>
                  <a:lnTo>
                    <a:pt x="934" y="243"/>
                  </a:lnTo>
                  <a:lnTo>
                    <a:pt x="918" y="238"/>
                  </a:lnTo>
                  <a:lnTo>
                    <a:pt x="907" y="238"/>
                  </a:lnTo>
                  <a:lnTo>
                    <a:pt x="891" y="243"/>
                  </a:lnTo>
                  <a:lnTo>
                    <a:pt x="869" y="238"/>
                  </a:lnTo>
                  <a:lnTo>
                    <a:pt x="849" y="238"/>
                  </a:lnTo>
                  <a:lnTo>
                    <a:pt x="827" y="248"/>
                  </a:lnTo>
                  <a:lnTo>
                    <a:pt x="816" y="249"/>
                  </a:lnTo>
                  <a:lnTo>
                    <a:pt x="774" y="248"/>
                  </a:lnTo>
                  <a:lnTo>
                    <a:pt x="763" y="238"/>
                  </a:lnTo>
                  <a:lnTo>
                    <a:pt x="747" y="227"/>
                  </a:lnTo>
                  <a:lnTo>
                    <a:pt x="679" y="238"/>
                  </a:lnTo>
                  <a:lnTo>
                    <a:pt x="663" y="219"/>
                  </a:lnTo>
                  <a:lnTo>
                    <a:pt x="604" y="201"/>
                  </a:lnTo>
                  <a:lnTo>
                    <a:pt x="581" y="201"/>
                  </a:lnTo>
                  <a:lnTo>
                    <a:pt x="546" y="201"/>
                  </a:lnTo>
                  <a:lnTo>
                    <a:pt x="497" y="201"/>
                  </a:lnTo>
                  <a:lnTo>
                    <a:pt x="450" y="177"/>
                  </a:lnTo>
                  <a:lnTo>
                    <a:pt x="444" y="156"/>
                  </a:lnTo>
                  <a:lnTo>
                    <a:pt x="444" y="101"/>
                  </a:lnTo>
                  <a:lnTo>
                    <a:pt x="450" y="94"/>
                  </a:lnTo>
                  <a:lnTo>
                    <a:pt x="444" y="59"/>
                  </a:lnTo>
                  <a:lnTo>
                    <a:pt x="412" y="34"/>
                  </a:lnTo>
                  <a:lnTo>
                    <a:pt x="390" y="29"/>
                  </a:lnTo>
                  <a:lnTo>
                    <a:pt x="387" y="26"/>
                  </a:lnTo>
                  <a:lnTo>
                    <a:pt x="371" y="12"/>
                  </a:lnTo>
                  <a:lnTo>
                    <a:pt x="348" y="0"/>
                  </a:lnTo>
                  <a:lnTo>
                    <a:pt x="332" y="2"/>
                  </a:lnTo>
                  <a:lnTo>
                    <a:pt x="321" y="0"/>
                  </a:lnTo>
                  <a:lnTo>
                    <a:pt x="307" y="2"/>
                  </a:lnTo>
                  <a:lnTo>
                    <a:pt x="307" y="12"/>
                  </a:lnTo>
                  <a:lnTo>
                    <a:pt x="299" y="37"/>
                  </a:lnTo>
                  <a:lnTo>
                    <a:pt x="286" y="73"/>
                  </a:lnTo>
                  <a:lnTo>
                    <a:pt x="257" y="167"/>
                  </a:lnTo>
                  <a:lnTo>
                    <a:pt x="235" y="243"/>
                  </a:lnTo>
                  <a:lnTo>
                    <a:pt x="206" y="295"/>
                  </a:lnTo>
                  <a:lnTo>
                    <a:pt x="166" y="413"/>
                  </a:lnTo>
                  <a:lnTo>
                    <a:pt x="136" y="479"/>
                  </a:lnTo>
                  <a:lnTo>
                    <a:pt x="114" y="526"/>
                  </a:lnTo>
                  <a:lnTo>
                    <a:pt x="75" y="578"/>
                  </a:lnTo>
                  <a:lnTo>
                    <a:pt x="67" y="578"/>
                  </a:lnTo>
                  <a:lnTo>
                    <a:pt x="59" y="613"/>
                  </a:lnTo>
                  <a:lnTo>
                    <a:pt x="56" y="621"/>
                  </a:lnTo>
                  <a:lnTo>
                    <a:pt x="47" y="639"/>
                  </a:lnTo>
                  <a:lnTo>
                    <a:pt x="35" y="655"/>
                  </a:lnTo>
                  <a:lnTo>
                    <a:pt x="24" y="660"/>
                  </a:lnTo>
                  <a:lnTo>
                    <a:pt x="13" y="673"/>
                  </a:lnTo>
                  <a:lnTo>
                    <a:pt x="24" y="743"/>
                  </a:lnTo>
                  <a:lnTo>
                    <a:pt x="12" y="778"/>
                  </a:lnTo>
                  <a:lnTo>
                    <a:pt x="12" y="798"/>
                  </a:lnTo>
                  <a:lnTo>
                    <a:pt x="0" y="822"/>
                  </a:lnTo>
                  <a:lnTo>
                    <a:pt x="12" y="862"/>
                  </a:lnTo>
                  <a:lnTo>
                    <a:pt x="23" y="875"/>
                  </a:lnTo>
                  <a:close/>
                </a:path>
              </a:pathLst>
            </a:custGeom>
            <a:solidFill>
              <a:srgbClr val="FFE1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07" name="Rectangle 106"/>
            <p:cNvSpPr>
              <a:spLocks noChangeArrowheads="1"/>
            </p:cNvSpPr>
            <p:nvPr/>
          </p:nvSpPr>
          <p:spPr bwMode="auto">
            <a:xfrm>
              <a:off x="745" y="1108"/>
              <a:ext cx="17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OR</a:t>
              </a:r>
              <a:endParaRPr lang="en-US" sz="1100">
                <a:effectLst/>
                <a:latin typeface="Calibri" charset="0"/>
                <a:ea typeface="Calibri" charset="0"/>
                <a:cs typeface="Times New Roman" charset="0"/>
              </a:endParaRPr>
            </a:p>
          </p:txBody>
        </p:sp>
        <p:sp>
          <p:nvSpPr>
            <p:cNvPr id="108" name="Freeform 107"/>
            <p:cNvSpPr>
              <a:spLocks/>
            </p:cNvSpPr>
            <p:nvPr/>
          </p:nvSpPr>
          <p:spPr bwMode="auto">
            <a:xfrm>
              <a:off x="164" y="582"/>
              <a:ext cx="1347" cy="1160"/>
            </a:xfrm>
            <a:custGeom>
              <a:avLst/>
              <a:gdLst>
                <a:gd name="T0" fmla="*/ 23 w 1347"/>
                <a:gd name="T1" fmla="*/ 875 h 1160"/>
                <a:gd name="T2" fmla="*/ 650 w 1347"/>
                <a:gd name="T3" fmla="*/ 1050 h 1160"/>
                <a:gd name="T4" fmla="*/ 1100 w 1347"/>
                <a:gd name="T5" fmla="*/ 1160 h 1160"/>
                <a:gd name="T6" fmla="*/ 1185 w 1347"/>
                <a:gd name="T7" fmla="*/ 773 h 1160"/>
                <a:gd name="T8" fmla="*/ 1204 w 1347"/>
                <a:gd name="T9" fmla="*/ 751 h 1160"/>
                <a:gd name="T10" fmla="*/ 1207 w 1347"/>
                <a:gd name="T11" fmla="*/ 720 h 1160"/>
                <a:gd name="T12" fmla="*/ 1210 w 1347"/>
                <a:gd name="T13" fmla="*/ 715 h 1160"/>
                <a:gd name="T14" fmla="*/ 1210 w 1347"/>
                <a:gd name="T15" fmla="*/ 710 h 1160"/>
                <a:gd name="T16" fmla="*/ 1220 w 1347"/>
                <a:gd name="T17" fmla="*/ 704 h 1160"/>
                <a:gd name="T18" fmla="*/ 1210 w 1347"/>
                <a:gd name="T19" fmla="*/ 684 h 1160"/>
                <a:gd name="T20" fmla="*/ 1185 w 1347"/>
                <a:gd name="T21" fmla="*/ 668 h 1160"/>
                <a:gd name="T22" fmla="*/ 1180 w 1347"/>
                <a:gd name="T23" fmla="*/ 655 h 1160"/>
                <a:gd name="T24" fmla="*/ 1188 w 1347"/>
                <a:gd name="T25" fmla="*/ 633 h 1160"/>
                <a:gd name="T26" fmla="*/ 1226 w 1347"/>
                <a:gd name="T27" fmla="*/ 568 h 1160"/>
                <a:gd name="T28" fmla="*/ 1248 w 1347"/>
                <a:gd name="T29" fmla="*/ 557 h 1160"/>
                <a:gd name="T30" fmla="*/ 1264 w 1347"/>
                <a:gd name="T31" fmla="*/ 542 h 1160"/>
                <a:gd name="T32" fmla="*/ 1264 w 1347"/>
                <a:gd name="T33" fmla="*/ 526 h 1160"/>
                <a:gd name="T34" fmla="*/ 1275 w 1347"/>
                <a:gd name="T35" fmla="*/ 510 h 1160"/>
                <a:gd name="T36" fmla="*/ 1347 w 1347"/>
                <a:gd name="T37" fmla="*/ 401 h 1160"/>
                <a:gd name="T38" fmla="*/ 1344 w 1347"/>
                <a:gd name="T39" fmla="*/ 366 h 1160"/>
                <a:gd name="T40" fmla="*/ 1328 w 1347"/>
                <a:gd name="T41" fmla="*/ 354 h 1160"/>
                <a:gd name="T42" fmla="*/ 1317 w 1347"/>
                <a:gd name="T43" fmla="*/ 354 h 1160"/>
                <a:gd name="T44" fmla="*/ 1301 w 1347"/>
                <a:gd name="T45" fmla="*/ 330 h 1160"/>
                <a:gd name="T46" fmla="*/ 1299 w 1347"/>
                <a:gd name="T47" fmla="*/ 309 h 1160"/>
                <a:gd name="T48" fmla="*/ 1004 w 1347"/>
                <a:gd name="T49" fmla="*/ 238 h 1160"/>
                <a:gd name="T50" fmla="*/ 982 w 1347"/>
                <a:gd name="T51" fmla="*/ 248 h 1160"/>
                <a:gd name="T52" fmla="*/ 967 w 1347"/>
                <a:gd name="T53" fmla="*/ 248 h 1160"/>
                <a:gd name="T54" fmla="*/ 952 w 1347"/>
                <a:gd name="T55" fmla="*/ 243 h 1160"/>
                <a:gd name="T56" fmla="*/ 934 w 1347"/>
                <a:gd name="T57" fmla="*/ 243 h 1160"/>
                <a:gd name="T58" fmla="*/ 918 w 1347"/>
                <a:gd name="T59" fmla="*/ 238 h 1160"/>
                <a:gd name="T60" fmla="*/ 907 w 1347"/>
                <a:gd name="T61" fmla="*/ 238 h 1160"/>
                <a:gd name="T62" fmla="*/ 891 w 1347"/>
                <a:gd name="T63" fmla="*/ 243 h 1160"/>
                <a:gd name="T64" fmla="*/ 869 w 1347"/>
                <a:gd name="T65" fmla="*/ 238 h 1160"/>
                <a:gd name="T66" fmla="*/ 849 w 1347"/>
                <a:gd name="T67" fmla="*/ 238 h 1160"/>
                <a:gd name="T68" fmla="*/ 827 w 1347"/>
                <a:gd name="T69" fmla="*/ 248 h 1160"/>
                <a:gd name="T70" fmla="*/ 816 w 1347"/>
                <a:gd name="T71" fmla="*/ 249 h 1160"/>
                <a:gd name="T72" fmla="*/ 774 w 1347"/>
                <a:gd name="T73" fmla="*/ 248 h 1160"/>
                <a:gd name="T74" fmla="*/ 763 w 1347"/>
                <a:gd name="T75" fmla="*/ 238 h 1160"/>
                <a:gd name="T76" fmla="*/ 747 w 1347"/>
                <a:gd name="T77" fmla="*/ 227 h 1160"/>
                <a:gd name="T78" fmla="*/ 679 w 1347"/>
                <a:gd name="T79" fmla="*/ 238 h 1160"/>
                <a:gd name="T80" fmla="*/ 663 w 1347"/>
                <a:gd name="T81" fmla="*/ 219 h 1160"/>
                <a:gd name="T82" fmla="*/ 604 w 1347"/>
                <a:gd name="T83" fmla="*/ 201 h 1160"/>
                <a:gd name="T84" fmla="*/ 581 w 1347"/>
                <a:gd name="T85" fmla="*/ 201 h 1160"/>
                <a:gd name="T86" fmla="*/ 546 w 1347"/>
                <a:gd name="T87" fmla="*/ 201 h 1160"/>
                <a:gd name="T88" fmla="*/ 497 w 1347"/>
                <a:gd name="T89" fmla="*/ 201 h 1160"/>
                <a:gd name="T90" fmla="*/ 450 w 1347"/>
                <a:gd name="T91" fmla="*/ 177 h 1160"/>
                <a:gd name="T92" fmla="*/ 444 w 1347"/>
                <a:gd name="T93" fmla="*/ 156 h 1160"/>
                <a:gd name="T94" fmla="*/ 444 w 1347"/>
                <a:gd name="T95" fmla="*/ 101 h 1160"/>
                <a:gd name="T96" fmla="*/ 450 w 1347"/>
                <a:gd name="T97" fmla="*/ 94 h 1160"/>
                <a:gd name="T98" fmla="*/ 444 w 1347"/>
                <a:gd name="T99" fmla="*/ 59 h 1160"/>
                <a:gd name="T100" fmla="*/ 412 w 1347"/>
                <a:gd name="T101" fmla="*/ 34 h 1160"/>
                <a:gd name="T102" fmla="*/ 390 w 1347"/>
                <a:gd name="T103" fmla="*/ 29 h 1160"/>
                <a:gd name="T104" fmla="*/ 387 w 1347"/>
                <a:gd name="T105" fmla="*/ 26 h 1160"/>
                <a:gd name="T106" fmla="*/ 371 w 1347"/>
                <a:gd name="T107" fmla="*/ 12 h 1160"/>
                <a:gd name="T108" fmla="*/ 348 w 1347"/>
                <a:gd name="T109" fmla="*/ 0 h 1160"/>
                <a:gd name="T110" fmla="*/ 332 w 1347"/>
                <a:gd name="T111" fmla="*/ 2 h 1160"/>
                <a:gd name="T112" fmla="*/ 321 w 1347"/>
                <a:gd name="T113" fmla="*/ 0 h 1160"/>
                <a:gd name="T114" fmla="*/ 307 w 1347"/>
                <a:gd name="T115" fmla="*/ 2 h 1160"/>
                <a:gd name="T116" fmla="*/ 307 w 1347"/>
                <a:gd name="T117" fmla="*/ 12 h 1160"/>
                <a:gd name="T118" fmla="*/ 299 w 1347"/>
                <a:gd name="T119" fmla="*/ 37 h 1160"/>
                <a:gd name="T120" fmla="*/ 286 w 1347"/>
                <a:gd name="T121" fmla="*/ 73 h 1160"/>
                <a:gd name="T122" fmla="*/ 257 w 1347"/>
                <a:gd name="T123" fmla="*/ 167 h 1160"/>
                <a:gd name="T124" fmla="*/ 235 w 1347"/>
                <a:gd name="T125" fmla="*/ 243 h 1160"/>
                <a:gd name="T126" fmla="*/ 206 w 1347"/>
                <a:gd name="T127" fmla="*/ 295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347" h="1160">
                  <a:moveTo>
                    <a:pt x="23" y="875"/>
                  </a:moveTo>
                  <a:lnTo>
                    <a:pt x="650" y="1050"/>
                  </a:lnTo>
                  <a:lnTo>
                    <a:pt x="1100" y="1160"/>
                  </a:lnTo>
                  <a:lnTo>
                    <a:pt x="1185" y="773"/>
                  </a:lnTo>
                  <a:lnTo>
                    <a:pt x="1204" y="751"/>
                  </a:lnTo>
                  <a:lnTo>
                    <a:pt x="1207" y="720"/>
                  </a:lnTo>
                  <a:lnTo>
                    <a:pt x="1210" y="715"/>
                  </a:lnTo>
                  <a:lnTo>
                    <a:pt x="1210" y="710"/>
                  </a:lnTo>
                  <a:lnTo>
                    <a:pt x="1220" y="704"/>
                  </a:lnTo>
                  <a:lnTo>
                    <a:pt x="1210" y="684"/>
                  </a:lnTo>
                  <a:lnTo>
                    <a:pt x="1185" y="668"/>
                  </a:lnTo>
                  <a:lnTo>
                    <a:pt x="1180" y="655"/>
                  </a:lnTo>
                  <a:lnTo>
                    <a:pt x="1188" y="633"/>
                  </a:lnTo>
                  <a:lnTo>
                    <a:pt x="1226" y="568"/>
                  </a:lnTo>
                  <a:lnTo>
                    <a:pt x="1248" y="557"/>
                  </a:lnTo>
                  <a:lnTo>
                    <a:pt x="1264" y="542"/>
                  </a:lnTo>
                  <a:lnTo>
                    <a:pt x="1264" y="526"/>
                  </a:lnTo>
                  <a:lnTo>
                    <a:pt x="1275" y="510"/>
                  </a:lnTo>
                  <a:lnTo>
                    <a:pt x="1347" y="401"/>
                  </a:lnTo>
                  <a:lnTo>
                    <a:pt x="1344" y="366"/>
                  </a:lnTo>
                  <a:lnTo>
                    <a:pt x="1328" y="354"/>
                  </a:lnTo>
                  <a:lnTo>
                    <a:pt x="1317" y="354"/>
                  </a:lnTo>
                  <a:lnTo>
                    <a:pt x="1301" y="330"/>
                  </a:lnTo>
                  <a:lnTo>
                    <a:pt x="1299" y="309"/>
                  </a:lnTo>
                  <a:lnTo>
                    <a:pt x="1004" y="238"/>
                  </a:lnTo>
                  <a:lnTo>
                    <a:pt x="982" y="248"/>
                  </a:lnTo>
                  <a:lnTo>
                    <a:pt x="967" y="248"/>
                  </a:lnTo>
                  <a:lnTo>
                    <a:pt x="952" y="243"/>
                  </a:lnTo>
                  <a:lnTo>
                    <a:pt x="934" y="243"/>
                  </a:lnTo>
                  <a:lnTo>
                    <a:pt x="918" y="238"/>
                  </a:lnTo>
                  <a:lnTo>
                    <a:pt x="907" y="238"/>
                  </a:lnTo>
                  <a:lnTo>
                    <a:pt x="891" y="243"/>
                  </a:lnTo>
                  <a:lnTo>
                    <a:pt x="869" y="238"/>
                  </a:lnTo>
                  <a:lnTo>
                    <a:pt x="849" y="238"/>
                  </a:lnTo>
                  <a:lnTo>
                    <a:pt x="827" y="248"/>
                  </a:lnTo>
                  <a:lnTo>
                    <a:pt x="816" y="249"/>
                  </a:lnTo>
                  <a:lnTo>
                    <a:pt x="774" y="248"/>
                  </a:lnTo>
                  <a:lnTo>
                    <a:pt x="763" y="238"/>
                  </a:lnTo>
                  <a:lnTo>
                    <a:pt x="747" y="227"/>
                  </a:lnTo>
                  <a:lnTo>
                    <a:pt x="679" y="238"/>
                  </a:lnTo>
                  <a:lnTo>
                    <a:pt x="663" y="219"/>
                  </a:lnTo>
                  <a:lnTo>
                    <a:pt x="604" y="201"/>
                  </a:lnTo>
                  <a:lnTo>
                    <a:pt x="581" y="201"/>
                  </a:lnTo>
                  <a:lnTo>
                    <a:pt x="546" y="201"/>
                  </a:lnTo>
                  <a:lnTo>
                    <a:pt x="497" y="201"/>
                  </a:lnTo>
                  <a:lnTo>
                    <a:pt x="450" y="177"/>
                  </a:lnTo>
                  <a:lnTo>
                    <a:pt x="444" y="156"/>
                  </a:lnTo>
                  <a:lnTo>
                    <a:pt x="444" y="101"/>
                  </a:lnTo>
                  <a:lnTo>
                    <a:pt x="450" y="94"/>
                  </a:lnTo>
                  <a:lnTo>
                    <a:pt x="444" y="59"/>
                  </a:lnTo>
                  <a:lnTo>
                    <a:pt x="412" y="34"/>
                  </a:lnTo>
                  <a:lnTo>
                    <a:pt x="390" y="29"/>
                  </a:lnTo>
                  <a:lnTo>
                    <a:pt x="387" y="26"/>
                  </a:lnTo>
                  <a:lnTo>
                    <a:pt x="371" y="12"/>
                  </a:lnTo>
                  <a:lnTo>
                    <a:pt x="348" y="0"/>
                  </a:lnTo>
                  <a:lnTo>
                    <a:pt x="332" y="2"/>
                  </a:lnTo>
                  <a:lnTo>
                    <a:pt x="321" y="0"/>
                  </a:lnTo>
                  <a:lnTo>
                    <a:pt x="307" y="2"/>
                  </a:lnTo>
                  <a:lnTo>
                    <a:pt x="307" y="12"/>
                  </a:lnTo>
                  <a:lnTo>
                    <a:pt x="299" y="37"/>
                  </a:lnTo>
                  <a:lnTo>
                    <a:pt x="286" y="73"/>
                  </a:lnTo>
                  <a:lnTo>
                    <a:pt x="257" y="167"/>
                  </a:lnTo>
                  <a:lnTo>
                    <a:pt x="235" y="243"/>
                  </a:lnTo>
                  <a:lnTo>
                    <a:pt x="206" y="295"/>
                  </a:lnTo>
                  <a:lnTo>
                    <a:pt x="166" y="413"/>
                  </a:lnTo>
                  <a:lnTo>
                    <a:pt x="136" y="479"/>
                  </a:lnTo>
                  <a:lnTo>
                    <a:pt x="114" y="526"/>
                  </a:lnTo>
                  <a:lnTo>
                    <a:pt x="75" y="578"/>
                  </a:lnTo>
                  <a:lnTo>
                    <a:pt x="67" y="578"/>
                  </a:lnTo>
                  <a:lnTo>
                    <a:pt x="59" y="613"/>
                  </a:lnTo>
                  <a:lnTo>
                    <a:pt x="56" y="621"/>
                  </a:lnTo>
                  <a:lnTo>
                    <a:pt x="47" y="639"/>
                  </a:lnTo>
                  <a:lnTo>
                    <a:pt x="35" y="655"/>
                  </a:lnTo>
                  <a:lnTo>
                    <a:pt x="24" y="660"/>
                  </a:lnTo>
                  <a:lnTo>
                    <a:pt x="13" y="673"/>
                  </a:lnTo>
                  <a:lnTo>
                    <a:pt x="24" y="743"/>
                  </a:lnTo>
                  <a:lnTo>
                    <a:pt x="12" y="778"/>
                  </a:lnTo>
                  <a:lnTo>
                    <a:pt x="12" y="798"/>
                  </a:lnTo>
                  <a:lnTo>
                    <a:pt x="0" y="822"/>
                  </a:lnTo>
                  <a:lnTo>
                    <a:pt x="12" y="862"/>
                  </a:lnTo>
                  <a:lnTo>
                    <a:pt x="23" y="875"/>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09" name="Freeform 108"/>
            <p:cNvSpPr>
              <a:spLocks/>
            </p:cNvSpPr>
            <p:nvPr/>
          </p:nvSpPr>
          <p:spPr bwMode="auto">
            <a:xfrm>
              <a:off x="48" y="1451"/>
              <a:ext cx="1358" cy="2352"/>
            </a:xfrm>
            <a:custGeom>
              <a:avLst/>
              <a:gdLst>
                <a:gd name="T0" fmla="*/ 1184 w 1358"/>
                <a:gd name="T1" fmla="*/ 2347 h 2352"/>
                <a:gd name="T2" fmla="*/ 1208 w 1358"/>
                <a:gd name="T3" fmla="*/ 2347 h 2352"/>
                <a:gd name="T4" fmla="*/ 1219 w 1358"/>
                <a:gd name="T5" fmla="*/ 2352 h 2352"/>
                <a:gd name="T6" fmla="*/ 1230 w 1358"/>
                <a:gd name="T7" fmla="*/ 2339 h 2352"/>
                <a:gd name="T8" fmla="*/ 1237 w 1358"/>
                <a:gd name="T9" fmla="*/ 2322 h 2352"/>
                <a:gd name="T10" fmla="*/ 1245 w 1358"/>
                <a:gd name="T11" fmla="*/ 2316 h 2352"/>
                <a:gd name="T12" fmla="*/ 1241 w 1358"/>
                <a:gd name="T13" fmla="*/ 2303 h 2352"/>
                <a:gd name="T14" fmla="*/ 1219 w 1358"/>
                <a:gd name="T15" fmla="*/ 2280 h 2352"/>
                <a:gd name="T16" fmla="*/ 1208 w 1358"/>
                <a:gd name="T17" fmla="*/ 2269 h 2352"/>
                <a:gd name="T18" fmla="*/ 1219 w 1358"/>
                <a:gd name="T19" fmla="*/ 2245 h 2352"/>
                <a:gd name="T20" fmla="*/ 1219 w 1358"/>
                <a:gd name="T21" fmla="*/ 2229 h 2352"/>
                <a:gd name="T22" fmla="*/ 1214 w 1358"/>
                <a:gd name="T23" fmla="*/ 2217 h 2352"/>
                <a:gd name="T24" fmla="*/ 1219 w 1358"/>
                <a:gd name="T25" fmla="*/ 2203 h 2352"/>
                <a:gd name="T26" fmla="*/ 1237 w 1358"/>
                <a:gd name="T27" fmla="*/ 2203 h 2352"/>
                <a:gd name="T28" fmla="*/ 1267 w 1358"/>
                <a:gd name="T29" fmla="*/ 2159 h 2352"/>
                <a:gd name="T30" fmla="*/ 1283 w 1358"/>
                <a:gd name="T31" fmla="*/ 2099 h 2352"/>
                <a:gd name="T32" fmla="*/ 1299 w 1358"/>
                <a:gd name="T33" fmla="*/ 2077 h 2352"/>
                <a:gd name="T34" fmla="*/ 1323 w 1358"/>
                <a:gd name="T35" fmla="*/ 2064 h 2352"/>
                <a:gd name="T36" fmla="*/ 1345 w 1358"/>
                <a:gd name="T37" fmla="*/ 2046 h 2352"/>
                <a:gd name="T38" fmla="*/ 1358 w 1358"/>
                <a:gd name="T39" fmla="*/ 2052 h 2352"/>
                <a:gd name="T40" fmla="*/ 1358 w 1358"/>
                <a:gd name="T41" fmla="*/ 2046 h 2352"/>
                <a:gd name="T42" fmla="*/ 1358 w 1358"/>
                <a:gd name="T43" fmla="*/ 2022 h 2352"/>
                <a:gd name="T44" fmla="*/ 1340 w 1358"/>
                <a:gd name="T45" fmla="*/ 2010 h 2352"/>
                <a:gd name="T46" fmla="*/ 1334 w 1358"/>
                <a:gd name="T47" fmla="*/ 2005 h 2352"/>
                <a:gd name="T48" fmla="*/ 1329 w 1358"/>
                <a:gd name="T49" fmla="*/ 1975 h 2352"/>
                <a:gd name="T50" fmla="*/ 1318 w 1358"/>
                <a:gd name="T51" fmla="*/ 1963 h 2352"/>
                <a:gd name="T52" fmla="*/ 1318 w 1358"/>
                <a:gd name="T53" fmla="*/ 1944 h 2352"/>
                <a:gd name="T54" fmla="*/ 1312 w 1358"/>
                <a:gd name="T55" fmla="*/ 1916 h 2352"/>
                <a:gd name="T56" fmla="*/ 1312 w 1358"/>
                <a:gd name="T57" fmla="*/ 1905 h 2352"/>
                <a:gd name="T58" fmla="*/ 1312 w 1358"/>
                <a:gd name="T59" fmla="*/ 1897 h 2352"/>
                <a:gd name="T60" fmla="*/ 1312 w 1358"/>
                <a:gd name="T61" fmla="*/ 1863 h 2352"/>
                <a:gd name="T62" fmla="*/ 608 w 1358"/>
                <a:gd name="T63" fmla="*/ 818 h 2352"/>
                <a:gd name="T64" fmla="*/ 769 w 1358"/>
                <a:gd name="T65" fmla="*/ 173 h 2352"/>
                <a:gd name="T66" fmla="*/ 136 w 1358"/>
                <a:gd name="T67" fmla="*/ 0 h 2352"/>
                <a:gd name="T68" fmla="*/ 124 w 1358"/>
                <a:gd name="T69" fmla="*/ 8 h 2352"/>
                <a:gd name="T70" fmla="*/ 112 w 1358"/>
                <a:gd name="T71" fmla="*/ 39 h 2352"/>
                <a:gd name="T72" fmla="*/ 124 w 1358"/>
                <a:gd name="T73" fmla="*/ 68 h 2352"/>
                <a:gd name="T74" fmla="*/ 120 w 1358"/>
                <a:gd name="T75" fmla="*/ 126 h 2352"/>
                <a:gd name="T76" fmla="*/ 100 w 1358"/>
                <a:gd name="T77" fmla="*/ 149 h 2352"/>
                <a:gd name="T78" fmla="*/ 91 w 1358"/>
                <a:gd name="T79" fmla="*/ 163 h 2352"/>
                <a:gd name="T80" fmla="*/ 89 w 1358"/>
                <a:gd name="T81" fmla="*/ 187 h 2352"/>
                <a:gd name="T82" fmla="*/ 89 w 1358"/>
                <a:gd name="T83" fmla="*/ 204 h 2352"/>
                <a:gd name="T84" fmla="*/ 22 w 1358"/>
                <a:gd name="T85" fmla="*/ 273 h 2352"/>
                <a:gd name="T86" fmla="*/ 3 w 1358"/>
                <a:gd name="T87" fmla="*/ 304 h 2352"/>
                <a:gd name="T88" fmla="*/ 3 w 1358"/>
                <a:gd name="T89" fmla="*/ 328 h 2352"/>
                <a:gd name="T90" fmla="*/ 0 w 1358"/>
                <a:gd name="T91" fmla="*/ 336 h 2352"/>
                <a:gd name="T92" fmla="*/ 3 w 1358"/>
                <a:gd name="T93" fmla="*/ 367 h 2352"/>
                <a:gd name="T94" fmla="*/ 8 w 1358"/>
                <a:gd name="T95" fmla="*/ 383 h 2352"/>
                <a:gd name="T96" fmla="*/ 21 w 1358"/>
                <a:gd name="T97" fmla="*/ 396 h 2352"/>
                <a:gd name="T98" fmla="*/ 22 w 1358"/>
                <a:gd name="T99" fmla="*/ 407 h 2352"/>
                <a:gd name="T100" fmla="*/ 27 w 1358"/>
                <a:gd name="T101" fmla="*/ 419 h 2352"/>
                <a:gd name="T102" fmla="*/ 45 w 1358"/>
                <a:gd name="T103" fmla="*/ 466 h 2352"/>
                <a:gd name="T104" fmla="*/ 49 w 1358"/>
                <a:gd name="T105" fmla="*/ 513 h 2352"/>
                <a:gd name="T106" fmla="*/ 45 w 1358"/>
                <a:gd name="T107" fmla="*/ 521 h 2352"/>
                <a:gd name="T108" fmla="*/ 32 w 1358"/>
                <a:gd name="T109" fmla="*/ 548 h 2352"/>
                <a:gd name="T110" fmla="*/ 21 w 1358"/>
                <a:gd name="T111" fmla="*/ 595 h 2352"/>
                <a:gd name="T112" fmla="*/ 22 w 1358"/>
                <a:gd name="T113" fmla="*/ 610 h 2352"/>
                <a:gd name="T114" fmla="*/ 27 w 1358"/>
                <a:gd name="T115" fmla="*/ 631 h 2352"/>
                <a:gd name="T116" fmla="*/ 11 w 1358"/>
                <a:gd name="T117" fmla="*/ 653 h 2352"/>
                <a:gd name="T118" fmla="*/ 33 w 1358"/>
                <a:gd name="T119" fmla="*/ 724 h 2352"/>
                <a:gd name="T120" fmla="*/ 49 w 1358"/>
                <a:gd name="T121" fmla="*/ 750 h 2352"/>
                <a:gd name="T122" fmla="*/ 89 w 1358"/>
                <a:gd name="T123" fmla="*/ 791 h 2352"/>
                <a:gd name="T124" fmla="*/ 89 w 1358"/>
                <a:gd name="T125" fmla="*/ 865 h 2352"/>
                <a:gd name="T126" fmla="*/ 73 w 1358"/>
                <a:gd name="T127" fmla="*/ 888 h 2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358" h="2352">
                  <a:moveTo>
                    <a:pt x="1184" y="2347"/>
                  </a:moveTo>
                  <a:lnTo>
                    <a:pt x="1208" y="2347"/>
                  </a:lnTo>
                  <a:lnTo>
                    <a:pt x="1219" y="2352"/>
                  </a:lnTo>
                  <a:lnTo>
                    <a:pt x="1230" y="2339"/>
                  </a:lnTo>
                  <a:lnTo>
                    <a:pt x="1237" y="2322"/>
                  </a:lnTo>
                  <a:lnTo>
                    <a:pt x="1245" y="2316"/>
                  </a:lnTo>
                  <a:lnTo>
                    <a:pt x="1241" y="2303"/>
                  </a:lnTo>
                  <a:lnTo>
                    <a:pt x="1219" y="2280"/>
                  </a:lnTo>
                  <a:lnTo>
                    <a:pt x="1208" y="2269"/>
                  </a:lnTo>
                  <a:lnTo>
                    <a:pt x="1219" y="2245"/>
                  </a:lnTo>
                  <a:lnTo>
                    <a:pt x="1219" y="2229"/>
                  </a:lnTo>
                  <a:lnTo>
                    <a:pt x="1214" y="2217"/>
                  </a:lnTo>
                  <a:lnTo>
                    <a:pt x="1219" y="2203"/>
                  </a:lnTo>
                  <a:lnTo>
                    <a:pt x="1237" y="2203"/>
                  </a:lnTo>
                  <a:lnTo>
                    <a:pt x="1267" y="2159"/>
                  </a:lnTo>
                  <a:lnTo>
                    <a:pt x="1283" y="2099"/>
                  </a:lnTo>
                  <a:lnTo>
                    <a:pt x="1299" y="2077"/>
                  </a:lnTo>
                  <a:lnTo>
                    <a:pt x="1323" y="2064"/>
                  </a:lnTo>
                  <a:lnTo>
                    <a:pt x="1345" y="2046"/>
                  </a:lnTo>
                  <a:lnTo>
                    <a:pt x="1358" y="2052"/>
                  </a:lnTo>
                  <a:lnTo>
                    <a:pt x="1358" y="2046"/>
                  </a:lnTo>
                  <a:lnTo>
                    <a:pt x="1358" y="2022"/>
                  </a:lnTo>
                  <a:lnTo>
                    <a:pt x="1340" y="2010"/>
                  </a:lnTo>
                  <a:lnTo>
                    <a:pt x="1334" y="2005"/>
                  </a:lnTo>
                  <a:lnTo>
                    <a:pt x="1329" y="1975"/>
                  </a:lnTo>
                  <a:lnTo>
                    <a:pt x="1318" y="1963"/>
                  </a:lnTo>
                  <a:lnTo>
                    <a:pt x="1318" y="1944"/>
                  </a:lnTo>
                  <a:lnTo>
                    <a:pt x="1312" y="1916"/>
                  </a:lnTo>
                  <a:lnTo>
                    <a:pt x="1312" y="1905"/>
                  </a:lnTo>
                  <a:lnTo>
                    <a:pt x="1312" y="1897"/>
                  </a:lnTo>
                  <a:lnTo>
                    <a:pt x="1312" y="1863"/>
                  </a:lnTo>
                  <a:lnTo>
                    <a:pt x="608" y="818"/>
                  </a:lnTo>
                  <a:lnTo>
                    <a:pt x="769" y="173"/>
                  </a:lnTo>
                  <a:lnTo>
                    <a:pt x="136" y="0"/>
                  </a:lnTo>
                  <a:lnTo>
                    <a:pt x="124" y="8"/>
                  </a:lnTo>
                  <a:lnTo>
                    <a:pt x="112" y="39"/>
                  </a:lnTo>
                  <a:lnTo>
                    <a:pt x="124" y="68"/>
                  </a:lnTo>
                  <a:lnTo>
                    <a:pt x="120" y="126"/>
                  </a:lnTo>
                  <a:lnTo>
                    <a:pt x="100" y="149"/>
                  </a:lnTo>
                  <a:lnTo>
                    <a:pt x="91" y="163"/>
                  </a:lnTo>
                  <a:lnTo>
                    <a:pt x="89" y="187"/>
                  </a:lnTo>
                  <a:lnTo>
                    <a:pt x="89" y="204"/>
                  </a:lnTo>
                  <a:lnTo>
                    <a:pt x="22" y="273"/>
                  </a:lnTo>
                  <a:lnTo>
                    <a:pt x="3" y="304"/>
                  </a:lnTo>
                  <a:lnTo>
                    <a:pt x="3" y="328"/>
                  </a:lnTo>
                  <a:lnTo>
                    <a:pt x="0" y="336"/>
                  </a:lnTo>
                  <a:lnTo>
                    <a:pt x="3" y="367"/>
                  </a:lnTo>
                  <a:lnTo>
                    <a:pt x="8" y="383"/>
                  </a:lnTo>
                  <a:lnTo>
                    <a:pt x="21" y="396"/>
                  </a:lnTo>
                  <a:lnTo>
                    <a:pt x="22" y="407"/>
                  </a:lnTo>
                  <a:lnTo>
                    <a:pt x="27" y="419"/>
                  </a:lnTo>
                  <a:lnTo>
                    <a:pt x="45" y="466"/>
                  </a:lnTo>
                  <a:lnTo>
                    <a:pt x="49" y="513"/>
                  </a:lnTo>
                  <a:lnTo>
                    <a:pt x="45" y="521"/>
                  </a:lnTo>
                  <a:lnTo>
                    <a:pt x="32" y="548"/>
                  </a:lnTo>
                  <a:lnTo>
                    <a:pt x="21" y="595"/>
                  </a:lnTo>
                  <a:lnTo>
                    <a:pt x="22" y="610"/>
                  </a:lnTo>
                  <a:lnTo>
                    <a:pt x="27" y="631"/>
                  </a:lnTo>
                  <a:lnTo>
                    <a:pt x="11" y="653"/>
                  </a:lnTo>
                  <a:lnTo>
                    <a:pt x="33" y="724"/>
                  </a:lnTo>
                  <a:lnTo>
                    <a:pt x="49" y="750"/>
                  </a:lnTo>
                  <a:lnTo>
                    <a:pt x="89" y="791"/>
                  </a:lnTo>
                  <a:lnTo>
                    <a:pt x="89" y="865"/>
                  </a:lnTo>
                  <a:lnTo>
                    <a:pt x="73" y="888"/>
                  </a:lnTo>
                  <a:lnTo>
                    <a:pt x="96" y="901"/>
                  </a:lnTo>
                  <a:lnTo>
                    <a:pt x="124" y="935"/>
                  </a:lnTo>
                  <a:lnTo>
                    <a:pt x="147" y="943"/>
                  </a:lnTo>
                  <a:lnTo>
                    <a:pt x="148" y="935"/>
                  </a:lnTo>
                  <a:lnTo>
                    <a:pt x="148" y="919"/>
                  </a:lnTo>
                  <a:lnTo>
                    <a:pt x="169" y="901"/>
                  </a:lnTo>
                  <a:lnTo>
                    <a:pt x="172" y="907"/>
                  </a:lnTo>
                  <a:lnTo>
                    <a:pt x="172" y="935"/>
                  </a:lnTo>
                  <a:lnTo>
                    <a:pt x="172" y="959"/>
                  </a:lnTo>
                  <a:lnTo>
                    <a:pt x="188" y="995"/>
                  </a:lnTo>
                  <a:lnTo>
                    <a:pt x="183" y="1017"/>
                  </a:lnTo>
                  <a:lnTo>
                    <a:pt x="182" y="1025"/>
                  </a:lnTo>
                  <a:lnTo>
                    <a:pt x="158" y="1006"/>
                  </a:lnTo>
                  <a:lnTo>
                    <a:pt x="148" y="995"/>
                  </a:lnTo>
                  <a:lnTo>
                    <a:pt x="148" y="970"/>
                  </a:lnTo>
                  <a:lnTo>
                    <a:pt x="147" y="959"/>
                  </a:lnTo>
                  <a:lnTo>
                    <a:pt x="137" y="961"/>
                  </a:lnTo>
                  <a:lnTo>
                    <a:pt x="136" y="995"/>
                  </a:lnTo>
                  <a:lnTo>
                    <a:pt x="124" y="995"/>
                  </a:lnTo>
                  <a:lnTo>
                    <a:pt x="126" y="1017"/>
                  </a:lnTo>
                  <a:lnTo>
                    <a:pt x="124" y="1030"/>
                  </a:lnTo>
                  <a:lnTo>
                    <a:pt x="124" y="1100"/>
                  </a:lnTo>
                  <a:lnTo>
                    <a:pt x="136" y="1126"/>
                  </a:lnTo>
                  <a:lnTo>
                    <a:pt x="161" y="1150"/>
                  </a:lnTo>
                  <a:lnTo>
                    <a:pt x="183" y="1158"/>
                  </a:lnTo>
                  <a:lnTo>
                    <a:pt x="195" y="1172"/>
                  </a:lnTo>
                  <a:lnTo>
                    <a:pt x="193" y="1213"/>
                  </a:lnTo>
                  <a:lnTo>
                    <a:pt x="172" y="1229"/>
                  </a:lnTo>
                  <a:lnTo>
                    <a:pt x="166" y="1236"/>
                  </a:lnTo>
                  <a:lnTo>
                    <a:pt x="158" y="1244"/>
                  </a:lnTo>
                  <a:lnTo>
                    <a:pt x="148" y="1299"/>
                  </a:lnTo>
                  <a:lnTo>
                    <a:pt x="188" y="1354"/>
                  </a:lnTo>
                  <a:lnTo>
                    <a:pt x="193" y="1376"/>
                  </a:lnTo>
                  <a:lnTo>
                    <a:pt x="204" y="1392"/>
                  </a:lnTo>
                  <a:lnTo>
                    <a:pt x="207" y="1417"/>
                  </a:lnTo>
                  <a:lnTo>
                    <a:pt x="257" y="1511"/>
                  </a:lnTo>
                  <a:lnTo>
                    <a:pt x="276" y="1530"/>
                  </a:lnTo>
                  <a:lnTo>
                    <a:pt x="276" y="1553"/>
                  </a:lnTo>
                  <a:lnTo>
                    <a:pt x="273" y="1553"/>
                  </a:lnTo>
                  <a:lnTo>
                    <a:pt x="265" y="1557"/>
                  </a:lnTo>
                  <a:lnTo>
                    <a:pt x="265" y="1582"/>
                  </a:lnTo>
                  <a:lnTo>
                    <a:pt x="286" y="1593"/>
                  </a:lnTo>
                  <a:lnTo>
                    <a:pt x="297" y="1619"/>
                  </a:lnTo>
                  <a:lnTo>
                    <a:pt x="287" y="1629"/>
                  </a:lnTo>
                  <a:lnTo>
                    <a:pt x="286" y="1651"/>
                  </a:lnTo>
                  <a:lnTo>
                    <a:pt x="276" y="1688"/>
                  </a:lnTo>
                  <a:lnTo>
                    <a:pt x="265" y="1709"/>
                  </a:lnTo>
                  <a:lnTo>
                    <a:pt x="265" y="1722"/>
                  </a:lnTo>
                  <a:lnTo>
                    <a:pt x="286" y="1740"/>
                  </a:lnTo>
                  <a:lnTo>
                    <a:pt x="319" y="1764"/>
                  </a:lnTo>
                  <a:lnTo>
                    <a:pt x="343" y="1764"/>
                  </a:lnTo>
                  <a:lnTo>
                    <a:pt x="418" y="1798"/>
                  </a:lnTo>
                  <a:lnTo>
                    <a:pt x="447" y="1807"/>
                  </a:lnTo>
                  <a:lnTo>
                    <a:pt x="472" y="1828"/>
                  </a:lnTo>
                  <a:lnTo>
                    <a:pt x="493" y="1876"/>
                  </a:lnTo>
                  <a:lnTo>
                    <a:pt x="519" y="1900"/>
                  </a:lnTo>
                  <a:lnTo>
                    <a:pt x="550" y="1910"/>
                  </a:lnTo>
                  <a:lnTo>
                    <a:pt x="592" y="1916"/>
                  </a:lnTo>
                  <a:lnTo>
                    <a:pt x="603" y="1933"/>
                  </a:lnTo>
                  <a:lnTo>
                    <a:pt x="603" y="1947"/>
                  </a:lnTo>
                  <a:lnTo>
                    <a:pt x="608" y="1957"/>
                  </a:lnTo>
                  <a:lnTo>
                    <a:pt x="598" y="1983"/>
                  </a:lnTo>
                  <a:lnTo>
                    <a:pt x="614" y="1994"/>
                  </a:lnTo>
                  <a:lnTo>
                    <a:pt x="643" y="1994"/>
                  </a:lnTo>
                  <a:lnTo>
                    <a:pt x="685" y="2035"/>
                  </a:lnTo>
                  <a:lnTo>
                    <a:pt x="700" y="2064"/>
                  </a:lnTo>
                  <a:lnTo>
                    <a:pt x="718" y="2086"/>
                  </a:lnTo>
                  <a:lnTo>
                    <a:pt x="758" y="2159"/>
                  </a:lnTo>
                  <a:lnTo>
                    <a:pt x="758" y="2229"/>
                  </a:lnTo>
                  <a:lnTo>
                    <a:pt x="758" y="2240"/>
                  </a:lnTo>
                  <a:lnTo>
                    <a:pt x="760" y="2256"/>
                  </a:lnTo>
                  <a:lnTo>
                    <a:pt x="764" y="2256"/>
                  </a:lnTo>
                  <a:lnTo>
                    <a:pt x="769" y="2264"/>
                  </a:lnTo>
                  <a:lnTo>
                    <a:pt x="764" y="2264"/>
                  </a:lnTo>
                  <a:lnTo>
                    <a:pt x="760" y="2276"/>
                  </a:lnTo>
                  <a:lnTo>
                    <a:pt x="764" y="2297"/>
                  </a:lnTo>
                  <a:lnTo>
                    <a:pt x="769" y="2303"/>
                  </a:lnTo>
                  <a:lnTo>
                    <a:pt x="1184" y="2347"/>
                  </a:lnTo>
                  <a:close/>
                </a:path>
              </a:pathLst>
            </a:custGeom>
            <a:solidFill>
              <a:srgbClr val="FFE1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0" name="Rectangle 109"/>
            <p:cNvSpPr>
              <a:spLocks noChangeArrowheads="1"/>
            </p:cNvSpPr>
            <p:nvPr/>
          </p:nvSpPr>
          <p:spPr bwMode="auto">
            <a:xfrm>
              <a:off x="373" y="2155"/>
              <a:ext cx="1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CA</a:t>
              </a:r>
              <a:endParaRPr lang="en-US" sz="1100">
                <a:effectLst/>
                <a:latin typeface="Calibri" charset="0"/>
                <a:ea typeface="Calibri" charset="0"/>
                <a:cs typeface="Times New Roman" charset="0"/>
              </a:endParaRPr>
            </a:p>
          </p:txBody>
        </p:sp>
        <p:sp>
          <p:nvSpPr>
            <p:cNvPr id="111" name="Freeform 110"/>
            <p:cNvSpPr>
              <a:spLocks/>
            </p:cNvSpPr>
            <p:nvPr/>
          </p:nvSpPr>
          <p:spPr bwMode="auto">
            <a:xfrm>
              <a:off x="48" y="1451"/>
              <a:ext cx="1358" cy="2352"/>
            </a:xfrm>
            <a:custGeom>
              <a:avLst/>
              <a:gdLst>
                <a:gd name="T0" fmla="*/ 1184 w 1358"/>
                <a:gd name="T1" fmla="*/ 2347 h 2352"/>
                <a:gd name="T2" fmla="*/ 1208 w 1358"/>
                <a:gd name="T3" fmla="*/ 2347 h 2352"/>
                <a:gd name="T4" fmla="*/ 1219 w 1358"/>
                <a:gd name="T5" fmla="*/ 2352 h 2352"/>
                <a:gd name="T6" fmla="*/ 1230 w 1358"/>
                <a:gd name="T7" fmla="*/ 2339 h 2352"/>
                <a:gd name="T8" fmla="*/ 1237 w 1358"/>
                <a:gd name="T9" fmla="*/ 2322 h 2352"/>
                <a:gd name="T10" fmla="*/ 1245 w 1358"/>
                <a:gd name="T11" fmla="*/ 2316 h 2352"/>
                <a:gd name="T12" fmla="*/ 1241 w 1358"/>
                <a:gd name="T13" fmla="*/ 2303 h 2352"/>
                <a:gd name="T14" fmla="*/ 1219 w 1358"/>
                <a:gd name="T15" fmla="*/ 2280 h 2352"/>
                <a:gd name="T16" fmla="*/ 1208 w 1358"/>
                <a:gd name="T17" fmla="*/ 2269 h 2352"/>
                <a:gd name="T18" fmla="*/ 1219 w 1358"/>
                <a:gd name="T19" fmla="*/ 2245 h 2352"/>
                <a:gd name="T20" fmla="*/ 1219 w 1358"/>
                <a:gd name="T21" fmla="*/ 2229 h 2352"/>
                <a:gd name="T22" fmla="*/ 1214 w 1358"/>
                <a:gd name="T23" fmla="*/ 2217 h 2352"/>
                <a:gd name="T24" fmla="*/ 1219 w 1358"/>
                <a:gd name="T25" fmla="*/ 2203 h 2352"/>
                <a:gd name="T26" fmla="*/ 1237 w 1358"/>
                <a:gd name="T27" fmla="*/ 2203 h 2352"/>
                <a:gd name="T28" fmla="*/ 1267 w 1358"/>
                <a:gd name="T29" fmla="*/ 2159 h 2352"/>
                <a:gd name="T30" fmla="*/ 1283 w 1358"/>
                <a:gd name="T31" fmla="*/ 2099 h 2352"/>
                <a:gd name="T32" fmla="*/ 1299 w 1358"/>
                <a:gd name="T33" fmla="*/ 2077 h 2352"/>
                <a:gd name="T34" fmla="*/ 1323 w 1358"/>
                <a:gd name="T35" fmla="*/ 2064 h 2352"/>
                <a:gd name="T36" fmla="*/ 1345 w 1358"/>
                <a:gd name="T37" fmla="*/ 2046 h 2352"/>
                <a:gd name="T38" fmla="*/ 1358 w 1358"/>
                <a:gd name="T39" fmla="*/ 2052 h 2352"/>
                <a:gd name="T40" fmla="*/ 1358 w 1358"/>
                <a:gd name="T41" fmla="*/ 2046 h 2352"/>
                <a:gd name="T42" fmla="*/ 1358 w 1358"/>
                <a:gd name="T43" fmla="*/ 2022 h 2352"/>
                <a:gd name="T44" fmla="*/ 1340 w 1358"/>
                <a:gd name="T45" fmla="*/ 2010 h 2352"/>
                <a:gd name="T46" fmla="*/ 1334 w 1358"/>
                <a:gd name="T47" fmla="*/ 2005 h 2352"/>
                <a:gd name="T48" fmla="*/ 1329 w 1358"/>
                <a:gd name="T49" fmla="*/ 1975 h 2352"/>
                <a:gd name="T50" fmla="*/ 1318 w 1358"/>
                <a:gd name="T51" fmla="*/ 1963 h 2352"/>
                <a:gd name="T52" fmla="*/ 1318 w 1358"/>
                <a:gd name="T53" fmla="*/ 1944 h 2352"/>
                <a:gd name="T54" fmla="*/ 1312 w 1358"/>
                <a:gd name="T55" fmla="*/ 1916 h 2352"/>
                <a:gd name="T56" fmla="*/ 1312 w 1358"/>
                <a:gd name="T57" fmla="*/ 1905 h 2352"/>
                <a:gd name="T58" fmla="*/ 1312 w 1358"/>
                <a:gd name="T59" fmla="*/ 1897 h 2352"/>
                <a:gd name="T60" fmla="*/ 1312 w 1358"/>
                <a:gd name="T61" fmla="*/ 1863 h 2352"/>
                <a:gd name="T62" fmla="*/ 608 w 1358"/>
                <a:gd name="T63" fmla="*/ 818 h 2352"/>
                <a:gd name="T64" fmla="*/ 769 w 1358"/>
                <a:gd name="T65" fmla="*/ 173 h 2352"/>
                <a:gd name="T66" fmla="*/ 136 w 1358"/>
                <a:gd name="T67" fmla="*/ 0 h 2352"/>
                <a:gd name="T68" fmla="*/ 124 w 1358"/>
                <a:gd name="T69" fmla="*/ 8 h 2352"/>
                <a:gd name="T70" fmla="*/ 112 w 1358"/>
                <a:gd name="T71" fmla="*/ 39 h 2352"/>
                <a:gd name="T72" fmla="*/ 124 w 1358"/>
                <a:gd name="T73" fmla="*/ 68 h 2352"/>
                <a:gd name="T74" fmla="*/ 120 w 1358"/>
                <a:gd name="T75" fmla="*/ 126 h 2352"/>
                <a:gd name="T76" fmla="*/ 100 w 1358"/>
                <a:gd name="T77" fmla="*/ 149 h 2352"/>
                <a:gd name="T78" fmla="*/ 91 w 1358"/>
                <a:gd name="T79" fmla="*/ 163 h 2352"/>
                <a:gd name="T80" fmla="*/ 89 w 1358"/>
                <a:gd name="T81" fmla="*/ 187 h 2352"/>
                <a:gd name="T82" fmla="*/ 89 w 1358"/>
                <a:gd name="T83" fmla="*/ 204 h 2352"/>
                <a:gd name="T84" fmla="*/ 22 w 1358"/>
                <a:gd name="T85" fmla="*/ 273 h 2352"/>
                <a:gd name="T86" fmla="*/ 3 w 1358"/>
                <a:gd name="T87" fmla="*/ 304 h 2352"/>
                <a:gd name="T88" fmla="*/ 3 w 1358"/>
                <a:gd name="T89" fmla="*/ 328 h 2352"/>
                <a:gd name="T90" fmla="*/ 0 w 1358"/>
                <a:gd name="T91" fmla="*/ 336 h 2352"/>
                <a:gd name="T92" fmla="*/ 3 w 1358"/>
                <a:gd name="T93" fmla="*/ 367 h 2352"/>
                <a:gd name="T94" fmla="*/ 8 w 1358"/>
                <a:gd name="T95" fmla="*/ 383 h 2352"/>
                <a:gd name="T96" fmla="*/ 21 w 1358"/>
                <a:gd name="T97" fmla="*/ 396 h 2352"/>
                <a:gd name="T98" fmla="*/ 22 w 1358"/>
                <a:gd name="T99" fmla="*/ 407 h 2352"/>
                <a:gd name="T100" fmla="*/ 27 w 1358"/>
                <a:gd name="T101" fmla="*/ 419 h 2352"/>
                <a:gd name="T102" fmla="*/ 45 w 1358"/>
                <a:gd name="T103" fmla="*/ 466 h 2352"/>
                <a:gd name="T104" fmla="*/ 49 w 1358"/>
                <a:gd name="T105" fmla="*/ 513 h 2352"/>
                <a:gd name="T106" fmla="*/ 45 w 1358"/>
                <a:gd name="T107" fmla="*/ 521 h 2352"/>
                <a:gd name="T108" fmla="*/ 32 w 1358"/>
                <a:gd name="T109" fmla="*/ 548 h 2352"/>
                <a:gd name="T110" fmla="*/ 21 w 1358"/>
                <a:gd name="T111" fmla="*/ 595 h 2352"/>
                <a:gd name="T112" fmla="*/ 22 w 1358"/>
                <a:gd name="T113" fmla="*/ 610 h 2352"/>
                <a:gd name="T114" fmla="*/ 27 w 1358"/>
                <a:gd name="T115" fmla="*/ 631 h 2352"/>
                <a:gd name="T116" fmla="*/ 11 w 1358"/>
                <a:gd name="T117" fmla="*/ 653 h 2352"/>
                <a:gd name="T118" fmla="*/ 33 w 1358"/>
                <a:gd name="T119" fmla="*/ 724 h 2352"/>
                <a:gd name="T120" fmla="*/ 49 w 1358"/>
                <a:gd name="T121" fmla="*/ 750 h 2352"/>
                <a:gd name="T122" fmla="*/ 89 w 1358"/>
                <a:gd name="T123" fmla="*/ 791 h 2352"/>
                <a:gd name="T124" fmla="*/ 89 w 1358"/>
                <a:gd name="T125" fmla="*/ 865 h 2352"/>
                <a:gd name="T126" fmla="*/ 73 w 1358"/>
                <a:gd name="T127" fmla="*/ 888 h 2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358" h="2352">
                  <a:moveTo>
                    <a:pt x="1184" y="2347"/>
                  </a:moveTo>
                  <a:lnTo>
                    <a:pt x="1208" y="2347"/>
                  </a:lnTo>
                  <a:lnTo>
                    <a:pt x="1219" y="2352"/>
                  </a:lnTo>
                  <a:lnTo>
                    <a:pt x="1230" y="2339"/>
                  </a:lnTo>
                  <a:lnTo>
                    <a:pt x="1237" y="2322"/>
                  </a:lnTo>
                  <a:lnTo>
                    <a:pt x="1245" y="2316"/>
                  </a:lnTo>
                  <a:lnTo>
                    <a:pt x="1241" y="2303"/>
                  </a:lnTo>
                  <a:lnTo>
                    <a:pt x="1219" y="2280"/>
                  </a:lnTo>
                  <a:lnTo>
                    <a:pt x="1208" y="2269"/>
                  </a:lnTo>
                  <a:lnTo>
                    <a:pt x="1219" y="2245"/>
                  </a:lnTo>
                  <a:lnTo>
                    <a:pt x="1219" y="2229"/>
                  </a:lnTo>
                  <a:lnTo>
                    <a:pt x="1214" y="2217"/>
                  </a:lnTo>
                  <a:lnTo>
                    <a:pt x="1219" y="2203"/>
                  </a:lnTo>
                  <a:lnTo>
                    <a:pt x="1237" y="2203"/>
                  </a:lnTo>
                  <a:lnTo>
                    <a:pt x="1267" y="2159"/>
                  </a:lnTo>
                  <a:lnTo>
                    <a:pt x="1283" y="2099"/>
                  </a:lnTo>
                  <a:lnTo>
                    <a:pt x="1299" y="2077"/>
                  </a:lnTo>
                  <a:lnTo>
                    <a:pt x="1323" y="2064"/>
                  </a:lnTo>
                  <a:lnTo>
                    <a:pt x="1345" y="2046"/>
                  </a:lnTo>
                  <a:lnTo>
                    <a:pt x="1358" y="2052"/>
                  </a:lnTo>
                  <a:lnTo>
                    <a:pt x="1358" y="2046"/>
                  </a:lnTo>
                  <a:lnTo>
                    <a:pt x="1358" y="2022"/>
                  </a:lnTo>
                  <a:lnTo>
                    <a:pt x="1340" y="2010"/>
                  </a:lnTo>
                  <a:lnTo>
                    <a:pt x="1334" y="2005"/>
                  </a:lnTo>
                  <a:lnTo>
                    <a:pt x="1329" y="1975"/>
                  </a:lnTo>
                  <a:lnTo>
                    <a:pt x="1318" y="1963"/>
                  </a:lnTo>
                  <a:lnTo>
                    <a:pt x="1318" y="1944"/>
                  </a:lnTo>
                  <a:lnTo>
                    <a:pt x="1312" y="1916"/>
                  </a:lnTo>
                  <a:lnTo>
                    <a:pt x="1312" y="1905"/>
                  </a:lnTo>
                  <a:lnTo>
                    <a:pt x="1312" y="1897"/>
                  </a:lnTo>
                  <a:lnTo>
                    <a:pt x="1312" y="1863"/>
                  </a:lnTo>
                  <a:lnTo>
                    <a:pt x="608" y="818"/>
                  </a:lnTo>
                  <a:lnTo>
                    <a:pt x="769" y="173"/>
                  </a:lnTo>
                  <a:lnTo>
                    <a:pt x="136" y="0"/>
                  </a:lnTo>
                  <a:lnTo>
                    <a:pt x="124" y="8"/>
                  </a:lnTo>
                  <a:lnTo>
                    <a:pt x="112" y="39"/>
                  </a:lnTo>
                  <a:lnTo>
                    <a:pt x="124" y="68"/>
                  </a:lnTo>
                  <a:lnTo>
                    <a:pt x="120" y="126"/>
                  </a:lnTo>
                  <a:lnTo>
                    <a:pt x="100" y="149"/>
                  </a:lnTo>
                  <a:lnTo>
                    <a:pt x="91" y="163"/>
                  </a:lnTo>
                  <a:lnTo>
                    <a:pt x="89" y="187"/>
                  </a:lnTo>
                  <a:lnTo>
                    <a:pt x="89" y="204"/>
                  </a:lnTo>
                  <a:lnTo>
                    <a:pt x="22" y="273"/>
                  </a:lnTo>
                  <a:lnTo>
                    <a:pt x="3" y="304"/>
                  </a:lnTo>
                  <a:lnTo>
                    <a:pt x="3" y="328"/>
                  </a:lnTo>
                  <a:lnTo>
                    <a:pt x="0" y="336"/>
                  </a:lnTo>
                  <a:lnTo>
                    <a:pt x="3" y="367"/>
                  </a:lnTo>
                  <a:lnTo>
                    <a:pt x="8" y="383"/>
                  </a:lnTo>
                  <a:lnTo>
                    <a:pt x="21" y="396"/>
                  </a:lnTo>
                  <a:lnTo>
                    <a:pt x="22" y="407"/>
                  </a:lnTo>
                  <a:lnTo>
                    <a:pt x="27" y="419"/>
                  </a:lnTo>
                  <a:lnTo>
                    <a:pt x="45" y="466"/>
                  </a:lnTo>
                  <a:lnTo>
                    <a:pt x="49" y="513"/>
                  </a:lnTo>
                  <a:lnTo>
                    <a:pt x="45" y="521"/>
                  </a:lnTo>
                  <a:lnTo>
                    <a:pt x="32" y="548"/>
                  </a:lnTo>
                  <a:lnTo>
                    <a:pt x="21" y="595"/>
                  </a:lnTo>
                  <a:lnTo>
                    <a:pt x="22" y="610"/>
                  </a:lnTo>
                  <a:lnTo>
                    <a:pt x="27" y="631"/>
                  </a:lnTo>
                  <a:lnTo>
                    <a:pt x="11" y="653"/>
                  </a:lnTo>
                  <a:lnTo>
                    <a:pt x="33" y="724"/>
                  </a:lnTo>
                  <a:lnTo>
                    <a:pt x="49" y="750"/>
                  </a:lnTo>
                  <a:lnTo>
                    <a:pt x="89" y="791"/>
                  </a:lnTo>
                  <a:lnTo>
                    <a:pt x="89" y="865"/>
                  </a:lnTo>
                  <a:lnTo>
                    <a:pt x="73" y="888"/>
                  </a:lnTo>
                  <a:lnTo>
                    <a:pt x="96" y="901"/>
                  </a:lnTo>
                  <a:lnTo>
                    <a:pt x="124" y="935"/>
                  </a:lnTo>
                  <a:lnTo>
                    <a:pt x="147" y="943"/>
                  </a:lnTo>
                  <a:lnTo>
                    <a:pt x="148" y="935"/>
                  </a:lnTo>
                  <a:lnTo>
                    <a:pt x="148" y="919"/>
                  </a:lnTo>
                  <a:lnTo>
                    <a:pt x="169" y="901"/>
                  </a:lnTo>
                  <a:lnTo>
                    <a:pt x="172" y="907"/>
                  </a:lnTo>
                  <a:lnTo>
                    <a:pt x="172" y="935"/>
                  </a:lnTo>
                  <a:lnTo>
                    <a:pt x="172" y="959"/>
                  </a:lnTo>
                  <a:lnTo>
                    <a:pt x="188" y="995"/>
                  </a:lnTo>
                  <a:lnTo>
                    <a:pt x="183" y="1017"/>
                  </a:lnTo>
                  <a:lnTo>
                    <a:pt x="182" y="1025"/>
                  </a:lnTo>
                  <a:lnTo>
                    <a:pt x="158" y="1006"/>
                  </a:lnTo>
                  <a:lnTo>
                    <a:pt x="148" y="995"/>
                  </a:lnTo>
                  <a:lnTo>
                    <a:pt x="148" y="970"/>
                  </a:lnTo>
                  <a:lnTo>
                    <a:pt x="147" y="959"/>
                  </a:lnTo>
                  <a:lnTo>
                    <a:pt x="137" y="961"/>
                  </a:lnTo>
                  <a:lnTo>
                    <a:pt x="136" y="995"/>
                  </a:lnTo>
                  <a:lnTo>
                    <a:pt x="124" y="995"/>
                  </a:lnTo>
                  <a:lnTo>
                    <a:pt x="126" y="1017"/>
                  </a:lnTo>
                  <a:lnTo>
                    <a:pt x="124" y="1030"/>
                  </a:lnTo>
                  <a:lnTo>
                    <a:pt x="124" y="1100"/>
                  </a:lnTo>
                  <a:lnTo>
                    <a:pt x="136" y="1126"/>
                  </a:lnTo>
                  <a:lnTo>
                    <a:pt x="161" y="1150"/>
                  </a:lnTo>
                  <a:lnTo>
                    <a:pt x="183" y="1158"/>
                  </a:lnTo>
                  <a:lnTo>
                    <a:pt x="195" y="1172"/>
                  </a:lnTo>
                  <a:lnTo>
                    <a:pt x="193" y="1213"/>
                  </a:lnTo>
                  <a:lnTo>
                    <a:pt x="172" y="1229"/>
                  </a:lnTo>
                  <a:lnTo>
                    <a:pt x="166" y="1236"/>
                  </a:lnTo>
                  <a:lnTo>
                    <a:pt x="158" y="1244"/>
                  </a:lnTo>
                  <a:lnTo>
                    <a:pt x="148" y="1299"/>
                  </a:lnTo>
                  <a:lnTo>
                    <a:pt x="188" y="1354"/>
                  </a:lnTo>
                  <a:lnTo>
                    <a:pt x="193" y="1376"/>
                  </a:lnTo>
                  <a:lnTo>
                    <a:pt x="204" y="1392"/>
                  </a:lnTo>
                  <a:lnTo>
                    <a:pt x="207" y="1417"/>
                  </a:lnTo>
                  <a:lnTo>
                    <a:pt x="257" y="1511"/>
                  </a:lnTo>
                  <a:lnTo>
                    <a:pt x="276" y="1530"/>
                  </a:lnTo>
                  <a:lnTo>
                    <a:pt x="276" y="1553"/>
                  </a:lnTo>
                  <a:lnTo>
                    <a:pt x="273" y="1553"/>
                  </a:lnTo>
                  <a:lnTo>
                    <a:pt x="265" y="1557"/>
                  </a:lnTo>
                  <a:lnTo>
                    <a:pt x="265" y="1582"/>
                  </a:lnTo>
                  <a:lnTo>
                    <a:pt x="286" y="1593"/>
                  </a:lnTo>
                  <a:lnTo>
                    <a:pt x="297" y="1619"/>
                  </a:lnTo>
                  <a:lnTo>
                    <a:pt x="287" y="1629"/>
                  </a:lnTo>
                  <a:lnTo>
                    <a:pt x="286" y="1651"/>
                  </a:lnTo>
                  <a:lnTo>
                    <a:pt x="276" y="1688"/>
                  </a:lnTo>
                  <a:lnTo>
                    <a:pt x="265" y="1709"/>
                  </a:lnTo>
                  <a:lnTo>
                    <a:pt x="265" y="1722"/>
                  </a:lnTo>
                  <a:lnTo>
                    <a:pt x="286" y="1740"/>
                  </a:lnTo>
                  <a:lnTo>
                    <a:pt x="319" y="1764"/>
                  </a:lnTo>
                  <a:lnTo>
                    <a:pt x="343" y="1764"/>
                  </a:lnTo>
                  <a:lnTo>
                    <a:pt x="418" y="1798"/>
                  </a:lnTo>
                  <a:lnTo>
                    <a:pt x="447" y="1807"/>
                  </a:lnTo>
                  <a:lnTo>
                    <a:pt x="472" y="1828"/>
                  </a:lnTo>
                  <a:lnTo>
                    <a:pt x="493" y="1876"/>
                  </a:lnTo>
                  <a:lnTo>
                    <a:pt x="519" y="1900"/>
                  </a:lnTo>
                  <a:lnTo>
                    <a:pt x="550" y="1910"/>
                  </a:lnTo>
                  <a:lnTo>
                    <a:pt x="592" y="1916"/>
                  </a:lnTo>
                  <a:lnTo>
                    <a:pt x="603" y="1933"/>
                  </a:lnTo>
                  <a:lnTo>
                    <a:pt x="603" y="1947"/>
                  </a:lnTo>
                  <a:lnTo>
                    <a:pt x="608" y="1957"/>
                  </a:lnTo>
                  <a:lnTo>
                    <a:pt x="598" y="1983"/>
                  </a:lnTo>
                  <a:lnTo>
                    <a:pt x="614" y="1994"/>
                  </a:lnTo>
                  <a:lnTo>
                    <a:pt x="643" y="1994"/>
                  </a:lnTo>
                  <a:lnTo>
                    <a:pt x="685" y="2035"/>
                  </a:lnTo>
                  <a:lnTo>
                    <a:pt x="700" y="2064"/>
                  </a:lnTo>
                  <a:lnTo>
                    <a:pt x="718" y="2086"/>
                  </a:lnTo>
                  <a:lnTo>
                    <a:pt x="758" y="2159"/>
                  </a:lnTo>
                  <a:lnTo>
                    <a:pt x="758" y="2229"/>
                  </a:lnTo>
                  <a:lnTo>
                    <a:pt x="758" y="2240"/>
                  </a:lnTo>
                  <a:lnTo>
                    <a:pt x="760" y="2256"/>
                  </a:lnTo>
                  <a:lnTo>
                    <a:pt x="764" y="2256"/>
                  </a:lnTo>
                  <a:lnTo>
                    <a:pt x="769" y="2264"/>
                  </a:lnTo>
                  <a:lnTo>
                    <a:pt x="764" y="2264"/>
                  </a:lnTo>
                  <a:lnTo>
                    <a:pt x="760" y="2276"/>
                  </a:lnTo>
                  <a:lnTo>
                    <a:pt x="764" y="2297"/>
                  </a:lnTo>
                  <a:lnTo>
                    <a:pt x="769" y="2303"/>
                  </a:lnTo>
                  <a:lnTo>
                    <a:pt x="1184" y="2347"/>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12" name="Freeform 111"/>
            <p:cNvSpPr>
              <a:spLocks/>
            </p:cNvSpPr>
            <p:nvPr/>
          </p:nvSpPr>
          <p:spPr bwMode="auto">
            <a:xfrm>
              <a:off x="656" y="1626"/>
              <a:ext cx="1084" cy="1677"/>
            </a:xfrm>
            <a:custGeom>
              <a:avLst/>
              <a:gdLst>
                <a:gd name="T0" fmla="*/ 161 w 1084"/>
                <a:gd name="T1" fmla="*/ 0 h 1677"/>
                <a:gd name="T2" fmla="*/ 618 w 1084"/>
                <a:gd name="T3" fmla="*/ 106 h 1677"/>
                <a:gd name="T4" fmla="*/ 1084 w 1084"/>
                <a:gd name="T5" fmla="*/ 203 h 1677"/>
                <a:gd name="T6" fmla="*/ 874 w 1084"/>
                <a:gd name="T7" fmla="*/ 1276 h 1677"/>
                <a:gd name="T8" fmla="*/ 852 w 1084"/>
                <a:gd name="T9" fmla="*/ 1387 h 1677"/>
                <a:gd name="T10" fmla="*/ 825 w 1084"/>
                <a:gd name="T11" fmla="*/ 1478 h 1677"/>
                <a:gd name="T12" fmla="*/ 806 w 1084"/>
                <a:gd name="T13" fmla="*/ 1478 h 1677"/>
                <a:gd name="T14" fmla="*/ 795 w 1084"/>
                <a:gd name="T15" fmla="*/ 1462 h 1677"/>
                <a:gd name="T16" fmla="*/ 795 w 1084"/>
                <a:gd name="T17" fmla="*/ 1457 h 1677"/>
                <a:gd name="T18" fmla="*/ 783 w 1084"/>
                <a:gd name="T19" fmla="*/ 1439 h 1677"/>
                <a:gd name="T20" fmla="*/ 748 w 1084"/>
                <a:gd name="T21" fmla="*/ 1434 h 1677"/>
                <a:gd name="T22" fmla="*/ 726 w 1084"/>
                <a:gd name="T23" fmla="*/ 1439 h 1677"/>
                <a:gd name="T24" fmla="*/ 713 w 1084"/>
                <a:gd name="T25" fmla="*/ 1450 h 1677"/>
                <a:gd name="T26" fmla="*/ 721 w 1084"/>
                <a:gd name="T27" fmla="*/ 1489 h 1677"/>
                <a:gd name="T28" fmla="*/ 708 w 1084"/>
                <a:gd name="T29" fmla="*/ 1594 h 1677"/>
                <a:gd name="T30" fmla="*/ 721 w 1084"/>
                <a:gd name="T31" fmla="*/ 1606 h 1677"/>
                <a:gd name="T32" fmla="*/ 705 w 1084"/>
                <a:gd name="T33" fmla="*/ 1653 h 1677"/>
                <a:gd name="T34" fmla="*/ 702 w 1084"/>
                <a:gd name="T35" fmla="*/ 1667 h 1677"/>
                <a:gd name="T36" fmla="*/ 702 w 1084"/>
                <a:gd name="T37" fmla="*/ 1677 h 1677"/>
                <a:gd name="T38" fmla="*/ 0 w 1084"/>
                <a:gd name="T39" fmla="*/ 640 h 1677"/>
                <a:gd name="T40" fmla="*/ 161 w 1084"/>
                <a:gd name="T41" fmla="*/ 0 h 1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4" h="1677">
                  <a:moveTo>
                    <a:pt x="161" y="0"/>
                  </a:moveTo>
                  <a:lnTo>
                    <a:pt x="618" y="106"/>
                  </a:lnTo>
                  <a:lnTo>
                    <a:pt x="1084" y="203"/>
                  </a:lnTo>
                  <a:lnTo>
                    <a:pt x="874" y="1276"/>
                  </a:lnTo>
                  <a:lnTo>
                    <a:pt x="852" y="1387"/>
                  </a:lnTo>
                  <a:lnTo>
                    <a:pt x="825" y="1478"/>
                  </a:lnTo>
                  <a:lnTo>
                    <a:pt x="806" y="1478"/>
                  </a:lnTo>
                  <a:lnTo>
                    <a:pt x="795" y="1462"/>
                  </a:lnTo>
                  <a:lnTo>
                    <a:pt x="795" y="1457"/>
                  </a:lnTo>
                  <a:lnTo>
                    <a:pt x="783" y="1439"/>
                  </a:lnTo>
                  <a:lnTo>
                    <a:pt x="748" y="1434"/>
                  </a:lnTo>
                  <a:lnTo>
                    <a:pt x="726" y="1439"/>
                  </a:lnTo>
                  <a:lnTo>
                    <a:pt x="713" y="1450"/>
                  </a:lnTo>
                  <a:lnTo>
                    <a:pt x="721" y="1489"/>
                  </a:lnTo>
                  <a:lnTo>
                    <a:pt x="708" y="1594"/>
                  </a:lnTo>
                  <a:lnTo>
                    <a:pt x="721" y="1606"/>
                  </a:lnTo>
                  <a:lnTo>
                    <a:pt x="705" y="1653"/>
                  </a:lnTo>
                  <a:lnTo>
                    <a:pt x="702" y="1667"/>
                  </a:lnTo>
                  <a:lnTo>
                    <a:pt x="702" y="1677"/>
                  </a:lnTo>
                  <a:lnTo>
                    <a:pt x="0" y="640"/>
                  </a:lnTo>
                  <a:lnTo>
                    <a:pt x="161" y="0"/>
                  </a:lnTo>
                  <a:close/>
                </a:path>
              </a:pathLst>
            </a:custGeom>
            <a:solidFill>
              <a:srgbClr val="FFE1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3" name="Rectangle 112"/>
            <p:cNvSpPr>
              <a:spLocks noChangeArrowheads="1"/>
            </p:cNvSpPr>
            <p:nvPr/>
          </p:nvSpPr>
          <p:spPr bwMode="auto">
            <a:xfrm>
              <a:off x="1152" y="2148"/>
              <a:ext cx="1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NV</a:t>
              </a:r>
              <a:endParaRPr lang="en-US" sz="1100">
                <a:effectLst/>
                <a:latin typeface="Calibri" charset="0"/>
                <a:ea typeface="Calibri" charset="0"/>
                <a:cs typeface="Times New Roman" charset="0"/>
              </a:endParaRPr>
            </a:p>
          </p:txBody>
        </p:sp>
        <p:sp>
          <p:nvSpPr>
            <p:cNvPr id="114" name="Freeform 113"/>
            <p:cNvSpPr>
              <a:spLocks/>
            </p:cNvSpPr>
            <p:nvPr/>
          </p:nvSpPr>
          <p:spPr bwMode="auto">
            <a:xfrm>
              <a:off x="656" y="1626"/>
              <a:ext cx="1084" cy="1677"/>
            </a:xfrm>
            <a:custGeom>
              <a:avLst/>
              <a:gdLst>
                <a:gd name="T0" fmla="*/ 161 w 1084"/>
                <a:gd name="T1" fmla="*/ 0 h 1677"/>
                <a:gd name="T2" fmla="*/ 618 w 1084"/>
                <a:gd name="T3" fmla="*/ 106 h 1677"/>
                <a:gd name="T4" fmla="*/ 1084 w 1084"/>
                <a:gd name="T5" fmla="*/ 203 h 1677"/>
                <a:gd name="T6" fmla="*/ 874 w 1084"/>
                <a:gd name="T7" fmla="*/ 1276 h 1677"/>
                <a:gd name="T8" fmla="*/ 852 w 1084"/>
                <a:gd name="T9" fmla="*/ 1387 h 1677"/>
                <a:gd name="T10" fmla="*/ 825 w 1084"/>
                <a:gd name="T11" fmla="*/ 1478 h 1677"/>
                <a:gd name="T12" fmla="*/ 806 w 1084"/>
                <a:gd name="T13" fmla="*/ 1478 h 1677"/>
                <a:gd name="T14" fmla="*/ 795 w 1084"/>
                <a:gd name="T15" fmla="*/ 1462 h 1677"/>
                <a:gd name="T16" fmla="*/ 795 w 1084"/>
                <a:gd name="T17" fmla="*/ 1457 h 1677"/>
                <a:gd name="T18" fmla="*/ 783 w 1084"/>
                <a:gd name="T19" fmla="*/ 1439 h 1677"/>
                <a:gd name="T20" fmla="*/ 748 w 1084"/>
                <a:gd name="T21" fmla="*/ 1434 h 1677"/>
                <a:gd name="T22" fmla="*/ 726 w 1084"/>
                <a:gd name="T23" fmla="*/ 1439 h 1677"/>
                <a:gd name="T24" fmla="*/ 713 w 1084"/>
                <a:gd name="T25" fmla="*/ 1450 h 1677"/>
                <a:gd name="T26" fmla="*/ 721 w 1084"/>
                <a:gd name="T27" fmla="*/ 1489 h 1677"/>
                <a:gd name="T28" fmla="*/ 708 w 1084"/>
                <a:gd name="T29" fmla="*/ 1594 h 1677"/>
                <a:gd name="T30" fmla="*/ 721 w 1084"/>
                <a:gd name="T31" fmla="*/ 1606 h 1677"/>
                <a:gd name="T32" fmla="*/ 705 w 1084"/>
                <a:gd name="T33" fmla="*/ 1653 h 1677"/>
                <a:gd name="T34" fmla="*/ 702 w 1084"/>
                <a:gd name="T35" fmla="*/ 1667 h 1677"/>
                <a:gd name="T36" fmla="*/ 702 w 1084"/>
                <a:gd name="T37" fmla="*/ 1677 h 1677"/>
                <a:gd name="T38" fmla="*/ 0 w 1084"/>
                <a:gd name="T39" fmla="*/ 640 h 1677"/>
                <a:gd name="T40" fmla="*/ 161 w 1084"/>
                <a:gd name="T41" fmla="*/ 0 h 1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4" h="1677">
                  <a:moveTo>
                    <a:pt x="161" y="0"/>
                  </a:moveTo>
                  <a:lnTo>
                    <a:pt x="618" y="106"/>
                  </a:lnTo>
                  <a:lnTo>
                    <a:pt x="1084" y="203"/>
                  </a:lnTo>
                  <a:lnTo>
                    <a:pt x="874" y="1276"/>
                  </a:lnTo>
                  <a:lnTo>
                    <a:pt x="852" y="1387"/>
                  </a:lnTo>
                  <a:lnTo>
                    <a:pt x="825" y="1478"/>
                  </a:lnTo>
                  <a:lnTo>
                    <a:pt x="806" y="1478"/>
                  </a:lnTo>
                  <a:lnTo>
                    <a:pt x="795" y="1462"/>
                  </a:lnTo>
                  <a:lnTo>
                    <a:pt x="795" y="1457"/>
                  </a:lnTo>
                  <a:lnTo>
                    <a:pt x="783" y="1439"/>
                  </a:lnTo>
                  <a:lnTo>
                    <a:pt x="748" y="1434"/>
                  </a:lnTo>
                  <a:lnTo>
                    <a:pt x="726" y="1439"/>
                  </a:lnTo>
                  <a:lnTo>
                    <a:pt x="713" y="1450"/>
                  </a:lnTo>
                  <a:lnTo>
                    <a:pt x="721" y="1489"/>
                  </a:lnTo>
                  <a:lnTo>
                    <a:pt x="708" y="1594"/>
                  </a:lnTo>
                  <a:lnTo>
                    <a:pt x="721" y="1606"/>
                  </a:lnTo>
                  <a:lnTo>
                    <a:pt x="705" y="1653"/>
                  </a:lnTo>
                  <a:lnTo>
                    <a:pt x="702" y="1667"/>
                  </a:lnTo>
                  <a:lnTo>
                    <a:pt x="702" y="1677"/>
                  </a:lnTo>
                  <a:lnTo>
                    <a:pt x="0" y="640"/>
                  </a:lnTo>
                  <a:lnTo>
                    <a:pt x="161" y="0"/>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15" name="Freeform 114"/>
            <p:cNvSpPr>
              <a:spLocks/>
            </p:cNvSpPr>
            <p:nvPr/>
          </p:nvSpPr>
          <p:spPr bwMode="auto">
            <a:xfrm>
              <a:off x="477" y="49"/>
              <a:ext cx="1119" cy="849"/>
            </a:xfrm>
            <a:custGeom>
              <a:avLst/>
              <a:gdLst>
                <a:gd name="T0" fmla="*/ 1004 w 1119"/>
                <a:gd name="T1" fmla="*/ 800 h 849"/>
                <a:gd name="T2" fmla="*/ 998 w 1119"/>
                <a:gd name="T3" fmla="*/ 781 h 849"/>
                <a:gd name="T4" fmla="*/ 998 w 1119"/>
                <a:gd name="T5" fmla="*/ 763 h 849"/>
                <a:gd name="T6" fmla="*/ 999 w 1119"/>
                <a:gd name="T7" fmla="*/ 753 h 849"/>
                <a:gd name="T8" fmla="*/ 1119 w 1119"/>
                <a:gd name="T9" fmla="*/ 211 h 849"/>
                <a:gd name="T10" fmla="*/ 769 w 1119"/>
                <a:gd name="T11" fmla="*/ 122 h 849"/>
                <a:gd name="T12" fmla="*/ 564 w 1119"/>
                <a:gd name="T13" fmla="*/ 66 h 849"/>
                <a:gd name="T14" fmla="*/ 337 w 1119"/>
                <a:gd name="T15" fmla="*/ 0 h 849"/>
                <a:gd name="T16" fmla="*/ 337 w 1119"/>
                <a:gd name="T17" fmla="*/ 42 h 849"/>
                <a:gd name="T18" fmla="*/ 342 w 1119"/>
                <a:gd name="T19" fmla="*/ 63 h 849"/>
                <a:gd name="T20" fmla="*/ 358 w 1119"/>
                <a:gd name="T21" fmla="*/ 63 h 849"/>
                <a:gd name="T22" fmla="*/ 361 w 1119"/>
                <a:gd name="T23" fmla="*/ 88 h 849"/>
                <a:gd name="T24" fmla="*/ 346 w 1119"/>
                <a:gd name="T25" fmla="*/ 118 h 849"/>
                <a:gd name="T26" fmla="*/ 335 w 1119"/>
                <a:gd name="T27" fmla="*/ 118 h 849"/>
                <a:gd name="T28" fmla="*/ 331 w 1119"/>
                <a:gd name="T29" fmla="*/ 118 h 849"/>
                <a:gd name="T30" fmla="*/ 331 w 1119"/>
                <a:gd name="T31" fmla="*/ 124 h 849"/>
                <a:gd name="T32" fmla="*/ 353 w 1119"/>
                <a:gd name="T33" fmla="*/ 189 h 849"/>
                <a:gd name="T34" fmla="*/ 361 w 1119"/>
                <a:gd name="T35" fmla="*/ 231 h 849"/>
                <a:gd name="T36" fmla="*/ 361 w 1119"/>
                <a:gd name="T37" fmla="*/ 244 h 849"/>
                <a:gd name="T38" fmla="*/ 335 w 1119"/>
                <a:gd name="T39" fmla="*/ 276 h 849"/>
                <a:gd name="T40" fmla="*/ 324 w 1119"/>
                <a:gd name="T41" fmla="*/ 300 h 849"/>
                <a:gd name="T42" fmla="*/ 315 w 1119"/>
                <a:gd name="T43" fmla="*/ 307 h 849"/>
                <a:gd name="T44" fmla="*/ 300 w 1119"/>
                <a:gd name="T45" fmla="*/ 354 h 849"/>
                <a:gd name="T46" fmla="*/ 284 w 1119"/>
                <a:gd name="T47" fmla="*/ 362 h 849"/>
                <a:gd name="T48" fmla="*/ 273 w 1119"/>
                <a:gd name="T49" fmla="*/ 354 h 849"/>
                <a:gd name="T50" fmla="*/ 273 w 1119"/>
                <a:gd name="T51" fmla="*/ 351 h 849"/>
                <a:gd name="T52" fmla="*/ 278 w 1119"/>
                <a:gd name="T53" fmla="*/ 338 h 849"/>
                <a:gd name="T54" fmla="*/ 278 w 1119"/>
                <a:gd name="T55" fmla="*/ 326 h 849"/>
                <a:gd name="T56" fmla="*/ 278 w 1119"/>
                <a:gd name="T57" fmla="*/ 315 h 849"/>
                <a:gd name="T58" fmla="*/ 278 w 1119"/>
                <a:gd name="T59" fmla="*/ 300 h 849"/>
                <a:gd name="T60" fmla="*/ 289 w 1119"/>
                <a:gd name="T61" fmla="*/ 276 h 849"/>
                <a:gd name="T62" fmla="*/ 300 w 1119"/>
                <a:gd name="T63" fmla="*/ 265 h 849"/>
                <a:gd name="T64" fmla="*/ 308 w 1119"/>
                <a:gd name="T65" fmla="*/ 252 h 849"/>
                <a:gd name="T66" fmla="*/ 300 w 1119"/>
                <a:gd name="T67" fmla="*/ 195 h 849"/>
                <a:gd name="T68" fmla="*/ 292 w 1119"/>
                <a:gd name="T69" fmla="*/ 184 h 849"/>
                <a:gd name="T70" fmla="*/ 289 w 1119"/>
                <a:gd name="T71" fmla="*/ 181 h 849"/>
                <a:gd name="T72" fmla="*/ 267 w 1119"/>
                <a:gd name="T73" fmla="*/ 181 h 849"/>
                <a:gd name="T74" fmla="*/ 240 w 1119"/>
                <a:gd name="T75" fmla="*/ 165 h 849"/>
                <a:gd name="T76" fmla="*/ 198 w 1119"/>
                <a:gd name="T77" fmla="*/ 148 h 849"/>
                <a:gd name="T78" fmla="*/ 141 w 1119"/>
                <a:gd name="T79" fmla="*/ 118 h 849"/>
                <a:gd name="T80" fmla="*/ 38 w 1119"/>
                <a:gd name="T81" fmla="*/ 46 h 849"/>
                <a:gd name="T82" fmla="*/ 29 w 1119"/>
                <a:gd name="T83" fmla="*/ 74 h 849"/>
                <a:gd name="T84" fmla="*/ 27 w 1119"/>
                <a:gd name="T85" fmla="*/ 98 h 849"/>
                <a:gd name="T86" fmla="*/ 23 w 1119"/>
                <a:gd name="T87" fmla="*/ 137 h 849"/>
                <a:gd name="T88" fmla="*/ 40 w 1119"/>
                <a:gd name="T89" fmla="*/ 195 h 849"/>
                <a:gd name="T90" fmla="*/ 38 w 1119"/>
                <a:gd name="T91" fmla="*/ 216 h 849"/>
                <a:gd name="T92" fmla="*/ 29 w 1119"/>
                <a:gd name="T93" fmla="*/ 260 h 849"/>
                <a:gd name="T94" fmla="*/ 38 w 1119"/>
                <a:gd name="T95" fmla="*/ 279 h 849"/>
                <a:gd name="T96" fmla="*/ 38 w 1119"/>
                <a:gd name="T97" fmla="*/ 302 h 849"/>
                <a:gd name="T98" fmla="*/ 29 w 1119"/>
                <a:gd name="T99" fmla="*/ 326 h 849"/>
                <a:gd name="T100" fmla="*/ 29 w 1119"/>
                <a:gd name="T101" fmla="*/ 338 h 849"/>
                <a:gd name="T102" fmla="*/ 29 w 1119"/>
                <a:gd name="T103" fmla="*/ 372 h 849"/>
                <a:gd name="T104" fmla="*/ 50 w 1119"/>
                <a:gd name="T105" fmla="*/ 354 h 849"/>
                <a:gd name="T106" fmla="*/ 51 w 1119"/>
                <a:gd name="T107" fmla="*/ 359 h 849"/>
                <a:gd name="T108" fmla="*/ 51 w 1119"/>
                <a:gd name="T109" fmla="*/ 362 h 849"/>
                <a:gd name="T110" fmla="*/ 67 w 1119"/>
                <a:gd name="T111" fmla="*/ 378 h 849"/>
                <a:gd name="T112" fmla="*/ 45 w 1119"/>
                <a:gd name="T113" fmla="*/ 383 h 849"/>
                <a:gd name="T114" fmla="*/ 45 w 1119"/>
                <a:gd name="T115" fmla="*/ 386 h 849"/>
                <a:gd name="T116" fmla="*/ 29 w 1119"/>
                <a:gd name="T117" fmla="*/ 383 h 849"/>
                <a:gd name="T118" fmla="*/ 27 w 1119"/>
                <a:gd name="T119" fmla="*/ 386 h 849"/>
                <a:gd name="T120" fmla="*/ 27 w 1119"/>
                <a:gd name="T121" fmla="*/ 422 h 849"/>
                <a:gd name="T122" fmla="*/ 40 w 1119"/>
                <a:gd name="T123" fmla="*/ 425 h 849"/>
                <a:gd name="T124" fmla="*/ 45 w 1119"/>
                <a:gd name="T125" fmla="*/ 443 h 849"/>
                <a:gd name="T126" fmla="*/ 38 w 1119"/>
                <a:gd name="T127" fmla="*/ 449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119" h="849">
                  <a:moveTo>
                    <a:pt x="1004" y="800"/>
                  </a:moveTo>
                  <a:lnTo>
                    <a:pt x="998" y="781"/>
                  </a:lnTo>
                  <a:lnTo>
                    <a:pt x="998" y="763"/>
                  </a:lnTo>
                  <a:lnTo>
                    <a:pt x="999" y="753"/>
                  </a:lnTo>
                  <a:lnTo>
                    <a:pt x="1119" y="211"/>
                  </a:lnTo>
                  <a:lnTo>
                    <a:pt x="769" y="122"/>
                  </a:lnTo>
                  <a:lnTo>
                    <a:pt x="564" y="66"/>
                  </a:lnTo>
                  <a:lnTo>
                    <a:pt x="337" y="0"/>
                  </a:lnTo>
                  <a:lnTo>
                    <a:pt x="337" y="42"/>
                  </a:lnTo>
                  <a:lnTo>
                    <a:pt x="342" y="63"/>
                  </a:lnTo>
                  <a:lnTo>
                    <a:pt x="358" y="63"/>
                  </a:lnTo>
                  <a:lnTo>
                    <a:pt x="361" y="88"/>
                  </a:lnTo>
                  <a:lnTo>
                    <a:pt x="346" y="118"/>
                  </a:lnTo>
                  <a:lnTo>
                    <a:pt x="335" y="118"/>
                  </a:lnTo>
                  <a:lnTo>
                    <a:pt x="331" y="118"/>
                  </a:lnTo>
                  <a:lnTo>
                    <a:pt x="331" y="124"/>
                  </a:lnTo>
                  <a:lnTo>
                    <a:pt x="353" y="189"/>
                  </a:lnTo>
                  <a:lnTo>
                    <a:pt x="361" y="231"/>
                  </a:lnTo>
                  <a:lnTo>
                    <a:pt x="361" y="244"/>
                  </a:lnTo>
                  <a:lnTo>
                    <a:pt x="335" y="276"/>
                  </a:lnTo>
                  <a:lnTo>
                    <a:pt x="324" y="300"/>
                  </a:lnTo>
                  <a:lnTo>
                    <a:pt x="315" y="307"/>
                  </a:lnTo>
                  <a:lnTo>
                    <a:pt x="300" y="354"/>
                  </a:lnTo>
                  <a:lnTo>
                    <a:pt x="284" y="362"/>
                  </a:lnTo>
                  <a:lnTo>
                    <a:pt x="273" y="354"/>
                  </a:lnTo>
                  <a:lnTo>
                    <a:pt x="273" y="351"/>
                  </a:lnTo>
                  <a:lnTo>
                    <a:pt x="278" y="338"/>
                  </a:lnTo>
                  <a:lnTo>
                    <a:pt x="278" y="326"/>
                  </a:lnTo>
                  <a:lnTo>
                    <a:pt x="278" y="315"/>
                  </a:lnTo>
                  <a:lnTo>
                    <a:pt x="278" y="300"/>
                  </a:lnTo>
                  <a:lnTo>
                    <a:pt x="289" y="276"/>
                  </a:lnTo>
                  <a:lnTo>
                    <a:pt x="300" y="265"/>
                  </a:lnTo>
                  <a:lnTo>
                    <a:pt x="308" y="252"/>
                  </a:lnTo>
                  <a:lnTo>
                    <a:pt x="300" y="195"/>
                  </a:lnTo>
                  <a:lnTo>
                    <a:pt x="292" y="184"/>
                  </a:lnTo>
                  <a:lnTo>
                    <a:pt x="289" y="181"/>
                  </a:lnTo>
                  <a:lnTo>
                    <a:pt x="267" y="181"/>
                  </a:lnTo>
                  <a:lnTo>
                    <a:pt x="240" y="165"/>
                  </a:lnTo>
                  <a:lnTo>
                    <a:pt x="198" y="148"/>
                  </a:lnTo>
                  <a:lnTo>
                    <a:pt x="141" y="118"/>
                  </a:lnTo>
                  <a:lnTo>
                    <a:pt x="38" y="46"/>
                  </a:lnTo>
                  <a:lnTo>
                    <a:pt x="29" y="74"/>
                  </a:lnTo>
                  <a:lnTo>
                    <a:pt x="27" y="98"/>
                  </a:lnTo>
                  <a:lnTo>
                    <a:pt x="23" y="137"/>
                  </a:lnTo>
                  <a:lnTo>
                    <a:pt x="40" y="195"/>
                  </a:lnTo>
                  <a:lnTo>
                    <a:pt x="38" y="216"/>
                  </a:lnTo>
                  <a:lnTo>
                    <a:pt x="29" y="260"/>
                  </a:lnTo>
                  <a:lnTo>
                    <a:pt x="38" y="279"/>
                  </a:lnTo>
                  <a:lnTo>
                    <a:pt x="38" y="302"/>
                  </a:lnTo>
                  <a:lnTo>
                    <a:pt x="29" y="326"/>
                  </a:lnTo>
                  <a:lnTo>
                    <a:pt x="29" y="338"/>
                  </a:lnTo>
                  <a:lnTo>
                    <a:pt x="29" y="372"/>
                  </a:lnTo>
                  <a:lnTo>
                    <a:pt x="50" y="354"/>
                  </a:lnTo>
                  <a:lnTo>
                    <a:pt x="51" y="359"/>
                  </a:lnTo>
                  <a:lnTo>
                    <a:pt x="51" y="362"/>
                  </a:lnTo>
                  <a:lnTo>
                    <a:pt x="67" y="378"/>
                  </a:lnTo>
                  <a:lnTo>
                    <a:pt x="45" y="383"/>
                  </a:lnTo>
                  <a:lnTo>
                    <a:pt x="45" y="386"/>
                  </a:lnTo>
                  <a:lnTo>
                    <a:pt x="29" y="383"/>
                  </a:lnTo>
                  <a:lnTo>
                    <a:pt x="27" y="386"/>
                  </a:lnTo>
                  <a:lnTo>
                    <a:pt x="27" y="422"/>
                  </a:lnTo>
                  <a:lnTo>
                    <a:pt x="40" y="425"/>
                  </a:lnTo>
                  <a:lnTo>
                    <a:pt x="45" y="443"/>
                  </a:lnTo>
                  <a:lnTo>
                    <a:pt x="38" y="449"/>
                  </a:lnTo>
                  <a:lnTo>
                    <a:pt x="38" y="457"/>
                  </a:lnTo>
                  <a:lnTo>
                    <a:pt x="40" y="469"/>
                  </a:lnTo>
                  <a:lnTo>
                    <a:pt x="23" y="490"/>
                  </a:lnTo>
                  <a:lnTo>
                    <a:pt x="18" y="478"/>
                  </a:lnTo>
                  <a:lnTo>
                    <a:pt x="23" y="473"/>
                  </a:lnTo>
                  <a:lnTo>
                    <a:pt x="23" y="465"/>
                  </a:lnTo>
                  <a:lnTo>
                    <a:pt x="23" y="449"/>
                  </a:lnTo>
                  <a:lnTo>
                    <a:pt x="18" y="444"/>
                  </a:lnTo>
                  <a:lnTo>
                    <a:pt x="16" y="449"/>
                  </a:lnTo>
                  <a:lnTo>
                    <a:pt x="16" y="454"/>
                  </a:lnTo>
                  <a:lnTo>
                    <a:pt x="16" y="469"/>
                  </a:lnTo>
                  <a:lnTo>
                    <a:pt x="7" y="478"/>
                  </a:lnTo>
                  <a:lnTo>
                    <a:pt x="0" y="501"/>
                  </a:lnTo>
                  <a:lnTo>
                    <a:pt x="0" y="514"/>
                  </a:lnTo>
                  <a:lnTo>
                    <a:pt x="3" y="515"/>
                  </a:lnTo>
                  <a:lnTo>
                    <a:pt x="16" y="515"/>
                  </a:lnTo>
                  <a:lnTo>
                    <a:pt x="40" y="537"/>
                  </a:lnTo>
                  <a:lnTo>
                    <a:pt x="45" y="537"/>
                  </a:lnTo>
                  <a:lnTo>
                    <a:pt x="67" y="549"/>
                  </a:lnTo>
                  <a:lnTo>
                    <a:pt x="83" y="564"/>
                  </a:lnTo>
                  <a:lnTo>
                    <a:pt x="86" y="567"/>
                  </a:lnTo>
                  <a:lnTo>
                    <a:pt x="109" y="572"/>
                  </a:lnTo>
                  <a:lnTo>
                    <a:pt x="141" y="596"/>
                  </a:lnTo>
                  <a:lnTo>
                    <a:pt x="147" y="632"/>
                  </a:lnTo>
                  <a:lnTo>
                    <a:pt x="141" y="638"/>
                  </a:lnTo>
                  <a:lnTo>
                    <a:pt x="141" y="693"/>
                  </a:lnTo>
                  <a:lnTo>
                    <a:pt x="147" y="714"/>
                  </a:lnTo>
                  <a:lnTo>
                    <a:pt x="193" y="739"/>
                  </a:lnTo>
                  <a:lnTo>
                    <a:pt x="244" y="739"/>
                  </a:lnTo>
                  <a:lnTo>
                    <a:pt x="278" y="739"/>
                  </a:lnTo>
                  <a:lnTo>
                    <a:pt x="300" y="739"/>
                  </a:lnTo>
                  <a:lnTo>
                    <a:pt x="361" y="758"/>
                  </a:lnTo>
                  <a:lnTo>
                    <a:pt x="377" y="778"/>
                  </a:lnTo>
                  <a:lnTo>
                    <a:pt x="444" y="765"/>
                  </a:lnTo>
                  <a:lnTo>
                    <a:pt x="460" y="778"/>
                  </a:lnTo>
                  <a:lnTo>
                    <a:pt x="473" y="786"/>
                  </a:lnTo>
                  <a:lnTo>
                    <a:pt x="512" y="789"/>
                  </a:lnTo>
                  <a:lnTo>
                    <a:pt x="525" y="786"/>
                  </a:lnTo>
                  <a:lnTo>
                    <a:pt x="548" y="778"/>
                  </a:lnTo>
                  <a:lnTo>
                    <a:pt x="565" y="778"/>
                  </a:lnTo>
                  <a:lnTo>
                    <a:pt x="589" y="781"/>
                  </a:lnTo>
                  <a:lnTo>
                    <a:pt x="605" y="778"/>
                  </a:lnTo>
                  <a:lnTo>
                    <a:pt x="616" y="778"/>
                  </a:lnTo>
                  <a:lnTo>
                    <a:pt x="632" y="781"/>
                  </a:lnTo>
                  <a:lnTo>
                    <a:pt x="650" y="781"/>
                  </a:lnTo>
                  <a:lnTo>
                    <a:pt x="666" y="786"/>
                  </a:lnTo>
                  <a:lnTo>
                    <a:pt x="680" y="786"/>
                  </a:lnTo>
                  <a:lnTo>
                    <a:pt x="702" y="778"/>
                  </a:lnTo>
                  <a:lnTo>
                    <a:pt x="998" y="849"/>
                  </a:lnTo>
                  <a:lnTo>
                    <a:pt x="998" y="821"/>
                  </a:lnTo>
                  <a:lnTo>
                    <a:pt x="999" y="810"/>
                  </a:lnTo>
                  <a:lnTo>
                    <a:pt x="1004" y="800"/>
                  </a:lnTo>
                  <a:close/>
                </a:path>
              </a:pathLst>
            </a:custGeom>
            <a:solidFill>
              <a:srgbClr val="FFE18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6" name="Rectangle 115"/>
            <p:cNvSpPr>
              <a:spLocks noChangeArrowheads="1"/>
            </p:cNvSpPr>
            <p:nvPr/>
          </p:nvSpPr>
          <p:spPr bwMode="auto">
            <a:xfrm>
              <a:off x="954" y="536"/>
              <a:ext cx="20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WA</a:t>
              </a:r>
              <a:endParaRPr lang="en-US" sz="1100">
                <a:effectLst/>
                <a:latin typeface="Calibri" charset="0"/>
                <a:ea typeface="Calibri" charset="0"/>
                <a:cs typeface="Times New Roman" charset="0"/>
              </a:endParaRPr>
            </a:p>
          </p:txBody>
        </p:sp>
        <p:sp>
          <p:nvSpPr>
            <p:cNvPr id="117" name="Freeform 116"/>
            <p:cNvSpPr>
              <a:spLocks/>
            </p:cNvSpPr>
            <p:nvPr/>
          </p:nvSpPr>
          <p:spPr bwMode="auto">
            <a:xfrm>
              <a:off x="477" y="49"/>
              <a:ext cx="1119" cy="849"/>
            </a:xfrm>
            <a:custGeom>
              <a:avLst/>
              <a:gdLst>
                <a:gd name="T0" fmla="*/ 1004 w 1119"/>
                <a:gd name="T1" fmla="*/ 800 h 849"/>
                <a:gd name="T2" fmla="*/ 998 w 1119"/>
                <a:gd name="T3" fmla="*/ 781 h 849"/>
                <a:gd name="T4" fmla="*/ 998 w 1119"/>
                <a:gd name="T5" fmla="*/ 763 h 849"/>
                <a:gd name="T6" fmla="*/ 999 w 1119"/>
                <a:gd name="T7" fmla="*/ 753 h 849"/>
                <a:gd name="T8" fmla="*/ 1119 w 1119"/>
                <a:gd name="T9" fmla="*/ 211 h 849"/>
                <a:gd name="T10" fmla="*/ 769 w 1119"/>
                <a:gd name="T11" fmla="*/ 122 h 849"/>
                <a:gd name="T12" fmla="*/ 564 w 1119"/>
                <a:gd name="T13" fmla="*/ 66 h 849"/>
                <a:gd name="T14" fmla="*/ 337 w 1119"/>
                <a:gd name="T15" fmla="*/ 0 h 849"/>
                <a:gd name="T16" fmla="*/ 337 w 1119"/>
                <a:gd name="T17" fmla="*/ 42 h 849"/>
                <a:gd name="T18" fmla="*/ 342 w 1119"/>
                <a:gd name="T19" fmla="*/ 63 h 849"/>
                <a:gd name="T20" fmla="*/ 358 w 1119"/>
                <a:gd name="T21" fmla="*/ 63 h 849"/>
                <a:gd name="T22" fmla="*/ 361 w 1119"/>
                <a:gd name="T23" fmla="*/ 88 h 849"/>
                <a:gd name="T24" fmla="*/ 346 w 1119"/>
                <a:gd name="T25" fmla="*/ 118 h 849"/>
                <a:gd name="T26" fmla="*/ 335 w 1119"/>
                <a:gd name="T27" fmla="*/ 118 h 849"/>
                <a:gd name="T28" fmla="*/ 331 w 1119"/>
                <a:gd name="T29" fmla="*/ 118 h 849"/>
                <a:gd name="T30" fmla="*/ 331 w 1119"/>
                <a:gd name="T31" fmla="*/ 124 h 849"/>
                <a:gd name="T32" fmla="*/ 353 w 1119"/>
                <a:gd name="T33" fmla="*/ 189 h 849"/>
                <a:gd name="T34" fmla="*/ 361 w 1119"/>
                <a:gd name="T35" fmla="*/ 231 h 849"/>
                <a:gd name="T36" fmla="*/ 361 w 1119"/>
                <a:gd name="T37" fmla="*/ 244 h 849"/>
                <a:gd name="T38" fmla="*/ 335 w 1119"/>
                <a:gd name="T39" fmla="*/ 276 h 849"/>
                <a:gd name="T40" fmla="*/ 324 w 1119"/>
                <a:gd name="T41" fmla="*/ 300 h 849"/>
                <a:gd name="T42" fmla="*/ 315 w 1119"/>
                <a:gd name="T43" fmla="*/ 307 h 849"/>
                <a:gd name="T44" fmla="*/ 300 w 1119"/>
                <a:gd name="T45" fmla="*/ 354 h 849"/>
                <a:gd name="T46" fmla="*/ 284 w 1119"/>
                <a:gd name="T47" fmla="*/ 362 h 849"/>
                <a:gd name="T48" fmla="*/ 273 w 1119"/>
                <a:gd name="T49" fmla="*/ 354 h 849"/>
                <a:gd name="T50" fmla="*/ 273 w 1119"/>
                <a:gd name="T51" fmla="*/ 351 h 849"/>
                <a:gd name="T52" fmla="*/ 278 w 1119"/>
                <a:gd name="T53" fmla="*/ 338 h 849"/>
                <a:gd name="T54" fmla="*/ 278 w 1119"/>
                <a:gd name="T55" fmla="*/ 326 h 849"/>
                <a:gd name="T56" fmla="*/ 278 w 1119"/>
                <a:gd name="T57" fmla="*/ 315 h 849"/>
                <a:gd name="T58" fmla="*/ 278 w 1119"/>
                <a:gd name="T59" fmla="*/ 300 h 849"/>
                <a:gd name="T60" fmla="*/ 289 w 1119"/>
                <a:gd name="T61" fmla="*/ 276 h 849"/>
                <a:gd name="T62" fmla="*/ 300 w 1119"/>
                <a:gd name="T63" fmla="*/ 265 h 849"/>
                <a:gd name="T64" fmla="*/ 308 w 1119"/>
                <a:gd name="T65" fmla="*/ 252 h 849"/>
                <a:gd name="T66" fmla="*/ 300 w 1119"/>
                <a:gd name="T67" fmla="*/ 195 h 849"/>
                <a:gd name="T68" fmla="*/ 292 w 1119"/>
                <a:gd name="T69" fmla="*/ 184 h 849"/>
                <a:gd name="T70" fmla="*/ 289 w 1119"/>
                <a:gd name="T71" fmla="*/ 181 h 849"/>
                <a:gd name="T72" fmla="*/ 267 w 1119"/>
                <a:gd name="T73" fmla="*/ 181 h 849"/>
                <a:gd name="T74" fmla="*/ 240 w 1119"/>
                <a:gd name="T75" fmla="*/ 165 h 849"/>
                <a:gd name="T76" fmla="*/ 198 w 1119"/>
                <a:gd name="T77" fmla="*/ 148 h 849"/>
                <a:gd name="T78" fmla="*/ 141 w 1119"/>
                <a:gd name="T79" fmla="*/ 118 h 849"/>
                <a:gd name="T80" fmla="*/ 38 w 1119"/>
                <a:gd name="T81" fmla="*/ 46 h 849"/>
                <a:gd name="T82" fmla="*/ 29 w 1119"/>
                <a:gd name="T83" fmla="*/ 74 h 849"/>
                <a:gd name="T84" fmla="*/ 27 w 1119"/>
                <a:gd name="T85" fmla="*/ 98 h 849"/>
                <a:gd name="T86" fmla="*/ 23 w 1119"/>
                <a:gd name="T87" fmla="*/ 137 h 849"/>
                <a:gd name="T88" fmla="*/ 40 w 1119"/>
                <a:gd name="T89" fmla="*/ 195 h 849"/>
                <a:gd name="T90" fmla="*/ 38 w 1119"/>
                <a:gd name="T91" fmla="*/ 216 h 849"/>
                <a:gd name="T92" fmla="*/ 29 w 1119"/>
                <a:gd name="T93" fmla="*/ 260 h 849"/>
                <a:gd name="T94" fmla="*/ 38 w 1119"/>
                <a:gd name="T95" fmla="*/ 279 h 849"/>
                <a:gd name="T96" fmla="*/ 38 w 1119"/>
                <a:gd name="T97" fmla="*/ 302 h 849"/>
                <a:gd name="T98" fmla="*/ 29 w 1119"/>
                <a:gd name="T99" fmla="*/ 326 h 849"/>
                <a:gd name="T100" fmla="*/ 29 w 1119"/>
                <a:gd name="T101" fmla="*/ 338 h 849"/>
                <a:gd name="T102" fmla="*/ 29 w 1119"/>
                <a:gd name="T103" fmla="*/ 372 h 849"/>
                <a:gd name="T104" fmla="*/ 50 w 1119"/>
                <a:gd name="T105" fmla="*/ 354 h 849"/>
                <a:gd name="T106" fmla="*/ 51 w 1119"/>
                <a:gd name="T107" fmla="*/ 359 h 849"/>
                <a:gd name="T108" fmla="*/ 51 w 1119"/>
                <a:gd name="T109" fmla="*/ 362 h 849"/>
                <a:gd name="T110" fmla="*/ 67 w 1119"/>
                <a:gd name="T111" fmla="*/ 378 h 849"/>
                <a:gd name="T112" fmla="*/ 45 w 1119"/>
                <a:gd name="T113" fmla="*/ 383 h 849"/>
                <a:gd name="T114" fmla="*/ 45 w 1119"/>
                <a:gd name="T115" fmla="*/ 386 h 849"/>
                <a:gd name="T116" fmla="*/ 29 w 1119"/>
                <a:gd name="T117" fmla="*/ 383 h 849"/>
                <a:gd name="T118" fmla="*/ 27 w 1119"/>
                <a:gd name="T119" fmla="*/ 386 h 849"/>
                <a:gd name="T120" fmla="*/ 27 w 1119"/>
                <a:gd name="T121" fmla="*/ 422 h 849"/>
                <a:gd name="T122" fmla="*/ 40 w 1119"/>
                <a:gd name="T123" fmla="*/ 425 h 849"/>
                <a:gd name="T124" fmla="*/ 45 w 1119"/>
                <a:gd name="T125" fmla="*/ 443 h 849"/>
                <a:gd name="T126" fmla="*/ 38 w 1119"/>
                <a:gd name="T127" fmla="*/ 449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119" h="849">
                  <a:moveTo>
                    <a:pt x="1004" y="800"/>
                  </a:moveTo>
                  <a:lnTo>
                    <a:pt x="998" y="781"/>
                  </a:lnTo>
                  <a:lnTo>
                    <a:pt x="998" y="763"/>
                  </a:lnTo>
                  <a:lnTo>
                    <a:pt x="999" y="753"/>
                  </a:lnTo>
                  <a:lnTo>
                    <a:pt x="1119" y="211"/>
                  </a:lnTo>
                  <a:lnTo>
                    <a:pt x="769" y="122"/>
                  </a:lnTo>
                  <a:lnTo>
                    <a:pt x="564" y="66"/>
                  </a:lnTo>
                  <a:lnTo>
                    <a:pt x="337" y="0"/>
                  </a:lnTo>
                  <a:lnTo>
                    <a:pt x="337" y="42"/>
                  </a:lnTo>
                  <a:lnTo>
                    <a:pt x="342" y="63"/>
                  </a:lnTo>
                  <a:lnTo>
                    <a:pt x="358" y="63"/>
                  </a:lnTo>
                  <a:lnTo>
                    <a:pt x="361" y="88"/>
                  </a:lnTo>
                  <a:lnTo>
                    <a:pt x="346" y="118"/>
                  </a:lnTo>
                  <a:lnTo>
                    <a:pt x="335" y="118"/>
                  </a:lnTo>
                  <a:lnTo>
                    <a:pt x="331" y="118"/>
                  </a:lnTo>
                  <a:lnTo>
                    <a:pt x="331" y="124"/>
                  </a:lnTo>
                  <a:lnTo>
                    <a:pt x="353" y="189"/>
                  </a:lnTo>
                  <a:lnTo>
                    <a:pt x="361" y="231"/>
                  </a:lnTo>
                  <a:lnTo>
                    <a:pt x="361" y="244"/>
                  </a:lnTo>
                  <a:lnTo>
                    <a:pt x="335" y="276"/>
                  </a:lnTo>
                  <a:lnTo>
                    <a:pt x="324" y="300"/>
                  </a:lnTo>
                  <a:lnTo>
                    <a:pt x="315" y="307"/>
                  </a:lnTo>
                  <a:lnTo>
                    <a:pt x="300" y="354"/>
                  </a:lnTo>
                  <a:lnTo>
                    <a:pt x="284" y="362"/>
                  </a:lnTo>
                  <a:lnTo>
                    <a:pt x="273" y="354"/>
                  </a:lnTo>
                  <a:lnTo>
                    <a:pt x="273" y="351"/>
                  </a:lnTo>
                  <a:lnTo>
                    <a:pt x="278" y="338"/>
                  </a:lnTo>
                  <a:lnTo>
                    <a:pt x="278" y="326"/>
                  </a:lnTo>
                  <a:lnTo>
                    <a:pt x="278" y="315"/>
                  </a:lnTo>
                  <a:lnTo>
                    <a:pt x="278" y="300"/>
                  </a:lnTo>
                  <a:lnTo>
                    <a:pt x="289" y="276"/>
                  </a:lnTo>
                  <a:lnTo>
                    <a:pt x="300" y="265"/>
                  </a:lnTo>
                  <a:lnTo>
                    <a:pt x="308" y="252"/>
                  </a:lnTo>
                  <a:lnTo>
                    <a:pt x="300" y="195"/>
                  </a:lnTo>
                  <a:lnTo>
                    <a:pt x="292" y="184"/>
                  </a:lnTo>
                  <a:lnTo>
                    <a:pt x="289" y="181"/>
                  </a:lnTo>
                  <a:lnTo>
                    <a:pt x="267" y="181"/>
                  </a:lnTo>
                  <a:lnTo>
                    <a:pt x="240" y="165"/>
                  </a:lnTo>
                  <a:lnTo>
                    <a:pt x="198" y="148"/>
                  </a:lnTo>
                  <a:lnTo>
                    <a:pt x="141" y="118"/>
                  </a:lnTo>
                  <a:lnTo>
                    <a:pt x="38" y="46"/>
                  </a:lnTo>
                  <a:lnTo>
                    <a:pt x="29" y="74"/>
                  </a:lnTo>
                  <a:lnTo>
                    <a:pt x="27" y="98"/>
                  </a:lnTo>
                  <a:lnTo>
                    <a:pt x="23" y="137"/>
                  </a:lnTo>
                  <a:lnTo>
                    <a:pt x="40" y="195"/>
                  </a:lnTo>
                  <a:lnTo>
                    <a:pt x="38" y="216"/>
                  </a:lnTo>
                  <a:lnTo>
                    <a:pt x="29" y="260"/>
                  </a:lnTo>
                  <a:lnTo>
                    <a:pt x="38" y="279"/>
                  </a:lnTo>
                  <a:lnTo>
                    <a:pt x="38" y="302"/>
                  </a:lnTo>
                  <a:lnTo>
                    <a:pt x="29" y="326"/>
                  </a:lnTo>
                  <a:lnTo>
                    <a:pt x="29" y="338"/>
                  </a:lnTo>
                  <a:lnTo>
                    <a:pt x="29" y="372"/>
                  </a:lnTo>
                  <a:lnTo>
                    <a:pt x="50" y="354"/>
                  </a:lnTo>
                  <a:lnTo>
                    <a:pt x="51" y="359"/>
                  </a:lnTo>
                  <a:lnTo>
                    <a:pt x="51" y="362"/>
                  </a:lnTo>
                  <a:lnTo>
                    <a:pt x="67" y="378"/>
                  </a:lnTo>
                  <a:lnTo>
                    <a:pt x="45" y="383"/>
                  </a:lnTo>
                  <a:lnTo>
                    <a:pt x="45" y="386"/>
                  </a:lnTo>
                  <a:lnTo>
                    <a:pt x="29" y="383"/>
                  </a:lnTo>
                  <a:lnTo>
                    <a:pt x="27" y="386"/>
                  </a:lnTo>
                  <a:lnTo>
                    <a:pt x="27" y="422"/>
                  </a:lnTo>
                  <a:lnTo>
                    <a:pt x="40" y="425"/>
                  </a:lnTo>
                  <a:lnTo>
                    <a:pt x="45" y="443"/>
                  </a:lnTo>
                  <a:lnTo>
                    <a:pt x="38" y="449"/>
                  </a:lnTo>
                  <a:lnTo>
                    <a:pt x="38" y="457"/>
                  </a:lnTo>
                  <a:lnTo>
                    <a:pt x="40" y="469"/>
                  </a:lnTo>
                  <a:lnTo>
                    <a:pt x="23" y="490"/>
                  </a:lnTo>
                  <a:lnTo>
                    <a:pt x="18" y="478"/>
                  </a:lnTo>
                  <a:lnTo>
                    <a:pt x="23" y="473"/>
                  </a:lnTo>
                  <a:lnTo>
                    <a:pt x="23" y="465"/>
                  </a:lnTo>
                  <a:lnTo>
                    <a:pt x="23" y="449"/>
                  </a:lnTo>
                  <a:lnTo>
                    <a:pt x="18" y="444"/>
                  </a:lnTo>
                  <a:lnTo>
                    <a:pt x="16" y="449"/>
                  </a:lnTo>
                  <a:lnTo>
                    <a:pt x="16" y="454"/>
                  </a:lnTo>
                  <a:lnTo>
                    <a:pt x="16" y="469"/>
                  </a:lnTo>
                  <a:lnTo>
                    <a:pt x="7" y="478"/>
                  </a:lnTo>
                  <a:lnTo>
                    <a:pt x="0" y="501"/>
                  </a:lnTo>
                  <a:lnTo>
                    <a:pt x="0" y="514"/>
                  </a:lnTo>
                  <a:lnTo>
                    <a:pt x="3" y="515"/>
                  </a:lnTo>
                  <a:lnTo>
                    <a:pt x="16" y="515"/>
                  </a:lnTo>
                  <a:lnTo>
                    <a:pt x="40" y="537"/>
                  </a:lnTo>
                  <a:lnTo>
                    <a:pt x="45" y="537"/>
                  </a:lnTo>
                  <a:lnTo>
                    <a:pt x="67" y="549"/>
                  </a:lnTo>
                  <a:lnTo>
                    <a:pt x="83" y="564"/>
                  </a:lnTo>
                  <a:lnTo>
                    <a:pt x="86" y="567"/>
                  </a:lnTo>
                  <a:lnTo>
                    <a:pt x="109" y="572"/>
                  </a:lnTo>
                  <a:lnTo>
                    <a:pt x="141" y="596"/>
                  </a:lnTo>
                  <a:lnTo>
                    <a:pt x="147" y="632"/>
                  </a:lnTo>
                  <a:lnTo>
                    <a:pt x="141" y="638"/>
                  </a:lnTo>
                  <a:lnTo>
                    <a:pt x="141" y="693"/>
                  </a:lnTo>
                  <a:lnTo>
                    <a:pt x="147" y="714"/>
                  </a:lnTo>
                  <a:lnTo>
                    <a:pt x="193" y="739"/>
                  </a:lnTo>
                  <a:lnTo>
                    <a:pt x="244" y="739"/>
                  </a:lnTo>
                  <a:lnTo>
                    <a:pt x="278" y="739"/>
                  </a:lnTo>
                  <a:lnTo>
                    <a:pt x="300" y="739"/>
                  </a:lnTo>
                  <a:lnTo>
                    <a:pt x="361" y="758"/>
                  </a:lnTo>
                  <a:lnTo>
                    <a:pt x="377" y="778"/>
                  </a:lnTo>
                  <a:lnTo>
                    <a:pt x="444" y="765"/>
                  </a:lnTo>
                  <a:lnTo>
                    <a:pt x="460" y="778"/>
                  </a:lnTo>
                  <a:lnTo>
                    <a:pt x="473" y="786"/>
                  </a:lnTo>
                  <a:lnTo>
                    <a:pt x="512" y="789"/>
                  </a:lnTo>
                  <a:lnTo>
                    <a:pt x="525" y="786"/>
                  </a:lnTo>
                  <a:lnTo>
                    <a:pt x="548" y="778"/>
                  </a:lnTo>
                  <a:lnTo>
                    <a:pt x="565" y="778"/>
                  </a:lnTo>
                  <a:lnTo>
                    <a:pt x="589" y="781"/>
                  </a:lnTo>
                  <a:lnTo>
                    <a:pt x="605" y="778"/>
                  </a:lnTo>
                  <a:lnTo>
                    <a:pt x="616" y="778"/>
                  </a:lnTo>
                  <a:lnTo>
                    <a:pt x="632" y="781"/>
                  </a:lnTo>
                  <a:lnTo>
                    <a:pt x="650" y="781"/>
                  </a:lnTo>
                  <a:lnTo>
                    <a:pt x="666" y="786"/>
                  </a:lnTo>
                  <a:lnTo>
                    <a:pt x="680" y="786"/>
                  </a:lnTo>
                  <a:lnTo>
                    <a:pt x="702" y="778"/>
                  </a:lnTo>
                  <a:lnTo>
                    <a:pt x="998" y="849"/>
                  </a:lnTo>
                  <a:lnTo>
                    <a:pt x="998" y="821"/>
                  </a:lnTo>
                  <a:lnTo>
                    <a:pt x="999" y="810"/>
                  </a:lnTo>
                  <a:lnTo>
                    <a:pt x="1004" y="800"/>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18" name="Freeform 117"/>
            <p:cNvSpPr>
              <a:spLocks/>
            </p:cNvSpPr>
            <p:nvPr/>
          </p:nvSpPr>
          <p:spPr bwMode="auto">
            <a:xfrm>
              <a:off x="6794" y="2196"/>
              <a:ext cx="761" cy="764"/>
            </a:xfrm>
            <a:custGeom>
              <a:avLst/>
              <a:gdLst>
                <a:gd name="T0" fmla="*/ 257 w 761"/>
                <a:gd name="T1" fmla="*/ 4 h 764"/>
                <a:gd name="T2" fmla="*/ 289 w 761"/>
                <a:gd name="T3" fmla="*/ 193 h 764"/>
                <a:gd name="T4" fmla="*/ 451 w 761"/>
                <a:gd name="T5" fmla="*/ 164 h 764"/>
                <a:gd name="T6" fmla="*/ 479 w 761"/>
                <a:gd name="T7" fmla="*/ 272 h 764"/>
                <a:gd name="T8" fmla="*/ 486 w 761"/>
                <a:gd name="T9" fmla="*/ 261 h 764"/>
                <a:gd name="T10" fmla="*/ 498 w 761"/>
                <a:gd name="T11" fmla="*/ 250 h 764"/>
                <a:gd name="T12" fmla="*/ 531 w 761"/>
                <a:gd name="T13" fmla="*/ 214 h 764"/>
                <a:gd name="T14" fmla="*/ 542 w 761"/>
                <a:gd name="T15" fmla="*/ 214 h 764"/>
                <a:gd name="T16" fmla="*/ 558 w 761"/>
                <a:gd name="T17" fmla="*/ 191 h 764"/>
                <a:gd name="T18" fmla="*/ 566 w 761"/>
                <a:gd name="T19" fmla="*/ 186 h 764"/>
                <a:gd name="T20" fmla="*/ 582 w 761"/>
                <a:gd name="T21" fmla="*/ 164 h 764"/>
                <a:gd name="T22" fmla="*/ 587 w 761"/>
                <a:gd name="T23" fmla="*/ 170 h 764"/>
                <a:gd name="T24" fmla="*/ 609 w 761"/>
                <a:gd name="T25" fmla="*/ 180 h 764"/>
                <a:gd name="T26" fmla="*/ 627 w 761"/>
                <a:gd name="T27" fmla="*/ 170 h 764"/>
                <a:gd name="T28" fmla="*/ 632 w 761"/>
                <a:gd name="T29" fmla="*/ 156 h 764"/>
                <a:gd name="T30" fmla="*/ 684 w 761"/>
                <a:gd name="T31" fmla="*/ 140 h 764"/>
                <a:gd name="T32" fmla="*/ 696 w 761"/>
                <a:gd name="T33" fmla="*/ 144 h 764"/>
                <a:gd name="T34" fmla="*/ 708 w 761"/>
                <a:gd name="T35" fmla="*/ 144 h 764"/>
                <a:gd name="T36" fmla="*/ 724 w 761"/>
                <a:gd name="T37" fmla="*/ 140 h 764"/>
                <a:gd name="T38" fmla="*/ 731 w 761"/>
                <a:gd name="T39" fmla="*/ 156 h 764"/>
                <a:gd name="T40" fmla="*/ 742 w 761"/>
                <a:gd name="T41" fmla="*/ 164 h 764"/>
                <a:gd name="T42" fmla="*/ 761 w 761"/>
                <a:gd name="T43" fmla="*/ 198 h 764"/>
                <a:gd name="T44" fmla="*/ 748 w 761"/>
                <a:gd name="T45" fmla="*/ 240 h 764"/>
                <a:gd name="T46" fmla="*/ 747 w 761"/>
                <a:gd name="T47" fmla="*/ 245 h 764"/>
                <a:gd name="T48" fmla="*/ 737 w 761"/>
                <a:gd name="T49" fmla="*/ 240 h 764"/>
                <a:gd name="T50" fmla="*/ 657 w 761"/>
                <a:gd name="T51" fmla="*/ 191 h 764"/>
                <a:gd name="T52" fmla="*/ 651 w 761"/>
                <a:gd name="T53" fmla="*/ 198 h 764"/>
                <a:gd name="T54" fmla="*/ 651 w 761"/>
                <a:gd name="T55" fmla="*/ 203 h 764"/>
                <a:gd name="T56" fmla="*/ 646 w 761"/>
                <a:gd name="T57" fmla="*/ 245 h 764"/>
                <a:gd name="T58" fmla="*/ 651 w 761"/>
                <a:gd name="T59" fmla="*/ 250 h 764"/>
                <a:gd name="T60" fmla="*/ 651 w 761"/>
                <a:gd name="T61" fmla="*/ 261 h 764"/>
                <a:gd name="T62" fmla="*/ 640 w 761"/>
                <a:gd name="T63" fmla="*/ 264 h 764"/>
                <a:gd name="T64" fmla="*/ 632 w 761"/>
                <a:gd name="T65" fmla="*/ 296 h 764"/>
                <a:gd name="T66" fmla="*/ 616 w 761"/>
                <a:gd name="T67" fmla="*/ 309 h 764"/>
                <a:gd name="T68" fmla="*/ 609 w 761"/>
                <a:gd name="T69" fmla="*/ 314 h 764"/>
                <a:gd name="T70" fmla="*/ 593 w 761"/>
                <a:gd name="T71" fmla="*/ 350 h 764"/>
                <a:gd name="T72" fmla="*/ 571 w 761"/>
                <a:gd name="T73" fmla="*/ 339 h 764"/>
                <a:gd name="T74" fmla="*/ 563 w 761"/>
                <a:gd name="T75" fmla="*/ 356 h 764"/>
                <a:gd name="T76" fmla="*/ 547 w 761"/>
                <a:gd name="T77" fmla="*/ 413 h 764"/>
                <a:gd name="T78" fmla="*/ 536 w 761"/>
                <a:gd name="T79" fmla="*/ 436 h 764"/>
                <a:gd name="T80" fmla="*/ 514 w 761"/>
                <a:gd name="T81" fmla="*/ 444 h 764"/>
                <a:gd name="T82" fmla="*/ 502 w 761"/>
                <a:gd name="T83" fmla="*/ 427 h 764"/>
                <a:gd name="T84" fmla="*/ 498 w 761"/>
                <a:gd name="T85" fmla="*/ 424 h 764"/>
                <a:gd name="T86" fmla="*/ 479 w 761"/>
                <a:gd name="T87" fmla="*/ 408 h 764"/>
                <a:gd name="T88" fmla="*/ 472 w 761"/>
                <a:gd name="T89" fmla="*/ 408 h 764"/>
                <a:gd name="T90" fmla="*/ 434 w 761"/>
                <a:gd name="T91" fmla="*/ 549 h 764"/>
                <a:gd name="T92" fmla="*/ 405 w 761"/>
                <a:gd name="T93" fmla="*/ 607 h 764"/>
                <a:gd name="T94" fmla="*/ 405 w 761"/>
                <a:gd name="T95" fmla="*/ 630 h 764"/>
                <a:gd name="T96" fmla="*/ 410 w 761"/>
                <a:gd name="T97" fmla="*/ 646 h 764"/>
                <a:gd name="T98" fmla="*/ 383 w 761"/>
                <a:gd name="T99" fmla="*/ 681 h 764"/>
                <a:gd name="T100" fmla="*/ 372 w 761"/>
                <a:gd name="T101" fmla="*/ 677 h 764"/>
                <a:gd name="T102" fmla="*/ 338 w 761"/>
                <a:gd name="T103" fmla="*/ 707 h 764"/>
                <a:gd name="T104" fmla="*/ 330 w 761"/>
                <a:gd name="T105" fmla="*/ 701 h 764"/>
                <a:gd name="T106" fmla="*/ 325 w 761"/>
                <a:gd name="T107" fmla="*/ 701 h 764"/>
                <a:gd name="T108" fmla="*/ 314 w 761"/>
                <a:gd name="T109" fmla="*/ 728 h 764"/>
                <a:gd name="T110" fmla="*/ 273 w 761"/>
                <a:gd name="T111" fmla="*/ 740 h 764"/>
                <a:gd name="T112" fmla="*/ 261 w 761"/>
                <a:gd name="T113" fmla="*/ 746 h 764"/>
                <a:gd name="T114" fmla="*/ 257 w 761"/>
                <a:gd name="T115" fmla="*/ 740 h 764"/>
                <a:gd name="T116" fmla="*/ 244 w 761"/>
                <a:gd name="T117" fmla="*/ 728 h 764"/>
                <a:gd name="T118" fmla="*/ 228 w 761"/>
                <a:gd name="T119" fmla="*/ 735 h 764"/>
                <a:gd name="T120" fmla="*/ 228 w 761"/>
                <a:gd name="T121" fmla="*/ 746 h 764"/>
                <a:gd name="T122" fmla="*/ 204 w 761"/>
                <a:gd name="T123" fmla="*/ 764 h 764"/>
                <a:gd name="T124" fmla="*/ 188 w 761"/>
                <a:gd name="T125" fmla="*/ 764 h 764"/>
                <a:gd name="T126" fmla="*/ 155 w 761"/>
                <a:gd name="T127" fmla="*/ 751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761" h="764">
                  <a:moveTo>
                    <a:pt x="257" y="4"/>
                  </a:moveTo>
                  <a:lnTo>
                    <a:pt x="289" y="193"/>
                  </a:lnTo>
                  <a:lnTo>
                    <a:pt x="451" y="164"/>
                  </a:lnTo>
                  <a:lnTo>
                    <a:pt x="479" y="272"/>
                  </a:lnTo>
                  <a:lnTo>
                    <a:pt x="486" y="261"/>
                  </a:lnTo>
                  <a:lnTo>
                    <a:pt x="498" y="250"/>
                  </a:lnTo>
                  <a:lnTo>
                    <a:pt x="531" y="214"/>
                  </a:lnTo>
                  <a:lnTo>
                    <a:pt x="542" y="214"/>
                  </a:lnTo>
                  <a:lnTo>
                    <a:pt x="558" y="191"/>
                  </a:lnTo>
                  <a:lnTo>
                    <a:pt x="566" y="186"/>
                  </a:lnTo>
                  <a:lnTo>
                    <a:pt x="582" y="164"/>
                  </a:lnTo>
                  <a:lnTo>
                    <a:pt x="587" y="170"/>
                  </a:lnTo>
                  <a:lnTo>
                    <a:pt x="609" y="180"/>
                  </a:lnTo>
                  <a:lnTo>
                    <a:pt x="627" y="170"/>
                  </a:lnTo>
                  <a:lnTo>
                    <a:pt x="632" y="156"/>
                  </a:lnTo>
                  <a:lnTo>
                    <a:pt x="684" y="140"/>
                  </a:lnTo>
                  <a:lnTo>
                    <a:pt x="696" y="144"/>
                  </a:lnTo>
                  <a:lnTo>
                    <a:pt x="708" y="144"/>
                  </a:lnTo>
                  <a:lnTo>
                    <a:pt x="724" y="140"/>
                  </a:lnTo>
                  <a:lnTo>
                    <a:pt x="731" y="156"/>
                  </a:lnTo>
                  <a:lnTo>
                    <a:pt x="742" y="164"/>
                  </a:lnTo>
                  <a:lnTo>
                    <a:pt x="761" y="198"/>
                  </a:lnTo>
                  <a:lnTo>
                    <a:pt x="748" y="240"/>
                  </a:lnTo>
                  <a:lnTo>
                    <a:pt x="747" y="245"/>
                  </a:lnTo>
                  <a:lnTo>
                    <a:pt x="737" y="240"/>
                  </a:lnTo>
                  <a:lnTo>
                    <a:pt x="657" y="191"/>
                  </a:lnTo>
                  <a:lnTo>
                    <a:pt x="651" y="198"/>
                  </a:lnTo>
                  <a:lnTo>
                    <a:pt x="651" y="203"/>
                  </a:lnTo>
                  <a:lnTo>
                    <a:pt x="646" y="245"/>
                  </a:lnTo>
                  <a:lnTo>
                    <a:pt x="651" y="250"/>
                  </a:lnTo>
                  <a:lnTo>
                    <a:pt x="651" y="261"/>
                  </a:lnTo>
                  <a:lnTo>
                    <a:pt x="640" y="264"/>
                  </a:lnTo>
                  <a:lnTo>
                    <a:pt x="632" y="296"/>
                  </a:lnTo>
                  <a:lnTo>
                    <a:pt x="616" y="309"/>
                  </a:lnTo>
                  <a:lnTo>
                    <a:pt x="609" y="314"/>
                  </a:lnTo>
                  <a:lnTo>
                    <a:pt x="593" y="350"/>
                  </a:lnTo>
                  <a:lnTo>
                    <a:pt x="571" y="339"/>
                  </a:lnTo>
                  <a:lnTo>
                    <a:pt x="563" y="356"/>
                  </a:lnTo>
                  <a:lnTo>
                    <a:pt x="547" y="413"/>
                  </a:lnTo>
                  <a:lnTo>
                    <a:pt x="536" y="436"/>
                  </a:lnTo>
                  <a:lnTo>
                    <a:pt x="514" y="444"/>
                  </a:lnTo>
                  <a:lnTo>
                    <a:pt x="502" y="427"/>
                  </a:lnTo>
                  <a:lnTo>
                    <a:pt x="498" y="424"/>
                  </a:lnTo>
                  <a:lnTo>
                    <a:pt x="479" y="408"/>
                  </a:lnTo>
                  <a:lnTo>
                    <a:pt x="472" y="408"/>
                  </a:lnTo>
                  <a:lnTo>
                    <a:pt x="434" y="549"/>
                  </a:lnTo>
                  <a:lnTo>
                    <a:pt x="405" y="607"/>
                  </a:lnTo>
                  <a:lnTo>
                    <a:pt x="405" y="630"/>
                  </a:lnTo>
                  <a:lnTo>
                    <a:pt x="410" y="646"/>
                  </a:lnTo>
                  <a:lnTo>
                    <a:pt x="383" y="681"/>
                  </a:lnTo>
                  <a:lnTo>
                    <a:pt x="372" y="677"/>
                  </a:lnTo>
                  <a:lnTo>
                    <a:pt x="338" y="707"/>
                  </a:lnTo>
                  <a:lnTo>
                    <a:pt x="330" y="701"/>
                  </a:lnTo>
                  <a:lnTo>
                    <a:pt x="325" y="701"/>
                  </a:lnTo>
                  <a:lnTo>
                    <a:pt x="314" y="728"/>
                  </a:lnTo>
                  <a:lnTo>
                    <a:pt x="273" y="740"/>
                  </a:lnTo>
                  <a:lnTo>
                    <a:pt x="261" y="746"/>
                  </a:lnTo>
                  <a:lnTo>
                    <a:pt x="257" y="740"/>
                  </a:lnTo>
                  <a:lnTo>
                    <a:pt x="244" y="728"/>
                  </a:lnTo>
                  <a:lnTo>
                    <a:pt x="228" y="735"/>
                  </a:lnTo>
                  <a:lnTo>
                    <a:pt x="228" y="746"/>
                  </a:lnTo>
                  <a:lnTo>
                    <a:pt x="204" y="764"/>
                  </a:lnTo>
                  <a:lnTo>
                    <a:pt x="188" y="764"/>
                  </a:lnTo>
                  <a:lnTo>
                    <a:pt x="155" y="751"/>
                  </a:lnTo>
                  <a:lnTo>
                    <a:pt x="129" y="723"/>
                  </a:lnTo>
                  <a:lnTo>
                    <a:pt x="132" y="707"/>
                  </a:lnTo>
                  <a:lnTo>
                    <a:pt x="129" y="704"/>
                  </a:lnTo>
                  <a:lnTo>
                    <a:pt x="113" y="704"/>
                  </a:lnTo>
                  <a:lnTo>
                    <a:pt x="107" y="693"/>
                  </a:lnTo>
                  <a:lnTo>
                    <a:pt x="102" y="693"/>
                  </a:lnTo>
                  <a:lnTo>
                    <a:pt x="97" y="683"/>
                  </a:lnTo>
                  <a:lnTo>
                    <a:pt x="80" y="677"/>
                  </a:lnTo>
                  <a:lnTo>
                    <a:pt x="67" y="681"/>
                  </a:lnTo>
                  <a:lnTo>
                    <a:pt x="64" y="677"/>
                  </a:lnTo>
                  <a:lnTo>
                    <a:pt x="40" y="641"/>
                  </a:lnTo>
                  <a:lnTo>
                    <a:pt x="11" y="596"/>
                  </a:lnTo>
                  <a:lnTo>
                    <a:pt x="6" y="588"/>
                  </a:lnTo>
                  <a:lnTo>
                    <a:pt x="6" y="571"/>
                  </a:lnTo>
                  <a:lnTo>
                    <a:pt x="6" y="549"/>
                  </a:lnTo>
                  <a:lnTo>
                    <a:pt x="0" y="525"/>
                  </a:lnTo>
                  <a:lnTo>
                    <a:pt x="22" y="520"/>
                  </a:lnTo>
                  <a:lnTo>
                    <a:pt x="40" y="495"/>
                  </a:lnTo>
                  <a:lnTo>
                    <a:pt x="51" y="482"/>
                  </a:lnTo>
                  <a:lnTo>
                    <a:pt x="56" y="460"/>
                  </a:lnTo>
                  <a:lnTo>
                    <a:pt x="51" y="432"/>
                  </a:lnTo>
                  <a:lnTo>
                    <a:pt x="67" y="385"/>
                  </a:lnTo>
                  <a:lnTo>
                    <a:pt x="84" y="385"/>
                  </a:lnTo>
                  <a:lnTo>
                    <a:pt x="97" y="408"/>
                  </a:lnTo>
                  <a:lnTo>
                    <a:pt x="113" y="390"/>
                  </a:lnTo>
                  <a:lnTo>
                    <a:pt x="107" y="361"/>
                  </a:lnTo>
                  <a:lnTo>
                    <a:pt x="124" y="327"/>
                  </a:lnTo>
                  <a:lnTo>
                    <a:pt x="135" y="309"/>
                  </a:lnTo>
                  <a:lnTo>
                    <a:pt x="143" y="303"/>
                  </a:lnTo>
                  <a:lnTo>
                    <a:pt x="155" y="287"/>
                  </a:lnTo>
                  <a:lnTo>
                    <a:pt x="170" y="287"/>
                  </a:lnTo>
                  <a:lnTo>
                    <a:pt x="188" y="285"/>
                  </a:lnTo>
                  <a:lnTo>
                    <a:pt x="188" y="280"/>
                  </a:lnTo>
                  <a:lnTo>
                    <a:pt x="220" y="240"/>
                  </a:lnTo>
                  <a:lnTo>
                    <a:pt x="228" y="238"/>
                  </a:lnTo>
                  <a:lnTo>
                    <a:pt x="246" y="217"/>
                  </a:lnTo>
                  <a:lnTo>
                    <a:pt x="244" y="193"/>
                  </a:lnTo>
                  <a:lnTo>
                    <a:pt x="239" y="186"/>
                  </a:lnTo>
                  <a:lnTo>
                    <a:pt x="239" y="167"/>
                  </a:lnTo>
                  <a:lnTo>
                    <a:pt x="246" y="146"/>
                  </a:lnTo>
                  <a:lnTo>
                    <a:pt x="257" y="70"/>
                  </a:lnTo>
                  <a:lnTo>
                    <a:pt x="228" y="54"/>
                  </a:lnTo>
                  <a:lnTo>
                    <a:pt x="250" y="30"/>
                  </a:lnTo>
                  <a:lnTo>
                    <a:pt x="244" y="12"/>
                  </a:lnTo>
                  <a:lnTo>
                    <a:pt x="250" y="0"/>
                  </a:lnTo>
                  <a:lnTo>
                    <a:pt x="257" y="4"/>
                  </a:lnTo>
                  <a:close/>
                </a:path>
              </a:pathLst>
            </a:custGeom>
            <a:solidFill>
              <a:srgbClr val="C0504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9" name="Freeform 118"/>
            <p:cNvSpPr>
              <a:spLocks/>
            </p:cNvSpPr>
            <p:nvPr/>
          </p:nvSpPr>
          <p:spPr bwMode="auto">
            <a:xfrm>
              <a:off x="6794" y="2196"/>
              <a:ext cx="761" cy="764"/>
            </a:xfrm>
            <a:custGeom>
              <a:avLst/>
              <a:gdLst>
                <a:gd name="T0" fmla="*/ 257 w 761"/>
                <a:gd name="T1" fmla="*/ 4 h 764"/>
                <a:gd name="T2" fmla="*/ 289 w 761"/>
                <a:gd name="T3" fmla="*/ 193 h 764"/>
                <a:gd name="T4" fmla="*/ 451 w 761"/>
                <a:gd name="T5" fmla="*/ 164 h 764"/>
                <a:gd name="T6" fmla="*/ 479 w 761"/>
                <a:gd name="T7" fmla="*/ 272 h 764"/>
                <a:gd name="T8" fmla="*/ 486 w 761"/>
                <a:gd name="T9" fmla="*/ 261 h 764"/>
                <a:gd name="T10" fmla="*/ 498 w 761"/>
                <a:gd name="T11" fmla="*/ 250 h 764"/>
                <a:gd name="T12" fmla="*/ 531 w 761"/>
                <a:gd name="T13" fmla="*/ 214 h 764"/>
                <a:gd name="T14" fmla="*/ 542 w 761"/>
                <a:gd name="T15" fmla="*/ 214 h 764"/>
                <a:gd name="T16" fmla="*/ 558 w 761"/>
                <a:gd name="T17" fmla="*/ 191 h 764"/>
                <a:gd name="T18" fmla="*/ 566 w 761"/>
                <a:gd name="T19" fmla="*/ 186 h 764"/>
                <a:gd name="T20" fmla="*/ 582 w 761"/>
                <a:gd name="T21" fmla="*/ 164 h 764"/>
                <a:gd name="T22" fmla="*/ 587 w 761"/>
                <a:gd name="T23" fmla="*/ 170 h 764"/>
                <a:gd name="T24" fmla="*/ 609 w 761"/>
                <a:gd name="T25" fmla="*/ 180 h 764"/>
                <a:gd name="T26" fmla="*/ 627 w 761"/>
                <a:gd name="T27" fmla="*/ 170 h 764"/>
                <a:gd name="T28" fmla="*/ 632 w 761"/>
                <a:gd name="T29" fmla="*/ 156 h 764"/>
                <a:gd name="T30" fmla="*/ 684 w 761"/>
                <a:gd name="T31" fmla="*/ 140 h 764"/>
                <a:gd name="T32" fmla="*/ 696 w 761"/>
                <a:gd name="T33" fmla="*/ 144 h 764"/>
                <a:gd name="T34" fmla="*/ 708 w 761"/>
                <a:gd name="T35" fmla="*/ 144 h 764"/>
                <a:gd name="T36" fmla="*/ 724 w 761"/>
                <a:gd name="T37" fmla="*/ 140 h 764"/>
                <a:gd name="T38" fmla="*/ 731 w 761"/>
                <a:gd name="T39" fmla="*/ 156 h 764"/>
                <a:gd name="T40" fmla="*/ 742 w 761"/>
                <a:gd name="T41" fmla="*/ 164 h 764"/>
                <a:gd name="T42" fmla="*/ 761 w 761"/>
                <a:gd name="T43" fmla="*/ 198 h 764"/>
                <a:gd name="T44" fmla="*/ 748 w 761"/>
                <a:gd name="T45" fmla="*/ 240 h 764"/>
                <a:gd name="T46" fmla="*/ 747 w 761"/>
                <a:gd name="T47" fmla="*/ 245 h 764"/>
                <a:gd name="T48" fmla="*/ 737 w 761"/>
                <a:gd name="T49" fmla="*/ 240 h 764"/>
                <a:gd name="T50" fmla="*/ 657 w 761"/>
                <a:gd name="T51" fmla="*/ 191 h 764"/>
                <a:gd name="T52" fmla="*/ 651 w 761"/>
                <a:gd name="T53" fmla="*/ 198 h 764"/>
                <a:gd name="T54" fmla="*/ 651 w 761"/>
                <a:gd name="T55" fmla="*/ 203 h 764"/>
                <a:gd name="T56" fmla="*/ 646 w 761"/>
                <a:gd name="T57" fmla="*/ 245 h 764"/>
                <a:gd name="T58" fmla="*/ 651 w 761"/>
                <a:gd name="T59" fmla="*/ 250 h 764"/>
                <a:gd name="T60" fmla="*/ 651 w 761"/>
                <a:gd name="T61" fmla="*/ 261 h 764"/>
                <a:gd name="T62" fmla="*/ 640 w 761"/>
                <a:gd name="T63" fmla="*/ 264 h 764"/>
                <a:gd name="T64" fmla="*/ 632 w 761"/>
                <a:gd name="T65" fmla="*/ 296 h 764"/>
                <a:gd name="T66" fmla="*/ 616 w 761"/>
                <a:gd name="T67" fmla="*/ 309 h 764"/>
                <a:gd name="T68" fmla="*/ 609 w 761"/>
                <a:gd name="T69" fmla="*/ 314 h 764"/>
                <a:gd name="T70" fmla="*/ 593 w 761"/>
                <a:gd name="T71" fmla="*/ 350 h 764"/>
                <a:gd name="T72" fmla="*/ 571 w 761"/>
                <a:gd name="T73" fmla="*/ 339 h 764"/>
                <a:gd name="T74" fmla="*/ 563 w 761"/>
                <a:gd name="T75" fmla="*/ 356 h 764"/>
                <a:gd name="T76" fmla="*/ 547 w 761"/>
                <a:gd name="T77" fmla="*/ 413 h 764"/>
                <a:gd name="T78" fmla="*/ 536 w 761"/>
                <a:gd name="T79" fmla="*/ 436 h 764"/>
                <a:gd name="T80" fmla="*/ 514 w 761"/>
                <a:gd name="T81" fmla="*/ 444 h 764"/>
                <a:gd name="T82" fmla="*/ 502 w 761"/>
                <a:gd name="T83" fmla="*/ 427 h 764"/>
                <a:gd name="T84" fmla="*/ 498 w 761"/>
                <a:gd name="T85" fmla="*/ 424 h 764"/>
                <a:gd name="T86" fmla="*/ 479 w 761"/>
                <a:gd name="T87" fmla="*/ 408 h 764"/>
                <a:gd name="T88" fmla="*/ 472 w 761"/>
                <a:gd name="T89" fmla="*/ 408 h 764"/>
                <a:gd name="T90" fmla="*/ 434 w 761"/>
                <a:gd name="T91" fmla="*/ 549 h 764"/>
                <a:gd name="T92" fmla="*/ 405 w 761"/>
                <a:gd name="T93" fmla="*/ 607 h 764"/>
                <a:gd name="T94" fmla="*/ 405 w 761"/>
                <a:gd name="T95" fmla="*/ 630 h 764"/>
                <a:gd name="T96" fmla="*/ 410 w 761"/>
                <a:gd name="T97" fmla="*/ 646 h 764"/>
                <a:gd name="T98" fmla="*/ 383 w 761"/>
                <a:gd name="T99" fmla="*/ 681 h 764"/>
                <a:gd name="T100" fmla="*/ 372 w 761"/>
                <a:gd name="T101" fmla="*/ 677 h 764"/>
                <a:gd name="T102" fmla="*/ 338 w 761"/>
                <a:gd name="T103" fmla="*/ 707 h 764"/>
                <a:gd name="T104" fmla="*/ 330 w 761"/>
                <a:gd name="T105" fmla="*/ 701 h 764"/>
                <a:gd name="T106" fmla="*/ 325 w 761"/>
                <a:gd name="T107" fmla="*/ 701 h 764"/>
                <a:gd name="T108" fmla="*/ 314 w 761"/>
                <a:gd name="T109" fmla="*/ 728 h 764"/>
                <a:gd name="T110" fmla="*/ 273 w 761"/>
                <a:gd name="T111" fmla="*/ 740 h 764"/>
                <a:gd name="T112" fmla="*/ 261 w 761"/>
                <a:gd name="T113" fmla="*/ 746 h 764"/>
                <a:gd name="T114" fmla="*/ 257 w 761"/>
                <a:gd name="T115" fmla="*/ 740 h 764"/>
                <a:gd name="T116" fmla="*/ 244 w 761"/>
                <a:gd name="T117" fmla="*/ 728 h 764"/>
                <a:gd name="T118" fmla="*/ 228 w 761"/>
                <a:gd name="T119" fmla="*/ 735 h 764"/>
                <a:gd name="T120" fmla="*/ 228 w 761"/>
                <a:gd name="T121" fmla="*/ 746 h 764"/>
                <a:gd name="T122" fmla="*/ 204 w 761"/>
                <a:gd name="T123" fmla="*/ 764 h 764"/>
                <a:gd name="T124" fmla="*/ 188 w 761"/>
                <a:gd name="T125" fmla="*/ 764 h 764"/>
                <a:gd name="T126" fmla="*/ 155 w 761"/>
                <a:gd name="T127" fmla="*/ 751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761" h="764">
                  <a:moveTo>
                    <a:pt x="257" y="4"/>
                  </a:moveTo>
                  <a:lnTo>
                    <a:pt x="289" y="193"/>
                  </a:lnTo>
                  <a:lnTo>
                    <a:pt x="451" y="164"/>
                  </a:lnTo>
                  <a:lnTo>
                    <a:pt x="479" y="272"/>
                  </a:lnTo>
                  <a:lnTo>
                    <a:pt x="486" y="261"/>
                  </a:lnTo>
                  <a:lnTo>
                    <a:pt x="498" y="250"/>
                  </a:lnTo>
                  <a:lnTo>
                    <a:pt x="531" y="214"/>
                  </a:lnTo>
                  <a:lnTo>
                    <a:pt x="542" y="214"/>
                  </a:lnTo>
                  <a:lnTo>
                    <a:pt x="558" y="191"/>
                  </a:lnTo>
                  <a:lnTo>
                    <a:pt x="566" y="186"/>
                  </a:lnTo>
                  <a:lnTo>
                    <a:pt x="582" y="164"/>
                  </a:lnTo>
                  <a:lnTo>
                    <a:pt x="587" y="170"/>
                  </a:lnTo>
                  <a:lnTo>
                    <a:pt x="609" y="180"/>
                  </a:lnTo>
                  <a:lnTo>
                    <a:pt x="627" y="170"/>
                  </a:lnTo>
                  <a:lnTo>
                    <a:pt x="632" y="156"/>
                  </a:lnTo>
                  <a:lnTo>
                    <a:pt x="684" y="140"/>
                  </a:lnTo>
                  <a:lnTo>
                    <a:pt x="696" y="144"/>
                  </a:lnTo>
                  <a:lnTo>
                    <a:pt x="708" y="144"/>
                  </a:lnTo>
                  <a:lnTo>
                    <a:pt x="724" y="140"/>
                  </a:lnTo>
                  <a:lnTo>
                    <a:pt x="731" y="156"/>
                  </a:lnTo>
                  <a:lnTo>
                    <a:pt x="742" y="164"/>
                  </a:lnTo>
                  <a:lnTo>
                    <a:pt x="761" y="198"/>
                  </a:lnTo>
                  <a:lnTo>
                    <a:pt x="748" y="240"/>
                  </a:lnTo>
                  <a:lnTo>
                    <a:pt x="747" y="245"/>
                  </a:lnTo>
                  <a:lnTo>
                    <a:pt x="737" y="240"/>
                  </a:lnTo>
                  <a:lnTo>
                    <a:pt x="657" y="191"/>
                  </a:lnTo>
                  <a:lnTo>
                    <a:pt x="651" y="198"/>
                  </a:lnTo>
                  <a:lnTo>
                    <a:pt x="651" y="203"/>
                  </a:lnTo>
                  <a:lnTo>
                    <a:pt x="646" y="245"/>
                  </a:lnTo>
                  <a:lnTo>
                    <a:pt x="651" y="250"/>
                  </a:lnTo>
                  <a:lnTo>
                    <a:pt x="651" y="261"/>
                  </a:lnTo>
                  <a:lnTo>
                    <a:pt x="640" y="264"/>
                  </a:lnTo>
                  <a:lnTo>
                    <a:pt x="632" y="296"/>
                  </a:lnTo>
                  <a:lnTo>
                    <a:pt x="616" y="309"/>
                  </a:lnTo>
                  <a:lnTo>
                    <a:pt x="609" y="314"/>
                  </a:lnTo>
                  <a:lnTo>
                    <a:pt x="593" y="350"/>
                  </a:lnTo>
                  <a:lnTo>
                    <a:pt x="571" y="339"/>
                  </a:lnTo>
                  <a:lnTo>
                    <a:pt x="563" y="356"/>
                  </a:lnTo>
                  <a:lnTo>
                    <a:pt x="547" y="413"/>
                  </a:lnTo>
                  <a:lnTo>
                    <a:pt x="536" y="436"/>
                  </a:lnTo>
                  <a:lnTo>
                    <a:pt x="514" y="444"/>
                  </a:lnTo>
                  <a:lnTo>
                    <a:pt x="502" y="427"/>
                  </a:lnTo>
                  <a:lnTo>
                    <a:pt x="498" y="424"/>
                  </a:lnTo>
                  <a:lnTo>
                    <a:pt x="479" y="408"/>
                  </a:lnTo>
                  <a:lnTo>
                    <a:pt x="472" y="408"/>
                  </a:lnTo>
                  <a:lnTo>
                    <a:pt x="434" y="549"/>
                  </a:lnTo>
                  <a:lnTo>
                    <a:pt x="405" y="607"/>
                  </a:lnTo>
                  <a:lnTo>
                    <a:pt x="405" y="630"/>
                  </a:lnTo>
                  <a:lnTo>
                    <a:pt x="410" y="646"/>
                  </a:lnTo>
                  <a:lnTo>
                    <a:pt x="383" y="681"/>
                  </a:lnTo>
                  <a:lnTo>
                    <a:pt x="372" y="677"/>
                  </a:lnTo>
                  <a:lnTo>
                    <a:pt x="338" y="707"/>
                  </a:lnTo>
                  <a:lnTo>
                    <a:pt x="330" y="701"/>
                  </a:lnTo>
                  <a:lnTo>
                    <a:pt x="325" y="701"/>
                  </a:lnTo>
                  <a:lnTo>
                    <a:pt x="314" y="728"/>
                  </a:lnTo>
                  <a:lnTo>
                    <a:pt x="273" y="740"/>
                  </a:lnTo>
                  <a:lnTo>
                    <a:pt x="261" y="746"/>
                  </a:lnTo>
                  <a:lnTo>
                    <a:pt x="257" y="740"/>
                  </a:lnTo>
                  <a:lnTo>
                    <a:pt x="244" y="728"/>
                  </a:lnTo>
                  <a:lnTo>
                    <a:pt x="228" y="735"/>
                  </a:lnTo>
                  <a:lnTo>
                    <a:pt x="228" y="746"/>
                  </a:lnTo>
                  <a:lnTo>
                    <a:pt x="204" y="764"/>
                  </a:lnTo>
                  <a:lnTo>
                    <a:pt x="188" y="764"/>
                  </a:lnTo>
                  <a:lnTo>
                    <a:pt x="155" y="751"/>
                  </a:lnTo>
                  <a:lnTo>
                    <a:pt x="129" y="723"/>
                  </a:lnTo>
                  <a:lnTo>
                    <a:pt x="132" y="707"/>
                  </a:lnTo>
                  <a:lnTo>
                    <a:pt x="129" y="704"/>
                  </a:lnTo>
                  <a:lnTo>
                    <a:pt x="113" y="704"/>
                  </a:lnTo>
                  <a:lnTo>
                    <a:pt x="107" y="693"/>
                  </a:lnTo>
                  <a:lnTo>
                    <a:pt x="102" y="693"/>
                  </a:lnTo>
                  <a:lnTo>
                    <a:pt x="97" y="683"/>
                  </a:lnTo>
                  <a:lnTo>
                    <a:pt x="80" y="677"/>
                  </a:lnTo>
                  <a:lnTo>
                    <a:pt x="67" y="681"/>
                  </a:lnTo>
                  <a:lnTo>
                    <a:pt x="64" y="677"/>
                  </a:lnTo>
                  <a:lnTo>
                    <a:pt x="40" y="641"/>
                  </a:lnTo>
                  <a:lnTo>
                    <a:pt x="11" y="596"/>
                  </a:lnTo>
                  <a:lnTo>
                    <a:pt x="6" y="588"/>
                  </a:lnTo>
                  <a:lnTo>
                    <a:pt x="6" y="571"/>
                  </a:lnTo>
                  <a:lnTo>
                    <a:pt x="6" y="549"/>
                  </a:lnTo>
                  <a:lnTo>
                    <a:pt x="0" y="525"/>
                  </a:lnTo>
                  <a:lnTo>
                    <a:pt x="22" y="520"/>
                  </a:lnTo>
                  <a:lnTo>
                    <a:pt x="40" y="495"/>
                  </a:lnTo>
                  <a:lnTo>
                    <a:pt x="51" y="482"/>
                  </a:lnTo>
                  <a:lnTo>
                    <a:pt x="56" y="460"/>
                  </a:lnTo>
                  <a:lnTo>
                    <a:pt x="51" y="432"/>
                  </a:lnTo>
                  <a:lnTo>
                    <a:pt x="67" y="385"/>
                  </a:lnTo>
                  <a:lnTo>
                    <a:pt x="84" y="385"/>
                  </a:lnTo>
                  <a:lnTo>
                    <a:pt x="97" y="408"/>
                  </a:lnTo>
                  <a:lnTo>
                    <a:pt x="113" y="390"/>
                  </a:lnTo>
                  <a:lnTo>
                    <a:pt x="107" y="361"/>
                  </a:lnTo>
                  <a:lnTo>
                    <a:pt x="124" y="327"/>
                  </a:lnTo>
                  <a:lnTo>
                    <a:pt x="135" y="309"/>
                  </a:lnTo>
                  <a:lnTo>
                    <a:pt x="143" y="303"/>
                  </a:lnTo>
                  <a:lnTo>
                    <a:pt x="155" y="287"/>
                  </a:lnTo>
                  <a:lnTo>
                    <a:pt x="170" y="287"/>
                  </a:lnTo>
                  <a:lnTo>
                    <a:pt x="188" y="285"/>
                  </a:lnTo>
                  <a:lnTo>
                    <a:pt x="188" y="280"/>
                  </a:lnTo>
                  <a:lnTo>
                    <a:pt x="220" y="240"/>
                  </a:lnTo>
                  <a:lnTo>
                    <a:pt x="228" y="238"/>
                  </a:lnTo>
                  <a:lnTo>
                    <a:pt x="246" y="217"/>
                  </a:lnTo>
                  <a:lnTo>
                    <a:pt x="244" y="193"/>
                  </a:lnTo>
                  <a:lnTo>
                    <a:pt x="239" y="186"/>
                  </a:lnTo>
                  <a:lnTo>
                    <a:pt x="239" y="167"/>
                  </a:lnTo>
                  <a:lnTo>
                    <a:pt x="246" y="146"/>
                  </a:lnTo>
                  <a:lnTo>
                    <a:pt x="257" y="70"/>
                  </a:lnTo>
                  <a:lnTo>
                    <a:pt x="228" y="54"/>
                  </a:lnTo>
                  <a:lnTo>
                    <a:pt x="250" y="30"/>
                  </a:lnTo>
                  <a:lnTo>
                    <a:pt x="244" y="12"/>
                  </a:lnTo>
                  <a:lnTo>
                    <a:pt x="250" y="0"/>
                  </a:lnTo>
                  <a:lnTo>
                    <a:pt x="257" y="4"/>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20" name="Freeform 119"/>
            <p:cNvSpPr>
              <a:spLocks/>
            </p:cNvSpPr>
            <p:nvPr/>
          </p:nvSpPr>
          <p:spPr bwMode="auto">
            <a:xfrm>
              <a:off x="7249" y="2248"/>
              <a:ext cx="778" cy="369"/>
            </a:xfrm>
            <a:custGeom>
              <a:avLst/>
              <a:gdLst>
                <a:gd name="T0" fmla="*/ 588 w 778"/>
                <a:gd name="T1" fmla="*/ 0 h 369"/>
                <a:gd name="T2" fmla="*/ 665 w 778"/>
                <a:gd name="T3" fmla="*/ 256 h 369"/>
                <a:gd name="T4" fmla="*/ 778 w 778"/>
                <a:gd name="T5" fmla="*/ 232 h 369"/>
                <a:gd name="T6" fmla="*/ 778 w 778"/>
                <a:gd name="T7" fmla="*/ 241 h 369"/>
                <a:gd name="T8" fmla="*/ 766 w 778"/>
                <a:gd name="T9" fmla="*/ 311 h 369"/>
                <a:gd name="T10" fmla="*/ 758 w 778"/>
                <a:gd name="T11" fmla="*/ 324 h 369"/>
                <a:gd name="T12" fmla="*/ 758 w 778"/>
                <a:gd name="T13" fmla="*/ 333 h 369"/>
                <a:gd name="T14" fmla="*/ 703 w 778"/>
                <a:gd name="T15" fmla="*/ 353 h 369"/>
                <a:gd name="T16" fmla="*/ 697 w 778"/>
                <a:gd name="T17" fmla="*/ 369 h 369"/>
                <a:gd name="T18" fmla="*/ 687 w 778"/>
                <a:gd name="T19" fmla="*/ 369 h 369"/>
                <a:gd name="T20" fmla="*/ 665 w 778"/>
                <a:gd name="T21" fmla="*/ 369 h 369"/>
                <a:gd name="T22" fmla="*/ 663 w 778"/>
                <a:gd name="T23" fmla="*/ 353 h 369"/>
                <a:gd name="T24" fmla="*/ 663 w 778"/>
                <a:gd name="T25" fmla="*/ 345 h 369"/>
                <a:gd name="T26" fmla="*/ 651 w 778"/>
                <a:gd name="T27" fmla="*/ 322 h 369"/>
                <a:gd name="T28" fmla="*/ 651 w 778"/>
                <a:gd name="T29" fmla="*/ 306 h 369"/>
                <a:gd name="T30" fmla="*/ 643 w 778"/>
                <a:gd name="T31" fmla="*/ 306 h 369"/>
                <a:gd name="T32" fmla="*/ 630 w 778"/>
                <a:gd name="T33" fmla="*/ 306 h 369"/>
                <a:gd name="T34" fmla="*/ 619 w 778"/>
                <a:gd name="T35" fmla="*/ 311 h 369"/>
                <a:gd name="T36" fmla="*/ 612 w 778"/>
                <a:gd name="T37" fmla="*/ 311 h 369"/>
                <a:gd name="T38" fmla="*/ 588 w 778"/>
                <a:gd name="T39" fmla="*/ 299 h 369"/>
                <a:gd name="T40" fmla="*/ 572 w 778"/>
                <a:gd name="T41" fmla="*/ 272 h 369"/>
                <a:gd name="T42" fmla="*/ 582 w 778"/>
                <a:gd name="T43" fmla="*/ 261 h 369"/>
                <a:gd name="T44" fmla="*/ 572 w 778"/>
                <a:gd name="T45" fmla="*/ 253 h 369"/>
                <a:gd name="T46" fmla="*/ 582 w 778"/>
                <a:gd name="T47" fmla="*/ 232 h 369"/>
                <a:gd name="T48" fmla="*/ 572 w 778"/>
                <a:gd name="T49" fmla="*/ 225 h 369"/>
                <a:gd name="T50" fmla="*/ 560 w 778"/>
                <a:gd name="T51" fmla="*/ 219 h 369"/>
                <a:gd name="T52" fmla="*/ 550 w 778"/>
                <a:gd name="T53" fmla="*/ 209 h 369"/>
                <a:gd name="T54" fmla="*/ 572 w 778"/>
                <a:gd name="T55" fmla="*/ 196 h 369"/>
                <a:gd name="T56" fmla="*/ 572 w 778"/>
                <a:gd name="T57" fmla="*/ 191 h 369"/>
                <a:gd name="T58" fmla="*/ 566 w 778"/>
                <a:gd name="T59" fmla="*/ 149 h 369"/>
                <a:gd name="T60" fmla="*/ 550 w 778"/>
                <a:gd name="T61" fmla="*/ 144 h 369"/>
                <a:gd name="T62" fmla="*/ 544 w 778"/>
                <a:gd name="T63" fmla="*/ 126 h 369"/>
                <a:gd name="T64" fmla="*/ 550 w 778"/>
                <a:gd name="T65" fmla="*/ 110 h 369"/>
                <a:gd name="T66" fmla="*/ 566 w 778"/>
                <a:gd name="T67" fmla="*/ 94 h 369"/>
                <a:gd name="T68" fmla="*/ 572 w 778"/>
                <a:gd name="T69" fmla="*/ 76 h 369"/>
                <a:gd name="T70" fmla="*/ 588 w 778"/>
                <a:gd name="T71" fmla="*/ 52 h 369"/>
                <a:gd name="T72" fmla="*/ 582 w 778"/>
                <a:gd name="T73" fmla="*/ 46 h 369"/>
                <a:gd name="T74" fmla="*/ 561 w 778"/>
                <a:gd name="T75" fmla="*/ 46 h 369"/>
                <a:gd name="T76" fmla="*/ 550 w 778"/>
                <a:gd name="T77" fmla="*/ 71 h 369"/>
                <a:gd name="T78" fmla="*/ 549 w 778"/>
                <a:gd name="T79" fmla="*/ 76 h 369"/>
                <a:gd name="T80" fmla="*/ 520 w 778"/>
                <a:gd name="T81" fmla="*/ 99 h 369"/>
                <a:gd name="T82" fmla="*/ 515 w 778"/>
                <a:gd name="T83" fmla="*/ 115 h 369"/>
                <a:gd name="T84" fmla="*/ 513 w 778"/>
                <a:gd name="T85" fmla="*/ 122 h 369"/>
                <a:gd name="T86" fmla="*/ 504 w 778"/>
                <a:gd name="T87" fmla="*/ 133 h 369"/>
                <a:gd name="T88" fmla="*/ 513 w 778"/>
                <a:gd name="T89" fmla="*/ 139 h 369"/>
                <a:gd name="T90" fmla="*/ 515 w 778"/>
                <a:gd name="T91" fmla="*/ 144 h 369"/>
                <a:gd name="T92" fmla="*/ 515 w 778"/>
                <a:gd name="T93" fmla="*/ 160 h 369"/>
                <a:gd name="T94" fmla="*/ 513 w 778"/>
                <a:gd name="T95" fmla="*/ 196 h 369"/>
                <a:gd name="T96" fmla="*/ 515 w 778"/>
                <a:gd name="T97" fmla="*/ 219 h 369"/>
                <a:gd name="T98" fmla="*/ 515 w 778"/>
                <a:gd name="T99" fmla="*/ 232 h 369"/>
                <a:gd name="T100" fmla="*/ 528 w 778"/>
                <a:gd name="T101" fmla="*/ 272 h 369"/>
                <a:gd name="T102" fmla="*/ 544 w 778"/>
                <a:gd name="T103" fmla="*/ 288 h 369"/>
                <a:gd name="T104" fmla="*/ 561 w 778"/>
                <a:gd name="T105" fmla="*/ 299 h 369"/>
                <a:gd name="T106" fmla="*/ 550 w 778"/>
                <a:gd name="T107" fmla="*/ 306 h 369"/>
                <a:gd name="T108" fmla="*/ 549 w 778"/>
                <a:gd name="T109" fmla="*/ 306 h 369"/>
                <a:gd name="T110" fmla="*/ 549 w 778"/>
                <a:gd name="T111" fmla="*/ 311 h 369"/>
                <a:gd name="T112" fmla="*/ 549 w 778"/>
                <a:gd name="T113" fmla="*/ 317 h 369"/>
                <a:gd name="T114" fmla="*/ 566 w 778"/>
                <a:gd name="T115" fmla="*/ 322 h 369"/>
                <a:gd name="T116" fmla="*/ 582 w 778"/>
                <a:gd name="T117" fmla="*/ 345 h 369"/>
                <a:gd name="T118" fmla="*/ 588 w 778"/>
                <a:gd name="T119" fmla="*/ 353 h 369"/>
                <a:gd name="T120" fmla="*/ 585 w 778"/>
                <a:gd name="T121" fmla="*/ 356 h 369"/>
                <a:gd name="T122" fmla="*/ 582 w 778"/>
                <a:gd name="T123" fmla="*/ 364 h 369"/>
                <a:gd name="T124" fmla="*/ 561 w 778"/>
                <a:gd name="T125" fmla="*/ 353 h 369"/>
                <a:gd name="T126" fmla="*/ 528 w 778"/>
                <a:gd name="T127" fmla="*/ 34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778" h="369">
                  <a:moveTo>
                    <a:pt x="588" y="0"/>
                  </a:moveTo>
                  <a:lnTo>
                    <a:pt x="665" y="256"/>
                  </a:lnTo>
                  <a:lnTo>
                    <a:pt x="778" y="232"/>
                  </a:lnTo>
                  <a:lnTo>
                    <a:pt x="778" y="241"/>
                  </a:lnTo>
                  <a:lnTo>
                    <a:pt x="766" y="311"/>
                  </a:lnTo>
                  <a:lnTo>
                    <a:pt x="758" y="324"/>
                  </a:lnTo>
                  <a:lnTo>
                    <a:pt x="758" y="333"/>
                  </a:lnTo>
                  <a:lnTo>
                    <a:pt x="703" y="353"/>
                  </a:lnTo>
                  <a:lnTo>
                    <a:pt x="697" y="369"/>
                  </a:lnTo>
                  <a:lnTo>
                    <a:pt x="687" y="369"/>
                  </a:lnTo>
                  <a:lnTo>
                    <a:pt x="665" y="369"/>
                  </a:lnTo>
                  <a:lnTo>
                    <a:pt x="663" y="353"/>
                  </a:lnTo>
                  <a:lnTo>
                    <a:pt x="663" y="345"/>
                  </a:lnTo>
                  <a:lnTo>
                    <a:pt x="651" y="322"/>
                  </a:lnTo>
                  <a:lnTo>
                    <a:pt x="651" y="306"/>
                  </a:lnTo>
                  <a:lnTo>
                    <a:pt x="643" y="306"/>
                  </a:lnTo>
                  <a:lnTo>
                    <a:pt x="630" y="306"/>
                  </a:lnTo>
                  <a:lnTo>
                    <a:pt x="619" y="311"/>
                  </a:lnTo>
                  <a:lnTo>
                    <a:pt x="612" y="311"/>
                  </a:lnTo>
                  <a:lnTo>
                    <a:pt x="588" y="299"/>
                  </a:lnTo>
                  <a:lnTo>
                    <a:pt x="572" y="272"/>
                  </a:lnTo>
                  <a:lnTo>
                    <a:pt x="582" y="261"/>
                  </a:lnTo>
                  <a:lnTo>
                    <a:pt x="572" y="253"/>
                  </a:lnTo>
                  <a:lnTo>
                    <a:pt x="582" y="232"/>
                  </a:lnTo>
                  <a:lnTo>
                    <a:pt x="572" y="225"/>
                  </a:lnTo>
                  <a:lnTo>
                    <a:pt x="560" y="219"/>
                  </a:lnTo>
                  <a:lnTo>
                    <a:pt x="550" y="209"/>
                  </a:lnTo>
                  <a:lnTo>
                    <a:pt x="572" y="196"/>
                  </a:lnTo>
                  <a:lnTo>
                    <a:pt x="572" y="191"/>
                  </a:lnTo>
                  <a:lnTo>
                    <a:pt x="566" y="149"/>
                  </a:lnTo>
                  <a:lnTo>
                    <a:pt x="550" y="144"/>
                  </a:lnTo>
                  <a:lnTo>
                    <a:pt x="544" y="126"/>
                  </a:lnTo>
                  <a:lnTo>
                    <a:pt x="550" y="110"/>
                  </a:lnTo>
                  <a:lnTo>
                    <a:pt x="566" y="94"/>
                  </a:lnTo>
                  <a:lnTo>
                    <a:pt x="572" y="76"/>
                  </a:lnTo>
                  <a:lnTo>
                    <a:pt x="588" y="52"/>
                  </a:lnTo>
                  <a:lnTo>
                    <a:pt x="582" y="46"/>
                  </a:lnTo>
                  <a:lnTo>
                    <a:pt x="561" y="46"/>
                  </a:lnTo>
                  <a:lnTo>
                    <a:pt x="550" y="71"/>
                  </a:lnTo>
                  <a:lnTo>
                    <a:pt x="549" y="76"/>
                  </a:lnTo>
                  <a:lnTo>
                    <a:pt x="520" y="99"/>
                  </a:lnTo>
                  <a:lnTo>
                    <a:pt x="515" y="115"/>
                  </a:lnTo>
                  <a:lnTo>
                    <a:pt x="513" y="122"/>
                  </a:lnTo>
                  <a:lnTo>
                    <a:pt x="504" y="133"/>
                  </a:lnTo>
                  <a:lnTo>
                    <a:pt x="513" y="139"/>
                  </a:lnTo>
                  <a:lnTo>
                    <a:pt x="515" y="144"/>
                  </a:lnTo>
                  <a:lnTo>
                    <a:pt x="515" y="160"/>
                  </a:lnTo>
                  <a:lnTo>
                    <a:pt x="513" y="196"/>
                  </a:lnTo>
                  <a:lnTo>
                    <a:pt x="515" y="219"/>
                  </a:lnTo>
                  <a:lnTo>
                    <a:pt x="515" y="232"/>
                  </a:lnTo>
                  <a:lnTo>
                    <a:pt x="528" y="272"/>
                  </a:lnTo>
                  <a:lnTo>
                    <a:pt x="544" y="288"/>
                  </a:lnTo>
                  <a:lnTo>
                    <a:pt x="561" y="299"/>
                  </a:lnTo>
                  <a:lnTo>
                    <a:pt x="550" y="306"/>
                  </a:lnTo>
                  <a:lnTo>
                    <a:pt x="549" y="306"/>
                  </a:lnTo>
                  <a:lnTo>
                    <a:pt x="549" y="311"/>
                  </a:lnTo>
                  <a:lnTo>
                    <a:pt x="549" y="317"/>
                  </a:lnTo>
                  <a:lnTo>
                    <a:pt x="566" y="322"/>
                  </a:lnTo>
                  <a:lnTo>
                    <a:pt x="582" y="345"/>
                  </a:lnTo>
                  <a:lnTo>
                    <a:pt x="588" y="353"/>
                  </a:lnTo>
                  <a:lnTo>
                    <a:pt x="585" y="356"/>
                  </a:lnTo>
                  <a:lnTo>
                    <a:pt x="582" y="364"/>
                  </a:lnTo>
                  <a:lnTo>
                    <a:pt x="561" y="353"/>
                  </a:lnTo>
                  <a:lnTo>
                    <a:pt x="528" y="340"/>
                  </a:lnTo>
                  <a:lnTo>
                    <a:pt x="502" y="340"/>
                  </a:lnTo>
                  <a:lnTo>
                    <a:pt x="478" y="345"/>
                  </a:lnTo>
                  <a:lnTo>
                    <a:pt x="478" y="353"/>
                  </a:lnTo>
                  <a:lnTo>
                    <a:pt x="470" y="345"/>
                  </a:lnTo>
                  <a:lnTo>
                    <a:pt x="456" y="324"/>
                  </a:lnTo>
                  <a:lnTo>
                    <a:pt x="434" y="340"/>
                  </a:lnTo>
                  <a:lnTo>
                    <a:pt x="405" y="340"/>
                  </a:lnTo>
                  <a:lnTo>
                    <a:pt x="405" y="311"/>
                  </a:lnTo>
                  <a:lnTo>
                    <a:pt x="416" y="278"/>
                  </a:lnTo>
                  <a:lnTo>
                    <a:pt x="435" y="241"/>
                  </a:lnTo>
                  <a:lnTo>
                    <a:pt x="440" y="232"/>
                  </a:lnTo>
                  <a:lnTo>
                    <a:pt x="424" y="214"/>
                  </a:lnTo>
                  <a:lnTo>
                    <a:pt x="405" y="207"/>
                  </a:lnTo>
                  <a:lnTo>
                    <a:pt x="389" y="191"/>
                  </a:lnTo>
                  <a:lnTo>
                    <a:pt x="360" y="191"/>
                  </a:lnTo>
                  <a:lnTo>
                    <a:pt x="341" y="172"/>
                  </a:lnTo>
                  <a:lnTo>
                    <a:pt x="347" y="155"/>
                  </a:lnTo>
                  <a:lnTo>
                    <a:pt x="332" y="149"/>
                  </a:lnTo>
                  <a:lnTo>
                    <a:pt x="320" y="144"/>
                  </a:lnTo>
                  <a:lnTo>
                    <a:pt x="309" y="144"/>
                  </a:lnTo>
                  <a:lnTo>
                    <a:pt x="290" y="110"/>
                  </a:lnTo>
                  <a:lnTo>
                    <a:pt x="279" y="104"/>
                  </a:lnTo>
                  <a:lnTo>
                    <a:pt x="272" y="88"/>
                  </a:lnTo>
                  <a:lnTo>
                    <a:pt x="257" y="92"/>
                  </a:lnTo>
                  <a:lnTo>
                    <a:pt x="245" y="92"/>
                  </a:lnTo>
                  <a:lnTo>
                    <a:pt x="233" y="88"/>
                  </a:lnTo>
                  <a:lnTo>
                    <a:pt x="180" y="104"/>
                  </a:lnTo>
                  <a:lnTo>
                    <a:pt x="175" y="117"/>
                  </a:lnTo>
                  <a:lnTo>
                    <a:pt x="158" y="126"/>
                  </a:lnTo>
                  <a:lnTo>
                    <a:pt x="134" y="117"/>
                  </a:lnTo>
                  <a:lnTo>
                    <a:pt x="130" y="110"/>
                  </a:lnTo>
                  <a:lnTo>
                    <a:pt x="113" y="133"/>
                  </a:lnTo>
                  <a:lnTo>
                    <a:pt x="106" y="138"/>
                  </a:lnTo>
                  <a:lnTo>
                    <a:pt x="91" y="160"/>
                  </a:lnTo>
                  <a:lnTo>
                    <a:pt x="79" y="160"/>
                  </a:lnTo>
                  <a:lnTo>
                    <a:pt x="44" y="196"/>
                  </a:lnTo>
                  <a:lnTo>
                    <a:pt x="33" y="207"/>
                  </a:lnTo>
                  <a:lnTo>
                    <a:pt x="27" y="219"/>
                  </a:lnTo>
                  <a:lnTo>
                    <a:pt x="0" y="110"/>
                  </a:lnTo>
                  <a:lnTo>
                    <a:pt x="451" y="23"/>
                  </a:lnTo>
                  <a:lnTo>
                    <a:pt x="58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1" name="Freeform 120"/>
            <p:cNvSpPr>
              <a:spLocks/>
            </p:cNvSpPr>
            <p:nvPr/>
          </p:nvSpPr>
          <p:spPr bwMode="auto">
            <a:xfrm>
              <a:off x="7275" y="2248"/>
              <a:ext cx="778" cy="369"/>
            </a:xfrm>
            <a:custGeom>
              <a:avLst/>
              <a:gdLst>
                <a:gd name="T0" fmla="*/ 588 w 778"/>
                <a:gd name="T1" fmla="*/ 0 h 369"/>
                <a:gd name="T2" fmla="*/ 665 w 778"/>
                <a:gd name="T3" fmla="*/ 256 h 369"/>
                <a:gd name="T4" fmla="*/ 778 w 778"/>
                <a:gd name="T5" fmla="*/ 232 h 369"/>
                <a:gd name="T6" fmla="*/ 778 w 778"/>
                <a:gd name="T7" fmla="*/ 241 h 369"/>
                <a:gd name="T8" fmla="*/ 766 w 778"/>
                <a:gd name="T9" fmla="*/ 311 h 369"/>
                <a:gd name="T10" fmla="*/ 758 w 778"/>
                <a:gd name="T11" fmla="*/ 324 h 369"/>
                <a:gd name="T12" fmla="*/ 758 w 778"/>
                <a:gd name="T13" fmla="*/ 333 h 369"/>
                <a:gd name="T14" fmla="*/ 703 w 778"/>
                <a:gd name="T15" fmla="*/ 353 h 369"/>
                <a:gd name="T16" fmla="*/ 697 w 778"/>
                <a:gd name="T17" fmla="*/ 369 h 369"/>
                <a:gd name="T18" fmla="*/ 687 w 778"/>
                <a:gd name="T19" fmla="*/ 369 h 369"/>
                <a:gd name="T20" fmla="*/ 665 w 778"/>
                <a:gd name="T21" fmla="*/ 369 h 369"/>
                <a:gd name="T22" fmla="*/ 663 w 778"/>
                <a:gd name="T23" fmla="*/ 353 h 369"/>
                <a:gd name="T24" fmla="*/ 663 w 778"/>
                <a:gd name="T25" fmla="*/ 345 h 369"/>
                <a:gd name="T26" fmla="*/ 651 w 778"/>
                <a:gd name="T27" fmla="*/ 322 h 369"/>
                <a:gd name="T28" fmla="*/ 651 w 778"/>
                <a:gd name="T29" fmla="*/ 306 h 369"/>
                <a:gd name="T30" fmla="*/ 643 w 778"/>
                <a:gd name="T31" fmla="*/ 306 h 369"/>
                <a:gd name="T32" fmla="*/ 630 w 778"/>
                <a:gd name="T33" fmla="*/ 306 h 369"/>
                <a:gd name="T34" fmla="*/ 619 w 778"/>
                <a:gd name="T35" fmla="*/ 311 h 369"/>
                <a:gd name="T36" fmla="*/ 612 w 778"/>
                <a:gd name="T37" fmla="*/ 311 h 369"/>
                <a:gd name="T38" fmla="*/ 588 w 778"/>
                <a:gd name="T39" fmla="*/ 299 h 369"/>
                <a:gd name="T40" fmla="*/ 572 w 778"/>
                <a:gd name="T41" fmla="*/ 272 h 369"/>
                <a:gd name="T42" fmla="*/ 582 w 778"/>
                <a:gd name="T43" fmla="*/ 261 h 369"/>
                <a:gd name="T44" fmla="*/ 572 w 778"/>
                <a:gd name="T45" fmla="*/ 253 h 369"/>
                <a:gd name="T46" fmla="*/ 582 w 778"/>
                <a:gd name="T47" fmla="*/ 232 h 369"/>
                <a:gd name="T48" fmla="*/ 572 w 778"/>
                <a:gd name="T49" fmla="*/ 225 h 369"/>
                <a:gd name="T50" fmla="*/ 560 w 778"/>
                <a:gd name="T51" fmla="*/ 219 h 369"/>
                <a:gd name="T52" fmla="*/ 550 w 778"/>
                <a:gd name="T53" fmla="*/ 209 h 369"/>
                <a:gd name="T54" fmla="*/ 572 w 778"/>
                <a:gd name="T55" fmla="*/ 196 h 369"/>
                <a:gd name="T56" fmla="*/ 572 w 778"/>
                <a:gd name="T57" fmla="*/ 191 h 369"/>
                <a:gd name="T58" fmla="*/ 566 w 778"/>
                <a:gd name="T59" fmla="*/ 149 h 369"/>
                <a:gd name="T60" fmla="*/ 550 w 778"/>
                <a:gd name="T61" fmla="*/ 144 h 369"/>
                <a:gd name="T62" fmla="*/ 544 w 778"/>
                <a:gd name="T63" fmla="*/ 126 h 369"/>
                <a:gd name="T64" fmla="*/ 550 w 778"/>
                <a:gd name="T65" fmla="*/ 110 h 369"/>
                <a:gd name="T66" fmla="*/ 566 w 778"/>
                <a:gd name="T67" fmla="*/ 94 h 369"/>
                <a:gd name="T68" fmla="*/ 572 w 778"/>
                <a:gd name="T69" fmla="*/ 76 h 369"/>
                <a:gd name="T70" fmla="*/ 588 w 778"/>
                <a:gd name="T71" fmla="*/ 52 h 369"/>
                <a:gd name="T72" fmla="*/ 582 w 778"/>
                <a:gd name="T73" fmla="*/ 46 h 369"/>
                <a:gd name="T74" fmla="*/ 561 w 778"/>
                <a:gd name="T75" fmla="*/ 46 h 369"/>
                <a:gd name="T76" fmla="*/ 550 w 778"/>
                <a:gd name="T77" fmla="*/ 71 h 369"/>
                <a:gd name="T78" fmla="*/ 549 w 778"/>
                <a:gd name="T79" fmla="*/ 76 h 369"/>
                <a:gd name="T80" fmla="*/ 520 w 778"/>
                <a:gd name="T81" fmla="*/ 99 h 369"/>
                <a:gd name="T82" fmla="*/ 515 w 778"/>
                <a:gd name="T83" fmla="*/ 115 h 369"/>
                <a:gd name="T84" fmla="*/ 513 w 778"/>
                <a:gd name="T85" fmla="*/ 122 h 369"/>
                <a:gd name="T86" fmla="*/ 504 w 778"/>
                <a:gd name="T87" fmla="*/ 133 h 369"/>
                <a:gd name="T88" fmla="*/ 513 w 778"/>
                <a:gd name="T89" fmla="*/ 139 h 369"/>
                <a:gd name="T90" fmla="*/ 515 w 778"/>
                <a:gd name="T91" fmla="*/ 144 h 369"/>
                <a:gd name="T92" fmla="*/ 515 w 778"/>
                <a:gd name="T93" fmla="*/ 160 h 369"/>
                <a:gd name="T94" fmla="*/ 513 w 778"/>
                <a:gd name="T95" fmla="*/ 196 h 369"/>
                <a:gd name="T96" fmla="*/ 515 w 778"/>
                <a:gd name="T97" fmla="*/ 219 h 369"/>
                <a:gd name="T98" fmla="*/ 515 w 778"/>
                <a:gd name="T99" fmla="*/ 232 h 369"/>
                <a:gd name="T100" fmla="*/ 528 w 778"/>
                <a:gd name="T101" fmla="*/ 272 h 369"/>
                <a:gd name="T102" fmla="*/ 544 w 778"/>
                <a:gd name="T103" fmla="*/ 288 h 369"/>
                <a:gd name="T104" fmla="*/ 561 w 778"/>
                <a:gd name="T105" fmla="*/ 299 h 369"/>
                <a:gd name="T106" fmla="*/ 550 w 778"/>
                <a:gd name="T107" fmla="*/ 306 h 369"/>
                <a:gd name="T108" fmla="*/ 549 w 778"/>
                <a:gd name="T109" fmla="*/ 306 h 369"/>
                <a:gd name="T110" fmla="*/ 549 w 778"/>
                <a:gd name="T111" fmla="*/ 311 h 369"/>
                <a:gd name="T112" fmla="*/ 549 w 778"/>
                <a:gd name="T113" fmla="*/ 317 h 369"/>
                <a:gd name="T114" fmla="*/ 566 w 778"/>
                <a:gd name="T115" fmla="*/ 322 h 369"/>
                <a:gd name="T116" fmla="*/ 582 w 778"/>
                <a:gd name="T117" fmla="*/ 345 h 369"/>
                <a:gd name="T118" fmla="*/ 588 w 778"/>
                <a:gd name="T119" fmla="*/ 353 h 369"/>
                <a:gd name="T120" fmla="*/ 585 w 778"/>
                <a:gd name="T121" fmla="*/ 356 h 369"/>
                <a:gd name="T122" fmla="*/ 582 w 778"/>
                <a:gd name="T123" fmla="*/ 364 h 369"/>
                <a:gd name="T124" fmla="*/ 561 w 778"/>
                <a:gd name="T125" fmla="*/ 353 h 369"/>
                <a:gd name="T126" fmla="*/ 528 w 778"/>
                <a:gd name="T127" fmla="*/ 34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778" h="369">
                  <a:moveTo>
                    <a:pt x="588" y="0"/>
                  </a:moveTo>
                  <a:lnTo>
                    <a:pt x="665" y="256"/>
                  </a:lnTo>
                  <a:lnTo>
                    <a:pt x="778" y="232"/>
                  </a:lnTo>
                  <a:lnTo>
                    <a:pt x="778" y="241"/>
                  </a:lnTo>
                  <a:lnTo>
                    <a:pt x="766" y="311"/>
                  </a:lnTo>
                  <a:lnTo>
                    <a:pt x="758" y="324"/>
                  </a:lnTo>
                  <a:lnTo>
                    <a:pt x="758" y="333"/>
                  </a:lnTo>
                  <a:lnTo>
                    <a:pt x="703" y="353"/>
                  </a:lnTo>
                  <a:lnTo>
                    <a:pt x="697" y="369"/>
                  </a:lnTo>
                  <a:lnTo>
                    <a:pt x="687" y="369"/>
                  </a:lnTo>
                  <a:lnTo>
                    <a:pt x="665" y="369"/>
                  </a:lnTo>
                  <a:lnTo>
                    <a:pt x="663" y="353"/>
                  </a:lnTo>
                  <a:lnTo>
                    <a:pt x="663" y="345"/>
                  </a:lnTo>
                  <a:lnTo>
                    <a:pt x="651" y="322"/>
                  </a:lnTo>
                  <a:lnTo>
                    <a:pt x="651" y="306"/>
                  </a:lnTo>
                  <a:lnTo>
                    <a:pt x="643" y="306"/>
                  </a:lnTo>
                  <a:lnTo>
                    <a:pt x="630" y="306"/>
                  </a:lnTo>
                  <a:lnTo>
                    <a:pt x="619" y="311"/>
                  </a:lnTo>
                  <a:lnTo>
                    <a:pt x="612" y="311"/>
                  </a:lnTo>
                  <a:lnTo>
                    <a:pt x="588" y="299"/>
                  </a:lnTo>
                  <a:lnTo>
                    <a:pt x="572" y="272"/>
                  </a:lnTo>
                  <a:lnTo>
                    <a:pt x="582" y="261"/>
                  </a:lnTo>
                  <a:lnTo>
                    <a:pt x="572" y="253"/>
                  </a:lnTo>
                  <a:lnTo>
                    <a:pt x="582" y="232"/>
                  </a:lnTo>
                  <a:lnTo>
                    <a:pt x="572" y="225"/>
                  </a:lnTo>
                  <a:lnTo>
                    <a:pt x="560" y="219"/>
                  </a:lnTo>
                  <a:lnTo>
                    <a:pt x="550" y="209"/>
                  </a:lnTo>
                  <a:lnTo>
                    <a:pt x="572" y="196"/>
                  </a:lnTo>
                  <a:lnTo>
                    <a:pt x="572" y="191"/>
                  </a:lnTo>
                  <a:lnTo>
                    <a:pt x="566" y="149"/>
                  </a:lnTo>
                  <a:lnTo>
                    <a:pt x="550" y="144"/>
                  </a:lnTo>
                  <a:lnTo>
                    <a:pt x="544" y="126"/>
                  </a:lnTo>
                  <a:lnTo>
                    <a:pt x="550" y="110"/>
                  </a:lnTo>
                  <a:lnTo>
                    <a:pt x="566" y="94"/>
                  </a:lnTo>
                  <a:lnTo>
                    <a:pt x="572" y="76"/>
                  </a:lnTo>
                  <a:lnTo>
                    <a:pt x="588" y="52"/>
                  </a:lnTo>
                  <a:lnTo>
                    <a:pt x="582" y="46"/>
                  </a:lnTo>
                  <a:lnTo>
                    <a:pt x="561" y="46"/>
                  </a:lnTo>
                  <a:lnTo>
                    <a:pt x="550" y="71"/>
                  </a:lnTo>
                  <a:lnTo>
                    <a:pt x="549" y="76"/>
                  </a:lnTo>
                  <a:lnTo>
                    <a:pt x="520" y="99"/>
                  </a:lnTo>
                  <a:lnTo>
                    <a:pt x="515" y="115"/>
                  </a:lnTo>
                  <a:lnTo>
                    <a:pt x="513" y="122"/>
                  </a:lnTo>
                  <a:lnTo>
                    <a:pt x="504" y="133"/>
                  </a:lnTo>
                  <a:lnTo>
                    <a:pt x="513" y="139"/>
                  </a:lnTo>
                  <a:lnTo>
                    <a:pt x="515" y="144"/>
                  </a:lnTo>
                  <a:lnTo>
                    <a:pt x="515" y="160"/>
                  </a:lnTo>
                  <a:lnTo>
                    <a:pt x="513" y="196"/>
                  </a:lnTo>
                  <a:lnTo>
                    <a:pt x="515" y="219"/>
                  </a:lnTo>
                  <a:lnTo>
                    <a:pt x="515" y="232"/>
                  </a:lnTo>
                  <a:lnTo>
                    <a:pt x="528" y="272"/>
                  </a:lnTo>
                  <a:lnTo>
                    <a:pt x="544" y="288"/>
                  </a:lnTo>
                  <a:lnTo>
                    <a:pt x="561" y="299"/>
                  </a:lnTo>
                  <a:lnTo>
                    <a:pt x="550" y="306"/>
                  </a:lnTo>
                  <a:lnTo>
                    <a:pt x="549" y="306"/>
                  </a:lnTo>
                  <a:lnTo>
                    <a:pt x="549" y="311"/>
                  </a:lnTo>
                  <a:lnTo>
                    <a:pt x="549" y="317"/>
                  </a:lnTo>
                  <a:lnTo>
                    <a:pt x="566" y="322"/>
                  </a:lnTo>
                  <a:lnTo>
                    <a:pt x="582" y="345"/>
                  </a:lnTo>
                  <a:lnTo>
                    <a:pt x="588" y="353"/>
                  </a:lnTo>
                  <a:lnTo>
                    <a:pt x="585" y="356"/>
                  </a:lnTo>
                  <a:lnTo>
                    <a:pt x="582" y="364"/>
                  </a:lnTo>
                  <a:lnTo>
                    <a:pt x="561" y="353"/>
                  </a:lnTo>
                  <a:lnTo>
                    <a:pt x="528" y="340"/>
                  </a:lnTo>
                  <a:lnTo>
                    <a:pt x="502" y="340"/>
                  </a:lnTo>
                  <a:lnTo>
                    <a:pt x="478" y="345"/>
                  </a:lnTo>
                  <a:lnTo>
                    <a:pt x="478" y="353"/>
                  </a:lnTo>
                  <a:lnTo>
                    <a:pt x="470" y="345"/>
                  </a:lnTo>
                  <a:lnTo>
                    <a:pt x="456" y="324"/>
                  </a:lnTo>
                  <a:lnTo>
                    <a:pt x="434" y="340"/>
                  </a:lnTo>
                  <a:lnTo>
                    <a:pt x="405" y="340"/>
                  </a:lnTo>
                  <a:lnTo>
                    <a:pt x="405" y="311"/>
                  </a:lnTo>
                  <a:lnTo>
                    <a:pt x="416" y="278"/>
                  </a:lnTo>
                  <a:lnTo>
                    <a:pt x="435" y="241"/>
                  </a:lnTo>
                  <a:lnTo>
                    <a:pt x="440" y="232"/>
                  </a:lnTo>
                  <a:lnTo>
                    <a:pt x="424" y="214"/>
                  </a:lnTo>
                  <a:lnTo>
                    <a:pt x="405" y="207"/>
                  </a:lnTo>
                  <a:lnTo>
                    <a:pt x="389" y="191"/>
                  </a:lnTo>
                  <a:lnTo>
                    <a:pt x="360" y="191"/>
                  </a:lnTo>
                  <a:lnTo>
                    <a:pt x="341" y="172"/>
                  </a:lnTo>
                  <a:lnTo>
                    <a:pt x="347" y="155"/>
                  </a:lnTo>
                  <a:lnTo>
                    <a:pt x="332" y="149"/>
                  </a:lnTo>
                  <a:lnTo>
                    <a:pt x="320" y="144"/>
                  </a:lnTo>
                  <a:lnTo>
                    <a:pt x="309" y="144"/>
                  </a:lnTo>
                  <a:lnTo>
                    <a:pt x="290" y="110"/>
                  </a:lnTo>
                  <a:lnTo>
                    <a:pt x="279" y="104"/>
                  </a:lnTo>
                  <a:lnTo>
                    <a:pt x="272" y="88"/>
                  </a:lnTo>
                  <a:lnTo>
                    <a:pt x="257" y="92"/>
                  </a:lnTo>
                  <a:lnTo>
                    <a:pt x="245" y="92"/>
                  </a:lnTo>
                  <a:lnTo>
                    <a:pt x="233" y="88"/>
                  </a:lnTo>
                  <a:lnTo>
                    <a:pt x="180" y="104"/>
                  </a:lnTo>
                  <a:lnTo>
                    <a:pt x="175" y="117"/>
                  </a:lnTo>
                  <a:lnTo>
                    <a:pt x="158" y="126"/>
                  </a:lnTo>
                  <a:lnTo>
                    <a:pt x="134" y="117"/>
                  </a:lnTo>
                  <a:lnTo>
                    <a:pt x="130" y="110"/>
                  </a:lnTo>
                  <a:lnTo>
                    <a:pt x="113" y="133"/>
                  </a:lnTo>
                  <a:lnTo>
                    <a:pt x="106" y="138"/>
                  </a:lnTo>
                  <a:lnTo>
                    <a:pt x="91" y="160"/>
                  </a:lnTo>
                  <a:lnTo>
                    <a:pt x="79" y="160"/>
                  </a:lnTo>
                  <a:lnTo>
                    <a:pt x="44" y="196"/>
                  </a:lnTo>
                  <a:lnTo>
                    <a:pt x="33" y="207"/>
                  </a:lnTo>
                  <a:lnTo>
                    <a:pt x="27" y="219"/>
                  </a:lnTo>
                  <a:lnTo>
                    <a:pt x="0" y="110"/>
                  </a:lnTo>
                  <a:lnTo>
                    <a:pt x="451" y="23"/>
                  </a:lnTo>
                  <a:lnTo>
                    <a:pt x="588" y="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22" name="Freeform 121"/>
            <p:cNvSpPr>
              <a:spLocks/>
            </p:cNvSpPr>
            <p:nvPr/>
          </p:nvSpPr>
          <p:spPr bwMode="auto">
            <a:xfrm>
              <a:off x="7839" y="2208"/>
              <a:ext cx="190" cy="299"/>
            </a:xfrm>
            <a:custGeom>
              <a:avLst/>
              <a:gdLst>
                <a:gd name="T0" fmla="*/ 190 w 190"/>
                <a:gd name="T1" fmla="*/ 275 h 299"/>
                <a:gd name="T2" fmla="*/ 75 w 190"/>
                <a:gd name="T3" fmla="*/ 299 h 299"/>
                <a:gd name="T4" fmla="*/ 0 w 190"/>
                <a:gd name="T5" fmla="*/ 39 h 299"/>
                <a:gd name="T6" fmla="*/ 3 w 190"/>
                <a:gd name="T7" fmla="*/ 34 h 299"/>
                <a:gd name="T8" fmla="*/ 6 w 190"/>
                <a:gd name="T9" fmla="*/ 34 h 299"/>
                <a:gd name="T10" fmla="*/ 6 w 190"/>
                <a:gd name="T11" fmla="*/ 18 h 299"/>
                <a:gd name="T12" fmla="*/ 22 w 190"/>
                <a:gd name="T13" fmla="*/ 0 h 299"/>
                <a:gd name="T14" fmla="*/ 42 w 190"/>
                <a:gd name="T15" fmla="*/ 0 h 299"/>
                <a:gd name="T16" fmla="*/ 53 w 190"/>
                <a:gd name="T17" fmla="*/ 3 h 299"/>
                <a:gd name="T18" fmla="*/ 46 w 190"/>
                <a:gd name="T19" fmla="*/ 42 h 299"/>
                <a:gd name="T20" fmla="*/ 46 w 190"/>
                <a:gd name="T21" fmla="*/ 45 h 299"/>
                <a:gd name="T22" fmla="*/ 46 w 190"/>
                <a:gd name="T23" fmla="*/ 50 h 299"/>
                <a:gd name="T24" fmla="*/ 46 w 190"/>
                <a:gd name="T25" fmla="*/ 64 h 299"/>
                <a:gd name="T26" fmla="*/ 53 w 190"/>
                <a:gd name="T27" fmla="*/ 81 h 299"/>
                <a:gd name="T28" fmla="*/ 73 w 190"/>
                <a:gd name="T29" fmla="*/ 105 h 299"/>
                <a:gd name="T30" fmla="*/ 85 w 190"/>
                <a:gd name="T31" fmla="*/ 116 h 299"/>
                <a:gd name="T32" fmla="*/ 109 w 190"/>
                <a:gd name="T33" fmla="*/ 158 h 299"/>
                <a:gd name="T34" fmla="*/ 110 w 190"/>
                <a:gd name="T35" fmla="*/ 174 h 299"/>
                <a:gd name="T36" fmla="*/ 120 w 190"/>
                <a:gd name="T37" fmla="*/ 186 h 299"/>
                <a:gd name="T38" fmla="*/ 155 w 190"/>
                <a:gd name="T39" fmla="*/ 205 h 299"/>
                <a:gd name="T40" fmla="*/ 168 w 190"/>
                <a:gd name="T41" fmla="*/ 228 h 299"/>
                <a:gd name="T42" fmla="*/ 185 w 190"/>
                <a:gd name="T43" fmla="*/ 255 h 299"/>
                <a:gd name="T44" fmla="*/ 190 w 190"/>
                <a:gd name="T45" fmla="*/ 275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0" h="299">
                  <a:moveTo>
                    <a:pt x="190" y="275"/>
                  </a:moveTo>
                  <a:lnTo>
                    <a:pt x="75" y="299"/>
                  </a:lnTo>
                  <a:lnTo>
                    <a:pt x="0" y="39"/>
                  </a:lnTo>
                  <a:lnTo>
                    <a:pt x="3" y="34"/>
                  </a:lnTo>
                  <a:lnTo>
                    <a:pt x="6" y="34"/>
                  </a:lnTo>
                  <a:lnTo>
                    <a:pt x="6" y="18"/>
                  </a:lnTo>
                  <a:lnTo>
                    <a:pt x="22" y="0"/>
                  </a:lnTo>
                  <a:lnTo>
                    <a:pt x="42" y="0"/>
                  </a:lnTo>
                  <a:lnTo>
                    <a:pt x="53" y="3"/>
                  </a:lnTo>
                  <a:lnTo>
                    <a:pt x="46" y="42"/>
                  </a:lnTo>
                  <a:lnTo>
                    <a:pt x="46" y="45"/>
                  </a:lnTo>
                  <a:lnTo>
                    <a:pt x="46" y="50"/>
                  </a:lnTo>
                  <a:lnTo>
                    <a:pt x="46" y="64"/>
                  </a:lnTo>
                  <a:lnTo>
                    <a:pt x="53" y="81"/>
                  </a:lnTo>
                  <a:lnTo>
                    <a:pt x="73" y="105"/>
                  </a:lnTo>
                  <a:lnTo>
                    <a:pt x="85" y="116"/>
                  </a:lnTo>
                  <a:lnTo>
                    <a:pt x="109" y="158"/>
                  </a:lnTo>
                  <a:lnTo>
                    <a:pt x="110" y="174"/>
                  </a:lnTo>
                  <a:lnTo>
                    <a:pt x="120" y="186"/>
                  </a:lnTo>
                  <a:lnTo>
                    <a:pt x="155" y="205"/>
                  </a:lnTo>
                  <a:lnTo>
                    <a:pt x="168" y="228"/>
                  </a:lnTo>
                  <a:lnTo>
                    <a:pt x="185" y="255"/>
                  </a:lnTo>
                  <a:lnTo>
                    <a:pt x="190" y="275"/>
                  </a:lnTo>
                  <a:close/>
                </a:path>
              </a:pathLst>
            </a:custGeom>
            <a:solidFill>
              <a:srgbClr val="C0504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3" name="Freeform 122"/>
            <p:cNvSpPr>
              <a:spLocks/>
            </p:cNvSpPr>
            <p:nvPr/>
          </p:nvSpPr>
          <p:spPr bwMode="auto">
            <a:xfrm>
              <a:off x="7839" y="2208"/>
              <a:ext cx="190" cy="299"/>
            </a:xfrm>
            <a:custGeom>
              <a:avLst/>
              <a:gdLst>
                <a:gd name="T0" fmla="*/ 190 w 190"/>
                <a:gd name="T1" fmla="*/ 275 h 299"/>
                <a:gd name="T2" fmla="*/ 75 w 190"/>
                <a:gd name="T3" fmla="*/ 299 h 299"/>
                <a:gd name="T4" fmla="*/ 0 w 190"/>
                <a:gd name="T5" fmla="*/ 39 h 299"/>
                <a:gd name="T6" fmla="*/ 3 w 190"/>
                <a:gd name="T7" fmla="*/ 34 h 299"/>
                <a:gd name="T8" fmla="*/ 6 w 190"/>
                <a:gd name="T9" fmla="*/ 34 h 299"/>
                <a:gd name="T10" fmla="*/ 6 w 190"/>
                <a:gd name="T11" fmla="*/ 18 h 299"/>
                <a:gd name="T12" fmla="*/ 22 w 190"/>
                <a:gd name="T13" fmla="*/ 0 h 299"/>
                <a:gd name="T14" fmla="*/ 42 w 190"/>
                <a:gd name="T15" fmla="*/ 0 h 299"/>
                <a:gd name="T16" fmla="*/ 53 w 190"/>
                <a:gd name="T17" fmla="*/ 3 h 299"/>
                <a:gd name="T18" fmla="*/ 46 w 190"/>
                <a:gd name="T19" fmla="*/ 42 h 299"/>
                <a:gd name="T20" fmla="*/ 46 w 190"/>
                <a:gd name="T21" fmla="*/ 45 h 299"/>
                <a:gd name="T22" fmla="*/ 46 w 190"/>
                <a:gd name="T23" fmla="*/ 50 h 299"/>
                <a:gd name="T24" fmla="*/ 46 w 190"/>
                <a:gd name="T25" fmla="*/ 64 h 299"/>
                <a:gd name="T26" fmla="*/ 53 w 190"/>
                <a:gd name="T27" fmla="*/ 81 h 299"/>
                <a:gd name="T28" fmla="*/ 73 w 190"/>
                <a:gd name="T29" fmla="*/ 105 h 299"/>
                <a:gd name="T30" fmla="*/ 85 w 190"/>
                <a:gd name="T31" fmla="*/ 116 h 299"/>
                <a:gd name="T32" fmla="*/ 109 w 190"/>
                <a:gd name="T33" fmla="*/ 158 h 299"/>
                <a:gd name="T34" fmla="*/ 110 w 190"/>
                <a:gd name="T35" fmla="*/ 174 h 299"/>
                <a:gd name="T36" fmla="*/ 120 w 190"/>
                <a:gd name="T37" fmla="*/ 186 h 299"/>
                <a:gd name="T38" fmla="*/ 155 w 190"/>
                <a:gd name="T39" fmla="*/ 205 h 299"/>
                <a:gd name="T40" fmla="*/ 168 w 190"/>
                <a:gd name="T41" fmla="*/ 228 h 299"/>
                <a:gd name="T42" fmla="*/ 185 w 190"/>
                <a:gd name="T43" fmla="*/ 255 h 299"/>
                <a:gd name="T44" fmla="*/ 190 w 190"/>
                <a:gd name="T45" fmla="*/ 275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0" h="299">
                  <a:moveTo>
                    <a:pt x="190" y="275"/>
                  </a:moveTo>
                  <a:lnTo>
                    <a:pt x="75" y="299"/>
                  </a:lnTo>
                  <a:lnTo>
                    <a:pt x="0" y="39"/>
                  </a:lnTo>
                  <a:lnTo>
                    <a:pt x="3" y="34"/>
                  </a:lnTo>
                  <a:lnTo>
                    <a:pt x="6" y="34"/>
                  </a:lnTo>
                  <a:lnTo>
                    <a:pt x="6" y="18"/>
                  </a:lnTo>
                  <a:lnTo>
                    <a:pt x="22" y="0"/>
                  </a:lnTo>
                  <a:lnTo>
                    <a:pt x="42" y="0"/>
                  </a:lnTo>
                  <a:lnTo>
                    <a:pt x="53" y="3"/>
                  </a:lnTo>
                  <a:lnTo>
                    <a:pt x="46" y="42"/>
                  </a:lnTo>
                  <a:lnTo>
                    <a:pt x="46" y="45"/>
                  </a:lnTo>
                  <a:lnTo>
                    <a:pt x="46" y="50"/>
                  </a:lnTo>
                  <a:lnTo>
                    <a:pt x="46" y="64"/>
                  </a:lnTo>
                  <a:lnTo>
                    <a:pt x="53" y="81"/>
                  </a:lnTo>
                  <a:lnTo>
                    <a:pt x="73" y="105"/>
                  </a:lnTo>
                  <a:lnTo>
                    <a:pt x="85" y="116"/>
                  </a:lnTo>
                  <a:lnTo>
                    <a:pt x="109" y="158"/>
                  </a:lnTo>
                  <a:lnTo>
                    <a:pt x="110" y="174"/>
                  </a:lnTo>
                  <a:lnTo>
                    <a:pt x="120" y="186"/>
                  </a:lnTo>
                  <a:lnTo>
                    <a:pt x="155" y="205"/>
                  </a:lnTo>
                  <a:lnTo>
                    <a:pt x="168" y="228"/>
                  </a:lnTo>
                  <a:lnTo>
                    <a:pt x="185" y="255"/>
                  </a:lnTo>
                  <a:lnTo>
                    <a:pt x="190" y="275"/>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24" name="Freeform 123"/>
            <p:cNvSpPr>
              <a:spLocks/>
            </p:cNvSpPr>
            <p:nvPr/>
          </p:nvSpPr>
          <p:spPr bwMode="auto">
            <a:xfrm>
              <a:off x="7008" y="1740"/>
              <a:ext cx="986" cy="649"/>
            </a:xfrm>
            <a:custGeom>
              <a:avLst/>
              <a:gdLst>
                <a:gd name="T0" fmla="*/ 239 w 986"/>
                <a:gd name="T1" fmla="*/ 618 h 649"/>
                <a:gd name="T2" fmla="*/ 76 w 986"/>
                <a:gd name="T3" fmla="*/ 649 h 649"/>
                <a:gd name="T4" fmla="*/ 44 w 986"/>
                <a:gd name="T5" fmla="*/ 460 h 649"/>
                <a:gd name="T6" fmla="*/ 0 w 986"/>
                <a:gd name="T7" fmla="*/ 175 h 649"/>
                <a:gd name="T8" fmla="*/ 11 w 986"/>
                <a:gd name="T9" fmla="*/ 162 h 649"/>
                <a:gd name="T10" fmla="*/ 38 w 986"/>
                <a:gd name="T11" fmla="*/ 135 h 649"/>
                <a:gd name="T12" fmla="*/ 49 w 986"/>
                <a:gd name="T13" fmla="*/ 117 h 649"/>
                <a:gd name="T14" fmla="*/ 54 w 986"/>
                <a:gd name="T15" fmla="*/ 117 h 649"/>
                <a:gd name="T16" fmla="*/ 55 w 986"/>
                <a:gd name="T17" fmla="*/ 122 h 649"/>
                <a:gd name="T18" fmla="*/ 68 w 986"/>
                <a:gd name="T19" fmla="*/ 122 h 649"/>
                <a:gd name="T20" fmla="*/ 102 w 986"/>
                <a:gd name="T21" fmla="*/ 86 h 649"/>
                <a:gd name="T22" fmla="*/ 113 w 986"/>
                <a:gd name="T23" fmla="*/ 139 h 649"/>
                <a:gd name="T24" fmla="*/ 799 w 986"/>
                <a:gd name="T25" fmla="*/ 0 h 649"/>
                <a:gd name="T26" fmla="*/ 810 w 986"/>
                <a:gd name="T27" fmla="*/ 12 h 649"/>
                <a:gd name="T28" fmla="*/ 813 w 986"/>
                <a:gd name="T29" fmla="*/ 18 h 649"/>
                <a:gd name="T30" fmla="*/ 821 w 986"/>
                <a:gd name="T31" fmla="*/ 23 h 649"/>
                <a:gd name="T32" fmla="*/ 825 w 986"/>
                <a:gd name="T33" fmla="*/ 23 h 649"/>
                <a:gd name="T34" fmla="*/ 829 w 986"/>
                <a:gd name="T35" fmla="*/ 34 h 649"/>
                <a:gd name="T36" fmla="*/ 836 w 986"/>
                <a:gd name="T37" fmla="*/ 34 h 649"/>
                <a:gd name="T38" fmla="*/ 858 w 986"/>
                <a:gd name="T39" fmla="*/ 75 h 649"/>
                <a:gd name="T40" fmla="*/ 868 w 986"/>
                <a:gd name="T41" fmla="*/ 88 h 649"/>
                <a:gd name="T42" fmla="*/ 876 w 986"/>
                <a:gd name="T43" fmla="*/ 97 h 649"/>
                <a:gd name="T44" fmla="*/ 876 w 986"/>
                <a:gd name="T45" fmla="*/ 104 h 649"/>
                <a:gd name="T46" fmla="*/ 916 w 986"/>
                <a:gd name="T47" fmla="*/ 109 h 649"/>
                <a:gd name="T48" fmla="*/ 928 w 986"/>
                <a:gd name="T49" fmla="*/ 117 h 649"/>
                <a:gd name="T50" fmla="*/ 920 w 986"/>
                <a:gd name="T51" fmla="*/ 122 h 649"/>
                <a:gd name="T52" fmla="*/ 904 w 986"/>
                <a:gd name="T53" fmla="*/ 139 h 649"/>
                <a:gd name="T54" fmla="*/ 904 w 986"/>
                <a:gd name="T55" fmla="*/ 151 h 649"/>
                <a:gd name="T56" fmla="*/ 903 w 986"/>
                <a:gd name="T57" fmla="*/ 182 h 649"/>
                <a:gd name="T58" fmla="*/ 882 w 986"/>
                <a:gd name="T59" fmla="*/ 203 h 649"/>
                <a:gd name="T60" fmla="*/ 879 w 986"/>
                <a:gd name="T61" fmla="*/ 204 h 649"/>
                <a:gd name="T62" fmla="*/ 879 w 986"/>
                <a:gd name="T63" fmla="*/ 214 h 649"/>
                <a:gd name="T64" fmla="*/ 893 w 986"/>
                <a:gd name="T65" fmla="*/ 228 h 649"/>
                <a:gd name="T66" fmla="*/ 893 w 986"/>
                <a:gd name="T67" fmla="*/ 249 h 649"/>
                <a:gd name="T68" fmla="*/ 882 w 986"/>
                <a:gd name="T69" fmla="*/ 256 h 649"/>
                <a:gd name="T70" fmla="*/ 892 w 986"/>
                <a:gd name="T71" fmla="*/ 296 h 649"/>
                <a:gd name="T72" fmla="*/ 892 w 986"/>
                <a:gd name="T73" fmla="*/ 298 h 649"/>
                <a:gd name="T74" fmla="*/ 914 w 986"/>
                <a:gd name="T75" fmla="*/ 303 h 649"/>
                <a:gd name="T76" fmla="*/ 916 w 986"/>
                <a:gd name="T77" fmla="*/ 325 h 649"/>
                <a:gd name="T78" fmla="*/ 936 w 986"/>
                <a:gd name="T79" fmla="*/ 330 h 649"/>
                <a:gd name="T80" fmla="*/ 940 w 986"/>
                <a:gd name="T81" fmla="*/ 338 h 649"/>
                <a:gd name="T82" fmla="*/ 951 w 986"/>
                <a:gd name="T83" fmla="*/ 343 h 649"/>
                <a:gd name="T84" fmla="*/ 962 w 986"/>
                <a:gd name="T85" fmla="*/ 355 h 649"/>
                <a:gd name="T86" fmla="*/ 986 w 986"/>
                <a:gd name="T87" fmla="*/ 368 h 649"/>
                <a:gd name="T88" fmla="*/ 986 w 986"/>
                <a:gd name="T89" fmla="*/ 377 h 649"/>
                <a:gd name="T90" fmla="*/ 960 w 986"/>
                <a:gd name="T91" fmla="*/ 392 h 649"/>
                <a:gd name="T92" fmla="*/ 936 w 986"/>
                <a:gd name="T93" fmla="*/ 414 h 649"/>
                <a:gd name="T94" fmla="*/ 925 w 986"/>
                <a:gd name="T95" fmla="*/ 444 h 649"/>
                <a:gd name="T96" fmla="*/ 882 w 986"/>
                <a:gd name="T97" fmla="*/ 471 h 649"/>
                <a:gd name="T98" fmla="*/ 871 w 986"/>
                <a:gd name="T99" fmla="*/ 466 h 649"/>
                <a:gd name="T100" fmla="*/ 852 w 986"/>
                <a:gd name="T101" fmla="*/ 466 h 649"/>
                <a:gd name="T102" fmla="*/ 836 w 986"/>
                <a:gd name="T103" fmla="*/ 486 h 649"/>
                <a:gd name="T104" fmla="*/ 836 w 986"/>
                <a:gd name="T105" fmla="*/ 502 h 649"/>
                <a:gd name="T106" fmla="*/ 834 w 986"/>
                <a:gd name="T107" fmla="*/ 502 h 649"/>
                <a:gd name="T108" fmla="*/ 829 w 986"/>
                <a:gd name="T109" fmla="*/ 507 h 649"/>
                <a:gd name="T110" fmla="*/ 692 w 986"/>
                <a:gd name="T111" fmla="*/ 529 h 649"/>
                <a:gd name="T112" fmla="*/ 239 w 986"/>
                <a:gd name="T113" fmla="*/ 61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6" h="649">
                  <a:moveTo>
                    <a:pt x="239" y="618"/>
                  </a:moveTo>
                  <a:lnTo>
                    <a:pt x="76" y="649"/>
                  </a:lnTo>
                  <a:lnTo>
                    <a:pt x="44" y="460"/>
                  </a:lnTo>
                  <a:lnTo>
                    <a:pt x="0" y="175"/>
                  </a:lnTo>
                  <a:lnTo>
                    <a:pt x="11" y="162"/>
                  </a:lnTo>
                  <a:lnTo>
                    <a:pt x="38" y="135"/>
                  </a:lnTo>
                  <a:lnTo>
                    <a:pt x="49" y="117"/>
                  </a:lnTo>
                  <a:lnTo>
                    <a:pt x="54" y="117"/>
                  </a:lnTo>
                  <a:lnTo>
                    <a:pt x="55" y="122"/>
                  </a:lnTo>
                  <a:lnTo>
                    <a:pt x="68" y="122"/>
                  </a:lnTo>
                  <a:lnTo>
                    <a:pt x="102" y="86"/>
                  </a:lnTo>
                  <a:lnTo>
                    <a:pt x="113" y="139"/>
                  </a:lnTo>
                  <a:lnTo>
                    <a:pt x="799" y="0"/>
                  </a:lnTo>
                  <a:lnTo>
                    <a:pt x="810" y="12"/>
                  </a:lnTo>
                  <a:lnTo>
                    <a:pt x="813" y="18"/>
                  </a:lnTo>
                  <a:lnTo>
                    <a:pt x="821" y="23"/>
                  </a:lnTo>
                  <a:lnTo>
                    <a:pt x="825" y="23"/>
                  </a:lnTo>
                  <a:lnTo>
                    <a:pt x="829" y="34"/>
                  </a:lnTo>
                  <a:lnTo>
                    <a:pt x="836" y="34"/>
                  </a:lnTo>
                  <a:lnTo>
                    <a:pt x="858" y="75"/>
                  </a:lnTo>
                  <a:lnTo>
                    <a:pt x="868" y="88"/>
                  </a:lnTo>
                  <a:lnTo>
                    <a:pt x="876" y="97"/>
                  </a:lnTo>
                  <a:lnTo>
                    <a:pt x="876" y="104"/>
                  </a:lnTo>
                  <a:lnTo>
                    <a:pt x="916" y="109"/>
                  </a:lnTo>
                  <a:lnTo>
                    <a:pt x="928" y="117"/>
                  </a:lnTo>
                  <a:lnTo>
                    <a:pt x="920" y="122"/>
                  </a:lnTo>
                  <a:lnTo>
                    <a:pt x="904" y="139"/>
                  </a:lnTo>
                  <a:lnTo>
                    <a:pt x="904" y="151"/>
                  </a:lnTo>
                  <a:lnTo>
                    <a:pt x="903" y="182"/>
                  </a:lnTo>
                  <a:lnTo>
                    <a:pt x="882" y="203"/>
                  </a:lnTo>
                  <a:lnTo>
                    <a:pt x="879" y="204"/>
                  </a:lnTo>
                  <a:lnTo>
                    <a:pt x="879" y="214"/>
                  </a:lnTo>
                  <a:lnTo>
                    <a:pt x="893" y="228"/>
                  </a:lnTo>
                  <a:lnTo>
                    <a:pt x="893" y="249"/>
                  </a:lnTo>
                  <a:lnTo>
                    <a:pt x="882" y="256"/>
                  </a:lnTo>
                  <a:lnTo>
                    <a:pt x="892" y="296"/>
                  </a:lnTo>
                  <a:lnTo>
                    <a:pt x="892" y="298"/>
                  </a:lnTo>
                  <a:lnTo>
                    <a:pt x="914" y="303"/>
                  </a:lnTo>
                  <a:lnTo>
                    <a:pt x="916" y="325"/>
                  </a:lnTo>
                  <a:lnTo>
                    <a:pt x="936" y="330"/>
                  </a:lnTo>
                  <a:lnTo>
                    <a:pt x="940" y="338"/>
                  </a:lnTo>
                  <a:lnTo>
                    <a:pt x="951" y="343"/>
                  </a:lnTo>
                  <a:lnTo>
                    <a:pt x="962" y="355"/>
                  </a:lnTo>
                  <a:lnTo>
                    <a:pt x="986" y="368"/>
                  </a:lnTo>
                  <a:lnTo>
                    <a:pt x="986" y="377"/>
                  </a:lnTo>
                  <a:lnTo>
                    <a:pt x="960" y="392"/>
                  </a:lnTo>
                  <a:lnTo>
                    <a:pt x="936" y="414"/>
                  </a:lnTo>
                  <a:lnTo>
                    <a:pt x="925" y="444"/>
                  </a:lnTo>
                  <a:lnTo>
                    <a:pt x="882" y="471"/>
                  </a:lnTo>
                  <a:lnTo>
                    <a:pt x="871" y="466"/>
                  </a:lnTo>
                  <a:lnTo>
                    <a:pt x="852" y="466"/>
                  </a:lnTo>
                  <a:lnTo>
                    <a:pt x="836" y="486"/>
                  </a:lnTo>
                  <a:lnTo>
                    <a:pt x="836" y="502"/>
                  </a:lnTo>
                  <a:lnTo>
                    <a:pt x="834" y="502"/>
                  </a:lnTo>
                  <a:lnTo>
                    <a:pt x="829" y="507"/>
                  </a:lnTo>
                  <a:lnTo>
                    <a:pt x="692" y="529"/>
                  </a:lnTo>
                  <a:lnTo>
                    <a:pt x="239" y="61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5" name="Rectangle 124"/>
            <p:cNvSpPr>
              <a:spLocks noChangeArrowheads="1"/>
            </p:cNvSpPr>
            <p:nvPr/>
          </p:nvSpPr>
          <p:spPr bwMode="auto">
            <a:xfrm>
              <a:off x="7383" y="1988"/>
              <a:ext cx="155"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PA</a:t>
              </a:r>
              <a:endParaRPr lang="en-US" sz="1100">
                <a:effectLst/>
                <a:latin typeface="Calibri" charset="0"/>
                <a:ea typeface="Calibri" charset="0"/>
                <a:cs typeface="Times New Roman" charset="0"/>
              </a:endParaRPr>
            </a:p>
          </p:txBody>
        </p:sp>
        <p:sp>
          <p:nvSpPr>
            <p:cNvPr id="126" name="Freeform 125"/>
            <p:cNvSpPr>
              <a:spLocks/>
            </p:cNvSpPr>
            <p:nvPr/>
          </p:nvSpPr>
          <p:spPr bwMode="auto">
            <a:xfrm>
              <a:off x="7022" y="1769"/>
              <a:ext cx="986" cy="649"/>
            </a:xfrm>
            <a:custGeom>
              <a:avLst/>
              <a:gdLst>
                <a:gd name="T0" fmla="*/ 239 w 986"/>
                <a:gd name="T1" fmla="*/ 618 h 649"/>
                <a:gd name="T2" fmla="*/ 76 w 986"/>
                <a:gd name="T3" fmla="*/ 649 h 649"/>
                <a:gd name="T4" fmla="*/ 44 w 986"/>
                <a:gd name="T5" fmla="*/ 460 h 649"/>
                <a:gd name="T6" fmla="*/ 0 w 986"/>
                <a:gd name="T7" fmla="*/ 175 h 649"/>
                <a:gd name="T8" fmla="*/ 11 w 986"/>
                <a:gd name="T9" fmla="*/ 162 h 649"/>
                <a:gd name="T10" fmla="*/ 38 w 986"/>
                <a:gd name="T11" fmla="*/ 135 h 649"/>
                <a:gd name="T12" fmla="*/ 49 w 986"/>
                <a:gd name="T13" fmla="*/ 117 h 649"/>
                <a:gd name="T14" fmla="*/ 54 w 986"/>
                <a:gd name="T15" fmla="*/ 117 h 649"/>
                <a:gd name="T16" fmla="*/ 55 w 986"/>
                <a:gd name="T17" fmla="*/ 122 h 649"/>
                <a:gd name="T18" fmla="*/ 68 w 986"/>
                <a:gd name="T19" fmla="*/ 122 h 649"/>
                <a:gd name="T20" fmla="*/ 102 w 986"/>
                <a:gd name="T21" fmla="*/ 86 h 649"/>
                <a:gd name="T22" fmla="*/ 113 w 986"/>
                <a:gd name="T23" fmla="*/ 139 h 649"/>
                <a:gd name="T24" fmla="*/ 799 w 986"/>
                <a:gd name="T25" fmla="*/ 0 h 649"/>
                <a:gd name="T26" fmla="*/ 810 w 986"/>
                <a:gd name="T27" fmla="*/ 12 h 649"/>
                <a:gd name="T28" fmla="*/ 813 w 986"/>
                <a:gd name="T29" fmla="*/ 18 h 649"/>
                <a:gd name="T30" fmla="*/ 821 w 986"/>
                <a:gd name="T31" fmla="*/ 23 h 649"/>
                <a:gd name="T32" fmla="*/ 825 w 986"/>
                <a:gd name="T33" fmla="*/ 23 h 649"/>
                <a:gd name="T34" fmla="*/ 829 w 986"/>
                <a:gd name="T35" fmla="*/ 34 h 649"/>
                <a:gd name="T36" fmla="*/ 836 w 986"/>
                <a:gd name="T37" fmla="*/ 34 h 649"/>
                <a:gd name="T38" fmla="*/ 858 w 986"/>
                <a:gd name="T39" fmla="*/ 75 h 649"/>
                <a:gd name="T40" fmla="*/ 868 w 986"/>
                <a:gd name="T41" fmla="*/ 88 h 649"/>
                <a:gd name="T42" fmla="*/ 876 w 986"/>
                <a:gd name="T43" fmla="*/ 97 h 649"/>
                <a:gd name="T44" fmla="*/ 876 w 986"/>
                <a:gd name="T45" fmla="*/ 104 h 649"/>
                <a:gd name="T46" fmla="*/ 916 w 986"/>
                <a:gd name="T47" fmla="*/ 109 h 649"/>
                <a:gd name="T48" fmla="*/ 928 w 986"/>
                <a:gd name="T49" fmla="*/ 117 h 649"/>
                <a:gd name="T50" fmla="*/ 920 w 986"/>
                <a:gd name="T51" fmla="*/ 122 h 649"/>
                <a:gd name="T52" fmla="*/ 904 w 986"/>
                <a:gd name="T53" fmla="*/ 139 h 649"/>
                <a:gd name="T54" fmla="*/ 904 w 986"/>
                <a:gd name="T55" fmla="*/ 151 h 649"/>
                <a:gd name="T56" fmla="*/ 903 w 986"/>
                <a:gd name="T57" fmla="*/ 182 h 649"/>
                <a:gd name="T58" fmla="*/ 882 w 986"/>
                <a:gd name="T59" fmla="*/ 203 h 649"/>
                <a:gd name="T60" fmla="*/ 879 w 986"/>
                <a:gd name="T61" fmla="*/ 204 h 649"/>
                <a:gd name="T62" fmla="*/ 879 w 986"/>
                <a:gd name="T63" fmla="*/ 214 h 649"/>
                <a:gd name="T64" fmla="*/ 893 w 986"/>
                <a:gd name="T65" fmla="*/ 228 h 649"/>
                <a:gd name="T66" fmla="*/ 893 w 986"/>
                <a:gd name="T67" fmla="*/ 249 h 649"/>
                <a:gd name="T68" fmla="*/ 882 w 986"/>
                <a:gd name="T69" fmla="*/ 256 h 649"/>
                <a:gd name="T70" fmla="*/ 892 w 986"/>
                <a:gd name="T71" fmla="*/ 296 h 649"/>
                <a:gd name="T72" fmla="*/ 892 w 986"/>
                <a:gd name="T73" fmla="*/ 298 h 649"/>
                <a:gd name="T74" fmla="*/ 914 w 986"/>
                <a:gd name="T75" fmla="*/ 303 h 649"/>
                <a:gd name="T76" fmla="*/ 916 w 986"/>
                <a:gd name="T77" fmla="*/ 325 h 649"/>
                <a:gd name="T78" fmla="*/ 936 w 986"/>
                <a:gd name="T79" fmla="*/ 330 h 649"/>
                <a:gd name="T80" fmla="*/ 940 w 986"/>
                <a:gd name="T81" fmla="*/ 338 h 649"/>
                <a:gd name="T82" fmla="*/ 951 w 986"/>
                <a:gd name="T83" fmla="*/ 343 h 649"/>
                <a:gd name="T84" fmla="*/ 962 w 986"/>
                <a:gd name="T85" fmla="*/ 355 h 649"/>
                <a:gd name="T86" fmla="*/ 986 w 986"/>
                <a:gd name="T87" fmla="*/ 368 h 649"/>
                <a:gd name="T88" fmla="*/ 986 w 986"/>
                <a:gd name="T89" fmla="*/ 377 h 649"/>
                <a:gd name="T90" fmla="*/ 960 w 986"/>
                <a:gd name="T91" fmla="*/ 392 h 649"/>
                <a:gd name="T92" fmla="*/ 936 w 986"/>
                <a:gd name="T93" fmla="*/ 414 h 649"/>
                <a:gd name="T94" fmla="*/ 925 w 986"/>
                <a:gd name="T95" fmla="*/ 444 h 649"/>
                <a:gd name="T96" fmla="*/ 882 w 986"/>
                <a:gd name="T97" fmla="*/ 471 h 649"/>
                <a:gd name="T98" fmla="*/ 871 w 986"/>
                <a:gd name="T99" fmla="*/ 466 h 649"/>
                <a:gd name="T100" fmla="*/ 852 w 986"/>
                <a:gd name="T101" fmla="*/ 466 h 649"/>
                <a:gd name="T102" fmla="*/ 836 w 986"/>
                <a:gd name="T103" fmla="*/ 486 h 649"/>
                <a:gd name="T104" fmla="*/ 836 w 986"/>
                <a:gd name="T105" fmla="*/ 502 h 649"/>
                <a:gd name="T106" fmla="*/ 834 w 986"/>
                <a:gd name="T107" fmla="*/ 502 h 649"/>
                <a:gd name="T108" fmla="*/ 829 w 986"/>
                <a:gd name="T109" fmla="*/ 507 h 649"/>
                <a:gd name="T110" fmla="*/ 692 w 986"/>
                <a:gd name="T111" fmla="*/ 529 h 649"/>
                <a:gd name="T112" fmla="*/ 239 w 986"/>
                <a:gd name="T113" fmla="*/ 61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6" h="649">
                  <a:moveTo>
                    <a:pt x="239" y="618"/>
                  </a:moveTo>
                  <a:lnTo>
                    <a:pt x="76" y="649"/>
                  </a:lnTo>
                  <a:lnTo>
                    <a:pt x="44" y="460"/>
                  </a:lnTo>
                  <a:lnTo>
                    <a:pt x="0" y="175"/>
                  </a:lnTo>
                  <a:lnTo>
                    <a:pt x="11" y="162"/>
                  </a:lnTo>
                  <a:lnTo>
                    <a:pt x="38" y="135"/>
                  </a:lnTo>
                  <a:lnTo>
                    <a:pt x="49" y="117"/>
                  </a:lnTo>
                  <a:lnTo>
                    <a:pt x="54" y="117"/>
                  </a:lnTo>
                  <a:lnTo>
                    <a:pt x="55" y="122"/>
                  </a:lnTo>
                  <a:lnTo>
                    <a:pt x="68" y="122"/>
                  </a:lnTo>
                  <a:lnTo>
                    <a:pt x="102" y="86"/>
                  </a:lnTo>
                  <a:lnTo>
                    <a:pt x="113" y="139"/>
                  </a:lnTo>
                  <a:lnTo>
                    <a:pt x="799" y="0"/>
                  </a:lnTo>
                  <a:lnTo>
                    <a:pt x="810" y="12"/>
                  </a:lnTo>
                  <a:lnTo>
                    <a:pt x="813" y="18"/>
                  </a:lnTo>
                  <a:lnTo>
                    <a:pt x="821" y="23"/>
                  </a:lnTo>
                  <a:lnTo>
                    <a:pt x="825" y="23"/>
                  </a:lnTo>
                  <a:lnTo>
                    <a:pt x="829" y="34"/>
                  </a:lnTo>
                  <a:lnTo>
                    <a:pt x="836" y="34"/>
                  </a:lnTo>
                  <a:lnTo>
                    <a:pt x="858" y="75"/>
                  </a:lnTo>
                  <a:lnTo>
                    <a:pt x="868" y="88"/>
                  </a:lnTo>
                  <a:lnTo>
                    <a:pt x="876" y="97"/>
                  </a:lnTo>
                  <a:lnTo>
                    <a:pt x="876" y="104"/>
                  </a:lnTo>
                  <a:lnTo>
                    <a:pt x="916" y="109"/>
                  </a:lnTo>
                  <a:lnTo>
                    <a:pt x="928" y="117"/>
                  </a:lnTo>
                  <a:lnTo>
                    <a:pt x="920" y="122"/>
                  </a:lnTo>
                  <a:lnTo>
                    <a:pt x="904" y="139"/>
                  </a:lnTo>
                  <a:lnTo>
                    <a:pt x="904" y="151"/>
                  </a:lnTo>
                  <a:lnTo>
                    <a:pt x="903" y="182"/>
                  </a:lnTo>
                  <a:lnTo>
                    <a:pt x="882" y="203"/>
                  </a:lnTo>
                  <a:lnTo>
                    <a:pt x="879" y="204"/>
                  </a:lnTo>
                  <a:lnTo>
                    <a:pt x="879" y="214"/>
                  </a:lnTo>
                  <a:lnTo>
                    <a:pt x="893" y="228"/>
                  </a:lnTo>
                  <a:lnTo>
                    <a:pt x="893" y="249"/>
                  </a:lnTo>
                  <a:lnTo>
                    <a:pt x="882" y="256"/>
                  </a:lnTo>
                  <a:lnTo>
                    <a:pt x="892" y="296"/>
                  </a:lnTo>
                  <a:lnTo>
                    <a:pt x="892" y="298"/>
                  </a:lnTo>
                  <a:lnTo>
                    <a:pt x="914" y="303"/>
                  </a:lnTo>
                  <a:lnTo>
                    <a:pt x="916" y="325"/>
                  </a:lnTo>
                  <a:lnTo>
                    <a:pt x="936" y="330"/>
                  </a:lnTo>
                  <a:lnTo>
                    <a:pt x="940" y="338"/>
                  </a:lnTo>
                  <a:lnTo>
                    <a:pt x="951" y="343"/>
                  </a:lnTo>
                  <a:lnTo>
                    <a:pt x="962" y="355"/>
                  </a:lnTo>
                  <a:lnTo>
                    <a:pt x="986" y="368"/>
                  </a:lnTo>
                  <a:lnTo>
                    <a:pt x="986" y="377"/>
                  </a:lnTo>
                  <a:lnTo>
                    <a:pt x="960" y="392"/>
                  </a:lnTo>
                  <a:lnTo>
                    <a:pt x="936" y="414"/>
                  </a:lnTo>
                  <a:lnTo>
                    <a:pt x="925" y="444"/>
                  </a:lnTo>
                  <a:lnTo>
                    <a:pt x="882" y="471"/>
                  </a:lnTo>
                  <a:lnTo>
                    <a:pt x="871" y="466"/>
                  </a:lnTo>
                  <a:lnTo>
                    <a:pt x="852" y="466"/>
                  </a:lnTo>
                  <a:lnTo>
                    <a:pt x="836" y="486"/>
                  </a:lnTo>
                  <a:lnTo>
                    <a:pt x="836" y="502"/>
                  </a:lnTo>
                  <a:lnTo>
                    <a:pt x="834" y="502"/>
                  </a:lnTo>
                  <a:lnTo>
                    <a:pt x="829" y="507"/>
                  </a:lnTo>
                  <a:lnTo>
                    <a:pt x="692" y="529"/>
                  </a:lnTo>
                  <a:lnTo>
                    <a:pt x="239" y="618"/>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27" name="Freeform 126"/>
            <p:cNvSpPr>
              <a:spLocks/>
            </p:cNvSpPr>
            <p:nvPr/>
          </p:nvSpPr>
          <p:spPr bwMode="auto">
            <a:xfrm>
              <a:off x="7889" y="1857"/>
              <a:ext cx="233" cy="532"/>
            </a:xfrm>
            <a:custGeom>
              <a:avLst/>
              <a:gdLst>
                <a:gd name="T0" fmla="*/ 6 w 233"/>
                <a:gd name="T1" fmla="*/ 356 h 532"/>
                <a:gd name="T2" fmla="*/ 49 w 233"/>
                <a:gd name="T3" fmla="*/ 327 h 532"/>
                <a:gd name="T4" fmla="*/ 60 w 233"/>
                <a:gd name="T5" fmla="*/ 299 h 532"/>
                <a:gd name="T6" fmla="*/ 83 w 233"/>
                <a:gd name="T7" fmla="*/ 276 h 532"/>
                <a:gd name="T8" fmla="*/ 108 w 233"/>
                <a:gd name="T9" fmla="*/ 262 h 532"/>
                <a:gd name="T10" fmla="*/ 108 w 233"/>
                <a:gd name="T11" fmla="*/ 252 h 532"/>
                <a:gd name="T12" fmla="*/ 86 w 233"/>
                <a:gd name="T13" fmla="*/ 238 h 532"/>
                <a:gd name="T14" fmla="*/ 75 w 233"/>
                <a:gd name="T15" fmla="*/ 226 h 532"/>
                <a:gd name="T16" fmla="*/ 63 w 233"/>
                <a:gd name="T17" fmla="*/ 221 h 532"/>
                <a:gd name="T18" fmla="*/ 60 w 233"/>
                <a:gd name="T19" fmla="*/ 215 h 532"/>
                <a:gd name="T20" fmla="*/ 39 w 233"/>
                <a:gd name="T21" fmla="*/ 210 h 532"/>
                <a:gd name="T22" fmla="*/ 38 w 233"/>
                <a:gd name="T23" fmla="*/ 186 h 532"/>
                <a:gd name="T24" fmla="*/ 15 w 233"/>
                <a:gd name="T25" fmla="*/ 183 h 532"/>
                <a:gd name="T26" fmla="*/ 15 w 233"/>
                <a:gd name="T27" fmla="*/ 179 h 532"/>
                <a:gd name="T28" fmla="*/ 6 w 233"/>
                <a:gd name="T29" fmla="*/ 139 h 532"/>
                <a:gd name="T30" fmla="*/ 17 w 233"/>
                <a:gd name="T31" fmla="*/ 132 h 532"/>
                <a:gd name="T32" fmla="*/ 17 w 233"/>
                <a:gd name="T33" fmla="*/ 111 h 532"/>
                <a:gd name="T34" fmla="*/ 3 w 233"/>
                <a:gd name="T35" fmla="*/ 97 h 532"/>
                <a:gd name="T36" fmla="*/ 3 w 233"/>
                <a:gd name="T37" fmla="*/ 89 h 532"/>
                <a:gd name="T38" fmla="*/ 6 w 233"/>
                <a:gd name="T39" fmla="*/ 86 h 532"/>
                <a:gd name="T40" fmla="*/ 27 w 233"/>
                <a:gd name="T41" fmla="*/ 65 h 532"/>
                <a:gd name="T42" fmla="*/ 28 w 233"/>
                <a:gd name="T43" fmla="*/ 34 h 532"/>
                <a:gd name="T44" fmla="*/ 28 w 233"/>
                <a:gd name="T45" fmla="*/ 22 h 532"/>
                <a:gd name="T46" fmla="*/ 44 w 233"/>
                <a:gd name="T47" fmla="*/ 3 h 532"/>
                <a:gd name="T48" fmla="*/ 51 w 233"/>
                <a:gd name="T49" fmla="*/ 0 h 532"/>
                <a:gd name="T50" fmla="*/ 188 w 233"/>
                <a:gd name="T51" fmla="*/ 50 h 532"/>
                <a:gd name="T52" fmla="*/ 199 w 233"/>
                <a:gd name="T53" fmla="*/ 74 h 532"/>
                <a:gd name="T54" fmla="*/ 188 w 233"/>
                <a:gd name="T55" fmla="*/ 86 h 532"/>
                <a:gd name="T56" fmla="*/ 181 w 233"/>
                <a:gd name="T57" fmla="*/ 92 h 532"/>
                <a:gd name="T58" fmla="*/ 181 w 233"/>
                <a:gd name="T59" fmla="*/ 105 h 532"/>
                <a:gd name="T60" fmla="*/ 181 w 233"/>
                <a:gd name="T61" fmla="*/ 132 h 532"/>
                <a:gd name="T62" fmla="*/ 175 w 233"/>
                <a:gd name="T63" fmla="*/ 132 h 532"/>
                <a:gd name="T64" fmla="*/ 164 w 233"/>
                <a:gd name="T65" fmla="*/ 136 h 532"/>
                <a:gd name="T66" fmla="*/ 154 w 233"/>
                <a:gd name="T67" fmla="*/ 163 h 532"/>
                <a:gd name="T68" fmla="*/ 154 w 233"/>
                <a:gd name="T69" fmla="*/ 174 h 532"/>
                <a:gd name="T70" fmla="*/ 164 w 233"/>
                <a:gd name="T71" fmla="*/ 174 h 532"/>
                <a:gd name="T72" fmla="*/ 165 w 233"/>
                <a:gd name="T73" fmla="*/ 174 h 532"/>
                <a:gd name="T74" fmla="*/ 177 w 233"/>
                <a:gd name="T75" fmla="*/ 179 h 532"/>
                <a:gd name="T76" fmla="*/ 181 w 233"/>
                <a:gd name="T77" fmla="*/ 174 h 532"/>
                <a:gd name="T78" fmla="*/ 204 w 233"/>
                <a:gd name="T79" fmla="*/ 163 h 532"/>
                <a:gd name="T80" fmla="*/ 220 w 233"/>
                <a:gd name="T81" fmla="*/ 183 h 532"/>
                <a:gd name="T82" fmla="*/ 223 w 233"/>
                <a:gd name="T83" fmla="*/ 238 h 532"/>
                <a:gd name="T84" fmla="*/ 233 w 233"/>
                <a:gd name="T85" fmla="*/ 309 h 532"/>
                <a:gd name="T86" fmla="*/ 233 w 233"/>
                <a:gd name="T87" fmla="*/ 327 h 532"/>
                <a:gd name="T88" fmla="*/ 220 w 233"/>
                <a:gd name="T89" fmla="*/ 351 h 532"/>
                <a:gd name="T90" fmla="*/ 209 w 233"/>
                <a:gd name="T91" fmla="*/ 378 h 532"/>
                <a:gd name="T92" fmla="*/ 186 w 233"/>
                <a:gd name="T93" fmla="*/ 414 h 532"/>
                <a:gd name="T94" fmla="*/ 177 w 233"/>
                <a:gd name="T95" fmla="*/ 438 h 532"/>
                <a:gd name="T96" fmla="*/ 159 w 233"/>
                <a:gd name="T97" fmla="*/ 467 h 532"/>
                <a:gd name="T98" fmla="*/ 159 w 233"/>
                <a:gd name="T99" fmla="*/ 492 h 532"/>
                <a:gd name="T100" fmla="*/ 143 w 233"/>
                <a:gd name="T101" fmla="*/ 514 h 532"/>
                <a:gd name="T102" fmla="*/ 135 w 233"/>
                <a:gd name="T103" fmla="*/ 532 h 532"/>
                <a:gd name="T104" fmla="*/ 129 w 233"/>
                <a:gd name="T105" fmla="*/ 519 h 532"/>
                <a:gd name="T106" fmla="*/ 129 w 233"/>
                <a:gd name="T107" fmla="*/ 503 h 532"/>
                <a:gd name="T108" fmla="*/ 129 w 233"/>
                <a:gd name="T109" fmla="*/ 480 h 532"/>
                <a:gd name="T110" fmla="*/ 118 w 233"/>
                <a:gd name="T111" fmla="*/ 472 h 532"/>
                <a:gd name="T112" fmla="*/ 90 w 233"/>
                <a:gd name="T113" fmla="*/ 467 h 532"/>
                <a:gd name="T114" fmla="*/ 83 w 233"/>
                <a:gd name="T115" fmla="*/ 467 h 532"/>
                <a:gd name="T116" fmla="*/ 39 w 233"/>
                <a:gd name="T117" fmla="*/ 445 h 532"/>
                <a:gd name="T118" fmla="*/ 28 w 233"/>
                <a:gd name="T119" fmla="*/ 438 h 532"/>
                <a:gd name="T120" fmla="*/ 17 w 233"/>
                <a:gd name="T121" fmla="*/ 415 h 532"/>
                <a:gd name="T122" fmla="*/ 6 w 233"/>
                <a:gd name="T123" fmla="*/ 398 h 532"/>
                <a:gd name="T124" fmla="*/ 0 w 233"/>
                <a:gd name="T125" fmla="*/ 398 h 532"/>
                <a:gd name="T126" fmla="*/ 0 w 233"/>
                <a:gd name="T127" fmla="*/ 393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233" h="532">
                  <a:moveTo>
                    <a:pt x="6" y="356"/>
                  </a:moveTo>
                  <a:lnTo>
                    <a:pt x="49" y="327"/>
                  </a:lnTo>
                  <a:lnTo>
                    <a:pt x="60" y="299"/>
                  </a:lnTo>
                  <a:lnTo>
                    <a:pt x="83" y="276"/>
                  </a:lnTo>
                  <a:lnTo>
                    <a:pt x="108" y="262"/>
                  </a:lnTo>
                  <a:lnTo>
                    <a:pt x="108" y="252"/>
                  </a:lnTo>
                  <a:lnTo>
                    <a:pt x="86" y="238"/>
                  </a:lnTo>
                  <a:lnTo>
                    <a:pt x="75" y="226"/>
                  </a:lnTo>
                  <a:lnTo>
                    <a:pt x="63" y="221"/>
                  </a:lnTo>
                  <a:lnTo>
                    <a:pt x="60" y="215"/>
                  </a:lnTo>
                  <a:lnTo>
                    <a:pt x="39" y="210"/>
                  </a:lnTo>
                  <a:lnTo>
                    <a:pt x="38" y="186"/>
                  </a:lnTo>
                  <a:lnTo>
                    <a:pt x="15" y="183"/>
                  </a:lnTo>
                  <a:lnTo>
                    <a:pt x="15" y="179"/>
                  </a:lnTo>
                  <a:lnTo>
                    <a:pt x="6" y="139"/>
                  </a:lnTo>
                  <a:lnTo>
                    <a:pt x="17" y="132"/>
                  </a:lnTo>
                  <a:lnTo>
                    <a:pt x="17" y="111"/>
                  </a:lnTo>
                  <a:lnTo>
                    <a:pt x="3" y="97"/>
                  </a:lnTo>
                  <a:lnTo>
                    <a:pt x="3" y="89"/>
                  </a:lnTo>
                  <a:lnTo>
                    <a:pt x="6" y="86"/>
                  </a:lnTo>
                  <a:lnTo>
                    <a:pt x="27" y="65"/>
                  </a:lnTo>
                  <a:lnTo>
                    <a:pt x="28" y="34"/>
                  </a:lnTo>
                  <a:lnTo>
                    <a:pt x="28" y="22"/>
                  </a:lnTo>
                  <a:lnTo>
                    <a:pt x="44" y="3"/>
                  </a:lnTo>
                  <a:lnTo>
                    <a:pt x="51" y="0"/>
                  </a:lnTo>
                  <a:lnTo>
                    <a:pt x="188" y="50"/>
                  </a:lnTo>
                  <a:lnTo>
                    <a:pt x="199" y="74"/>
                  </a:lnTo>
                  <a:lnTo>
                    <a:pt x="188" y="86"/>
                  </a:lnTo>
                  <a:lnTo>
                    <a:pt x="181" y="92"/>
                  </a:lnTo>
                  <a:lnTo>
                    <a:pt x="181" y="105"/>
                  </a:lnTo>
                  <a:lnTo>
                    <a:pt x="181" y="132"/>
                  </a:lnTo>
                  <a:lnTo>
                    <a:pt x="175" y="132"/>
                  </a:lnTo>
                  <a:lnTo>
                    <a:pt x="164" y="136"/>
                  </a:lnTo>
                  <a:lnTo>
                    <a:pt x="154" y="163"/>
                  </a:lnTo>
                  <a:lnTo>
                    <a:pt x="154" y="174"/>
                  </a:lnTo>
                  <a:lnTo>
                    <a:pt x="164" y="174"/>
                  </a:lnTo>
                  <a:lnTo>
                    <a:pt x="165" y="174"/>
                  </a:lnTo>
                  <a:lnTo>
                    <a:pt x="177" y="179"/>
                  </a:lnTo>
                  <a:lnTo>
                    <a:pt x="181" y="174"/>
                  </a:lnTo>
                  <a:lnTo>
                    <a:pt x="204" y="163"/>
                  </a:lnTo>
                  <a:lnTo>
                    <a:pt x="220" y="183"/>
                  </a:lnTo>
                  <a:lnTo>
                    <a:pt x="223" y="238"/>
                  </a:lnTo>
                  <a:lnTo>
                    <a:pt x="233" y="309"/>
                  </a:lnTo>
                  <a:lnTo>
                    <a:pt x="233" y="327"/>
                  </a:lnTo>
                  <a:lnTo>
                    <a:pt x="220" y="351"/>
                  </a:lnTo>
                  <a:lnTo>
                    <a:pt x="209" y="378"/>
                  </a:lnTo>
                  <a:lnTo>
                    <a:pt x="186" y="414"/>
                  </a:lnTo>
                  <a:lnTo>
                    <a:pt x="177" y="438"/>
                  </a:lnTo>
                  <a:lnTo>
                    <a:pt x="159" y="467"/>
                  </a:lnTo>
                  <a:lnTo>
                    <a:pt x="159" y="492"/>
                  </a:lnTo>
                  <a:lnTo>
                    <a:pt x="143" y="514"/>
                  </a:lnTo>
                  <a:lnTo>
                    <a:pt x="135" y="532"/>
                  </a:lnTo>
                  <a:lnTo>
                    <a:pt x="129" y="519"/>
                  </a:lnTo>
                  <a:lnTo>
                    <a:pt x="129" y="503"/>
                  </a:lnTo>
                  <a:lnTo>
                    <a:pt x="129" y="480"/>
                  </a:lnTo>
                  <a:lnTo>
                    <a:pt x="118" y="472"/>
                  </a:lnTo>
                  <a:lnTo>
                    <a:pt x="90" y="467"/>
                  </a:lnTo>
                  <a:lnTo>
                    <a:pt x="83" y="467"/>
                  </a:lnTo>
                  <a:lnTo>
                    <a:pt x="39" y="445"/>
                  </a:lnTo>
                  <a:lnTo>
                    <a:pt x="28" y="438"/>
                  </a:lnTo>
                  <a:lnTo>
                    <a:pt x="17" y="415"/>
                  </a:lnTo>
                  <a:lnTo>
                    <a:pt x="6" y="398"/>
                  </a:lnTo>
                  <a:lnTo>
                    <a:pt x="0" y="398"/>
                  </a:lnTo>
                  <a:lnTo>
                    <a:pt x="0" y="393"/>
                  </a:lnTo>
                  <a:lnTo>
                    <a:pt x="6" y="356"/>
                  </a:lnTo>
                  <a:close/>
                </a:path>
              </a:pathLst>
            </a:custGeom>
            <a:solidFill>
              <a:srgbClr val="748C4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8" name="Freeform 127"/>
            <p:cNvSpPr>
              <a:spLocks/>
            </p:cNvSpPr>
            <p:nvPr/>
          </p:nvSpPr>
          <p:spPr bwMode="auto">
            <a:xfrm>
              <a:off x="7889" y="1857"/>
              <a:ext cx="233" cy="532"/>
            </a:xfrm>
            <a:custGeom>
              <a:avLst/>
              <a:gdLst>
                <a:gd name="T0" fmla="*/ 6 w 233"/>
                <a:gd name="T1" fmla="*/ 356 h 532"/>
                <a:gd name="T2" fmla="*/ 49 w 233"/>
                <a:gd name="T3" fmla="*/ 327 h 532"/>
                <a:gd name="T4" fmla="*/ 60 w 233"/>
                <a:gd name="T5" fmla="*/ 299 h 532"/>
                <a:gd name="T6" fmla="*/ 83 w 233"/>
                <a:gd name="T7" fmla="*/ 276 h 532"/>
                <a:gd name="T8" fmla="*/ 108 w 233"/>
                <a:gd name="T9" fmla="*/ 262 h 532"/>
                <a:gd name="T10" fmla="*/ 108 w 233"/>
                <a:gd name="T11" fmla="*/ 252 h 532"/>
                <a:gd name="T12" fmla="*/ 86 w 233"/>
                <a:gd name="T13" fmla="*/ 238 h 532"/>
                <a:gd name="T14" fmla="*/ 75 w 233"/>
                <a:gd name="T15" fmla="*/ 226 h 532"/>
                <a:gd name="T16" fmla="*/ 63 w 233"/>
                <a:gd name="T17" fmla="*/ 221 h 532"/>
                <a:gd name="T18" fmla="*/ 60 w 233"/>
                <a:gd name="T19" fmla="*/ 215 h 532"/>
                <a:gd name="T20" fmla="*/ 39 w 233"/>
                <a:gd name="T21" fmla="*/ 210 h 532"/>
                <a:gd name="T22" fmla="*/ 38 w 233"/>
                <a:gd name="T23" fmla="*/ 186 h 532"/>
                <a:gd name="T24" fmla="*/ 15 w 233"/>
                <a:gd name="T25" fmla="*/ 183 h 532"/>
                <a:gd name="T26" fmla="*/ 15 w 233"/>
                <a:gd name="T27" fmla="*/ 179 h 532"/>
                <a:gd name="T28" fmla="*/ 6 w 233"/>
                <a:gd name="T29" fmla="*/ 139 h 532"/>
                <a:gd name="T30" fmla="*/ 17 w 233"/>
                <a:gd name="T31" fmla="*/ 132 h 532"/>
                <a:gd name="T32" fmla="*/ 17 w 233"/>
                <a:gd name="T33" fmla="*/ 111 h 532"/>
                <a:gd name="T34" fmla="*/ 3 w 233"/>
                <a:gd name="T35" fmla="*/ 97 h 532"/>
                <a:gd name="T36" fmla="*/ 3 w 233"/>
                <a:gd name="T37" fmla="*/ 89 h 532"/>
                <a:gd name="T38" fmla="*/ 6 w 233"/>
                <a:gd name="T39" fmla="*/ 86 h 532"/>
                <a:gd name="T40" fmla="*/ 27 w 233"/>
                <a:gd name="T41" fmla="*/ 65 h 532"/>
                <a:gd name="T42" fmla="*/ 28 w 233"/>
                <a:gd name="T43" fmla="*/ 34 h 532"/>
                <a:gd name="T44" fmla="*/ 28 w 233"/>
                <a:gd name="T45" fmla="*/ 22 h 532"/>
                <a:gd name="T46" fmla="*/ 44 w 233"/>
                <a:gd name="T47" fmla="*/ 3 h 532"/>
                <a:gd name="T48" fmla="*/ 51 w 233"/>
                <a:gd name="T49" fmla="*/ 0 h 532"/>
                <a:gd name="T50" fmla="*/ 188 w 233"/>
                <a:gd name="T51" fmla="*/ 50 h 532"/>
                <a:gd name="T52" fmla="*/ 199 w 233"/>
                <a:gd name="T53" fmla="*/ 74 h 532"/>
                <a:gd name="T54" fmla="*/ 188 w 233"/>
                <a:gd name="T55" fmla="*/ 86 h 532"/>
                <a:gd name="T56" fmla="*/ 181 w 233"/>
                <a:gd name="T57" fmla="*/ 92 h 532"/>
                <a:gd name="T58" fmla="*/ 181 w 233"/>
                <a:gd name="T59" fmla="*/ 105 h 532"/>
                <a:gd name="T60" fmla="*/ 181 w 233"/>
                <a:gd name="T61" fmla="*/ 132 h 532"/>
                <a:gd name="T62" fmla="*/ 175 w 233"/>
                <a:gd name="T63" fmla="*/ 132 h 532"/>
                <a:gd name="T64" fmla="*/ 164 w 233"/>
                <a:gd name="T65" fmla="*/ 136 h 532"/>
                <a:gd name="T66" fmla="*/ 154 w 233"/>
                <a:gd name="T67" fmla="*/ 163 h 532"/>
                <a:gd name="T68" fmla="*/ 154 w 233"/>
                <a:gd name="T69" fmla="*/ 174 h 532"/>
                <a:gd name="T70" fmla="*/ 164 w 233"/>
                <a:gd name="T71" fmla="*/ 174 h 532"/>
                <a:gd name="T72" fmla="*/ 165 w 233"/>
                <a:gd name="T73" fmla="*/ 174 h 532"/>
                <a:gd name="T74" fmla="*/ 177 w 233"/>
                <a:gd name="T75" fmla="*/ 179 h 532"/>
                <a:gd name="T76" fmla="*/ 181 w 233"/>
                <a:gd name="T77" fmla="*/ 174 h 532"/>
                <a:gd name="T78" fmla="*/ 204 w 233"/>
                <a:gd name="T79" fmla="*/ 163 h 532"/>
                <a:gd name="T80" fmla="*/ 220 w 233"/>
                <a:gd name="T81" fmla="*/ 183 h 532"/>
                <a:gd name="T82" fmla="*/ 223 w 233"/>
                <a:gd name="T83" fmla="*/ 238 h 532"/>
                <a:gd name="T84" fmla="*/ 233 w 233"/>
                <a:gd name="T85" fmla="*/ 309 h 532"/>
                <a:gd name="T86" fmla="*/ 233 w 233"/>
                <a:gd name="T87" fmla="*/ 327 h 532"/>
                <a:gd name="T88" fmla="*/ 220 w 233"/>
                <a:gd name="T89" fmla="*/ 351 h 532"/>
                <a:gd name="T90" fmla="*/ 209 w 233"/>
                <a:gd name="T91" fmla="*/ 378 h 532"/>
                <a:gd name="T92" fmla="*/ 186 w 233"/>
                <a:gd name="T93" fmla="*/ 414 h 532"/>
                <a:gd name="T94" fmla="*/ 177 w 233"/>
                <a:gd name="T95" fmla="*/ 438 h 532"/>
                <a:gd name="T96" fmla="*/ 159 w 233"/>
                <a:gd name="T97" fmla="*/ 467 h 532"/>
                <a:gd name="T98" fmla="*/ 159 w 233"/>
                <a:gd name="T99" fmla="*/ 492 h 532"/>
                <a:gd name="T100" fmla="*/ 143 w 233"/>
                <a:gd name="T101" fmla="*/ 514 h 532"/>
                <a:gd name="T102" fmla="*/ 135 w 233"/>
                <a:gd name="T103" fmla="*/ 532 h 532"/>
                <a:gd name="T104" fmla="*/ 129 w 233"/>
                <a:gd name="T105" fmla="*/ 519 h 532"/>
                <a:gd name="T106" fmla="*/ 129 w 233"/>
                <a:gd name="T107" fmla="*/ 503 h 532"/>
                <a:gd name="T108" fmla="*/ 129 w 233"/>
                <a:gd name="T109" fmla="*/ 480 h 532"/>
                <a:gd name="T110" fmla="*/ 118 w 233"/>
                <a:gd name="T111" fmla="*/ 472 h 532"/>
                <a:gd name="T112" fmla="*/ 90 w 233"/>
                <a:gd name="T113" fmla="*/ 467 h 532"/>
                <a:gd name="T114" fmla="*/ 83 w 233"/>
                <a:gd name="T115" fmla="*/ 467 h 532"/>
                <a:gd name="T116" fmla="*/ 39 w 233"/>
                <a:gd name="T117" fmla="*/ 445 h 532"/>
                <a:gd name="T118" fmla="*/ 28 w 233"/>
                <a:gd name="T119" fmla="*/ 438 h 532"/>
                <a:gd name="T120" fmla="*/ 17 w 233"/>
                <a:gd name="T121" fmla="*/ 415 h 532"/>
                <a:gd name="T122" fmla="*/ 6 w 233"/>
                <a:gd name="T123" fmla="*/ 398 h 532"/>
                <a:gd name="T124" fmla="*/ 0 w 233"/>
                <a:gd name="T125" fmla="*/ 398 h 532"/>
                <a:gd name="T126" fmla="*/ 0 w 233"/>
                <a:gd name="T127" fmla="*/ 393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233" h="532">
                  <a:moveTo>
                    <a:pt x="6" y="356"/>
                  </a:moveTo>
                  <a:lnTo>
                    <a:pt x="49" y="327"/>
                  </a:lnTo>
                  <a:lnTo>
                    <a:pt x="60" y="299"/>
                  </a:lnTo>
                  <a:lnTo>
                    <a:pt x="83" y="276"/>
                  </a:lnTo>
                  <a:lnTo>
                    <a:pt x="108" y="262"/>
                  </a:lnTo>
                  <a:lnTo>
                    <a:pt x="108" y="252"/>
                  </a:lnTo>
                  <a:lnTo>
                    <a:pt x="86" y="238"/>
                  </a:lnTo>
                  <a:lnTo>
                    <a:pt x="75" y="226"/>
                  </a:lnTo>
                  <a:lnTo>
                    <a:pt x="63" y="221"/>
                  </a:lnTo>
                  <a:lnTo>
                    <a:pt x="60" y="215"/>
                  </a:lnTo>
                  <a:lnTo>
                    <a:pt x="39" y="210"/>
                  </a:lnTo>
                  <a:lnTo>
                    <a:pt x="38" y="186"/>
                  </a:lnTo>
                  <a:lnTo>
                    <a:pt x="15" y="183"/>
                  </a:lnTo>
                  <a:lnTo>
                    <a:pt x="15" y="179"/>
                  </a:lnTo>
                  <a:lnTo>
                    <a:pt x="6" y="139"/>
                  </a:lnTo>
                  <a:lnTo>
                    <a:pt x="17" y="132"/>
                  </a:lnTo>
                  <a:lnTo>
                    <a:pt x="17" y="111"/>
                  </a:lnTo>
                  <a:lnTo>
                    <a:pt x="3" y="97"/>
                  </a:lnTo>
                  <a:lnTo>
                    <a:pt x="3" y="89"/>
                  </a:lnTo>
                  <a:lnTo>
                    <a:pt x="6" y="86"/>
                  </a:lnTo>
                  <a:lnTo>
                    <a:pt x="27" y="65"/>
                  </a:lnTo>
                  <a:lnTo>
                    <a:pt x="28" y="34"/>
                  </a:lnTo>
                  <a:lnTo>
                    <a:pt x="28" y="22"/>
                  </a:lnTo>
                  <a:lnTo>
                    <a:pt x="44" y="3"/>
                  </a:lnTo>
                  <a:lnTo>
                    <a:pt x="51" y="0"/>
                  </a:lnTo>
                  <a:lnTo>
                    <a:pt x="188" y="50"/>
                  </a:lnTo>
                  <a:lnTo>
                    <a:pt x="199" y="74"/>
                  </a:lnTo>
                  <a:lnTo>
                    <a:pt x="188" y="86"/>
                  </a:lnTo>
                  <a:lnTo>
                    <a:pt x="181" y="92"/>
                  </a:lnTo>
                  <a:lnTo>
                    <a:pt x="181" y="105"/>
                  </a:lnTo>
                  <a:lnTo>
                    <a:pt x="181" y="132"/>
                  </a:lnTo>
                  <a:lnTo>
                    <a:pt x="175" y="132"/>
                  </a:lnTo>
                  <a:lnTo>
                    <a:pt x="164" y="136"/>
                  </a:lnTo>
                  <a:lnTo>
                    <a:pt x="154" y="163"/>
                  </a:lnTo>
                  <a:lnTo>
                    <a:pt x="154" y="174"/>
                  </a:lnTo>
                  <a:lnTo>
                    <a:pt x="164" y="174"/>
                  </a:lnTo>
                  <a:lnTo>
                    <a:pt x="165" y="174"/>
                  </a:lnTo>
                  <a:lnTo>
                    <a:pt x="177" y="179"/>
                  </a:lnTo>
                  <a:lnTo>
                    <a:pt x="181" y="174"/>
                  </a:lnTo>
                  <a:lnTo>
                    <a:pt x="204" y="163"/>
                  </a:lnTo>
                  <a:lnTo>
                    <a:pt x="220" y="183"/>
                  </a:lnTo>
                  <a:lnTo>
                    <a:pt x="223" y="238"/>
                  </a:lnTo>
                  <a:lnTo>
                    <a:pt x="233" y="309"/>
                  </a:lnTo>
                  <a:lnTo>
                    <a:pt x="233" y="327"/>
                  </a:lnTo>
                  <a:lnTo>
                    <a:pt x="220" y="351"/>
                  </a:lnTo>
                  <a:lnTo>
                    <a:pt x="209" y="378"/>
                  </a:lnTo>
                  <a:lnTo>
                    <a:pt x="186" y="414"/>
                  </a:lnTo>
                  <a:lnTo>
                    <a:pt x="177" y="438"/>
                  </a:lnTo>
                  <a:lnTo>
                    <a:pt x="159" y="467"/>
                  </a:lnTo>
                  <a:lnTo>
                    <a:pt x="159" y="492"/>
                  </a:lnTo>
                  <a:lnTo>
                    <a:pt x="143" y="514"/>
                  </a:lnTo>
                  <a:lnTo>
                    <a:pt x="135" y="532"/>
                  </a:lnTo>
                  <a:lnTo>
                    <a:pt x="129" y="519"/>
                  </a:lnTo>
                  <a:lnTo>
                    <a:pt x="129" y="503"/>
                  </a:lnTo>
                  <a:lnTo>
                    <a:pt x="129" y="480"/>
                  </a:lnTo>
                  <a:lnTo>
                    <a:pt x="118" y="472"/>
                  </a:lnTo>
                  <a:lnTo>
                    <a:pt x="90" y="467"/>
                  </a:lnTo>
                  <a:lnTo>
                    <a:pt x="83" y="467"/>
                  </a:lnTo>
                  <a:lnTo>
                    <a:pt x="39" y="445"/>
                  </a:lnTo>
                  <a:lnTo>
                    <a:pt x="28" y="438"/>
                  </a:lnTo>
                  <a:lnTo>
                    <a:pt x="17" y="415"/>
                  </a:lnTo>
                  <a:lnTo>
                    <a:pt x="6" y="398"/>
                  </a:lnTo>
                  <a:lnTo>
                    <a:pt x="0" y="398"/>
                  </a:lnTo>
                  <a:lnTo>
                    <a:pt x="0" y="393"/>
                  </a:lnTo>
                  <a:lnTo>
                    <a:pt x="6" y="356"/>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29" name="Freeform 128"/>
            <p:cNvSpPr>
              <a:spLocks/>
            </p:cNvSpPr>
            <p:nvPr/>
          </p:nvSpPr>
          <p:spPr bwMode="auto">
            <a:xfrm>
              <a:off x="8101" y="1603"/>
              <a:ext cx="287" cy="291"/>
            </a:xfrm>
            <a:custGeom>
              <a:avLst/>
              <a:gdLst>
                <a:gd name="T0" fmla="*/ 0 w 287"/>
                <a:gd name="T1" fmla="*/ 60 h 291"/>
                <a:gd name="T2" fmla="*/ 22 w 287"/>
                <a:gd name="T3" fmla="*/ 220 h 291"/>
                <a:gd name="T4" fmla="*/ 33 w 287"/>
                <a:gd name="T5" fmla="*/ 233 h 291"/>
                <a:gd name="T6" fmla="*/ 33 w 287"/>
                <a:gd name="T7" fmla="*/ 246 h 291"/>
                <a:gd name="T8" fmla="*/ 1 w 287"/>
                <a:gd name="T9" fmla="*/ 270 h 291"/>
                <a:gd name="T10" fmla="*/ 22 w 287"/>
                <a:gd name="T11" fmla="*/ 291 h 291"/>
                <a:gd name="T12" fmla="*/ 44 w 287"/>
                <a:gd name="T13" fmla="*/ 273 h 291"/>
                <a:gd name="T14" fmla="*/ 102 w 287"/>
                <a:gd name="T15" fmla="*/ 228 h 291"/>
                <a:gd name="T16" fmla="*/ 124 w 287"/>
                <a:gd name="T17" fmla="*/ 204 h 291"/>
                <a:gd name="T18" fmla="*/ 127 w 287"/>
                <a:gd name="T19" fmla="*/ 209 h 291"/>
                <a:gd name="T20" fmla="*/ 171 w 287"/>
                <a:gd name="T21" fmla="*/ 192 h 291"/>
                <a:gd name="T22" fmla="*/ 194 w 287"/>
                <a:gd name="T23" fmla="*/ 186 h 291"/>
                <a:gd name="T24" fmla="*/ 199 w 287"/>
                <a:gd name="T25" fmla="*/ 186 h 291"/>
                <a:gd name="T26" fmla="*/ 199 w 287"/>
                <a:gd name="T27" fmla="*/ 176 h 291"/>
                <a:gd name="T28" fmla="*/ 204 w 287"/>
                <a:gd name="T29" fmla="*/ 175 h 291"/>
                <a:gd name="T30" fmla="*/ 218 w 287"/>
                <a:gd name="T31" fmla="*/ 175 h 291"/>
                <a:gd name="T32" fmla="*/ 263 w 287"/>
                <a:gd name="T33" fmla="*/ 154 h 291"/>
                <a:gd name="T34" fmla="*/ 284 w 287"/>
                <a:gd name="T35" fmla="*/ 150 h 291"/>
                <a:gd name="T36" fmla="*/ 284 w 287"/>
                <a:gd name="T37" fmla="*/ 145 h 291"/>
                <a:gd name="T38" fmla="*/ 284 w 287"/>
                <a:gd name="T39" fmla="*/ 139 h 291"/>
                <a:gd name="T40" fmla="*/ 284 w 287"/>
                <a:gd name="T41" fmla="*/ 129 h 291"/>
                <a:gd name="T42" fmla="*/ 287 w 287"/>
                <a:gd name="T43" fmla="*/ 123 h 291"/>
                <a:gd name="T44" fmla="*/ 252 w 287"/>
                <a:gd name="T45" fmla="*/ 0 h 291"/>
                <a:gd name="T46" fmla="*/ 113 w 287"/>
                <a:gd name="T47" fmla="*/ 37 h 291"/>
                <a:gd name="T48" fmla="*/ 108 w 287"/>
                <a:gd name="T49" fmla="*/ 45 h 291"/>
                <a:gd name="T50" fmla="*/ 104 w 287"/>
                <a:gd name="T51" fmla="*/ 45 h 291"/>
                <a:gd name="T52" fmla="*/ 92 w 287"/>
                <a:gd name="T53" fmla="*/ 37 h 291"/>
                <a:gd name="T54" fmla="*/ 0 w 287"/>
                <a:gd name="T55" fmla="*/ 60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7" h="291">
                  <a:moveTo>
                    <a:pt x="0" y="60"/>
                  </a:moveTo>
                  <a:lnTo>
                    <a:pt x="22" y="220"/>
                  </a:lnTo>
                  <a:lnTo>
                    <a:pt x="33" y="233"/>
                  </a:lnTo>
                  <a:lnTo>
                    <a:pt x="33" y="246"/>
                  </a:lnTo>
                  <a:lnTo>
                    <a:pt x="1" y="270"/>
                  </a:lnTo>
                  <a:lnTo>
                    <a:pt x="22" y="291"/>
                  </a:lnTo>
                  <a:lnTo>
                    <a:pt x="44" y="273"/>
                  </a:lnTo>
                  <a:lnTo>
                    <a:pt x="102" y="228"/>
                  </a:lnTo>
                  <a:lnTo>
                    <a:pt x="124" y="204"/>
                  </a:lnTo>
                  <a:lnTo>
                    <a:pt x="127" y="209"/>
                  </a:lnTo>
                  <a:lnTo>
                    <a:pt x="171" y="192"/>
                  </a:lnTo>
                  <a:lnTo>
                    <a:pt x="194" y="186"/>
                  </a:lnTo>
                  <a:lnTo>
                    <a:pt x="199" y="186"/>
                  </a:lnTo>
                  <a:lnTo>
                    <a:pt x="199" y="176"/>
                  </a:lnTo>
                  <a:lnTo>
                    <a:pt x="204" y="175"/>
                  </a:lnTo>
                  <a:lnTo>
                    <a:pt x="218" y="175"/>
                  </a:lnTo>
                  <a:lnTo>
                    <a:pt x="263" y="154"/>
                  </a:lnTo>
                  <a:lnTo>
                    <a:pt x="284" y="150"/>
                  </a:lnTo>
                  <a:lnTo>
                    <a:pt x="284" y="145"/>
                  </a:lnTo>
                  <a:lnTo>
                    <a:pt x="284" y="139"/>
                  </a:lnTo>
                  <a:lnTo>
                    <a:pt x="284" y="129"/>
                  </a:lnTo>
                  <a:lnTo>
                    <a:pt x="287" y="123"/>
                  </a:lnTo>
                  <a:lnTo>
                    <a:pt x="252" y="0"/>
                  </a:lnTo>
                  <a:lnTo>
                    <a:pt x="113" y="37"/>
                  </a:lnTo>
                  <a:lnTo>
                    <a:pt x="108" y="45"/>
                  </a:lnTo>
                  <a:lnTo>
                    <a:pt x="104" y="45"/>
                  </a:lnTo>
                  <a:lnTo>
                    <a:pt x="92" y="37"/>
                  </a:lnTo>
                  <a:lnTo>
                    <a:pt x="0" y="60"/>
                  </a:lnTo>
                  <a:close/>
                </a:path>
              </a:pathLst>
            </a:custGeom>
            <a:solidFill>
              <a:srgbClr val="748C4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0" name="Freeform 129"/>
            <p:cNvSpPr>
              <a:spLocks/>
            </p:cNvSpPr>
            <p:nvPr/>
          </p:nvSpPr>
          <p:spPr bwMode="auto">
            <a:xfrm>
              <a:off x="8101" y="1603"/>
              <a:ext cx="287" cy="291"/>
            </a:xfrm>
            <a:custGeom>
              <a:avLst/>
              <a:gdLst>
                <a:gd name="T0" fmla="*/ 0 w 287"/>
                <a:gd name="T1" fmla="*/ 60 h 291"/>
                <a:gd name="T2" fmla="*/ 22 w 287"/>
                <a:gd name="T3" fmla="*/ 220 h 291"/>
                <a:gd name="T4" fmla="*/ 33 w 287"/>
                <a:gd name="T5" fmla="*/ 233 h 291"/>
                <a:gd name="T6" fmla="*/ 33 w 287"/>
                <a:gd name="T7" fmla="*/ 246 h 291"/>
                <a:gd name="T8" fmla="*/ 1 w 287"/>
                <a:gd name="T9" fmla="*/ 270 h 291"/>
                <a:gd name="T10" fmla="*/ 22 w 287"/>
                <a:gd name="T11" fmla="*/ 291 h 291"/>
                <a:gd name="T12" fmla="*/ 44 w 287"/>
                <a:gd name="T13" fmla="*/ 273 h 291"/>
                <a:gd name="T14" fmla="*/ 102 w 287"/>
                <a:gd name="T15" fmla="*/ 228 h 291"/>
                <a:gd name="T16" fmla="*/ 124 w 287"/>
                <a:gd name="T17" fmla="*/ 204 h 291"/>
                <a:gd name="T18" fmla="*/ 127 w 287"/>
                <a:gd name="T19" fmla="*/ 209 h 291"/>
                <a:gd name="T20" fmla="*/ 171 w 287"/>
                <a:gd name="T21" fmla="*/ 192 h 291"/>
                <a:gd name="T22" fmla="*/ 194 w 287"/>
                <a:gd name="T23" fmla="*/ 186 h 291"/>
                <a:gd name="T24" fmla="*/ 199 w 287"/>
                <a:gd name="T25" fmla="*/ 186 h 291"/>
                <a:gd name="T26" fmla="*/ 199 w 287"/>
                <a:gd name="T27" fmla="*/ 176 h 291"/>
                <a:gd name="T28" fmla="*/ 204 w 287"/>
                <a:gd name="T29" fmla="*/ 175 h 291"/>
                <a:gd name="T30" fmla="*/ 218 w 287"/>
                <a:gd name="T31" fmla="*/ 175 h 291"/>
                <a:gd name="T32" fmla="*/ 263 w 287"/>
                <a:gd name="T33" fmla="*/ 154 h 291"/>
                <a:gd name="T34" fmla="*/ 284 w 287"/>
                <a:gd name="T35" fmla="*/ 150 h 291"/>
                <a:gd name="T36" fmla="*/ 284 w 287"/>
                <a:gd name="T37" fmla="*/ 145 h 291"/>
                <a:gd name="T38" fmla="*/ 284 w 287"/>
                <a:gd name="T39" fmla="*/ 139 h 291"/>
                <a:gd name="T40" fmla="*/ 284 w 287"/>
                <a:gd name="T41" fmla="*/ 129 h 291"/>
                <a:gd name="T42" fmla="*/ 287 w 287"/>
                <a:gd name="T43" fmla="*/ 123 h 291"/>
                <a:gd name="T44" fmla="*/ 252 w 287"/>
                <a:gd name="T45" fmla="*/ 0 h 291"/>
                <a:gd name="T46" fmla="*/ 113 w 287"/>
                <a:gd name="T47" fmla="*/ 37 h 291"/>
                <a:gd name="T48" fmla="*/ 108 w 287"/>
                <a:gd name="T49" fmla="*/ 45 h 291"/>
                <a:gd name="T50" fmla="*/ 104 w 287"/>
                <a:gd name="T51" fmla="*/ 45 h 291"/>
                <a:gd name="T52" fmla="*/ 92 w 287"/>
                <a:gd name="T53" fmla="*/ 37 h 291"/>
                <a:gd name="T54" fmla="*/ 0 w 287"/>
                <a:gd name="T55" fmla="*/ 60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7" h="291">
                  <a:moveTo>
                    <a:pt x="0" y="60"/>
                  </a:moveTo>
                  <a:lnTo>
                    <a:pt x="22" y="220"/>
                  </a:lnTo>
                  <a:lnTo>
                    <a:pt x="33" y="233"/>
                  </a:lnTo>
                  <a:lnTo>
                    <a:pt x="33" y="246"/>
                  </a:lnTo>
                  <a:lnTo>
                    <a:pt x="1" y="270"/>
                  </a:lnTo>
                  <a:lnTo>
                    <a:pt x="22" y="291"/>
                  </a:lnTo>
                  <a:lnTo>
                    <a:pt x="44" y="273"/>
                  </a:lnTo>
                  <a:lnTo>
                    <a:pt x="102" y="228"/>
                  </a:lnTo>
                  <a:lnTo>
                    <a:pt x="124" y="204"/>
                  </a:lnTo>
                  <a:lnTo>
                    <a:pt x="127" y="209"/>
                  </a:lnTo>
                  <a:lnTo>
                    <a:pt x="171" y="192"/>
                  </a:lnTo>
                  <a:lnTo>
                    <a:pt x="194" y="186"/>
                  </a:lnTo>
                  <a:lnTo>
                    <a:pt x="199" y="186"/>
                  </a:lnTo>
                  <a:lnTo>
                    <a:pt x="199" y="176"/>
                  </a:lnTo>
                  <a:lnTo>
                    <a:pt x="204" y="175"/>
                  </a:lnTo>
                  <a:lnTo>
                    <a:pt x="218" y="175"/>
                  </a:lnTo>
                  <a:lnTo>
                    <a:pt x="263" y="154"/>
                  </a:lnTo>
                  <a:lnTo>
                    <a:pt x="284" y="150"/>
                  </a:lnTo>
                  <a:lnTo>
                    <a:pt x="284" y="145"/>
                  </a:lnTo>
                  <a:lnTo>
                    <a:pt x="284" y="139"/>
                  </a:lnTo>
                  <a:lnTo>
                    <a:pt x="284" y="129"/>
                  </a:lnTo>
                  <a:lnTo>
                    <a:pt x="287" y="123"/>
                  </a:lnTo>
                  <a:lnTo>
                    <a:pt x="252" y="0"/>
                  </a:lnTo>
                  <a:lnTo>
                    <a:pt x="113" y="37"/>
                  </a:lnTo>
                  <a:lnTo>
                    <a:pt x="108" y="45"/>
                  </a:lnTo>
                  <a:lnTo>
                    <a:pt x="104" y="45"/>
                  </a:lnTo>
                  <a:lnTo>
                    <a:pt x="92" y="37"/>
                  </a:lnTo>
                  <a:lnTo>
                    <a:pt x="0" y="6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31" name="Freeform 130"/>
            <p:cNvSpPr>
              <a:spLocks/>
            </p:cNvSpPr>
            <p:nvPr/>
          </p:nvSpPr>
          <p:spPr bwMode="auto">
            <a:xfrm>
              <a:off x="8355" y="1593"/>
              <a:ext cx="148" cy="162"/>
            </a:xfrm>
            <a:custGeom>
              <a:avLst/>
              <a:gdLst>
                <a:gd name="T0" fmla="*/ 0 w 148"/>
                <a:gd name="T1" fmla="*/ 11 h 162"/>
                <a:gd name="T2" fmla="*/ 60 w 148"/>
                <a:gd name="T3" fmla="*/ 0 h 162"/>
                <a:gd name="T4" fmla="*/ 65 w 148"/>
                <a:gd name="T5" fmla="*/ 18 h 162"/>
                <a:gd name="T6" fmla="*/ 76 w 148"/>
                <a:gd name="T7" fmla="*/ 23 h 162"/>
                <a:gd name="T8" fmla="*/ 83 w 148"/>
                <a:gd name="T9" fmla="*/ 45 h 162"/>
                <a:gd name="T10" fmla="*/ 111 w 148"/>
                <a:gd name="T11" fmla="*/ 49 h 162"/>
                <a:gd name="T12" fmla="*/ 111 w 148"/>
                <a:gd name="T13" fmla="*/ 52 h 162"/>
                <a:gd name="T14" fmla="*/ 124 w 148"/>
                <a:gd name="T15" fmla="*/ 65 h 162"/>
                <a:gd name="T16" fmla="*/ 124 w 148"/>
                <a:gd name="T17" fmla="*/ 68 h 162"/>
                <a:gd name="T18" fmla="*/ 134 w 148"/>
                <a:gd name="T19" fmla="*/ 68 h 162"/>
                <a:gd name="T20" fmla="*/ 134 w 148"/>
                <a:gd name="T21" fmla="*/ 76 h 162"/>
                <a:gd name="T22" fmla="*/ 148 w 148"/>
                <a:gd name="T23" fmla="*/ 92 h 162"/>
                <a:gd name="T24" fmla="*/ 129 w 148"/>
                <a:gd name="T25" fmla="*/ 94 h 162"/>
                <a:gd name="T26" fmla="*/ 122 w 148"/>
                <a:gd name="T27" fmla="*/ 104 h 162"/>
                <a:gd name="T28" fmla="*/ 113 w 148"/>
                <a:gd name="T29" fmla="*/ 104 h 162"/>
                <a:gd name="T30" fmla="*/ 113 w 148"/>
                <a:gd name="T31" fmla="*/ 117 h 162"/>
                <a:gd name="T32" fmla="*/ 106 w 148"/>
                <a:gd name="T33" fmla="*/ 117 h 162"/>
                <a:gd name="T34" fmla="*/ 98 w 148"/>
                <a:gd name="T35" fmla="*/ 110 h 162"/>
                <a:gd name="T36" fmla="*/ 98 w 148"/>
                <a:gd name="T37" fmla="*/ 88 h 162"/>
                <a:gd name="T38" fmla="*/ 98 w 148"/>
                <a:gd name="T39" fmla="*/ 71 h 162"/>
                <a:gd name="T40" fmla="*/ 90 w 148"/>
                <a:gd name="T41" fmla="*/ 68 h 162"/>
                <a:gd name="T42" fmla="*/ 79 w 148"/>
                <a:gd name="T43" fmla="*/ 81 h 162"/>
                <a:gd name="T44" fmla="*/ 79 w 148"/>
                <a:gd name="T45" fmla="*/ 104 h 162"/>
                <a:gd name="T46" fmla="*/ 87 w 148"/>
                <a:gd name="T47" fmla="*/ 110 h 162"/>
                <a:gd name="T48" fmla="*/ 87 w 148"/>
                <a:gd name="T49" fmla="*/ 121 h 162"/>
                <a:gd name="T50" fmla="*/ 65 w 148"/>
                <a:gd name="T51" fmla="*/ 141 h 162"/>
                <a:gd name="T52" fmla="*/ 38 w 148"/>
                <a:gd name="T53" fmla="*/ 162 h 162"/>
                <a:gd name="T54" fmla="*/ 31 w 148"/>
                <a:gd name="T55" fmla="*/ 162 h 162"/>
                <a:gd name="T56" fmla="*/ 31 w 148"/>
                <a:gd name="T57" fmla="*/ 157 h 162"/>
                <a:gd name="T58" fmla="*/ 31 w 148"/>
                <a:gd name="T59" fmla="*/ 149 h 162"/>
                <a:gd name="T60" fmla="*/ 31 w 148"/>
                <a:gd name="T61" fmla="*/ 141 h 162"/>
                <a:gd name="T62" fmla="*/ 33 w 148"/>
                <a:gd name="T63" fmla="*/ 133 h 162"/>
                <a:gd name="T64" fmla="*/ 0 w 148"/>
                <a:gd name="T65" fmla="*/ 1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 h="162">
                  <a:moveTo>
                    <a:pt x="0" y="11"/>
                  </a:moveTo>
                  <a:lnTo>
                    <a:pt x="60" y="0"/>
                  </a:lnTo>
                  <a:lnTo>
                    <a:pt x="65" y="18"/>
                  </a:lnTo>
                  <a:lnTo>
                    <a:pt x="76" y="23"/>
                  </a:lnTo>
                  <a:lnTo>
                    <a:pt x="83" y="45"/>
                  </a:lnTo>
                  <a:lnTo>
                    <a:pt x="111" y="49"/>
                  </a:lnTo>
                  <a:lnTo>
                    <a:pt x="111" y="52"/>
                  </a:lnTo>
                  <a:lnTo>
                    <a:pt x="124" y="65"/>
                  </a:lnTo>
                  <a:lnTo>
                    <a:pt x="124" y="68"/>
                  </a:lnTo>
                  <a:lnTo>
                    <a:pt x="134" y="68"/>
                  </a:lnTo>
                  <a:lnTo>
                    <a:pt x="134" y="76"/>
                  </a:lnTo>
                  <a:lnTo>
                    <a:pt x="148" y="92"/>
                  </a:lnTo>
                  <a:lnTo>
                    <a:pt x="129" y="94"/>
                  </a:lnTo>
                  <a:lnTo>
                    <a:pt x="122" y="104"/>
                  </a:lnTo>
                  <a:lnTo>
                    <a:pt x="113" y="104"/>
                  </a:lnTo>
                  <a:lnTo>
                    <a:pt x="113" y="117"/>
                  </a:lnTo>
                  <a:lnTo>
                    <a:pt x="106" y="117"/>
                  </a:lnTo>
                  <a:lnTo>
                    <a:pt x="98" y="110"/>
                  </a:lnTo>
                  <a:lnTo>
                    <a:pt x="98" y="88"/>
                  </a:lnTo>
                  <a:lnTo>
                    <a:pt x="98" y="71"/>
                  </a:lnTo>
                  <a:lnTo>
                    <a:pt x="90" y="68"/>
                  </a:lnTo>
                  <a:lnTo>
                    <a:pt x="79" y="81"/>
                  </a:lnTo>
                  <a:lnTo>
                    <a:pt x="79" y="104"/>
                  </a:lnTo>
                  <a:lnTo>
                    <a:pt x="87" y="110"/>
                  </a:lnTo>
                  <a:lnTo>
                    <a:pt x="87" y="121"/>
                  </a:lnTo>
                  <a:lnTo>
                    <a:pt x="65" y="141"/>
                  </a:lnTo>
                  <a:lnTo>
                    <a:pt x="38" y="162"/>
                  </a:lnTo>
                  <a:lnTo>
                    <a:pt x="31" y="162"/>
                  </a:lnTo>
                  <a:lnTo>
                    <a:pt x="31" y="157"/>
                  </a:lnTo>
                  <a:lnTo>
                    <a:pt x="31" y="149"/>
                  </a:lnTo>
                  <a:lnTo>
                    <a:pt x="31" y="141"/>
                  </a:lnTo>
                  <a:lnTo>
                    <a:pt x="33" y="133"/>
                  </a:lnTo>
                  <a:lnTo>
                    <a:pt x="0" y="11"/>
                  </a:lnTo>
                  <a:close/>
                </a:path>
              </a:pathLst>
            </a:custGeom>
            <a:solidFill>
              <a:srgbClr val="748C4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2" name="Freeform 131"/>
            <p:cNvSpPr>
              <a:spLocks/>
            </p:cNvSpPr>
            <p:nvPr/>
          </p:nvSpPr>
          <p:spPr bwMode="auto">
            <a:xfrm>
              <a:off x="8355" y="1593"/>
              <a:ext cx="148" cy="162"/>
            </a:xfrm>
            <a:custGeom>
              <a:avLst/>
              <a:gdLst>
                <a:gd name="T0" fmla="*/ 0 w 148"/>
                <a:gd name="T1" fmla="*/ 11 h 162"/>
                <a:gd name="T2" fmla="*/ 60 w 148"/>
                <a:gd name="T3" fmla="*/ 0 h 162"/>
                <a:gd name="T4" fmla="*/ 65 w 148"/>
                <a:gd name="T5" fmla="*/ 18 h 162"/>
                <a:gd name="T6" fmla="*/ 76 w 148"/>
                <a:gd name="T7" fmla="*/ 23 h 162"/>
                <a:gd name="T8" fmla="*/ 83 w 148"/>
                <a:gd name="T9" fmla="*/ 45 h 162"/>
                <a:gd name="T10" fmla="*/ 111 w 148"/>
                <a:gd name="T11" fmla="*/ 49 h 162"/>
                <a:gd name="T12" fmla="*/ 111 w 148"/>
                <a:gd name="T13" fmla="*/ 52 h 162"/>
                <a:gd name="T14" fmla="*/ 124 w 148"/>
                <a:gd name="T15" fmla="*/ 65 h 162"/>
                <a:gd name="T16" fmla="*/ 124 w 148"/>
                <a:gd name="T17" fmla="*/ 68 h 162"/>
                <a:gd name="T18" fmla="*/ 134 w 148"/>
                <a:gd name="T19" fmla="*/ 68 h 162"/>
                <a:gd name="T20" fmla="*/ 134 w 148"/>
                <a:gd name="T21" fmla="*/ 76 h 162"/>
                <a:gd name="T22" fmla="*/ 148 w 148"/>
                <a:gd name="T23" fmla="*/ 92 h 162"/>
                <a:gd name="T24" fmla="*/ 129 w 148"/>
                <a:gd name="T25" fmla="*/ 94 h 162"/>
                <a:gd name="T26" fmla="*/ 122 w 148"/>
                <a:gd name="T27" fmla="*/ 104 h 162"/>
                <a:gd name="T28" fmla="*/ 113 w 148"/>
                <a:gd name="T29" fmla="*/ 104 h 162"/>
                <a:gd name="T30" fmla="*/ 113 w 148"/>
                <a:gd name="T31" fmla="*/ 117 h 162"/>
                <a:gd name="T32" fmla="*/ 106 w 148"/>
                <a:gd name="T33" fmla="*/ 117 h 162"/>
                <a:gd name="T34" fmla="*/ 98 w 148"/>
                <a:gd name="T35" fmla="*/ 110 h 162"/>
                <a:gd name="T36" fmla="*/ 98 w 148"/>
                <a:gd name="T37" fmla="*/ 88 h 162"/>
                <a:gd name="T38" fmla="*/ 98 w 148"/>
                <a:gd name="T39" fmla="*/ 71 h 162"/>
                <a:gd name="T40" fmla="*/ 90 w 148"/>
                <a:gd name="T41" fmla="*/ 68 h 162"/>
                <a:gd name="T42" fmla="*/ 79 w 148"/>
                <a:gd name="T43" fmla="*/ 81 h 162"/>
                <a:gd name="T44" fmla="*/ 79 w 148"/>
                <a:gd name="T45" fmla="*/ 104 h 162"/>
                <a:gd name="T46" fmla="*/ 87 w 148"/>
                <a:gd name="T47" fmla="*/ 110 h 162"/>
                <a:gd name="T48" fmla="*/ 87 w 148"/>
                <a:gd name="T49" fmla="*/ 121 h 162"/>
                <a:gd name="T50" fmla="*/ 65 w 148"/>
                <a:gd name="T51" fmla="*/ 141 h 162"/>
                <a:gd name="T52" fmla="*/ 38 w 148"/>
                <a:gd name="T53" fmla="*/ 162 h 162"/>
                <a:gd name="T54" fmla="*/ 31 w 148"/>
                <a:gd name="T55" fmla="*/ 162 h 162"/>
                <a:gd name="T56" fmla="*/ 31 w 148"/>
                <a:gd name="T57" fmla="*/ 157 h 162"/>
                <a:gd name="T58" fmla="*/ 31 w 148"/>
                <a:gd name="T59" fmla="*/ 149 h 162"/>
                <a:gd name="T60" fmla="*/ 31 w 148"/>
                <a:gd name="T61" fmla="*/ 141 h 162"/>
                <a:gd name="T62" fmla="*/ 33 w 148"/>
                <a:gd name="T63" fmla="*/ 133 h 162"/>
                <a:gd name="T64" fmla="*/ 0 w 148"/>
                <a:gd name="T65" fmla="*/ 1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 h="162">
                  <a:moveTo>
                    <a:pt x="0" y="11"/>
                  </a:moveTo>
                  <a:lnTo>
                    <a:pt x="60" y="0"/>
                  </a:lnTo>
                  <a:lnTo>
                    <a:pt x="65" y="18"/>
                  </a:lnTo>
                  <a:lnTo>
                    <a:pt x="76" y="23"/>
                  </a:lnTo>
                  <a:lnTo>
                    <a:pt x="83" y="45"/>
                  </a:lnTo>
                  <a:lnTo>
                    <a:pt x="111" y="49"/>
                  </a:lnTo>
                  <a:lnTo>
                    <a:pt x="111" y="52"/>
                  </a:lnTo>
                  <a:lnTo>
                    <a:pt x="124" y="65"/>
                  </a:lnTo>
                  <a:lnTo>
                    <a:pt x="124" y="68"/>
                  </a:lnTo>
                  <a:lnTo>
                    <a:pt x="134" y="68"/>
                  </a:lnTo>
                  <a:lnTo>
                    <a:pt x="134" y="76"/>
                  </a:lnTo>
                  <a:lnTo>
                    <a:pt x="148" y="92"/>
                  </a:lnTo>
                  <a:lnTo>
                    <a:pt x="129" y="94"/>
                  </a:lnTo>
                  <a:lnTo>
                    <a:pt x="122" y="104"/>
                  </a:lnTo>
                  <a:lnTo>
                    <a:pt x="113" y="104"/>
                  </a:lnTo>
                  <a:lnTo>
                    <a:pt x="113" y="117"/>
                  </a:lnTo>
                  <a:lnTo>
                    <a:pt x="106" y="117"/>
                  </a:lnTo>
                  <a:lnTo>
                    <a:pt x="98" y="110"/>
                  </a:lnTo>
                  <a:lnTo>
                    <a:pt x="98" y="88"/>
                  </a:lnTo>
                  <a:lnTo>
                    <a:pt x="98" y="71"/>
                  </a:lnTo>
                  <a:lnTo>
                    <a:pt x="90" y="68"/>
                  </a:lnTo>
                  <a:lnTo>
                    <a:pt x="79" y="81"/>
                  </a:lnTo>
                  <a:lnTo>
                    <a:pt x="79" y="104"/>
                  </a:lnTo>
                  <a:lnTo>
                    <a:pt x="87" y="110"/>
                  </a:lnTo>
                  <a:lnTo>
                    <a:pt x="87" y="121"/>
                  </a:lnTo>
                  <a:lnTo>
                    <a:pt x="65" y="141"/>
                  </a:lnTo>
                  <a:lnTo>
                    <a:pt x="38" y="162"/>
                  </a:lnTo>
                  <a:lnTo>
                    <a:pt x="31" y="162"/>
                  </a:lnTo>
                  <a:lnTo>
                    <a:pt x="31" y="157"/>
                  </a:lnTo>
                  <a:lnTo>
                    <a:pt x="31" y="149"/>
                  </a:lnTo>
                  <a:lnTo>
                    <a:pt x="31" y="141"/>
                  </a:lnTo>
                  <a:lnTo>
                    <a:pt x="33" y="133"/>
                  </a:lnTo>
                  <a:lnTo>
                    <a:pt x="0" y="11"/>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33" name="Freeform 132"/>
            <p:cNvSpPr>
              <a:spLocks/>
            </p:cNvSpPr>
            <p:nvPr/>
          </p:nvSpPr>
          <p:spPr bwMode="auto">
            <a:xfrm>
              <a:off x="8096" y="1389"/>
              <a:ext cx="557" cy="298"/>
            </a:xfrm>
            <a:custGeom>
              <a:avLst/>
              <a:gdLst>
                <a:gd name="T0" fmla="*/ 0 w 557"/>
                <a:gd name="T1" fmla="*/ 122 h 298"/>
                <a:gd name="T2" fmla="*/ 0 w 557"/>
                <a:gd name="T3" fmla="*/ 274 h 298"/>
                <a:gd name="T4" fmla="*/ 3 w 557"/>
                <a:gd name="T5" fmla="*/ 275 h 298"/>
                <a:gd name="T6" fmla="*/ 97 w 557"/>
                <a:gd name="T7" fmla="*/ 253 h 298"/>
                <a:gd name="T8" fmla="*/ 109 w 557"/>
                <a:gd name="T9" fmla="*/ 262 h 298"/>
                <a:gd name="T10" fmla="*/ 113 w 557"/>
                <a:gd name="T11" fmla="*/ 262 h 298"/>
                <a:gd name="T12" fmla="*/ 118 w 557"/>
                <a:gd name="T13" fmla="*/ 253 h 298"/>
                <a:gd name="T14" fmla="*/ 259 w 557"/>
                <a:gd name="T15" fmla="*/ 215 h 298"/>
                <a:gd name="T16" fmla="*/ 321 w 557"/>
                <a:gd name="T17" fmla="*/ 204 h 298"/>
                <a:gd name="T18" fmla="*/ 324 w 557"/>
                <a:gd name="T19" fmla="*/ 222 h 298"/>
                <a:gd name="T20" fmla="*/ 337 w 557"/>
                <a:gd name="T21" fmla="*/ 227 h 298"/>
                <a:gd name="T22" fmla="*/ 343 w 557"/>
                <a:gd name="T23" fmla="*/ 251 h 298"/>
                <a:gd name="T24" fmla="*/ 370 w 557"/>
                <a:gd name="T25" fmla="*/ 253 h 298"/>
                <a:gd name="T26" fmla="*/ 370 w 557"/>
                <a:gd name="T27" fmla="*/ 258 h 298"/>
                <a:gd name="T28" fmla="*/ 385 w 557"/>
                <a:gd name="T29" fmla="*/ 269 h 298"/>
                <a:gd name="T30" fmla="*/ 385 w 557"/>
                <a:gd name="T31" fmla="*/ 274 h 298"/>
                <a:gd name="T32" fmla="*/ 394 w 557"/>
                <a:gd name="T33" fmla="*/ 274 h 298"/>
                <a:gd name="T34" fmla="*/ 394 w 557"/>
                <a:gd name="T35" fmla="*/ 280 h 298"/>
                <a:gd name="T36" fmla="*/ 407 w 557"/>
                <a:gd name="T37" fmla="*/ 298 h 298"/>
                <a:gd name="T38" fmla="*/ 412 w 557"/>
                <a:gd name="T39" fmla="*/ 285 h 298"/>
                <a:gd name="T40" fmla="*/ 431 w 557"/>
                <a:gd name="T41" fmla="*/ 262 h 298"/>
                <a:gd name="T42" fmla="*/ 450 w 557"/>
                <a:gd name="T43" fmla="*/ 238 h 298"/>
                <a:gd name="T44" fmla="*/ 453 w 557"/>
                <a:gd name="T45" fmla="*/ 238 h 298"/>
                <a:gd name="T46" fmla="*/ 458 w 557"/>
                <a:gd name="T47" fmla="*/ 253 h 298"/>
                <a:gd name="T48" fmla="*/ 458 w 557"/>
                <a:gd name="T49" fmla="*/ 269 h 298"/>
                <a:gd name="T50" fmla="*/ 463 w 557"/>
                <a:gd name="T51" fmla="*/ 269 h 298"/>
                <a:gd name="T52" fmla="*/ 474 w 557"/>
                <a:gd name="T53" fmla="*/ 269 h 298"/>
                <a:gd name="T54" fmla="*/ 500 w 557"/>
                <a:gd name="T55" fmla="*/ 246 h 298"/>
                <a:gd name="T56" fmla="*/ 522 w 557"/>
                <a:gd name="T57" fmla="*/ 233 h 298"/>
                <a:gd name="T58" fmla="*/ 543 w 557"/>
                <a:gd name="T59" fmla="*/ 222 h 298"/>
                <a:gd name="T60" fmla="*/ 557 w 557"/>
                <a:gd name="T61" fmla="*/ 228 h 298"/>
                <a:gd name="T62" fmla="*/ 557 w 557"/>
                <a:gd name="T63" fmla="*/ 211 h 298"/>
                <a:gd name="T64" fmla="*/ 544 w 557"/>
                <a:gd name="T65" fmla="*/ 175 h 298"/>
                <a:gd name="T66" fmla="*/ 520 w 557"/>
                <a:gd name="T67" fmla="*/ 136 h 298"/>
                <a:gd name="T68" fmla="*/ 511 w 557"/>
                <a:gd name="T69" fmla="*/ 136 h 298"/>
                <a:gd name="T70" fmla="*/ 500 w 557"/>
                <a:gd name="T71" fmla="*/ 136 h 298"/>
                <a:gd name="T72" fmla="*/ 496 w 557"/>
                <a:gd name="T73" fmla="*/ 144 h 298"/>
                <a:gd name="T74" fmla="*/ 511 w 557"/>
                <a:gd name="T75" fmla="*/ 157 h 298"/>
                <a:gd name="T76" fmla="*/ 531 w 557"/>
                <a:gd name="T77" fmla="*/ 175 h 298"/>
                <a:gd name="T78" fmla="*/ 533 w 557"/>
                <a:gd name="T79" fmla="*/ 180 h 298"/>
                <a:gd name="T80" fmla="*/ 522 w 557"/>
                <a:gd name="T81" fmla="*/ 204 h 298"/>
                <a:gd name="T82" fmla="*/ 503 w 557"/>
                <a:gd name="T83" fmla="*/ 211 h 298"/>
                <a:gd name="T84" fmla="*/ 463 w 557"/>
                <a:gd name="T85" fmla="*/ 211 h 298"/>
                <a:gd name="T86" fmla="*/ 450 w 557"/>
                <a:gd name="T87" fmla="*/ 191 h 298"/>
                <a:gd name="T88" fmla="*/ 434 w 557"/>
                <a:gd name="T89" fmla="*/ 169 h 298"/>
                <a:gd name="T90" fmla="*/ 405 w 557"/>
                <a:gd name="T91" fmla="*/ 136 h 298"/>
                <a:gd name="T92" fmla="*/ 385 w 557"/>
                <a:gd name="T93" fmla="*/ 128 h 298"/>
                <a:gd name="T94" fmla="*/ 361 w 557"/>
                <a:gd name="T95" fmla="*/ 128 h 298"/>
                <a:gd name="T96" fmla="*/ 361 w 557"/>
                <a:gd name="T97" fmla="*/ 112 h 298"/>
                <a:gd name="T98" fmla="*/ 365 w 557"/>
                <a:gd name="T99" fmla="*/ 89 h 298"/>
                <a:gd name="T100" fmla="*/ 373 w 557"/>
                <a:gd name="T101" fmla="*/ 70 h 298"/>
                <a:gd name="T102" fmla="*/ 385 w 557"/>
                <a:gd name="T103" fmla="*/ 65 h 298"/>
                <a:gd name="T104" fmla="*/ 389 w 557"/>
                <a:gd name="T105" fmla="*/ 59 h 298"/>
                <a:gd name="T106" fmla="*/ 385 w 557"/>
                <a:gd name="T107" fmla="*/ 46 h 298"/>
                <a:gd name="T108" fmla="*/ 365 w 557"/>
                <a:gd name="T109" fmla="*/ 28 h 298"/>
                <a:gd name="T110" fmla="*/ 359 w 557"/>
                <a:gd name="T111" fmla="*/ 4 h 298"/>
                <a:gd name="T112" fmla="*/ 348 w 557"/>
                <a:gd name="T113" fmla="*/ 0 h 298"/>
                <a:gd name="T114" fmla="*/ 337 w 557"/>
                <a:gd name="T115" fmla="*/ 0 h 298"/>
                <a:gd name="T116" fmla="*/ 321 w 557"/>
                <a:gd name="T117" fmla="*/ 23 h 298"/>
                <a:gd name="T118" fmla="*/ 305 w 557"/>
                <a:gd name="T119" fmla="*/ 28 h 298"/>
                <a:gd name="T120" fmla="*/ 313 w 557"/>
                <a:gd name="T121" fmla="*/ 42 h 298"/>
                <a:gd name="T122" fmla="*/ 305 w 557"/>
                <a:gd name="T123" fmla="*/ 46 h 298"/>
                <a:gd name="T124" fmla="*/ 302 w 557"/>
                <a:gd name="T125" fmla="*/ 42 h 298"/>
                <a:gd name="T126" fmla="*/ 297 w 557"/>
                <a:gd name="T127" fmla="*/ 46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557" h="298">
                  <a:moveTo>
                    <a:pt x="0" y="122"/>
                  </a:moveTo>
                  <a:lnTo>
                    <a:pt x="0" y="274"/>
                  </a:lnTo>
                  <a:lnTo>
                    <a:pt x="3" y="275"/>
                  </a:lnTo>
                  <a:lnTo>
                    <a:pt x="97" y="253"/>
                  </a:lnTo>
                  <a:lnTo>
                    <a:pt x="109" y="262"/>
                  </a:lnTo>
                  <a:lnTo>
                    <a:pt x="113" y="262"/>
                  </a:lnTo>
                  <a:lnTo>
                    <a:pt x="118" y="253"/>
                  </a:lnTo>
                  <a:lnTo>
                    <a:pt x="259" y="215"/>
                  </a:lnTo>
                  <a:lnTo>
                    <a:pt x="321" y="204"/>
                  </a:lnTo>
                  <a:lnTo>
                    <a:pt x="324" y="222"/>
                  </a:lnTo>
                  <a:lnTo>
                    <a:pt x="337" y="227"/>
                  </a:lnTo>
                  <a:lnTo>
                    <a:pt x="343" y="251"/>
                  </a:lnTo>
                  <a:lnTo>
                    <a:pt x="370" y="253"/>
                  </a:lnTo>
                  <a:lnTo>
                    <a:pt x="370" y="258"/>
                  </a:lnTo>
                  <a:lnTo>
                    <a:pt x="385" y="269"/>
                  </a:lnTo>
                  <a:lnTo>
                    <a:pt x="385" y="274"/>
                  </a:lnTo>
                  <a:lnTo>
                    <a:pt x="394" y="274"/>
                  </a:lnTo>
                  <a:lnTo>
                    <a:pt x="394" y="280"/>
                  </a:lnTo>
                  <a:lnTo>
                    <a:pt x="407" y="298"/>
                  </a:lnTo>
                  <a:lnTo>
                    <a:pt x="412" y="285"/>
                  </a:lnTo>
                  <a:lnTo>
                    <a:pt x="431" y="262"/>
                  </a:lnTo>
                  <a:lnTo>
                    <a:pt x="450" y="238"/>
                  </a:lnTo>
                  <a:lnTo>
                    <a:pt x="453" y="238"/>
                  </a:lnTo>
                  <a:lnTo>
                    <a:pt x="458" y="253"/>
                  </a:lnTo>
                  <a:lnTo>
                    <a:pt x="458" y="269"/>
                  </a:lnTo>
                  <a:lnTo>
                    <a:pt x="463" y="269"/>
                  </a:lnTo>
                  <a:lnTo>
                    <a:pt x="474" y="269"/>
                  </a:lnTo>
                  <a:lnTo>
                    <a:pt x="500" y="246"/>
                  </a:lnTo>
                  <a:lnTo>
                    <a:pt x="522" y="233"/>
                  </a:lnTo>
                  <a:lnTo>
                    <a:pt x="543" y="222"/>
                  </a:lnTo>
                  <a:lnTo>
                    <a:pt x="557" y="228"/>
                  </a:lnTo>
                  <a:lnTo>
                    <a:pt x="557" y="211"/>
                  </a:lnTo>
                  <a:lnTo>
                    <a:pt x="544" y="175"/>
                  </a:lnTo>
                  <a:lnTo>
                    <a:pt x="520" y="136"/>
                  </a:lnTo>
                  <a:lnTo>
                    <a:pt x="511" y="136"/>
                  </a:lnTo>
                  <a:lnTo>
                    <a:pt x="500" y="136"/>
                  </a:lnTo>
                  <a:lnTo>
                    <a:pt x="496" y="144"/>
                  </a:lnTo>
                  <a:lnTo>
                    <a:pt x="511" y="157"/>
                  </a:lnTo>
                  <a:lnTo>
                    <a:pt x="531" y="175"/>
                  </a:lnTo>
                  <a:lnTo>
                    <a:pt x="533" y="180"/>
                  </a:lnTo>
                  <a:lnTo>
                    <a:pt x="522" y="204"/>
                  </a:lnTo>
                  <a:lnTo>
                    <a:pt x="503" y="211"/>
                  </a:lnTo>
                  <a:lnTo>
                    <a:pt x="463" y="211"/>
                  </a:lnTo>
                  <a:lnTo>
                    <a:pt x="450" y="191"/>
                  </a:lnTo>
                  <a:lnTo>
                    <a:pt x="434" y="169"/>
                  </a:lnTo>
                  <a:lnTo>
                    <a:pt x="405" y="136"/>
                  </a:lnTo>
                  <a:lnTo>
                    <a:pt x="385" y="128"/>
                  </a:lnTo>
                  <a:lnTo>
                    <a:pt x="361" y="128"/>
                  </a:lnTo>
                  <a:lnTo>
                    <a:pt x="361" y="112"/>
                  </a:lnTo>
                  <a:lnTo>
                    <a:pt x="365" y="89"/>
                  </a:lnTo>
                  <a:lnTo>
                    <a:pt x="373" y="70"/>
                  </a:lnTo>
                  <a:lnTo>
                    <a:pt x="385" y="65"/>
                  </a:lnTo>
                  <a:lnTo>
                    <a:pt x="389" y="59"/>
                  </a:lnTo>
                  <a:lnTo>
                    <a:pt x="385" y="46"/>
                  </a:lnTo>
                  <a:lnTo>
                    <a:pt x="365" y="28"/>
                  </a:lnTo>
                  <a:lnTo>
                    <a:pt x="359" y="4"/>
                  </a:lnTo>
                  <a:lnTo>
                    <a:pt x="348" y="0"/>
                  </a:lnTo>
                  <a:lnTo>
                    <a:pt x="337" y="0"/>
                  </a:lnTo>
                  <a:lnTo>
                    <a:pt x="321" y="23"/>
                  </a:lnTo>
                  <a:lnTo>
                    <a:pt x="305" y="28"/>
                  </a:lnTo>
                  <a:lnTo>
                    <a:pt x="313" y="42"/>
                  </a:lnTo>
                  <a:lnTo>
                    <a:pt x="305" y="46"/>
                  </a:lnTo>
                  <a:lnTo>
                    <a:pt x="302" y="42"/>
                  </a:lnTo>
                  <a:lnTo>
                    <a:pt x="297" y="46"/>
                  </a:lnTo>
                  <a:lnTo>
                    <a:pt x="297" y="59"/>
                  </a:lnTo>
                  <a:lnTo>
                    <a:pt x="113" y="97"/>
                  </a:lnTo>
                  <a:lnTo>
                    <a:pt x="0" y="122"/>
                  </a:lnTo>
                  <a:close/>
                </a:path>
              </a:pathLst>
            </a:custGeom>
            <a:solidFill>
              <a:srgbClr val="748C4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4" name="Freeform 133"/>
            <p:cNvSpPr>
              <a:spLocks/>
            </p:cNvSpPr>
            <p:nvPr/>
          </p:nvSpPr>
          <p:spPr bwMode="auto">
            <a:xfrm>
              <a:off x="8096" y="1389"/>
              <a:ext cx="557" cy="298"/>
            </a:xfrm>
            <a:custGeom>
              <a:avLst/>
              <a:gdLst>
                <a:gd name="T0" fmla="*/ 0 w 557"/>
                <a:gd name="T1" fmla="*/ 122 h 298"/>
                <a:gd name="T2" fmla="*/ 0 w 557"/>
                <a:gd name="T3" fmla="*/ 274 h 298"/>
                <a:gd name="T4" fmla="*/ 3 w 557"/>
                <a:gd name="T5" fmla="*/ 275 h 298"/>
                <a:gd name="T6" fmla="*/ 97 w 557"/>
                <a:gd name="T7" fmla="*/ 253 h 298"/>
                <a:gd name="T8" fmla="*/ 109 w 557"/>
                <a:gd name="T9" fmla="*/ 262 h 298"/>
                <a:gd name="T10" fmla="*/ 113 w 557"/>
                <a:gd name="T11" fmla="*/ 262 h 298"/>
                <a:gd name="T12" fmla="*/ 118 w 557"/>
                <a:gd name="T13" fmla="*/ 253 h 298"/>
                <a:gd name="T14" fmla="*/ 259 w 557"/>
                <a:gd name="T15" fmla="*/ 215 h 298"/>
                <a:gd name="T16" fmla="*/ 321 w 557"/>
                <a:gd name="T17" fmla="*/ 204 h 298"/>
                <a:gd name="T18" fmla="*/ 324 w 557"/>
                <a:gd name="T19" fmla="*/ 222 h 298"/>
                <a:gd name="T20" fmla="*/ 337 w 557"/>
                <a:gd name="T21" fmla="*/ 227 h 298"/>
                <a:gd name="T22" fmla="*/ 343 w 557"/>
                <a:gd name="T23" fmla="*/ 251 h 298"/>
                <a:gd name="T24" fmla="*/ 370 w 557"/>
                <a:gd name="T25" fmla="*/ 253 h 298"/>
                <a:gd name="T26" fmla="*/ 370 w 557"/>
                <a:gd name="T27" fmla="*/ 258 h 298"/>
                <a:gd name="T28" fmla="*/ 385 w 557"/>
                <a:gd name="T29" fmla="*/ 269 h 298"/>
                <a:gd name="T30" fmla="*/ 385 w 557"/>
                <a:gd name="T31" fmla="*/ 274 h 298"/>
                <a:gd name="T32" fmla="*/ 394 w 557"/>
                <a:gd name="T33" fmla="*/ 274 h 298"/>
                <a:gd name="T34" fmla="*/ 394 w 557"/>
                <a:gd name="T35" fmla="*/ 280 h 298"/>
                <a:gd name="T36" fmla="*/ 407 w 557"/>
                <a:gd name="T37" fmla="*/ 298 h 298"/>
                <a:gd name="T38" fmla="*/ 412 w 557"/>
                <a:gd name="T39" fmla="*/ 285 h 298"/>
                <a:gd name="T40" fmla="*/ 431 w 557"/>
                <a:gd name="T41" fmla="*/ 262 h 298"/>
                <a:gd name="T42" fmla="*/ 450 w 557"/>
                <a:gd name="T43" fmla="*/ 238 h 298"/>
                <a:gd name="T44" fmla="*/ 453 w 557"/>
                <a:gd name="T45" fmla="*/ 238 h 298"/>
                <a:gd name="T46" fmla="*/ 458 w 557"/>
                <a:gd name="T47" fmla="*/ 253 h 298"/>
                <a:gd name="T48" fmla="*/ 458 w 557"/>
                <a:gd name="T49" fmla="*/ 269 h 298"/>
                <a:gd name="T50" fmla="*/ 463 w 557"/>
                <a:gd name="T51" fmla="*/ 269 h 298"/>
                <a:gd name="T52" fmla="*/ 474 w 557"/>
                <a:gd name="T53" fmla="*/ 269 h 298"/>
                <a:gd name="T54" fmla="*/ 500 w 557"/>
                <a:gd name="T55" fmla="*/ 246 h 298"/>
                <a:gd name="T56" fmla="*/ 522 w 557"/>
                <a:gd name="T57" fmla="*/ 233 h 298"/>
                <a:gd name="T58" fmla="*/ 543 w 557"/>
                <a:gd name="T59" fmla="*/ 222 h 298"/>
                <a:gd name="T60" fmla="*/ 557 w 557"/>
                <a:gd name="T61" fmla="*/ 228 h 298"/>
                <a:gd name="T62" fmla="*/ 557 w 557"/>
                <a:gd name="T63" fmla="*/ 211 h 298"/>
                <a:gd name="T64" fmla="*/ 544 w 557"/>
                <a:gd name="T65" fmla="*/ 175 h 298"/>
                <a:gd name="T66" fmla="*/ 520 w 557"/>
                <a:gd name="T67" fmla="*/ 136 h 298"/>
                <a:gd name="T68" fmla="*/ 511 w 557"/>
                <a:gd name="T69" fmla="*/ 136 h 298"/>
                <a:gd name="T70" fmla="*/ 500 w 557"/>
                <a:gd name="T71" fmla="*/ 136 h 298"/>
                <a:gd name="T72" fmla="*/ 496 w 557"/>
                <a:gd name="T73" fmla="*/ 144 h 298"/>
                <a:gd name="T74" fmla="*/ 511 w 557"/>
                <a:gd name="T75" fmla="*/ 157 h 298"/>
                <a:gd name="T76" fmla="*/ 531 w 557"/>
                <a:gd name="T77" fmla="*/ 175 h 298"/>
                <a:gd name="T78" fmla="*/ 533 w 557"/>
                <a:gd name="T79" fmla="*/ 180 h 298"/>
                <a:gd name="T80" fmla="*/ 522 w 557"/>
                <a:gd name="T81" fmla="*/ 204 h 298"/>
                <a:gd name="T82" fmla="*/ 503 w 557"/>
                <a:gd name="T83" fmla="*/ 211 h 298"/>
                <a:gd name="T84" fmla="*/ 463 w 557"/>
                <a:gd name="T85" fmla="*/ 211 h 298"/>
                <a:gd name="T86" fmla="*/ 450 w 557"/>
                <a:gd name="T87" fmla="*/ 191 h 298"/>
                <a:gd name="T88" fmla="*/ 434 w 557"/>
                <a:gd name="T89" fmla="*/ 169 h 298"/>
                <a:gd name="T90" fmla="*/ 405 w 557"/>
                <a:gd name="T91" fmla="*/ 136 h 298"/>
                <a:gd name="T92" fmla="*/ 385 w 557"/>
                <a:gd name="T93" fmla="*/ 128 h 298"/>
                <a:gd name="T94" fmla="*/ 361 w 557"/>
                <a:gd name="T95" fmla="*/ 128 h 298"/>
                <a:gd name="T96" fmla="*/ 361 w 557"/>
                <a:gd name="T97" fmla="*/ 112 h 298"/>
                <a:gd name="T98" fmla="*/ 365 w 557"/>
                <a:gd name="T99" fmla="*/ 89 h 298"/>
                <a:gd name="T100" fmla="*/ 373 w 557"/>
                <a:gd name="T101" fmla="*/ 70 h 298"/>
                <a:gd name="T102" fmla="*/ 385 w 557"/>
                <a:gd name="T103" fmla="*/ 65 h 298"/>
                <a:gd name="T104" fmla="*/ 389 w 557"/>
                <a:gd name="T105" fmla="*/ 59 h 298"/>
                <a:gd name="T106" fmla="*/ 385 w 557"/>
                <a:gd name="T107" fmla="*/ 46 h 298"/>
                <a:gd name="T108" fmla="*/ 365 w 557"/>
                <a:gd name="T109" fmla="*/ 28 h 298"/>
                <a:gd name="T110" fmla="*/ 359 w 557"/>
                <a:gd name="T111" fmla="*/ 4 h 298"/>
                <a:gd name="T112" fmla="*/ 348 w 557"/>
                <a:gd name="T113" fmla="*/ 0 h 298"/>
                <a:gd name="T114" fmla="*/ 337 w 557"/>
                <a:gd name="T115" fmla="*/ 0 h 298"/>
                <a:gd name="T116" fmla="*/ 321 w 557"/>
                <a:gd name="T117" fmla="*/ 23 h 298"/>
                <a:gd name="T118" fmla="*/ 305 w 557"/>
                <a:gd name="T119" fmla="*/ 28 h 298"/>
                <a:gd name="T120" fmla="*/ 313 w 557"/>
                <a:gd name="T121" fmla="*/ 42 h 298"/>
                <a:gd name="T122" fmla="*/ 305 w 557"/>
                <a:gd name="T123" fmla="*/ 46 h 298"/>
                <a:gd name="T124" fmla="*/ 302 w 557"/>
                <a:gd name="T125" fmla="*/ 42 h 298"/>
                <a:gd name="T126" fmla="*/ 297 w 557"/>
                <a:gd name="T127" fmla="*/ 46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557" h="298">
                  <a:moveTo>
                    <a:pt x="0" y="122"/>
                  </a:moveTo>
                  <a:lnTo>
                    <a:pt x="0" y="274"/>
                  </a:lnTo>
                  <a:lnTo>
                    <a:pt x="3" y="275"/>
                  </a:lnTo>
                  <a:lnTo>
                    <a:pt x="97" y="253"/>
                  </a:lnTo>
                  <a:lnTo>
                    <a:pt x="109" y="262"/>
                  </a:lnTo>
                  <a:lnTo>
                    <a:pt x="113" y="262"/>
                  </a:lnTo>
                  <a:lnTo>
                    <a:pt x="118" y="253"/>
                  </a:lnTo>
                  <a:lnTo>
                    <a:pt x="259" y="215"/>
                  </a:lnTo>
                  <a:lnTo>
                    <a:pt x="321" y="204"/>
                  </a:lnTo>
                  <a:lnTo>
                    <a:pt x="324" y="222"/>
                  </a:lnTo>
                  <a:lnTo>
                    <a:pt x="337" y="227"/>
                  </a:lnTo>
                  <a:lnTo>
                    <a:pt x="343" y="251"/>
                  </a:lnTo>
                  <a:lnTo>
                    <a:pt x="370" y="253"/>
                  </a:lnTo>
                  <a:lnTo>
                    <a:pt x="370" y="258"/>
                  </a:lnTo>
                  <a:lnTo>
                    <a:pt x="385" y="269"/>
                  </a:lnTo>
                  <a:lnTo>
                    <a:pt x="385" y="274"/>
                  </a:lnTo>
                  <a:lnTo>
                    <a:pt x="394" y="274"/>
                  </a:lnTo>
                  <a:lnTo>
                    <a:pt x="394" y="280"/>
                  </a:lnTo>
                  <a:lnTo>
                    <a:pt x="407" y="298"/>
                  </a:lnTo>
                  <a:lnTo>
                    <a:pt x="412" y="285"/>
                  </a:lnTo>
                  <a:lnTo>
                    <a:pt x="431" y="262"/>
                  </a:lnTo>
                  <a:lnTo>
                    <a:pt x="450" y="238"/>
                  </a:lnTo>
                  <a:lnTo>
                    <a:pt x="453" y="238"/>
                  </a:lnTo>
                  <a:lnTo>
                    <a:pt x="458" y="253"/>
                  </a:lnTo>
                  <a:lnTo>
                    <a:pt x="458" y="269"/>
                  </a:lnTo>
                  <a:lnTo>
                    <a:pt x="463" y="269"/>
                  </a:lnTo>
                  <a:lnTo>
                    <a:pt x="474" y="269"/>
                  </a:lnTo>
                  <a:lnTo>
                    <a:pt x="500" y="246"/>
                  </a:lnTo>
                  <a:lnTo>
                    <a:pt x="522" y="233"/>
                  </a:lnTo>
                  <a:lnTo>
                    <a:pt x="543" y="222"/>
                  </a:lnTo>
                  <a:lnTo>
                    <a:pt x="557" y="228"/>
                  </a:lnTo>
                  <a:lnTo>
                    <a:pt x="557" y="211"/>
                  </a:lnTo>
                  <a:lnTo>
                    <a:pt x="544" y="175"/>
                  </a:lnTo>
                  <a:lnTo>
                    <a:pt x="520" y="136"/>
                  </a:lnTo>
                  <a:lnTo>
                    <a:pt x="511" y="136"/>
                  </a:lnTo>
                  <a:lnTo>
                    <a:pt x="500" y="136"/>
                  </a:lnTo>
                  <a:lnTo>
                    <a:pt x="496" y="144"/>
                  </a:lnTo>
                  <a:lnTo>
                    <a:pt x="511" y="157"/>
                  </a:lnTo>
                  <a:lnTo>
                    <a:pt x="531" y="175"/>
                  </a:lnTo>
                  <a:lnTo>
                    <a:pt x="533" y="180"/>
                  </a:lnTo>
                  <a:lnTo>
                    <a:pt x="522" y="204"/>
                  </a:lnTo>
                  <a:lnTo>
                    <a:pt x="503" y="211"/>
                  </a:lnTo>
                  <a:lnTo>
                    <a:pt x="463" y="211"/>
                  </a:lnTo>
                  <a:lnTo>
                    <a:pt x="450" y="191"/>
                  </a:lnTo>
                  <a:lnTo>
                    <a:pt x="434" y="169"/>
                  </a:lnTo>
                  <a:lnTo>
                    <a:pt x="405" y="136"/>
                  </a:lnTo>
                  <a:lnTo>
                    <a:pt x="385" y="128"/>
                  </a:lnTo>
                  <a:lnTo>
                    <a:pt x="361" y="128"/>
                  </a:lnTo>
                  <a:lnTo>
                    <a:pt x="361" y="112"/>
                  </a:lnTo>
                  <a:lnTo>
                    <a:pt x="365" y="89"/>
                  </a:lnTo>
                  <a:lnTo>
                    <a:pt x="373" y="70"/>
                  </a:lnTo>
                  <a:lnTo>
                    <a:pt x="385" y="65"/>
                  </a:lnTo>
                  <a:lnTo>
                    <a:pt x="389" y="59"/>
                  </a:lnTo>
                  <a:lnTo>
                    <a:pt x="385" y="46"/>
                  </a:lnTo>
                  <a:lnTo>
                    <a:pt x="365" y="28"/>
                  </a:lnTo>
                  <a:lnTo>
                    <a:pt x="359" y="4"/>
                  </a:lnTo>
                  <a:lnTo>
                    <a:pt x="348" y="0"/>
                  </a:lnTo>
                  <a:lnTo>
                    <a:pt x="337" y="0"/>
                  </a:lnTo>
                  <a:lnTo>
                    <a:pt x="321" y="23"/>
                  </a:lnTo>
                  <a:lnTo>
                    <a:pt x="305" y="28"/>
                  </a:lnTo>
                  <a:lnTo>
                    <a:pt x="313" y="42"/>
                  </a:lnTo>
                  <a:lnTo>
                    <a:pt x="305" y="46"/>
                  </a:lnTo>
                  <a:lnTo>
                    <a:pt x="302" y="42"/>
                  </a:lnTo>
                  <a:lnTo>
                    <a:pt x="297" y="46"/>
                  </a:lnTo>
                  <a:lnTo>
                    <a:pt x="297" y="59"/>
                  </a:lnTo>
                  <a:lnTo>
                    <a:pt x="113" y="97"/>
                  </a:lnTo>
                  <a:lnTo>
                    <a:pt x="0" y="122"/>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35" name="Freeform 134"/>
            <p:cNvSpPr>
              <a:spLocks/>
            </p:cNvSpPr>
            <p:nvPr/>
          </p:nvSpPr>
          <p:spPr bwMode="auto">
            <a:xfrm>
              <a:off x="8187" y="891"/>
              <a:ext cx="270" cy="595"/>
            </a:xfrm>
            <a:custGeom>
              <a:avLst/>
              <a:gdLst>
                <a:gd name="T0" fmla="*/ 266 w 270"/>
                <a:gd name="T1" fmla="*/ 502 h 595"/>
                <a:gd name="T2" fmla="*/ 266 w 270"/>
                <a:gd name="T3" fmla="*/ 490 h 595"/>
                <a:gd name="T4" fmla="*/ 266 w 270"/>
                <a:gd name="T5" fmla="*/ 472 h 595"/>
                <a:gd name="T6" fmla="*/ 270 w 270"/>
                <a:gd name="T7" fmla="*/ 469 h 595"/>
                <a:gd name="T8" fmla="*/ 251 w 270"/>
                <a:gd name="T9" fmla="*/ 439 h 595"/>
                <a:gd name="T10" fmla="*/ 251 w 270"/>
                <a:gd name="T11" fmla="*/ 430 h 595"/>
                <a:gd name="T12" fmla="*/ 246 w 270"/>
                <a:gd name="T13" fmla="*/ 419 h 595"/>
                <a:gd name="T14" fmla="*/ 244 w 270"/>
                <a:gd name="T15" fmla="*/ 419 h 595"/>
                <a:gd name="T16" fmla="*/ 209 w 270"/>
                <a:gd name="T17" fmla="*/ 396 h 595"/>
                <a:gd name="T18" fmla="*/ 209 w 270"/>
                <a:gd name="T19" fmla="*/ 385 h 595"/>
                <a:gd name="T20" fmla="*/ 209 w 270"/>
                <a:gd name="T21" fmla="*/ 372 h 595"/>
                <a:gd name="T22" fmla="*/ 209 w 270"/>
                <a:gd name="T23" fmla="*/ 361 h 595"/>
                <a:gd name="T24" fmla="*/ 91 w 270"/>
                <a:gd name="T25" fmla="*/ 0 h 595"/>
                <a:gd name="T26" fmla="*/ 83 w 270"/>
                <a:gd name="T27" fmla="*/ 7 h 595"/>
                <a:gd name="T28" fmla="*/ 72 w 270"/>
                <a:gd name="T29" fmla="*/ 7 h 595"/>
                <a:gd name="T30" fmla="*/ 61 w 270"/>
                <a:gd name="T31" fmla="*/ 7 h 595"/>
                <a:gd name="T32" fmla="*/ 51 w 270"/>
                <a:gd name="T33" fmla="*/ 23 h 595"/>
                <a:gd name="T34" fmla="*/ 45 w 270"/>
                <a:gd name="T35" fmla="*/ 23 h 595"/>
                <a:gd name="T36" fmla="*/ 40 w 270"/>
                <a:gd name="T37" fmla="*/ 24 h 595"/>
                <a:gd name="T38" fmla="*/ 49 w 270"/>
                <a:gd name="T39" fmla="*/ 37 h 595"/>
                <a:gd name="T40" fmla="*/ 45 w 270"/>
                <a:gd name="T41" fmla="*/ 76 h 595"/>
                <a:gd name="T42" fmla="*/ 51 w 270"/>
                <a:gd name="T43" fmla="*/ 107 h 595"/>
                <a:gd name="T44" fmla="*/ 51 w 270"/>
                <a:gd name="T45" fmla="*/ 118 h 595"/>
                <a:gd name="T46" fmla="*/ 45 w 270"/>
                <a:gd name="T47" fmla="*/ 128 h 595"/>
                <a:gd name="T48" fmla="*/ 49 w 270"/>
                <a:gd name="T49" fmla="*/ 143 h 595"/>
                <a:gd name="T50" fmla="*/ 67 w 270"/>
                <a:gd name="T51" fmla="*/ 165 h 595"/>
                <a:gd name="T52" fmla="*/ 49 w 270"/>
                <a:gd name="T53" fmla="*/ 217 h 595"/>
                <a:gd name="T54" fmla="*/ 18 w 270"/>
                <a:gd name="T55" fmla="*/ 244 h 595"/>
                <a:gd name="T56" fmla="*/ 6 w 270"/>
                <a:gd name="T57" fmla="*/ 256 h 595"/>
                <a:gd name="T58" fmla="*/ 6 w 270"/>
                <a:gd name="T59" fmla="*/ 280 h 595"/>
                <a:gd name="T60" fmla="*/ 18 w 270"/>
                <a:gd name="T61" fmla="*/ 298 h 595"/>
                <a:gd name="T62" fmla="*/ 18 w 270"/>
                <a:gd name="T63" fmla="*/ 322 h 595"/>
                <a:gd name="T64" fmla="*/ 6 w 270"/>
                <a:gd name="T65" fmla="*/ 351 h 595"/>
                <a:gd name="T66" fmla="*/ 0 w 270"/>
                <a:gd name="T67" fmla="*/ 403 h 595"/>
                <a:gd name="T68" fmla="*/ 0 w 270"/>
                <a:gd name="T69" fmla="*/ 430 h 595"/>
                <a:gd name="T70" fmla="*/ 6 w 270"/>
                <a:gd name="T71" fmla="*/ 519 h 595"/>
                <a:gd name="T72" fmla="*/ 16 w 270"/>
                <a:gd name="T73" fmla="*/ 539 h 595"/>
                <a:gd name="T74" fmla="*/ 6 w 270"/>
                <a:gd name="T75" fmla="*/ 549 h 595"/>
                <a:gd name="T76" fmla="*/ 6 w 270"/>
                <a:gd name="T77" fmla="*/ 566 h 595"/>
                <a:gd name="T78" fmla="*/ 18 w 270"/>
                <a:gd name="T79" fmla="*/ 582 h 595"/>
                <a:gd name="T80" fmla="*/ 22 w 270"/>
                <a:gd name="T81" fmla="*/ 595 h 595"/>
                <a:gd name="T82" fmla="*/ 204 w 270"/>
                <a:gd name="T83" fmla="*/ 555 h 595"/>
                <a:gd name="T84" fmla="*/ 204 w 270"/>
                <a:gd name="T85" fmla="*/ 544 h 595"/>
                <a:gd name="T86" fmla="*/ 209 w 270"/>
                <a:gd name="T87" fmla="*/ 539 h 595"/>
                <a:gd name="T88" fmla="*/ 212 w 270"/>
                <a:gd name="T89" fmla="*/ 544 h 595"/>
                <a:gd name="T90" fmla="*/ 220 w 270"/>
                <a:gd name="T91" fmla="*/ 539 h 595"/>
                <a:gd name="T92" fmla="*/ 212 w 270"/>
                <a:gd name="T93" fmla="*/ 524 h 595"/>
                <a:gd name="T94" fmla="*/ 228 w 270"/>
                <a:gd name="T95" fmla="*/ 519 h 595"/>
                <a:gd name="T96" fmla="*/ 244 w 270"/>
                <a:gd name="T97" fmla="*/ 497 h 595"/>
                <a:gd name="T98" fmla="*/ 255 w 270"/>
                <a:gd name="T99" fmla="*/ 497 h 595"/>
                <a:gd name="T100" fmla="*/ 266 w 270"/>
                <a:gd name="T101" fmla="*/ 502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0" h="595">
                  <a:moveTo>
                    <a:pt x="266" y="502"/>
                  </a:moveTo>
                  <a:lnTo>
                    <a:pt x="266" y="490"/>
                  </a:lnTo>
                  <a:lnTo>
                    <a:pt x="266" y="472"/>
                  </a:lnTo>
                  <a:lnTo>
                    <a:pt x="270" y="469"/>
                  </a:lnTo>
                  <a:lnTo>
                    <a:pt x="251" y="439"/>
                  </a:lnTo>
                  <a:lnTo>
                    <a:pt x="251" y="430"/>
                  </a:lnTo>
                  <a:lnTo>
                    <a:pt x="246" y="419"/>
                  </a:lnTo>
                  <a:lnTo>
                    <a:pt x="244" y="419"/>
                  </a:lnTo>
                  <a:lnTo>
                    <a:pt x="209" y="396"/>
                  </a:lnTo>
                  <a:lnTo>
                    <a:pt x="209" y="385"/>
                  </a:lnTo>
                  <a:lnTo>
                    <a:pt x="209" y="372"/>
                  </a:lnTo>
                  <a:lnTo>
                    <a:pt x="209" y="361"/>
                  </a:lnTo>
                  <a:lnTo>
                    <a:pt x="91" y="0"/>
                  </a:lnTo>
                  <a:lnTo>
                    <a:pt x="83" y="7"/>
                  </a:lnTo>
                  <a:lnTo>
                    <a:pt x="72" y="7"/>
                  </a:lnTo>
                  <a:lnTo>
                    <a:pt x="61" y="7"/>
                  </a:lnTo>
                  <a:lnTo>
                    <a:pt x="51" y="23"/>
                  </a:lnTo>
                  <a:lnTo>
                    <a:pt x="45" y="23"/>
                  </a:lnTo>
                  <a:lnTo>
                    <a:pt x="40" y="24"/>
                  </a:lnTo>
                  <a:lnTo>
                    <a:pt x="49" y="37"/>
                  </a:lnTo>
                  <a:lnTo>
                    <a:pt x="45" y="76"/>
                  </a:lnTo>
                  <a:lnTo>
                    <a:pt x="51" y="107"/>
                  </a:lnTo>
                  <a:lnTo>
                    <a:pt x="51" y="118"/>
                  </a:lnTo>
                  <a:lnTo>
                    <a:pt x="45" y="128"/>
                  </a:lnTo>
                  <a:lnTo>
                    <a:pt x="49" y="143"/>
                  </a:lnTo>
                  <a:lnTo>
                    <a:pt x="67" y="165"/>
                  </a:lnTo>
                  <a:lnTo>
                    <a:pt x="49" y="217"/>
                  </a:lnTo>
                  <a:lnTo>
                    <a:pt x="18" y="244"/>
                  </a:lnTo>
                  <a:lnTo>
                    <a:pt x="6" y="256"/>
                  </a:lnTo>
                  <a:lnTo>
                    <a:pt x="6" y="280"/>
                  </a:lnTo>
                  <a:lnTo>
                    <a:pt x="18" y="298"/>
                  </a:lnTo>
                  <a:lnTo>
                    <a:pt x="18" y="322"/>
                  </a:lnTo>
                  <a:lnTo>
                    <a:pt x="6" y="351"/>
                  </a:lnTo>
                  <a:lnTo>
                    <a:pt x="0" y="403"/>
                  </a:lnTo>
                  <a:lnTo>
                    <a:pt x="0" y="430"/>
                  </a:lnTo>
                  <a:lnTo>
                    <a:pt x="6" y="519"/>
                  </a:lnTo>
                  <a:lnTo>
                    <a:pt x="16" y="539"/>
                  </a:lnTo>
                  <a:lnTo>
                    <a:pt x="6" y="549"/>
                  </a:lnTo>
                  <a:lnTo>
                    <a:pt x="6" y="566"/>
                  </a:lnTo>
                  <a:lnTo>
                    <a:pt x="18" y="582"/>
                  </a:lnTo>
                  <a:lnTo>
                    <a:pt x="22" y="595"/>
                  </a:lnTo>
                  <a:lnTo>
                    <a:pt x="204" y="555"/>
                  </a:lnTo>
                  <a:lnTo>
                    <a:pt x="204" y="544"/>
                  </a:lnTo>
                  <a:lnTo>
                    <a:pt x="209" y="539"/>
                  </a:lnTo>
                  <a:lnTo>
                    <a:pt x="212" y="544"/>
                  </a:lnTo>
                  <a:lnTo>
                    <a:pt x="220" y="539"/>
                  </a:lnTo>
                  <a:lnTo>
                    <a:pt x="212" y="524"/>
                  </a:lnTo>
                  <a:lnTo>
                    <a:pt x="228" y="519"/>
                  </a:lnTo>
                  <a:lnTo>
                    <a:pt x="244" y="497"/>
                  </a:lnTo>
                  <a:lnTo>
                    <a:pt x="255" y="497"/>
                  </a:lnTo>
                  <a:lnTo>
                    <a:pt x="266" y="502"/>
                  </a:lnTo>
                  <a:close/>
                </a:path>
              </a:pathLst>
            </a:custGeom>
            <a:solidFill>
              <a:srgbClr val="76923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6" name="Freeform 135"/>
            <p:cNvSpPr>
              <a:spLocks/>
            </p:cNvSpPr>
            <p:nvPr/>
          </p:nvSpPr>
          <p:spPr bwMode="auto">
            <a:xfrm>
              <a:off x="8187" y="891"/>
              <a:ext cx="270" cy="595"/>
            </a:xfrm>
            <a:custGeom>
              <a:avLst/>
              <a:gdLst>
                <a:gd name="T0" fmla="*/ 266 w 270"/>
                <a:gd name="T1" fmla="*/ 502 h 595"/>
                <a:gd name="T2" fmla="*/ 266 w 270"/>
                <a:gd name="T3" fmla="*/ 490 h 595"/>
                <a:gd name="T4" fmla="*/ 266 w 270"/>
                <a:gd name="T5" fmla="*/ 472 h 595"/>
                <a:gd name="T6" fmla="*/ 270 w 270"/>
                <a:gd name="T7" fmla="*/ 469 h 595"/>
                <a:gd name="T8" fmla="*/ 251 w 270"/>
                <a:gd name="T9" fmla="*/ 439 h 595"/>
                <a:gd name="T10" fmla="*/ 251 w 270"/>
                <a:gd name="T11" fmla="*/ 430 h 595"/>
                <a:gd name="T12" fmla="*/ 246 w 270"/>
                <a:gd name="T13" fmla="*/ 419 h 595"/>
                <a:gd name="T14" fmla="*/ 244 w 270"/>
                <a:gd name="T15" fmla="*/ 419 h 595"/>
                <a:gd name="T16" fmla="*/ 209 w 270"/>
                <a:gd name="T17" fmla="*/ 396 h 595"/>
                <a:gd name="T18" fmla="*/ 209 w 270"/>
                <a:gd name="T19" fmla="*/ 385 h 595"/>
                <a:gd name="T20" fmla="*/ 209 w 270"/>
                <a:gd name="T21" fmla="*/ 372 h 595"/>
                <a:gd name="T22" fmla="*/ 209 w 270"/>
                <a:gd name="T23" fmla="*/ 361 h 595"/>
                <a:gd name="T24" fmla="*/ 91 w 270"/>
                <a:gd name="T25" fmla="*/ 0 h 595"/>
                <a:gd name="T26" fmla="*/ 83 w 270"/>
                <a:gd name="T27" fmla="*/ 7 h 595"/>
                <a:gd name="T28" fmla="*/ 72 w 270"/>
                <a:gd name="T29" fmla="*/ 7 h 595"/>
                <a:gd name="T30" fmla="*/ 61 w 270"/>
                <a:gd name="T31" fmla="*/ 7 h 595"/>
                <a:gd name="T32" fmla="*/ 51 w 270"/>
                <a:gd name="T33" fmla="*/ 23 h 595"/>
                <a:gd name="T34" fmla="*/ 45 w 270"/>
                <a:gd name="T35" fmla="*/ 23 h 595"/>
                <a:gd name="T36" fmla="*/ 40 w 270"/>
                <a:gd name="T37" fmla="*/ 24 h 595"/>
                <a:gd name="T38" fmla="*/ 49 w 270"/>
                <a:gd name="T39" fmla="*/ 37 h 595"/>
                <a:gd name="T40" fmla="*/ 45 w 270"/>
                <a:gd name="T41" fmla="*/ 76 h 595"/>
                <a:gd name="T42" fmla="*/ 51 w 270"/>
                <a:gd name="T43" fmla="*/ 107 h 595"/>
                <a:gd name="T44" fmla="*/ 51 w 270"/>
                <a:gd name="T45" fmla="*/ 118 h 595"/>
                <a:gd name="T46" fmla="*/ 45 w 270"/>
                <a:gd name="T47" fmla="*/ 128 h 595"/>
                <a:gd name="T48" fmla="*/ 49 w 270"/>
                <a:gd name="T49" fmla="*/ 143 h 595"/>
                <a:gd name="T50" fmla="*/ 67 w 270"/>
                <a:gd name="T51" fmla="*/ 165 h 595"/>
                <a:gd name="T52" fmla="*/ 49 w 270"/>
                <a:gd name="T53" fmla="*/ 217 h 595"/>
                <a:gd name="T54" fmla="*/ 18 w 270"/>
                <a:gd name="T55" fmla="*/ 244 h 595"/>
                <a:gd name="T56" fmla="*/ 6 w 270"/>
                <a:gd name="T57" fmla="*/ 256 h 595"/>
                <a:gd name="T58" fmla="*/ 6 w 270"/>
                <a:gd name="T59" fmla="*/ 280 h 595"/>
                <a:gd name="T60" fmla="*/ 18 w 270"/>
                <a:gd name="T61" fmla="*/ 298 h 595"/>
                <a:gd name="T62" fmla="*/ 18 w 270"/>
                <a:gd name="T63" fmla="*/ 322 h 595"/>
                <a:gd name="T64" fmla="*/ 6 w 270"/>
                <a:gd name="T65" fmla="*/ 351 h 595"/>
                <a:gd name="T66" fmla="*/ 0 w 270"/>
                <a:gd name="T67" fmla="*/ 403 h 595"/>
                <a:gd name="T68" fmla="*/ 0 w 270"/>
                <a:gd name="T69" fmla="*/ 430 h 595"/>
                <a:gd name="T70" fmla="*/ 6 w 270"/>
                <a:gd name="T71" fmla="*/ 519 h 595"/>
                <a:gd name="T72" fmla="*/ 16 w 270"/>
                <a:gd name="T73" fmla="*/ 539 h 595"/>
                <a:gd name="T74" fmla="*/ 6 w 270"/>
                <a:gd name="T75" fmla="*/ 549 h 595"/>
                <a:gd name="T76" fmla="*/ 6 w 270"/>
                <a:gd name="T77" fmla="*/ 566 h 595"/>
                <a:gd name="T78" fmla="*/ 18 w 270"/>
                <a:gd name="T79" fmla="*/ 582 h 595"/>
                <a:gd name="T80" fmla="*/ 22 w 270"/>
                <a:gd name="T81" fmla="*/ 595 h 595"/>
                <a:gd name="T82" fmla="*/ 204 w 270"/>
                <a:gd name="T83" fmla="*/ 555 h 595"/>
                <a:gd name="T84" fmla="*/ 204 w 270"/>
                <a:gd name="T85" fmla="*/ 544 h 595"/>
                <a:gd name="T86" fmla="*/ 209 w 270"/>
                <a:gd name="T87" fmla="*/ 539 h 595"/>
                <a:gd name="T88" fmla="*/ 212 w 270"/>
                <a:gd name="T89" fmla="*/ 544 h 595"/>
                <a:gd name="T90" fmla="*/ 220 w 270"/>
                <a:gd name="T91" fmla="*/ 539 h 595"/>
                <a:gd name="T92" fmla="*/ 212 w 270"/>
                <a:gd name="T93" fmla="*/ 524 h 595"/>
                <a:gd name="T94" fmla="*/ 228 w 270"/>
                <a:gd name="T95" fmla="*/ 519 h 595"/>
                <a:gd name="T96" fmla="*/ 244 w 270"/>
                <a:gd name="T97" fmla="*/ 497 h 595"/>
                <a:gd name="T98" fmla="*/ 255 w 270"/>
                <a:gd name="T99" fmla="*/ 497 h 595"/>
                <a:gd name="T100" fmla="*/ 266 w 270"/>
                <a:gd name="T101" fmla="*/ 502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0" h="595">
                  <a:moveTo>
                    <a:pt x="266" y="502"/>
                  </a:moveTo>
                  <a:lnTo>
                    <a:pt x="266" y="490"/>
                  </a:lnTo>
                  <a:lnTo>
                    <a:pt x="266" y="472"/>
                  </a:lnTo>
                  <a:lnTo>
                    <a:pt x="270" y="469"/>
                  </a:lnTo>
                  <a:lnTo>
                    <a:pt x="251" y="439"/>
                  </a:lnTo>
                  <a:lnTo>
                    <a:pt x="251" y="430"/>
                  </a:lnTo>
                  <a:lnTo>
                    <a:pt x="246" y="419"/>
                  </a:lnTo>
                  <a:lnTo>
                    <a:pt x="244" y="419"/>
                  </a:lnTo>
                  <a:lnTo>
                    <a:pt x="209" y="396"/>
                  </a:lnTo>
                  <a:lnTo>
                    <a:pt x="209" y="385"/>
                  </a:lnTo>
                  <a:lnTo>
                    <a:pt x="209" y="372"/>
                  </a:lnTo>
                  <a:lnTo>
                    <a:pt x="209" y="361"/>
                  </a:lnTo>
                  <a:lnTo>
                    <a:pt x="91" y="0"/>
                  </a:lnTo>
                  <a:lnTo>
                    <a:pt x="83" y="7"/>
                  </a:lnTo>
                  <a:lnTo>
                    <a:pt x="72" y="7"/>
                  </a:lnTo>
                  <a:lnTo>
                    <a:pt x="61" y="7"/>
                  </a:lnTo>
                  <a:lnTo>
                    <a:pt x="51" y="23"/>
                  </a:lnTo>
                  <a:lnTo>
                    <a:pt x="45" y="23"/>
                  </a:lnTo>
                  <a:lnTo>
                    <a:pt x="40" y="24"/>
                  </a:lnTo>
                  <a:lnTo>
                    <a:pt x="49" y="37"/>
                  </a:lnTo>
                  <a:lnTo>
                    <a:pt x="45" y="76"/>
                  </a:lnTo>
                  <a:lnTo>
                    <a:pt x="51" y="107"/>
                  </a:lnTo>
                  <a:lnTo>
                    <a:pt x="51" y="118"/>
                  </a:lnTo>
                  <a:lnTo>
                    <a:pt x="45" y="128"/>
                  </a:lnTo>
                  <a:lnTo>
                    <a:pt x="49" y="143"/>
                  </a:lnTo>
                  <a:lnTo>
                    <a:pt x="67" y="165"/>
                  </a:lnTo>
                  <a:lnTo>
                    <a:pt x="49" y="217"/>
                  </a:lnTo>
                  <a:lnTo>
                    <a:pt x="18" y="244"/>
                  </a:lnTo>
                  <a:lnTo>
                    <a:pt x="6" y="256"/>
                  </a:lnTo>
                  <a:lnTo>
                    <a:pt x="6" y="280"/>
                  </a:lnTo>
                  <a:lnTo>
                    <a:pt x="18" y="298"/>
                  </a:lnTo>
                  <a:lnTo>
                    <a:pt x="18" y="322"/>
                  </a:lnTo>
                  <a:lnTo>
                    <a:pt x="6" y="351"/>
                  </a:lnTo>
                  <a:lnTo>
                    <a:pt x="0" y="403"/>
                  </a:lnTo>
                  <a:lnTo>
                    <a:pt x="0" y="430"/>
                  </a:lnTo>
                  <a:lnTo>
                    <a:pt x="6" y="519"/>
                  </a:lnTo>
                  <a:lnTo>
                    <a:pt x="16" y="539"/>
                  </a:lnTo>
                  <a:lnTo>
                    <a:pt x="6" y="549"/>
                  </a:lnTo>
                  <a:lnTo>
                    <a:pt x="6" y="566"/>
                  </a:lnTo>
                  <a:lnTo>
                    <a:pt x="18" y="582"/>
                  </a:lnTo>
                  <a:lnTo>
                    <a:pt x="22" y="595"/>
                  </a:lnTo>
                  <a:lnTo>
                    <a:pt x="204" y="555"/>
                  </a:lnTo>
                  <a:lnTo>
                    <a:pt x="204" y="544"/>
                  </a:lnTo>
                  <a:lnTo>
                    <a:pt x="209" y="539"/>
                  </a:lnTo>
                  <a:lnTo>
                    <a:pt x="212" y="544"/>
                  </a:lnTo>
                  <a:lnTo>
                    <a:pt x="220" y="539"/>
                  </a:lnTo>
                  <a:lnTo>
                    <a:pt x="212" y="524"/>
                  </a:lnTo>
                  <a:lnTo>
                    <a:pt x="228" y="519"/>
                  </a:lnTo>
                  <a:lnTo>
                    <a:pt x="244" y="497"/>
                  </a:lnTo>
                  <a:lnTo>
                    <a:pt x="255" y="497"/>
                  </a:lnTo>
                  <a:lnTo>
                    <a:pt x="266" y="502"/>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37" name="Freeform 136"/>
            <p:cNvSpPr>
              <a:spLocks/>
            </p:cNvSpPr>
            <p:nvPr/>
          </p:nvSpPr>
          <p:spPr bwMode="auto">
            <a:xfrm>
              <a:off x="8278" y="345"/>
              <a:ext cx="627" cy="1017"/>
            </a:xfrm>
            <a:custGeom>
              <a:avLst/>
              <a:gdLst>
                <a:gd name="T0" fmla="*/ 0 w 627"/>
                <a:gd name="T1" fmla="*/ 546 h 1017"/>
                <a:gd name="T2" fmla="*/ 16 w 627"/>
                <a:gd name="T3" fmla="*/ 530 h 1017"/>
                <a:gd name="T4" fmla="*/ 27 w 627"/>
                <a:gd name="T5" fmla="*/ 535 h 1017"/>
                <a:gd name="T6" fmla="*/ 29 w 627"/>
                <a:gd name="T7" fmla="*/ 536 h 1017"/>
                <a:gd name="T8" fmla="*/ 41 w 627"/>
                <a:gd name="T9" fmla="*/ 525 h 1017"/>
                <a:gd name="T10" fmla="*/ 38 w 627"/>
                <a:gd name="T11" fmla="*/ 506 h 1017"/>
                <a:gd name="T12" fmla="*/ 53 w 627"/>
                <a:gd name="T13" fmla="*/ 506 h 1017"/>
                <a:gd name="T14" fmla="*/ 46 w 627"/>
                <a:gd name="T15" fmla="*/ 478 h 1017"/>
                <a:gd name="T16" fmla="*/ 51 w 627"/>
                <a:gd name="T17" fmla="*/ 464 h 1017"/>
                <a:gd name="T18" fmla="*/ 73 w 627"/>
                <a:gd name="T19" fmla="*/ 431 h 1017"/>
                <a:gd name="T20" fmla="*/ 73 w 627"/>
                <a:gd name="T21" fmla="*/ 409 h 1017"/>
                <a:gd name="T22" fmla="*/ 85 w 627"/>
                <a:gd name="T23" fmla="*/ 384 h 1017"/>
                <a:gd name="T24" fmla="*/ 64 w 627"/>
                <a:gd name="T25" fmla="*/ 312 h 1017"/>
                <a:gd name="T26" fmla="*/ 73 w 627"/>
                <a:gd name="T27" fmla="*/ 296 h 1017"/>
                <a:gd name="T28" fmla="*/ 85 w 627"/>
                <a:gd name="T29" fmla="*/ 289 h 1017"/>
                <a:gd name="T30" fmla="*/ 88 w 627"/>
                <a:gd name="T31" fmla="*/ 273 h 1017"/>
                <a:gd name="T32" fmla="*/ 88 w 627"/>
                <a:gd name="T33" fmla="*/ 253 h 1017"/>
                <a:gd name="T34" fmla="*/ 77 w 627"/>
                <a:gd name="T35" fmla="*/ 242 h 1017"/>
                <a:gd name="T36" fmla="*/ 77 w 627"/>
                <a:gd name="T37" fmla="*/ 210 h 1017"/>
                <a:gd name="T38" fmla="*/ 134 w 627"/>
                <a:gd name="T39" fmla="*/ 22 h 1017"/>
                <a:gd name="T40" fmla="*/ 156 w 627"/>
                <a:gd name="T41" fmla="*/ 16 h 1017"/>
                <a:gd name="T42" fmla="*/ 169 w 627"/>
                <a:gd name="T43" fmla="*/ 16 h 1017"/>
                <a:gd name="T44" fmla="*/ 179 w 627"/>
                <a:gd name="T45" fmla="*/ 22 h 1017"/>
                <a:gd name="T46" fmla="*/ 169 w 627"/>
                <a:gd name="T47" fmla="*/ 45 h 1017"/>
                <a:gd name="T48" fmla="*/ 185 w 627"/>
                <a:gd name="T49" fmla="*/ 66 h 1017"/>
                <a:gd name="T50" fmla="*/ 191 w 627"/>
                <a:gd name="T51" fmla="*/ 63 h 1017"/>
                <a:gd name="T52" fmla="*/ 231 w 627"/>
                <a:gd name="T53" fmla="*/ 33 h 1017"/>
                <a:gd name="T54" fmla="*/ 255 w 627"/>
                <a:gd name="T55" fmla="*/ 22 h 1017"/>
                <a:gd name="T56" fmla="*/ 262 w 627"/>
                <a:gd name="T57" fmla="*/ 22 h 1017"/>
                <a:gd name="T58" fmla="*/ 271 w 627"/>
                <a:gd name="T59" fmla="*/ 11 h 1017"/>
                <a:gd name="T60" fmla="*/ 273 w 627"/>
                <a:gd name="T61" fmla="*/ 0 h 1017"/>
                <a:gd name="T62" fmla="*/ 294 w 627"/>
                <a:gd name="T63" fmla="*/ 0 h 1017"/>
                <a:gd name="T64" fmla="*/ 306 w 627"/>
                <a:gd name="T65" fmla="*/ 8 h 1017"/>
                <a:gd name="T66" fmla="*/ 370 w 627"/>
                <a:gd name="T67" fmla="*/ 43 h 1017"/>
                <a:gd name="T68" fmla="*/ 445 w 627"/>
                <a:gd name="T69" fmla="*/ 279 h 1017"/>
                <a:gd name="T70" fmla="*/ 445 w 627"/>
                <a:gd name="T71" fmla="*/ 291 h 1017"/>
                <a:gd name="T72" fmla="*/ 460 w 627"/>
                <a:gd name="T73" fmla="*/ 323 h 1017"/>
                <a:gd name="T74" fmla="*/ 464 w 627"/>
                <a:gd name="T75" fmla="*/ 326 h 1017"/>
                <a:gd name="T76" fmla="*/ 480 w 627"/>
                <a:gd name="T77" fmla="*/ 326 h 1017"/>
                <a:gd name="T78" fmla="*/ 503 w 627"/>
                <a:gd name="T79" fmla="*/ 338 h 1017"/>
                <a:gd name="T80" fmla="*/ 506 w 627"/>
                <a:gd name="T81" fmla="*/ 336 h 1017"/>
                <a:gd name="T82" fmla="*/ 515 w 627"/>
                <a:gd name="T83" fmla="*/ 336 h 1017"/>
                <a:gd name="T84" fmla="*/ 517 w 627"/>
                <a:gd name="T85" fmla="*/ 338 h 1017"/>
                <a:gd name="T86" fmla="*/ 527 w 627"/>
                <a:gd name="T87" fmla="*/ 347 h 1017"/>
                <a:gd name="T88" fmla="*/ 517 w 627"/>
                <a:gd name="T89" fmla="*/ 359 h 1017"/>
                <a:gd name="T90" fmla="*/ 533 w 627"/>
                <a:gd name="T91" fmla="*/ 409 h 1017"/>
                <a:gd name="T92" fmla="*/ 549 w 627"/>
                <a:gd name="T93" fmla="*/ 412 h 1017"/>
                <a:gd name="T94" fmla="*/ 562 w 627"/>
                <a:gd name="T95" fmla="*/ 409 h 1017"/>
                <a:gd name="T96" fmla="*/ 563 w 627"/>
                <a:gd name="T97" fmla="*/ 405 h 1017"/>
                <a:gd name="T98" fmla="*/ 574 w 627"/>
                <a:gd name="T99" fmla="*/ 405 h 1017"/>
                <a:gd name="T100" fmla="*/ 597 w 627"/>
                <a:gd name="T101" fmla="*/ 409 h 1017"/>
                <a:gd name="T102" fmla="*/ 608 w 627"/>
                <a:gd name="T103" fmla="*/ 436 h 1017"/>
                <a:gd name="T104" fmla="*/ 608 w 627"/>
                <a:gd name="T105" fmla="*/ 452 h 1017"/>
                <a:gd name="T106" fmla="*/ 603 w 627"/>
                <a:gd name="T107" fmla="*/ 454 h 1017"/>
                <a:gd name="T108" fmla="*/ 598 w 627"/>
                <a:gd name="T109" fmla="*/ 467 h 1017"/>
                <a:gd name="T110" fmla="*/ 608 w 627"/>
                <a:gd name="T111" fmla="*/ 475 h 1017"/>
                <a:gd name="T112" fmla="*/ 608 w 627"/>
                <a:gd name="T113" fmla="*/ 467 h 1017"/>
                <a:gd name="T114" fmla="*/ 622 w 627"/>
                <a:gd name="T115" fmla="*/ 478 h 1017"/>
                <a:gd name="T116" fmla="*/ 627 w 627"/>
                <a:gd name="T117" fmla="*/ 490 h 1017"/>
                <a:gd name="T118" fmla="*/ 619 w 627"/>
                <a:gd name="T119" fmla="*/ 511 h 1017"/>
                <a:gd name="T120" fmla="*/ 598 w 627"/>
                <a:gd name="T121" fmla="*/ 514 h 1017"/>
                <a:gd name="T122" fmla="*/ 597 w 627"/>
                <a:gd name="T123" fmla="*/ 514 h 1017"/>
                <a:gd name="T124" fmla="*/ 584 w 627"/>
                <a:gd name="T125" fmla="*/ 522 h 1017"/>
                <a:gd name="T126" fmla="*/ 579 w 627"/>
                <a:gd name="T127" fmla="*/ 53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627" h="1017">
                  <a:moveTo>
                    <a:pt x="0" y="546"/>
                  </a:moveTo>
                  <a:lnTo>
                    <a:pt x="16" y="530"/>
                  </a:lnTo>
                  <a:lnTo>
                    <a:pt x="27" y="535"/>
                  </a:lnTo>
                  <a:lnTo>
                    <a:pt x="29" y="536"/>
                  </a:lnTo>
                  <a:lnTo>
                    <a:pt x="41" y="525"/>
                  </a:lnTo>
                  <a:lnTo>
                    <a:pt x="38" y="506"/>
                  </a:lnTo>
                  <a:lnTo>
                    <a:pt x="53" y="506"/>
                  </a:lnTo>
                  <a:lnTo>
                    <a:pt x="46" y="478"/>
                  </a:lnTo>
                  <a:lnTo>
                    <a:pt x="51" y="464"/>
                  </a:lnTo>
                  <a:lnTo>
                    <a:pt x="73" y="431"/>
                  </a:lnTo>
                  <a:lnTo>
                    <a:pt x="73" y="409"/>
                  </a:lnTo>
                  <a:lnTo>
                    <a:pt x="85" y="384"/>
                  </a:lnTo>
                  <a:lnTo>
                    <a:pt x="64" y="312"/>
                  </a:lnTo>
                  <a:lnTo>
                    <a:pt x="73" y="296"/>
                  </a:lnTo>
                  <a:lnTo>
                    <a:pt x="85" y="289"/>
                  </a:lnTo>
                  <a:lnTo>
                    <a:pt x="88" y="273"/>
                  </a:lnTo>
                  <a:lnTo>
                    <a:pt x="88" y="253"/>
                  </a:lnTo>
                  <a:lnTo>
                    <a:pt x="77" y="242"/>
                  </a:lnTo>
                  <a:lnTo>
                    <a:pt x="77" y="210"/>
                  </a:lnTo>
                  <a:lnTo>
                    <a:pt x="134" y="22"/>
                  </a:lnTo>
                  <a:lnTo>
                    <a:pt x="156" y="16"/>
                  </a:lnTo>
                  <a:lnTo>
                    <a:pt x="169" y="16"/>
                  </a:lnTo>
                  <a:lnTo>
                    <a:pt x="179" y="22"/>
                  </a:lnTo>
                  <a:lnTo>
                    <a:pt x="169" y="45"/>
                  </a:lnTo>
                  <a:lnTo>
                    <a:pt x="185" y="66"/>
                  </a:lnTo>
                  <a:lnTo>
                    <a:pt x="191" y="63"/>
                  </a:lnTo>
                  <a:lnTo>
                    <a:pt x="231" y="33"/>
                  </a:lnTo>
                  <a:lnTo>
                    <a:pt x="255" y="22"/>
                  </a:lnTo>
                  <a:lnTo>
                    <a:pt x="262" y="22"/>
                  </a:lnTo>
                  <a:lnTo>
                    <a:pt x="271" y="11"/>
                  </a:lnTo>
                  <a:lnTo>
                    <a:pt x="273" y="0"/>
                  </a:lnTo>
                  <a:lnTo>
                    <a:pt x="294" y="0"/>
                  </a:lnTo>
                  <a:lnTo>
                    <a:pt x="306" y="8"/>
                  </a:lnTo>
                  <a:lnTo>
                    <a:pt x="370" y="43"/>
                  </a:lnTo>
                  <a:lnTo>
                    <a:pt x="445" y="279"/>
                  </a:lnTo>
                  <a:lnTo>
                    <a:pt x="445" y="291"/>
                  </a:lnTo>
                  <a:lnTo>
                    <a:pt x="460" y="323"/>
                  </a:lnTo>
                  <a:lnTo>
                    <a:pt x="464" y="326"/>
                  </a:lnTo>
                  <a:lnTo>
                    <a:pt x="480" y="326"/>
                  </a:lnTo>
                  <a:lnTo>
                    <a:pt x="503" y="338"/>
                  </a:lnTo>
                  <a:lnTo>
                    <a:pt x="506" y="336"/>
                  </a:lnTo>
                  <a:lnTo>
                    <a:pt x="515" y="336"/>
                  </a:lnTo>
                  <a:lnTo>
                    <a:pt x="517" y="338"/>
                  </a:lnTo>
                  <a:lnTo>
                    <a:pt x="527" y="347"/>
                  </a:lnTo>
                  <a:lnTo>
                    <a:pt x="517" y="359"/>
                  </a:lnTo>
                  <a:lnTo>
                    <a:pt x="533" y="409"/>
                  </a:lnTo>
                  <a:lnTo>
                    <a:pt x="549" y="412"/>
                  </a:lnTo>
                  <a:lnTo>
                    <a:pt x="562" y="409"/>
                  </a:lnTo>
                  <a:lnTo>
                    <a:pt x="563" y="405"/>
                  </a:lnTo>
                  <a:lnTo>
                    <a:pt x="574" y="405"/>
                  </a:lnTo>
                  <a:lnTo>
                    <a:pt x="597" y="409"/>
                  </a:lnTo>
                  <a:lnTo>
                    <a:pt x="608" y="436"/>
                  </a:lnTo>
                  <a:lnTo>
                    <a:pt x="608" y="452"/>
                  </a:lnTo>
                  <a:lnTo>
                    <a:pt x="603" y="454"/>
                  </a:lnTo>
                  <a:lnTo>
                    <a:pt x="598" y="467"/>
                  </a:lnTo>
                  <a:lnTo>
                    <a:pt x="608" y="475"/>
                  </a:lnTo>
                  <a:lnTo>
                    <a:pt x="608" y="467"/>
                  </a:lnTo>
                  <a:lnTo>
                    <a:pt x="622" y="478"/>
                  </a:lnTo>
                  <a:lnTo>
                    <a:pt x="627" y="490"/>
                  </a:lnTo>
                  <a:lnTo>
                    <a:pt x="619" y="511"/>
                  </a:lnTo>
                  <a:lnTo>
                    <a:pt x="598" y="514"/>
                  </a:lnTo>
                  <a:lnTo>
                    <a:pt x="597" y="514"/>
                  </a:lnTo>
                  <a:lnTo>
                    <a:pt x="584" y="522"/>
                  </a:lnTo>
                  <a:lnTo>
                    <a:pt x="579" y="535"/>
                  </a:lnTo>
                  <a:lnTo>
                    <a:pt x="549" y="569"/>
                  </a:lnTo>
                  <a:lnTo>
                    <a:pt x="527" y="577"/>
                  </a:lnTo>
                  <a:lnTo>
                    <a:pt x="503" y="619"/>
                  </a:lnTo>
                  <a:lnTo>
                    <a:pt x="487" y="600"/>
                  </a:lnTo>
                  <a:lnTo>
                    <a:pt x="464" y="600"/>
                  </a:lnTo>
                  <a:lnTo>
                    <a:pt x="447" y="624"/>
                  </a:lnTo>
                  <a:lnTo>
                    <a:pt x="440" y="624"/>
                  </a:lnTo>
                  <a:lnTo>
                    <a:pt x="434" y="646"/>
                  </a:lnTo>
                  <a:lnTo>
                    <a:pt x="424" y="653"/>
                  </a:lnTo>
                  <a:lnTo>
                    <a:pt x="418" y="663"/>
                  </a:lnTo>
                  <a:lnTo>
                    <a:pt x="394" y="663"/>
                  </a:lnTo>
                  <a:lnTo>
                    <a:pt x="388" y="663"/>
                  </a:lnTo>
                  <a:lnTo>
                    <a:pt x="388" y="669"/>
                  </a:lnTo>
                  <a:lnTo>
                    <a:pt x="365" y="693"/>
                  </a:lnTo>
                  <a:lnTo>
                    <a:pt x="365" y="713"/>
                  </a:lnTo>
                  <a:lnTo>
                    <a:pt x="364" y="740"/>
                  </a:lnTo>
                  <a:lnTo>
                    <a:pt x="354" y="747"/>
                  </a:lnTo>
                  <a:lnTo>
                    <a:pt x="343" y="756"/>
                  </a:lnTo>
                  <a:lnTo>
                    <a:pt x="329" y="756"/>
                  </a:lnTo>
                  <a:lnTo>
                    <a:pt x="324" y="763"/>
                  </a:lnTo>
                  <a:lnTo>
                    <a:pt x="324" y="779"/>
                  </a:lnTo>
                  <a:lnTo>
                    <a:pt x="308" y="787"/>
                  </a:lnTo>
                  <a:lnTo>
                    <a:pt x="282" y="792"/>
                  </a:lnTo>
                  <a:lnTo>
                    <a:pt x="278" y="803"/>
                  </a:lnTo>
                  <a:lnTo>
                    <a:pt x="278" y="818"/>
                  </a:lnTo>
                  <a:lnTo>
                    <a:pt x="273" y="829"/>
                  </a:lnTo>
                  <a:lnTo>
                    <a:pt x="271" y="826"/>
                  </a:lnTo>
                  <a:lnTo>
                    <a:pt x="260" y="805"/>
                  </a:lnTo>
                  <a:lnTo>
                    <a:pt x="255" y="803"/>
                  </a:lnTo>
                  <a:lnTo>
                    <a:pt x="212" y="839"/>
                  </a:lnTo>
                  <a:lnTo>
                    <a:pt x="225" y="862"/>
                  </a:lnTo>
                  <a:lnTo>
                    <a:pt x="231" y="868"/>
                  </a:lnTo>
                  <a:lnTo>
                    <a:pt x="227" y="876"/>
                  </a:lnTo>
                  <a:lnTo>
                    <a:pt x="212" y="892"/>
                  </a:lnTo>
                  <a:lnTo>
                    <a:pt x="204" y="931"/>
                  </a:lnTo>
                  <a:lnTo>
                    <a:pt x="190" y="962"/>
                  </a:lnTo>
                  <a:lnTo>
                    <a:pt x="185" y="986"/>
                  </a:lnTo>
                  <a:lnTo>
                    <a:pt x="185" y="1009"/>
                  </a:lnTo>
                  <a:lnTo>
                    <a:pt x="180" y="1017"/>
                  </a:lnTo>
                  <a:lnTo>
                    <a:pt x="161" y="986"/>
                  </a:lnTo>
                  <a:lnTo>
                    <a:pt x="161" y="978"/>
                  </a:lnTo>
                  <a:lnTo>
                    <a:pt x="156" y="967"/>
                  </a:lnTo>
                  <a:lnTo>
                    <a:pt x="155" y="967"/>
                  </a:lnTo>
                  <a:lnTo>
                    <a:pt x="120" y="944"/>
                  </a:lnTo>
                  <a:lnTo>
                    <a:pt x="120" y="931"/>
                  </a:lnTo>
                  <a:lnTo>
                    <a:pt x="120" y="920"/>
                  </a:lnTo>
                  <a:lnTo>
                    <a:pt x="120" y="909"/>
                  </a:lnTo>
                  <a:lnTo>
                    <a:pt x="0" y="546"/>
                  </a:lnTo>
                  <a:close/>
                </a:path>
              </a:pathLst>
            </a:custGeom>
            <a:solidFill>
              <a:srgbClr val="76923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8" name="Rectangle 137"/>
            <p:cNvSpPr>
              <a:spLocks noChangeArrowheads="1"/>
            </p:cNvSpPr>
            <p:nvPr/>
          </p:nvSpPr>
          <p:spPr bwMode="auto">
            <a:xfrm>
              <a:off x="8426" y="679"/>
              <a:ext cx="17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ME</a:t>
              </a:r>
              <a:endParaRPr lang="en-US" sz="1100">
                <a:effectLst/>
                <a:latin typeface="Calibri" charset="0"/>
                <a:ea typeface="Calibri" charset="0"/>
                <a:cs typeface="Times New Roman" charset="0"/>
              </a:endParaRPr>
            </a:p>
          </p:txBody>
        </p:sp>
        <p:sp>
          <p:nvSpPr>
            <p:cNvPr id="139" name="Freeform 138"/>
            <p:cNvSpPr>
              <a:spLocks/>
            </p:cNvSpPr>
            <p:nvPr/>
          </p:nvSpPr>
          <p:spPr bwMode="auto">
            <a:xfrm>
              <a:off x="8278" y="345"/>
              <a:ext cx="627" cy="1017"/>
            </a:xfrm>
            <a:custGeom>
              <a:avLst/>
              <a:gdLst>
                <a:gd name="T0" fmla="*/ 0 w 627"/>
                <a:gd name="T1" fmla="*/ 546 h 1017"/>
                <a:gd name="T2" fmla="*/ 16 w 627"/>
                <a:gd name="T3" fmla="*/ 530 h 1017"/>
                <a:gd name="T4" fmla="*/ 27 w 627"/>
                <a:gd name="T5" fmla="*/ 535 h 1017"/>
                <a:gd name="T6" fmla="*/ 29 w 627"/>
                <a:gd name="T7" fmla="*/ 536 h 1017"/>
                <a:gd name="T8" fmla="*/ 41 w 627"/>
                <a:gd name="T9" fmla="*/ 525 h 1017"/>
                <a:gd name="T10" fmla="*/ 38 w 627"/>
                <a:gd name="T11" fmla="*/ 506 h 1017"/>
                <a:gd name="T12" fmla="*/ 53 w 627"/>
                <a:gd name="T13" fmla="*/ 506 h 1017"/>
                <a:gd name="T14" fmla="*/ 46 w 627"/>
                <a:gd name="T15" fmla="*/ 478 h 1017"/>
                <a:gd name="T16" fmla="*/ 51 w 627"/>
                <a:gd name="T17" fmla="*/ 464 h 1017"/>
                <a:gd name="T18" fmla="*/ 73 w 627"/>
                <a:gd name="T19" fmla="*/ 431 h 1017"/>
                <a:gd name="T20" fmla="*/ 73 w 627"/>
                <a:gd name="T21" fmla="*/ 409 h 1017"/>
                <a:gd name="T22" fmla="*/ 85 w 627"/>
                <a:gd name="T23" fmla="*/ 384 h 1017"/>
                <a:gd name="T24" fmla="*/ 64 w 627"/>
                <a:gd name="T25" fmla="*/ 312 h 1017"/>
                <a:gd name="T26" fmla="*/ 73 w 627"/>
                <a:gd name="T27" fmla="*/ 296 h 1017"/>
                <a:gd name="T28" fmla="*/ 85 w 627"/>
                <a:gd name="T29" fmla="*/ 289 h 1017"/>
                <a:gd name="T30" fmla="*/ 88 w 627"/>
                <a:gd name="T31" fmla="*/ 273 h 1017"/>
                <a:gd name="T32" fmla="*/ 88 w 627"/>
                <a:gd name="T33" fmla="*/ 253 h 1017"/>
                <a:gd name="T34" fmla="*/ 77 w 627"/>
                <a:gd name="T35" fmla="*/ 242 h 1017"/>
                <a:gd name="T36" fmla="*/ 77 w 627"/>
                <a:gd name="T37" fmla="*/ 210 h 1017"/>
                <a:gd name="T38" fmla="*/ 134 w 627"/>
                <a:gd name="T39" fmla="*/ 22 h 1017"/>
                <a:gd name="T40" fmla="*/ 156 w 627"/>
                <a:gd name="T41" fmla="*/ 16 h 1017"/>
                <a:gd name="T42" fmla="*/ 169 w 627"/>
                <a:gd name="T43" fmla="*/ 16 h 1017"/>
                <a:gd name="T44" fmla="*/ 179 w 627"/>
                <a:gd name="T45" fmla="*/ 22 h 1017"/>
                <a:gd name="T46" fmla="*/ 169 w 627"/>
                <a:gd name="T47" fmla="*/ 45 h 1017"/>
                <a:gd name="T48" fmla="*/ 185 w 627"/>
                <a:gd name="T49" fmla="*/ 66 h 1017"/>
                <a:gd name="T50" fmla="*/ 191 w 627"/>
                <a:gd name="T51" fmla="*/ 63 h 1017"/>
                <a:gd name="T52" fmla="*/ 231 w 627"/>
                <a:gd name="T53" fmla="*/ 33 h 1017"/>
                <a:gd name="T54" fmla="*/ 255 w 627"/>
                <a:gd name="T55" fmla="*/ 22 h 1017"/>
                <a:gd name="T56" fmla="*/ 262 w 627"/>
                <a:gd name="T57" fmla="*/ 22 h 1017"/>
                <a:gd name="T58" fmla="*/ 271 w 627"/>
                <a:gd name="T59" fmla="*/ 11 h 1017"/>
                <a:gd name="T60" fmla="*/ 273 w 627"/>
                <a:gd name="T61" fmla="*/ 0 h 1017"/>
                <a:gd name="T62" fmla="*/ 294 w 627"/>
                <a:gd name="T63" fmla="*/ 0 h 1017"/>
                <a:gd name="T64" fmla="*/ 306 w 627"/>
                <a:gd name="T65" fmla="*/ 8 h 1017"/>
                <a:gd name="T66" fmla="*/ 370 w 627"/>
                <a:gd name="T67" fmla="*/ 43 h 1017"/>
                <a:gd name="T68" fmla="*/ 445 w 627"/>
                <a:gd name="T69" fmla="*/ 279 h 1017"/>
                <a:gd name="T70" fmla="*/ 445 w 627"/>
                <a:gd name="T71" fmla="*/ 291 h 1017"/>
                <a:gd name="T72" fmla="*/ 460 w 627"/>
                <a:gd name="T73" fmla="*/ 323 h 1017"/>
                <a:gd name="T74" fmla="*/ 464 w 627"/>
                <a:gd name="T75" fmla="*/ 326 h 1017"/>
                <a:gd name="T76" fmla="*/ 480 w 627"/>
                <a:gd name="T77" fmla="*/ 326 h 1017"/>
                <a:gd name="T78" fmla="*/ 503 w 627"/>
                <a:gd name="T79" fmla="*/ 338 h 1017"/>
                <a:gd name="T80" fmla="*/ 506 w 627"/>
                <a:gd name="T81" fmla="*/ 336 h 1017"/>
                <a:gd name="T82" fmla="*/ 515 w 627"/>
                <a:gd name="T83" fmla="*/ 336 h 1017"/>
                <a:gd name="T84" fmla="*/ 517 w 627"/>
                <a:gd name="T85" fmla="*/ 338 h 1017"/>
                <a:gd name="T86" fmla="*/ 527 w 627"/>
                <a:gd name="T87" fmla="*/ 347 h 1017"/>
                <a:gd name="T88" fmla="*/ 517 w 627"/>
                <a:gd name="T89" fmla="*/ 359 h 1017"/>
                <a:gd name="T90" fmla="*/ 533 w 627"/>
                <a:gd name="T91" fmla="*/ 409 h 1017"/>
                <a:gd name="T92" fmla="*/ 549 w 627"/>
                <a:gd name="T93" fmla="*/ 412 h 1017"/>
                <a:gd name="T94" fmla="*/ 562 w 627"/>
                <a:gd name="T95" fmla="*/ 409 h 1017"/>
                <a:gd name="T96" fmla="*/ 563 w 627"/>
                <a:gd name="T97" fmla="*/ 405 h 1017"/>
                <a:gd name="T98" fmla="*/ 574 w 627"/>
                <a:gd name="T99" fmla="*/ 405 h 1017"/>
                <a:gd name="T100" fmla="*/ 597 w 627"/>
                <a:gd name="T101" fmla="*/ 409 h 1017"/>
                <a:gd name="T102" fmla="*/ 608 w 627"/>
                <a:gd name="T103" fmla="*/ 436 h 1017"/>
                <a:gd name="T104" fmla="*/ 608 w 627"/>
                <a:gd name="T105" fmla="*/ 452 h 1017"/>
                <a:gd name="T106" fmla="*/ 603 w 627"/>
                <a:gd name="T107" fmla="*/ 454 h 1017"/>
                <a:gd name="T108" fmla="*/ 598 w 627"/>
                <a:gd name="T109" fmla="*/ 467 h 1017"/>
                <a:gd name="T110" fmla="*/ 608 w 627"/>
                <a:gd name="T111" fmla="*/ 475 h 1017"/>
                <a:gd name="T112" fmla="*/ 608 w 627"/>
                <a:gd name="T113" fmla="*/ 467 h 1017"/>
                <a:gd name="T114" fmla="*/ 622 w 627"/>
                <a:gd name="T115" fmla="*/ 478 h 1017"/>
                <a:gd name="T116" fmla="*/ 627 w 627"/>
                <a:gd name="T117" fmla="*/ 490 h 1017"/>
                <a:gd name="T118" fmla="*/ 619 w 627"/>
                <a:gd name="T119" fmla="*/ 511 h 1017"/>
                <a:gd name="T120" fmla="*/ 598 w 627"/>
                <a:gd name="T121" fmla="*/ 514 h 1017"/>
                <a:gd name="T122" fmla="*/ 597 w 627"/>
                <a:gd name="T123" fmla="*/ 514 h 1017"/>
                <a:gd name="T124" fmla="*/ 584 w 627"/>
                <a:gd name="T125" fmla="*/ 522 h 1017"/>
                <a:gd name="T126" fmla="*/ 579 w 627"/>
                <a:gd name="T127" fmla="*/ 53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627" h="1017">
                  <a:moveTo>
                    <a:pt x="0" y="546"/>
                  </a:moveTo>
                  <a:lnTo>
                    <a:pt x="16" y="530"/>
                  </a:lnTo>
                  <a:lnTo>
                    <a:pt x="27" y="535"/>
                  </a:lnTo>
                  <a:lnTo>
                    <a:pt x="29" y="536"/>
                  </a:lnTo>
                  <a:lnTo>
                    <a:pt x="41" y="525"/>
                  </a:lnTo>
                  <a:lnTo>
                    <a:pt x="38" y="506"/>
                  </a:lnTo>
                  <a:lnTo>
                    <a:pt x="53" y="506"/>
                  </a:lnTo>
                  <a:lnTo>
                    <a:pt x="46" y="478"/>
                  </a:lnTo>
                  <a:lnTo>
                    <a:pt x="51" y="464"/>
                  </a:lnTo>
                  <a:lnTo>
                    <a:pt x="73" y="431"/>
                  </a:lnTo>
                  <a:lnTo>
                    <a:pt x="73" y="409"/>
                  </a:lnTo>
                  <a:lnTo>
                    <a:pt x="85" y="384"/>
                  </a:lnTo>
                  <a:lnTo>
                    <a:pt x="64" y="312"/>
                  </a:lnTo>
                  <a:lnTo>
                    <a:pt x="73" y="296"/>
                  </a:lnTo>
                  <a:lnTo>
                    <a:pt x="85" y="289"/>
                  </a:lnTo>
                  <a:lnTo>
                    <a:pt x="88" y="273"/>
                  </a:lnTo>
                  <a:lnTo>
                    <a:pt x="88" y="253"/>
                  </a:lnTo>
                  <a:lnTo>
                    <a:pt x="77" y="242"/>
                  </a:lnTo>
                  <a:lnTo>
                    <a:pt x="77" y="210"/>
                  </a:lnTo>
                  <a:lnTo>
                    <a:pt x="134" y="22"/>
                  </a:lnTo>
                  <a:lnTo>
                    <a:pt x="156" y="16"/>
                  </a:lnTo>
                  <a:lnTo>
                    <a:pt x="169" y="16"/>
                  </a:lnTo>
                  <a:lnTo>
                    <a:pt x="179" y="22"/>
                  </a:lnTo>
                  <a:lnTo>
                    <a:pt x="169" y="45"/>
                  </a:lnTo>
                  <a:lnTo>
                    <a:pt x="185" y="66"/>
                  </a:lnTo>
                  <a:lnTo>
                    <a:pt x="191" y="63"/>
                  </a:lnTo>
                  <a:lnTo>
                    <a:pt x="231" y="33"/>
                  </a:lnTo>
                  <a:lnTo>
                    <a:pt x="255" y="22"/>
                  </a:lnTo>
                  <a:lnTo>
                    <a:pt x="262" y="22"/>
                  </a:lnTo>
                  <a:lnTo>
                    <a:pt x="271" y="11"/>
                  </a:lnTo>
                  <a:lnTo>
                    <a:pt x="273" y="0"/>
                  </a:lnTo>
                  <a:lnTo>
                    <a:pt x="294" y="0"/>
                  </a:lnTo>
                  <a:lnTo>
                    <a:pt x="306" y="8"/>
                  </a:lnTo>
                  <a:lnTo>
                    <a:pt x="370" y="43"/>
                  </a:lnTo>
                  <a:lnTo>
                    <a:pt x="445" y="279"/>
                  </a:lnTo>
                  <a:lnTo>
                    <a:pt x="445" y="291"/>
                  </a:lnTo>
                  <a:lnTo>
                    <a:pt x="460" y="323"/>
                  </a:lnTo>
                  <a:lnTo>
                    <a:pt x="464" y="326"/>
                  </a:lnTo>
                  <a:lnTo>
                    <a:pt x="480" y="326"/>
                  </a:lnTo>
                  <a:lnTo>
                    <a:pt x="503" y="338"/>
                  </a:lnTo>
                  <a:lnTo>
                    <a:pt x="506" y="336"/>
                  </a:lnTo>
                  <a:lnTo>
                    <a:pt x="515" y="336"/>
                  </a:lnTo>
                  <a:lnTo>
                    <a:pt x="517" y="338"/>
                  </a:lnTo>
                  <a:lnTo>
                    <a:pt x="527" y="347"/>
                  </a:lnTo>
                  <a:lnTo>
                    <a:pt x="517" y="359"/>
                  </a:lnTo>
                  <a:lnTo>
                    <a:pt x="533" y="409"/>
                  </a:lnTo>
                  <a:lnTo>
                    <a:pt x="549" y="412"/>
                  </a:lnTo>
                  <a:lnTo>
                    <a:pt x="562" y="409"/>
                  </a:lnTo>
                  <a:lnTo>
                    <a:pt x="563" y="405"/>
                  </a:lnTo>
                  <a:lnTo>
                    <a:pt x="574" y="405"/>
                  </a:lnTo>
                  <a:lnTo>
                    <a:pt x="597" y="409"/>
                  </a:lnTo>
                  <a:lnTo>
                    <a:pt x="608" y="436"/>
                  </a:lnTo>
                  <a:lnTo>
                    <a:pt x="608" y="452"/>
                  </a:lnTo>
                  <a:lnTo>
                    <a:pt x="603" y="454"/>
                  </a:lnTo>
                  <a:lnTo>
                    <a:pt x="598" y="467"/>
                  </a:lnTo>
                  <a:lnTo>
                    <a:pt x="608" y="475"/>
                  </a:lnTo>
                  <a:lnTo>
                    <a:pt x="608" y="467"/>
                  </a:lnTo>
                  <a:lnTo>
                    <a:pt x="622" y="478"/>
                  </a:lnTo>
                  <a:lnTo>
                    <a:pt x="627" y="490"/>
                  </a:lnTo>
                  <a:lnTo>
                    <a:pt x="619" y="511"/>
                  </a:lnTo>
                  <a:lnTo>
                    <a:pt x="598" y="514"/>
                  </a:lnTo>
                  <a:lnTo>
                    <a:pt x="597" y="514"/>
                  </a:lnTo>
                  <a:lnTo>
                    <a:pt x="584" y="522"/>
                  </a:lnTo>
                  <a:lnTo>
                    <a:pt x="579" y="535"/>
                  </a:lnTo>
                  <a:lnTo>
                    <a:pt x="549" y="569"/>
                  </a:lnTo>
                  <a:lnTo>
                    <a:pt x="527" y="577"/>
                  </a:lnTo>
                  <a:lnTo>
                    <a:pt x="503" y="619"/>
                  </a:lnTo>
                  <a:lnTo>
                    <a:pt x="487" y="600"/>
                  </a:lnTo>
                  <a:lnTo>
                    <a:pt x="464" y="600"/>
                  </a:lnTo>
                  <a:lnTo>
                    <a:pt x="447" y="624"/>
                  </a:lnTo>
                  <a:lnTo>
                    <a:pt x="440" y="624"/>
                  </a:lnTo>
                  <a:lnTo>
                    <a:pt x="434" y="646"/>
                  </a:lnTo>
                  <a:lnTo>
                    <a:pt x="424" y="653"/>
                  </a:lnTo>
                  <a:lnTo>
                    <a:pt x="418" y="663"/>
                  </a:lnTo>
                  <a:lnTo>
                    <a:pt x="394" y="663"/>
                  </a:lnTo>
                  <a:lnTo>
                    <a:pt x="388" y="663"/>
                  </a:lnTo>
                  <a:lnTo>
                    <a:pt x="388" y="669"/>
                  </a:lnTo>
                  <a:lnTo>
                    <a:pt x="365" y="693"/>
                  </a:lnTo>
                  <a:lnTo>
                    <a:pt x="365" y="713"/>
                  </a:lnTo>
                  <a:lnTo>
                    <a:pt x="364" y="740"/>
                  </a:lnTo>
                  <a:lnTo>
                    <a:pt x="354" y="747"/>
                  </a:lnTo>
                  <a:lnTo>
                    <a:pt x="343" y="756"/>
                  </a:lnTo>
                  <a:lnTo>
                    <a:pt x="329" y="756"/>
                  </a:lnTo>
                  <a:lnTo>
                    <a:pt x="324" y="763"/>
                  </a:lnTo>
                  <a:lnTo>
                    <a:pt x="324" y="779"/>
                  </a:lnTo>
                  <a:lnTo>
                    <a:pt x="308" y="787"/>
                  </a:lnTo>
                  <a:lnTo>
                    <a:pt x="282" y="792"/>
                  </a:lnTo>
                  <a:lnTo>
                    <a:pt x="278" y="803"/>
                  </a:lnTo>
                  <a:lnTo>
                    <a:pt x="278" y="818"/>
                  </a:lnTo>
                  <a:lnTo>
                    <a:pt x="273" y="829"/>
                  </a:lnTo>
                  <a:lnTo>
                    <a:pt x="271" y="826"/>
                  </a:lnTo>
                  <a:lnTo>
                    <a:pt x="260" y="805"/>
                  </a:lnTo>
                  <a:lnTo>
                    <a:pt x="255" y="803"/>
                  </a:lnTo>
                  <a:lnTo>
                    <a:pt x="212" y="839"/>
                  </a:lnTo>
                  <a:lnTo>
                    <a:pt x="225" y="862"/>
                  </a:lnTo>
                  <a:lnTo>
                    <a:pt x="231" y="868"/>
                  </a:lnTo>
                  <a:lnTo>
                    <a:pt x="227" y="876"/>
                  </a:lnTo>
                  <a:lnTo>
                    <a:pt x="212" y="892"/>
                  </a:lnTo>
                  <a:lnTo>
                    <a:pt x="204" y="931"/>
                  </a:lnTo>
                  <a:lnTo>
                    <a:pt x="190" y="962"/>
                  </a:lnTo>
                  <a:lnTo>
                    <a:pt x="185" y="986"/>
                  </a:lnTo>
                  <a:lnTo>
                    <a:pt x="185" y="1009"/>
                  </a:lnTo>
                  <a:lnTo>
                    <a:pt x="180" y="1017"/>
                  </a:lnTo>
                  <a:lnTo>
                    <a:pt x="161" y="986"/>
                  </a:lnTo>
                  <a:lnTo>
                    <a:pt x="161" y="978"/>
                  </a:lnTo>
                  <a:lnTo>
                    <a:pt x="156" y="967"/>
                  </a:lnTo>
                  <a:lnTo>
                    <a:pt x="155" y="967"/>
                  </a:lnTo>
                  <a:lnTo>
                    <a:pt x="120" y="944"/>
                  </a:lnTo>
                  <a:lnTo>
                    <a:pt x="120" y="931"/>
                  </a:lnTo>
                  <a:lnTo>
                    <a:pt x="120" y="920"/>
                  </a:lnTo>
                  <a:lnTo>
                    <a:pt x="120" y="909"/>
                  </a:lnTo>
                  <a:lnTo>
                    <a:pt x="0" y="546"/>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40" name="Freeform 139"/>
            <p:cNvSpPr>
              <a:spLocks/>
            </p:cNvSpPr>
            <p:nvPr/>
          </p:nvSpPr>
          <p:spPr bwMode="auto">
            <a:xfrm>
              <a:off x="6674" y="2387"/>
              <a:ext cx="1294" cy="748"/>
            </a:xfrm>
            <a:custGeom>
              <a:avLst/>
              <a:gdLst>
                <a:gd name="T0" fmla="*/ 1274 w 1294"/>
                <a:gd name="T1" fmla="*/ 542 h 748"/>
                <a:gd name="T2" fmla="*/ 1274 w 1294"/>
                <a:gd name="T3" fmla="*/ 536 h 748"/>
                <a:gd name="T4" fmla="*/ 1294 w 1294"/>
                <a:gd name="T5" fmla="*/ 518 h 748"/>
                <a:gd name="T6" fmla="*/ 1270 w 1294"/>
                <a:gd name="T7" fmla="*/ 465 h 748"/>
                <a:gd name="T8" fmla="*/ 1270 w 1294"/>
                <a:gd name="T9" fmla="*/ 460 h 748"/>
                <a:gd name="T10" fmla="*/ 1238 w 1294"/>
                <a:gd name="T11" fmla="*/ 460 h 748"/>
                <a:gd name="T12" fmla="*/ 1224 w 1294"/>
                <a:gd name="T13" fmla="*/ 460 h 748"/>
                <a:gd name="T14" fmla="*/ 1203 w 1294"/>
                <a:gd name="T15" fmla="*/ 473 h 748"/>
                <a:gd name="T16" fmla="*/ 1186 w 1294"/>
                <a:gd name="T17" fmla="*/ 477 h 748"/>
                <a:gd name="T18" fmla="*/ 1170 w 1294"/>
                <a:gd name="T19" fmla="*/ 465 h 748"/>
                <a:gd name="T20" fmla="*/ 1159 w 1294"/>
                <a:gd name="T21" fmla="*/ 460 h 748"/>
                <a:gd name="T22" fmla="*/ 1159 w 1294"/>
                <a:gd name="T23" fmla="*/ 448 h 748"/>
                <a:gd name="T24" fmla="*/ 1181 w 1294"/>
                <a:gd name="T25" fmla="*/ 453 h 748"/>
                <a:gd name="T26" fmla="*/ 1191 w 1294"/>
                <a:gd name="T27" fmla="*/ 453 h 748"/>
                <a:gd name="T28" fmla="*/ 1213 w 1294"/>
                <a:gd name="T29" fmla="*/ 437 h 748"/>
                <a:gd name="T30" fmla="*/ 1203 w 1294"/>
                <a:gd name="T31" fmla="*/ 426 h 748"/>
                <a:gd name="T32" fmla="*/ 1186 w 1294"/>
                <a:gd name="T33" fmla="*/ 419 h 748"/>
                <a:gd name="T34" fmla="*/ 1167 w 1294"/>
                <a:gd name="T35" fmla="*/ 419 h 748"/>
                <a:gd name="T36" fmla="*/ 1159 w 1294"/>
                <a:gd name="T37" fmla="*/ 406 h 748"/>
                <a:gd name="T38" fmla="*/ 1163 w 1294"/>
                <a:gd name="T39" fmla="*/ 401 h 748"/>
                <a:gd name="T40" fmla="*/ 1167 w 1294"/>
                <a:gd name="T41" fmla="*/ 401 h 748"/>
                <a:gd name="T42" fmla="*/ 1181 w 1294"/>
                <a:gd name="T43" fmla="*/ 398 h 748"/>
                <a:gd name="T44" fmla="*/ 1181 w 1294"/>
                <a:gd name="T45" fmla="*/ 395 h 748"/>
                <a:gd name="T46" fmla="*/ 1179 w 1294"/>
                <a:gd name="T47" fmla="*/ 395 h 748"/>
                <a:gd name="T48" fmla="*/ 1167 w 1294"/>
                <a:gd name="T49" fmla="*/ 384 h 748"/>
                <a:gd name="T50" fmla="*/ 1170 w 1294"/>
                <a:gd name="T51" fmla="*/ 374 h 748"/>
                <a:gd name="T52" fmla="*/ 1192 w 1294"/>
                <a:gd name="T53" fmla="*/ 379 h 748"/>
                <a:gd name="T54" fmla="*/ 1202 w 1294"/>
                <a:gd name="T55" fmla="*/ 372 h 748"/>
                <a:gd name="T56" fmla="*/ 1202 w 1294"/>
                <a:gd name="T57" fmla="*/ 361 h 748"/>
                <a:gd name="T58" fmla="*/ 1191 w 1294"/>
                <a:gd name="T59" fmla="*/ 345 h 748"/>
                <a:gd name="T60" fmla="*/ 1163 w 1294"/>
                <a:gd name="T61" fmla="*/ 327 h 748"/>
                <a:gd name="T62" fmla="*/ 1163 w 1294"/>
                <a:gd name="T63" fmla="*/ 325 h 748"/>
                <a:gd name="T64" fmla="*/ 1167 w 1294"/>
                <a:gd name="T65" fmla="*/ 321 h 748"/>
                <a:gd name="T66" fmla="*/ 1170 w 1294"/>
                <a:gd name="T67" fmla="*/ 314 h 748"/>
                <a:gd name="T68" fmla="*/ 1167 w 1294"/>
                <a:gd name="T69" fmla="*/ 287 h 748"/>
                <a:gd name="T70" fmla="*/ 1179 w 1294"/>
                <a:gd name="T71" fmla="*/ 279 h 748"/>
                <a:gd name="T72" fmla="*/ 1181 w 1294"/>
                <a:gd name="T73" fmla="*/ 267 h 748"/>
                <a:gd name="T74" fmla="*/ 1167 w 1294"/>
                <a:gd name="T75" fmla="*/ 256 h 748"/>
                <a:gd name="T76" fmla="*/ 1140 w 1294"/>
                <a:gd name="T77" fmla="*/ 245 h 748"/>
                <a:gd name="T78" fmla="*/ 1101 w 1294"/>
                <a:gd name="T79" fmla="*/ 228 h 748"/>
                <a:gd name="T80" fmla="*/ 1093 w 1294"/>
                <a:gd name="T81" fmla="*/ 220 h 748"/>
                <a:gd name="T82" fmla="*/ 1087 w 1294"/>
                <a:gd name="T83" fmla="*/ 232 h 748"/>
                <a:gd name="T84" fmla="*/ 1076 w 1294"/>
                <a:gd name="T85" fmla="*/ 228 h 748"/>
                <a:gd name="T86" fmla="*/ 1065 w 1294"/>
                <a:gd name="T87" fmla="*/ 215 h 748"/>
                <a:gd name="T88" fmla="*/ 1053 w 1294"/>
                <a:gd name="T89" fmla="*/ 215 h 748"/>
                <a:gd name="T90" fmla="*/ 1044 w 1294"/>
                <a:gd name="T91" fmla="*/ 209 h 748"/>
                <a:gd name="T92" fmla="*/ 1029 w 1294"/>
                <a:gd name="T93" fmla="*/ 188 h 748"/>
                <a:gd name="T94" fmla="*/ 1007 w 1294"/>
                <a:gd name="T95" fmla="*/ 204 h 748"/>
                <a:gd name="T96" fmla="*/ 980 w 1294"/>
                <a:gd name="T97" fmla="*/ 204 h 748"/>
                <a:gd name="T98" fmla="*/ 980 w 1294"/>
                <a:gd name="T99" fmla="*/ 173 h 748"/>
                <a:gd name="T100" fmla="*/ 991 w 1294"/>
                <a:gd name="T101" fmla="*/ 141 h 748"/>
                <a:gd name="T102" fmla="*/ 1009 w 1294"/>
                <a:gd name="T103" fmla="*/ 104 h 748"/>
                <a:gd name="T104" fmla="*/ 1013 w 1294"/>
                <a:gd name="T105" fmla="*/ 96 h 748"/>
                <a:gd name="T106" fmla="*/ 997 w 1294"/>
                <a:gd name="T107" fmla="*/ 76 h 748"/>
                <a:gd name="T108" fmla="*/ 980 w 1294"/>
                <a:gd name="T109" fmla="*/ 70 h 748"/>
                <a:gd name="T110" fmla="*/ 962 w 1294"/>
                <a:gd name="T111" fmla="*/ 54 h 748"/>
                <a:gd name="T112" fmla="*/ 934 w 1294"/>
                <a:gd name="T113" fmla="*/ 54 h 748"/>
                <a:gd name="T114" fmla="*/ 914 w 1294"/>
                <a:gd name="T115" fmla="*/ 34 h 748"/>
                <a:gd name="T116" fmla="*/ 922 w 1294"/>
                <a:gd name="T117" fmla="*/ 18 h 748"/>
                <a:gd name="T118" fmla="*/ 905 w 1294"/>
                <a:gd name="T119" fmla="*/ 12 h 748"/>
                <a:gd name="T120" fmla="*/ 894 w 1294"/>
                <a:gd name="T121" fmla="*/ 7 h 748"/>
                <a:gd name="T122" fmla="*/ 883 w 1294"/>
                <a:gd name="T123" fmla="*/ 7 h 748"/>
                <a:gd name="T124" fmla="*/ 871 w 1294"/>
                <a:gd name="T125" fmla="*/ 49 h 748"/>
                <a:gd name="T126" fmla="*/ 868 w 1294"/>
                <a:gd name="T127" fmla="*/ 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294" h="748">
                  <a:moveTo>
                    <a:pt x="1274" y="542"/>
                  </a:moveTo>
                  <a:lnTo>
                    <a:pt x="1274" y="536"/>
                  </a:lnTo>
                  <a:lnTo>
                    <a:pt x="1294" y="518"/>
                  </a:lnTo>
                  <a:lnTo>
                    <a:pt x="1270" y="465"/>
                  </a:lnTo>
                  <a:lnTo>
                    <a:pt x="1270" y="460"/>
                  </a:lnTo>
                  <a:lnTo>
                    <a:pt x="1238" y="460"/>
                  </a:lnTo>
                  <a:lnTo>
                    <a:pt x="1224" y="460"/>
                  </a:lnTo>
                  <a:lnTo>
                    <a:pt x="1203" y="473"/>
                  </a:lnTo>
                  <a:lnTo>
                    <a:pt x="1186" y="477"/>
                  </a:lnTo>
                  <a:lnTo>
                    <a:pt x="1170" y="465"/>
                  </a:lnTo>
                  <a:lnTo>
                    <a:pt x="1159" y="460"/>
                  </a:lnTo>
                  <a:lnTo>
                    <a:pt x="1159" y="448"/>
                  </a:lnTo>
                  <a:lnTo>
                    <a:pt x="1181" y="453"/>
                  </a:lnTo>
                  <a:lnTo>
                    <a:pt x="1191" y="453"/>
                  </a:lnTo>
                  <a:lnTo>
                    <a:pt x="1213" y="437"/>
                  </a:lnTo>
                  <a:lnTo>
                    <a:pt x="1203" y="426"/>
                  </a:lnTo>
                  <a:lnTo>
                    <a:pt x="1186" y="419"/>
                  </a:lnTo>
                  <a:lnTo>
                    <a:pt x="1167" y="419"/>
                  </a:lnTo>
                  <a:lnTo>
                    <a:pt x="1159" y="406"/>
                  </a:lnTo>
                  <a:lnTo>
                    <a:pt x="1163" y="401"/>
                  </a:lnTo>
                  <a:lnTo>
                    <a:pt x="1167" y="401"/>
                  </a:lnTo>
                  <a:lnTo>
                    <a:pt x="1181" y="398"/>
                  </a:lnTo>
                  <a:lnTo>
                    <a:pt x="1181" y="395"/>
                  </a:lnTo>
                  <a:lnTo>
                    <a:pt x="1179" y="395"/>
                  </a:lnTo>
                  <a:lnTo>
                    <a:pt x="1167" y="384"/>
                  </a:lnTo>
                  <a:lnTo>
                    <a:pt x="1170" y="374"/>
                  </a:lnTo>
                  <a:lnTo>
                    <a:pt x="1192" y="379"/>
                  </a:lnTo>
                  <a:lnTo>
                    <a:pt x="1202" y="372"/>
                  </a:lnTo>
                  <a:lnTo>
                    <a:pt x="1202" y="361"/>
                  </a:lnTo>
                  <a:lnTo>
                    <a:pt x="1191" y="345"/>
                  </a:lnTo>
                  <a:lnTo>
                    <a:pt x="1163" y="327"/>
                  </a:lnTo>
                  <a:lnTo>
                    <a:pt x="1163" y="325"/>
                  </a:lnTo>
                  <a:lnTo>
                    <a:pt x="1167" y="321"/>
                  </a:lnTo>
                  <a:lnTo>
                    <a:pt x="1170" y="314"/>
                  </a:lnTo>
                  <a:lnTo>
                    <a:pt x="1167" y="287"/>
                  </a:lnTo>
                  <a:lnTo>
                    <a:pt x="1179" y="279"/>
                  </a:lnTo>
                  <a:lnTo>
                    <a:pt x="1181" y="267"/>
                  </a:lnTo>
                  <a:lnTo>
                    <a:pt x="1167" y="256"/>
                  </a:lnTo>
                  <a:lnTo>
                    <a:pt x="1140" y="245"/>
                  </a:lnTo>
                  <a:lnTo>
                    <a:pt x="1101" y="228"/>
                  </a:lnTo>
                  <a:lnTo>
                    <a:pt x="1093" y="220"/>
                  </a:lnTo>
                  <a:lnTo>
                    <a:pt x="1087" y="232"/>
                  </a:lnTo>
                  <a:lnTo>
                    <a:pt x="1076" y="228"/>
                  </a:lnTo>
                  <a:lnTo>
                    <a:pt x="1065" y="215"/>
                  </a:lnTo>
                  <a:lnTo>
                    <a:pt x="1053" y="215"/>
                  </a:lnTo>
                  <a:lnTo>
                    <a:pt x="1044" y="209"/>
                  </a:lnTo>
                  <a:lnTo>
                    <a:pt x="1029" y="188"/>
                  </a:lnTo>
                  <a:lnTo>
                    <a:pt x="1007" y="204"/>
                  </a:lnTo>
                  <a:lnTo>
                    <a:pt x="980" y="204"/>
                  </a:lnTo>
                  <a:lnTo>
                    <a:pt x="980" y="173"/>
                  </a:lnTo>
                  <a:lnTo>
                    <a:pt x="991" y="141"/>
                  </a:lnTo>
                  <a:lnTo>
                    <a:pt x="1009" y="104"/>
                  </a:lnTo>
                  <a:lnTo>
                    <a:pt x="1013" y="96"/>
                  </a:lnTo>
                  <a:lnTo>
                    <a:pt x="997" y="76"/>
                  </a:lnTo>
                  <a:lnTo>
                    <a:pt x="980" y="70"/>
                  </a:lnTo>
                  <a:lnTo>
                    <a:pt x="962" y="54"/>
                  </a:lnTo>
                  <a:lnTo>
                    <a:pt x="934" y="54"/>
                  </a:lnTo>
                  <a:lnTo>
                    <a:pt x="914" y="34"/>
                  </a:lnTo>
                  <a:lnTo>
                    <a:pt x="922" y="18"/>
                  </a:lnTo>
                  <a:lnTo>
                    <a:pt x="905" y="12"/>
                  </a:lnTo>
                  <a:lnTo>
                    <a:pt x="894" y="7"/>
                  </a:lnTo>
                  <a:lnTo>
                    <a:pt x="883" y="7"/>
                  </a:lnTo>
                  <a:lnTo>
                    <a:pt x="871" y="49"/>
                  </a:lnTo>
                  <a:lnTo>
                    <a:pt x="868" y="54"/>
                  </a:lnTo>
                  <a:lnTo>
                    <a:pt x="860" y="49"/>
                  </a:lnTo>
                  <a:lnTo>
                    <a:pt x="779" y="0"/>
                  </a:lnTo>
                  <a:lnTo>
                    <a:pt x="772" y="7"/>
                  </a:lnTo>
                  <a:lnTo>
                    <a:pt x="772" y="12"/>
                  </a:lnTo>
                  <a:lnTo>
                    <a:pt x="768" y="54"/>
                  </a:lnTo>
                  <a:lnTo>
                    <a:pt x="772" y="57"/>
                  </a:lnTo>
                  <a:lnTo>
                    <a:pt x="772" y="70"/>
                  </a:lnTo>
                  <a:lnTo>
                    <a:pt x="761" y="71"/>
                  </a:lnTo>
                  <a:lnTo>
                    <a:pt x="755" y="104"/>
                  </a:lnTo>
                  <a:lnTo>
                    <a:pt x="739" y="118"/>
                  </a:lnTo>
                  <a:lnTo>
                    <a:pt x="731" y="123"/>
                  </a:lnTo>
                  <a:lnTo>
                    <a:pt x="715" y="157"/>
                  </a:lnTo>
                  <a:lnTo>
                    <a:pt x="693" y="146"/>
                  </a:lnTo>
                  <a:lnTo>
                    <a:pt x="685" y="165"/>
                  </a:lnTo>
                  <a:lnTo>
                    <a:pt x="669" y="220"/>
                  </a:lnTo>
                  <a:lnTo>
                    <a:pt x="658" y="245"/>
                  </a:lnTo>
                  <a:lnTo>
                    <a:pt x="635" y="251"/>
                  </a:lnTo>
                  <a:lnTo>
                    <a:pt x="624" y="235"/>
                  </a:lnTo>
                  <a:lnTo>
                    <a:pt x="619" y="232"/>
                  </a:lnTo>
                  <a:lnTo>
                    <a:pt x="600" y="215"/>
                  </a:lnTo>
                  <a:lnTo>
                    <a:pt x="594" y="215"/>
                  </a:lnTo>
                  <a:lnTo>
                    <a:pt x="554" y="356"/>
                  </a:lnTo>
                  <a:lnTo>
                    <a:pt x="527" y="414"/>
                  </a:lnTo>
                  <a:lnTo>
                    <a:pt x="527" y="437"/>
                  </a:lnTo>
                  <a:lnTo>
                    <a:pt x="531" y="453"/>
                  </a:lnTo>
                  <a:lnTo>
                    <a:pt x="504" y="489"/>
                  </a:lnTo>
                  <a:lnTo>
                    <a:pt x="493" y="484"/>
                  </a:lnTo>
                  <a:lnTo>
                    <a:pt x="458" y="515"/>
                  </a:lnTo>
                  <a:lnTo>
                    <a:pt x="452" y="507"/>
                  </a:lnTo>
                  <a:lnTo>
                    <a:pt x="447" y="507"/>
                  </a:lnTo>
                  <a:lnTo>
                    <a:pt x="436" y="536"/>
                  </a:lnTo>
                  <a:lnTo>
                    <a:pt x="394" y="547"/>
                  </a:lnTo>
                  <a:lnTo>
                    <a:pt x="383" y="553"/>
                  </a:lnTo>
                  <a:lnTo>
                    <a:pt x="378" y="547"/>
                  </a:lnTo>
                  <a:lnTo>
                    <a:pt x="364" y="536"/>
                  </a:lnTo>
                  <a:lnTo>
                    <a:pt x="348" y="542"/>
                  </a:lnTo>
                  <a:lnTo>
                    <a:pt x="348" y="553"/>
                  </a:lnTo>
                  <a:lnTo>
                    <a:pt x="326" y="570"/>
                  </a:lnTo>
                  <a:lnTo>
                    <a:pt x="310" y="570"/>
                  </a:lnTo>
                  <a:lnTo>
                    <a:pt x="275" y="558"/>
                  </a:lnTo>
                  <a:lnTo>
                    <a:pt x="249" y="531"/>
                  </a:lnTo>
                  <a:lnTo>
                    <a:pt x="252" y="515"/>
                  </a:lnTo>
                  <a:lnTo>
                    <a:pt x="249" y="511"/>
                  </a:lnTo>
                  <a:lnTo>
                    <a:pt x="244" y="523"/>
                  </a:lnTo>
                  <a:lnTo>
                    <a:pt x="158" y="600"/>
                  </a:lnTo>
                  <a:lnTo>
                    <a:pt x="137" y="617"/>
                  </a:lnTo>
                  <a:lnTo>
                    <a:pt x="137" y="634"/>
                  </a:lnTo>
                  <a:lnTo>
                    <a:pt x="118" y="647"/>
                  </a:lnTo>
                  <a:lnTo>
                    <a:pt x="113" y="654"/>
                  </a:lnTo>
                  <a:lnTo>
                    <a:pt x="113" y="670"/>
                  </a:lnTo>
                  <a:lnTo>
                    <a:pt x="85" y="693"/>
                  </a:lnTo>
                  <a:lnTo>
                    <a:pt x="73" y="706"/>
                  </a:lnTo>
                  <a:lnTo>
                    <a:pt x="16" y="733"/>
                  </a:lnTo>
                  <a:lnTo>
                    <a:pt x="0" y="748"/>
                  </a:lnTo>
                  <a:lnTo>
                    <a:pt x="286" y="709"/>
                  </a:lnTo>
                  <a:lnTo>
                    <a:pt x="286" y="706"/>
                  </a:lnTo>
                  <a:lnTo>
                    <a:pt x="332" y="697"/>
                  </a:lnTo>
                  <a:lnTo>
                    <a:pt x="326" y="706"/>
                  </a:lnTo>
                  <a:lnTo>
                    <a:pt x="370" y="701"/>
                  </a:lnTo>
                  <a:lnTo>
                    <a:pt x="389" y="697"/>
                  </a:lnTo>
                  <a:lnTo>
                    <a:pt x="401" y="701"/>
                  </a:lnTo>
                  <a:lnTo>
                    <a:pt x="846" y="628"/>
                  </a:lnTo>
                  <a:lnTo>
                    <a:pt x="1274" y="542"/>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41" name="Rectangle 140"/>
            <p:cNvSpPr>
              <a:spLocks noChangeArrowheads="1"/>
            </p:cNvSpPr>
            <p:nvPr/>
          </p:nvSpPr>
          <p:spPr bwMode="auto">
            <a:xfrm>
              <a:off x="7451" y="2738"/>
              <a:ext cx="165"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VA</a:t>
              </a:r>
              <a:endParaRPr lang="en-US" sz="1100">
                <a:effectLst/>
                <a:latin typeface="Calibri" charset="0"/>
                <a:ea typeface="Calibri" charset="0"/>
                <a:cs typeface="Times New Roman" charset="0"/>
              </a:endParaRPr>
            </a:p>
          </p:txBody>
        </p:sp>
        <p:sp>
          <p:nvSpPr>
            <p:cNvPr id="142" name="Freeform 141"/>
            <p:cNvSpPr>
              <a:spLocks/>
            </p:cNvSpPr>
            <p:nvPr/>
          </p:nvSpPr>
          <p:spPr bwMode="auto">
            <a:xfrm>
              <a:off x="6666" y="2387"/>
              <a:ext cx="1294" cy="748"/>
            </a:xfrm>
            <a:custGeom>
              <a:avLst/>
              <a:gdLst>
                <a:gd name="T0" fmla="*/ 1274 w 1294"/>
                <a:gd name="T1" fmla="*/ 542 h 748"/>
                <a:gd name="T2" fmla="*/ 1274 w 1294"/>
                <a:gd name="T3" fmla="*/ 536 h 748"/>
                <a:gd name="T4" fmla="*/ 1294 w 1294"/>
                <a:gd name="T5" fmla="*/ 518 h 748"/>
                <a:gd name="T6" fmla="*/ 1270 w 1294"/>
                <a:gd name="T7" fmla="*/ 465 h 748"/>
                <a:gd name="T8" fmla="*/ 1270 w 1294"/>
                <a:gd name="T9" fmla="*/ 460 h 748"/>
                <a:gd name="T10" fmla="*/ 1238 w 1294"/>
                <a:gd name="T11" fmla="*/ 460 h 748"/>
                <a:gd name="T12" fmla="*/ 1224 w 1294"/>
                <a:gd name="T13" fmla="*/ 460 h 748"/>
                <a:gd name="T14" fmla="*/ 1203 w 1294"/>
                <a:gd name="T15" fmla="*/ 473 h 748"/>
                <a:gd name="T16" fmla="*/ 1186 w 1294"/>
                <a:gd name="T17" fmla="*/ 477 h 748"/>
                <a:gd name="T18" fmla="*/ 1170 w 1294"/>
                <a:gd name="T19" fmla="*/ 465 h 748"/>
                <a:gd name="T20" fmla="*/ 1159 w 1294"/>
                <a:gd name="T21" fmla="*/ 460 h 748"/>
                <a:gd name="T22" fmla="*/ 1159 w 1294"/>
                <a:gd name="T23" fmla="*/ 448 h 748"/>
                <a:gd name="T24" fmla="*/ 1181 w 1294"/>
                <a:gd name="T25" fmla="*/ 453 h 748"/>
                <a:gd name="T26" fmla="*/ 1191 w 1294"/>
                <a:gd name="T27" fmla="*/ 453 h 748"/>
                <a:gd name="T28" fmla="*/ 1213 w 1294"/>
                <a:gd name="T29" fmla="*/ 437 h 748"/>
                <a:gd name="T30" fmla="*/ 1203 w 1294"/>
                <a:gd name="T31" fmla="*/ 426 h 748"/>
                <a:gd name="T32" fmla="*/ 1186 w 1294"/>
                <a:gd name="T33" fmla="*/ 419 h 748"/>
                <a:gd name="T34" fmla="*/ 1167 w 1294"/>
                <a:gd name="T35" fmla="*/ 419 h 748"/>
                <a:gd name="T36" fmla="*/ 1159 w 1294"/>
                <a:gd name="T37" fmla="*/ 406 h 748"/>
                <a:gd name="T38" fmla="*/ 1163 w 1294"/>
                <a:gd name="T39" fmla="*/ 401 h 748"/>
                <a:gd name="T40" fmla="*/ 1167 w 1294"/>
                <a:gd name="T41" fmla="*/ 401 h 748"/>
                <a:gd name="T42" fmla="*/ 1181 w 1294"/>
                <a:gd name="T43" fmla="*/ 398 h 748"/>
                <a:gd name="T44" fmla="*/ 1181 w 1294"/>
                <a:gd name="T45" fmla="*/ 395 h 748"/>
                <a:gd name="T46" fmla="*/ 1179 w 1294"/>
                <a:gd name="T47" fmla="*/ 395 h 748"/>
                <a:gd name="T48" fmla="*/ 1167 w 1294"/>
                <a:gd name="T49" fmla="*/ 384 h 748"/>
                <a:gd name="T50" fmla="*/ 1170 w 1294"/>
                <a:gd name="T51" fmla="*/ 374 h 748"/>
                <a:gd name="T52" fmla="*/ 1192 w 1294"/>
                <a:gd name="T53" fmla="*/ 379 h 748"/>
                <a:gd name="T54" fmla="*/ 1202 w 1294"/>
                <a:gd name="T55" fmla="*/ 372 h 748"/>
                <a:gd name="T56" fmla="*/ 1202 w 1294"/>
                <a:gd name="T57" fmla="*/ 361 h 748"/>
                <a:gd name="T58" fmla="*/ 1191 w 1294"/>
                <a:gd name="T59" fmla="*/ 345 h 748"/>
                <a:gd name="T60" fmla="*/ 1163 w 1294"/>
                <a:gd name="T61" fmla="*/ 327 h 748"/>
                <a:gd name="T62" fmla="*/ 1163 w 1294"/>
                <a:gd name="T63" fmla="*/ 325 h 748"/>
                <a:gd name="T64" fmla="*/ 1167 w 1294"/>
                <a:gd name="T65" fmla="*/ 321 h 748"/>
                <a:gd name="T66" fmla="*/ 1170 w 1294"/>
                <a:gd name="T67" fmla="*/ 314 h 748"/>
                <a:gd name="T68" fmla="*/ 1167 w 1294"/>
                <a:gd name="T69" fmla="*/ 287 h 748"/>
                <a:gd name="T70" fmla="*/ 1179 w 1294"/>
                <a:gd name="T71" fmla="*/ 279 h 748"/>
                <a:gd name="T72" fmla="*/ 1181 w 1294"/>
                <a:gd name="T73" fmla="*/ 267 h 748"/>
                <a:gd name="T74" fmla="*/ 1167 w 1294"/>
                <a:gd name="T75" fmla="*/ 256 h 748"/>
                <a:gd name="T76" fmla="*/ 1140 w 1294"/>
                <a:gd name="T77" fmla="*/ 245 h 748"/>
                <a:gd name="T78" fmla="*/ 1101 w 1294"/>
                <a:gd name="T79" fmla="*/ 228 h 748"/>
                <a:gd name="T80" fmla="*/ 1093 w 1294"/>
                <a:gd name="T81" fmla="*/ 220 h 748"/>
                <a:gd name="T82" fmla="*/ 1087 w 1294"/>
                <a:gd name="T83" fmla="*/ 232 h 748"/>
                <a:gd name="T84" fmla="*/ 1076 w 1294"/>
                <a:gd name="T85" fmla="*/ 228 h 748"/>
                <a:gd name="T86" fmla="*/ 1065 w 1294"/>
                <a:gd name="T87" fmla="*/ 215 h 748"/>
                <a:gd name="T88" fmla="*/ 1053 w 1294"/>
                <a:gd name="T89" fmla="*/ 215 h 748"/>
                <a:gd name="T90" fmla="*/ 1044 w 1294"/>
                <a:gd name="T91" fmla="*/ 209 h 748"/>
                <a:gd name="T92" fmla="*/ 1029 w 1294"/>
                <a:gd name="T93" fmla="*/ 188 h 748"/>
                <a:gd name="T94" fmla="*/ 1007 w 1294"/>
                <a:gd name="T95" fmla="*/ 204 h 748"/>
                <a:gd name="T96" fmla="*/ 980 w 1294"/>
                <a:gd name="T97" fmla="*/ 204 h 748"/>
                <a:gd name="T98" fmla="*/ 980 w 1294"/>
                <a:gd name="T99" fmla="*/ 173 h 748"/>
                <a:gd name="T100" fmla="*/ 991 w 1294"/>
                <a:gd name="T101" fmla="*/ 141 h 748"/>
                <a:gd name="T102" fmla="*/ 1009 w 1294"/>
                <a:gd name="T103" fmla="*/ 104 h 748"/>
                <a:gd name="T104" fmla="*/ 1013 w 1294"/>
                <a:gd name="T105" fmla="*/ 96 h 748"/>
                <a:gd name="T106" fmla="*/ 997 w 1294"/>
                <a:gd name="T107" fmla="*/ 76 h 748"/>
                <a:gd name="T108" fmla="*/ 980 w 1294"/>
                <a:gd name="T109" fmla="*/ 70 h 748"/>
                <a:gd name="T110" fmla="*/ 962 w 1294"/>
                <a:gd name="T111" fmla="*/ 54 h 748"/>
                <a:gd name="T112" fmla="*/ 934 w 1294"/>
                <a:gd name="T113" fmla="*/ 54 h 748"/>
                <a:gd name="T114" fmla="*/ 914 w 1294"/>
                <a:gd name="T115" fmla="*/ 34 h 748"/>
                <a:gd name="T116" fmla="*/ 922 w 1294"/>
                <a:gd name="T117" fmla="*/ 18 h 748"/>
                <a:gd name="T118" fmla="*/ 905 w 1294"/>
                <a:gd name="T119" fmla="*/ 12 h 748"/>
                <a:gd name="T120" fmla="*/ 894 w 1294"/>
                <a:gd name="T121" fmla="*/ 7 h 748"/>
                <a:gd name="T122" fmla="*/ 883 w 1294"/>
                <a:gd name="T123" fmla="*/ 7 h 748"/>
                <a:gd name="T124" fmla="*/ 871 w 1294"/>
                <a:gd name="T125" fmla="*/ 49 h 748"/>
                <a:gd name="T126" fmla="*/ 868 w 1294"/>
                <a:gd name="T127" fmla="*/ 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294" h="748">
                  <a:moveTo>
                    <a:pt x="1274" y="542"/>
                  </a:moveTo>
                  <a:lnTo>
                    <a:pt x="1274" y="536"/>
                  </a:lnTo>
                  <a:lnTo>
                    <a:pt x="1294" y="518"/>
                  </a:lnTo>
                  <a:lnTo>
                    <a:pt x="1270" y="465"/>
                  </a:lnTo>
                  <a:lnTo>
                    <a:pt x="1270" y="460"/>
                  </a:lnTo>
                  <a:lnTo>
                    <a:pt x="1238" y="460"/>
                  </a:lnTo>
                  <a:lnTo>
                    <a:pt x="1224" y="460"/>
                  </a:lnTo>
                  <a:lnTo>
                    <a:pt x="1203" y="473"/>
                  </a:lnTo>
                  <a:lnTo>
                    <a:pt x="1186" y="477"/>
                  </a:lnTo>
                  <a:lnTo>
                    <a:pt x="1170" y="465"/>
                  </a:lnTo>
                  <a:lnTo>
                    <a:pt x="1159" y="460"/>
                  </a:lnTo>
                  <a:lnTo>
                    <a:pt x="1159" y="448"/>
                  </a:lnTo>
                  <a:lnTo>
                    <a:pt x="1181" y="453"/>
                  </a:lnTo>
                  <a:lnTo>
                    <a:pt x="1191" y="453"/>
                  </a:lnTo>
                  <a:lnTo>
                    <a:pt x="1213" y="437"/>
                  </a:lnTo>
                  <a:lnTo>
                    <a:pt x="1203" y="426"/>
                  </a:lnTo>
                  <a:lnTo>
                    <a:pt x="1186" y="419"/>
                  </a:lnTo>
                  <a:lnTo>
                    <a:pt x="1167" y="419"/>
                  </a:lnTo>
                  <a:lnTo>
                    <a:pt x="1159" y="406"/>
                  </a:lnTo>
                  <a:lnTo>
                    <a:pt x="1163" y="401"/>
                  </a:lnTo>
                  <a:lnTo>
                    <a:pt x="1167" y="401"/>
                  </a:lnTo>
                  <a:lnTo>
                    <a:pt x="1181" y="398"/>
                  </a:lnTo>
                  <a:lnTo>
                    <a:pt x="1181" y="395"/>
                  </a:lnTo>
                  <a:lnTo>
                    <a:pt x="1179" y="395"/>
                  </a:lnTo>
                  <a:lnTo>
                    <a:pt x="1167" y="384"/>
                  </a:lnTo>
                  <a:lnTo>
                    <a:pt x="1170" y="374"/>
                  </a:lnTo>
                  <a:lnTo>
                    <a:pt x="1192" y="379"/>
                  </a:lnTo>
                  <a:lnTo>
                    <a:pt x="1202" y="372"/>
                  </a:lnTo>
                  <a:lnTo>
                    <a:pt x="1202" y="361"/>
                  </a:lnTo>
                  <a:lnTo>
                    <a:pt x="1191" y="345"/>
                  </a:lnTo>
                  <a:lnTo>
                    <a:pt x="1163" y="327"/>
                  </a:lnTo>
                  <a:lnTo>
                    <a:pt x="1163" y="325"/>
                  </a:lnTo>
                  <a:lnTo>
                    <a:pt x="1167" y="321"/>
                  </a:lnTo>
                  <a:lnTo>
                    <a:pt x="1170" y="314"/>
                  </a:lnTo>
                  <a:lnTo>
                    <a:pt x="1167" y="287"/>
                  </a:lnTo>
                  <a:lnTo>
                    <a:pt x="1179" y="279"/>
                  </a:lnTo>
                  <a:lnTo>
                    <a:pt x="1181" y="267"/>
                  </a:lnTo>
                  <a:lnTo>
                    <a:pt x="1167" y="256"/>
                  </a:lnTo>
                  <a:lnTo>
                    <a:pt x="1140" y="245"/>
                  </a:lnTo>
                  <a:lnTo>
                    <a:pt x="1101" y="228"/>
                  </a:lnTo>
                  <a:lnTo>
                    <a:pt x="1093" y="220"/>
                  </a:lnTo>
                  <a:lnTo>
                    <a:pt x="1087" y="232"/>
                  </a:lnTo>
                  <a:lnTo>
                    <a:pt x="1076" y="228"/>
                  </a:lnTo>
                  <a:lnTo>
                    <a:pt x="1065" y="215"/>
                  </a:lnTo>
                  <a:lnTo>
                    <a:pt x="1053" y="215"/>
                  </a:lnTo>
                  <a:lnTo>
                    <a:pt x="1044" y="209"/>
                  </a:lnTo>
                  <a:lnTo>
                    <a:pt x="1029" y="188"/>
                  </a:lnTo>
                  <a:lnTo>
                    <a:pt x="1007" y="204"/>
                  </a:lnTo>
                  <a:lnTo>
                    <a:pt x="980" y="204"/>
                  </a:lnTo>
                  <a:lnTo>
                    <a:pt x="980" y="173"/>
                  </a:lnTo>
                  <a:lnTo>
                    <a:pt x="991" y="141"/>
                  </a:lnTo>
                  <a:lnTo>
                    <a:pt x="1009" y="104"/>
                  </a:lnTo>
                  <a:lnTo>
                    <a:pt x="1013" y="96"/>
                  </a:lnTo>
                  <a:lnTo>
                    <a:pt x="997" y="76"/>
                  </a:lnTo>
                  <a:lnTo>
                    <a:pt x="980" y="70"/>
                  </a:lnTo>
                  <a:lnTo>
                    <a:pt x="962" y="54"/>
                  </a:lnTo>
                  <a:lnTo>
                    <a:pt x="934" y="54"/>
                  </a:lnTo>
                  <a:lnTo>
                    <a:pt x="914" y="34"/>
                  </a:lnTo>
                  <a:lnTo>
                    <a:pt x="922" y="18"/>
                  </a:lnTo>
                  <a:lnTo>
                    <a:pt x="905" y="12"/>
                  </a:lnTo>
                  <a:lnTo>
                    <a:pt x="894" y="7"/>
                  </a:lnTo>
                  <a:lnTo>
                    <a:pt x="883" y="7"/>
                  </a:lnTo>
                  <a:lnTo>
                    <a:pt x="871" y="49"/>
                  </a:lnTo>
                  <a:lnTo>
                    <a:pt x="868" y="54"/>
                  </a:lnTo>
                  <a:lnTo>
                    <a:pt x="860" y="49"/>
                  </a:lnTo>
                  <a:lnTo>
                    <a:pt x="779" y="0"/>
                  </a:lnTo>
                  <a:lnTo>
                    <a:pt x="772" y="7"/>
                  </a:lnTo>
                  <a:lnTo>
                    <a:pt x="772" y="12"/>
                  </a:lnTo>
                  <a:lnTo>
                    <a:pt x="768" y="54"/>
                  </a:lnTo>
                  <a:lnTo>
                    <a:pt x="772" y="57"/>
                  </a:lnTo>
                  <a:lnTo>
                    <a:pt x="772" y="70"/>
                  </a:lnTo>
                  <a:lnTo>
                    <a:pt x="761" y="71"/>
                  </a:lnTo>
                  <a:lnTo>
                    <a:pt x="755" y="104"/>
                  </a:lnTo>
                  <a:lnTo>
                    <a:pt x="739" y="118"/>
                  </a:lnTo>
                  <a:lnTo>
                    <a:pt x="731" y="123"/>
                  </a:lnTo>
                  <a:lnTo>
                    <a:pt x="715" y="157"/>
                  </a:lnTo>
                  <a:lnTo>
                    <a:pt x="693" y="146"/>
                  </a:lnTo>
                  <a:lnTo>
                    <a:pt x="685" y="165"/>
                  </a:lnTo>
                  <a:lnTo>
                    <a:pt x="669" y="220"/>
                  </a:lnTo>
                  <a:lnTo>
                    <a:pt x="658" y="245"/>
                  </a:lnTo>
                  <a:lnTo>
                    <a:pt x="635" y="251"/>
                  </a:lnTo>
                  <a:lnTo>
                    <a:pt x="624" y="235"/>
                  </a:lnTo>
                  <a:lnTo>
                    <a:pt x="619" y="232"/>
                  </a:lnTo>
                  <a:lnTo>
                    <a:pt x="600" y="215"/>
                  </a:lnTo>
                  <a:lnTo>
                    <a:pt x="594" y="215"/>
                  </a:lnTo>
                  <a:lnTo>
                    <a:pt x="554" y="356"/>
                  </a:lnTo>
                  <a:lnTo>
                    <a:pt x="527" y="414"/>
                  </a:lnTo>
                  <a:lnTo>
                    <a:pt x="527" y="437"/>
                  </a:lnTo>
                  <a:lnTo>
                    <a:pt x="531" y="453"/>
                  </a:lnTo>
                  <a:lnTo>
                    <a:pt x="504" y="489"/>
                  </a:lnTo>
                  <a:lnTo>
                    <a:pt x="493" y="484"/>
                  </a:lnTo>
                  <a:lnTo>
                    <a:pt x="458" y="515"/>
                  </a:lnTo>
                  <a:lnTo>
                    <a:pt x="452" y="507"/>
                  </a:lnTo>
                  <a:lnTo>
                    <a:pt x="447" y="507"/>
                  </a:lnTo>
                  <a:lnTo>
                    <a:pt x="436" y="536"/>
                  </a:lnTo>
                  <a:lnTo>
                    <a:pt x="394" y="547"/>
                  </a:lnTo>
                  <a:lnTo>
                    <a:pt x="383" y="553"/>
                  </a:lnTo>
                  <a:lnTo>
                    <a:pt x="378" y="547"/>
                  </a:lnTo>
                  <a:lnTo>
                    <a:pt x="364" y="536"/>
                  </a:lnTo>
                  <a:lnTo>
                    <a:pt x="348" y="542"/>
                  </a:lnTo>
                  <a:lnTo>
                    <a:pt x="348" y="553"/>
                  </a:lnTo>
                  <a:lnTo>
                    <a:pt x="326" y="570"/>
                  </a:lnTo>
                  <a:lnTo>
                    <a:pt x="310" y="570"/>
                  </a:lnTo>
                  <a:lnTo>
                    <a:pt x="275" y="558"/>
                  </a:lnTo>
                  <a:lnTo>
                    <a:pt x="249" y="531"/>
                  </a:lnTo>
                  <a:lnTo>
                    <a:pt x="252" y="515"/>
                  </a:lnTo>
                  <a:lnTo>
                    <a:pt x="249" y="511"/>
                  </a:lnTo>
                  <a:lnTo>
                    <a:pt x="244" y="523"/>
                  </a:lnTo>
                  <a:lnTo>
                    <a:pt x="158" y="600"/>
                  </a:lnTo>
                  <a:lnTo>
                    <a:pt x="137" y="617"/>
                  </a:lnTo>
                  <a:lnTo>
                    <a:pt x="137" y="634"/>
                  </a:lnTo>
                  <a:lnTo>
                    <a:pt x="118" y="647"/>
                  </a:lnTo>
                  <a:lnTo>
                    <a:pt x="113" y="654"/>
                  </a:lnTo>
                  <a:lnTo>
                    <a:pt x="113" y="670"/>
                  </a:lnTo>
                  <a:lnTo>
                    <a:pt x="85" y="693"/>
                  </a:lnTo>
                  <a:lnTo>
                    <a:pt x="73" y="706"/>
                  </a:lnTo>
                  <a:lnTo>
                    <a:pt x="16" y="733"/>
                  </a:lnTo>
                  <a:lnTo>
                    <a:pt x="0" y="748"/>
                  </a:lnTo>
                  <a:lnTo>
                    <a:pt x="286" y="709"/>
                  </a:lnTo>
                  <a:lnTo>
                    <a:pt x="286" y="706"/>
                  </a:lnTo>
                  <a:lnTo>
                    <a:pt x="332" y="697"/>
                  </a:lnTo>
                  <a:lnTo>
                    <a:pt x="326" y="706"/>
                  </a:lnTo>
                  <a:lnTo>
                    <a:pt x="370" y="701"/>
                  </a:lnTo>
                  <a:lnTo>
                    <a:pt x="389" y="697"/>
                  </a:lnTo>
                  <a:lnTo>
                    <a:pt x="401" y="701"/>
                  </a:lnTo>
                  <a:lnTo>
                    <a:pt x="846" y="628"/>
                  </a:lnTo>
                  <a:lnTo>
                    <a:pt x="1274" y="542"/>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43" name="Freeform 142"/>
            <p:cNvSpPr>
              <a:spLocks/>
            </p:cNvSpPr>
            <p:nvPr/>
          </p:nvSpPr>
          <p:spPr bwMode="auto">
            <a:xfrm>
              <a:off x="7927" y="2586"/>
              <a:ext cx="81" cy="217"/>
            </a:xfrm>
            <a:custGeom>
              <a:avLst/>
              <a:gdLst>
                <a:gd name="T0" fmla="*/ 13 w 81"/>
                <a:gd name="T1" fmla="*/ 34 h 217"/>
                <a:gd name="T2" fmla="*/ 29 w 81"/>
                <a:gd name="T3" fmla="*/ 18 h 217"/>
                <a:gd name="T4" fmla="*/ 81 w 81"/>
                <a:gd name="T5" fmla="*/ 0 h 217"/>
                <a:gd name="T6" fmla="*/ 78 w 81"/>
                <a:gd name="T7" fmla="*/ 12 h 217"/>
                <a:gd name="T8" fmla="*/ 56 w 81"/>
                <a:gd name="T9" fmla="*/ 29 h 217"/>
                <a:gd name="T10" fmla="*/ 56 w 81"/>
                <a:gd name="T11" fmla="*/ 37 h 217"/>
                <a:gd name="T12" fmla="*/ 56 w 81"/>
                <a:gd name="T13" fmla="*/ 65 h 217"/>
                <a:gd name="T14" fmla="*/ 51 w 81"/>
                <a:gd name="T15" fmla="*/ 83 h 217"/>
                <a:gd name="T16" fmla="*/ 45 w 81"/>
                <a:gd name="T17" fmla="*/ 104 h 217"/>
                <a:gd name="T18" fmla="*/ 24 w 81"/>
                <a:gd name="T19" fmla="*/ 151 h 217"/>
                <a:gd name="T20" fmla="*/ 13 w 81"/>
                <a:gd name="T21" fmla="*/ 181 h 217"/>
                <a:gd name="T22" fmla="*/ 11 w 81"/>
                <a:gd name="T23" fmla="*/ 217 h 217"/>
                <a:gd name="T24" fmla="*/ 1 w 81"/>
                <a:gd name="T25" fmla="*/ 193 h 217"/>
                <a:gd name="T26" fmla="*/ 1 w 81"/>
                <a:gd name="T27" fmla="*/ 157 h 217"/>
                <a:gd name="T28" fmla="*/ 0 w 81"/>
                <a:gd name="T29" fmla="*/ 128 h 217"/>
                <a:gd name="T30" fmla="*/ 1 w 81"/>
                <a:gd name="T31" fmla="*/ 92 h 217"/>
                <a:gd name="T32" fmla="*/ 6 w 81"/>
                <a:gd name="T33" fmla="*/ 81 h 217"/>
                <a:gd name="T34" fmla="*/ 22 w 81"/>
                <a:gd name="T35" fmla="*/ 65 h 217"/>
                <a:gd name="T36" fmla="*/ 24 w 81"/>
                <a:gd name="T37" fmla="*/ 58 h 217"/>
                <a:gd name="T38" fmla="*/ 22 w 81"/>
                <a:gd name="T39" fmla="*/ 37 h 217"/>
                <a:gd name="T40" fmla="*/ 13 w 81"/>
                <a:gd name="T41" fmla="*/ 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217">
                  <a:moveTo>
                    <a:pt x="13" y="34"/>
                  </a:moveTo>
                  <a:lnTo>
                    <a:pt x="29" y="18"/>
                  </a:lnTo>
                  <a:lnTo>
                    <a:pt x="81" y="0"/>
                  </a:lnTo>
                  <a:lnTo>
                    <a:pt x="78" y="12"/>
                  </a:lnTo>
                  <a:lnTo>
                    <a:pt x="56" y="29"/>
                  </a:lnTo>
                  <a:lnTo>
                    <a:pt x="56" y="37"/>
                  </a:lnTo>
                  <a:lnTo>
                    <a:pt x="56" y="65"/>
                  </a:lnTo>
                  <a:lnTo>
                    <a:pt x="51" y="83"/>
                  </a:lnTo>
                  <a:lnTo>
                    <a:pt x="45" y="104"/>
                  </a:lnTo>
                  <a:lnTo>
                    <a:pt x="24" y="151"/>
                  </a:lnTo>
                  <a:lnTo>
                    <a:pt x="13" y="181"/>
                  </a:lnTo>
                  <a:lnTo>
                    <a:pt x="11" y="217"/>
                  </a:lnTo>
                  <a:lnTo>
                    <a:pt x="1" y="193"/>
                  </a:lnTo>
                  <a:lnTo>
                    <a:pt x="1" y="157"/>
                  </a:lnTo>
                  <a:lnTo>
                    <a:pt x="0" y="128"/>
                  </a:lnTo>
                  <a:lnTo>
                    <a:pt x="1" y="92"/>
                  </a:lnTo>
                  <a:lnTo>
                    <a:pt x="6" y="81"/>
                  </a:lnTo>
                  <a:lnTo>
                    <a:pt x="22" y="65"/>
                  </a:lnTo>
                  <a:lnTo>
                    <a:pt x="24" y="58"/>
                  </a:lnTo>
                  <a:lnTo>
                    <a:pt x="22" y="37"/>
                  </a:lnTo>
                  <a:lnTo>
                    <a:pt x="13" y="34"/>
                  </a:lnTo>
                  <a:close/>
                </a:path>
              </a:pathLst>
            </a:custGeom>
            <a:solidFill>
              <a:srgbClr val="C0504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44" name="Freeform 143"/>
            <p:cNvSpPr>
              <a:spLocks/>
            </p:cNvSpPr>
            <p:nvPr/>
          </p:nvSpPr>
          <p:spPr bwMode="auto">
            <a:xfrm>
              <a:off x="7927" y="2586"/>
              <a:ext cx="81" cy="217"/>
            </a:xfrm>
            <a:custGeom>
              <a:avLst/>
              <a:gdLst>
                <a:gd name="T0" fmla="*/ 13 w 81"/>
                <a:gd name="T1" fmla="*/ 34 h 217"/>
                <a:gd name="T2" fmla="*/ 29 w 81"/>
                <a:gd name="T3" fmla="*/ 18 h 217"/>
                <a:gd name="T4" fmla="*/ 81 w 81"/>
                <a:gd name="T5" fmla="*/ 0 h 217"/>
                <a:gd name="T6" fmla="*/ 78 w 81"/>
                <a:gd name="T7" fmla="*/ 12 h 217"/>
                <a:gd name="T8" fmla="*/ 56 w 81"/>
                <a:gd name="T9" fmla="*/ 29 h 217"/>
                <a:gd name="T10" fmla="*/ 56 w 81"/>
                <a:gd name="T11" fmla="*/ 37 h 217"/>
                <a:gd name="T12" fmla="*/ 56 w 81"/>
                <a:gd name="T13" fmla="*/ 65 h 217"/>
                <a:gd name="T14" fmla="*/ 51 w 81"/>
                <a:gd name="T15" fmla="*/ 83 h 217"/>
                <a:gd name="T16" fmla="*/ 45 w 81"/>
                <a:gd name="T17" fmla="*/ 104 h 217"/>
                <a:gd name="T18" fmla="*/ 24 w 81"/>
                <a:gd name="T19" fmla="*/ 151 h 217"/>
                <a:gd name="T20" fmla="*/ 13 w 81"/>
                <a:gd name="T21" fmla="*/ 181 h 217"/>
                <a:gd name="T22" fmla="*/ 11 w 81"/>
                <a:gd name="T23" fmla="*/ 217 h 217"/>
                <a:gd name="T24" fmla="*/ 1 w 81"/>
                <a:gd name="T25" fmla="*/ 193 h 217"/>
                <a:gd name="T26" fmla="*/ 1 w 81"/>
                <a:gd name="T27" fmla="*/ 157 h 217"/>
                <a:gd name="T28" fmla="*/ 0 w 81"/>
                <a:gd name="T29" fmla="*/ 128 h 217"/>
                <a:gd name="T30" fmla="*/ 1 w 81"/>
                <a:gd name="T31" fmla="*/ 92 h 217"/>
                <a:gd name="T32" fmla="*/ 6 w 81"/>
                <a:gd name="T33" fmla="*/ 81 h 217"/>
                <a:gd name="T34" fmla="*/ 22 w 81"/>
                <a:gd name="T35" fmla="*/ 65 h 217"/>
                <a:gd name="T36" fmla="*/ 24 w 81"/>
                <a:gd name="T37" fmla="*/ 58 h 217"/>
                <a:gd name="T38" fmla="*/ 22 w 81"/>
                <a:gd name="T39" fmla="*/ 37 h 217"/>
                <a:gd name="T40" fmla="*/ 13 w 81"/>
                <a:gd name="T41" fmla="*/ 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217">
                  <a:moveTo>
                    <a:pt x="13" y="34"/>
                  </a:moveTo>
                  <a:lnTo>
                    <a:pt x="29" y="18"/>
                  </a:lnTo>
                  <a:lnTo>
                    <a:pt x="81" y="0"/>
                  </a:lnTo>
                  <a:lnTo>
                    <a:pt x="78" y="12"/>
                  </a:lnTo>
                  <a:lnTo>
                    <a:pt x="56" y="29"/>
                  </a:lnTo>
                  <a:lnTo>
                    <a:pt x="56" y="37"/>
                  </a:lnTo>
                  <a:lnTo>
                    <a:pt x="56" y="65"/>
                  </a:lnTo>
                  <a:lnTo>
                    <a:pt x="51" y="83"/>
                  </a:lnTo>
                  <a:lnTo>
                    <a:pt x="45" y="104"/>
                  </a:lnTo>
                  <a:lnTo>
                    <a:pt x="24" y="151"/>
                  </a:lnTo>
                  <a:lnTo>
                    <a:pt x="13" y="181"/>
                  </a:lnTo>
                  <a:lnTo>
                    <a:pt x="11" y="217"/>
                  </a:lnTo>
                  <a:lnTo>
                    <a:pt x="1" y="193"/>
                  </a:lnTo>
                  <a:lnTo>
                    <a:pt x="1" y="157"/>
                  </a:lnTo>
                  <a:lnTo>
                    <a:pt x="0" y="128"/>
                  </a:lnTo>
                  <a:lnTo>
                    <a:pt x="1" y="92"/>
                  </a:lnTo>
                  <a:lnTo>
                    <a:pt x="6" y="81"/>
                  </a:lnTo>
                  <a:lnTo>
                    <a:pt x="22" y="65"/>
                  </a:lnTo>
                  <a:lnTo>
                    <a:pt x="24" y="58"/>
                  </a:lnTo>
                  <a:lnTo>
                    <a:pt x="22" y="37"/>
                  </a:lnTo>
                  <a:lnTo>
                    <a:pt x="13" y="34"/>
                  </a:lnTo>
                  <a:close/>
                </a:path>
              </a:pathLst>
            </a:custGeom>
            <a:solidFill>
              <a:schemeClr val="accent1"/>
            </a:solidFill>
            <a:ln w="6350">
              <a:solidFill>
                <a:srgbClr val="7F7F7F"/>
              </a:solidFill>
              <a:miter lim="800000"/>
              <a:headEnd/>
              <a:tailEnd/>
            </a:ln>
          </p:spPr>
          <p:txBody>
            <a:bodyPr rot="0" vert="horz" wrap="square" lIns="91440" tIns="45720" rIns="91440" bIns="45720" anchor="t" anchorCtr="0" upright="1">
              <a:noAutofit/>
            </a:bodyPr>
            <a:lstStyle/>
            <a:p>
              <a:endParaRPr lang="en-US"/>
            </a:p>
          </p:txBody>
        </p:sp>
        <p:sp>
          <p:nvSpPr>
            <p:cNvPr id="145" name="Freeform 144"/>
            <p:cNvSpPr>
              <a:spLocks/>
            </p:cNvSpPr>
            <p:nvPr/>
          </p:nvSpPr>
          <p:spPr bwMode="auto">
            <a:xfrm>
              <a:off x="7097" y="1037"/>
              <a:ext cx="1309" cy="993"/>
            </a:xfrm>
            <a:custGeom>
              <a:avLst/>
              <a:gdLst>
                <a:gd name="T0" fmla="*/ 847 w 1309"/>
                <a:gd name="T1" fmla="*/ 817 h 993"/>
                <a:gd name="T2" fmla="*/ 836 w 1309"/>
                <a:gd name="T3" fmla="*/ 810 h 993"/>
                <a:gd name="T4" fmla="*/ 793 w 1309"/>
                <a:gd name="T5" fmla="*/ 805 h 993"/>
                <a:gd name="T6" fmla="*/ 793 w 1309"/>
                <a:gd name="T7" fmla="*/ 799 h 993"/>
                <a:gd name="T8" fmla="*/ 787 w 1309"/>
                <a:gd name="T9" fmla="*/ 789 h 993"/>
                <a:gd name="T10" fmla="*/ 777 w 1309"/>
                <a:gd name="T11" fmla="*/ 775 h 993"/>
                <a:gd name="T12" fmla="*/ 753 w 1309"/>
                <a:gd name="T13" fmla="*/ 736 h 993"/>
                <a:gd name="T14" fmla="*/ 747 w 1309"/>
                <a:gd name="T15" fmla="*/ 736 h 993"/>
                <a:gd name="T16" fmla="*/ 742 w 1309"/>
                <a:gd name="T17" fmla="*/ 723 h 993"/>
                <a:gd name="T18" fmla="*/ 739 w 1309"/>
                <a:gd name="T19" fmla="*/ 723 h 993"/>
                <a:gd name="T20" fmla="*/ 731 w 1309"/>
                <a:gd name="T21" fmla="*/ 718 h 993"/>
                <a:gd name="T22" fmla="*/ 728 w 1309"/>
                <a:gd name="T23" fmla="*/ 711 h 993"/>
                <a:gd name="T24" fmla="*/ 717 w 1309"/>
                <a:gd name="T25" fmla="*/ 700 h 993"/>
                <a:gd name="T26" fmla="*/ 11 w 1309"/>
                <a:gd name="T27" fmla="*/ 841 h 993"/>
                <a:gd name="T28" fmla="*/ 0 w 1309"/>
                <a:gd name="T29" fmla="*/ 786 h 993"/>
                <a:gd name="T30" fmla="*/ 22 w 1309"/>
                <a:gd name="T31" fmla="*/ 765 h 993"/>
                <a:gd name="T32" fmla="*/ 91 w 1309"/>
                <a:gd name="T33" fmla="*/ 695 h 993"/>
                <a:gd name="T34" fmla="*/ 105 w 1309"/>
                <a:gd name="T35" fmla="*/ 669 h 993"/>
                <a:gd name="T36" fmla="*/ 115 w 1309"/>
                <a:gd name="T37" fmla="*/ 658 h 993"/>
                <a:gd name="T38" fmla="*/ 116 w 1309"/>
                <a:gd name="T39" fmla="*/ 647 h 993"/>
                <a:gd name="T40" fmla="*/ 116 w 1309"/>
                <a:gd name="T41" fmla="*/ 626 h 993"/>
                <a:gd name="T42" fmla="*/ 115 w 1309"/>
                <a:gd name="T43" fmla="*/ 622 h 993"/>
                <a:gd name="T44" fmla="*/ 81 w 1309"/>
                <a:gd name="T45" fmla="*/ 589 h 993"/>
                <a:gd name="T46" fmla="*/ 81 w 1309"/>
                <a:gd name="T47" fmla="*/ 571 h 993"/>
                <a:gd name="T48" fmla="*/ 91 w 1309"/>
                <a:gd name="T49" fmla="*/ 542 h 993"/>
                <a:gd name="T50" fmla="*/ 110 w 1309"/>
                <a:gd name="T51" fmla="*/ 529 h 993"/>
                <a:gd name="T52" fmla="*/ 161 w 1309"/>
                <a:gd name="T53" fmla="*/ 508 h 993"/>
                <a:gd name="T54" fmla="*/ 204 w 1309"/>
                <a:gd name="T55" fmla="*/ 501 h 993"/>
                <a:gd name="T56" fmla="*/ 247 w 1309"/>
                <a:gd name="T57" fmla="*/ 495 h 993"/>
                <a:gd name="T58" fmla="*/ 274 w 1309"/>
                <a:gd name="T59" fmla="*/ 501 h 993"/>
                <a:gd name="T60" fmla="*/ 298 w 1309"/>
                <a:gd name="T61" fmla="*/ 512 h 993"/>
                <a:gd name="T62" fmla="*/ 381 w 1309"/>
                <a:gd name="T63" fmla="*/ 485 h 993"/>
                <a:gd name="T64" fmla="*/ 416 w 1309"/>
                <a:gd name="T65" fmla="*/ 479 h 993"/>
                <a:gd name="T66" fmla="*/ 464 w 1309"/>
                <a:gd name="T67" fmla="*/ 424 h 993"/>
                <a:gd name="T68" fmla="*/ 495 w 1309"/>
                <a:gd name="T69" fmla="*/ 412 h 993"/>
                <a:gd name="T70" fmla="*/ 499 w 1309"/>
                <a:gd name="T71" fmla="*/ 385 h 993"/>
                <a:gd name="T72" fmla="*/ 491 w 1309"/>
                <a:gd name="T73" fmla="*/ 365 h 993"/>
                <a:gd name="T74" fmla="*/ 482 w 1309"/>
                <a:gd name="T75" fmla="*/ 344 h 993"/>
                <a:gd name="T76" fmla="*/ 495 w 1309"/>
                <a:gd name="T77" fmla="*/ 338 h 993"/>
                <a:gd name="T78" fmla="*/ 491 w 1309"/>
                <a:gd name="T79" fmla="*/ 322 h 993"/>
                <a:gd name="T80" fmla="*/ 482 w 1309"/>
                <a:gd name="T81" fmla="*/ 318 h 993"/>
                <a:gd name="T82" fmla="*/ 469 w 1309"/>
                <a:gd name="T83" fmla="*/ 318 h 993"/>
                <a:gd name="T84" fmla="*/ 464 w 1309"/>
                <a:gd name="T85" fmla="*/ 315 h 993"/>
                <a:gd name="T86" fmla="*/ 460 w 1309"/>
                <a:gd name="T87" fmla="*/ 296 h 993"/>
                <a:gd name="T88" fmla="*/ 464 w 1309"/>
                <a:gd name="T89" fmla="*/ 284 h 993"/>
                <a:gd name="T90" fmla="*/ 515 w 1309"/>
                <a:gd name="T91" fmla="*/ 233 h 993"/>
                <a:gd name="T92" fmla="*/ 523 w 1309"/>
                <a:gd name="T93" fmla="*/ 226 h 993"/>
                <a:gd name="T94" fmla="*/ 535 w 1309"/>
                <a:gd name="T95" fmla="*/ 197 h 993"/>
                <a:gd name="T96" fmla="*/ 530 w 1309"/>
                <a:gd name="T97" fmla="*/ 186 h 993"/>
                <a:gd name="T98" fmla="*/ 535 w 1309"/>
                <a:gd name="T99" fmla="*/ 174 h 993"/>
                <a:gd name="T100" fmla="*/ 586 w 1309"/>
                <a:gd name="T101" fmla="*/ 108 h 993"/>
                <a:gd name="T102" fmla="*/ 634 w 1309"/>
                <a:gd name="T103" fmla="*/ 53 h 993"/>
                <a:gd name="T104" fmla="*/ 653 w 1309"/>
                <a:gd name="T105" fmla="*/ 45 h 993"/>
                <a:gd name="T106" fmla="*/ 659 w 1309"/>
                <a:gd name="T107" fmla="*/ 45 h 993"/>
                <a:gd name="T108" fmla="*/ 659 w 1309"/>
                <a:gd name="T109" fmla="*/ 50 h 993"/>
                <a:gd name="T110" fmla="*/ 870 w 1309"/>
                <a:gd name="T111" fmla="*/ 0 h 993"/>
                <a:gd name="T112" fmla="*/ 881 w 1309"/>
                <a:gd name="T113" fmla="*/ 18 h 993"/>
                <a:gd name="T114" fmla="*/ 871 w 1309"/>
                <a:gd name="T115" fmla="*/ 29 h 993"/>
                <a:gd name="T116" fmla="*/ 884 w 1309"/>
                <a:gd name="T117" fmla="*/ 42 h 993"/>
                <a:gd name="T118" fmla="*/ 884 w 1309"/>
                <a:gd name="T119" fmla="*/ 45 h 993"/>
                <a:gd name="T120" fmla="*/ 906 w 1309"/>
                <a:gd name="T121" fmla="*/ 111 h 993"/>
                <a:gd name="T122" fmla="*/ 916 w 1309"/>
                <a:gd name="T123" fmla="*/ 155 h 993"/>
                <a:gd name="T124" fmla="*/ 906 w 1309"/>
                <a:gd name="T125" fmla="*/ 179 h 993"/>
                <a:gd name="T126" fmla="*/ 906 w 1309"/>
                <a:gd name="T127" fmla="*/ 202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309" h="993">
                  <a:moveTo>
                    <a:pt x="847" y="817"/>
                  </a:moveTo>
                  <a:lnTo>
                    <a:pt x="836" y="810"/>
                  </a:lnTo>
                  <a:lnTo>
                    <a:pt x="793" y="805"/>
                  </a:lnTo>
                  <a:lnTo>
                    <a:pt x="793" y="799"/>
                  </a:lnTo>
                  <a:lnTo>
                    <a:pt x="787" y="789"/>
                  </a:lnTo>
                  <a:lnTo>
                    <a:pt x="777" y="775"/>
                  </a:lnTo>
                  <a:lnTo>
                    <a:pt x="753" y="736"/>
                  </a:lnTo>
                  <a:lnTo>
                    <a:pt x="747" y="736"/>
                  </a:lnTo>
                  <a:lnTo>
                    <a:pt x="742" y="723"/>
                  </a:lnTo>
                  <a:lnTo>
                    <a:pt x="739" y="723"/>
                  </a:lnTo>
                  <a:lnTo>
                    <a:pt x="731" y="718"/>
                  </a:lnTo>
                  <a:lnTo>
                    <a:pt x="728" y="711"/>
                  </a:lnTo>
                  <a:lnTo>
                    <a:pt x="717" y="700"/>
                  </a:lnTo>
                  <a:lnTo>
                    <a:pt x="11" y="841"/>
                  </a:lnTo>
                  <a:lnTo>
                    <a:pt x="0" y="786"/>
                  </a:lnTo>
                  <a:lnTo>
                    <a:pt x="22" y="765"/>
                  </a:lnTo>
                  <a:lnTo>
                    <a:pt x="91" y="695"/>
                  </a:lnTo>
                  <a:lnTo>
                    <a:pt x="105" y="669"/>
                  </a:lnTo>
                  <a:lnTo>
                    <a:pt x="115" y="658"/>
                  </a:lnTo>
                  <a:lnTo>
                    <a:pt x="116" y="647"/>
                  </a:lnTo>
                  <a:lnTo>
                    <a:pt x="116" y="626"/>
                  </a:lnTo>
                  <a:lnTo>
                    <a:pt x="115" y="622"/>
                  </a:lnTo>
                  <a:lnTo>
                    <a:pt x="81" y="589"/>
                  </a:lnTo>
                  <a:lnTo>
                    <a:pt x="81" y="571"/>
                  </a:lnTo>
                  <a:lnTo>
                    <a:pt x="91" y="542"/>
                  </a:lnTo>
                  <a:lnTo>
                    <a:pt x="110" y="529"/>
                  </a:lnTo>
                  <a:lnTo>
                    <a:pt x="161" y="508"/>
                  </a:lnTo>
                  <a:lnTo>
                    <a:pt x="204" y="501"/>
                  </a:lnTo>
                  <a:lnTo>
                    <a:pt x="247" y="495"/>
                  </a:lnTo>
                  <a:lnTo>
                    <a:pt x="274" y="501"/>
                  </a:lnTo>
                  <a:lnTo>
                    <a:pt x="298" y="512"/>
                  </a:lnTo>
                  <a:lnTo>
                    <a:pt x="381" y="485"/>
                  </a:lnTo>
                  <a:lnTo>
                    <a:pt x="416" y="479"/>
                  </a:lnTo>
                  <a:lnTo>
                    <a:pt x="464" y="424"/>
                  </a:lnTo>
                  <a:lnTo>
                    <a:pt x="495" y="412"/>
                  </a:lnTo>
                  <a:lnTo>
                    <a:pt x="499" y="385"/>
                  </a:lnTo>
                  <a:lnTo>
                    <a:pt x="491" y="365"/>
                  </a:lnTo>
                  <a:lnTo>
                    <a:pt x="482" y="344"/>
                  </a:lnTo>
                  <a:lnTo>
                    <a:pt x="495" y="338"/>
                  </a:lnTo>
                  <a:lnTo>
                    <a:pt x="491" y="322"/>
                  </a:lnTo>
                  <a:lnTo>
                    <a:pt x="482" y="318"/>
                  </a:lnTo>
                  <a:lnTo>
                    <a:pt x="469" y="318"/>
                  </a:lnTo>
                  <a:lnTo>
                    <a:pt x="464" y="315"/>
                  </a:lnTo>
                  <a:lnTo>
                    <a:pt x="460" y="296"/>
                  </a:lnTo>
                  <a:lnTo>
                    <a:pt x="464" y="284"/>
                  </a:lnTo>
                  <a:lnTo>
                    <a:pt x="515" y="233"/>
                  </a:lnTo>
                  <a:lnTo>
                    <a:pt x="523" y="226"/>
                  </a:lnTo>
                  <a:lnTo>
                    <a:pt x="535" y="197"/>
                  </a:lnTo>
                  <a:lnTo>
                    <a:pt x="530" y="186"/>
                  </a:lnTo>
                  <a:lnTo>
                    <a:pt x="535" y="174"/>
                  </a:lnTo>
                  <a:lnTo>
                    <a:pt x="586" y="108"/>
                  </a:lnTo>
                  <a:lnTo>
                    <a:pt x="634" y="53"/>
                  </a:lnTo>
                  <a:lnTo>
                    <a:pt x="653" y="45"/>
                  </a:lnTo>
                  <a:lnTo>
                    <a:pt x="659" y="45"/>
                  </a:lnTo>
                  <a:lnTo>
                    <a:pt x="659" y="50"/>
                  </a:lnTo>
                  <a:lnTo>
                    <a:pt x="870" y="0"/>
                  </a:lnTo>
                  <a:lnTo>
                    <a:pt x="881" y="18"/>
                  </a:lnTo>
                  <a:lnTo>
                    <a:pt x="871" y="29"/>
                  </a:lnTo>
                  <a:lnTo>
                    <a:pt x="884" y="42"/>
                  </a:lnTo>
                  <a:lnTo>
                    <a:pt x="884" y="45"/>
                  </a:lnTo>
                  <a:lnTo>
                    <a:pt x="906" y="111"/>
                  </a:lnTo>
                  <a:lnTo>
                    <a:pt x="916" y="155"/>
                  </a:lnTo>
                  <a:lnTo>
                    <a:pt x="906" y="179"/>
                  </a:lnTo>
                  <a:lnTo>
                    <a:pt x="906" y="202"/>
                  </a:lnTo>
                  <a:lnTo>
                    <a:pt x="935" y="260"/>
                  </a:lnTo>
                  <a:lnTo>
                    <a:pt x="935" y="291"/>
                  </a:lnTo>
                  <a:lnTo>
                    <a:pt x="940" y="297"/>
                  </a:lnTo>
                  <a:lnTo>
                    <a:pt x="942" y="297"/>
                  </a:lnTo>
                  <a:lnTo>
                    <a:pt x="940" y="291"/>
                  </a:lnTo>
                  <a:lnTo>
                    <a:pt x="951" y="291"/>
                  </a:lnTo>
                  <a:lnTo>
                    <a:pt x="965" y="318"/>
                  </a:lnTo>
                  <a:lnTo>
                    <a:pt x="978" y="369"/>
                  </a:lnTo>
                  <a:lnTo>
                    <a:pt x="978" y="401"/>
                  </a:lnTo>
                  <a:lnTo>
                    <a:pt x="989" y="438"/>
                  </a:lnTo>
                  <a:lnTo>
                    <a:pt x="1005" y="470"/>
                  </a:lnTo>
                  <a:lnTo>
                    <a:pt x="1005" y="622"/>
                  </a:lnTo>
                  <a:lnTo>
                    <a:pt x="1010" y="626"/>
                  </a:lnTo>
                  <a:lnTo>
                    <a:pt x="1034" y="786"/>
                  </a:lnTo>
                  <a:lnTo>
                    <a:pt x="1047" y="799"/>
                  </a:lnTo>
                  <a:lnTo>
                    <a:pt x="1047" y="812"/>
                  </a:lnTo>
                  <a:lnTo>
                    <a:pt x="1013" y="836"/>
                  </a:lnTo>
                  <a:lnTo>
                    <a:pt x="1034" y="857"/>
                  </a:lnTo>
                  <a:lnTo>
                    <a:pt x="1023" y="868"/>
                  </a:lnTo>
                  <a:lnTo>
                    <a:pt x="1010" y="886"/>
                  </a:lnTo>
                  <a:lnTo>
                    <a:pt x="1013" y="906"/>
                  </a:lnTo>
                  <a:lnTo>
                    <a:pt x="1025" y="910"/>
                  </a:lnTo>
                  <a:lnTo>
                    <a:pt x="1047" y="886"/>
                  </a:lnTo>
                  <a:lnTo>
                    <a:pt x="1058" y="880"/>
                  </a:lnTo>
                  <a:lnTo>
                    <a:pt x="1104" y="857"/>
                  </a:lnTo>
                  <a:lnTo>
                    <a:pt x="1163" y="828"/>
                  </a:lnTo>
                  <a:lnTo>
                    <a:pt x="1202" y="805"/>
                  </a:lnTo>
                  <a:lnTo>
                    <a:pt x="1218" y="794"/>
                  </a:lnTo>
                  <a:lnTo>
                    <a:pt x="1226" y="781"/>
                  </a:lnTo>
                  <a:lnTo>
                    <a:pt x="1242" y="765"/>
                  </a:lnTo>
                  <a:lnTo>
                    <a:pt x="1246" y="770"/>
                  </a:lnTo>
                  <a:lnTo>
                    <a:pt x="1226" y="794"/>
                  </a:lnTo>
                  <a:lnTo>
                    <a:pt x="1218" y="812"/>
                  </a:lnTo>
                  <a:lnTo>
                    <a:pt x="1211" y="828"/>
                  </a:lnTo>
                  <a:lnTo>
                    <a:pt x="1213" y="833"/>
                  </a:lnTo>
                  <a:lnTo>
                    <a:pt x="1235" y="821"/>
                  </a:lnTo>
                  <a:lnTo>
                    <a:pt x="1237" y="810"/>
                  </a:lnTo>
                  <a:lnTo>
                    <a:pt x="1250" y="799"/>
                  </a:lnTo>
                  <a:lnTo>
                    <a:pt x="1270" y="789"/>
                  </a:lnTo>
                  <a:lnTo>
                    <a:pt x="1289" y="786"/>
                  </a:lnTo>
                  <a:lnTo>
                    <a:pt x="1309" y="765"/>
                  </a:lnTo>
                  <a:lnTo>
                    <a:pt x="1309" y="770"/>
                  </a:lnTo>
                  <a:lnTo>
                    <a:pt x="1309" y="775"/>
                  </a:lnTo>
                  <a:lnTo>
                    <a:pt x="1296" y="794"/>
                  </a:lnTo>
                  <a:lnTo>
                    <a:pt x="1289" y="805"/>
                  </a:lnTo>
                  <a:lnTo>
                    <a:pt x="1270" y="812"/>
                  </a:lnTo>
                  <a:lnTo>
                    <a:pt x="1261" y="821"/>
                  </a:lnTo>
                  <a:lnTo>
                    <a:pt x="1250" y="828"/>
                  </a:lnTo>
                  <a:lnTo>
                    <a:pt x="1235" y="841"/>
                  </a:lnTo>
                  <a:lnTo>
                    <a:pt x="1213" y="857"/>
                  </a:lnTo>
                  <a:lnTo>
                    <a:pt x="1131" y="906"/>
                  </a:lnTo>
                  <a:lnTo>
                    <a:pt x="1117" y="927"/>
                  </a:lnTo>
                  <a:lnTo>
                    <a:pt x="1096" y="933"/>
                  </a:lnTo>
                  <a:lnTo>
                    <a:pt x="1072" y="949"/>
                  </a:lnTo>
                  <a:lnTo>
                    <a:pt x="1047" y="952"/>
                  </a:lnTo>
                  <a:lnTo>
                    <a:pt x="1034" y="962"/>
                  </a:lnTo>
                  <a:lnTo>
                    <a:pt x="1001" y="962"/>
                  </a:lnTo>
                  <a:lnTo>
                    <a:pt x="989" y="962"/>
                  </a:lnTo>
                  <a:lnTo>
                    <a:pt x="965" y="980"/>
                  </a:lnTo>
                  <a:lnTo>
                    <a:pt x="964" y="993"/>
                  </a:lnTo>
                  <a:lnTo>
                    <a:pt x="954" y="993"/>
                  </a:lnTo>
                  <a:lnTo>
                    <a:pt x="954" y="980"/>
                  </a:lnTo>
                  <a:lnTo>
                    <a:pt x="964" y="952"/>
                  </a:lnTo>
                  <a:lnTo>
                    <a:pt x="975" y="949"/>
                  </a:lnTo>
                  <a:lnTo>
                    <a:pt x="983" y="949"/>
                  </a:lnTo>
                  <a:lnTo>
                    <a:pt x="983" y="922"/>
                  </a:lnTo>
                  <a:lnTo>
                    <a:pt x="983" y="910"/>
                  </a:lnTo>
                  <a:lnTo>
                    <a:pt x="989" y="904"/>
                  </a:lnTo>
                  <a:lnTo>
                    <a:pt x="1001" y="891"/>
                  </a:lnTo>
                  <a:lnTo>
                    <a:pt x="989" y="868"/>
                  </a:lnTo>
                  <a:lnTo>
                    <a:pt x="847" y="817"/>
                  </a:lnTo>
                  <a:close/>
                </a:path>
              </a:pathLst>
            </a:custGeom>
            <a:solidFill>
              <a:srgbClr val="748C4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46" name="Rectangle 145"/>
            <p:cNvSpPr>
              <a:spLocks noChangeArrowheads="1"/>
            </p:cNvSpPr>
            <p:nvPr/>
          </p:nvSpPr>
          <p:spPr bwMode="auto">
            <a:xfrm>
              <a:off x="7742" y="1423"/>
              <a:ext cx="16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NY</a:t>
              </a:r>
              <a:endParaRPr lang="en-US" sz="1100">
                <a:effectLst/>
                <a:latin typeface="Calibri" charset="0"/>
                <a:ea typeface="Calibri" charset="0"/>
                <a:cs typeface="Times New Roman" charset="0"/>
              </a:endParaRPr>
            </a:p>
          </p:txBody>
        </p:sp>
        <p:sp>
          <p:nvSpPr>
            <p:cNvPr id="147" name="Freeform 146"/>
            <p:cNvSpPr>
              <a:spLocks/>
            </p:cNvSpPr>
            <p:nvPr/>
          </p:nvSpPr>
          <p:spPr bwMode="auto">
            <a:xfrm>
              <a:off x="7097" y="1037"/>
              <a:ext cx="1309" cy="993"/>
            </a:xfrm>
            <a:custGeom>
              <a:avLst/>
              <a:gdLst>
                <a:gd name="T0" fmla="*/ 847 w 1309"/>
                <a:gd name="T1" fmla="*/ 817 h 993"/>
                <a:gd name="T2" fmla="*/ 836 w 1309"/>
                <a:gd name="T3" fmla="*/ 810 h 993"/>
                <a:gd name="T4" fmla="*/ 793 w 1309"/>
                <a:gd name="T5" fmla="*/ 805 h 993"/>
                <a:gd name="T6" fmla="*/ 793 w 1309"/>
                <a:gd name="T7" fmla="*/ 799 h 993"/>
                <a:gd name="T8" fmla="*/ 787 w 1309"/>
                <a:gd name="T9" fmla="*/ 789 h 993"/>
                <a:gd name="T10" fmla="*/ 777 w 1309"/>
                <a:gd name="T11" fmla="*/ 775 h 993"/>
                <a:gd name="T12" fmla="*/ 753 w 1309"/>
                <a:gd name="T13" fmla="*/ 736 h 993"/>
                <a:gd name="T14" fmla="*/ 747 w 1309"/>
                <a:gd name="T15" fmla="*/ 736 h 993"/>
                <a:gd name="T16" fmla="*/ 742 w 1309"/>
                <a:gd name="T17" fmla="*/ 723 h 993"/>
                <a:gd name="T18" fmla="*/ 739 w 1309"/>
                <a:gd name="T19" fmla="*/ 723 h 993"/>
                <a:gd name="T20" fmla="*/ 731 w 1309"/>
                <a:gd name="T21" fmla="*/ 718 h 993"/>
                <a:gd name="T22" fmla="*/ 728 w 1309"/>
                <a:gd name="T23" fmla="*/ 711 h 993"/>
                <a:gd name="T24" fmla="*/ 717 w 1309"/>
                <a:gd name="T25" fmla="*/ 700 h 993"/>
                <a:gd name="T26" fmla="*/ 11 w 1309"/>
                <a:gd name="T27" fmla="*/ 841 h 993"/>
                <a:gd name="T28" fmla="*/ 0 w 1309"/>
                <a:gd name="T29" fmla="*/ 786 h 993"/>
                <a:gd name="T30" fmla="*/ 22 w 1309"/>
                <a:gd name="T31" fmla="*/ 765 h 993"/>
                <a:gd name="T32" fmla="*/ 91 w 1309"/>
                <a:gd name="T33" fmla="*/ 695 h 993"/>
                <a:gd name="T34" fmla="*/ 105 w 1309"/>
                <a:gd name="T35" fmla="*/ 669 h 993"/>
                <a:gd name="T36" fmla="*/ 115 w 1309"/>
                <a:gd name="T37" fmla="*/ 658 h 993"/>
                <a:gd name="T38" fmla="*/ 116 w 1309"/>
                <a:gd name="T39" fmla="*/ 647 h 993"/>
                <a:gd name="T40" fmla="*/ 116 w 1309"/>
                <a:gd name="T41" fmla="*/ 626 h 993"/>
                <a:gd name="T42" fmla="*/ 115 w 1309"/>
                <a:gd name="T43" fmla="*/ 622 h 993"/>
                <a:gd name="T44" fmla="*/ 81 w 1309"/>
                <a:gd name="T45" fmla="*/ 589 h 993"/>
                <a:gd name="T46" fmla="*/ 81 w 1309"/>
                <a:gd name="T47" fmla="*/ 571 h 993"/>
                <a:gd name="T48" fmla="*/ 91 w 1309"/>
                <a:gd name="T49" fmla="*/ 542 h 993"/>
                <a:gd name="T50" fmla="*/ 110 w 1309"/>
                <a:gd name="T51" fmla="*/ 529 h 993"/>
                <a:gd name="T52" fmla="*/ 161 w 1309"/>
                <a:gd name="T53" fmla="*/ 508 h 993"/>
                <a:gd name="T54" fmla="*/ 204 w 1309"/>
                <a:gd name="T55" fmla="*/ 501 h 993"/>
                <a:gd name="T56" fmla="*/ 247 w 1309"/>
                <a:gd name="T57" fmla="*/ 495 h 993"/>
                <a:gd name="T58" fmla="*/ 274 w 1309"/>
                <a:gd name="T59" fmla="*/ 501 h 993"/>
                <a:gd name="T60" fmla="*/ 298 w 1309"/>
                <a:gd name="T61" fmla="*/ 512 h 993"/>
                <a:gd name="T62" fmla="*/ 381 w 1309"/>
                <a:gd name="T63" fmla="*/ 485 h 993"/>
                <a:gd name="T64" fmla="*/ 416 w 1309"/>
                <a:gd name="T65" fmla="*/ 479 h 993"/>
                <a:gd name="T66" fmla="*/ 464 w 1309"/>
                <a:gd name="T67" fmla="*/ 424 h 993"/>
                <a:gd name="T68" fmla="*/ 495 w 1309"/>
                <a:gd name="T69" fmla="*/ 412 h 993"/>
                <a:gd name="T70" fmla="*/ 499 w 1309"/>
                <a:gd name="T71" fmla="*/ 385 h 993"/>
                <a:gd name="T72" fmla="*/ 491 w 1309"/>
                <a:gd name="T73" fmla="*/ 365 h 993"/>
                <a:gd name="T74" fmla="*/ 482 w 1309"/>
                <a:gd name="T75" fmla="*/ 344 h 993"/>
                <a:gd name="T76" fmla="*/ 495 w 1309"/>
                <a:gd name="T77" fmla="*/ 338 h 993"/>
                <a:gd name="T78" fmla="*/ 491 w 1309"/>
                <a:gd name="T79" fmla="*/ 322 h 993"/>
                <a:gd name="T80" fmla="*/ 482 w 1309"/>
                <a:gd name="T81" fmla="*/ 318 h 993"/>
                <a:gd name="T82" fmla="*/ 469 w 1309"/>
                <a:gd name="T83" fmla="*/ 318 h 993"/>
                <a:gd name="T84" fmla="*/ 464 w 1309"/>
                <a:gd name="T85" fmla="*/ 315 h 993"/>
                <a:gd name="T86" fmla="*/ 460 w 1309"/>
                <a:gd name="T87" fmla="*/ 296 h 993"/>
                <a:gd name="T88" fmla="*/ 464 w 1309"/>
                <a:gd name="T89" fmla="*/ 284 h 993"/>
                <a:gd name="T90" fmla="*/ 515 w 1309"/>
                <a:gd name="T91" fmla="*/ 233 h 993"/>
                <a:gd name="T92" fmla="*/ 523 w 1309"/>
                <a:gd name="T93" fmla="*/ 226 h 993"/>
                <a:gd name="T94" fmla="*/ 535 w 1309"/>
                <a:gd name="T95" fmla="*/ 197 h 993"/>
                <a:gd name="T96" fmla="*/ 530 w 1309"/>
                <a:gd name="T97" fmla="*/ 186 h 993"/>
                <a:gd name="T98" fmla="*/ 535 w 1309"/>
                <a:gd name="T99" fmla="*/ 174 h 993"/>
                <a:gd name="T100" fmla="*/ 586 w 1309"/>
                <a:gd name="T101" fmla="*/ 108 h 993"/>
                <a:gd name="T102" fmla="*/ 634 w 1309"/>
                <a:gd name="T103" fmla="*/ 53 h 993"/>
                <a:gd name="T104" fmla="*/ 653 w 1309"/>
                <a:gd name="T105" fmla="*/ 45 h 993"/>
                <a:gd name="T106" fmla="*/ 659 w 1309"/>
                <a:gd name="T107" fmla="*/ 45 h 993"/>
                <a:gd name="T108" fmla="*/ 659 w 1309"/>
                <a:gd name="T109" fmla="*/ 50 h 993"/>
                <a:gd name="T110" fmla="*/ 870 w 1309"/>
                <a:gd name="T111" fmla="*/ 0 h 993"/>
                <a:gd name="T112" fmla="*/ 881 w 1309"/>
                <a:gd name="T113" fmla="*/ 18 h 993"/>
                <a:gd name="T114" fmla="*/ 871 w 1309"/>
                <a:gd name="T115" fmla="*/ 29 h 993"/>
                <a:gd name="T116" fmla="*/ 884 w 1309"/>
                <a:gd name="T117" fmla="*/ 42 h 993"/>
                <a:gd name="T118" fmla="*/ 884 w 1309"/>
                <a:gd name="T119" fmla="*/ 45 h 993"/>
                <a:gd name="T120" fmla="*/ 906 w 1309"/>
                <a:gd name="T121" fmla="*/ 111 h 993"/>
                <a:gd name="T122" fmla="*/ 916 w 1309"/>
                <a:gd name="T123" fmla="*/ 155 h 993"/>
                <a:gd name="T124" fmla="*/ 906 w 1309"/>
                <a:gd name="T125" fmla="*/ 179 h 993"/>
                <a:gd name="T126" fmla="*/ 906 w 1309"/>
                <a:gd name="T127" fmla="*/ 202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1309" h="993">
                  <a:moveTo>
                    <a:pt x="847" y="817"/>
                  </a:moveTo>
                  <a:lnTo>
                    <a:pt x="836" y="810"/>
                  </a:lnTo>
                  <a:lnTo>
                    <a:pt x="793" y="805"/>
                  </a:lnTo>
                  <a:lnTo>
                    <a:pt x="793" y="799"/>
                  </a:lnTo>
                  <a:lnTo>
                    <a:pt x="787" y="789"/>
                  </a:lnTo>
                  <a:lnTo>
                    <a:pt x="777" y="775"/>
                  </a:lnTo>
                  <a:lnTo>
                    <a:pt x="753" y="736"/>
                  </a:lnTo>
                  <a:lnTo>
                    <a:pt x="747" y="736"/>
                  </a:lnTo>
                  <a:lnTo>
                    <a:pt x="742" y="723"/>
                  </a:lnTo>
                  <a:lnTo>
                    <a:pt x="739" y="723"/>
                  </a:lnTo>
                  <a:lnTo>
                    <a:pt x="731" y="718"/>
                  </a:lnTo>
                  <a:lnTo>
                    <a:pt x="728" y="711"/>
                  </a:lnTo>
                  <a:lnTo>
                    <a:pt x="717" y="700"/>
                  </a:lnTo>
                  <a:lnTo>
                    <a:pt x="11" y="841"/>
                  </a:lnTo>
                  <a:lnTo>
                    <a:pt x="0" y="786"/>
                  </a:lnTo>
                  <a:lnTo>
                    <a:pt x="22" y="765"/>
                  </a:lnTo>
                  <a:lnTo>
                    <a:pt x="91" y="695"/>
                  </a:lnTo>
                  <a:lnTo>
                    <a:pt x="105" y="669"/>
                  </a:lnTo>
                  <a:lnTo>
                    <a:pt x="115" y="658"/>
                  </a:lnTo>
                  <a:lnTo>
                    <a:pt x="116" y="647"/>
                  </a:lnTo>
                  <a:lnTo>
                    <a:pt x="116" y="626"/>
                  </a:lnTo>
                  <a:lnTo>
                    <a:pt x="115" y="622"/>
                  </a:lnTo>
                  <a:lnTo>
                    <a:pt x="81" y="589"/>
                  </a:lnTo>
                  <a:lnTo>
                    <a:pt x="81" y="571"/>
                  </a:lnTo>
                  <a:lnTo>
                    <a:pt x="91" y="542"/>
                  </a:lnTo>
                  <a:lnTo>
                    <a:pt x="110" y="529"/>
                  </a:lnTo>
                  <a:lnTo>
                    <a:pt x="161" y="508"/>
                  </a:lnTo>
                  <a:lnTo>
                    <a:pt x="204" y="501"/>
                  </a:lnTo>
                  <a:lnTo>
                    <a:pt x="247" y="495"/>
                  </a:lnTo>
                  <a:lnTo>
                    <a:pt x="274" y="501"/>
                  </a:lnTo>
                  <a:lnTo>
                    <a:pt x="298" y="512"/>
                  </a:lnTo>
                  <a:lnTo>
                    <a:pt x="381" y="485"/>
                  </a:lnTo>
                  <a:lnTo>
                    <a:pt x="416" y="479"/>
                  </a:lnTo>
                  <a:lnTo>
                    <a:pt x="464" y="424"/>
                  </a:lnTo>
                  <a:lnTo>
                    <a:pt x="495" y="412"/>
                  </a:lnTo>
                  <a:lnTo>
                    <a:pt x="499" y="385"/>
                  </a:lnTo>
                  <a:lnTo>
                    <a:pt x="491" y="365"/>
                  </a:lnTo>
                  <a:lnTo>
                    <a:pt x="482" y="344"/>
                  </a:lnTo>
                  <a:lnTo>
                    <a:pt x="495" y="338"/>
                  </a:lnTo>
                  <a:lnTo>
                    <a:pt x="491" y="322"/>
                  </a:lnTo>
                  <a:lnTo>
                    <a:pt x="482" y="318"/>
                  </a:lnTo>
                  <a:lnTo>
                    <a:pt x="469" y="318"/>
                  </a:lnTo>
                  <a:lnTo>
                    <a:pt x="464" y="315"/>
                  </a:lnTo>
                  <a:lnTo>
                    <a:pt x="460" y="296"/>
                  </a:lnTo>
                  <a:lnTo>
                    <a:pt x="464" y="284"/>
                  </a:lnTo>
                  <a:lnTo>
                    <a:pt x="515" y="233"/>
                  </a:lnTo>
                  <a:lnTo>
                    <a:pt x="523" y="226"/>
                  </a:lnTo>
                  <a:lnTo>
                    <a:pt x="535" y="197"/>
                  </a:lnTo>
                  <a:lnTo>
                    <a:pt x="530" y="186"/>
                  </a:lnTo>
                  <a:lnTo>
                    <a:pt x="535" y="174"/>
                  </a:lnTo>
                  <a:lnTo>
                    <a:pt x="586" y="108"/>
                  </a:lnTo>
                  <a:lnTo>
                    <a:pt x="634" y="53"/>
                  </a:lnTo>
                  <a:lnTo>
                    <a:pt x="653" y="45"/>
                  </a:lnTo>
                  <a:lnTo>
                    <a:pt x="659" y="45"/>
                  </a:lnTo>
                  <a:lnTo>
                    <a:pt x="659" y="50"/>
                  </a:lnTo>
                  <a:lnTo>
                    <a:pt x="870" y="0"/>
                  </a:lnTo>
                  <a:lnTo>
                    <a:pt x="881" y="18"/>
                  </a:lnTo>
                  <a:lnTo>
                    <a:pt x="871" y="29"/>
                  </a:lnTo>
                  <a:lnTo>
                    <a:pt x="884" y="42"/>
                  </a:lnTo>
                  <a:lnTo>
                    <a:pt x="884" y="45"/>
                  </a:lnTo>
                  <a:lnTo>
                    <a:pt x="906" y="111"/>
                  </a:lnTo>
                  <a:lnTo>
                    <a:pt x="916" y="155"/>
                  </a:lnTo>
                  <a:lnTo>
                    <a:pt x="906" y="179"/>
                  </a:lnTo>
                  <a:lnTo>
                    <a:pt x="906" y="202"/>
                  </a:lnTo>
                  <a:lnTo>
                    <a:pt x="935" y="260"/>
                  </a:lnTo>
                  <a:lnTo>
                    <a:pt x="935" y="291"/>
                  </a:lnTo>
                  <a:lnTo>
                    <a:pt x="940" y="297"/>
                  </a:lnTo>
                  <a:lnTo>
                    <a:pt x="942" y="297"/>
                  </a:lnTo>
                  <a:lnTo>
                    <a:pt x="940" y="291"/>
                  </a:lnTo>
                  <a:lnTo>
                    <a:pt x="951" y="291"/>
                  </a:lnTo>
                  <a:lnTo>
                    <a:pt x="965" y="318"/>
                  </a:lnTo>
                  <a:lnTo>
                    <a:pt x="978" y="369"/>
                  </a:lnTo>
                  <a:lnTo>
                    <a:pt x="978" y="401"/>
                  </a:lnTo>
                  <a:lnTo>
                    <a:pt x="989" y="438"/>
                  </a:lnTo>
                  <a:lnTo>
                    <a:pt x="1005" y="470"/>
                  </a:lnTo>
                  <a:lnTo>
                    <a:pt x="1005" y="622"/>
                  </a:lnTo>
                  <a:lnTo>
                    <a:pt x="1010" y="626"/>
                  </a:lnTo>
                  <a:lnTo>
                    <a:pt x="1034" y="786"/>
                  </a:lnTo>
                  <a:lnTo>
                    <a:pt x="1047" y="799"/>
                  </a:lnTo>
                  <a:lnTo>
                    <a:pt x="1047" y="812"/>
                  </a:lnTo>
                  <a:lnTo>
                    <a:pt x="1013" y="836"/>
                  </a:lnTo>
                  <a:lnTo>
                    <a:pt x="1034" y="857"/>
                  </a:lnTo>
                  <a:lnTo>
                    <a:pt x="1023" y="868"/>
                  </a:lnTo>
                  <a:lnTo>
                    <a:pt x="1010" y="886"/>
                  </a:lnTo>
                  <a:lnTo>
                    <a:pt x="1013" y="906"/>
                  </a:lnTo>
                  <a:lnTo>
                    <a:pt x="1025" y="910"/>
                  </a:lnTo>
                  <a:lnTo>
                    <a:pt x="1047" y="886"/>
                  </a:lnTo>
                  <a:lnTo>
                    <a:pt x="1058" y="880"/>
                  </a:lnTo>
                  <a:lnTo>
                    <a:pt x="1104" y="857"/>
                  </a:lnTo>
                  <a:lnTo>
                    <a:pt x="1163" y="828"/>
                  </a:lnTo>
                  <a:lnTo>
                    <a:pt x="1202" y="805"/>
                  </a:lnTo>
                  <a:lnTo>
                    <a:pt x="1218" y="794"/>
                  </a:lnTo>
                  <a:lnTo>
                    <a:pt x="1226" y="781"/>
                  </a:lnTo>
                  <a:lnTo>
                    <a:pt x="1242" y="765"/>
                  </a:lnTo>
                  <a:lnTo>
                    <a:pt x="1246" y="770"/>
                  </a:lnTo>
                  <a:lnTo>
                    <a:pt x="1226" y="794"/>
                  </a:lnTo>
                  <a:lnTo>
                    <a:pt x="1218" y="812"/>
                  </a:lnTo>
                  <a:lnTo>
                    <a:pt x="1211" y="828"/>
                  </a:lnTo>
                  <a:lnTo>
                    <a:pt x="1213" y="833"/>
                  </a:lnTo>
                  <a:lnTo>
                    <a:pt x="1235" y="821"/>
                  </a:lnTo>
                  <a:lnTo>
                    <a:pt x="1237" y="810"/>
                  </a:lnTo>
                  <a:lnTo>
                    <a:pt x="1250" y="799"/>
                  </a:lnTo>
                  <a:lnTo>
                    <a:pt x="1270" y="789"/>
                  </a:lnTo>
                  <a:lnTo>
                    <a:pt x="1289" y="786"/>
                  </a:lnTo>
                  <a:lnTo>
                    <a:pt x="1309" y="765"/>
                  </a:lnTo>
                  <a:lnTo>
                    <a:pt x="1309" y="770"/>
                  </a:lnTo>
                  <a:lnTo>
                    <a:pt x="1309" y="775"/>
                  </a:lnTo>
                  <a:lnTo>
                    <a:pt x="1296" y="794"/>
                  </a:lnTo>
                  <a:lnTo>
                    <a:pt x="1289" y="805"/>
                  </a:lnTo>
                  <a:lnTo>
                    <a:pt x="1270" y="812"/>
                  </a:lnTo>
                  <a:lnTo>
                    <a:pt x="1261" y="821"/>
                  </a:lnTo>
                  <a:lnTo>
                    <a:pt x="1250" y="828"/>
                  </a:lnTo>
                  <a:lnTo>
                    <a:pt x="1235" y="841"/>
                  </a:lnTo>
                  <a:lnTo>
                    <a:pt x="1213" y="857"/>
                  </a:lnTo>
                  <a:lnTo>
                    <a:pt x="1131" y="906"/>
                  </a:lnTo>
                  <a:lnTo>
                    <a:pt x="1117" y="927"/>
                  </a:lnTo>
                  <a:lnTo>
                    <a:pt x="1096" y="933"/>
                  </a:lnTo>
                  <a:lnTo>
                    <a:pt x="1072" y="949"/>
                  </a:lnTo>
                  <a:lnTo>
                    <a:pt x="1047" y="952"/>
                  </a:lnTo>
                  <a:lnTo>
                    <a:pt x="1034" y="962"/>
                  </a:lnTo>
                  <a:lnTo>
                    <a:pt x="1001" y="962"/>
                  </a:lnTo>
                  <a:lnTo>
                    <a:pt x="989" y="962"/>
                  </a:lnTo>
                  <a:lnTo>
                    <a:pt x="965" y="980"/>
                  </a:lnTo>
                  <a:lnTo>
                    <a:pt x="964" y="993"/>
                  </a:lnTo>
                  <a:lnTo>
                    <a:pt x="954" y="993"/>
                  </a:lnTo>
                  <a:lnTo>
                    <a:pt x="954" y="980"/>
                  </a:lnTo>
                  <a:lnTo>
                    <a:pt x="964" y="952"/>
                  </a:lnTo>
                  <a:lnTo>
                    <a:pt x="975" y="949"/>
                  </a:lnTo>
                  <a:lnTo>
                    <a:pt x="983" y="949"/>
                  </a:lnTo>
                  <a:lnTo>
                    <a:pt x="983" y="922"/>
                  </a:lnTo>
                  <a:lnTo>
                    <a:pt x="983" y="910"/>
                  </a:lnTo>
                  <a:lnTo>
                    <a:pt x="989" y="904"/>
                  </a:lnTo>
                  <a:lnTo>
                    <a:pt x="1001" y="891"/>
                  </a:lnTo>
                  <a:lnTo>
                    <a:pt x="989" y="868"/>
                  </a:lnTo>
                  <a:lnTo>
                    <a:pt x="847" y="817"/>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48" name="Rectangle 147"/>
            <p:cNvSpPr>
              <a:spLocks noChangeArrowheads="1"/>
            </p:cNvSpPr>
            <p:nvPr/>
          </p:nvSpPr>
          <p:spPr bwMode="auto">
            <a:xfrm>
              <a:off x="7956" y="2137"/>
              <a:ext cx="162" cy="14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49" name="Freeform 148"/>
            <p:cNvSpPr>
              <a:spLocks/>
            </p:cNvSpPr>
            <p:nvPr/>
          </p:nvSpPr>
          <p:spPr bwMode="auto">
            <a:xfrm>
              <a:off x="7960" y="969"/>
              <a:ext cx="292" cy="540"/>
            </a:xfrm>
            <a:custGeom>
              <a:avLst/>
              <a:gdLst>
                <a:gd name="T0" fmla="*/ 0 w 292"/>
                <a:gd name="T1" fmla="*/ 69 h 540"/>
                <a:gd name="T2" fmla="*/ 268 w 292"/>
                <a:gd name="T3" fmla="*/ 0 h 540"/>
                <a:gd name="T4" fmla="*/ 275 w 292"/>
                <a:gd name="T5" fmla="*/ 29 h 540"/>
                <a:gd name="T6" fmla="*/ 275 w 292"/>
                <a:gd name="T7" fmla="*/ 40 h 540"/>
                <a:gd name="T8" fmla="*/ 268 w 292"/>
                <a:gd name="T9" fmla="*/ 50 h 540"/>
                <a:gd name="T10" fmla="*/ 273 w 292"/>
                <a:gd name="T11" fmla="*/ 65 h 540"/>
                <a:gd name="T12" fmla="*/ 292 w 292"/>
                <a:gd name="T13" fmla="*/ 87 h 540"/>
                <a:gd name="T14" fmla="*/ 273 w 292"/>
                <a:gd name="T15" fmla="*/ 139 h 540"/>
                <a:gd name="T16" fmla="*/ 241 w 292"/>
                <a:gd name="T17" fmla="*/ 166 h 540"/>
                <a:gd name="T18" fmla="*/ 230 w 292"/>
                <a:gd name="T19" fmla="*/ 178 h 540"/>
                <a:gd name="T20" fmla="*/ 230 w 292"/>
                <a:gd name="T21" fmla="*/ 202 h 540"/>
                <a:gd name="T22" fmla="*/ 241 w 292"/>
                <a:gd name="T23" fmla="*/ 220 h 540"/>
                <a:gd name="T24" fmla="*/ 241 w 292"/>
                <a:gd name="T25" fmla="*/ 244 h 540"/>
                <a:gd name="T26" fmla="*/ 230 w 292"/>
                <a:gd name="T27" fmla="*/ 273 h 540"/>
                <a:gd name="T28" fmla="*/ 224 w 292"/>
                <a:gd name="T29" fmla="*/ 325 h 540"/>
                <a:gd name="T30" fmla="*/ 224 w 292"/>
                <a:gd name="T31" fmla="*/ 352 h 540"/>
                <a:gd name="T32" fmla="*/ 230 w 292"/>
                <a:gd name="T33" fmla="*/ 441 h 540"/>
                <a:gd name="T34" fmla="*/ 240 w 292"/>
                <a:gd name="T35" fmla="*/ 461 h 540"/>
                <a:gd name="T36" fmla="*/ 230 w 292"/>
                <a:gd name="T37" fmla="*/ 469 h 540"/>
                <a:gd name="T38" fmla="*/ 230 w 292"/>
                <a:gd name="T39" fmla="*/ 488 h 540"/>
                <a:gd name="T40" fmla="*/ 241 w 292"/>
                <a:gd name="T41" fmla="*/ 504 h 540"/>
                <a:gd name="T42" fmla="*/ 246 w 292"/>
                <a:gd name="T43" fmla="*/ 516 h 540"/>
                <a:gd name="T44" fmla="*/ 131 w 292"/>
                <a:gd name="T45" fmla="*/ 540 h 540"/>
                <a:gd name="T46" fmla="*/ 115 w 292"/>
                <a:gd name="T47" fmla="*/ 506 h 540"/>
                <a:gd name="T48" fmla="*/ 104 w 292"/>
                <a:gd name="T49" fmla="*/ 469 h 540"/>
                <a:gd name="T50" fmla="*/ 104 w 292"/>
                <a:gd name="T51" fmla="*/ 437 h 540"/>
                <a:gd name="T52" fmla="*/ 93 w 292"/>
                <a:gd name="T53" fmla="*/ 388 h 540"/>
                <a:gd name="T54" fmla="*/ 80 w 292"/>
                <a:gd name="T55" fmla="*/ 361 h 540"/>
                <a:gd name="T56" fmla="*/ 67 w 292"/>
                <a:gd name="T57" fmla="*/ 361 h 540"/>
                <a:gd name="T58" fmla="*/ 71 w 292"/>
                <a:gd name="T59" fmla="*/ 367 h 540"/>
                <a:gd name="T60" fmla="*/ 67 w 292"/>
                <a:gd name="T61" fmla="*/ 367 h 540"/>
                <a:gd name="T62" fmla="*/ 64 w 292"/>
                <a:gd name="T63" fmla="*/ 361 h 540"/>
                <a:gd name="T64" fmla="*/ 64 w 292"/>
                <a:gd name="T65" fmla="*/ 330 h 540"/>
                <a:gd name="T66" fmla="*/ 35 w 292"/>
                <a:gd name="T67" fmla="*/ 272 h 540"/>
                <a:gd name="T68" fmla="*/ 35 w 292"/>
                <a:gd name="T69" fmla="*/ 249 h 540"/>
                <a:gd name="T70" fmla="*/ 45 w 292"/>
                <a:gd name="T71" fmla="*/ 225 h 540"/>
                <a:gd name="T72" fmla="*/ 35 w 292"/>
                <a:gd name="T73" fmla="*/ 181 h 540"/>
                <a:gd name="T74" fmla="*/ 13 w 292"/>
                <a:gd name="T75" fmla="*/ 115 h 540"/>
                <a:gd name="T76" fmla="*/ 13 w 292"/>
                <a:gd name="T77" fmla="*/ 111 h 540"/>
                <a:gd name="T78" fmla="*/ 2 w 292"/>
                <a:gd name="T79" fmla="*/ 99 h 540"/>
                <a:gd name="T80" fmla="*/ 12 w 292"/>
                <a:gd name="T81" fmla="*/ 87 h 540"/>
                <a:gd name="T82" fmla="*/ 0 w 292"/>
                <a:gd name="T83" fmla="*/ 69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2" h="540">
                  <a:moveTo>
                    <a:pt x="0" y="69"/>
                  </a:moveTo>
                  <a:lnTo>
                    <a:pt x="268" y="0"/>
                  </a:lnTo>
                  <a:lnTo>
                    <a:pt x="275" y="29"/>
                  </a:lnTo>
                  <a:lnTo>
                    <a:pt x="275" y="40"/>
                  </a:lnTo>
                  <a:lnTo>
                    <a:pt x="268" y="50"/>
                  </a:lnTo>
                  <a:lnTo>
                    <a:pt x="273" y="65"/>
                  </a:lnTo>
                  <a:lnTo>
                    <a:pt x="292" y="87"/>
                  </a:lnTo>
                  <a:lnTo>
                    <a:pt x="273" y="139"/>
                  </a:lnTo>
                  <a:lnTo>
                    <a:pt x="241" y="166"/>
                  </a:lnTo>
                  <a:lnTo>
                    <a:pt x="230" y="178"/>
                  </a:lnTo>
                  <a:lnTo>
                    <a:pt x="230" y="202"/>
                  </a:lnTo>
                  <a:lnTo>
                    <a:pt x="241" y="220"/>
                  </a:lnTo>
                  <a:lnTo>
                    <a:pt x="241" y="244"/>
                  </a:lnTo>
                  <a:lnTo>
                    <a:pt x="230" y="273"/>
                  </a:lnTo>
                  <a:lnTo>
                    <a:pt x="224" y="325"/>
                  </a:lnTo>
                  <a:lnTo>
                    <a:pt x="224" y="352"/>
                  </a:lnTo>
                  <a:lnTo>
                    <a:pt x="230" y="441"/>
                  </a:lnTo>
                  <a:lnTo>
                    <a:pt x="240" y="461"/>
                  </a:lnTo>
                  <a:lnTo>
                    <a:pt x="230" y="469"/>
                  </a:lnTo>
                  <a:lnTo>
                    <a:pt x="230" y="488"/>
                  </a:lnTo>
                  <a:lnTo>
                    <a:pt x="241" y="504"/>
                  </a:lnTo>
                  <a:lnTo>
                    <a:pt x="246" y="516"/>
                  </a:lnTo>
                  <a:lnTo>
                    <a:pt x="131" y="540"/>
                  </a:lnTo>
                  <a:lnTo>
                    <a:pt x="115" y="506"/>
                  </a:lnTo>
                  <a:lnTo>
                    <a:pt x="104" y="469"/>
                  </a:lnTo>
                  <a:lnTo>
                    <a:pt x="104" y="437"/>
                  </a:lnTo>
                  <a:lnTo>
                    <a:pt x="93" y="388"/>
                  </a:lnTo>
                  <a:lnTo>
                    <a:pt x="80" y="361"/>
                  </a:lnTo>
                  <a:lnTo>
                    <a:pt x="67" y="361"/>
                  </a:lnTo>
                  <a:lnTo>
                    <a:pt x="71" y="367"/>
                  </a:lnTo>
                  <a:lnTo>
                    <a:pt x="67" y="367"/>
                  </a:lnTo>
                  <a:lnTo>
                    <a:pt x="64" y="361"/>
                  </a:lnTo>
                  <a:lnTo>
                    <a:pt x="64" y="330"/>
                  </a:lnTo>
                  <a:lnTo>
                    <a:pt x="35" y="272"/>
                  </a:lnTo>
                  <a:lnTo>
                    <a:pt x="35" y="249"/>
                  </a:lnTo>
                  <a:lnTo>
                    <a:pt x="45" y="225"/>
                  </a:lnTo>
                  <a:lnTo>
                    <a:pt x="35" y="181"/>
                  </a:lnTo>
                  <a:lnTo>
                    <a:pt x="13" y="115"/>
                  </a:lnTo>
                  <a:lnTo>
                    <a:pt x="13" y="111"/>
                  </a:lnTo>
                  <a:lnTo>
                    <a:pt x="2" y="99"/>
                  </a:lnTo>
                  <a:lnTo>
                    <a:pt x="12" y="87"/>
                  </a:lnTo>
                  <a:lnTo>
                    <a:pt x="0" y="69"/>
                  </a:lnTo>
                  <a:close/>
                </a:path>
              </a:pathLst>
            </a:custGeom>
            <a:solidFill>
              <a:srgbClr val="C3D69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50" name="Freeform 149"/>
            <p:cNvSpPr>
              <a:spLocks/>
            </p:cNvSpPr>
            <p:nvPr/>
          </p:nvSpPr>
          <p:spPr bwMode="auto">
            <a:xfrm>
              <a:off x="7960" y="969"/>
              <a:ext cx="292" cy="540"/>
            </a:xfrm>
            <a:custGeom>
              <a:avLst/>
              <a:gdLst>
                <a:gd name="T0" fmla="*/ 0 w 292"/>
                <a:gd name="T1" fmla="*/ 69 h 540"/>
                <a:gd name="T2" fmla="*/ 268 w 292"/>
                <a:gd name="T3" fmla="*/ 0 h 540"/>
                <a:gd name="T4" fmla="*/ 275 w 292"/>
                <a:gd name="T5" fmla="*/ 29 h 540"/>
                <a:gd name="T6" fmla="*/ 275 w 292"/>
                <a:gd name="T7" fmla="*/ 40 h 540"/>
                <a:gd name="T8" fmla="*/ 268 w 292"/>
                <a:gd name="T9" fmla="*/ 50 h 540"/>
                <a:gd name="T10" fmla="*/ 273 w 292"/>
                <a:gd name="T11" fmla="*/ 65 h 540"/>
                <a:gd name="T12" fmla="*/ 292 w 292"/>
                <a:gd name="T13" fmla="*/ 87 h 540"/>
                <a:gd name="T14" fmla="*/ 273 w 292"/>
                <a:gd name="T15" fmla="*/ 139 h 540"/>
                <a:gd name="T16" fmla="*/ 241 w 292"/>
                <a:gd name="T17" fmla="*/ 166 h 540"/>
                <a:gd name="T18" fmla="*/ 230 w 292"/>
                <a:gd name="T19" fmla="*/ 178 h 540"/>
                <a:gd name="T20" fmla="*/ 230 w 292"/>
                <a:gd name="T21" fmla="*/ 202 h 540"/>
                <a:gd name="T22" fmla="*/ 241 w 292"/>
                <a:gd name="T23" fmla="*/ 220 h 540"/>
                <a:gd name="T24" fmla="*/ 241 w 292"/>
                <a:gd name="T25" fmla="*/ 244 h 540"/>
                <a:gd name="T26" fmla="*/ 230 w 292"/>
                <a:gd name="T27" fmla="*/ 273 h 540"/>
                <a:gd name="T28" fmla="*/ 224 w 292"/>
                <a:gd name="T29" fmla="*/ 325 h 540"/>
                <a:gd name="T30" fmla="*/ 224 w 292"/>
                <a:gd name="T31" fmla="*/ 352 h 540"/>
                <a:gd name="T32" fmla="*/ 230 w 292"/>
                <a:gd name="T33" fmla="*/ 441 h 540"/>
                <a:gd name="T34" fmla="*/ 240 w 292"/>
                <a:gd name="T35" fmla="*/ 461 h 540"/>
                <a:gd name="T36" fmla="*/ 230 w 292"/>
                <a:gd name="T37" fmla="*/ 469 h 540"/>
                <a:gd name="T38" fmla="*/ 230 w 292"/>
                <a:gd name="T39" fmla="*/ 488 h 540"/>
                <a:gd name="T40" fmla="*/ 241 w 292"/>
                <a:gd name="T41" fmla="*/ 504 h 540"/>
                <a:gd name="T42" fmla="*/ 246 w 292"/>
                <a:gd name="T43" fmla="*/ 516 h 540"/>
                <a:gd name="T44" fmla="*/ 131 w 292"/>
                <a:gd name="T45" fmla="*/ 540 h 540"/>
                <a:gd name="T46" fmla="*/ 115 w 292"/>
                <a:gd name="T47" fmla="*/ 506 h 540"/>
                <a:gd name="T48" fmla="*/ 104 w 292"/>
                <a:gd name="T49" fmla="*/ 469 h 540"/>
                <a:gd name="T50" fmla="*/ 104 w 292"/>
                <a:gd name="T51" fmla="*/ 437 h 540"/>
                <a:gd name="T52" fmla="*/ 93 w 292"/>
                <a:gd name="T53" fmla="*/ 388 h 540"/>
                <a:gd name="T54" fmla="*/ 80 w 292"/>
                <a:gd name="T55" fmla="*/ 361 h 540"/>
                <a:gd name="T56" fmla="*/ 67 w 292"/>
                <a:gd name="T57" fmla="*/ 361 h 540"/>
                <a:gd name="T58" fmla="*/ 71 w 292"/>
                <a:gd name="T59" fmla="*/ 367 h 540"/>
                <a:gd name="T60" fmla="*/ 67 w 292"/>
                <a:gd name="T61" fmla="*/ 367 h 540"/>
                <a:gd name="T62" fmla="*/ 64 w 292"/>
                <a:gd name="T63" fmla="*/ 361 h 540"/>
                <a:gd name="T64" fmla="*/ 64 w 292"/>
                <a:gd name="T65" fmla="*/ 330 h 540"/>
                <a:gd name="T66" fmla="*/ 35 w 292"/>
                <a:gd name="T67" fmla="*/ 272 h 540"/>
                <a:gd name="T68" fmla="*/ 35 w 292"/>
                <a:gd name="T69" fmla="*/ 249 h 540"/>
                <a:gd name="T70" fmla="*/ 45 w 292"/>
                <a:gd name="T71" fmla="*/ 225 h 540"/>
                <a:gd name="T72" fmla="*/ 35 w 292"/>
                <a:gd name="T73" fmla="*/ 181 h 540"/>
                <a:gd name="T74" fmla="*/ 13 w 292"/>
                <a:gd name="T75" fmla="*/ 115 h 540"/>
                <a:gd name="T76" fmla="*/ 13 w 292"/>
                <a:gd name="T77" fmla="*/ 111 h 540"/>
                <a:gd name="T78" fmla="*/ 2 w 292"/>
                <a:gd name="T79" fmla="*/ 99 h 540"/>
                <a:gd name="T80" fmla="*/ 12 w 292"/>
                <a:gd name="T81" fmla="*/ 87 h 540"/>
                <a:gd name="T82" fmla="*/ 0 w 292"/>
                <a:gd name="T83" fmla="*/ 69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2" h="540">
                  <a:moveTo>
                    <a:pt x="0" y="69"/>
                  </a:moveTo>
                  <a:lnTo>
                    <a:pt x="268" y="0"/>
                  </a:lnTo>
                  <a:lnTo>
                    <a:pt x="275" y="29"/>
                  </a:lnTo>
                  <a:lnTo>
                    <a:pt x="275" y="40"/>
                  </a:lnTo>
                  <a:lnTo>
                    <a:pt x="268" y="50"/>
                  </a:lnTo>
                  <a:lnTo>
                    <a:pt x="273" y="65"/>
                  </a:lnTo>
                  <a:lnTo>
                    <a:pt x="292" y="87"/>
                  </a:lnTo>
                  <a:lnTo>
                    <a:pt x="273" y="139"/>
                  </a:lnTo>
                  <a:lnTo>
                    <a:pt x="241" y="166"/>
                  </a:lnTo>
                  <a:lnTo>
                    <a:pt x="230" y="178"/>
                  </a:lnTo>
                  <a:lnTo>
                    <a:pt x="230" y="202"/>
                  </a:lnTo>
                  <a:lnTo>
                    <a:pt x="241" y="220"/>
                  </a:lnTo>
                  <a:lnTo>
                    <a:pt x="241" y="244"/>
                  </a:lnTo>
                  <a:lnTo>
                    <a:pt x="230" y="273"/>
                  </a:lnTo>
                  <a:lnTo>
                    <a:pt x="224" y="325"/>
                  </a:lnTo>
                  <a:lnTo>
                    <a:pt x="224" y="352"/>
                  </a:lnTo>
                  <a:lnTo>
                    <a:pt x="230" y="441"/>
                  </a:lnTo>
                  <a:lnTo>
                    <a:pt x="240" y="461"/>
                  </a:lnTo>
                  <a:lnTo>
                    <a:pt x="230" y="469"/>
                  </a:lnTo>
                  <a:lnTo>
                    <a:pt x="230" y="488"/>
                  </a:lnTo>
                  <a:lnTo>
                    <a:pt x="241" y="504"/>
                  </a:lnTo>
                  <a:lnTo>
                    <a:pt x="246" y="516"/>
                  </a:lnTo>
                  <a:lnTo>
                    <a:pt x="131" y="540"/>
                  </a:lnTo>
                  <a:lnTo>
                    <a:pt x="115" y="506"/>
                  </a:lnTo>
                  <a:lnTo>
                    <a:pt x="104" y="469"/>
                  </a:lnTo>
                  <a:lnTo>
                    <a:pt x="104" y="437"/>
                  </a:lnTo>
                  <a:lnTo>
                    <a:pt x="93" y="388"/>
                  </a:lnTo>
                  <a:lnTo>
                    <a:pt x="80" y="361"/>
                  </a:lnTo>
                  <a:lnTo>
                    <a:pt x="67" y="361"/>
                  </a:lnTo>
                  <a:lnTo>
                    <a:pt x="71" y="367"/>
                  </a:lnTo>
                  <a:lnTo>
                    <a:pt x="67" y="367"/>
                  </a:lnTo>
                  <a:lnTo>
                    <a:pt x="64" y="361"/>
                  </a:lnTo>
                  <a:lnTo>
                    <a:pt x="64" y="330"/>
                  </a:lnTo>
                  <a:lnTo>
                    <a:pt x="35" y="272"/>
                  </a:lnTo>
                  <a:lnTo>
                    <a:pt x="35" y="249"/>
                  </a:lnTo>
                  <a:lnTo>
                    <a:pt x="45" y="225"/>
                  </a:lnTo>
                  <a:lnTo>
                    <a:pt x="35" y="181"/>
                  </a:lnTo>
                  <a:lnTo>
                    <a:pt x="13" y="115"/>
                  </a:lnTo>
                  <a:lnTo>
                    <a:pt x="13" y="111"/>
                  </a:lnTo>
                  <a:lnTo>
                    <a:pt x="2" y="99"/>
                  </a:lnTo>
                  <a:lnTo>
                    <a:pt x="12" y="87"/>
                  </a:lnTo>
                  <a:lnTo>
                    <a:pt x="0" y="69"/>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51" name="Freeform 150"/>
            <p:cNvSpPr>
              <a:spLocks/>
            </p:cNvSpPr>
            <p:nvPr/>
          </p:nvSpPr>
          <p:spPr bwMode="auto">
            <a:xfrm>
              <a:off x="4927" y="4035"/>
              <a:ext cx="965" cy="838"/>
            </a:xfrm>
            <a:custGeom>
              <a:avLst/>
              <a:gdLst>
                <a:gd name="T0" fmla="*/ 0 w 965"/>
                <a:gd name="T1" fmla="*/ 10 h 838"/>
                <a:gd name="T2" fmla="*/ 512 w 965"/>
                <a:gd name="T3" fmla="*/ 0 h 838"/>
                <a:gd name="T4" fmla="*/ 512 w 965"/>
                <a:gd name="T5" fmla="*/ 17 h 838"/>
                <a:gd name="T6" fmla="*/ 536 w 965"/>
                <a:gd name="T7" fmla="*/ 55 h 838"/>
                <a:gd name="T8" fmla="*/ 539 w 965"/>
                <a:gd name="T9" fmla="*/ 98 h 838"/>
                <a:gd name="T10" fmla="*/ 552 w 965"/>
                <a:gd name="T11" fmla="*/ 120 h 838"/>
                <a:gd name="T12" fmla="*/ 558 w 965"/>
                <a:gd name="T13" fmla="*/ 133 h 838"/>
                <a:gd name="T14" fmla="*/ 561 w 965"/>
                <a:gd name="T15" fmla="*/ 149 h 838"/>
                <a:gd name="T16" fmla="*/ 539 w 965"/>
                <a:gd name="T17" fmla="*/ 164 h 838"/>
                <a:gd name="T18" fmla="*/ 536 w 965"/>
                <a:gd name="T19" fmla="*/ 172 h 838"/>
                <a:gd name="T20" fmla="*/ 525 w 965"/>
                <a:gd name="T21" fmla="*/ 214 h 838"/>
                <a:gd name="T22" fmla="*/ 489 w 965"/>
                <a:gd name="T23" fmla="*/ 274 h 838"/>
                <a:gd name="T24" fmla="*/ 464 w 965"/>
                <a:gd name="T25" fmla="*/ 360 h 838"/>
                <a:gd name="T26" fmla="*/ 459 w 965"/>
                <a:gd name="T27" fmla="*/ 427 h 838"/>
                <a:gd name="T28" fmla="*/ 790 w 965"/>
                <a:gd name="T29" fmla="*/ 410 h 838"/>
                <a:gd name="T30" fmla="*/ 801 w 965"/>
                <a:gd name="T31" fmla="*/ 424 h 838"/>
                <a:gd name="T32" fmla="*/ 790 w 965"/>
                <a:gd name="T33" fmla="*/ 457 h 838"/>
                <a:gd name="T34" fmla="*/ 790 w 965"/>
                <a:gd name="T35" fmla="*/ 505 h 838"/>
                <a:gd name="T36" fmla="*/ 829 w 965"/>
                <a:gd name="T37" fmla="*/ 539 h 838"/>
                <a:gd name="T38" fmla="*/ 834 w 965"/>
                <a:gd name="T39" fmla="*/ 580 h 838"/>
                <a:gd name="T40" fmla="*/ 786 w 965"/>
                <a:gd name="T41" fmla="*/ 567 h 838"/>
                <a:gd name="T42" fmla="*/ 743 w 965"/>
                <a:gd name="T43" fmla="*/ 550 h 838"/>
                <a:gd name="T44" fmla="*/ 730 w 965"/>
                <a:gd name="T45" fmla="*/ 550 h 838"/>
                <a:gd name="T46" fmla="*/ 721 w 965"/>
                <a:gd name="T47" fmla="*/ 555 h 838"/>
                <a:gd name="T48" fmla="*/ 692 w 965"/>
                <a:gd name="T49" fmla="*/ 581 h 838"/>
                <a:gd name="T50" fmla="*/ 692 w 965"/>
                <a:gd name="T51" fmla="*/ 597 h 838"/>
                <a:gd name="T52" fmla="*/ 697 w 965"/>
                <a:gd name="T53" fmla="*/ 615 h 838"/>
                <a:gd name="T54" fmla="*/ 718 w 965"/>
                <a:gd name="T55" fmla="*/ 620 h 838"/>
                <a:gd name="T56" fmla="*/ 756 w 965"/>
                <a:gd name="T57" fmla="*/ 615 h 838"/>
                <a:gd name="T58" fmla="*/ 770 w 965"/>
                <a:gd name="T59" fmla="*/ 605 h 838"/>
                <a:gd name="T60" fmla="*/ 786 w 965"/>
                <a:gd name="T61" fmla="*/ 597 h 838"/>
                <a:gd name="T62" fmla="*/ 810 w 965"/>
                <a:gd name="T63" fmla="*/ 597 h 838"/>
                <a:gd name="T64" fmla="*/ 818 w 965"/>
                <a:gd name="T65" fmla="*/ 597 h 838"/>
                <a:gd name="T66" fmla="*/ 825 w 965"/>
                <a:gd name="T67" fmla="*/ 605 h 838"/>
                <a:gd name="T68" fmla="*/ 812 w 965"/>
                <a:gd name="T69" fmla="*/ 610 h 838"/>
                <a:gd name="T70" fmla="*/ 805 w 965"/>
                <a:gd name="T71" fmla="*/ 625 h 838"/>
                <a:gd name="T72" fmla="*/ 805 w 965"/>
                <a:gd name="T73" fmla="*/ 636 h 838"/>
                <a:gd name="T74" fmla="*/ 818 w 965"/>
                <a:gd name="T75" fmla="*/ 643 h 838"/>
                <a:gd name="T76" fmla="*/ 829 w 965"/>
                <a:gd name="T77" fmla="*/ 647 h 838"/>
                <a:gd name="T78" fmla="*/ 834 w 965"/>
                <a:gd name="T79" fmla="*/ 636 h 838"/>
                <a:gd name="T80" fmla="*/ 855 w 965"/>
                <a:gd name="T81" fmla="*/ 610 h 838"/>
                <a:gd name="T82" fmla="*/ 887 w 965"/>
                <a:gd name="T83" fmla="*/ 597 h 838"/>
                <a:gd name="T84" fmla="*/ 903 w 965"/>
                <a:gd name="T85" fmla="*/ 591 h 838"/>
                <a:gd name="T86" fmla="*/ 909 w 965"/>
                <a:gd name="T87" fmla="*/ 591 h 838"/>
                <a:gd name="T88" fmla="*/ 922 w 965"/>
                <a:gd name="T89" fmla="*/ 601 h 838"/>
                <a:gd name="T90" fmla="*/ 916 w 965"/>
                <a:gd name="T91" fmla="*/ 615 h 838"/>
                <a:gd name="T92" fmla="*/ 922 w 965"/>
                <a:gd name="T93" fmla="*/ 625 h 838"/>
                <a:gd name="T94" fmla="*/ 922 w 965"/>
                <a:gd name="T95" fmla="*/ 636 h 838"/>
                <a:gd name="T96" fmla="*/ 903 w 965"/>
                <a:gd name="T97" fmla="*/ 647 h 838"/>
                <a:gd name="T98" fmla="*/ 874 w 965"/>
                <a:gd name="T99" fmla="*/ 683 h 838"/>
                <a:gd name="T100" fmla="*/ 847 w 965"/>
                <a:gd name="T101" fmla="*/ 701 h 838"/>
                <a:gd name="T102" fmla="*/ 847 w 965"/>
                <a:gd name="T103" fmla="*/ 725 h 838"/>
                <a:gd name="T104" fmla="*/ 855 w 965"/>
                <a:gd name="T105" fmla="*/ 741 h 838"/>
                <a:gd name="T106" fmla="*/ 893 w 965"/>
                <a:gd name="T107" fmla="*/ 761 h 838"/>
                <a:gd name="T108" fmla="*/ 955 w 965"/>
                <a:gd name="T109" fmla="*/ 787 h 838"/>
                <a:gd name="T110" fmla="*/ 965 w 965"/>
                <a:gd name="T111" fmla="*/ 801 h 838"/>
                <a:gd name="T112" fmla="*/ 955 w 965"/>
                <a:gd name="T113" fmla="*/ 816 h 838"/>
                <a:gd name="T114" fmla="*/ 946 w 965"/>
                <a:gd name="T115" fmla="*/ 816 h 838"/>
                <a:gd name="T116" fmla="*/ 896 w 965"/>
                <a:gd name="T117" fmla="*/ 838 h 838"/>
                <a:gd name="T118" fmla="*/ 887 w 965"/>
                <a:gd name="T119" fmla="*/ 801 h 838"/>
                <a:gd name="T120" fmla="*/ 860 w 965"/>
                <a:gd name="T121" fmla="*/ 787 h 838"/>
                <a:gd name="T122" fmla="*/ 805 w 965"/>
                <a:gd name="T123" fmla="*/ 766 h 838"/>
                <a:gd name="T124" fmla="*/ 801 w 965"/>
                <a:gd name="T125" fmla="*/ 746 h 838"/>
                <a:gd name="T126" fmla="*/ 790 w 965"/>
                <a:gd name="T127" fmla="*/ 736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965" h="838">
                  <a:moveTo>
                    <a:pt x="0" y="10"/>
                  </a:moveTo>
                  <a:lnTo>
                    <a:pt x="512" y="0"/>
                  </a:lnTo>
                  <a:lnTo>
                    <a:pt x="512" y="17"/>
                  </a:lnTo>
                  <a:lnTo>
                    <a:pt x="536" y="55"/>
                  </a:lnTo>
                  <a:lnTo>
                    <a:pt x="539" y="98"/>
                  </a:lnTo>
                  <a:lnTo>
                    <a:pt x="552" y="120"/>
                  </a:lnTo>
                  <a:lnTo>
                    <a:pt x="558" y="133"/>
                  </a:lnTo>
                  <a:lnTo>
                    <a:pt x="561" y="149"/>
                  </a:lnTo>
                  <a:lnTo>
                    <a:pt x="539" y="164"/>
                  </a:lnTo>
                  <a:lnTo>
                    <a:pt x="536" y="172"/>
                  </a:lnTo>
                  <a:lnTo>
                    <a:pt x="525" y="214"/>
                  </a:lnTo>
                  <a:lnTo>
                    <a:pt x="489" y="274"/>
                  </a:lnTo>
                  <a:lnTo>
                    <a:pt x="464" y="360"/>
                  </a:lnTo>
                  <a:lnTo>
                    <a:pt x="459" y="427"/>
                  </a:lnTo>
                  <a:lnTo>
                    <a:pt x="790" y="410"/>
                  </a:lnTo>
                  <a:lnTo>
                    <a:pt x="801" y="424"/>
                  </a:lnTo>
                  <a:lnTo>
                    <a:pt x="790" y="457"/>
                  </a:lnTo>
                  <a:lnTo>
                    <a:pt x="790" y="505"/>
                  </a:lnTo>
                  <a:lnTo>
                    <a:pt x="829" y="539"/>
                  </a:lnTo>
                  <a:lnTo>
                    <a:pt x="834" y="580"/>
                  </a:lnTo>
                  <a:lnTo>
                    <a:pt x="786" y="567"/>
                  </a:lnTo>
                  <a:lnTo>
                    <a:pt x="743" y="550"/>
                  </a:lnTo>
                  <a:lnTo>
                    <a:pt x="730" y="550"/>
                  </a:lnTo>
                  <a:lnTo>
                    <a:pt x="721" y="555"/>
                  </a:lnTo>
                  <a:lnTo>
                    <a:pt x="692" y="581"/>
                  </a:lnTo>
                  <a:lnTo>
                    <a:pt x="692" y="597"/>
                  </a:lnTo>
                  <a:lnTo>
                    <a:pt x="697" y="615"/>
                  </a:lnTo>
                  <a:lnTo>
                    <a:pt x="718" y="620"/>
                  </a:lnTo>
                  <a:lnTo>
                    <a:pt x="756" y="615"/>
                  </a:lnTo>
                  <a:lnTo>
                    <a:pt x="770" y="605"/>
                  </a:lnTo>
                  <a:lnTo>
                    <a:pt x="786" y="597"/>
                  </a:lnTo>
                  <a:lnTo>
                    <a:pt x="810" y="597"/>
                  </a:lnTo>
                  <a:lnTo>
                    <a:pt x="818" y="597"/>
                  </a:lnTo>
                  <a:lnTo>
                    <a:pt x="825" y="605"/>
                  </a:lnTo>
                  <a:lnTo>
                    <a:pt x="812" y="610"/>
                  </a:lnTo>
                  <a:lnTo>
                    <a:pt x="805" y="625"/>
                  </a:lnTo>
                  <a:lnTo>
                    <a:pt x="805" y="636"/>
                  </a:lnTo>
                  <a:lnTo>
                    <a:pt x="818" y="643"/>
                  </a:lnTo>
                  <a:lnTo>
                    <a:pt x="829" y="647"/>
                  </a:lnTo>
                  <a:lnTo>
                    <a:pt x="834" y="636"/>
                  </a:lnTo>
                  <a:lnTo>
                    <a:pt x="855" y="610"/>
                  </a:lnTo>
                  <a:lnTo>
                    <a:pt x="887" y="597"/>
                  </a:lnTo>
                  <a:lnTo>
                    <a:pt x="903" y="591"/>
                  </a:lnTo>
                  <a:lnTo>
                    <a:pt x="909" y="591"/>
                  </a:lnTo>
                  <a:lnTo>
                    <a:pt x="922" y="601"/>
                  </a:lnTo>
                  <a:lnTo>
                    <a:pt x="916" y="615"/>
                  </a:lnTo>
                  <a:lnTo>
                    <a:pt x="922" y="625"/>
                  </a:lnTo>
                  <a:lnTo>
                    <a:pt x="922" y="636"/>
                  </a:lnTo>
                  <a:lnTo>
                    <a:pt x="903" y="647"/>
                  </a:lnTo>
                  <a:lnTo>
                    <a:pt x="874" y="683"/>
                  </a:lnTo>
                  <a:lnTo>
                    <a:pt x="847" y="701"/>
                  </a:lnTo>
                  <a:lnTo>
                    <a:pt x="847" y="725"/>
                  </a:lnTo>
                  <a:lnTo>
                    <a:pt x="855" y="741"/>
                  </a:lnTo>
                  <a:lnTo>
                    <a:pt x="893" y="761"/>
                  </a:lnTo>
                  <a:lnTo>
                    <a:pt x="955" y="787"/>
                  </a:lnTo>
                  <a:lnTo>
                    <a:pt x="965" y="801"/>
                  </a:lnTo>
                  <a:lnTo>
                    <a:pt x="955" y="816"/>
                  </a:lnTo>
                  <a:lnTo>
                    <a:pt x="946" y="816"/>
                  </a:lnTo>
                  <a:lnTo>
                    <a:pt x="896" y="838"/>
                  </a:lnTo>
                  <a:lnTo>
                    <a:pt x="887" y="801"/>
                  </a:lnTo>
                  <a:lnTo>
                    <a:pt x="860" y="787"/>
                  </a:lnTo>
                  <a:lnTo>
                    <a:pt x="805" y="766"/>
                  </a:lnTo>
                  <a:lnTo>
                    <a:pt x="801" y="746"/>
                  </a:lnTo>
                  <a:lnTo>
                    <a:pt x="790" y="736"/>
                  </a:lnTo>
                  <a:lnTo>
                    <a:pt x="770" y="746"/>
                  </a:lnTo>
                  <a:lnTo>
                    <a:pt x="766" y="787"/>
                  </a:lnTo>
                  <a:lnTo>
                    <a:pt x="770" y="791"/>
                  </a:lnTo>
                  <a:lnTo>
                    <a:pt x="770" y="801"/>
                  </a:lnTo>
                  <a:lnTo>
                    <a:pt x="743" y="819"/>
                  </a:lnTo>
                  <a:lnTo>
                    <a:pt x="730" y="816"/>
                  </a:lnTo>
                  <a:lnTo>
                    <a:pt x="718" y="791"/>
                  </a:lnTo>
                  <a:lnTo>
                    <a:pt x="708" y="791"/>
                  </a:lnTo>
                  <a:lnTo>
                    <a:pt x="692" y="801"/>
                  </a:lnTo>
                  <a:lnTo>
                    <a:pt x="684" y="791"/>
                  </a:lnTo>
                  <a:lnTo>
                    <a:pt x="675" y="791"/>
                  </a:lnTo>
                  <a:lnTo>
                    <a:pt x="649" y="819"/>
                  </a:lnTo>
                  <a:lnTo>
                    <a:pt x="620" y="819"/>
                  </a:lnTo>
                  <a:lnTo>
                    <a:pt x="609" y="816"/>
                  </a:lnTo>
                  <a:lnTo>
                    <a:pt x="579" y="806"/>
                  </a:lnTo>
                  <a:lnTo>
                    <a:pt x="536" y="748"/>
                  </a:lnTo>
                  <a:lnTo>
                    <a:pt x="509" y="746"/>
                  </a:lnTo>
                  <a:lnTo>
                    <a:pt x="488" y="736"/>
                  </a:lnTo>
                  <a:lnTo>
                    <a:pt x="477" y="719"/>
                  </a:lnTo>
                  <a:lnTo>
                    <a:pt x="467" y="719"/>
                  </a:lnTo>
                  <a:lnTo>
                    <a:pt x="467" y="715"/>
                  </a:lnTo>
                  <a:lnTo>
                    <a:pt x="464" y="715"/>
                  </a:lnTo>
                  <a:lnTo>
                    <a:pt x="467" y="701"/>
                  </a:lnTo>
                  <a:lnTo>
                    <a:pt x="454" y="701"/>
                  </a:lnTo>
                  <a:lnTo>
                    <a:pt x="448" y="701"/>
                  </a:lnTo>
                  <a:lnTo>
                    <a:pt x="424" y="701"/>
                  </a:lnTo>
                  <a:lnTo>
                    <a:pt x="421" y="696"/>
                  </a:lnTo>
                  <a:lnTo>
                    <a:pt x="421" y="680"/>
                  </a:lnTo>
                  <a:lnTo>
                    <a:pt x="405" y="680"/>
                  </a:lnTo>
                  <a:lnTo>
                    <a:pt x="371" y="715"/>
                  </a:lnTo>
                  <a:lnTo>
                    <a:pt x="389" y="728"/>
                  </a:lnTo>
                  <a:lnTo>
                    <a:pt x="383" y="736"/>
                  </a:lnTo>
                  <a:lnTo>
                    <a:pt x="327" y="741"/>
                  </a:lnTo>
                  <a:lnTo>
                    <a:pt x="234" y="722"/>
                  </a:lnTo>
                  <a:lnTo>
                    <a:pt x="175" y="701"/>
                  </a:lnTo>
                  <a:lnTo>
                    <a:pt x="49" y="722"/>
                  </a:lnTo>
                  <a:lnTo>
                    <a:pt x="44" y="715"/>
                  </a:lnTo>
                  <a:lnTo>
                    <a:pt x="35" y="701"/>
                  </a:lnTo>
                  <a:lnTo>
                    <a:pt x="44" y="690"/>
                  </a:lnTo>
                  <a:lnTo>
                    <a:pt x="49" y="677"/>
                  </a:lnTo>
                  <a:lnTo>
                    <a:pt x="59" y="667"/>
                  </a:lnTo>
                  <a:lnTo>
                    <a:pt x="78" y="615"/>
                  </a:lnTo>
                  <a:lnTo>
                    <a:pt x="67" y="597"/>
                  </a:lnTo>
                  <a:lnTo>
                    <a:pt x="67" y="581"/>
                  </a:lnTo>
                  <a:lnTo>
                    <a:pt x="70" y="575"/>
                  </a:lnTo>
                  <a:lnTo>
                    <a:pt x="67" y="560"/>
                  </a:lnTo>
                  <a:lnTo>
                    <a:pt x="70" y="531"/>
                  </a:lnTo>
                  <a:lnTo>
                    <a:pt x="84" y="520"/>
                  </a:lnTo>
                  <a:lnTo>
                    <a:pt x="94" y="495"/>
                  </a:lnTo>
                  <a:lnTo>
                    <a:pt x="100" y="463"/>
                  </a:lnTo>
                  <a:lnTo>
                    <a:pt x="100" y="439"/>
                  </a:lnTo>
                  <a:lnTo>
                    <a:pt x="94" y="405"/>
                  </a:lnTo>
                  <a:lnTo>
                    <a:pt x="78" y="382"/>
                  </a:lnTo>
                  <a:lnTo>
                    <a:pt x="73" y="374"/>
                  </a:lnTo>
                  <a:lnTo>
                    <a:pt x="73" y="364"/>
                  </a:lnTo>
                  <a:lnTo>
                    <a:pt x="70" y="353"/>
                  </a:lnTo>
                  <a:lnTo>
                    <a:pt x="59" y="329"/>
                  </a:lnTo>
                  <a:lnTo>
                    <a:pt x="49" y="324"/>
                  </a:lnTo>
                  <a:lnTo>
                    <a:pt x="49" y="319"/>
                  </a:lnTo>
                  <a:lnTo>
                    <a:pt x="49" y="295"/>
                  </a:lnTo>
                  <a:lnTo>
                    <a:pt x="35" y="259"/>
                  </a:lnTo>
                  <a:lnTo>
                    <a:pt x="9" y="238"/>
                  </a:lnTo>
                  <a:lnTo>
                    <a:pt x="4" y="224"/>
                  </a:lnTo>
                  <a:lnTo>
                    <a:pt x="0" y="10"/>
                  </a:lnTo>
                  <a:close/>
                </a:path>
              </a:pathLst>
            </a:custGeom>
            <a:solidFill>
              <a:schemeClr val="bg1">
                <a:lumMod val="6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52" name="Rectangle 151"/>
            <p:cNvSpPr>
              <a:spLocks noChangeArrowheads="1"/>
            </p:cNvSpPr>
            <p:nvPr/>
          </p:nvSpPr>
          <p:spPr bwMode="auto">
            <a:xfrm>
              <a:off x="5144" y="4291"/>
              <a:ext cx="149"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dirty="0">
                  <a:solidFill>
                    <a:srgbClr val="000000"/>
                  </a:solidFill>
                  <a:effectLst/>
                  <a:latin typeface="Verdana" charset="0"/>
                  <a:ea typeface="Calibri" charset="0"/>
                  <a:cs typeface="Verdana" charset="0"/>
                </a:rPr>
                <a:t>LA</a:t>
              </a:r>
              <a:endParaRPr lang="en-US" sz="1100" dirty="0">
                <a:effectLst/>
                <a:latin typeface="Calibri" charset="0"/>
                <a:ea typeface="Calibri" charset="0"/>
                <a:cs typeface="Times New Roman" charset="0"/>
              </a:endParaRPr>
            </a:p>
          </p:txBody>
        </p:sp>
        <p:sp>
          <p:nvSpPr>
            <p:cNvPr id="153" name="Freeform 152"/>
            <p:cNvSpPr>
              <a:spLocks/>
            </p:cNvSpPr>
            <p:nvPr/>
          </p:nvSpPr>
          <p:spPr bwMode="auto">
            <a:xfrm>
              <a:off x="4927" y="4035"/>
              <a:ext cx="965" cy="838"/>
            </a:xfrm>
            <a:custGeom>
              <a:avLst/>
              <a:gdLst>
                <a:gd name="T0" fmla="*/ 0 w 965"/>
                <a:gd name="T1" fmla="*/ 10 h 838"/>
                <a:gd name="T2" fmla="*/ 512 w 965"/>
                <a:gd name="T3" fmla="*/ 0 h 838"/>
                <a:gd name="T4" fmla="*/ 512 w 965"/>
                <a:gd name="T5" fmla="*/ 17 h 838"/>
                <a:gd name="T6" fmla="*/ 536 w 965"/>
                <a:gd name="T7" fmla="*/ 55 h 838"/>
                <a:gd name="T8" fmla="*/ 539 w 965"/>
                <a:gd name="T9" fmla="*/ 98 h 838"/>
                <a:gd name="T10" fmla="*/ 552 w 965"/>
                <a:gd name="T11" fmla="*/ 120 h 838"/>
                <a:gd name="T12" fmla="*/ 558 w 965"/>
                <a:gd name="T13" fmla="*/ 133 h 838"/>
                <a:gd name="T14" fmla="*/ 561 w 965"/>
                <a:gd name="T15" fmla="*/ 149 h 838"/>
                <a:gd name="T16" fmla="*/ 539 w 965"/>
                <a:gd name="T17" fmla="*/ 164 h 838"/>
                <a:gd name="T18" fmla="*/ 536 w 965"/>
                <a:gd name="T19" fmla="*/ 172 h 838"/>
                <a:gd name="T20" fmla="*/ 525 w 965"/>
                <a:gd name="T21" fmla="*/ 214 h 838"/>
                <a:gd name="T22" fmla="*/ 489 w 965"/>
                <a:gd name="T23" fmla="*/ 274 h 838"/>
                <a:gd name="T24" fmla="*/ 464 w 965"/>
                <a:gd name="T25" fmla="*/ 360 h 838"/>
                <a:gd name="T26" fmla="*/ 459 w 965"/>
                <a:gd name="T27" fmla="*/ 427 h 838"/>
                <a:gd name="T28" fmla="*/ 790 w 965"/>
                <a:gd name="T29" fmla="*/ 410 h 838"/>
                <a:gd name="T30" fmla="*/ 801 w 965"/>
                <a:gd name="T31" fmla="*/ 424 h 838"/>
                <a:gd name="T32" fmla="*/ 790 w 965"/>
                <a:gd name="T33" fmla="*/ 457 h 838"/>
                <a:gd name="T34" fmla="*/ 790 w 965"/>
                <a:gd name="T35" fmla="*/ 505 h 838"/>
                <a:gd name="T36" fmla="*/ 829 w 965"/>
                <a:gd name="T37" fmla="*/ 539 h 838"/>
                <a:gd name="T38" fmla="*/ 834 w 965"/>
                <a:gd name="T39" fmla="*/ 580 h 838"/>
                <a:gd name="T40" fmla="*/ 786 w 965"/>
                <a:gd name="T41" fmla="*/ 567 h 838"/>
                <a:gd name="T42" fmla="*/ 743 w 965"/>
                <a:gd name="T43" fmla="*/ 550 h 838"/>
                <a:gd name="T44" fmla="*/ 730 w 965"/>
                <a:gd name="T45" fmla="*/ 550 h 838"/>
                <a:gd name="T46" fmla="*/ 721 w 965"/>
                <a:gd name="T47" fmla="*/ 555 h 838"/>
                <a:gd name="T48" fmla="*/ 692 w 965"/>
                <a:gd name="T49" fmla="*/ 581 h 838"/>
                <a:gd name="T50" fmla="*/ 692 w 965"/>
                <a:gd name="T51" fmla="*/ 597 h 838"/>
                <a:gd name="T52" fmla="*/ 697 w 965"/>
                <a:gd name="T53" fmla="*/ 615 h 838"/>
                <a:gd name="T54" fmla="*/ 718 w 965"/>
                <a:gd name="T55" fmla="*/ 620 h 838"/>
                <a:gd name="T56" fmla="*/ 756 w 965"/>
                <a:gd name="T57" fmla="*/ 615 h 838"/>
                <a:gd name="T58" fmla="*/ 770 w 965"/>
                <a:gd name="T59" fmla="*/ 605 h 838"/>
                <a:gd name="T60" fmla="*/ 786 w 965"/>
                <a:gd name="T61" fmla="*/ 597 h 838"/>
                <a:gd name="T62" fmla="*/ 810 w 965"/>
                <a:gd name="T63" fmla="*/ 597 h 838"/>
                <a:gd name="T64" fmla="*/ 818 w 965"/>
                <a:gd name="T65" fmla="*/ 597 h 838"/>
                <a:gd name="T66" fmla="*/ 825 w 965"/>
                <a:gd name="T67" fmla="*/ 605 h 838"/>
                <a:gd name="T68" fmla="*/ 812 w 965"/>
                <a:gd name="T69" fmla="*/ 610 h 838"/>
                <a:gd name="T70" fmla="*/ 805 w 965"/>
                <a:gd name="T71" fmla="*/ 625 h 838"/>
                <a:gd name="T72" fmla="*/ 805 w 965"/>
                <a:gd name="T73" fmla="*/ 636 h 838"/>
                <a:gd name="T74" fmla="*/ 818 w 965"/>
                <a:gd name="T75" fmla="*/ 643 h 838"/>
                <a:gd name="T76" fmla="*/ 829 w 965"/>
                <a:gd name="T77" fmla="*/ 647 h 838"/>
                <a:gd name="T78" fmla="*/ 834 w 965"/>
                <a:gd name="T79" fmla="*/ 636 h 838"/>
                <a:gd name="T80" fmla="*/ 855 w 965"/>
                <a:gd name="T81" fmla="*/ 610 h 838"/>
                <a:gd name="T82" fmla="*/ 887 w 965"/>
                <a:gd name="T83" fmla="*/ 597 h 838"/>
                <a:gd name="T84" fmla="*/ 903 w 965"/>
                <a:gd name="T85" fmla="*/ 591 h 838"/>
                <a:gd name="T86" fmla="*/ 909 w 965"/>
                <a:gd name="T87" fmla="*/ 591 h 838"/>
                <a:gd name="T88" fmla="*/ 922 w 965"/>
                <a:gd name="T89" fmla="*/ 601 h 838"/>
                <a:gd name="T90" fmla="*/ 916 w 965"/>
                <a:gd name="T91" fmla="*/ 615 h 838"/>
                <a:gd name="T92" fmla="*/ 922 w 965"/>
                <a:gd name="T93" fmla="*/ 625 h 838"/>
                <a:gd name="T94" fmla="*/ 922 w 965"/>
                <a:gd name="T95" fmla="*/ 636 h 838"/>
                <a:gd name="T96" fmla="*/ 903 w 965"/>
                <a:gd name="T97" fmla="*/ 647 h 838"/>
                <a:gd name="T98" fmla="*/ 874 w 965"/>
                <a:gd name="T99" fmla="*/ 683 h 838"/>
                <a:gd name="T100" fmla="*/ 847 w 965"/>
                <a:gd name="T101" fmla="*/ 701 h 838"/>
                <a:gd name="T102" fmla="*/ 847 w 965"/>
                <a:gd name="T103" fmla="*/ 725 h 838"/>
                <a:gd name="T104" fmla="*/ 855 w 965"/>
                <a:gd name="T105" fmla="*/ 741 h 838"/>
                <a:gd name="T106" fmla="*/ 893 w 965"/>
                <a:gd name="T107" fmla="*/ 761 h 838"/>
                <a:gd name="T108" fmla="*/ 955 w 965"/>
                <a:gd name="T109" fmla="*/ 787 h 838"/>
                <a:gd name="T110" fmla="*/ 965 w 965"/>
                <a:gd name="T111" fmla="*/ 801 h 838"/>
                <a:gd name="T112" fmla="*/ 955 w 965"/>
                <a:gd name="T113" fmla="*/ 816 h 838"/>
                <a:gd name="T114" fmla="*/ 946 w 965"/>
                <a:gd name="T115" fmla="*/ 816 h 838"/>
                <a:gd name="T116" fmla="*/ 896 w 965"/>
                <a:gd name="T117" fmla="*/ 838 h 838"/>
                <a:gd name="T118" fmla="*/ 887 w 965"/>
                <a:gd name="T119" fmla="*/ 801 h 838"/>
                <a:gd name="T120" fmla="*/ 860 w 965"/>
                <a:gd name="T121" fmla="*/ 787 h 838"/>
                <a:gd name="T122" fmla="*/ 805 w 965"/>
                <a:gd name="T123" fmla="*/ 766 h 838"/>
                <a:gd name="T124" fmla="*/ 801 w 965"/>
                <a:gd name="T125" fmla="*/ 746 h 838"/>
                <a:gd name="T126" fmla="*/ 790 w 965"/>
                <a:gd name="T127" fmla="*/ 736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965" h="838">
                  <a:moveTo>
                    <a:pt x="0" y="10"/>
                  </a:moveTo>
                  <a:lnTo>
                    <a:pt x="512" y="0"/>
                  </a:lnTo>
                  <a:lnTo>
                    <a:pt x="512" y="17"/>
                  </a:lnTo>
                  <a:lnTo>
                    <a:pt x="536" y="55"/>
                  </a:lnTo>
                  <a:lnTo>
                    <a:pt x="539" y="98"/>
                  </a:lnTo>
                  <a:lnTo>
                    <a:pt x="552" y="120"/>
                  </a:lnTo>
                  <a:lnTo>
                    <a:pt x="558" y="133"/>
                  </a:lnTo>
                  <a:lnTo>
                    <a:pt x="561" y="149"/>
                  </a:lnTo>
                  <a:lnTo>
                    <a:pt x="539" y="164"/>
                  </a:lnTo>
                  <a:lnTo>
                    <a:pt x="536" y="172"/>
                  </a:lnTo>
                  <a:lnTo>
                    <a:pt x="525" y="214"/>
                  </a:lnTo>
                  <a:lnTo>
                    <a:pt x="489" y="274"/>
                  </a:lnTo>
                  <a:lnTo>
                    <a:pt x="464" y="360"/>
                  </a:lnTo>
                  <a:lnTo>
                    <a:pt x="459" y="427"/>
                  </a:lnTo>
                  <a:lnTo>
                    <a:pt x="790" y="410"/>
                  </a:lnTo>
                  <a:lnTo>
                    <a:pt x="801" y="424"/>
                  </a:lnTo>
                  <a:lnTo>
                    <a:pt x="790" y="457"/>
                  </a:lnTo>
                  <a:lnTo>
                    <a:pt x="790" y="505"/>
                  </a:lnTo>
                  <a:lnTo>
                    <a:pt x="829" y="539"/>
                  </a:lnTo>
                  <a:lnTo>
                    <a:pt x="834" y="580"/>
                  </a:lnTo>
                  <a:lnTo>
                    <a:pt x="786" y="567"/>
                  </a:lnTo>
                  <a:lnTo>
                    <a:pt x="743" y="550"/>
                  </a:lnTo>
                  <a:lnTo>
                    <a:pt x="730" y="550"/>
                  </a:lnTo>
                  <a:lnTo>
                    <a:pt x="721" y="555"/>
                  </a:lnTo>
                  <a:lnTo>
                    <a:pt x="692" y="581"/>
                  </a:lnTo>
                  <a:lnTo>
                    <a:pt x="692" y="597"/>
                  </a:lnTo>
                  <a:lnTo>
                    <a:pt x="697" y="615"/>
                  </a:lnTo>
                  <a:lnTo>
                    <a:pt x="718" y="620"/>
                  </a:lnTo>
                  <a:lnTo>
                    <a:pt x="756" y="615"/>
                  </a:lnTo>
                  <a:lnTo>
                    <a:pt x="770" y="605"/>
                  </a:lnTo>
                  <a:lnTo>
                    <a:pt x="786" y="597"/>
                  </a:lnTo>
                  <a:lnTo>
                    <a:pt x="810" y="597"/>
                  </a:lnTo>
                  <a:lnTo>
                    <a:pt x="818" y="597"/>
                  </a:lnTo>
                  <a:lnTo>
                    <a:pt x="825" y="605"/>
                  </a:lnTo>
                  <a:lnTo>
                    <a:pt x="812" y="610"/>
                  </a:lnTo>
                  <a:lnTo>
                    <a:pt x="805" y="625"/>
                  </a:lnTo>
                  <a:lnTo>
                    <a:pt x="805" y="636"/>
                  </a:lnTo>
                  <a:lnTo>
                    <a:pt x="818" y="643"/>
                  </a:lnTo>
                  <a:lnTo>
                    <a:pt x="829" y="647"/>
                  </a:lnTo>
                  <a:lnTo>
                    <a:pt x="834" y="636"/>
                  </a:lnTo>
                  <a:lnTo>
                    <a:pt x="855" y="610"/>
                  </a:lnTo>
                  <a:lnTo>
                    <a:pt x="887" y="597"/>
                  </a:lnTo>
                  <a:lnTo>
                    <a:pt x="903" y="591"/>
                  </a:lnTo>
                  <a:lnTo>
                    <a:pt x="909" y="591"/>
                  </a:lnTo>
                  <a:lnTo>
                    <a:pt x="922" y="601"/>
                  </a:lnTo>
                  <a:lnTo>
                    <a:pt x="916" y="615"/>
                  </a:lnTo>
                  <a:lnTo>
                    <a:pt x="922" y="625"/>
                  </a:lnTo>
                  <a:lnTo>
                    <a:pt x="922" y="636"/>
                  </a:lnTo>
                  <a:lnTo>
                    <a:pt x="903" y="647"/>
                  </a:lnTo>
                  <a:lnTo>
                    <a:pt x="874" y="683"/>
                  </a:lnTo>
                  <a:lnTo>
                    <a:pt x="847" y="701"/>
                  </a:lnTo>
                  <a:lnTo>
                    <a:pt x="847" y="725"/>
                  </a:lnTo>
                  <a:lnTo>
                    <a:pt x="855" y="741"/>
                  </a:lnTo>
                  <a:lnTo>
                    <a:pt x="893" y="761"/>
                  </a:lnTo>
                  <a:lnTo>
                    <a:pt x="955" y="787"/>
                  </a:lnTo>
                  <a:lnTo>
                    <a:pt x="965" y="801"/>
                  </a:lnTo>
                  <a:lnTo>
                    <a:pt x="955" y="816"/>
                  </a:lnTo>
                  <a:lnTo>
                    <a:pt x="946" y="816"/>
                  </a:lnTo>
                  <a:lnTo>
                    <a:pt x="896" y="838"/>
                  </a:lnTo>
                  <a:lnTo>
                    <a:pt x="887" y="801"/>
                  </a:lnTo>
                  <a:lnTo>
                    <a:pt x="860" y="787"/>
                  </a:lnTo>
                  <a:lnTo>
                    <a:pt x="805" y="766"/>
                  </a:lnTo>
                  <a:lnTo>
                    <a:pt x="801" y="746"/>
                  </a:lnTo>
                  <a:lnTo>
                    <a:pt x="790" y="736"/>
                  </a:lnTo>
                  <a:lnTo>
                    <a:pt x="770" y="746"/>
                  </a:lnTo>
                  <a:lnTo>
                    <a:pt x="766" y="787"/>
                  </a:lnTo>
                  <a:lnTo>
                    <a:pt x="770" y="791"/>
                  </a:lnTo>
                  <a:lnTo>
                    <a:pt x="770" y="801"/>
                  </a:lnTo>
                  <a:lnTo>
                    <a:pt x="743" y="819"/>
                  </a:lnTo>
                  <a:lnTo>
                    <a:pt x="730" y="816"/>
                  </a:lnTo>
                  <a:lnTo>
                    <a:pt x="718" y="791"/>
                  </a:lnTo>
                  <a:lnTo>
                    <a:pt x="708" y="791"/>
                  </a:lnTo>
                  <a:lnTo>
                    <a:pt x="692" y="801"/>
                  </a:lnTo>
                  <a:lnTo>
                    <a:pt x="684" y="791"/>
                  </a:lnTo>
                  <a:lnTo>
                    <a:pt x="675" y="791"/>
                  </a:lnTo>
                  <a:lnTo>
                    <a:pt x="649" y="819"/>
                  </a:lnTo>
                  <a:lnTo>
                    <a:pt x="620" y="819"/>
                  </a:lnTo>
                  <a:lnTo>
                    <a:pt x="609" y="816"/>
                  </a:lnTo>
                  <a:lnTo>
                    <a:pt x="579" y="806"/>
                  </a:lnTo>
                  <a:lnTo>
                    <a:pt x="536" y="748"/>
                  </a:lnTo>
                  <a:lnTo>
                    <a:pt x="509" y="746"/>
                  </a:lnTo>
                  <a:lnTo>
                    <a:pt x="488" y="736"/>
                  </a:lnTo>
                  <a:lnTo>
                    <a:pt x="477" y="719"/>
                  </a:lnTo>
                  <a:lnTo>
                    <a:pt x="467" y="719"/>
                  </a:lnTo>
                  <a:lnTo>
                    <a:pt x="467" y="715"/>
                  </a:lnTo>
                  <a:lnTo>
                    <a:pt x="464" y="715"/>
                  </a:lnTo>
                  <a:lnTo>
                    <a:pt x="467" y="701"/>
                  </a:lnTo>
                  <a:lnTo>
                    <a:pt x="454" y="701"/>
                  </a:lnTo>
                  <a:lnTo>
                    <a:pt x="448" y="701"/>
                  </a:lnTo>
                  <a:lnTo>
                    <a:pt x="424" y="701"/>
                  </a:lnTo>
                  <a:lnTo>
                    <a:pt x="421" y="696"/>
                  </a:lnTo>
                  <a:lnTo>
                    <a:pt x="421" y="680"/>
                  </a:lnTo>
                  <a:lnTo>
                    <a:pt x="405" y="680"/>
                  </a:lnTo>
                  <a:lnTo>
                    <a:pt x="371" y="715"/>
                  </a:lnTo>
                  <a:lnTo>
                    <a:pt x="389" y="728"/>
                  </a:lnTo>
                  <a:lnTo>
                    <a:pt x="383" y="736"/>
                  </a:lnTo>
                  <a:lnTo>
                    <a:pt x="327" y="741"/>
                  </a:lnTo>
                  <a:lnTo>
                    <a:pt x="234" y="722"/>
                  </a:lnTo>
                  <a:lnTo>
                    <a:pt x="175" y="701"/>
                  </a:lnTo>
                  <a:lnTo>
                    <a:pt x="49" y="722"/>
                  </a:lnTo>
                  <a:lnTo>
                    <a:pt x="44" y="715"/>
                  </a:lnTo>
                  <a:lnTo>
                    <a:pt x="35" y="701"/>
                  </a:lnTo>
                  <a:lnTo>
                    <a:pt x="44" y="690"/>
                  </a:lnTo>
                  <a:lnTo>
                    <a:pt x="49" y="677"/>
                  </a:lnTo>
                  <a:lnTo>
                    <a:pt x="59" y="667"/>
                  </a:lnTo>
                  <a:lnTo>
                    <a:pt x="78" y="615"/>
                  </a:lnTo>
                  <a:lnTo>
                    <a:pt x="67" y="597"/>
                  </a:lnTo>
                  <a:lnTo>
                    <a:pt x="67" y="581"/>
                  </a:lnTo>
                  <a:lnTo>
                    <a:pt x="70" y="575"/>
                  </a:lnTo>
                  <a:lnTo>
                    <a:pt x="67" y="560"/>
                  </a:lnTo>
                  <a:lnTo>
                    <a:pt x="70" y="531"/>
                  </a:lnTo>
                  <a:lnTo>
                    <a:pt x="84" y="520"/>
                  </a:lnTo>
                  <a:lnTo>
                    <a:pt x="94" y="495"/>
                  </a:lnTo>
                  <a:lnTo>
                    <a:pt x="100" y="463"/>
                  </a:lnTo>
                  <a:lnTo>
                    <a:pt x="100" y="439"/>
                  </a:lnTo>
                  <a:lnTo>
                    <a:pt x="94" y="405"/>
                  </a:lnTo>
                  <a:lnTo>
                    <a:pt x="78" y="382"/>
                  </a:lnTo>
                  <a:lnTo>
                    <a:pt x="73" y="374"/>
                  </a:lnTo>
                  <a:lnTo>
                    <a:pt x="73" y="364"/>
                  </a:lnTo>
                  <a:lnTo>
                    <a:pt x="70" y="353"/>
                  </a:lnTo>
                  <a:lnTo>
                    <a:pt x="59" y="329"/>
                  </a:lnTo>
                  <a:lnTo>
                    <a:pt x="49" y="324"/>
                  </a:lnTo>
                  <a:lnTo>
                    <a:pt x="49" y="319"/>
                  </a:lnTo>
                  <a:lnTo>
                    <a:pt x="49" y="295"/>
                  </a:lnTo>
                  <a:lnTo>
                    <a:pt x="35" y="259"/>
                  </a:lnTo>
                  <a:lnTo>
                    <a:pt x="9" y="238"/>
                  </a:lnTo>
                  <a:lnTo>
                    <a:pt x="4" y="224"/>
                  </a:lnTo>
                  <a:lnTo>
                    <a:pt x="0" y="10"/>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54" name="Freeform 153"/>
            <p:cNvSpPr>
              <a:spLocks/>
            </p:cNvSpPr>
            <p:nvPr/>
          </p:nvSpPr>
          <p:spPr bwMode="auto">
            <a:xfrm>
              <a:off x="6023" y="1173"/>
              <a:ext cx="656" cy="909"/>
            </a:xfrm>
            <a:custGeom>
              <a:avLst/>
              <a:gdLst>
                <a:gd name="T0" fmla="*/ 0 w 656"/>
                <a:gd name="T1" fmla="*/ 909 h 909"/>
                <a:gd name="T2" fmla="*/ 5 w 656"/>
                <a:gd name="T3" fmla="*/ 899 h 909"/>
                <a:gd name="T4" fmla="*/ 30 w 656"/>
                <a:gd name="T5" fmla="*/ 878 h 909"/>
                <a:gd name="T6" fmla="*/ 53 w 656"/>
                <a:gd name="T7" fmla="*/ 816 h 909"/>
                <a:gd name="T8" fmla="*/ 67 w 656"/>
                <a:gd name="T9" fmla="*/ 787 h 909"/>
                <a:gd name="T10" fmla="*/ 75 w 656"/>
                <a:gd name="T11" fmla="*/ 752 h 909"/>
                <a:gd name="T12" fmla="*/ 77 w 656"/>
                <a:gd name="T13" fmla="*/ 706 h 909"/>
                <a:gd name="T14" fmla="*/ 83 w 656"/>
                <a:gd name="T15" fmla="*/ 702 h 909"/>
                <a:gd name="T16" fmla="*/ 83 w 656"/>
                <a:gd name="T17" fmla="*/ 692 h 909"/>
                <a:gd name="T18" fmla="*/ 75 w 656"/>
                <a:gd name="T19" fmla="*/ 682 h 909"/>
                <a:gd name="T20" fmla="*/ 75 w 656"/>
                <a:gd name="T21" fmla="*/ 642 h 909"/>
                <a:gd name="T22" fmla="*/ 53 w 656"/>
                <a:gd name="T23" fmla="*/ 584 h 909"/>
                <a:gd name="T24" fmla="*/ 25 w 656"/>
                <a:gd name="T25" fmla="*/ 525 h 909"/>
                <a:gd name="T26" fmla="*/ 8 w 656"/>
                <a:gd name="T27" fmla="*/ 496 h 909"/>
                <a:gd name="T28" fmla="*/ 21 w 656"/>
                <a:gd name="T29" fmla="*/ 467 h 909"/>
                <a:gd name="T30" fmla="*/ 5 w 656"/>
                <a:gd name="T31" fmla="*/ 420 h 909"/>
                <a:gd name="T32" fmla="*/ 0 w 656"/>
                <a:gd name="T33" fmla="*/ 402 h 909"/>
                <a:gd name="T34" fmla="*/ 13 w 656"/>
                <a:gd name="T35" fmla="*/ 386 h 909"/>
                <a:gd name="T36" fmla="*/ 30 w 656"/>
                <a:gd name="T37" fmla="*/ 352 h 909"/>
                <a:gd name="T38" fmla="*/ 30 w 656"/>
                <a:gd name="T39" fmla="*/ 339 h 909"/>
                <a:gd name="T40" fmla="*/ 32 w 656"/>
                <a:gd name="T41" fmla="*/ 299 h 909"/>
                <a:gd name="T42" fmla="*/ 32 w 656"/>
                <a:gd name="T43" fmla="*/ 262 h 909"/>
                <a:gd name="T44" fmla="*/ 51 w 656"/>
                <a:gd name="T45" fmla="*/ 245 h 909"/>
                <a:gd name="T46" fmla="*/ 53 w 656"/>
                <a:gd name="T47" fmla="*/ 231 h 909"/>
                <a:gd name="T48" fmla="*/ 57 w 656"/>
                <a:gd name="T49" fmla="*/ 216 h 909"/>
                <a:gd name="T50" fmla="*/ 77 w 656"/>
                <a:gd name="T51" fmla="*/ 200 h 909"/>
                <a:gd name="T52" fmla="*/ 94 w 656"/>
                <a:gd name="T53" fmla="*/ 200 h 909"/>
                <a:gd name="T54" fmla="*/ 99 w 656"/>
                <a:gd name="T55" fmla="*/ 189 h 909"/>
                <a:gd name="T56" fmla="*/ 100 w 656"/>
                <a:gd name="T57" fmla="*/ 163 h 909"/>
                <a:gd name="T58" fmla="*/ 113 w 656"/>
                <a:gd name="T59" fmla="*/ 152 h 909"/>
                <a:gd name="T60" fmla="*/ 120 w 656"/>
                <a:gd name="T61" fmla="*/ 147 h 909"/>
                <a:gd name="T62" fmla="*/ 120 w 656"/>
                <a:gd name="T63" fmla="*/ 152 h 909"/>
                <a:gd name="T64" fmla="*/ 120 w 656"/>
                <a:gd name="T65" fmla="*/ 158 h 909"/>
                <a:gd name="T66" fmla="*/ 129 w 656"/>
                <a:gd name="T67" fmla="*/ 182 h 909"/>
                <a:gd name="T68" fmla="*/ 120 w 656"/>
                <a:gd name="T69" fmla="*/ 203 h 909"/>
                <a:gd name="T70" fmla="*/ 120 w 656"/>
                <a:gd name="T71" fmla="*/ 226 h 909"/>
                <a:gd name="T72" fmla="*/ 139 w 656"/>
                <a:gd name="T73" fmla="*/ 212 h 909"/>
                <a:gd name="T74" fmla="*/ 153 w 656"/>
                <a:gd name="T75" fmla="*/ 189 h 909"/>
                <a:gd name="T76" fmla="*/ 153 w 656"/>
                <a:gd name="T77" fmla="*/ 163 h 909"/>
                <a:gd name="T78" fmla="*/ 148 w 656"/>
                <a:gd name="T79" fmla="*/ 140 h 909"/>
                <a:gd name="T80" fmla="*/ 156 w 656"/>
                <a:gd name="T81" fmla="*/ 116 h 909"/>
                <a:gd name="T82" fmla="*/ 171 w 656"/>
                <a:gd name="T83" fmla="*/ 106 h 909"/>
                <a:gd name="T84" fmla="*/ 182 w 656"/>
                <a:gd name="T85" fmla="*/ 100 h 909"/>
                <a:gd name="T86" fmla="*/ 193 w 656"/>
                <a:gd name="T87" fmla="*/ 90 h 909"/>
                <a:gd name="T88" fmla="*/ 198 w 656"/>
                <a:gd name="T89" fmla="*/ 90 h 909"/>
                <a:gd name="T90" fmla="*/ 198 w 656"/>
                <a:gd name="T91" fmla="*/ 76 h 909"/>
                <a:gd name="T92" fmla="*/ 191 w 656"/>
                <a:gd name="T93" fmla="*/ 76 h 909"/>
                <a:gd name="T94" fmla="*/ 191 w 656"/>
                <a:gd name="T95" fmla="*/ 66 h 909"/>
                <a:gd name="T96" fmla="*/ 191 w 656"/>
                <a:gd name="T97" fmla="*/ 45 h 909"/>
                <a:gd name="T98" fmla="*/ 204 w 656"/>
                <a:gd name="T99" fmla="*/ 16 h 909"/>
                <a:gd name="T100" fmla="*/ 222 w 656"/>
                <a:gd name="T101" fmla="*/ 4 h 909"/>
                <a:gd name="T102" fmla="*/ 238 w 656"/>
                <a:gd name="T103" fmla="*/ 0 h 909"/>
                <a:gd name="T104" fmla="*/ 257 w 656"/>
                <a:gd name="T105" fmla="*/ 13 h 909"/>
                <a:gd name="T106" fmla="*/ 286 w 656"/>
                <a:gd name="T107" fmla="*/ 21 h 909"/>
                <a:gd name="T108" fmla="*/ 321 w 656"/>
                <a:gd name="T109" fmla="*/ 29 h 909"/>
                <a:gd name="T110" fmla="*/ 330 w 656"/>
                <a:gd name="T111" fmla="*/ 45 h 909"/>
                <a:gd name="T112" fmla="*/ 375 w 656"/>
                <a:gd name="T113" fmla="*/ 51 h 909"/>
                <a:gd name="T114" fmla="*/ 424 w 656"/>
                <a:gd name="T115" fmla="*/ 71 h 909"/>
                <a:gd name="T116" fmla="*/ 447 w 656"/>
                <a:gd name="T117" fmla="*/ 87 h 909"/>
                <a:gd name="T118" fmla="*/ 468 w 656"/>
                <a:gd name="T119" fmla="*/ 121 h 909"/>
                <a:gd name="T120" fmla="*/ 461 w 656"/>
                <a:gd name="T121" fmla="*/ 131 h 909"/>
                <a:gd name="T122" fmla="*/ 447 w 656"/>
                <a:gd name="T123" fmla="*/ 134 h 909"/>
                <a:gd name="T124" fmla="*/ 447 w 656"/>
                <a:gd name="T125" fmla="*/ 147 h 909"/>
                <a:gd name="T126" fmla="*/ 448 w 656"/>
                <a:gd name="T127" fmla="*/ 157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656" h="909">
                  <a:moveTo>
                    <a:pt x="0" y="909"/>
                  </a:moveTo>
                  <a:lnTo>
                    <a:pt x="5" y="899"/>
                  </a:lnTo>
                  <a:lnTo>
                    <a:pt x="30" y="878"/>
                  </a:lnTo>
                  <a:lnTo>
                    <a:pt x="53" y="816"/>
                  </a:lnTo>
                  <a:lnTo>
                    <a:pt x="67" y="787"/>
                  </a:lnTo>
                  <a:lnTo>
                    <a:pt x="75" y="752"/>
                  </a:lnTo>
                  <a:lnTo>
                    <a:pt x="77" y="706"/>
                  </a:lnTo>
                  <a:lnTo>
                    <a:pt x="83" y="702"/>
                  </a:lnTo>
                  <a:lnTo>
                    <a:pt x="83" y="692"/>
                  </a:lnTo>
                  <a:lnTo>
                    <a:pt x="75" y="682"/>
                  </a:lnTo>
                  <a:lnTo>
                    <a:pt x="75" y="642"/>
                  </a:lnTo>
                  <a:lnTo>
                    <a:pt x="53" y="584"/>
                  </a:lnTo>
                  <a:lnTo>
                    <a:pt x="25" y="525"/>
                  </a:lnTo>
                  <a:lnTo>
                    <a:pt x="8" y="496"/>
                  </a:lnTo>
                  <a:lnTo>
                    <a:pt x="21" y="467"/>
                  </a:lnTo>
                  <a:lnTo>
                    <a:pt x="5" y="420"/>
                  </a:lnTo>
                  <a:lnTo>
                    <a:pt x="0" y="402"/>
                  </a:lnTo>
                  <a:lnTo>
                    <a:pt x="13" y="386"/>
                  </a:lnTo>
                  <a:lnTo>
                    <a:pt x="30" y="352"/>
                  </a:lnTo>
                  <a:lnTo>
                    <a:pt x="30" y="339"/>
                  </a:lnTo>
                  <a:lnTo>
                    <a:pt x="32" y="299"/>
                  </a:lnTo>
                  <a:lnTo>
                    <a:pt x="32" y="262"/>
                  </a:lnTo>
                  <a:lnTo>
                    <a:pt x="51" y="245"/>
                  </a:lnTo>
                  <a:lnTo>
                    <a:pt x="53" y="231"/>
                  </a:lnTo>
                  <a:lnTo>
                    <a:pt x="57" y="216"/>
                  </a:lnTo>
                  <a:lnTo>
                    <a:pt x="77" y="200"/>
                  </a:lnTo>
                  <a:lnTo>
                    <a:pt x="94" y="200"/>
                  </a:lnTo>
                  <a:lnTo>
                    <a:pt x="99" y="189"/>
                  </a:lnTo>
                  <a:lnTo>
                    <a:pt x="100" y="163"/>
                  </a:lnTo>
                  <a:lnTo>
                    <a:pt x="113" y="152"/>
                  </a:lnTo>
                  <a:lnTo>
                    <a:pt x="120" y="147"/>
                  </a:lnTo>
                  <a:lnTo>
                    <a:pt x="120" y="152"/>
                  </a:lnTo>
                  <a:lnTo>
                    <a:pt x="120" y="158"/>
                  </a:lnTo>
                  <a:lnTo>
                    <a:pt x="129" y="182"/>
                  </a:lnTo>
                  <a:lnTo>
                    <a:pt x="120" y="203"/>
                  </a:lnTo>
                  <a:lnTo>
                    <a:pt x="120" y="226"/>
                  </a:lnTo>
                  <a:lnTo>
                    <a:pt x="139" y="212"/>
                  </a:lnTo>
                  <a:lnTo>
                    <a:pt x="153" y="189"/>
                  </a:lnTo>
                  <a:lnTo>
                    <a:pt x="153" y="163"/>
                  </a:lnTo>
                  <a:lnTo>
                    <a:pt x="148" y="140"/>
                  </a:lnTo>
                  <a:lnTo>
                    <a:pt x="156" y="116"/>
                  </a:lnTo>
                  <a:lnTo>
                    <a:pt x="171" y="106"/>
                  </a:lnTo>
                  <a:lnTo>
                    <a:pt x="182" y="100"/>
                  </a:lnTo>
                  <a:lnTo>
                    <a:pt x="193" y="90"/>
                  </a:lnTo>
                  <a:lnTo>
                    <a:pt x="198" y="90"/>
                  </a:lnTo>
                  <a:lnTo>
                    <a:pt x="198" y="76"/>
                  </a:lnTo>
                  <a:lnTo>
                    <a:pt x="191" y="76"/>
                  </a:lnTo>
                  <a:lnTo>
                    <a:pt x="191" y="66"/>
                  </a:lnTo>
                  <a:lnTo>
                    <a:pt x="191" y="45"/>
                  </a:lnTo>
                  <a:lnTo>
                    <a:pt x="204" y="16"/>
                  </a:lnTo>
                  <a:lnTo>
                    <a:pt x="222" y="4"/>
                  </a:lnTo>
                  <a:lnTo>
                    <a:pt x="238" y="0"/>
                  </a:lnTo>
                  <a:lnTo>
                    <a:pt x="257" y="13"/>
                  </a:lnTo>
                  <a:lnTo>
                    <a:pt x="286" y="21"/>
                  </a:lnTo>
                  <a:lnTo>
                    <a:pt x="321" y="29"/>
                  </a:lnTo>
                  <a:lnTo>
                    <a:pt x="330" y="45"/>
                  </a:lnTo>
                  <a:lnTo>
                    <a:pt x="375" y="51"/>
                  </a:lnTo>
                  <a:lnTo>
                    <a:pt x="424" y="71"/>
                  </a:lnTo>
                  <a:lnTo>
                    <a:pt x="447" y="87"/>
                  </a:lnTo>
                  <a:lnTo>
                    <a:pt x="468" y="121"/>
                  </a:lnTo>
                  <a:lnTo>
                    <a:pt x="461" y="131"/>
                  </a:lnTo>
                  <a:lnTo>
                    <a:pt x="447" y="134"/>
                  </a:lnTo>
                  <a:lnTo>
                    <a:pt x="447" y="147"/>
                  </a:lnTo>
                  <a:lnTo>
                    <a:pt x="448" y="157"/>
                  </a:lnTo>
                  <a:lnTo>
                    <a:pt x="461" y="181"/>
                  </a:lnTo>
                  <a:lnTo>
                    <a:pt x="469" y="194"/>
                  </a:lnTo>
                  <a:lnTo>
                    <a:pt x="482" y="221"/>
                  </a:lnTo>
                  <a:lnTo>
                    <a:pt x="482" y="276"/>
                  </a:lnTo>
                  <a:lnTo>
                    <a:pt x="468" y="300"/>
                  </a:lnTo>
                  <a:lnTo>
                    <a:pt x="458" y="307"/>
                  </a:lnTo>
                  <a:lnTo>
                    <a:pt x="452" y="322"/>
                  </a:lnTo>
                  <a:lnTo>
                    <a:pt x="452" y="339"/>
                  </a:lnTo>
                  <a:lnTo>
                    <a:pt x="447" y="351"/>
                  </a:lnTo>
                  <a:lnTo>
                    <a:pt x="416" y="367"/>
                  </a:lnTo>
                  <a:lnTo>
                    <a:pt x="405" y="386"/>
                  </a:lnTo>
                  <a:lnTo>
                    <a:pt x="400" y="415"/>
                  </a:lnTo>
                  <a:lnTo>
                    <a:pt x="405" y="436"/>
                  </a:lnTo>
                  <a:lnTo>
                    <a:pt x="416" y="438"/>
                  </a:lnTo>
                  <a:lnTo>
                    <a:pt x="439" y="449"/>
                  </a:lnTo>
                  <a:lnTo>
                    <a:pt x="447" y="454"/>
                  </a:lnTo>
                  <a:lnTo>
                    <a:pt x="448" y="454"/>
                  </a:lnTo>
                  <a:lnTo>
                    <a:pt x="503" y="368"/>
                  </a:lnTo>
                  <a:lnTo>
                    <a:pt x="520" y="347"/>
                  </a:lnTo>
                  <a:lnTo>
                    <a:pt x="538" y="339"/>
                  </a:lnTo>
                  <a:lnTo>
                    <a:pt x="589" y="351"/>
                  </a:lnTo>
                  <a:lnTo>
                    <a:pt x="638" y="478"/>
                  </a:lnTo>
                  <a:lnTo>
                    <a:pt x="643" y="530"/>
                  </a:lnTo>
                  <a:lnTo>
                    <a:pt x="653" y="554"/>
                  </a:lnTo>
                  <a:lnTo>
                    <a:pt x="653" y="588"/>
                  </a:lnTo>
                  <a:lnTo>
                    <a:pt x="656" y="619"/>
                  </a:lnTo>
                  <a:lnTo>
                    <a:pt x="653" y="629"/>
                  </a:lnTo>
                  <a:lnTo>
                    <a:pt x="648" y="642"/>
                  </a:lnTo>
                  <a:lnTo>
                    <a:pt x="638" y="647"/>
                  </a:lnTo>
                  <a:lnTo>
                    <a:pt x="630" y="647"/>
                  </a:lnTo>
                  <a:lnTo>
                    <a:pt x="624" y="629"/>
                  </a:lnTo>
                  <a:lnTo>
                    <a:pt x="608" y="642"/>
                  </a:lnTo>
                  <a:lnTo>
                    <a:pt x="608" y="658"/>
                  </a:lnTo>
                  <a:lnTo>
                    <a:pt x="605" y="664"/>
                  </a:lnTo>
                  <a:lnTo>
                    <a:pt x="605" y="692"/>
                  </a:lnTo>
                  <a:lnTo>
                    <a:pt x="578" y="718"/>
                  </a:lnTo>
                  <a:lnTo>
                    <a:pt x="566" y="742"/>
                  </a:lnTo>
                  <a:lnTo>
                    <a:pt x="574" y="773"/>
                  </a:lnTo>
                  <a:lnTo>
                    <a:pt x="562" y="791"/>
                  </a:lnTo>
                  <a:lnTo>
                    <a:pt x="538" y="836"/>
                  </a:lnTo>
                  <a:lnTo>
                    <a:pt x="535" y="852"/>
                  </a:lnTo>
                  <a:lnTo>
                    <a:pt x="325" y="878"/>
                  </a:lnTo>
                  <a:lnTo>
                    <a:pt x="325" y="863"/>
                  </a:lnTo>
                  <a:lnTo>
                    <a:pt x="0" y="909"/>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55" name="Rectangle 154"/>
            <p:cNvSpPr>
              <a:spLocks noChangeArrowheads="1"/>
            </p:cNvSpPr>
            <p:nvPr/>
          </p:nvSpPr>
          <p:spPr bwMode="auto">
            <a:xfrm>
              <a:off x="6222" y="1567"/>
              <a:ext cx="15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MI</a:t>
              </a:r>
              <a:endParaRPr lang="en-US" sz="1100">
                <a:effectLst/>
                <a:latin typeface="Calibri" charset="0"/>
                <a:ea typeface="Calibri" charset="0"/>
                <a:cs typeface="Times New Roman" charset="0"/>
              </a:endParaRPr>
            </a:p>
          </p:txBody>
        </p:sp>
        <p:sp>
          <p:nvSpPr>
            <p:cNvPr id="156" name="Freeform 155"/>
            <p:cNvSpPr>
              <a:spLocks/>
            </p:cNvSpPr>
            <p:nvPr/>
          </p:nvSpPr>
          <p:spPr bwMode="auto">
            <a:xfrm>
              <a:off x="6023" y="1173"/>
              <a:ext cx="656" cy="909"/>
            </a:xfrm>
            <a:custGeom>
              <a:avLst/>
              <a:gdLst>
                <a:gd name="T0" fmla="*/ 0 w 656"/>
                <a:gd name="T1" fmla="*/ 909 h 909"/>
                <a:gd name="T2" fmla="*/ 5 w 656"/>
                <a:gd name="T3" fmla="*/ 899 h 909"/>
                <a:gd name="T4" fmla="*/ 30 w 656"/>
                <a:gd name="T5" fmla="*/ 878 h 909"/>
                <a:gd name="T6" fmla="*/ 53 w 656"/>
                <a:gd name="T7" fmla="*/ 816 h 909"/>
                <a:gd name="T8" fmla="*/ 67 w 656"/>
                <a:gd name="T9" fmla="*/ 787 h 909"/>
                <a:gd name="T10" fmla="*/ 75 w 656"/>
                <a:gd name="T11" fmla="*/ 752 h 909"/>
                <a:gd name="T12" fmla="*/ 77 w 656"/>
                <a:gd name="T13" fmla="*/ 706 h 909"/>
                <a:gd name="T14" fmla="*/ 83 w 656"/>
                <a:gd name="T15" fmla="*/ 702 h 909"/>
                <a:gd name="T16" fmla="*/ 83 w 656"/>
                <a:gd name="T17" fmla="*/ 692 h 909"/>
                <a:gd name="T18" fmla="*/ 75 w 656"/>
                <a:gd name="T19" fmla="*/ 682 h 909"/>
                <a:gd name="T20" fmla="*/ 75 w 656"/>
                <a:gd name="T21" fmla="*/ 642 h 909"/>
                <a:gd name="T22" fmla="*/ 53 w 656"/>
                <a:gd name="T23" fmla="*/ 584 h 909"/>
                <a:gd name="T24" fmla="*/ 25 w 656"/>
                <a:gd name="T25" fmla="*/ 525 h 909"/>
                <a:gd name="T26" fmla="*/ 8 w 656"/>
                <a:gd name="T27" fmla="*/ 496 h 909"/>
                <a:gd name="T28" fmla="*/ 21 w 656"/>
                <a:gd name="T29" fmla="*/ 467 h 909"/>
                <a:gd name="T30" fmla="*/ 5 w 656"/>
                <a:gd name="T31" fmla="*/ 420 h 909"/>
                <a:gd name="T32" fmla="*/ 0 w 656"/>
                <a:gd name="T33" fmla="*/ 402 h 909"/>
                <a:gd name="T34" fmla="*/ 13 w 656"/>
                <a:gd name="T35" fmla="*/ 386 h 909"/>
                <a:gd name="T36" fmla="*/ 30 w 656"/>
                <a:gd name="T37" fmla="*/ 352 h 909"/>
                <a:gd name="T38" fmla="*/ 30 w 656"/>
                <a:gd name="T39" fmla="*/ 339 h 909"/>
                <a:gd name="T40" fmla="*/ 32 w 656"/>
                <a:gd name="T41" fmla="*/ 299 h 909"/>
                <a:gd name="T42" fmla="*/ 32 w 656"/>
                <a:gd name="T43" fmla="*/ 262 h 909"/>
                <a:gd name="T44" fmla="*/ 51 w 656"/>
                <a:gd name="T45" fmla="*/ 245 h 909"/>
                <a:gd name="T46" fmla="*/ 53 w 656"/>
                <a:gd name="T47" fmla="*/ 231 h 909"/>
                <a:gd name="T48" fmla="*/ 57 w 656"/>
                <a:gd name="T49" fmla="*/ 216 h 909"/>
                <a:gd name="T50" fmla="*/ 77 w 656"/>
                <a:gd name="T51" fmla="*/ 200 h 909"/>
                <a:gd name="T52" fmla="*/ 94 w 656"/>
                <a:gd name="T53" fmla="*/ 200 h 909"/>
                <a:gd name="T54" fmla="*/ 99 w 656"/>
                <a:gd name="T55" fmla="*/ 189 h 909"/>
                <a:gd name="T56" fmla="*/ 100 w 656"/>
                <a:gd name="T57" fmla="*/ 163 h 909"/>
                <a:gd name="T58" fmla="*/ 113 w 656"/>
                <a:gd name="T59" fmla="*/ 152 h 909"/>
                <a:gd name="T60" fmla="*/ 120 w 656"/>
                <a:gd name="T61" fmla="*/ 147 h 909"/>
                <a:gd name="T62" fmla="*/ 120 w 656"/>
                <a:gd name="T63" fmla="*/ 152 h 909"/>
                <a:gd name="T64" fmla="*/ 120 w 656"/>
                <a:gd name="T65" fmla="*/ 158 h 909"/>
                <a:gd name="T66" fmla="*/ 129 w 656"/>
                <a:gd name="T67" fmla="*/ 182 h 909"/>
                <a:gd name="T68" fmla="*/ 120 w 656"/>
                <a:gd name="T69" fmla="*/ 203 h 909"/>
                <a:gd name="T70" fmla="*/ 120 w 656"/>
                <a:gd name="T71" fmla="*/ 226 h 909"/>
                <a:gd name="T72" fmla="*/ 139 w 656"/>
                <a:gd name="T73" fmla="*/ 212 h 909"/>
                <a:gd name="T74" fmla="*/ 153 w 656"/>
                <a:gd name="T75" fmla="*/ 189 h 909"/>
                <a:gd name="T76" fmla="*/ 153 w 656"/>
                <a:gd name="T77" fmla="*/ 163 h 909"/>
                <a:gd name="T78" fmla="*/ 148 w 656"/>
                <a:gd name="T79" fmla="*/ 140 h 909"/>
                <a:gd name="T80" fmla="*/ 156 w 656"/>
                <a:gd name="T81" fmla="*/ 116 h 909"/>
                <a:gd name="T82" fmla="*/ 171 w 656"/>
                <a:gd name="T83" fmla="*/ 106 h 909"/>
                <a:gd name="T84" fmla="*/ 182 w 656"/>
                <a:gd name="T85" fmla="*/ 100 h 909"/>
                <a:gd name="T86" fmla="*/ 193 w 656"/>
                <a:gd name="T87" fmla="*/ 90 h 909"/>
                <a:gd name="T88" fmla="*/ 198 w 656"/>
                <a:gd name="T89" fmla="*/ 90 h 909"/>
                <a:gd name="T90" fmla="*/ 198 w 656"/>
                <a:gd name="T91" fmla="*/ 76 h 909"/>
                <a:gd name="T92" fmla="*/ 191 w 656"/>
                <a:gd name="T93" fmla="*/ 76 h 909"/>
                <a:gd name="T94" fmla="*/ 191 w 656"/>
                <a:gd name="T95" fmla="*/ 66 h 909"/>
                <a:gd name="T96" fmla="*/ 191 w 656"/>
                <a:gd name="T97" fmla="*/ 45 h 909"/>
                <a:gd name="T98" fmla="*/ 204 w 656"/>
                <a:gd name="T99" fmla="*/ 16 h 909"/>
                <a:gd name="T100" fmla="*/ 222 w 656"/>
                <a:gd name="T101" fmla="*/ 4 h 909"/>
                <a:gd name="T102" fmla="*/ 238 w 656"/>
                <a:gd name="T103" fmla="*/ 0 h 909"/>
                <a:gd name="T104" fmla="*/ 257 w 656"/>
                <a:gd name="T105" fmla="*/ 13 h 909"/>
                <a:gd name="T106" fmla="*/ 286 w 656"/>
                <a:gd name="T107" fmla="*/ 21 h 909"/>
                <a:gd name="T108" fmla="*/ 321 w 656"/>
                <a:gd name="T109" fmla="*/ 29 h 909"/>
                <a:gd name="T110" fmla="*/ 330 w 656"/>
                <a:gd name="T111" fmla="*/ 45 h 909"/>
                <a:gd name="T112" fmla="*/ 375 w 656"/>
                <a:gd name="T113" fmla="*/ 51 h 909"/>
                <a:gd name="T114" fmla="*/ 424 w 656"/>
                <a:gd name="T115" fmla="*/ 71 h 909"/>
                <a:gd name="T116" fmla="*/ 447 w 656"/>
                <a:gd name="T117" fmla="*/ 87 h 909"/>
                <a:gd name="T118" fmla="*/ 468 w 656"/>
                <a:gd name="T119" fmla="*/ 121 h 909"/>
                <a:gd name="T120" fmla="*/ 461 w 656"/>
                <a:gd name="T121" fmla="*/ 131 h 909"/>
                <a:gd name="T122" fmla="*/ 447 w 656"/>
                <a:gd name="T123" fmla="*/ 134 h 909"/>
                <a:gd name="T124" fmla="*/ 447 w 656"/>
                <a:gd name="T125" fmla="*/ 147 h 909"/>
                <a:gd name="T126" fmla="*/ 448 w 656"/>
                <a:gd name="T127" fmla="*/ 157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656" h="909">
                  <a:moveTo>
                    <a:pt x="0" y="909"/>
                  </a:moveTo>
                  <a:lnTo>
                    <a:pt x="5" y="899"/>
                  </a:lnTo>
                  <a:lnTo>
                    <a:pt x="30" y="878"/>
                  </a:lnTo>
                  <a:lnTo>
                    <a:pt x="53" y="816"/>
                  </a:lnTo>
                  <a:lnTo>
                    <a:pt x="67" y="787"/>
                  </a:lnTo>
                  <a:lnTo>
                    <a:pt x="75" y="752"/>
                  </a:lnTo>
                  <a:lnTo>
                    <a:pt x="77" y="706"/>
                  </a:lnTo>
                  <a:lnTo>
                    <a:pt x="83" y="702"/>
                  </a:lnTo>
                  <a:lnTo>
                    <a:pt x="83" y="692"/>
                  </a:lnTo>
                  <a:lnTo>
                    <a:pt x="75" y="682"/>
                  </a:lnTo>
                  <a:lnTo>
                    <a:pt x="75" y="642"/>
                  </a:lnTo>
                  <a:lnTo>
                    <a:pt x="53" y="584"/>
                  </a:lnTo>
                  <a:lnTo>
                    <a:pt x="25" y="525"/>
                  </a:lnTo>
                  <a:lnTo>
                    <a:pt x="8" y="496"/>
                  </a:lnTo>
                  <a:lnTo>
                    <a:pt x="21" y="467"/>
                  </a:lnTo>
                  <a:lnTo>
                    <a:pt x="5" y="420"/>
                  </a:lnTo>
                  <a:lnTo>
                    <a:pt x="0" y="402"/>
                  </a:lnTo>
                  <a:lnTo>
                    <a:pt x="13" y="386"/>
                  </a:lnTo>
                  <a:lnTo>
                    <a:pt x="30" y="352"/>
                  </a:lnTo>
                  <a:lnTo>
                    <a:pt x="30" y="339"/>
                  </a:lnTo>
                  <a:lnTo>
                    <a:pt x="32" y="299"/>
                  </a:lnTo>
                  <a:lnTo>
                    <a:pt x="32" y="262"/>
                  </a:lnTo>
                  <a:lnTo>
                    <a:pt x="51" y="245"/>
                  </a:lnTo>
                  <a:lnTo>
                    <a:pt x="53" y="231"/>
                  </a:lnTo>
                  <a:lnTo>
                    <a:pt x="57" y="216"/>
                  </a:lnTo>
                  <a:lnTo>
                    <a:pt x="77" y="200"/>
                  </a:lnTo>
                  <a:lnTo>
                    <a:pt x="94" y="200"/>
                  </a:lnTo>
                  <a:lnTo>
                    <a:pt x="99" y="189"/>
                  </a:lnTo>
                  <a:lnTo>
                    <a:pt x="100" y="163"/>
                  </a:lnTo>
                  <a:lnTo>
                    <a:pt x="113" y="152"/>
                  </a:lnTo>
                  <a:lnTo>
                    <a:pt x="120" y="147"/>
                  </a:lnTo>
                  <a:lnTo>
                    <a:pt x="120" y="152"/>
                  </a:lnTo>
                  <a:lnTo>
                    <a:pt x="120" y="158"/>
                  </a:lnTo>
                  <a:lnTo>
                    <a:pt x="129" y="182"/>
                  </a:lnTo>
                  <a:lnTo>
                    <a:pt x="120" y="203"/>
                  </a:lnTo>
                  <a:lnTo>
                    <a:pt x="120" y="226"/>
                  </a:lnTo>
                  <a:lnTo>
                    <a:pt x="139" y="212"/>
                  </a:lnTo>
                  <a:lnTo>
                    <a:pt x="153" y="189"/>
                  </a:lnTo>
                  <a:lnTo>
                    <a:pt x="153" y="163"/>
                  </a:lnTo>
                  <a:lnTo>
                    <a:pt x="148" y="140"/>
                  </a:lnTo>
                  <a:lnTo>
                    <a:pt x="156" y="116"/>
                  </a:lnTo>
                  <a:lnTo>
                    <a:pt x="171" y="106"/>
                  </a:lnTo>
                  <a:lnTo>
                    <a:pt x="182" y="100"/>
                  </a:lnTo>
                  <a:lnTo>
                    <a:pt x="193" y="90"/>
                  </a:lnTo>
                  <a:lnTo>
                    <a:pt x="198" y="90"/>
                  </a:lnTo>
                  <a:lnTo>
                    <a:pt x="198" y="76"/>
                  </a:lnTo>
                  <a:lnTo>
                    <a:pt x="191" y="76"/>
                  </a:lnTo>
                  <a:lnTo>
                    <a:pt x="191" y="66"/>
                  </a:lnTo>
                  <a:lnTo>
                    <a:pt x="191" y="45"/>
                  </a:lnTo>
                  <a:lnTo>
                    <a:pt x="204" y="16"/>
                  </a:lnTo>
                  <a:lnTo>
                    <a:pt x="222" y="4"/>
                  </a:lnTo>
                  <a:lnTo>
                    <a:pt x="238" y="0"/>
                  </a:lnTo>
                  <a:lnTo>
                    <a:pt x="257" y="13"/>
                  </a:lnTo>
                  <a:lnTo>
                    <a:pt x="286" y="21"/>
                  </a:lnTo>
                  <a:lnTo>
                    <a:pt x="321" y="29"/>
                  </a:lnTo>
                  <a:lnTo>
                    <a:pt x="330" y="45"/>
                  </a:lnTo>
                  <a:lnTo>
                    <a:pt x="375" y="51"/>
                  </a:lnTo>
                  <a:lnTo>
                    <a:pt x="424" y="71"/>
                  </a:lnTo>
                  <a:lnTo>
                    <a:pt x="447" y="87"/>
                  </a:lnTo>
                  <a:lnTo>
                    <a:pt x="468" y="121"/>
                  </a:lnTo>
                  <a:lnTo>
                    <a:pt x="461" y="131"/>
                  </a:lnTo>
                  <a:lnTo>
                    <a:pt x="447" y="134"/>
                  </a:lnTo>
                  <a:lnTo>
                    <a:pt x="447" y="147"/>
                  </a:lnTo>
                  <a:lnTo>
                    <a:pt x="448" y="157"/>
                  </a:lnTo>
                  <a:lnTo>
                    <a:pt x="461" y="181"/>
                  </a:lnTo>
                  <a:lnTo>
                    <a:pt x="469" y="194"/>
                  </a:lnTo>
                  <a:lnTo>
                    <a:pt x="482" y="221"/>
                  </a:lnTo>
                  <a:lnTo>
                    <a:pt x="482" y="276"/>
                  </a:lnTo>
                  <a:lnTo>
                    <a:pt x="468" y="300"/>
                  </a:lnTo>
                  <a:lnTo>
                    <a:pt x="458" y="307"/>
                  </a:lnTo>
                  <a:lnTo>
                    <a:pt x="452" y="322"/>
                  </a:lnTo>
                  <a:lnTo>
                    <a:pt x="452" y="339"/>
                  </a:lnTo>
                  <a:lnTo>
                    <a:pt x="447" y="351"/>
                  </a:lnTo>
                  <a:lnTo>
                    <a:pt x="416" y="367"/>
                  </a:lnTo>
                  <a:lnTo>
                    <a:pt x="405" y="386"/>
                  </a:lnTo>
                  <a:lnTo>
                    <a:pt x="400" y="415"/>
                  </a:lnTo>
                  <a:lnTo>
                    <a:pt x="405" y="436"/>
                  </a:lnTo>
                  <a:lnTo>
                    <a:pt x="416" y="438"/>
                  </a:lnTo>
                  <a:lnTo>
                    <a:pt x="439" y="449"/>
                  </a:lnTo>
                  <a:lnTo>
                    <a:pt x="447" y="454"/>
                  </a:lnTo>
                  <a:lnTo>
                    <a:pt x="448" y="454"/>
                  </a:lnTo>
                  <a:lnTo>
                    <a:pt x="503" y="368"/>
                  </a:lnTo>
                  <a:lnTo>
                    <a:pt x="520" y="347"/>
                  </a:lnTo>
                  <a:lnTo>
                    <a:pt x="538" y="339"/>
                  </a:lnTo>
                  <a:lnTo>
                    <a:pt x="589" y="351"/>
                  </a:lnTo>
                  <a:lnTo>
                    <a:pt x="638" y="478"/>
                  </a:lnTo>
                  <a:lnTo>
                    <a:pt x="643" y="530"/>
                  </a:lnTo>
                  <a:lnTo>
                    <a:pt x="653" y="554"/>
                  </a:lnTo>
                  <a:lnTo>
                    <a:pt x="653" y="588"/>
                  </a:lnTo>
                  <a:lnTo>
                    <a:pt x="656" y="619"/>
                  </a:lnTo>
                  <a:lnTo>
                    <a:pt x="653" y="629"/>
                  </a:lnTo>
                  <a:lnTo>
                    <a:pt x="648" y="642"/>
                  </a:lnTo>
                  <a:lnTo>
                    <a:pt x="638" y="647"/>
                  </a:lnTo>
                  <a:lnTo>
                    <a:pt x="630" y="647"/>
                  </a:lnTo>
                  <a:lnTo>
                    <a:pt x="624" y="629"/>
                  </a:lnTo>
                  <a:lnTo>
                    <a:pt x="608" y="642"/>
                  </a:lnTo>
                  <a:lnTo>
                    <a:pt x="608" y="658"/>
                  </a:lnTo>
                  <a:lnTo>
                    <a:pt x="605" y="664"/>
                  </a:lnTo>
                  <a:lnTo>
                    <a:pt x="605" y="692"/>
                  </a:lnTo>
                  <a:lnTo>
                    <a:pt x="578" y="718"/>
                  </a:lnTo>
                  <a:lnTo>
                    <a:pt x="566" y="742"/>
                  </a:lnTo>
                  <a:lnTo>
                    <a:pt x="574" y="773"/>
                  </a:lnTo>
                  <a:lnTo>
                    <a:pt x="562" y="791"/>
                  </a:lnTo>
                  <a:lnTo>
                    <a:pt x="538" y="836"/>
                  </a:lnTo>
                  <a:lnTo>
                    <a:pt x="535" y="852"/>
                  </a:lnTo>
                  <a:lnTo>
                    <a:pt x="325" y="878"/>
                  </a:lnTo>
                  <a:lnTo>
                    <a:pt x="325" y="863"/>
                  </a:lnTo>
                  <a:lnTo>
                    <a:pt x="0" y="909"/>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57" name="Freeform 156"/>
            <p:cNvSpPr>
              <a:spLocks/>
            </p:cNvSpPr>
            <p:nvPr/>
          </p:nvSpPr>
          <p:spPr bwMode="auto">
            <a:xfrm>
              <a:off x="6382" y="3477"/>
              <a:ext cx="927" cy="971"/>
            </a:xfrm>
            <a:custGeom>
              <a:avLst/>
              <a:gdLst>
                <a:gd name="T0" fmla="*/ 0 w 927"/>
                <a:gd name="T1" fmla="*/ 54 h 971"/>
                <a:gd name="T2" fmla="*/ 121 w 927"/>
                <a:gd name="T3" fmla="*/ 507 h 971"/>
                <a:gd name="T4" fmla="*/ 136 w 927"/>
                <a:gd name="T5" fmla="*/ 523 h 971"/>
                <a:gd name="T6" fmla="*/ 147 w 927"/>
                <a:gd name="T7" fmla="*/ 554 h 971"/>
                <a:gd name="T8" fmla="*/ 152 w 927"/>
                <a:gd name="T9" fmla="*/ 570 h 971"/>
                <a:gd name="T10" fmla="*/ 161 w 927"/>
                <a:gd name="T11" fmla="*/ 576 h 971"/>
                <a:gd name="T12" fmla="*/ 179 w 927"/>
                <a:gd name="T13" fmla="*/ 592 h 971"/>
                <a:gd name="T14" fmla="*/ 171 w 927"/>
                <a:gd name="T15" fmla="*/ 612 h 971"/>
                <a:gd name="T16" fmla="*/ 185 w 927"/>
                <a:gd name="T17" fmla="*/ 631 h 971"/>
                <a:gd name="T18" fmla="*/ 180 w 927"/>
                <a:gd name="T19" fmla="*/ 636 h 971"/>
                <a:gd name="T20" fmla="*/ 171 w 927"/>
                <a:gd name="T21" fmla="*/ 659 h 971"/>
                <a:gd name="T22" fmla="*/ 171 w 927"/>
                <a:gd name="T23" fmla="*/ 691 h 971"/>
                <a:gd name="T24" fmla="*/ 156 w 927"/>
                <a:gd name="T25" fmla="*/ 714 h 971"/>
                <a:gd name="T26" fmla="*/ 156 w 927"/>
                <a:gd name="T27" fmla="*/ 754 h 971"/>
                <a:gd name="T28" fmla="*/ 180 w 927"/>
                <a:gd name="T29" fmla="*/ 799 h 971"/>
                <a:gd name="T30" fmla="*/ 179 w 927"/>
                <a:gd name="T31" fmla="*/ 853 h 971"/>
                <a:gd name="T32" fmla="*/ 201 w 927"/>
                <a:gd name="T33" fmla="*/ 893 h 971"/>
                <a:gd name="T34" fmla="*/ 204 w 927"/>
                <a:gd name="T35" fmla="*/ 900 h 971"/>
                <a:gd name="T36" fmla="*/ 204 w 927"/>
                <a:gd name="T37" fmla="*/ 918 h 971"/>
                <a:gd name="T38" fmla="*/ 220 w 927"/>
                <a:gd name="T39" fmla="*/ 929 h 971"/>
                <a:gd name="T40" fmla="*/ 220 w 927"/>
                <a:gd name="T41" fmla="*/ 943 h 971"/>
                <a:gd name="T42" fmla="*/ 231 w 927"/>
                <a:gd name="T43" fmla="*/ 963 h 971"/>
                <a:gd name="T44" fmla="*/ 720 w 927"/>
                <a:gd name="T45" fmla="*/ 929 h 971"/>
                <a:gd name="T46" fmla="*/ 723 w 927"/>
                <a:gd name="T47" fmla="*/ 953 h 971"/>
                <a:gd name="T48" fmla="*/ 728 w 927"/>
                <a:gd name="T49" fmla="*/ 963 h 971"/>
                <a:gd name="T50" fmla="*/ 753 w 927"/>
                <a:gd name="T51" fmla="*/ 971 h 971"/>
                <a:gd name="T52" fmla="*/ 758 w 927"/>
                <a:gd name="T53" fmla="*/ 943 h 971"/>
                <a:gd name="T54" fmla="*/ 745 w 927"/>
                <a:gd name="T55" fmla="*/ 898 h 971"/>
                <a:gd name="T56" fmla="*/ 745 w 927"/>
                <a:gd name="T57" fmla="*/ 877 h 971"/>
                <a:gd name="T58" fmla="*/ 753 w 927"/>
                <a:gd name="T59" fmla="*/ 869 h 971"/>
                <a:gd name="T60" fmla="*/ 764 w 927"/>
                <a:gd name="T61" fmla="*/ 858 h 971"/>
                <a:gd name="T62" fmla="*/ 800 w 927"/>
                <a:gd name="T63" fmla="*/ 877 h 971"/>
                <a:gd name="T64" fmla="*/ 833 w 927"/>
                <a:gd name="T65" fmla="*/ 877 h 971"/>
                <a:gd name="T66" fmla="*/ 844 w 927"/>
                <a:gd name="T67" fmla="*/ 874 h 971"/>
                <a:gd name="T68" fmla="*/ 843 w 927"/>
                <a:gd name="T69" fmla="*/ 833 h 971"/>
                <a:gd name="T70" fmla="*/ 838 w 927"/>
                <a:gd name="T71" fmla="*/ 819 h 971"/>
                <a:gd name="T72" fmla="*/ 838 w 927"/>
                <a:gd name="T73" fmla="*/ 795 h 971"/>
                <a:gd name="T74" fmla="*/ 838 w 927"/>
                <a:gd name="T75" fmla="*/ 777 h 971"/>
                <a:gd name="T76" fmla="*/ 865 w 927"/>
                <a:gd name="T77" fmla="*/ 701 h 971"/>
                <a:gd name="T78" fmla="*/ 868 w 927"/>
                <a:gd name="T79" fmla="*/ 665 h 971"/>
                <a:gd name="T80" fmla="*/ 884 w 927"/>
                <a:gd name="T81" fmla="*/ 641 h 971"/>
                <a:gd name="T82" fmla="*/ 894 w 927"/>
                <a:gd name="T83" fmla="*/ 607 h 971"/>
                <a:gd name="T84" fmla="*/ 911 w 927"/>
                <a:gd name="T85" fmla="*/ 592 h 971"/>
                <a:gd name="T86" fmla="*/ 918 w 927"/>
                <a:gd name="T87" fmla="*/ 589 h 971"/>
                <a:gd name="T88" fmla="*/ 927 w 927"/>
                <a:gd name="T89" fmla="*/ 576 h 971"/>
                <a:gd name="T90" fmla="*/ 911 w 927"/>
                <a:gd name="T91" fmla="*/ 576 h 971"/>
                <a:gd name="T92" fmla="*/ 911 w 927"/>
                <a:gd name="T93" fmla="*/ 571 h 971"/>
                <a:gd name="T94" fmla="*/ 902 w 927"/>
                <a:gd name="T95" fmla="*/ 571 h 971"/>
                <a:gd name="T96" fmla="*/ 873 w 927"/>
                <a:gd name="T97" fmla="*/ 570 h 971"/>
                <a:gd name="T98" fmla="*/ 868 w 927"/>
                <a:gd name="T99" fmla="*/ 567 h 971"/>
                <a:gd name="T100" fmla="*/ 859 w 927"/>
                <a:gd name="T101" fmla="*/ 554 h 971"/>
                <a:gd name="T102" fmla="*/ 849 w 927"/>
                <a:gd name="T103" fmla="*/ 507 h 971"/>
                <a:gd name="T104" fmla="*/ 833 w 927"/>
                <a:gd name="T105" fmla="*/ 479 h 971"/>
                <a:gd name="T106" fmla="*/ 804 w 927"/>
                <a:gd name="T107" fmla="*/ 470 h 971"/>
                <a:gd name="T108" fmla="*/ 792 w 927"/>
                <a:gd name="T109" fmla="*/ 424 h 971"/>
                <a:gd name="T110" fmla="*/ 772 w 927"/>
                <a:gd name="T111" fmla="*/ 405 h 971"/>
                <a:gd name="T112" fmla="*/ 764 w 927"/>
                <a:gd name="T113" fmla="*/ 381 h 971"/>
                <a:gd name="T114" fmla="*/ 750 w 927"/>
                <a:gd name="T115" fmla="*/ 372 h 971"/>
                <a:gd name="T116" fmla="*/ 723 w 927"/>
                <a:gd name="T117" fmla="*/ 358 h 971"/>
                <a:gd name="T118" fmla="*/ 704 w 927"/>
                <a:gd name="T119" fmla="*/ 337 h 971"/>
                <a:gd name="T120" fmla="*/ 683 w 927"/>
                <a:gd name="T121" fmla="*/ 327 h 971"/>
                <a:gd name="T122" fmla="*/ 683 w 927"/>
                <a:gd name="T123" fmla="*/ 311 h 971"/>
                <a:gd name="T124" fmla="*/ 673 w 927"/>
                <a:gd name="T125" fmla="*/ 288 h 971"/>
                <a:gd name="T126" fmla="*/ 661 w 927"/>
                <a:gd name="T127" fmla="*/ 284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927" h="971">
                  <a:moveTo>
                    <a:pt x="0" y="54"/>
                  </a:moveTo>
                  <a:lnTo>
                    <a:pt x="121" y="507"/>
                  </a:lnTo>
                  <a:lnTo>
                    <a:pt x="136" y="523"/>
                  </a:lnTo>
                  <a:lnTo>
                    <a:pt x="147" y="554"/>
                  </a:lnTo>
                  <a:lnTo>
                    <a:pt x="152" y="570"/>
                  </a:lnTo>
                  <a:lnTo>
                    <a:pt x="161" y="576"/>
                  </a:lnTo>
                  <a:lnTo>
                    <a:pt x="179" y="592"/>
                  </a:lnTo>
                  <a:lnTo>
                    <a:pt x="171" y="612"/>
                  </a:lnTo>
                  <a:lnTo>
                    <a:pt x="185" y="631"/>
                  </a:lnTo>
                  <a:lnTo>
                    <a:pt x="180" y="636"/>
                  </a:lnTo>
                  <a:lnTo>
                    <a:pt x="171" y="659"/>
                  </a:lnTo>
                  <a:lnTo>
                    <a:pt x="171" y="691"/>
                  </a:lnTo>
                  <a:lnTo>
                    <a:pt x="156" y="714"/>
                  </a:lnTo>
                  <a:lnTo>
                    <a:pt x="156" y="754"/>
                  </a:lnTo>
                  <a:lnTo>
                    <a:pt x="180" y="799"/>
                  </a:lnTo>
                  <a:lnTo>
                    <a:pt x="179" y="853"/>
                  </a:lnTo>
                  <a:lnTo>
                    <a:pt x="201" y="893"/>
                  </a:lnTo>
                  <a:lnTo>
                    <a:pt x="204" y="900"/>
                  </a:lnTo>
                  <a:lnTo>
                    <a:pt x="204" y="918"/>
                  </a:lnTo>
                  <a:lnTo>
                    <a:pt x="220" y="929"/>
                  </a:lnTo>
                  <a:lnTo>
                    <a:pt x="220" y="943"/>
                  </a:lnTo>
                  <a:lnTo>
                    <a:pt x="231" y="963"/>
                  </a:lnTo>
                  <a:lnTo>
                    <a:pt x="720" y="929"/>
                  </a:lnTo>
                  <a:lnTo>
                    <a:pt x="723" y="953"/>
                  </a:lnTo>
                  <a:lnTo>
                    <a:pt x="728" y="963"/>
                  </a:lnTo>
                  <a:lnTo>
                    <a:pt x="753" y="971"/>
                  </a:lnTo>
                  <a:lnTo>
                    <a:pt x="758" y="943"/>
                  </a:lnTo>
                  <a:lnTo>
                    <a:pt x="745" y="898"/>
                  </a:lnTo>
                  <a:lnTo>
                    <a:pt x="745" y="877"/>
                  </a:lnTo>
                  <a:lnTo>
                    <a:pt x="753" y="869"/>
                  </a:lnTo>
                  <a:lnTo>
                    <a:pt x="764" y="858"/>
                  </a:lnTo>
                  <a:lnTo>
                    <a:pt x="800" y="877"/>
                  </a:lnTo>
                  <a:lnTo>
                    <a:pt x="833" y="877"/>
                  </a:lnTo>
                  <a:lnTo>
                    <a:pt x="844" y="874"/>
                  </a:lnTo>
                  <a:lnTo>
                    <a:pt x="843" y="833"/>
                  </a:lnTo>
                  <a:lnTo>
                    <a:pt x="838" y="819"/>
                  </a:lnTo>
                  <a:lnTo>
                    <a:pt x="838" y="795"/>
                  </a:lnTo>
                  <a:lnTo>
                    <a:pt x="838" y="777"/>
                  </a:lnTo>
                  <a:lnTo>
                    <a:pt x="865" y="701"/>
                  </a:lnTo>
                  <a:lnTo>
                    <a:pt x="868" y="665"/>
                  </a:lnTo>
                  <a:lnTo>
                    <a:pt x="884" y="641"/>
                  </a:lnTo>
                  <a:lnTo>
                    <a:pt x="894" y="607"/>
                  </a:lnTo>
                  <a:lnTo>
                    <a:pt x="911" y="592"/>
                  </a:lnTo>
                  <a:lnTo>
                    <a:pt x="918" y="589"/>
                  </a:lnTo>
                  <a:lnTo>
                    <a:pt x="927" y="576"/>
                  </a:lnTo>
                  <a:lnTo>
                    <a:pt x="911" y="576"/>
                  </a:lnTo>
                  <a:lnTo>
                    <a:pt x="911" y="571"/>
                  </a:lnTo>
                  <a:lnTo>
                    <a:pt x="902" y="571"/>
                  </a:lnTo>
                  <a:lnTo>
                    <a:pt x="873" y="570"/>
                  </a:lnTo>
                  <a:lnTo>
                    <a:pt x="868" y="567"/>
                  </a:lnTo>
                  <a:lnTo>
                    <a:pt x="859" y="554"/>
                  </a:lnTo>
                  <a:lnTo>
                    <a:pt x="849" y="507"/>
                  </a:lnTo>
                  <a:lnTo>
                    <a:pt x="833" y="479"/>
                  </a:lnTo>
                  <a:lnTo>
                    <a:pt x="804" y="470"/>
                  </a:lnTo>
                  <a:lnTo>
                    <a:pt x="792" y="424"/>
                  </a:lnTo>
                  <a:lnTo>
                    <a:pt x="772" y="405"/>
                  </a:lnTo>
                  <a:lnTo>
                    <a:pt x="764" y="381"/>
                  </a:lnTo>
                  <a:lnTo>
                    <a:pt x="750" y="372"/>
                  </a:lnTo>
                  <a:lnTo>
                    <a:pt x="723" y="358"/>
                  </a:lnTo>
                  <a:lnTo>
                    <a:pt x="704" y="337"/>
                  </a:lnTo>
                  <a:lnTo>
                    <a:pt x="683" y="327"/>
                  </a:lnTo>
                  <a:lnTo>
                    <a:pt x="683" y="311"/>
                  </a:lnTo>
                  <a:lnTo>
                    <a:pt x="673" y="288"/>
                  </a:lnTo>
                  <a:lnTo>
                    <a:pt x="661" y="284"/>
                  </a:lnTo>
                  <a:lnTo>
                    <a:pt x="637" y="272"/>
                  </a:lnTo>
                  <a:lnTo>
                    <a:pt x="581" y="222"/>
                  </a:lnTo>
                  <a:lnTo>
                    <a:pt x="559" y="214"/>
                  </a:lnTo>
                  <a:lnTo>
                    <a:pt x="549" y="195"/>
                  </a:lnTo>
                  <a:lnTo>
                    <a:pt x="523" y="174"/>
                  </a:lnTo>
                  <a:lnTo>
                    <a:pt x="514" y="138"/>
                  </a:lnTo>
                  <a:lnTo>
                    <a:pt x="495" y="123"/>
                  </a:lnTo>
                  <a:lnTo>
                    <a:pt x="484" y="109"/>
                  </a:lnTo>
                  <a:lnTo>
                    <a:pt x="453" y="104"/>
                  </a:lnTo>
                  <a:lnTo>
                    <a:pt x="409" y="76"/>
                  </a:lnTo>
                  <a:lnTo>
                    <a:pt x="391" y="60"/>
                  </a:lnTo>
                  <a:lnTo>
                    <a:pt x="409" y="31"/>
                  </a:lnTo>
                  <a:lnTo>
                    <a:pt x="421" y="21"/>
                  </a:lnTo>
                  <a:lnTo>
                    <a:pt x="426" y="7"/>
                  </a:lnTo>
                  <a:lnTo>
                    <a:pt x="429" y="0"/>
                  </a:lnTo>
                  <a:lnTo>
                    <a:pt x="426" y="0"/>
                  </a:lnTo>
                  <a:lnTo>
                    <a:pt x="171" y="33"/>
                  </a:lnTo>
                  <a:lnTo>
                    <a:pt x="0" y="54"/>
                  </a:lnTo>
                  <a:close/>
                </a:path>
              </a:pathLst>
            </a:custGeom>
            <a:solidFill>
              <a:schemeClr val="accent3">
                <a:lumMod val="7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58" name="Rectangle 157"/>
            <p:cNvSpPr>
              <a:spLocks noChangeArrowheads="1"/>
            </p:cNvSpPr>
            <p:nvPr/>
          </p:nvSpPr>
          <p:spPr bwMode="auto">
            <a:xfrm>
              <a:off x="6760" y="4037"/>
              <a:ext cx="17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GA</a:t>
              </a:r>
              <a:endParaRPr lang="en-US" sz="1100">
                <a:effectLst/>
                <a:latin typeface="Calibri" charset="0"/>
                <a:ea typeface="Calibri" charset="0"/>
                <a:cs typeface="Times New Roman" charset="0"/>
              </a:endParaRPr>
            </a:p>
          </p:txBody>
        </p:sp>
        <p:sp>
          <p:nvSpPr>
            <p:cNvPr id="159" name="Freeform 158"/>
            <p:cNvSpPr>
              <a:spLocks/>
            </p:cNvSpPr>
            <p:nvPr/>
          </p:nvSpPr>
          <p:spPr bwMode="auto">
            <a:xfrm>
              <a:off x="6382" y="3477"/>
              <a:ext cx="927" cy="971"/>
            </a:xfrm>
            <a:custGeom>
              <a:avLst/>
              <a:gdLst>
                <a:gd name="T0" fmla="*/ 0 w 927"/>
                <a:gd name="T1" fmla="*/ 54 h 971"/>
                <a:gd name="T2" fmla="*/ 121 w 927"/>
                <a:gd name="T3" fmla="*/ 507 h 971"/>
                <a:gd name="T4" fmla="*/ 136 w 927"/>
                <a:gd name="T5" fmla="*/ 523 h 971"/>
                <a:gd name="T6" fmla="*/ 147 w 927"/>
                <a:gd name="T7" fmla="*/ 554 h 971"/>
                <a:gd name="T8" fmla="*/ 152 w 927"/>
                <a:gd name="T9" fmla="*/ 570 h 971"/>
                <a:gd name="T10" fmla="*/ 161 w 927"/>
                <a:gd name="T11" fmla="*/ 576 h 971"/>
                <a:gd name="T12" fmla="*/ 179 w 927"/>
                <a:gd name="T13" fmla="*/ 592 h 971"/>
                <a:gd name="T14" fmla="*/ 171 w 927"/>
                <a:gd name="T15" fmla="*/ 612 h 971"/>
                <a:gd name="T16" fmla="*/ 185 w 927"/>
                <a:gd name="T17" fmla="*/ 631 h 971"/>
                <a:gd name="T18" fmla="*/ 180 w 927"/>
                <a:gd name="T19" fmla="*/ 636 h 971"/>
                <a:gd name="T20" fmla="*/ 171 w 927"/>
                <a:gd name="T21" fmla="*/ 659 h 971"/>
                <a:gd name="T22" fmla="*/ 171 w 927"/>
                <a:gd name="T23" fmla="*/ 691 h 971"/>
                <a:gd name="T24" fmla="*/ 156 w 927"/>
                <a:gd name="T25" fmla="*/ 714 h 971"/>
                <a:gd name="T26" fmla="*/ 156 w 927"/>
                <a:gd name="T27" fmla="*/ 754 h 971"/>
                <a:gd name="T28" fmla="*/ 180 w 927"/>
                <a:gd name="T29" fmla="*/ 799 h 971"/>
                <a:gd name="T30" fmla="*/ 179 w 927"/>
                <a:gd name="T31" fmla="*/ 853 h 971"/>
                <a:gd name="T32" fmla="*/ 201 w 927"/>
                <a:gd name="T33" fmla="*/ 893 h 971"/>
                <a:gd name="T34" fmla="*/ 204 w 927"/>
                <a:gd name="T35" fmla="*/ 900 h 971"/>
                <a:gd name="T36" fmla="*/ 204 w 927"/>
                <a:gd name="T37" fmla="*/ 918 h 971"/>
                <a:gd name="T38" fmla="*/ 220 w 927"/>
                <a:gd name="T39" fmla="*/ 929 h 971"/>
                <a:gd name="T40" fmla="*/ 220 w 927"/>
                <a:gd name="T41" fmla="*/ 943 h 971"/>
                <a:gd name="T42" fmla="*/ 231 w 927"/>
                <a:gd name="T43" fmla="*/ 963 h 971"/>
                <a:gd name="T44" fmla="*/ 720 w 927"/>
                <a:gd name="T45" fmla="*/ 929 h 971"/>
                <a:gd name="T46" fmla="*/ 723 w 927"/>
                <a:gd name="T47" fmla="*/ 953 h 971"/>
                <a:gd name="T48" fmla="*/ 728 w 927"/>
                <a:gd name="T49" fmla="*/ 963 h 971"/>
                <a:gd name="T50" fmla="*/ 753 w 927"/>
                <a:gd name="T51" fmla="*/ 971 h 971"/>
                <a:gd name="T52" fmla="*/ 758 w 927"/>
                <a:gd name="T53" fmla="*/ 943 h 971"/>
                <a:gd name="T54" fmla="*/ 745 w 927"/>
                <a:gd name="T55" fmla="*/ 898 h 971"/>
                <a:gd name="T56" fmla="*/ 745 w 927"/>
                <a:gd name="T57" fmla="*/ 877 h 971"/>
                <a:gd name="T58" fmla="*/ 753 w 927"/>
                <a:gd name="T59" fmla="*/ 869 h 971"/>
                <a:gd name="T60" fmla="*/ 764 w 927"/>
                <a:gd name="T61" fmla="*/ 858 h 971"/>
                <a:gd name="T62" fmla="*/ 800 w 927"/>
                <a:gd name="T63" fmla="*/ 877 h 971"/>
                <a:gd name="T64" fmla="*/ 833 w 927"/>
                <a:gd name="T65" fmla="*/ 877 h 971"/>
                <a:gd name="T66" fmla="*/ 844 w 927"/>
                <a:gd name="T67" fmla="*/ 874 h 971"/>
                <a:gd name="T68" fmla="*/ 843 w 927"/>
                <a:gd name="T69" fmla="*/ 833 h 971"/>
                <a:gd name="T70" fmla="*/ 838 w 927"/>
                <a:gd name="T71" fmla="*/ 819 h 971"/>
                <a:gd name="T72" fmla="*/ 838 w 927"/>
                <a:gd name="T73" fmla="*/ 795 h 971"/>
                <a:gd name="T74" fmla="*/ 838 w 927"/>
                <a:gd name="T75" fmla="*/ 777 h 971"/>
                <a:gd name="T76" fmla="*/ 865 w 927"/>
                <a:gd name="T77" fmla="*/ 701 h 971"/>
                <a:gd name="T78" fmla="*/ 868 w 927"/>
                <a:gd name="T79" fmla="*/ 665 h 971"/>
                <a:gd name="T80" fmla="*/ 884 w 927"/>
                <a:gd name="T81" fmla="*/ 641 h 971"/>
                <a:gd name="T82" fmla="*/ 894 w 927"/>
                <a:gd name="T83" fmla="*/ 607 h 971"/>
                <a:gd name="T84" fmla="*/ 911 w 927"/>
                <a:gd name="T85" fmla="*/ 592 h 971"/>
                <a:gd name="T86" fmla="*/ 918 w 927"/>
                <a:gd name="T87" fmla="*/ 589 h 971"/>
                <a:gd name="T88" fmla="*/ 927 w 927"/>
                <a:gd name="T89" fmla="*/ 576 h 971"/>
                <a:gd name="T90" fmla="*/ 911 w 927"/>
                <a:gd name="T91" fmla="*/ 576 h 971"/>
                <a:gd name="T92" fmla="*/ 911 w 927"/>
                <a:gd name="T93" fmla="*/ 571 h 971"/>
                <a:gd name="T94" fmla="*/ 902 w 927"/>
                <a:gd name="T95" fmla="*/ 571 h 971"/>
                <a:gd name="T96" fmla="*/ 873 w 927"/>
                <a:gd name="T97" fmla="*/ 570 h 971"/>
                <a:gd name="T98" fmla="*/ 868 w 927"/>
                <a:gd name="T99" fmla="*/ 567 h 971"/>
                <a:gd name="T100" fmla="*/ 859 w 927"/>
                <a:gd name="T101" fmla="*/ 554 h 971"/>
                <a:gd name="T102" fmla="*/ 849 w 927"/>
                <a:gd name="T103" fmla="*/ 507 h 971"/>
                <a:gd name="T104" fmla="*/ 833 w 927"/>
                <a:gd name="T105" fmla="*/ 479 h 971"/>
                <a:gd name="T106" fmla="*/ 804 w 927"/>
                <a:gd name="T107" fmla="*/ 470 h 971"/>
                <a:gd name="T108" fmla="*/ 792 w 927"/>
                <a:gd name="T109" fmla="*/ 424 h 971"/>
                <a:gd name="T110" fmla="*/ 772 w 927"/>
                <a:gd name="T111" fmla="*/ 405 h 971"/>
                <a:gd name="T112" fmla="*/ 764 w 927"/>
                <a:gd name="T113" fmla="*/ 381 h 971"/>
                <a:gd name="T114" fmla="*/ 750 w 927"/>
                <a:gd name="T115" fmla="*/ 372 h 971"/>
                <a:gd name="T116" fmla="*/ 723 w 927"/>
                <a:gd name="T117" fmla="*/ 358 h 971"/>
                <a:gd name="T118" fmla="*/ 704 w 927"/>
                <a:gd name="T119" fmla="*/ 337 h 971"/>
                <a:gd name="T120" fmla="*/ 683 w 927"/>
                <a:gd name="T121" fmla="*/ 327 h 971"/>
                <a:gd name="T122" fmla="*/ 683 w 927"/>
                <a:gd name="T123" fmla="*/ 311 h 971"/>
                <a:gd name="T124" fmla="*/ 673 w 927"/>
                <a:gd name="T125" fmla="*/ 288 h 971"/>
                <a:gd name="T126" fmla="*/ 661 w 927"/>
                <a:gd name="T127" fmla="*/ 284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927" h="971">
                  <a:moveTo>
                    <a:pt x="0" y="54"/>
                  </a:moveTo>
                  <a:lnTo>
                    <a:pt x="121" y="507"/>
                  </a:lnTo>
                  <a:lnTo>
                    <a:pt x="136" y="523"/>
                  </a:lnTo>
                  <a:lnTo>
                    <a:pt x="147" y="554"/>
                  </a:lnTo>
                  <a:lnTo>
                    <a:pt x="152" y="570"/>
                  </a:lnTo>
                  <a:lnTo>
                    <a:pt x="161" y="576"/>
                  </a:lnTo>
                  <a:lnTo>
                    <a:pt x="179" y="592"/>
                  </a:lnTo>
                  <a:lnTo>
                    <a:pt x="171" y="612"/>
                  </a:lnTo>
                  <a:lnTo>
                    <a:pt x="185" y="631"/>
                  </a:lnTo>
                  <a:lnTo>
                    <a:pt x="180" y="636"/>
                  </a:lnTo>
                  <a:lnTo>
                    <a:pt x="171" y="659"/>
                  </a:lnTo>
                  <a:lnTo>
                    <a:pt x="171" y="691"/>
                  </a:lnTo>
                  <a:lnTo>
                    <a:pt x="156" y="714"/>
                  </a:lnTo>
                  <a:lnTo>
                    <a:pt x="156" y="754"/>
                  </a:lnTo>
                  <a:lnTo>
                    <a:pt x="180" y="799"/>
                  </a:lnTo>
                  <a:lnTo>
                    <a:pt x="179" y="853"/>
                  </a:lnTo>
                  <a:lnTo>
                    <a:pt x="201" y="893"/>
                  </a:lnTo>
                  <a:lnTo>
                    <a:pt x="204" y="900"/>
                  </a:lnTo>
                  <a:lnTo>
                    <a:pt x="204" y="918"/>
                  </a:lnTo>
                  <a:lnTo>
                    <a:pt x="220" y="929"/>
                  </a:lnTo>
                  <a:lnTo>
                    <a:pt x="220" y="943"/>
                  </a:lnTo>
                  <a:lnTo>
                    <a:pt x="231" y="963"/>
                  </a:lnTo>
                  <a:lnTo>
                    <a:pt x="720" y="929"/>
                  </a:lnTo>
                  <a:lnTo>
                    <a:pt x="723" y="953"/>
                  </a:lnTo>
                  <a:lnTo>
                    <a:pt x="728" y="963"/>
                  </a:lnTo>
                  <a:lnTo>
                    <a:pt x="753" y="971"/>
                  </a:lnTo>
                  <a:lnTo>
                    <a:pt x="758" y="943"/>
                  </a:lnTo>
                  <a:lnTo>
                    <a:pt x="745" y="898"/>
                  </a:lnTo>
                  <a:lnTo>
                    <a:pt x="745" y="877"/>
                  </a:lnTo>
                  <a:lnTo>
                    <a:pt x="753" y="869"/>
                  </a:lnTo>
                  <a:lnTo>
                    <a:pt x="764" y="858"/>
                  </a:lnTo>
                  <a:lnTo>
                    <a:pt x="800" y="877"/>
                  </a:lnTo>
                  <a:lnTo>
                    <a:pt x="833" y="877"/>
                  </a:lnTo>
                  <a:lnTo>
                    <a:pt x="844" y="874"/>
                  </a:lnTo>
                  <a:lnTo>
                    <a:pt x="843" y="833"/>
                  </a:lnTo>
                  <a:lnTo>
                    <a:pt x="838" y="819"/>
                  </a:lnTo>
                  <a:lnTo>
                    <a:pt x="838" y="795"/>
                  </a:lnTo>
                  <a:lnTo>
                    <a:pt x="838" y="777"/>
                  </a:lnTo>
                  <a:lnTo>
                    <a:pt x="865" y="701"/>
                  </a:lnTo>
                  <a:lnTo>
                    <a:pt x="868" y="665"/>
                  </a:lnTo>
                  <a:lnTo>
                    <a:pt x="884" y="641"/>
                  </a:lnTo>
                  <a:lnTo>
                    <a:pt x="894" y="607"/>
                  </a:lnTo>
                  <a:lnTo>
                    <a:pt x="911" y="592"/>
                  </a:lnTo>
                  <a:lnTo>
                    <a:pt x="918" y="589"/>
                  </a:lnTo>
                  <a:lnTo>
                    <a:pt x="927" y="576"/>
                  </a:lnTo>
                  <a:lnTo>
                    <a:pt x="911" y="576"/>
                  </a:lnTo>
                  <a:lnTo>
                    <a:pt x="911" y="571"/>
                  </a:lnTo>
                  <a:lnTo>
                    <a:pt x="902" y="571"/>
                  </a:lnTo>
                  <a:lnTo>
                    <a:pt x="873" y="570"/>
                  </a:lnTo>
                  <a:lnTo>
                    <a:pt x="868" y="567"/>
                  </a:lnTo>
                  <a:lnTo>
                    <a:pt x="859" y="554"/>
                  </a:lnTo>
                  <a:lnTo>
                    <a:pt x="849" y="507"/>
                  </a:lnTo>
                  <a:lnTo>
                    <a:pt x="833" y="479"/>
                  </a:lnTo>
                  <a:lnTo>
                    <a:pt x="804" y="470"/>
                  </a:lnTo>
                  <a:lnTo>
                    <a:pt x="792" y="424"/>
                  </a:lnTo>
                  <a:lnTo>
                    <a:pt x="772" y="405"/>
                  </a:lnTo>
                  <a:lnTo>
                    <a:pt x="764" y="381"/>
                  </a:lnTo>
                  <a:lnTo>
                    <a:pt x="750" y="372"/>
                  </a:lnTo>
                  <a:lnTo>
                    <a:pt x="723" y="358"/>
                  </a:lnTo>
                  <a:lnTo>
                    <a:pt x="704" y="337"/>
                  </a:lnTo>
                  <a:lnTo>
                    <a:pt x="683" y="327"/>
                  </a:lnTo>
                  <a:lnTo>
                    <a:pt x="683" y="311"/>
                  </a:lnTo>
                  <a:lnTo>
                    <a:pt x="673" y="288"/>
                  </a:lnTo>
                  <a:lnTo>
                    <a:pt x="661" y="284"/>
                  </a:lnTo>
                  <a:lnTo>
                    <a:pt x="637" y="272"/>
                  </a:lnTo>
                  <a:lnTo>
                    <a:pt x="581" y="222"/>
                  </a:lnTo>
                  <a:lnTo>
                    <a:pt x="559" y="214"/>
                  </a:lnTo>
                  <a:lnTo>
                    <a:pt x="549" y="195"/>
                  </a:lnTo>
                  <a:lnTo>
                    <a:pt x="523" y="174"/>
                  </a:lnTo>
                  <a:lnTo>
                    <a:pt x="514" y="138"/>
                  </a:lnTo>
                  <a:lnTo>
                    <a:pt x="495" y="123"/>
                  </a:lnTo>
                  <a:lnTo>
                    <a:pt x="484" y="109"/>
                  </a:lnTo>
                  <a:lnTo>
                    <a:pt x="453" y="104"/>
                  </a:lnTo>
                  <a:lnTo>
                    <a:pt x="409" y="76"/>
                  </a:lnTo>
                  <a:lnTo>
                    <a:pt x="391" y="60"/>
                  </a:lnTo>
                  <a:lnTo>
                    <a:pt x="409" y="31"/>
                  </a:lnTo>
                  <a:lnTo>
                    <a:pt x="421" y="21"/>
                  </a:lnTo>
                  <a:lnTo>
                    <a:pt x="426" y="7"/>
                  </a:lnTo>
                  <a:lnTo>
                    <a:pt x="429" y="0"/>
                  </a:lnTo>
                  <a:lnTo>
                    <a:pt x="426" y="0"/>
                  </a:lnTo>
                  <a:lnTo>
                    <a:pt x="171" y="33"/>
                  </a:lnTo>
                  <a:lnTo>
                    <a:pt x="0" y="54"/>
                  </a:lnTo>
                  <a:close/>
                </a:path>
              </a:pathLst>
            </a:custGeom>
            <a:solidFill>
              <a:schemeClr val="accent1"/>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60" name="Freeform 159"/>
            <p:cNvSpPr>
              <a:spLocks/>
            </p:cNvSpPr>
            <p:nvPr/>
          </p:nvSpPr>
          <p:spPr bwMode="auto">
            <a:xfrm>
              <a:off x="2643" y="3253"/>
              <a:ext cx="2395" cy="2356"/>
            </a:xfrm>
            <a:custGeom>
              <a:avLst/>
              <a:gdLst>
                <a:gd name="T0" fmla="*/ 2204 w 2395"/>
                <a:gd name="T1" fmla="*/ 663 h 2356"/>
                <a:gd name="T2" fmla="*/ 2231 w 2395"/>
                <a:gd name="T3" fmla="*/ 685 h 2356"/>
                <a:gd name="T4" fmla="*/ 2244 w 2395"/>
                <a:gd name="T5" fmla="*/ 685 h 2356"/>
                <a:gd name="T6" fmla="*/ 2266 w 2395"/>
                <a:gd name="T7" fmla="*/ 674 h 2356"/>
                <a:gd name="T8" fmla="*/ 2290 w 2395"/>
                <a:gd name="T9" fmla="*/ 679 h 2356"/>
                <a:gd name="T10" fmla="*/ 2290 w 2395"/>
                <a:gd name="T11" fmla="*/ 795 h 2356"/>
                <a:gd name="T12" fmla="*/ 2296 w 2395"/>
                <a:gd name="T13" fmla="*/ 1014 h 2356"/>
                <a:gd name="T14" fmla="*/ 2301 w 2395"/>
                <a:gd name="T15" fmla="*/ 1025 h 2356"/>
                <a:gd name="T16" fmla="*/ 2330 w 2395"/>
                <a:gd name="T17" fmla="*/ 1049 h 2356"/>
                <a:gd name="T18" fmla="*/ 2343 w 2395"/>
                <a:gd name="T19" fmla="*/ 1085 h 2356"/>
                <a:gd name="T20" fmla="*/ 2341 w 2395"/>
                <a:gd name="T21" fmla="*/ 1108 h 2356"/>
                <a:gd name="T22" fmla="*/ 2341 w 2395"/>
                <a:gd name="T23" fmla="*/ 1112 h 2356"/>
                <a:gd name="T24" fmla="*/ 2352 w 2395"/>
                <a:gd name="T25" fmla="*/ 1119 h 2356"/>
                <a:gd name="T26" fmla="*/ 2365 w 2395"/>
                <a:gd name="T27" fmla="*/ 1143 h 2356"/>
                <a:gd name="T28" fmla="*/ 2367 w 2395"/>
                <a:gd name="T29" fmla="*/ 1154 h 2356"/>
                <a:gd name="T30" fmla="*/ 2367 w 2395"/>
                <a:gd name="T31" fmla="*/ 1164 h 2356"/>
                <a:gd name="T32" fmla="*/ 2371 w 2395"/>
                <a:gd name="T33" fmla="*/ 1171 h 2356"/>
                <a:gd name="T34" fmla="*/ 2387 w 2395"/>
                <a:gd name="T35" fmla="*/ 1195 h 2356"/>
                <a:gd name="T36" fmla="*/ 2395 w 2395"/>
                <a:gd name="T37" fmla="*/ 1231 h 2356"/>
                <a:gd name="T38" fmla="*/ 2395 w 2395"/>
                <a:gd name="T39" fmla="*/ 1253 h 2356"/>
                <a:gd name="T40" fmla="*/ 2387 w 2395"/>
                <a:gd name="T41" fmla="*/ 1289 h 2356"/>
                <a:gd name="T42" fmla="*/ 2376 w 2395"/>
                <a:gd name="T43" fmla="*/ 1311 h 2356"/>
                <a:gd name="T44" fmla="*/ 2365 w 2395"/>
                <a:gd name="T45" fmla="*/ 1324 h 2356"/>
                <a:gd name="T46" fmla="*/ 2360 w 2395"/>
                <a:gd name="T47" fmla="*/ 1352 h 2356"/>
                <a:gd name="T48" fmla="*/ 2365 w 2395"/>
                <a:gd name="T49" fmla="*/ 1366 h 2356"/>
                <a:gd name="T50" fmla="*/ 2360 w 2395"/>
                <a:gd name="T51" fmla="*/ 1376 h 2356"/>
                <a:gd name="T52" fmla="*/ 2360 w 2395"/>
                <a:gd name="T53" fmla="*/ 1389 h 2356"/>
                <a:gd name="T54" fmla="*/ 2371 w 2395"/>
                <a:gd name="T55" fmla="*/ 1405 h 2356"/>
                <a:gd name="T56" fmla="*/ 2352 w 2395"/>
                <a:gd name="T57" fmla="*/ 1460 h 2356"/>
                <a:gd name="T58" fmla="*/ 2341 w 2395"/>
                <a:gd name="T59" fmla="*/ 1468 h 2356"/>
                <a:gd name="T60" fmla="*/ 2336 w 2395"/>
                <a:gd name="T61" fmla="*/ 1483 h 2356"/>
                <a:gd name="T62" fmla="*/ 2330 w 2395"/>
                <a:gd name="T63" fmla="*/ 1493 h 2356"/>
                <a:gd name="T64" fmla="*/ 2336 w 2395"/>
                <a:gd name="T65" fmla="*/ 1507 h 2356"/>
                <a:gd name="T66" fmla="*/ 2343 w 2395"/>
                <a:gd name="T67" fmla="*/ 1515 h 2356"/>
                <a:gd name="T68" fmla="*/ 2343 w 2395"/>
                <a:gd name="T69" fmla="*/ 1518 h 2356"/>
                <a:gd name="T70" fmla="*/ 2296 w 2395"/>
                <a:gd name="T71" fmla="*/ 1523 h 2356"/>
                <a:gd name="T72" fmla="*/ 2220 w 2395"/>
                <a:gd name="T73" fmla="*/ 1559 h 2356"/>
                <a:gd name="T74" fmla="*/ 2213 w 2395"/>
                <a:gd name="T75" fmla="*/ 1546 h 2356"/>
                <a:gd name="T76" fmla="*/ 2173 w 2395"/>
                <a:gd name="T77" fmla="*/ 1554 h 2356"/>
                <a:gd name="T78" fmla="*/ 2173 w 2395"/>
                <a:gd name="T79" fmla="*/ 1541 h 2356"/>
                <a:gd name="T80" fmla="*/ 2178 w 2395"/>
                <a:gd name="T81" fmla="*/ 1518 h 2356"/>
                <a:gd name="T82" fmla="*/ 2167 w 2395"/>
                <a:gd name="T83" fmla="*/ 1518 h 2356"/>
                <a:gd name="T84" fmla="*/ 2134 w 2395"/>
                <a:gd name="T85" fmla="*/ 1530 h 2356"/>
                <a:gd name="T86" fmla="*/ 2132 w 2395"/>
                <a:gd name="T87" fmla="*/ 1554 h 2356"/>
                <a:gd name="T88" fmla="*/ 2154 w 2395"/>
                <a:gd name="T89" fmla="*/ 1586 h 2356"/>
                <a:gd name="T90" fmla="*/ 2149 w 2395"/>
                <a:gd name="T91" fmla="*/ 1593 h 2356"/>
                <a:gd name="T92" fmla="*/ 2103 w 2395"/>
                <a:gd name="T93" fmla="*/ 1635 h 2356"/>
                <a:gd name="T94" fmla="*/ 2092 w 2395"/>
                <a:gd name="T95" fmla="*/ 1664 h 2356"/>
                <a:gd name="T96" fmla="*/ 1987 w 2395"/>
                <a:gd name="T97" fmla="*/ 1734 h 2356"/>
                <a:gd name="T98" fmla="*/ 1923 w 2395"/>
                <a:gd name="T99" fmla="*/ 1753 h 2356"/>
                <a:gd name="T100" fmla="*/ 1910 w 2395"/>
                <a:gd name="T101" fmla="*/ 1764 h 2356"/>
                <a:gd name="T102" fmla="*/ 1902 w 2395"/>
                <a:gd name="T103" fmla="*/ 1764 h 2356"/>
                <a:gd name="T104" fmla="*/ 1899 w 2395"/>
                <a:gd name="T105" fmla="*/ 1750 h 2356"/>
                <a:gd name="T106" fmla="*/ 1902 w 2395"/>
                <a:gd name="T107" fmla="*/ 1746 h 2356"/>
                <a:gd name="T108" fmla="*/ 1899 w 2395"/>
                <a:gd name="T109" fmla="*/ 1742 h 2356"/>
                <a:gd name="T110" fmla="*/ 1888 w 2395"/>
                <a:gd name="T111" fmla="*/ 1746 h 2356"/>
                <a:gd name="T112" fmla="*/ 1878 w 2395"/>
                <a:gd name="T113" fmla="*/ 1753 h 2356"/>
                <a:gd name="T114" fmla="*/ 1837 w 2395"/>
                <a:gd name="T115" fmla="*/ 1764 h 2356"/>
                <a:gd name="T116" fmla="*/ 1837 w 2395"/>
                <a:gd name="T117" fmla="*/ 1776 h 2356"/>
                <a:gd name="T118" fmla="*/ 1859 w 2395"/>
                <a:gd name="T119" fmla="*/ 1789 h 2356"/>
                <a:gd name="T120" fmla="*/ 1864 w 2395"/>
                <a:gd name="T121" fmla="*/ 1797 h 2356"/>
                <a:gd name="T122" fmla="*/ 1864 w 2395"/>
                <a:gd name="T123" fmla="*/ 1800 h 2356"/>
                <a:gd name="T124" fmla="*/ 1859 w 2395"/>
                <a:gd name="T125" fmla="*/ 1805 h 2356"/>
                <a:gd name="T126" fmla="*/ 1813 w 2395"/>
                <a:gd name="T127" fmla="*/ 1816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2395" h="2356">
                  <a:moveTo>
                    <a:pt x="2204" y="663"/>
                  </a:moveTo>
                  <a:lnTo>
                    <a:pt x="2231" y="685"/>
                  </a:lnTo>
                  <a:lnTo>
                    <a:pt x="2244" y="685"/>
                  </a:lnTo>
                  <a:lnTo>
                    <a:pt x="2266" y="674"/>
                  </a:lnTo>
                  <a:lnTo>
                    <a:pt x="2290" y="679"/>
                  </a:lnTo>
                  <a:lnTo>
                    <a:pt x="2290" y="795"/>
                  </a:lnTo>
                  <a:lnTo>
                    <a:pt x="2296" y="1014"/>
                  </a:lnTo>
                  <a:lnTo>
                    <a:pt x="2301" y="1025"/>
                  </a:lnTo>
                  <a:lnTo>
                    <a:pt x="2330" y="1049"/>
                  </a:lnTo>
                  <a:lnTo>
                    <a:pt x="2343" y="1085"/>
                  </a:lnTo>
                  <a:lnTo>
                    <a:pt x="2341" y="1108"/>
                  </a:lnTo>
                  <a:lnTo>
                    <a:pt x="2341" y="1112"/>
                  </a:lnTo>
                  <a:lnTo>
                    <a:pt x="2352" y="1119"/>
                  </a:lnTo>
                  <a:lnTo>
                    <a:pt x="2365" y="1143"/>
                  </a:lnTo>
                  <a:lnTo>
                    <a:pt x="2367" y="1154"/>
                  </a:lnTo>
                  <a:lnTo>
                    <a:pt x="2367" y="1164"/>
                  </a:lnTo>
                  <a:lnTo>
                    <a:pt x="2371" y="1171"/>
                  </a:lnTo>
                  <a:lnTo>
                    <a:pt x="2387" y="1195"/>
                  </a:lnTo>
                  <a:lnTo>
                    <a:pt x="2395" y="1231"/>
                  </a:lnTo>
                  <a:lnTo>
                    <a:pt x="2395" y="1253"/>
                  </a:lnTo>
                  <a:lnTo>
                    <a:pt x="2387" y="1289"/>
                  </a:lnTo>
                  <a:lnTo>
                    <a:pt x="2376" y="1311"/>
                  </a:lnTo>
                  <a:lnTo>
                    <a:pt x="2365" y="1324"/>
                  </a:lnTo>
                  <a:lnTo>
                    <a:pt x="2360" y="1352"/>
                  </a:lnTo>
                  <a:lnTo>
                    <a:pt x="2365" y="1366"/>
                  </a:lnTo>
                  <a:lnTo>
                    <a:pt x="2360" y="1376"/>
                  </a:lnTo>
                  <a:lnTo>
                    <a:pt x="2360" y="1389"/>
                  </a:lnTo>
                  <a:lnTo>
                    <a:pt x="2371" y="1405"/>
                  </a:lnTo>
                  <a:lnTo>
                    <a:pt x="2352" y="1460"/>
                  </a:lnTo>
                  <a:lnTo>
                    <a:pt x="2341" y="1468"/>
                  </a:lnTo>
                  <a:lnTo>
                    <a:pt x="2336" y="1483"/>
                  </a:lnTo>
                  <a:lnTo>
                    <a:pt x="2330" y="1493"/>
                  </a:lnTo>
                  <a:lnTo>
                    <a:pt x="2336" y="1507"/>
                  </a:lnTo>
                  <a:lnTo>
                    <a:pt x="2343" y="1515"/>
                  </a:lnTo>
                  <a:lnTo>
                    <a:pt x="2343" y="1518"/>
                  </a:lnTo>
                  <a:lnTo>
                    <a:pt x="2296" y="1523"/>
                  </a:lnTo>
                  <a:lnTo>
                    <a:pt x="2220" y="1559"/>
                  </a:lnTo>
                  <a:lnTo>
                    <a:pt x="2213" y="1546"/>
                  </a:lnTo>
                  <a:lnTo>
                    <a:pt x="2173" y="1554"/>
                  </a:lnTo>
                  <a:lnTo>
                    <a:pt x="2173" y="1541"/>
                  </a:lnTo>
                  <a:lnTo>
                    <a:pt x="2178" y="1518"/>
                  </a:lnTo>
                  <a:lnTo>
                    <a:pt x="2167" y="1518"/>
                  </a:lnTo>
                  <a:lnTo>
                    <a:pt x="2134" y="1530"/>
                  </a:lnTo>
                  <a:lnTo>
                    <a:pt x="2132" y="1554"/>
                  </a:lnTo>
                  <a:lnTo>
                    <a:pt x="2154" y="1586"/>
                  </a:lnTo>
                  <a:lnTo>
                    <a:pt x="2149" y="1593"/>
                  </a:lnTo>
                  <a:lnTo>
                    <a:pt x="2103" y="1635"/>
                  </a:lnTo>
                  <a:lnTo>
                    <a:pt x="2092" y="1664"/>
                  </a:lnTo>
                  <a:lnTo>
                    <a:pt x="1987" y="1734"/>
                  </a:lnTo>
                  <a:lnTo>
                    <a:pt x="1923" y="1753"/>
                  </a:lnTo>
                  <a:lnTo>
                    <a:pt x="1910" y="1764"/>
                  </a:lnTo>
                  <a:lnTo>
                    <a:pt x="1902" y="1764"/>
                  </a:lnTo>
                  <a:lnTo>
                    <a:pt x="1899" y="1750"/>
                  </a:lnTo>
                  <a:lnTo>
                    <a:pt x="1902" y="1746"/>
                  </a:lnTo>
                  <a:lnTo>
                    <a:pt x="1899" y="1742"/>
                  </a:lnTo>
                  <a:lnTo>
                    <a:pt x="1888" y="1746"/>
                  </a:lnTo>
                  <a:lnTo>
                    <a:pt x="1878" y="1753"/>
                  </a:lnTo>
                  <a:lnTo>
                    <a:pt x="1837" y="1764"/>
                  </a:lnTo>
                  <a:lnTo>
                    <a:pt x="1837" y="1776"/>
                  </a:lnTo>
                  <a:lnTo>
                    <a:pt x="1859" y="1789"/>
                  </a:lnTo>
                  <a:lnTo>
                    <a:pt x="1864" y="1797"/>
                  </a:lnTo>
                  <a:lnTo>
                    <a:pt x="1864" y="1800"/>
                  </a:lnTo>
                  <a:lnTo>
                    <a:pt x="1859" y="1805"/>
                  </a:lnTo>
                  <a:lnTo>
                    <a:pt x="1813" y="1816"/>
                  </a:lnTo>
                  <a:lnTo>
                    <a:pt x="1806" y="1816"/>
                  </a:lnTo>
                  <a:lnTo>
                    <a:pt x="1802" y="1811"/>
                  </a:lnTo>
                  <a:lnTo>
                    <a:pt x="1790" y="1816"/>
                  </a:lnTo>
                  <a:lnTo>
                    <a:pt x="1790" y="1821"/>
                  </a:lnTo>
                  <a:lnTo>
                    <a:pt x="1790" y="1844"/>
                  </a:lnTo>
                  <a:lnTo>
                    <a:pt x="1786" y="1847"/>
                  </a:lnTo>
                  <a:lnTo>
                    <a:pt x="1782" y="1852"/>
                  </a:lnTo>
                  <a:lnTo>
                    <a:pt x="1771" y="1852"/>
                  </a:lnTo>
                  <a:lnTo>
                    <a:pt x="1760" y="1847"/>
                  </a:lnTo>
                  <a:lnTo>
                    <a:pt x="1755" y="1858"/>
                  </a:lnTo>
                  <a:lnTo>
                    <a:pt x="1743" y="1858"/>
                  </a:lnTo>
                  <a:lnTo>
                    <a:pt x="1736" y="1852"/>
                  </a:lnTo>
                  <a:lnTo>
                    <a:pt x="1731" y="1868"/>
                  </a:lnTo>
                  <a:lnTo>
                    <a:pt x="1743" y="1874"/>
                  </a:lnTo>
                  <a:lnTo>
                    <a:pt x="1736" y="1905"/>
                  </a:lnTo>
                  <a:lnTo>
                    <a:pt x="1709" y="1929"/>
                  </a:lnTo>
                  <a:lnTo>
                    <a:pt x="1690" y="1915"/>
                  </a:lnTo>
                  <a:lnTo>
                    <a:pt x="1674" y="1934"/>
                  </a:lnTo>
                  <a:lnTo>
                    <a:pt x="1679" y="1962"/>
                  </a:lnTo>
                  <a:lnTo>
                    <a:pt x="1691" y="1963"/>
                  </a:lnTo>
                  <a:lnTo>
                    <a:pt x="1674" y="2023"/>
                  </a:lnTo>
                  <a:lnTo>
                    <a:pt x="1650" y="2034"/>
                  </a:lnTo>
                  <a:lnTo>
                    <a:pt x="1645" y="2039"/>
                  </a:lnTo>
                  <a:lnTo>
                    <a:pt x="1645" y="2046"/>
                  </a:lnTo>
                  <a:lnTo>
                    <a:pt x="1650" y="2051"/>
                  </a:lnTo>
                  <a:lnTo>
                    <a:pt x="1655" y="2051"/>
                  </a:lnTo>
                  <a:lnTo>
                    <a:pt x="1661" y="2055"/>
                  </a:lnTo>
                  <a:lnTo>
                    <a:pt x="1666" y="2075"/>
                  </a:lnTo>
                  <a:lnTo>
                    <a:pt x="1644" y="2133"/>
                  </a:lnTo>
                  <a:lnTo>
                    <a:pt x="1655" y="2175"/>
                  </a:lnTo>
                  <a:lnTo>
                    <a:pt x="1685" y="2280"/>
                  </a:lnTo>
                  <a:lnTo>
                    <a:pt x="1701" y="2304"/>
                  </a:lnTo>
                  <a:lnTo>
                    <a:pt x="1696" y="2309"/>
                  </a:lnTo>
                  <a:lnTo>
                    <a:pt x="1715" y="2316"/>
                  </a:lnTo>
                  <a:lnTo>
                    <a:pt x="1715" y="2327"/>
                  </a:lnTo>
                  <a:lnTo>
                    <a:pt x="1714" y="2332"/>
                  </a:lnTo>
                  <a:lnTo>
                    <a:pt x="1691" y="2327"/>
                  </a:lnTo>
                  <a:lnTo>
                    <a:pt x="1669" y="2356"/>
                  </a:lnTo>
                  <a:lnTo>
                    <a:pt x="1650" y="2343"/>
                  </a:lnTo>
                  <a:lnTo>
                    <a:pt x="1604" y="2313"/>
                  </a:lnTo>
                  <a:lnTo>
                    <a:pt x="1593" y="2313"/>
                  </a:lnTo>
                  <a:lnTo>
                    <a:pt x="1508" y="2304"/>
                  </a:lnTo>
                  <a:lnTo>
                    <a:pt x="1446" y="2266"/>
                  </a:lnTo>
                  <a:lnTo>
                    <a:pt x="1406" y="2249"/>
                  </a:lnTo>
                  <a:lnTo>
                    <a:pt x="1371" y="2233"/>
                  </a:lnTo>
                  <a:lnTo>
                    <a:pt x="1345" y="2227"/>
                  </a:lnTo>
                  <a:lnTo>
                    <a:pt x="1340" y="2203"/>
                  </a:lnTo>
                  <a:lnTo>
                    <a:pt x="1294" y="2122"/>
                  </a:lnTo>
                  <a:lnTo>
                    <a:pt x="1283" y="2102"/>
                  </a:lnTo>
                  <a:lnTo>
                    <a:pt x="1278" y="2051"/>
                  </a:lnTo>
                  <a:lnTo>
                    <a:pt x="1267" y="2034"/>
                  </a:lnTo>
                  <a:lnTo>
                    <a:pt x="1267" y="1987"/>
                  </a:lnTo>
                  <a:lnTo>
                    <a:pt x="1259" y="1976"/>
                  </a:lnTo>
                  <a:lnTo>
                    <a:pt x="1243" y="1957"/>
                  </a:lnTo>
                  <a:lnTo>
                    <a:pt x="1232" y="1952"/>
                  </a:lnTo>
                  <a:lnTo>
                    <a:pt x="1190" y="1905"/>
                  </a:lnTo>
                  <a:lnTo>
                    <a:pt x="1186" y="1887"/>
                  </a:lnTo>
                  <a:lnTo>
                    <a:pt x="1127" y="1816"/>
                  </a:lnTo>
                  <a:lnTo>
                    <a:pt x="1115" y="1789"/>
                  </a:lnTo>
                  <a:lnTo>
                    <a:pt x="1061" y="1656"/>
                  </a:lnTo>
                  <a:lnTo>
                    <a:pt x="1061" y="1640"/>
                  </a:lnTo>
                  <a:lnTo>
                    <a:pt x="1044" y="1612"/>
                  </a:lnTo>
                  <a:lnTo>
                    <a:pt x="1004" y="1581"/>
                  </a:lnTo>
                  <a:lnTo>
                    <a:pt x="980" y="1546"/>
                  </a:lnTo>
                  <a:lnTo>
                    <a:pt x="964" y="1539"/>
                  </a:lnTo>
                  <a:lnTo>
                    <a:pt x="957" y="1539"/>
                  </a:lnTo>
                  <a:lnTo>
                    <a:pt x="953" y="1530"/>
                  </a:lnTo>
                  <a:lnTo>
                    <a:pt x="951" y="1523"/>
                  </a:lnTo>
                  <a:lnTo>
                    <a:pt x="941" y="1507"/>
                  </a:lnTo>
                  <a:lnTo>
                    <a:pt x="903" y="1483"/>
                  </a:lnTo>
                  <a:lnTo>
                    <a:pt x="882" y="1488"/>
                  </a:lnTo>
                  <a:lnTo>
                    <a:pt x="852" y="1483"/>
                  </a:lnTo>
                  <a:lnTo>
                    <a:pt x="841" y="1472"/>
                  </a:lnTo>
                  <a:lnTo>
                    <a:pt x="790" y="1468"/>
                  </a:lnTo>
                  <a:lnTo>
                    <a:pt x="779" y="1460"/>
                  </a:lnTo>
                  <a:lnTo>
                    <a:pt x="759" y="1447"/>
                  </a:lnTo>
                  <a:lnTo>
                    <a:pt x="748" y="1460"/>
                  </a:lnTo>
                  <a:lnTo>
                    <a:pt x="743" y="1472"/>
                  </a:lnTo>
                  <a:lnTo>
                    <a:pt x="740" y="1472"/>
                  </a:lnTo>
                  <a:lnTo>
                    <a:pt x="708" y="1468"/>
                  </a:lnTo>
                  <a:lnTo>
                    <a:pt x="694" y="1472"/>
                  </a:lnTo>
                  <a:lnTo>
                    <a:pt x="678" y="1499"/>
                  </a:lnTo>
                  <a:lnTo>
                    <a:pt x="643" y="1586"/>
                  </a:lnTo>
                  <a:lnTo>
                    <a:pt x="625" y="1601"/>
                  </a:lnTo>
                  <a:lnTo>
                    <a:pt x="603" y="1624"/>
                  </a:lnTo>
                  <a:lnTo>
                    <a:pt x="592" y="1628"/>
                  </a:lnTo>
                  <a:lnTo>
                    <a:pt x="570" y="1628"/>
                  </a:lnTo>
                  <a:lnTo>
                    <a:pt x="480" y="1570"/>
                  </a:lnTo>
                  <a:lnTo>
                    <a:pt x="352" y="1476"/>
                  </a:lnTo>
                  <a:lnTo>
                    <a:pt x="325" y="1429"/>
                  </a:lnTo>
                  <a:lnTo>
                    <a:pt x="317" y="1405"/>
                  </a:lnTo>
                  <a:lnTo>
                    <a:pt x="322" y="1342"/>
                  </a:lnTo>
                  <a:lnTo>
                    <a:pt x="301" y="1307"/>
                  </a:lnTo>
                  <a:lnTo>
                    <a:pt x="295" y="1300"/>
                  </a:lnTo>
                  <a:lnTo>
                    <a:pt x="298" y="1282"/>
                  </a:lnTo>
                  <a:lnTo>
                    <a:pt x="295" y="1264"/>
                  </a:lnTo>
                  <a:lnTo>
                    <a:pt x="282" y="1253"/>
                  </a:lnTo>
                  <a:lnTo>
                    <a:pt x="201" y="1184"/>
                  </a:lnTo>
                  <a:lnTo>
                    <a:pt x="102" y="1066"/>
                  </a:lnTo>
                  <a:lnTo>
                    <a:pt x="68" y="1043"/>
                  </a:lnTo>
                  <a:lnTo>
                    <a:pt x="51" y="1007"/>
                  </a:lnTo>
                  <a:lnTo>
                    <a:pt x="46" y="991"/>
                  </a:lnTo>
                  <a:lnTo>
                    <a:pt x="16" y="967"/>
                  </a:lnTo>
                  <a:lnTo>
                    <a:pt x="8" y="967"/>
                  </a:lnTo>
                  <a:lnTo>
                    <a:pt x="0" y="949"/>
                  </a:lnTo>
                  <a:lnTo>
                    <a:pt x="8" y="933"/>
                  </a:lnTo>
                  <a:lnTo>
                    <a:pt x="3" y="930"/>
                  </a:lnTo>
                  <a:lnTo>
                    <a:pt x="0" y="925"/>
                  </a:lnTo>
                  <a:lnTo>
                    <a:pt x="3" y="920"/>
                  </a:lnTo>
                  <a:lnTo>
                    <a:pt x="651" y="978"/>
                  </a:lnTo>
                  <a:lnTo>
                    <a:pt x="732" y="0"/>
                  </a:lnTo>
                  <a:lnTo>
                    <a:pt x="736" y="0"/>
                  </a:lnTo>
                  <a:lnTo>
                    <a:pt x="1253" y="34"/>
                  </a:lnTo>
                  <a:lnTo>
                    <a:pt x="1237" y="451"/>
                  </a:lnTo>
                  <a:lnTo>
                    <a:pt x="1254" y="456"/>
                  </a:lnTo>
                  <a:lnTo>
                    <a:pt x="1267" y="464"/>
                  </a:lnTo>
                  <a:lnTo>
                    <a:pt x="1294" y="498"/>
                  </a:lnTo>
                  <a:lnTo>
                    <a:pt x="1302" y="503"/>
                  </a:lnTo>
                  <a:lnTo>
                    <a:pt x="1340" y="498"/>
                  </a:lnTo>
                  <a:lnTo>
                    <a:pt x="1348" y="486"/>
                  </a:lnTo>
                  <a:lnTo>
                    <a:pt x="1371" y="498"/>
                  </a:lnTo>
                  <a:lnTo>
                    <a:pt x="1375" y="508"/>
                  </a:lnTo>
                  <a:lnTo>
                    <a:pt x="1375" y="522"/>
                  </a:lnTo>
                  <a:lnTo>
                    <a:pt x="1387" y="533"/>
                  </a:lnTo>
                  <a:lnTo>
                    <a:pt x="1391" y="533"/>
                  </a:lnTo>
                  <a:lnTo>
                    <a:pt x="1439" y="545"/>
                  </a:lnTo>
                  <a:lnTo>
                    <a:pt x="1457" y="554"/>
                  </a:lnTo>
                  <a:lnTo>
                    <a:pt x="1465" y="554"/>
                  </a:lnTo>
                  <a:lnTo>
                    <a:pt x="1470" y="550"/>
                  </a:lnTo>
                  <a:lnTo>
                    <a:pt x="1481" y="550"/>
                  </a:lnTo>
                  <a:lnTo>
                    <a:pt x="1492" y="561"/>
                  </a:lnTo>
                  <a:lnTo>
                    <a:pt x="1511" y="574"/>
                  </a:lnTo>
                  <a:lnTo>
                    <a:pt x="1527" y="558"/>
                  </a:lnTo>
                  <a:lnTo>
                    <a:pt x="1569" y="569"/>
                  </a:lnTo>
                  <a:lnTo>
                    <a:pt x="1569" y="574"/>
                  </a:lnTo>
                  <a:lnTo>
                    <a:pt x="1593" y="592"/>
                  </a:lnTo>
                  <a:lnTo>
                    <a:pt x="1597" y="592"/>
                  </a:lnTo>
                  <a:lnTo>
                    <a:pt x="1597" y="616"/>
                  </a:lnTo>
                  <a:lnTo>
                    <a:pt x="1628" y="626"/>
                  </a:lnTo>
                  <a:lnTo>
                    <a:pt x="1639" y="601"/>
                  </a:lnTo>
                  <a:lnTo>
                    <a:pt x="1650" y="596"/>
                  </a:lnTo>
                  <a:lnTo>
                    <a:pt x="1691" y="627"/>
                  </a:lnTo>
                  <a:lnTo>
                    <a:pt x="1696" y="627"/>
                  </a:lnTo>
                  <a:lnTo>
                    <a:pt x="1715" y="616"/>
                  </a:lnTo>
                  <a:lnTo>
                    <a:pt x="1731" y="616"/>
                  </a:lnTo>
                  <a:lnTo>
                    <a:pt x="1736" y="626"/>
                  </a:lnTo>
                  <a:lnTo>
                    <a:pt x="1731" y="643"/>
                  </a:lnTo>
                  <a:lnTo>
                    <a:pt x="1736" y="651"/>
                  </a:lnTo>
                  <a:lnTo>
                    <a:pt x="1747" y="648"/>
                  </a:lnTo>
                  <a:lnTo>
                    <a:pt x="1747" y="632"/>
                  </a:lnTo>
                  <a:lnTo>
                    <a:pt x="1762" y="616"/>
                  </a:lnTo>
                  <a:lnTo>
                    <a:pt x="1778" y="605"/>
                  </a:lnTo>
                  <a:lnTo>
                    <a:pt x="1786" y="605"/>
                  </a:lnTo>
                  <a:lnTo>
                    <a:pt x="1786" y="621"/>
                  </a:lnTo>
                  <a:lnTo>
                    <a:pt x="1806" y="627"/>
                  </a:lnTo>
                  <a:lnTo>
                    <a:pt x="1813" y="627"/>
                  </a:lnTo>
                  <a:lnTo>
                    <a:pt x="1824" y="621"/>
                  </a:lnTo>
                  <a:lnTo>
                    <a:pt x="1837" y="621"/>
                  </a:lnTo>
                  <a:lnTo>
                    <a:pt x="1837" y="626"/>
                  </a:lnTo>
                  <a:lnTo>
                    <a:pt x="1837" y="627"/>
                  </a:lnTo>
                  <a:lnTo>
                    <a:pt x="1854" y="632"/>
                  </a:lnTo>
                  <a:lnTo>
                    <a:pt x="1883" y="651"/>
                  </a:lnTo>
                  <a:lnTo>
                    <a:pt x="1910" y="632"/>
                  </a:lnTo>
                  <a:lnTo>
                    <a:pt x="1923" y="627"/>
                  </a:lnTo>
                  <a:lnTo>
                    <a:pt x="1958" y="626"/>
                  </a:lnTo>
                  <a:lnTo>
                    <a:pt x="1991" y="616"/>
                  </a:lnTo>
                  <a:lnTo>
                    <a:pt x="2004" y="608"/>
                  </a:lnTo>
                  <a:lnTo>
                    <a:pt x="2017" y="608"/>
                  </a:lnTo>
                  <a:lnTo>
                    <a:pt x="2057" y="616"/>
                  </a:lnTo>
                  <a:lnTo>
                    <a:pt x="2086" y="605"/>
                  </a:lnTo>
                  <a:lnTo>
                    <a:pt x="2087" y="601"/>
                  </a:lnTo>
                  <a:lnTo>
                    <a:pt x="2173" y="648"/>
                  </a:lnTo>
                  <a:lnTo>
                    <a:pt x="2189" y="651"/>
                  </a:lnTo>
                  <a:lnTo>
                    <a:pt x="2197" y="663"/>
                  </a:lnTo>
                  <a:lnTo>
                    <a:pt x="2204" y="663"/>
                  </a:lnTo>
                  <a:close/>
                </a:path>
              </a:pathLst>
            </a:custGeom>
            <a:solidFill>
              <a:schemeClr val="bg1">
                <a:lumMod val="65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61" name="Rectangle 160"/>
            <p:cNvSpPr>
              <a:spLocks noChangeArrowheads="1"/>
            </p:cNvSpPr>
            <p:nvPr/>
          </p:nvSpPr>
          <p:spPr bwMode="auto">
            <a:xfrm>
              <a:off x="4044" y="4264"/>
              <a:ext cx="157"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600">
                  <a:solidFill>
                    <a:srgbClr val="000000"/>
                  </a:solidFill>
                  <a:effectLst/>
                  <a:latin typeface="Verdana" charset="0"/>
                  <a:ea typeface="Calibri" charset="0"/>
                  <a:cs typeface="Verdana" charset="0"/>
                </a:rPr>
                <a:t>TX</a:t>
              </a:r>
              <a:endParaRPr lang="en-US" sz="1100">
                <a:effectLst/>
                <a:latin typeface="Calibri" charset="0"/>
                <a:ea typeface="Calibri" charset="0"/>
                <a:cs typeface="Times New Roman" charset="0"/>
              </a:endParaRPr>
            </a:p>
          </p:txBody>
        </p:sp>
        <p:sp>
          <p:nvSpPr>
            <p:cNvPr id="162" name="Freeform 161"/>
            <p:cNvSpPr>
              <a:spLocks/>
            </p:cNvSpPr>
            <p:nvPr/>
          </p:nvSpPr>
          <p:spPr bwMode="auto">
            <a:xfrm>
              <a:off x="2643" y="3253"/>
              <a:ext cx="2395" cy="2356"/>
            </a:xfrm>
            <a:custGeom>
              <a:avLst/>
              <a:gdLst>
                <a:gd name="T0" fmla="*/ 2204 w 2395"/>
                <a:gd name="T1" fmla="*/ 663 h 2356"/>
                <a:gd name="T2" fmla="*/ 2231 w 2395"/>
                <a:gd name="T3" fmla="*/ 685 h 2356"/>
                <a:gd name="T4" fmla="*/ 2244 w 2395"/>
                <a:gd name="T5" fmla="*/ 685 h 2356"/>
                <a:gd name="T6" fmla="*/ 2266 w 2395"/>
                <a:gd name="T7" fmla="*/ 674 h 2356"/>
                <a:gd name="T8" fmla="*/ 2290 w 2395"/>
                <a:gd name="T9" fmla="*/ 679 h 2356"/>
                <a:gd name="T10" fmla="*/ 2290 w 2395"/>
                <a:gd name="T11" fmla="*/ 795 h 2356"/>
                <a:gd name="T12" fmla="*/ 2296 w 2395"/>
                <a:gd name="T13" fmla="*/ 1014 h 2356"/>
                <a:gd name="T14" fmla="*/ 2301 w 2395"/>
                <a:gd name="T15" fmla="*/ 1025 h 2356"/>
                <a:gd name="T16" fmla="*/ 2330 w 2395"/>
                <a:gd name="T17" fmla="*/ 1049 h 2356"/>
                <a:gd name="T18" fmla="*/ 2343 w 2395"/>
                <a:gd name="T19" fmla="*/ 1085 h 2356"/>
                <a:gd name="T20" fmla="*/ 2341 w 2395"/>
                <a:gd name="T21" fmla="*/ 1108 h 2356"/>
                <a:gd name="T22" fmla="*/ 2341 w 2395"/>
                <a:gd name="T23" fmla="*/ 1112 h 2356"/>
                <a:gd name="T24" fmla="*/ 2352 w 2395"/>
                <a:gd name="T25" fmla="*/ 1119 h 2356"/>
                <a:gd name="T26" fmla="*/ 2365 w 2395"/>
                <a:gd name="T27" fmla="*/ 1143 h 2356"/>
                <a:gd name="T28" fmla="*/ 2367 w 2395"/>
                <a:gd name="T29" fmla="*/ 1154 h 2356"/>
                <a:gd name="T30" fmla="*/ 2367 w 2395"/>
                <a:gd name="T31" fmla="*/ 1164 h 2356"/>
                <a:gd name="T32" fmla="*/ 2371 w 2395"/>
                <a:gd name="T33" fmla="*/ 1171 h 2356"/>
                <a:gd name="T34" fmla="*/ 2387 w 2395"/>
                <a:gd name="T35" fmla="*/ 1195 h 2356"/>
                <a:gd name="T36" fmla="*/ 2395 w 2395"/>
                <a:gd name="T37" fmla="*/ 1231 h 2356"/>
                <a:gd name="T38" fmla="*/ 2395 w 2395"/>
                <a:gd name="T39" fmla="*/ 1253 h 2356"/>
                <a:gd name="T40" fmla="*/ 2387 w 2395"/>
                <a:gd name="T41" fmla="*/ 1289 h 2356"/>
                <a:gd name="T42" fmla="*/ 2376 w 2395"/>
                <a:gd name="T43" fmla="*/ 1311 h 2356"/>
                <a:gd name="T44" fmla="*/ 2365 w 2395"/>
                <a:gd name="T45" fmla="*/ 1324 h 2356"/>
                <a:gd name="T46" fmla="*/ 2360 w 2395"/>
                <a:gd name="T47" fmla="*/ 1352 h 2356"/>
                <a:gd name="T48" fmla="*/ 2365 w 2395"/>
                <a:gd name="T49" fmla="*/ 1366 h 2356"/>
                <a:gd name="T50" fmla="*/ 2360 w 2395"/>
                <a:gd name="T51" fmla="*/ 1376 h 2356"/>
                <a:gd name="T52" fmla="*/ 2360 w 2395"/>
                <a:gd name="T53" fmla="*/ 1389 h 2356"/>
                <a:gd name="T54" fmla="*/ 2371 w 2395"/>
                <a:gd name="T55" fmla="*/ 1405 h 2356"/>
                <a:gd name="T56" fmla="*/ 2352 w 2395"/>
                <a:gd name="T57" fmla="*/ 1460 h 2356"/>
                <a:gd name="T58" fmla="*/ 2341 w 2395"/>
                <a:gd name="T59" fmla="*/ 1468 h 2356"/>
                <a:gd name="T60" fmla="*/ 2336 w 2395"/>
                <a:gd name="T61" fmla="*/ 1483 h 2356"/>
                <a:gd name="T62" fmla="*/ 2330 w 2395"/>
                <a:gd name="T63" fmla="*/ 1493 h 2356"/>
                <a:gd name="T64" fmla="*/ 2336 w 2395"/>
                <a:gd name="T65" fmla="*/ 1507 h 2356"/>
                <a:gd name="T66" fmla="*/ 2343 w 2395"/>
                <a:gd name="T67" fmla="*/ 1515 h 2356"/>
                <a:gd name="T68" fmla="*/ 2343 w 2395"/>
                <a:gd name="T69" fmla="*/ 1518 h 2356"/>
                <a:gd name="T70" fmla="*/ 2296 w 2395"/>
                <a:gd name="T71" fmla="*/ 1523 h 2356"/>
                <a:gd name="T72" fmla="*/ 2220 w 2395"/>
                <a:gd name="T73" fmla="*/ 1559 h 2356"/>
                <a:gd name="T74" fmla="*/ 2213 w 2395"/>
                <a:gd name="T75" fmla="*/ 1546 h 2356"/>
                <a:gd name="T76" fmla="*/ 2173 w 2395"/>
                <a:gd name="T77" fmla="*/ 1554 h 2356"/>
                <a:gd name="T78" fmla="*/ 2173 w 2395"/>
                <a:gd name="T79" fmla="*/ 1541 h 2356"/>
                <a:gd name="T80" fmla="*/ 2178 w 2395"/>
                <a:gd name="T81" fmla="*/ 1518 h 2356"/>
                <a:gd name="T82" fmla="*/ 2167 w 2395"/>
                <a:gd name="T83" fmla="*/ 1518 h 2356"/>
                <a:gd name="T84" fmla="*/ 2134 w 2395"/>
                <a:gd name="T85" fmla="*/ 1530 h 2356"/>
                <a:gd name="T86" fmla="*/ 2132 w 2395"/>
                <a:gd name="T87" fmla="*/ 1554 h 2356"/>
                <a:gd name="T88" fmla="*/ 2154 w 2395"/>
                <a:gd name="T89" fmla="*/ 1586 h 2356"/>
                <a:gd name="T90" fmla="*/ 2149 w 2395"/>
                <a:gd name="T91" fmla="*/ 1593 h 2356"/>
                <a:gd name="T92" fmla="*/ 2103 w 2395"/>
                <a:gd name="T93" fmla="*/ 1635 h 2356"/>
                <a:gd name="T94" fmla="*/ 2092 w 2395"/>
                <a:gd name="T95" fmla="*/ 1664 h 2356"/>
                <a:gd name="T96" fmla="*/ 1987 w 2395"/>
                <a:gd name="T97" fmla="*/ 1734 h 2356"/>
                <a:gd name="T98" fmla="*/ 1923 w 2395"/>
                <a:gd name="T99" fmla="*/ 1753 h 2356"/>
                <a:gd name="T100" fmla="*/ 1910 w 2395"/>
                <a:gd name="T101" fmla="*/ 1764 h 2356"/>
                <a:gd name="T102" fmla="*/ 1902 w 2395"/>
                <a:gd name="T103" fmla="*/ 1764 h 2356"/>
                <a:gd name="T104" fmla="*/ 1899 w 2395"/>
                <a:gd name="T105" fmla="*/ 1750 h 2356"/>
                <a:gd name="T106" fmla="*/ 1902 w 2395"/>
                <a:gd name="T107" fmla="*/ 1746 h 2356"/>
                <a:gd name="T108" fmla="*/ 1899 w 2395"/>
                <a:gd name="T109" fmla="*/ 1742 h 2356"/>
                <a:gd name="T110" fmla="*/ 1888 w 2395"/>
                <a:gd name="T111" fmla="*/ 1746 h 2356"/>
                <a:gd name="T112" fmla="*/ 1878 w 2395"/>
                <a:gd name="T113" fmla="*/ 1753 h 2356"/>
                <a:gd name="T114" fmla="*/ 1837 w 2395"/>
                <a:gd name="T115" fmla="*/ 1764 h 2356"/>
                <a:gd name="T116" fmla="*/ 1837 w 2395"/>
                <a:gd name="T117" fmla="*/ 1776 h 2356"/>
                <a:gd name="T118" fmla="*/ 1859 w 2395"/>
                <a:gd name="T119" fmla="*/ 1789 h 2356"/>
                <a:gd name="T120" fmla="*/ 1864 w 2395"/>
                <a:gd name="T121" fmla="*/ 1797 h 2356"/>
                <a:gd name="T122" fmla="*/ 1864 w 2395"/>
                <a:gd name="T123" fmla="*/ 1800 h 2356"/>
                <a:gd name="T124" fmla="*/ 1859 w 2395"/>
                <a:gd name="T125" fmla="*/ 1805 h 2356"/>
                <a:gd name="T126" fmla="*/ 1813 w 2395"/>
                <a:gd name="T127" fmla="*/ 1816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 ang="0">
                  <a:pos x="T126" y="T127"/>
                </a:cxn>
              </a:cxnLst>
              <a:rect l="0" t="0" r="r" b="b"/>
              <a:pathLst>
                <a:path w="2395" h="2356">
                  <a:moveTo>
                    <a:pt x="2204" y="663"/>
                  </a:moveTo>
                  <a:lnTo>
                    <a:pt x="2231" y="685"/>
                  </a:lnTo>
                  <a:lnTo>
                    <a:pt x="2244" y="685"/>
                  </a:lnTo>
                  <a:lnTo>
                    <a:pt x="2266" y="674"/>
                  </a:lnTo>
                  <a:lnTo>
                    <a:pt x="2290" y="679"/>
                  </a:lnTo>
                  <a:lnTo>
                    <a:pt x="2290" y="795"/>
                  </a:lnTo>
                  <a:lnTo>
                    <a:pt x="2296" y="1014"/>
                  </a:lnTo>
                  <a:lnTo>
                    <a:pt x="2301" y="1025"/>
                  </a:lnTo>
                  <a:lnTo>
                    <a:pt x="2330" y="1049"/>
                  </a:lnTo>
                  <a:lnTo>
                    <a:pt x="2343" y="1085"/>
                  </a:lnTo>
                  <a:lnTo>
                    <a:pt x="2341" y="1108"/>
                  </a:lnTo>
                  <a:lnTo>
                    <a:pt x="2341" y="1112"/>
                  </a:lnTo>
                  <a:lnTo>
                    <a:pt x="2352" y="1119"/>
                  </a:lnTo>
                  <a:lnTo>
                    <a:pt x="2365" y="1143"/>
                  </a:lnTo>
                  <a:lnTo>
                    <a:pt x="2367" y="1154"/>
                  </a:lnTo>
                  <a:lnTo>
                    <a:pt x="2367" y="1164"/>
                  </a:lnTo>
                  <a:lnTo>
                    <a:pt x="2371" y="1171"/>
                  </a:lnTo>
                  <a:lnTo>
                    <a:pt x="2387" y="1195"/>
                  </a:lnTo>
                  <a:lnTo>
                    <a:pt x="2395" y="1231"/>
                  </a:lnTo>
                  <a:lnTo>
                    <a:pt x="2395" y="1253"/>
                  </a:lnTo>
                  <a:lnTo>
                    <a:pt x="2387" y="1289"/>
                  </a:lnTo>
                  <a:lnTo>
                    <a:pt x="2376" y="1311"/>
                  </a:lnTo>
                  <a:lnTo>
                    <a:pt x="2365" y="1324"/>
                  </a:lnTo>
                  <a:lnTo>
                    <a:pt x="2360" y="1352"/>
                  </a:lnTo>
                  <a:lnTo>
                    <a:pt x="2365" y="1366"/>
                  </a:lnTo>
                  <a:lnTo>
                    <a:pt x="2360" y="1376"/>
                  </a:lnTo>
                  <a:lnTo>
                    <a:pt x="2360" y="1389"/>
                  </a:lnTo>
                  <a:lnTo>
                    <a:pt x="2371" y="1405"/>
                  </a:lnTo>
                  <a:lnTo>
                    <a:pt x="2352" y="1460"/>
                  </a:lnTo>
                  <a:lnTo>
                    <a:pt x="2341" y="1468"/>
                  </a:lnTo>
                  <a:lnTo>
                    <a:pt x="2336" y="1483"/>
                  </a:lnTo>
                  <a:lnTo>
                    <a:pt x="2330" y="1493"/>
                  </a:lnTo>
                  <a:lnTo>
                    <a:pt x="2336" y="1507"/>
                  </a:lnTo>
                  <a:lnTo>
                    <a:pt x="2343" y="1515"/>
                  </a:lnTo>
                  <a:lnTo>
                    <a:pt x="2343" y="1518"/>
                  </a:lnTo>
                  <a:lnTo>
                    <a:pt x="2296" y="1523"/>
                  </a:lnTo>
                  <a:lnTo>
                    <a:pt x="2220" y="1559"/>
                  </a:lnTo>
                  <a:lnTo>
                    <a:pt x="2213" y="1546"/>
                  </a:lnTo>
                  <a:lnTo>
                    <a:pt x="2173" y="1554"/>
                  </a:lnTo>
                  <a:lnTo>
                    <a:pt x="2173" y="1541"/>
                  </a:lnTo>
                  <a:lnTo>
                    <a:pt x="2178" y="1518"/>
                  </a:lnTo>
                  <a:lnTo>
                    <a:pt x="2167" y="1518"/>
                  </a:lnTo>
                  <a:lnTo>
                    <a:pt x="2134" y="1530"/>
                  </a:lnTo>
                  <a:lnTo>
                    <a:pt x="2132" y="1554"/>
                  </a:lnTo>
                  <a:lnTo>
                    <a:pt x="2154" y="1586"/>
                  </a:lnTo>
                  <a:lnTo>
                    <a:pt x="2149" y="1593"/>
                  </a:lnTo>
                  <a:lnTo>
                    <a:pt x="2103" y="1635"/>
                  </a:lnTo>
                  <a:lnTo>
                    <a:pt x="2092" y="1664"/>
                  </a:lnTo>
                  <a:lnTo>
                    <a:pt x="1987" y="1734"/>
                  </a:lnTo>
                  <a:lnTo>
                    <a:pt x="1923" y="1753"/>
                  </a:lnTo>
                  <a:lnTo>
                    <a:pt x="1910" y="1764"/>
                  </a:lnTo>
                  <a:lnTo>
                    <a:pt x="1902" y="1764"/>
                  </a:lnTo>
                  <a:lnTo>
                    <a:pt x="1899" y="1750"/>
                  </a:lnTo>
                  <a:lnTo>
                    <a:pt x="1902" y="1746"/>
                  </a:lnTo>
                  <a:lnTo>
                    <a:pt x="1899" y="1742"/>
                  </a:lnTo>
                  <a:lnTo>
                    <a:pt x="1888" y="1746"/>
                  </a:lnTo>
                  <a:lnTo>
                    <a:pt x="1878" y="1753"/>
                  </a:lnTo>
                  <a:lnTo>
                    <a:pt x="1837" y="1764"/>
                  </a:lnTo>
                  <a:lnTo>
                    <a:pt x="1837" y="1776"/>
                  </a:lnTo>
                  <a:lnTo>
                    <a:pt x="1859" y="1789"/>
                  </a:lnTo>
                  <a:lnTo>
                    <a:pt x="1864" y="1797"/>
                  </a:lnTo>
                  <a:lnTo>
                    <a:pt x="1864" y="1800"/>
                  </a:lnTo>
                  <a:lnTo>
                    <a:pt x="1859" y="1805"/>
                  </a:lnTo>
                  <a:lnTo>
                    <a:pt x="1813" y="1816"/>
                  </a:lnTo>
                  <a:lnTo>
                    <a:pt x="1806" y="1816"/>
                  </a:lnTo>
                  <a:lnTo>
                    <a:pt x="1802" y="1811"/>
                  </a:lnTo>
                  <a:lnTo>
                    <a:pt x="1790" y="1816"/>
                  </a:lnTo>
                  <a:lnTo>
                    <a:pt x="1790" y="1821"/>
                  </a:lnTo>
                  <a:lnTo>
                    <a:pt x="1790" y="1844"/>
                  </a:lnTo>
                  <a:lnTo>
                    <a:pt x="1786" y="1847"/>
                  </a:lnTo>
                  <a:lnTo>
                    <a:pt x="1782" y="1852"/>
                  </a:lnTo>
                  <a:lnTo>
                    <a:pt x="1771" y="1852"/>
                  </a:lnTo>
                  <a:lnTo>
                    <a:pt x="1760" y="1847"/>
                  </a:lnTo>
                  <a:lnTo>
                    <a:pt x="1755" y="1858"/>
                  </a:lnTo>
                  <a:lnTo>
                    <a:pt x="1743" y="1858"/>
                  </a:lnTo>
                  <a:lnTo>
                    <a:pt x="1736" y="1852"/>
                  </a:lnTo>
                  <a:lnTo>
                    <a:pt x="1731" y="1868"/>
                  </a:lnTo>
                  <a:lnTo>
                    <a:pt x="1743" y="1874"/>
                  </a:lnTo>
                  <a:lnTo>
                    <a:pt x="1736" y="1905"/>
                  </a:lnTo>
                  <a:lnTo>
                    <a:pt x="1709" y="1929"/>
                  </a:lnTo>
                  <a:lnTo>
                    <a:pt x="1690" y="1915"/>
                  </a:lnTo>
                  <a:lnTo>
                    <a:pt x="1674" y="1934"/>
                  </a:lnTo>
                  <a:lnTo>
                    <a:pt x="1679" y="1962"/>
                  </a:lnTo>
                  <a:lnTo>
                    <a:pt x="1691" y="1963"/>
                  </a:lnTo>
                  <a:lnTo>
                    <a:pt x="1674" y="2023"/>
                  </a:lnTo>
                  <a:lnTo>
                    <a:pt x="1650" y="2034"/>
                  </a:lnTo>
                  <a:lnTo>
                    <a:pt x="1645" y="2039"/>
                  </a:lnTo>
                  <a:lnTo>
                    <a:pt x="1645" y="2046"/>
                  </a:lnTo>
                  <a:lnTo>
                    <a:pt x="1650" y="2051"/>
                  </a:lnTo>
                  <a:lnTo>
                    <a:pt x="1655" y="2051"/>
                  </a:lnTo>
                  <a:lnTo>
                    <a:pt x="1661" y="2055"/>
                  </a:lnTo>
                  <a:lnTo>
                    <a:pt x="1666" y="2075"/>
                  </a:lnTo>
                  <a:lnTo>
                    <a:pt x="1644" y="2133"/>
                  </a:lnTo>
                  <a:lnTo>
                    <a:pt x="1655" y="2175"/>
                  </a:lnTo>
                  <a:lnTo>
                    <a:pt x="1685" y="2280"/>
                  </a:lnTo>
                  <a:lnTo>
                    <a:pt x="1701" y="2304"/>
                  </a:lnTo>
                  <a:lnTo>
                    <a:pt x="1696" y="2309"/>
                  </a:lnTo>
                  <a:lnTo>
                    <a:pt x="1715" y="2316"/>
                  </a:lnTo>
                  <a:lnTo>
                    <a:pt x="1715" y="2327"/>
                  </a:lnTo>
                  <a:lnTo>
                    <a:pt x="1714" y="2332"/>
                  </a:lnTo>
                  <a:lnTo>
                    <a:pt x="1691" y="2327"/>
                  </a:lnTo>
                  <a:lnTo>
                    <a:pt x="1669" y="2356"/>
                  </a:lnTo>
                  <a:lnTo>
                    <a:pt x="1650" y="2343"/>
                  </a:lnTo>
                  <a:lnTo>
                    <a:pt x="1604" y="2313"/>
                  </a:lnTo>
                  <a:lnTo>
                    <a:pt x="1593" y="2313"/>
                  </a:lnTo>
                  <a:lnTo>
                    <a:pt x="1508" y="2304"/>
                  </a:lnTo>
                  <a:lnTo>
                    <a:pt x="1446" y="2266"/>
                  </a:lnTo>
                  <a:lnTo>
                    <a:pt x="1406" y="2249"/>
                  </a:lnTo>
                  <a:lnTo>
                    <a:pt x="1371" y="2233"/>
                  </a:lnTo>
                  <a:lnTo>
                    <a:pt x="1345" y="2227"/>
                  </a:lnTo>
                  <a:lnTo>
                    <a:pt x="1340" y="2203"/>
                  </a:lnTo>
                  <a:lnTo>
                    <a:pt x="1294" y="2122"/>
                  </a:lnTo>
                  <a:lnTo>
                    <a:pt x="1283" y="2102"/>
                  </a:lnTo>
                  <a:lnTo>
                    <a:pt x="1278" y="2051"/>
                  </a:lnTo>
                  <a:lnTo>
                    <a:pt x="1267" y="2034"/>
                  </a:lnTo>
                  <a:lnTo>
                    <a:pt x="1267" y="1987"/>
                  </a:lnTo>
                  <a:lnTo>
                    <a:pt x="1259" y="1976"/>
                  </a:lnTo>
                  <a:lnTo>
                    <a:pt x="1243" y="1957"/>
                  </a:lnTo>
                  <a:lnTo>
                    <a:pt x="1232" y="1952"/>
                  </a:lnTo>
                  <a:lnTo>
                    <a:pt x="1190" y="1905"/>
                  </a:lnTo>
                  <a:lnTo>
                    <a:pt x="1186" y="1887"/>
                  </a:lnTo>
                  <a:lnTo>
                    <a:pt x="1127" y="1816"/>
                  </a:lnTo>
                  <a:lnTo>
                    <a:pt x="1115" y="1789"/>
                  </a:lnTo>
                  <a:lnTo>
                    <a:pt x="1061" y="1656"/>
                  </a:lnTo>
                  <a:lnTo>
                    <a:pt x="1061" y="1640"/>
                  </a:lnTo>
                  <a:lnTo>
                    <a:pt x="1044" y="1612"/>
                  </a:lnTo>
                  <a:lnTo>
                    <a:pt x="1004" y="1581"/>
                  </a:lnTo>
                  <a:lnTo>
                    <a:pt x="980" y="1546"/>
                  </a:lnTo>
                  <a:lnTo>
                    <a:pt x="964" y="1539"/>
                  </a:lnTo>
                  <a:lnTo>
                    <a:pt x="957" y="1539"/>
                  </a:lnTo>
                  <a:lnTo>
                    <a:pt x="953" y="1530"/>
                  </a:lnTo>
                  <a:lnTo>
                    <a:pt x="951" y="1523"/>
                  </a:lnTo>
                  <a:lnTo>
                    <a:pt x="941" y="1507"/>
                  </a:lnTo>
                  <a:lnTo>
                    <a:pt x="903" y="1483"/>
                  </a:lnTo>
                  <a:lnTo>
                    <a:pt x="882" y="1488"/>
                  </a:lnTo>
                  <a:lnTo>
                    <a:pt x="852" y="1483"/>
                  </a:lnTo>
                  <a:lnTo>
                    <a:pt x="841" y="1472"/>
                  </a:lnTo>
                  <a:lnTo>
                    <a:pt x="790" y="1468"/>
                  </a:lnTo>
                  <a:lnTo>
                    <a:pt x="779" y="1460"/>
                  </a:lnTo>
                  <a:lnTo>
                    <a:pt x="759" y="1447"/>
                  </a:lnTo>
                  <a:lnTo>
                    <a:pt x="748" y="1460"/>
                  </a:lnTo>
                  <a:lnTo>
                    <a:pt x="743" y="1472"/>
                  </a:lnTo>
                  <a:lnTo>
                    <a:pt x="740" y="1472"/>
                  </a:lnTo>
                  <a:lnTo>
                    <a:pt x="708" y="1468"/>
                  </a:lnTo>
                  <a:lnTo>
                    <a:pt x="694" y="1472"/>
                  </a:lnTo>
                  <a:lnTo>
                    <a:pt x="678" y="1499"/>
                  </a:lnTo>
                  <a:lnTo>
                    <a:pt x="643" y="1586"/>
                  </a:lnTo>
                  <a:lnTo>
                    <a:pt x="625" y="1601"/>
                  </a:lnTo>
                  <a:lnTo>
                    <a:pt x="603" y="1624"/>
                  </a:lnTo>
                  <a:lnTo>
                    <a:pt x="592" y="1628"/>
                  </a:lnTo>
                  <a:lnTo>
                    <a:pt x="570" y="1628"/>
                  </a:lnTo>
                  <a:lnTo>
                    <a:pt x="480" y="1570"/>
                  </a:lnTo>
                  <a:lnTo>
                    <a:pt x="352" y="1476"/>
                  </a:lnTo>
                  <a:lnTo>
                    <a:pt x="325" y="1429"/>
                  </a:lnTo>
                  <a:lnTo>
                    <a:pt x="317" y="1405"/>
                  </a:lnTo>
                  <a:lnTo>
                    <a:pt x="322" y="1342"/>
                  </a:lnTo>
                  <a:lnTo>
                    <a:pt x="301" y="1307"/>
                  </a:lnTo>
                  <a:lnTo>
                    <a:pt x="295" y="1300"/>
                  </a:lnTo>
                  <a:lnTo>
                    <a:pt x="298" y="1282"/>
                  </a:lnTo>
                  <a:lnTo>
                    <a:pt x="295" y="1264"/>
                  </a:lnTo>
                  <a:lnTo>
                    <a:pt x="282" y="1253"/>
                  </a:lnTo>
                  <a:lnTo>
                    <a:pt x="201" y="1184"/>
                  </a:lnTo>
                  <a:lnTo>
                    <a:pt x="102" y="1066"/>
                  </a:lnTo>
                  <a:lnTo>
                    <a:pt x="68" y="1043"/>
                  </a:lnTo>
                  <a:lnTo>
                    <a:pt x="51" y="1007"/>
                  </a:lnTo>
                  <a:lnTo>
                    <a:pt x="46" y="991"/>
                  </a:lnTo>
                  <a:lnTo>
                    <a:pt x="16" y="967"/>
                  </a:lnTo>
                  <a:lnTo>
                    <a:pt x="8" y="967"/>
                  </a:lnTo>
                  <a:lnTo>
                    <a:pt x="0" y="949"/>
                  </a:lnTo>
                  <a:lnTo>
                    <a:pt x="8" y="933"/>
                  </a:lnTo>
                  <a:lnTo>
                    <a:pt x="3" y="930"/>
                  </a:lnTo>
                  <a:lnTo>
                    <a:pt x="0" y="925"/>
                  </a:lnTo>
                  <a:lnTo>
                    <a:pt x="3" y="920"/>
                  </a:lnTo>
                  <a:lnTo>
                    <a:pt x="651" y="978"/>
                  </a:lnTo>
                  <a:lnTo>
                    <a:pt x="732" y="0"/>
                  </a:lnTo>
                  <a:lnTo>
                    <a:pt x="736" y="0"/>
                  </a:lnTo>
                  <a:lnTo>
                    <a:pt x="1253" y="34"/>
                  </a:lnTo>
                  <a:lnTo>
                    <a:pt x="1237" y="451"/>
                  </a:lnTo>
                  <a:lnTo>
                    <a:pt x="1254" y="456"/>
                  </a:lnTo>
                  <a:lnTo>
                    <a:pt x="1267" y="464"/>
                  </a:lnTo>
                  <a:lnTo>
                    <a:pt x="1294" y="498"/>
                  </a:lnTo>
                  <a:lnTo>
                    <a:pt x="1302" y="503"/>
                  </a:lnTo>
                  <a:lnTo>
                    <a:pt x="1340" y="498"/>
                  </a:lnTo>
                  <a:lnTo>
                    <a:pt x="1348" y="486"/>
                  </a:lnTo>
                  <a:lnTo>
                    <a:pt x="1371" y="498"/>
                  </a:lnTo>
                  <a:lnTo>
                    <a:pt x="1375" y="508"/>
                  </a:lnTo>
                  <a:lnTo>
                    <a:pt x="1375" y="522"/>
                  </a:lnTo>
                  <a:lnTo>
                    <a:pt x="1387" y="533"/>
                  </a:lnTo>
                  <a:lnTo>
                    <a:pt x="1391" y="533"/>
                  </a:lnTo>
                  <a:lnTo>
                    <a:pt x="1439" y="545"/>
                  </a:lnTo>
                  <a:lnTo>
                    <a:pt x="1457" y="554"/>
                  </a:lnTo>
                  <a:lnTo>
                    <a:pt x="1465" y="554"/>
                  </a:lnTo>
                  <a:lnTo>
                    <a:pt x="1470" y="550"/>
                  </a:lnTo>
                  <a:lnTo>
                    <a:pt x="1481" y="550"/>
                  </a:lnTo>
                  <a:lnTo>
                    <a:pt x="1492" y="561"/>
                  </a:lnTo>
                  <a:lnTo>
                    <a:pt x="1511" y="574"/>
                  </a:lnTo>
                  <a:lnTo>
                    <a:pt x="1527" y="558"/>
                  </a:lnTo>
                  <a:lnTo>
                    <a:pt x="1569" y="569"/>
                  </a:lnTo>
                  <a:lnTo>
                    <a:pt x="1569" y="574"/>
                  </a:lnTo>
                  <a:lnTo>
                    <a:pt x="1593" y="592"/>
                  </a:lnTo>
                  <a:lnTo>
                    <a:pt x="1597" y="592"/>
                  </a:lnTo>
                  <a:lnTo>
                    <a:pt x="1597" y="616"/>
                  </a:lnTo>
                  <a:lnTo>
                    <a:pt x="1628" y="626"/>
                  </a:lnTo>
                  <a:lnTo>
                    <a:pt x="1639" y="601"/>
                  </a:lnTo>
                  <a:lnTo>
                    <a:pt x="1650" y="596"/>
                  </a:lnTo>
                  <a:lnTo>
                    <a:pt x="1691" y="627"/>
                  </a:lnTo>
                  <a:lnTo>
                    <a:pt x="1696" y="627"/>
                  </a:lnTo>
                  <a:lnTo>
                    <a:pt x="1715" y="616"/>
                  </a:lnTo>
                  <a:lnTo>
                    <a:pt x="1731" y="616"/>
                  </a:lnTo>
                  <a:lnTo>
                    <a:pt x="1736" y="626"/>
                  </a:lnTo>
                  <a:lnTo>
                    <a:pt x="1731" y="643"/>
                  </a:lnTo>
                  <a:lnTo>
                    <a:pt x="1736" y="651"/>
                  </a:lnTo>
                  <a:lnTo>
                    <a:pt x="1747" y="648"/>
                  </a:lnTo>
                  <a:lnTo>
                    <a:pt x="1747" y="632"/>
                  </a:lnTo>
                  <a:lnTo>
                    <a:pt x="1762" y="616"/>
                  </a:lnTo>
                  <a:lnTo>
                    <a:pt x="1778" y="605"/>
                  </a:lnTo>
                  <a:lnTo>
                    <a:pt x="1786" y="605"/>
                  </a:lnTo>
                  <a:lnTo>
                    <a:pt x="1786" y="621"/>
                  </a:lnTo>
                  <a:lnTo>
                    <a:pt x="1806" y="627"/>
                  </a:lnTo>
                  <a:lnTo>
                    <a:pt x="1813" y="627"/>
                  </a:lnTo>
                  <a:lnTo>
                    <a:pt x="1824" y="621"/>
                  </a:lnTo>
                  <a:lnTo>
                    <a:pt x="1837" y="621"/>
                  </a:lnTo>
                  <a:lnTo>
                    <a:pt x="1837" y="626"/>
                  </a:lnTo>
                  <a:lnTo>
                    <a:pt x="1837" y="627"/>
                  </a:lnTo>
                  <a:lnTo>
                    <a:pt x="1854" y="632"/>
                  </a:lnTo>
                  <a:lnTo>
                    <a:pt x="1883" y="651"/>
                  </a:lnTo>
                  <a:lnTo>
                    <a:pt x="1910" y="632"/>
                  </a:lnTo>
                  <a:lnTo>
                    <a:pt x="1923" y="627"/>
                  </a:lnTo>
                  <a:lnTo>
                    <a:pt x="1958" y="626"/>
                  </a:lnTo>
                  <a:lnTo>
                    <a:pt x="1991" y="616"/>
                  </a:lnTo>
                  <a:lnTo>
                    <a:pt x="2004" y="608"/>
                  </a:lnTo>
                  <a:lnTo>
                    <a:pt x="2017" y="608"/>
                  </a:lnTo>
                  <a:lnTo>
                    <a:pt x="2057" y="616"/>
                  </a:lnTo>
                  <a:lnTo>
                    <a:pt x="2086" y="605"/>
                  </a:lnTo>
                  <a:lnTo>
                    <a:pt x="2087" y="601"/>
                  </a:lnTo>
                  <a:lnTo>
                    <a:pt x="2173" y="648"/>
                  </a:lnTo>
                  <a:lnTo>
                    <a:pt x="2189" y="651"/>
                  </a:lnTo>
                  <a:lnTo>
                    <a:pt x="2197" y="663"/>
                  </a:lnTo>
                  <a:lnTo>
                    <a:pt x="2204" y="663"/>
                  </a:lnTo>
                  <a:close/>
                </a:path>
              </a:pathLst>
            </a:custGeom>
            <a:solidFill>
              <a:srgbClr val="FF0000"/>
            </a:solidFill>
            <a:ln w="6350">
              <a:solidFill>
                <a:schemeClr val="tx1"/>
              </a:solidFill>
              <a:miter lim="800000"/>
              <a:headEnd/>
              <a:tailEnd/>
            </a:ln>
          </p:spPr>
          <p:txBody>
            <a:bodyPr rot="0" vert="horz" wrap="square" lIns="91440" tIns="45720" rIns="91440" bIns="45720" anchor="t" anchorCtr="0" upright="1">
              <a:noAutofit/>
            </a:bodyPr>
            <a:lstStyle/>
            <a:p>
              <a:endParaRPr lang="en-US"/>
            </a:p>
          </p:txBody>
        </p:sp>
        <p:sp>
          <p:nvSpPr>
            <p:cNvPr id="163" name="Rectangle 162"/>
            <p:cNvSpPr>
              <a:spLocks noChangeArrowheads="1"/>
            </p:cNvSpPr>
            <p:nvPr/>
          </p:nvSpPr>
          <p:spPr bwMode="auto">
            <a:xfrm>
              <a:off x="691" y="814"/>
              <a:ext cx="181"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1100">
                  <a:effectLst/>
                  <a:latin typeface="Calibri" charset="0"/>
                  <a:ea typeface="Calibri" charset="0"/>
                  <a:cs typeface="Times New Roman" charset="0"/>
                </a:rPr>
                <a:t> </a:t>
              </a:r>
            </a:p>
          </p:txBody>
        </p:sp>
        <p:sp>
          <p:nvSpPr>
            <p:cNvPr id="164" name="Rectangle 163"/>
            <p:cNvSpPr>
              <a:spLocks noChangeArrowheads="1"/>
            </p:cNvSpPr>
            <p:nvPr/>
          </p:nvSpPr>
          <p:spPr bwMode="auto">
            <a:xfrm>
              <a:off x="7484" y="1173"/>
              <a:ext cx="181"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1100">
                  <a:effectLst/>
                  <a:latin typeface="Calibri" charset="0"/>
                  <a:ea typeface="Calibri" charset="0"/>
                  <a:cs typeface="Times New Roman" charset="0"/>
                </a:rPr>
                <a:t> </a:t>
              </a:r>
            </a:p>
          </p:txBody>
        </p:sp>
        <p:sp>
          <p:nvSpPr>
            <p:cNvPr id="165" name="Rectangle 164"/>
            <p:cNvSpPr>
              <a:spLocks noChangeArrowheads="1"/>
            </p:cNvSpPr>
            <p:nvPr/>
          </p:nvSpPr>
          <p:spPr bwMode="auto">
            <a:xfrm>
              <a:off x="3813" y="3887"/>
              <a:ext cx="181"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1100" b="1">
                  <a:effectLst/>
                  <a:latin typeface="Calibri" charset="0"/>
                  <a:ea typeface="Calibri" charset="0"/>
                  <a:cs typeface="Times New Roman" charset="0"/>
                </a:rPr>
                <a:t> </a:t>
              </a:r>
              <a:endParaRPr lang="en-US" sz="1100">
                <a:effectLst/>
                <a:latin typeface="Calibri" charset="0"/>
                <a:ea typeface="Calibri" charset="0"/>
                <a:cs typeface="Times New Roman" charset="0"/>
              </a:endParaRPr>
            </a:p>
          </p:txBody>
        </p:sp>
        <p:sp>
          <p:nvSpPr>
            <p:cNvPr id="166" name="Rectangle 165"/>
            <p:cNvSpPr>
              <a:spLocks noChangeArrowheads="1"/>
            </p:cNvSpPr>
            <p:nvPr/>
          </p:nvSpPr>
          <p:spPr bwMode="auto">
            <a:xfrm>
              <a:off x="6277" y="3645"/>
              <a:ext cx="181"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1100">
                  <a:effectLst/>
                  <a:latin typeface="Calibri" charset="0"/>
                  <a:ea typeface="Calibri" charset="0"/>
                  <a:cs typeface="Times New Roman" charset="0"/>
                </a:rPr>
                <a:t> </a:t>
              </a:r>
            </a:p>
          </p:txBody>
        </p:sp>
        <p:sp>
          <p:nvSpPr>
            <p:cNvPr id="167" name="Rectangle 166"/>
            <p:cNvSpPr>
              <a:spLocks noChangeArrowheads="1"/>
            </p:cNvSpPr>
            <p:nvPr/>
          </p:nvSpPr>
          <p:spPr bwMode="auto">
            <a:xfrm>
              <a:off x="2962" y="1133"/>
              <a:ext cx="181"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upright="1">
              <a:spAutoFit/>
            </a:bodyPr>
            <a:lstStyle/>
            <a:p>
              <a:pPr marL="0" marR="0">
                <a:spcBef>
                  <a:spcPts val="0"/>
                </a:spcBef>
                <a:spcAft>
                  <a:spcPts val="1000"/>
                </a:spcAft>
              </a:pPr>
              <a:r>
                <a:rPr lang="en-US" sz="1100">
                  <a:effectLst/>
                  <a:latin typeface="Calibri" charset="0"/>
                  <a:ea typeface="Calibri" charset="0"/>
                  <a:cs typeface="Times New Roman" charset="0"/>
                </a:rPr>
                <a:t> </a:t>
              </a:r>
            </a:p>
          </p:txBody>
        </p:sp>
      </p:grpSp>
      <p:pic>
        <p:nvPicPr>
          <p:cNvPr id="168" name="Picture 167" descr="Logo&#10;&#10;Description automatically generated">
            <a:extLst>
              <a:ext uri="{FF2B5EF4-FFF2-40B4-BE49-F238E27FC236}">
                <a16:creationId xmlns:a16="http://schemas.microsoft.com/office/drawing/2014/main" id="{A3F25452-2BC3-5649-A95B-DFD2007EC4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1250" y="456052"/>
            <a:ext cx="2095500" cy="523875"/>
          </a:xfrm>
          <a:prstGeom prst="rect">
            <a:avLst/>
          </a:prstGeom>
        </p:spPr>
      </p:pic>
      <p:pic>
        <p:nvPicPr>
          <p:cNvPr id="2" name="Picture 1" descr="A logo with a bull head and text&#10;&#10;Description automatically generated">
            <a:extLst>
              <a:ext uri="{FF2B5EF4-FFF2-40B4-BE49-F238E27FC236}">
                <a16:creationId xmlns:a16="http://schemas.microsoft.com/office/drawing/2014/main" id="{792040F1-BD1F-0917-0952-46DCAF5CCC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813" y="71391"/>
            <a:ext cx="1242921" cy="110309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28600" y="3733800"/>
            <a:ext cx="3200400" cy="2562240"/>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a:t>Limits of Liability</a:t>
            </a:r>
          </a:p>
          <a:p>
            <a:endParaRPr lang="en-US" sz="1200" dirty="0"/>
          </a:p>
          <a:p>
            <a:r>
              <a:rPr lang="en-US" sz="1000" dirty="0"/>
              <a:t>RG Logistics liability for loss/damage to goods shall not exceed $0.50/lb or $50.00, whichever is greater. Exhibitors using drayage only service have the same standard coverage that applies from the time freight is received into the Advanced Warehouse through delivery to your room, and again from your room to the Advanced Warehouse. Exhibitors can increase the limits of liability on their freight by purchasing additional insurance for a premium, as outlined in the “Shipping Tariff”.  Additional terms and conditions are applicable and details can be found at </a:t>
            </a:r>
            <a:r>
              <a:rPr lang="en-US" sz="1000" dirty="0">
                <a:hlinkClick r:id="rId2"/>
              </a:rPr>
              <a:t>www.rglships.com</a:t>
            </a:r>
            <a:endParaRPr lang="en-US" sz="1000" dirty="0"/>
          </a:p>
          <a:p>
            <a:endParaRPr lang="en-US" sz="1050" dirty="0"/>
          </a:p>
          <a:p>
            <a:r>
              <a:rPr lang="en-US" sz="800" dirty="0"/>
              <a:t>Important Note: Loss/damage liability covers damage to internal contents (merchandise) and not the actual packaging itself.</a:t>
            </a:r>
          </a:p>
        </p:txBody>
      </p:sp>
      <p:cxnSp>
        <p:nvCxnSpPr>
          <p:cNvPr id="17" name="Straight Connector 16"/>
          <p:cNvCxnSpPr/>
          <p:nvPr/>
        </p:nvCxnSpPr>
        <p:spPr>
          <a:xfrm>
            <a:off x="342900" y="3200400"/>
            <a:ext cx="6172200" cy="0"/>
          </a:xfrm>
          <a:prstGeom prst="line">
            <a:avLst/>
          </a:prstGeom>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495300" y="1143000"/>
            <a:ext cx="5867400" cy="923330"/>
          </a:xfrm>
          <a:prstGeom prst="rect">
            <a:avLst/>
          </a:prstGeom>
          <a:noFill/>
        </p:spPr>
        <p:txBody>
          <a:bodyPr wrap="square" rtlCol="0">
            <a:spAutoFit/>
          </a:bodyPr>
          <a:lstStyle/>
          <a:p>
            <a:r>
              <a:rPr lang="en-US" dirty="0"/>
              <a:t>Empty Carton/Crate Storage</a:t>
            </a:r>
          </a:p>
          <a:p>
            <a:r>
              <a:rPr lang="en-US" sz="1200" dirty="0"/>
              <a:t>Exhibitors should use their room’s bathroom for storage first. If you have additional boxes or crates that need to be removed, RG Logistics will collect them from the hall at the end of set-up day, Thursday March 14</a:t>
            </a:r>
            <a:r>
              <a:rPr lang="en-US" sz="1200" baseline="30000" dirty="0"/>
              <a:t>th</a:t>
            </a:r>
            <a:r>
              <a:rPr lang="en-US" sz="1200" dirty="0"/>
              <a:t>, 2024.  </a:t>
            </a:r>
          </a:p>
        </p:txBody>
      </p:sp>
      <p:sp>
        <p:nvSpPr>
          <p:cNvPr id="18" name="TextBox 17"/>
          <p:cNvSpPr txBox="1"/>
          <p:nvPr/>
        </p:nvSpPr>
        <p:spPr>
          <a:xfrm>
            <a:off x="495300" y="2080244"/>
            <a:ext cx="5791200" cy="646331"/>
          </a:xfrm>
          <a:prstGeom prst="rect">
            <a:avLst/>
          </a:prstGeom>
          <a:noFill/>
        </p:spPr>
        <p:txBody>
          <a:bodyPr wrap="square" rtlCol="0">
            <a:spAutoFit/>
          </a:bodyPr>
          <a:lstStyle/>
          <a:p>
            <a:r>
              <a:rPr lang="en-US" sz="1200" b="1" dirty="0"/>
              <a:t>FEES </a:t>
            </a:r>
            <a:r>
              <a:rPr lang="en-US" sz="1200" dirty="0"/>
              <a:t> On-site storage is included. If you have an oversized crate or box that will not fit into the on-site storage area or you want your packaging stored off-site, please contact RG Logistics.  Off-site storage is $350 per room and covers all boxes/crates from that room.</a:t>
            </a:r>
          </a:p>
        </p:txBody>
      </p:sp>
      <p:sp>
        <p:nvSpPr>
          <p:cNvPr id="15" name="TextBox 14"/>
          <p:cNvSpPr txBox="1"/>
          <p:nvPr/>
        </p:nvSpPr>
        <p:spPr>
          <a:xfrm>
            <a:off x="3505200" y="3733800"/>
            <a:ext cx="3200400" cy="2585323"/>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a:t>Oversized Items</a:t>
            </a:r>
          </a:p>
          <a:p>
            <a:endParaRPr lang="en-US" sz="1200" dirty="0"/>
          </a:p>
          <a:p>
            <a:r>
              <a:rPr lang="en-US" sz="1000" dirty="0"/>
              <a:t>All reasonable efforts will be made to get your freight into the assigned room.  If your freight is oversized, it will be placed in a location/room where it can be secured.   A piece may be determined to be oversized if it is too tall, wide or heavy for standard placement.  This determination is made at the sole discretion of RG Logistics to protect the moving staff as well as the merchandise.  If a piece of freight is determined to be oversized, exhibitors should talk to an RG Logistics staff member at the shipping desk. RG Logistics reserves the right to refuse to move an oversized piece of freight into the hotel if there is a risk of harm to the staff or merchandise from such movement.</a:t>
            </a:r>
          </a:p>
          <a:p>
            <a:endParaRPr lang="en-US" sz="800" dirty="0"/>
          </a:p>
        </p:txBody>
      </p:sp>
      <p:sp>
        <p:nvSpPr>
          <p:cNvPr id="21" name="TextBox 20"/>
          <p:cNvSpPr txBox="1"/>
          <p:nvPr/>
        </p:nvSpPr>
        <p:spPr>
          <a:xfrm>
            <a:off x="228600" y="6400800"/>
            <a:ext cx="3200400" cy="2185214"/>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a:t>Claims</a:t>
            </a:r>
          </a:p>
          <a:p>
            <a:endParaRPr lang="en-US" sz="1200" dirty="0"/>
          </a:p>
          <a:p>
            <a:endParaRPr lang="en-US" sz="1200" dirty="0"/>
          </a:p>
          <a:p>
            <a:r>
              <a:rPr lang="en-US" sz="1000" dirty="0"/>
              <a:t>If you have a claim, please notify RG Logistics  immediately by sending an e-mail to:</a:t>
            </a:r>
          </a:p>
          <a:p>
            <a:r>
              <a:rPr lang="en-US" sz="1000" dirty="0">
                <a:hlinkClick r:id="rId3"/>
              </a:rPr>
              <a:t>tradeshows@rglships.com</a:t>
            </a:r>
            <a:r>
              <a:rPr lang="en-US" sz="1000" dirty="0"/>
              <a:t> </a:t>
            </a:r>
          </a:p>
          <a:p>
            <a:r>
              <a:rPr lang="en-US" sz="1000" dirty="0"/>
              <a:t>An RG Logistics representative will respond with a claim form for you to fill out.  The claim form must be filled out in its entirety and submitted back to RG Logistics within 14 days of the freight delivery date.  In order for a claim to be processed, the shipment charges must be paid in full. Non-payment and/or not abiding by the claim deadlines can result in a denied claim.</a:t>
            </a:r>
            <a:endParaRPr lang="en-US" sz="800" dirty="0"/>
          </a:p>
        </p:txBody>
      </p:sp>
      <p:sp>
        <p:nvSpPr>
          <p:cNvPr id="22" name="TextBox 21"/>
          <p:cNvSpPr txBox="1"/>
          <p:nvPr/>
        </p:nvSpPr>
        <p:spPr>
          <a:xfrm>
            <a:off x="3505200" y="6400800"/>
            <a:ext cx="3200400" cy="2123658"/>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a:t>Payment</a:t>
            </a:r>
          </a:p>
          <a:p>
            <a:endParaRPr lang="en-US" sz="1200" dirty="0"/>
          </a:p>
          <a:p>
            <a:r>
              <a:rPr lang="en-US" sz="1000" dirty="0"/>
              <a:t>If you have not already done so, please complete the credit card authorization form online.  RG Logistics will accept checks for payment of services rendered as long as the backup credit card payment form is completely filled out and returned prior to shipping.  Unless stated otherwise, the freight/drayage charges are the responsibility of the exhibitor to which the goods are consigned.</a:t>
            </a:r>
          </a:p>
          <a:p>
            <a:endParaRPr lang="en-US" sz="1000" dirty="0"/>
          </a:p>
          <a:p>
            <a:r>
              <a:rPr lang="en-US" sz="1000" dirty="0"/>
              <a:t>A 3% transaction fee will apply to all payments.</a:t>
            </a:r>
          </a:p>
          <a:p>
            <a:endParaRPr lang="en-US" sz="800" dirty="0"/>
          </a:p>
        </p:txBody>
      </p:sp>
      <p:pic>
        <p:nvPicPr>
          <p:cNvPr id="12" name="Picture 11" descr="Logo&#10;&#10;Description automatically generated">
            <a:extLst>
              <a:ext uri="{FF2B5EF4-FFF2-40B4-BE49-F238E27FC236}">
                <a16:creationId xmlns:a16="http://schemas.microsoft.com/office/drawing/2014/main" id="{F528D17A-D0D8-D84D-8474-34BF23ABB4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4328" y="230483"/>
            <a:ext cx="2095500" cy="523875"/>
          </a:xfrm>
          <a:prstGeom prst="rect">
            <a:avLst/>
          </a:prstGeom>
        </p:spPr>
      </p:pic>
      <p:pic>
        <p:nvPicPr>
          <p:cNvPr id="2" name="Picture 1" descr="A logo with a bull head and text&#10;&#10;Description automatically generated">
            <a:extLst>
              <a:ext uri="{FF2B5EF4-FFF2-40B4-BE49-F238E27FC236}">
                <a16:creationId xmlns:a16="http://schemas.microsoft.com/office/drawing/2014/main" id="{BAE0E9D3-4418-E7B4-5911-996AF38688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813" y="71391"/>
            <a:ext cx="1242921" cy="110309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5300" y="1143000"/>
            <a:ext cx="5867400" cy="369332"/>
          </a:xfrm>
          <a:prstGeom prst="rect">
            <a:avLst/>
          </a:prstGeom>
          <a:noFill/>
        </p:spPr>
        <p:txBody>
          <a:bodyPr wrap="square" rtlCol="0">
            <a:spAutoFit/>
          </a:bodyPr>
          <a:lstStyle/>
          <a:p>
            <a:pPr algn="ctr"/>
            <a:r>
              <a:rPr lang="en-US" b="1" dirty="0"/>
              <a:t>OUTBOUND SHIPPING</a:t>
            </a:r>
            <a:endParaRPr lang="en-US" sz="1200" b="1" dirty="0"/>
          </a:p>
        </p:txBody>
      </p:sp>
      <p:sp>
        <p:nvSpPr>
          <p:cNvPr id="13" name="TextBox 12"/>
          <p:cNvSpPr txBox="1"/>
          <p:nvPr/>
        </p:nvSpPr>
        <p:spPr>
          <a:xfrm>
            <a:off x="519684" y="7391400"/>
            <a:ext cx="5638800" cy="830997"/>
          </a:xfrm>
          <a:prstGeom prst="rect">
            <a:avLst/>
          </a:prstGeom>
          <a:noFill/>
        </p:spPr>
        <p:txBody>
          <a:bodyPr wrap="square" rtlCol="0">
            <a:spAutoFit/>
          </a:bodyPr>
          <a:lstStyle/>
          <a:p>
            <a:r>
              <a:rPr lang="en-US" sz="1200" dirty="0"/>
              <a:t>Any shipments remaining in the Advanced Warehouse </a:t>
            </a:r>
            <a:r>
              <a:rPr lang="en-US" sz="1200" dirty="0">
                <a:solidFill>
                  <a:srgbClr val="000000"/>
                </a:solidFill>
              </a:rPr>
              <a:t>after Mar 29</a:t>
            </a:r>
            <a:r>
              <a:rPr lang="en-US" sz="1200" baseline="30000" dirty="0">
                <a:solidFill>
                  <a:srgbClr val="000000"/>
                </a:solidFill>
              </a:rPr>
              <a:t>th</a:t>
            </a:r>
            <a:r>
              <a:rPr lang="en-US" sz="1200" dirty="0">
                <a:solidFill>
                  <a:srgbClr val="000000"/>
                </a:solidFill>
              </a:rPr>
              <a:t> , </a:t>
            </a:r>
            <a:r>
              <a:rPr lang="is-IS" sz="1200" dirty="0">
                <a:solidFill>
                  <a:srgbClr val="000000"/>
                </a:solidFill>
              </a:rPr>
              <a:t>2024</a:t>
            </a:r>
            <a:r>
              <a:rPr lang="en-US" sz="1200" dirty="0">
                <a:solidFill>
                  <a:srgbClr val="000000"/>
                </a:solidFill>
              </a:rPr>
              <a:t> </a:t>
            </a:r>
            <a:r>
              <a:rPr lang="en-US" sz="1200" dirty="0"/>
              <a:t>will be charged storage, based on $15.00 per pallet per week, one week minimum. Calculation is based on the products’ footprint. For example, a standard pallet is 40x48x54 = 16 sqft. Warehouse terms and conditions may apply, see </a:t>
            </a:r>
            <a:r>
              <a:rPr lang="en-US" sz="1200" dirty="0">
                <a:hlinkClick r:id="rId2"/>
              </a:rPr>
              <a:t>www.rglships.com</a:t>
            </a:r>
            <a:r>
              <a:rPr lang="en-US" sz="1200" dirty="0"/>
              <a:t> for details.</a:t>
            </a:r>
          </a:p>
        </p:txBody>
      </p:sp>
      <p:sp>
        <p:nvSpPr>
          <p:cNvPr id="16" name="TextBox 15"/>
          <p:cNvSpPr txBox="1"/>
          <p:nvPr/>
        </p:nvSpPr>
        <p:spPr>
          <a:xfrm>
            <a:off x="495300" y="1447800"/>
            <a:ext cx="5867400" cy="1015663"/>
          </a:xfrm>
          <a:prstGeom prst="rect">
            <a:avLst/>
          </a:prstGeom>
          <a:noFill/>
        </p:spPr>
        <p:txBody>
          <a:bodyPr wrap="square" rtlCol="0">
            <a:spAutoFit/>
          </a:bodyPr>
          <a:lstStyle/>
          <a:p>
            <a:endParaRPr lang="en-US" sz="1200" dirty="0"/>
          </a:p>
          <a:p>
            <a:r>
              <a:rPr lang="en-US" sz="1200" dirty="0"/>
              <a:t>All shipments will be palletized at the hotel for transport back to the Advanced Warehouse.  Upon receipt at the warehouse, items will be re-weighed and stretch wrapped.  Outbound shipping will begin on </a:t>
            </a:r>
            <a:r>
              <a:rPr lang="en-US" sz="1200" dirty="0">
                <a:solidFill>
                  <a:srgbClr val="000000"/>
                </a:solidFill>
              </a:rPr>
              <a:t>Tuesday, Mar 19</a:t>
            </a:r>
            <a:r>
              <a:rPr lang="en-US" sz="1200" baseline="30000" dirty="0">
                <a:solidFill>
                  <a:srgbClr val="000000"/>
                </a:solidFill>
              </a:rPr>
              <a:t>th  </a:t>
            </a:r>
            <a:r>
              <a:rPr lang="is-IS" sz="1200" dirty="0">
                <a:solidFill>
                  <a:srgbClr val="000000"/>
                </a:solidFill>
              </a:rPr>
              <a:t>2024</a:t>
            </a:r>
            <a:r>
              <a:rPr lang="en-US" sz="1200" dirty="0">
                <a:solidFill>
                  <a:srgbClr val="000000"/>
                </a:solidFill>
              </a:rPr>
              <a:t> and domestic deliveries will be completed no later than Mar 29</a:t>
            </a:r>
            <a:r>
              <a:rPr lang="en-US" sz="1200" baseline="30000" dirty="0">
                <a:solidFill>
                  <a:srgbClr val="000000"/>
                </a:solidFill>
              </a:rPr>
              <a:t>th</a:t>
            </a:r>
            <a:r>
              <a:rPr lang="en-US" sz="1200" dirty="0">
                <a:solidFill>
                  <a:srgbClr val="000000"/>
                </a:solidFill>
              </a:rPr>
              <a:t>  .  </a:t>
            </a:r>
            <a:r>
              <a:rPr lang="en-US" sz="1200" dirty="0"/>
              <a:t>International transit times will be quoted per shipment.</a:t>
            </a:r>
          </a:p>
        </p:txBody>
      </p:sp>
      <p:sp>
        <p:nvSpPr>
          <p:cNvPr id="19" name="TextBox 18"/>
          <p:cNvSpPr txBox="1"/>
          <p:nvPr/>
        </p:nvSpPr>
        <p:spPr>
          <a:xfrm>
            <a:off x="519684" y="2667000"/>
            <a:ext cx="5638800" cy="4339650"/>
          </a:xfrm>
          <a:prstGeom prst="rect">
            <a:avLst/>
          </a:prstGeom>
          <a:noFill/>
        </p:spPr>
        <p:txBody>
          <a:bodyPr wrap="square" rtlCol="0">
            <a:spAutoFit/>
          </a:bodyPr>
          <a:lstStyle/>
          <a:p>
            <a:pPr>
              <a:buFont typeface="Wingdings" pitchFamily="2" charset="2"/>
              <a:buChar char="§"/>
            </a:pPr>
            <a:r>
              <a:rPr lang="en-US" sz="1200" dirty="0"/>
              <a:t> Priority handling from the warehouse is available upon request, at an additional fee of $150.00.</a:t>
            </a:r>
          </a:p>
          <a:p>
            <a:endParaRPr lang="en-US" sz="1200" dirty="0"/>
          </a:p>
          <a:p>
            <a:pPr>
              <a:buFont typeface="Wingdings" pitchFamily="2" charset="2"/>
              <a:buChar char="§"/>
            </a:pPr>
            <a:r>
              <a:rPr lang="en-US" sz="1200" dirty="0"/>
              <a:t> Shipments can be tracked at </a:t>
            </a:r>
            <a:r>
              <a:rPr lang="en-US" sz="1200" dirty="0">
                <a:hlinkClick r:id="rId3"/>
              </a:rPr>
              <a:t>www.rglships.com.com</a:t>
            </a:r>
            <a:r>
              <a:rPr lang="en-US" sz="1200" dirty="0"/>
              <a:t>, by e-mailing </a:t>
            </a:r>
            <a:r>
              <a:rPr lang="en-US" sz="1200" dirty="0">
                <a:hlinkClick r:id="rId4"/>
              </a:rPr>
              <a:t>tradeshows@rglships.com</a:t>
            </a:r>
            <a:r>
              <a:rPr lang="en-US" sz="1200" dirty="0"/>
              <a:t> or by calling (303)416-0227.  Please reference the bill of lading number provided to you at the show for all tracking requests.</a:t>
            </a:r>
          </a:p>
          <a:p>
            <a:endParaRPr lang="en-US" sz="1200" dirty="0"/>
          </a:p>
          <a:p>
            <a:pPr>
              <a:buFont typeface="Wingdings" pitchFamily="2" charset="2"/>
              <a:buChar char="§"/>
            </a:pPr>
            <a:r>
              <a:rPr lang="en-US" sz="1200" dirty="0"/>
              <a:t> Freight shipments made via carriers other than RG Logistics, please provide your carrier’s bill of lading to RG Logistics and advise your carrier to schedule a pickup appointment by calling (303)416-0227.  Advise your carrier to reference the bill of lading number on your paperwork at pickup.  Carriers without a bill of lading number and an appointment will be turned away.</a:t>
            </a:r>
          </a:p>
          <a:p>
            <a:endParaRPr lang="en-US" sz="1200" dirty="0"/>
          </a:p>
          <a:p>
            <a:pPr>
              <a:buFont typeface="Wingdings" pitchFamily="2" charset="2"/>
              <a:buChar char="§"/>
            </a:pPr>
            <a:r>
              <a:rPr lang="en-US" sz="1200" dirty="0"/>
              <a:t> FedEx/UPS shipments – Small parcel shipping is by call-tag only.  RG Logistics will not create shipping labels that bill to third-party accounts.  </a:t>
            </a:r>
          </a:p>
          <a:p>
            <a:pPr>
              <a:buFont typeface="Wingdings" pitchFamily="2" charset="2"/>
              <a:buChar char="§"/>
            </a:pPr>
            <a:endParaRPr lang="en-US" sz="1200" dirty="0"/>
          </a:p>
          <a:p>
            <a:pPr>
              <a:buFont typeface="Wingdings" pitchFamily="2" charset="2"/>
              <a:buChar char="§"/>
            </a:pPr>
            <a:r>
              <a:rPr lang="en-US" sz="1200" dirty="0"/>
              <a:t>Customs/Duty charges – If RG Logistics receives a bill for customs/duty charges as a result of your inbound or outbound shipment, you will be immediately charged the bill amount plus a service fee equal to 25% of the billed amount to the card on file.</a:t>
            </a:r>
          </a:p>
          <a:p>
            <a:endParaRPr lang="en-US" sz="1200" dirty="0"/>
          </a:p>
          <a:p>
            <a:pPr>
              <a:buFont typeface="Wingdings" pitchFamily="2" charset="2"/>
              <a:buChar char="§"/>
            </a:pPr>
            <a:r>
              <a:rPr lang="en-US" sz="1200" dirty="0"/>
              <a:t> International/export shipments require commercial documents attached to the bill of lading.  RG Logistics will tender the documents to the appointed carrier.  If using RG Logistics, we will get in touch with you after the show to obtain documentation.</a:t>
            </a:r>
          </a:p>
        </p:txBody>
      </p:sp>
      <p:pic>
        <p:nvPicPr>
          <p:cNvPr id="9" name="Picture 8" descr="Logo&#10;&#10;Description automatically generated">
            <a:extLst>
              <a:ext uri="{FF2B5EF4-FFF2-40B4-BE49-F238E27FC236}">
                <a16:creationId xmlns:a16="http://schemas.microsoft.com/office/drawing/2014/main" id="{3BAAA8AE-7465-BD4D-8F51-0333562025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67200" y="230336"/>
            <a:ext cx="2095500" cy="523875"/>
          </a:xfrm>
          <a:prstGeom prst="rect">
            <a:avLst/>
          </a:prstGeom>
        </p:spPr>
      </p:pic>
      <p:pic>
        <p:nvPicPr>
          <p:cNvPr id="2" name="Picture 1" descr="A logo with a bull head and text&#10;&#10;Description automatically generated">
            <a:extLst>
              <a:ext uri="{FF2B5EF4-FFF2-40B4-BE49-F238E27FC236}">
                <a16:creationId xmlns:a16="http://schemas.microsoft.com/office/drawing/2014/main" id="{50B62B06-D818-D41B-2D4F-82E084F387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813" y="71391"/>
            <a:ext cx="1242921" cy="110309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52761</TotalTime>
  <Words>2961</Words>
  <Application>Microsoft Office PowerPoint</Application>
  <PresentationFormat>On-screen Show (4:3)</PresentationFormat>
  <Paragraphs>224</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Baghdad</vt:lpstr>
      <vt:lpstr>Calibri</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Rusty Griffin</dc:creator>
  <cp:lastModifiedBy>Rusty Griffin</cp:lastModifiedBy>
  <cp:revision>193</cp:revision>
  <dcterms:created xsi:type="dcterms:W3CDTF">2013-08-19T15:25:54Z</dcterms:created>
  <dcterms:modified xsi:type="dcterms:W3CDTF">2024-02-14T14:15:15Z</dcterms:modified>
</cp:coreProperties>
</file>