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2" r:id="rId4"/>
    <p:sldId id="278" r:id="rId5"/>
    <p:sldId id="273" r:id="rId6"/>
    <p:sldId id="292" r:id="rId7"/>
    <p:sldId id="290" r:id="rId8"/>
    <p:sldId id="274" r:id="rId9"/>
    <p:sldId id="281" r:id="rId10"/>
    <p:sldId id="275" r:id="rId11"/>
    <p:sldId id="277" r:id="rId12"/>
    <p:sldId id="280" r:id="rId13"/>
    <p:sldId id="282" r:id="rId14"/>
    <p:sldId id="276" r:id="rId15"/>
    <p:sldId id="285" r:id="rId16"/>
    <p:sldId id="286" r:id="rId17"/>
    <p:sldId id="284" r:id="rId18"/>
    <p:sldId id="287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AB73E-C311-43E9-9249-5F9AFD8B665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E99DA-6CD5-496F-8B2A-FF729F90DD12}">
      <dgm:prSet phldrT="[Text]"/>
      <dgm:spPr/>
      <dgm:t>
        <a:bodyPr/>
        <a:lstStyle/>
        <a:p>
          <a:r>
            <a:rPr lang="en-US" dirty="0"/>
            <a:t>Benefits </a:t>
          </a:r>
        </a:p>
      </dgm:t>
    </dgm:pt>
    <dgm:pt modelId="{CA329C98-C926-4067-8053-5A7D2FB8A7D9}" type="parTrans" cxnId="{6B182125-E885-424C-A6BF-7D7363D70427}">
      <dgm:prSet/>
      <dgm:spPr/>
      <dgm:t>
        <a:bodyPr/>
        <a:lstStyle/>
        <a:p>
          <a:endParaRPr lang="en-US"/>
        </a:p>
      </dgm:t>
    </dgm:pt>
    <dgm:pt modelId="{1681730B-72E6-4339-943D-A1E4BDB1B685}" type="sibTrans" cxnId="{6B182125-E885-424C-A6BF-7D7363D70427}">
      <dgm:prSet/>
      <dgm:spPr/>
      <dgm:t>
        <a:bodyPr/>
        <a:lstStyle/>
        <a:p>
          <a:endParaRPr lang="en-US"/>
        </a:p>
      </dgm:t>
    </dgm:pt>
    <dgm:pt modelId="{8BC87CEB-AA09-4312-BF8C-696949791741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4-hour Fire Rating ASTM E119 Tested</a:t>
          </a:r>
        </a:p>
      </dgm:t>
    </dgm:pt>
    <dgm:pt modelId="{094337BA-F937-4E42-9009-DD588B1290E2}" type="parTrans" cxnId="{67C330D4-8D7F-458C-8EED-89C6C20E9B10}">
      <dgm:prSet/>
      <dgm:spPr/>
      <dgm:t>
        <a:bodyPr/>
        <a:lstStyle/>
        <a:p>
          <a:endParaRPr lang="en-US"/>
        </a:p>
      </dgm:t>
    </dgm:pt>
    <dgm:pt modelId="{8D514527-7936-427F-A6E5-8A469BCB0EBB}" type="sibTrans" cxnId="{67C330D4-8D7F-458C-8EED-89C6C20E9B10}">
      <dgm:prSet/>
      <dgm:spPr/>
      <dgm:t>
        <a:bodyPr/>
        <a:lstStyle/>
        <a:p>
          <a:endParaRPr lang="en-US"/>
        </a:p>
      </dgm:t>
    </dgm:pt>
    <dgm:pt modelId="{CC3D8926-8E9E-4B85-B955-AAFEE41887D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Can withstand 250 MPH winds E-330 E-1886 -E1996 ICC-500 Tested</a:t>
          </a:r>
        </a:p>
      </dgm:t>
    </dgm:pt>
    <dgm:pt modelId="{E952A05B-C4F2-4AED-B665-EA0629D2946A}" type="parTrans" cxnId="{68046AD9-3FEE-47ED-AD81-FBD512229F16}">
      <dgm:prSet/>
      <dgm:spPr/>
      <dgm:t>
        <a:bodyPr/>
        <a:lstStyle/>
        <a:p>
          <a:endParaRPr lang="en-US"/>
        </a:p>
      </dgm:t>
    </dgm:pt>
    <dgm:pt modelId="{25C666D6-C8A1-4A41-95D8-B9CCC4943425}" type="sibTrans" cxnId="{68046AD9-3FEE-47ED-AD81-FBD512229F16}">
      <dgm:prSet/>
      <dgm:spPr/>
      <dgm:t>
        <a:bodyPr/>
        <a:lstStyle/>
        <a:p>
          <a:endParaRPr lang="en-US"/>
        </a:p>
      </dgm:t>
    </dgm:pt>
    <dgm:pt modelId="{4D908F7C-B4B4-47DC-B7AE-393B9E9BCF6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Can be engineered to hold a seismic 8 earthquake</a:t>
          </a:r>
        </a:p>
      </dgm:t>
    </dgm:pt>
    <dgm:pt modelId="{08498A92-BB38-440E-9DD3-B0472CB49320}" type="parTrans" cxnId="{A49CC2F3-7436-4447-B575-7AA9B7A88CA3}">
      <dgm:prSet/>
      <dgm:spPr/>
      <dgm:t>
        <a:bodyPr/>
        <a:lstStyle/>
        <a:p>
          <a:endParaRPr lang="en-US"/>
        </a:p>
      </dgm:t>
    </dgm:pt>
    <dgm:pt modelId="{58E12F58-BBA9-4428-9AE4-11DA28B2534D}" type="sibTrans" cxnId="{A49CC2F3-7436-4447-B575-7AA9B7A88CA3}">
      <dgm:prSet/>
      <dgm:spPr/>
      <dgm:t>
        <a:bodyPr/>
        <a:lstStyle/>
        <a:p>
          <a:endParaRPr lang="en-US"/>
        </a:p>
      </dgm:t>
    </dgm:pt>
    <dgm:pt modelId="{E5B352FE-B31C-404A-9D4F-03D153ED3A0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Super insulated </a:t>
          </a:r>
        </a:p>
      </dgm:t>
    </dgm:pt>
    <dgm:pt modelId="{9F45AD12-6838-4E06-8069-CCF448A08FAE}" type="parTrans" cxnId="{FB4E6789-C4F6-4852-8511-33E29CBEB329}">
      <dgm:prSet/>
      <dgm:spPr/>
      <dgm:t>
        <a:bodyPr/>
        <a:lstStyle/>
        <a:p>
          <a:endParaRPr lang="en-US"/>
        </a:p>
      </dgm:t>
    </dgm:pt>
    <dgm:pt modelId="{02B20F49-10AA-4FD3-87FC-71E0E08D810A}" type="sibTrans" cxnId="{FB4E6789-C4F6-4852-8511-33E29CBEB329}">
      <dgm:prSet/>
      <dgm:spPr/>
      <dgm:t>
        <a:bodyPr/>
        <a:lstStyle/>
        <a:p>
          <a:endParaRPr lang="en-US"/>
        </a:p>
      </dgm:t>
    </dgm:pt>
    <dgm:pt modelId="{F158C01F-858F-4B4A-8446-AD0281C6542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Noise reduction</a:t>
          </a:r>
        </a:p>
      </dgm:t>
    </dgm:pt>
    <dgm:pt modelId="{EF0C2ABC-CE5E-44B6-98EA-5A2DCE728A0F}" type="parTrans" cxnId="{AB473867-B804-4172-B46A-3A536EDAA2F6}">
      <dgm:prSet/>
      <dgm:spPr/>
      <dgm:t>
        <a:bodyPr/>
        <a:lstStyle/>
        <a:p>
          <a:endParaRPr lang="en-US"/>
        </a:p>
      </dgm:t>
    </dgm:pt>
    <dgm:pt modelId="{5FCFB71C-70AC-468D-AB86-83EB3DFEA5DD}" type="sibTrans" cxnId="{AB473867-B804-4172-B46A-3A536EDAA2F6}">
      <dgm:prSet/>
      <dgm:spPr/>
      <dgm:t>
        <a:bodyPr/>
        <a:lstStyle/>
        <a:p>
          <a:endParaRPr lang="en-US"/>
        </a:p>
      </dgm:t>
    </dgm:pt>
    <dgm:pt modelId="{2EBB9DE0-300E-45D4-99F2-4C5B74191A1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Easy to build with</a:t>
          </a:r>
        </a:p>
      </dgm:t>
    </dgm:pt>
    <dgm:pt modelId="{D8B3ED87-9D60-4803-BBD3-CEF66A50A9C5}" type="parTrans" cxnId="{41F493D7-8FC6-4024-95F9-653A80F52717}">
      <dgm:prSet/>
      <dgm:spPr/>
      <dgm:t>
        <a:bodyPr/>
        <a:lstStyle/>
        <a:p>
          <a:endParaRPr lang="en-US"/>
        </a:p>
      </dgm:t>
    </dgm:pt>
    <dgm:pt modelId="{0D93E934-BCB6-4850-AE82-7F63A660C48D}" type="sibTrans" cxnId="{41F493D7-8FC6-4024-95F9-653A80F52717}">
      <dgm:prSet/>
      <dgm:spPr/>
      <dgm:t>
        <a:bodyPr/>
        <a:lstStyle/>
        <a:p>
          <a:endParaRPr lang="en-US"/>
        </a:p>
      </dgm:t>
    </dgm:pt>
    <dgm:pt modelId="{F5D40EC7-B31D-4405-945F-6DA3A9A0630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Minimal to no bracing</a:t>
          </a:r>
        </a:p>
      </dgm:t>
    </dgm:pt>
    <dgm:pt modelId="{C16BF709-7AED-4863-B5F7-AFA8A44ED3A9}" type="parTrans" cxnId="{E3680974-1DE5-4029-91E4-123D219EB25E}">
      <dgm:prSet/>
      <dgm:spPr/>
      <dgm:t>
        <a:bodyPr/>
        <a:lstStyle/>
        <a:p>
          <a:endParaRPr lang="en-US"/>
        </a:p>
      </dgm:t>
    </dgm:pt>
    <dgm:pt modelId="{66D0E219-C996-4235-B30B-954681E7AC58}" type="sibTrans" cxnId="{E3680974-1DE5-4029-91E4-123D219EB25E}">
      <dgm:prSet/>
      <dgm:spPr/>
      <dgm:t>
        <a:bodyPr/>
        <a:lstStyle/>
        <a:p>
          <a:endParaRPr lang="en-US"/>
        </a:p>
      </dgm:t>
    </dgm:pt>
    <dgm:pt modelId="{7A966D0E-A82D-4D88-94B7-A4FC11B3A69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Perfect for any climate</a:t>
          </a:r>
        </a:p>
      </dgm:t>
    </dgm:pt>
    <dgm:pt modelId="{3A696EB7-B7E0-429F-AC9A-9CB407D42F26}" type="parTrans" cxnId="{92584953-004F-474D-9240-BFE55A1B8BCB}">
      <dgm:prSet/>
      <dgm:spPr/>
      <dgm:t>
        <a:bodyPr/>
        <a:lstStyle/>
        <a:p>
          <a:endParaRPr lang="en-US"/>
        </a:p>
      </dgm:t>
    </dgm:pt>
    <dgm:pt modelId="{C4A0C2B9-78FE-461C-B450-115B8153F2F0}" type="sibTrans" cxnId="{92584953-004F-474D-9240-BFE55A1B8BCB}">
      <dgm:prSet/>
      <dgm:spPr/>
      <dgm:t>
        <a:bodyPr/>
        <a:lstStyle/>
        <a:p>
          <a:endParaRPr lang="en-US"/>
        </a:p>
      </dgm:t>
    </dgm:pt>
    <dgm:pt modelId="{67559E1B-C831-46BD-BEAC-CEED43CA927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Termite resistant </a:t>
          </a:r>
        </a:p>
      </dgm:t>
    </dgm:pt>
    <dgm:pt modelId="{2D4620B9-575C-41AC-A109-8E760F52539E}" type="parTrans" cxnId="{2DD1EE6B-5031-443A-8DE8-DB13A046751D}">
      <dgm:prSet/>
      <dgm:spPr/>
      <dgm:t>
        <a:bodyPr/>
        <a:lstStyle/>
        <a:p>
          <a:endParaRPr lang="en-US"/>
        </a:p>
      </dgm:t>
    </dgm:pt>
    <dgm:pt modelId="{E8792123-D18E-4F31-883A-5C0E9EE62A31}" type="sibTrans" cxnId="{2DD1EE6B-5031-443A-8DE8-DB13A046751D}">
      <dgm:prSet/>
      <dgm:spPr/>
      <dgm:t>
        <a:bodyPr/>
        <a:lstStyle/>
        <a:p>
          <a:endParaRPr lang="en-US"/>
        </a:p>
      </dgm:t>
    </dgm:pt>
    <dgm:pt modelId="{A47C6947-FA5F-43DA-BB0D-F6D511A4614E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dirty="0"/>
            <a:t>Green building</a:t>
          </a:r>
        </a:p>
      </dgm:t>
    </dgm:pt>
    <dgm:pt modelId="{927CE8E8-9B73-49C7-880B-A80B4EBC0BA3}" type="parTrans" cxnId="{369E60E1-317D-41C8-B430-47CD3B626F84}">
      <dgm:prSet/>
      <dgm:spPr/>
      <dgm:t>
        <a:bodyPr/>
        <a:lstStyle/>
        <a:p>
          <a:endParaRPr lang="en-US"/>
        </a:p>
      </dgm:t>
    </dgm:pt>
    <dgm:pt modelId="{06640128-7116-460D-8D00-48D052F04A1C}" type="sibTrans" cxnId="{369E60E1-317D-41C8-B430-47CD3B626F84}">
      <dgm:prSet/>
      <dgm:spPr/>
      <dgm:t>
        <a:bodyPr/>
        <a:lstStyle/>
        <a:p>
          <a:endParaRPr lang="en-US"/>
        </a:p>
      </dgm:t>
    </dgm:pt>
    <dgm:pt modelId="{0E7C5CC1-0556-44F3-85BF-63A29B5CBDFB}" type="pres">
      <dgm:prSet presAssocID="{BEBAB73E-C311-43E9-9249-5F9AFD8B665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528CF4-39A1-478D-A8F0-51F10CFD1A3E}" type="pres">
      <dgm:prSet presAssocID="{9F0E99DA-6CD5-496F-8B2A-FF729F90DD12}" presName="centerShape" presStyleLbl="node0" presStyleIdx="0" presStyleCnt="1"/>
      <dgm:spPr/>
    </dgm:pt>
    <dgm:pt modelId="{F5E23326-C177-4583-92D1-5EB8EF36DF68}" type="pres">
      <dgm:prSet presAssocID="{094337BA-F937-4E42-9009-DD588B1290E2}" presName="parTrans" presStyleLbl="sibTrans2D1" presStyleIdx="0" presStyleCnt="10"/>
      <dgm:spPr/>
    </dgm:pt>
    <dgm:pt modelId="{1E727934-20EE-4B4A-ADF9-2B5A7703AF58}" type="pres">
      <dgm:prSet presAssocID="{094337BA-F937-4E42-9009-DD588B1290E2}" presName="connectorText" presStyleLbl="sibTrans2D1" presStyleIdx="0" presStyleCnt="10"/>
      <dgm:spPr/>
    </dgm:pt>
    <dgm:pt modelId="{F8EC461A-8A39-490C-BF82-97D06E70DAFB}" type="pres">
      <dgm:prSet presAssocID="{8BC87CEB-AA09-4312-BF8C-696949791741}" presName="node" presStyleLbl="node1" presStyleIdx="0" presStyleCnt="10">
        <dgm:presLayoutVars>
          <dgm:bulletEnabled val="1"/>
        </dgm:presLayoutVars>
      </dgm:prSet>
      <dgm:spPr/>
    </dgm:pt>
    <dgm:pt modelId="{7D48EFD8-A195-417E-BF06-95BCE4227653}" type="pres">
      <dgm:prSet presAssocID="{E952A05B-C4F2-4AED-B665-EA0629D2946A}" presName="parTrans" presStyleLbl="sibTrans2D1" presStyleIdx="1" presStyleCnt="10"/>
      <dgm:spPr/>
    </dgm:pt>
    <dgm:pt modelId="{85E133F9-155E-4B4C-881D-E20CA11F2163}" type="pres">
      <dgm:prSet presAssocID="{E952A05B-C4F2-4AED-B665-EA0629D2946A}" presName="connectorText" presStyleLbl="sibTrans2D1" presStyleIdx="1" presStyleCnt="10"/>
      <dgm:spPr/>
    </dgm:pt>
    <dgm:pt modelId="{D33ACEC5-5D91-4E51-9D16-93A6F6510B9B}" type="pres">
      <dgm:prSet presAssocID="{CC3D8926-8E9E-4B85-B955-AAFEE41887DB}" presName="node" presStyleLbl="node1" presStyleIdx="1" presStyleCnt="10" custScaleX="113614">
        <dgm:presLayoutVars>
          <dgm:bulletEnabled val="1"/>
        </dgm:presLayoutVars>
      </dgm:prSet>
      <dgm:spPr/>
    </dgm:pt>
    <dgm:pt modelId="{9E124E59-F4EF-4FEE-9D85-FCA2181B287D}" type="pres">
      <dgm:prSet presAssocID="{08498A92-BB38-440E-9DD3-B0472CB49320}" presName="parTrans" presStyleLbl="sibTrans2D1" presStyleIdx="2" presStyleCnt="10"/>
      <dgm:spPr/>
    </dgm:pt>
    <dgm:pt modelId="{78679301-85FF-49F1-B0F8-A40CEB2726B8}" type="pres">
      <dgm:prSet presAssocID="{08498A92-BB38-440E-9DD3-B0472CB49320}" presName="connectorText" presStyleLbl="sibTrans2D1" presStyleIdx="2" presStyleCnt="10"/>
      <dgm:spPr/>
    </dgm:pt>
    <dgm:pt modelId="{113B2078-7BC7-4206-832E-B8B93708191C}" type="pres">
      <dgm:prSet presAssocID="{4D908F7C-B4B4-47DC-B7AE-393B9E9BCF6E}" presName="node" presStyleLbl="node1" presStyleIdx="2" presStyleCnt="10">
        <dgm:presLayoutVars>
          <dgm:bulletEnabled val="1"/>
        </dgm:presLayoutVars>
      </dgm:prSet>
      <dgm:spPr/>
    </dgm:pt>
    <dgm:pt modelId="{48A493EB-D78D-4B2D-891F-BE68598217E7}" type="pres">
      <dgm:prSet presAssocID="{9F45AD12-6838-4E06-8069-CCF448A08FAE}" presName="parTrans" presStyleLbl="sibTrans2D1" presStyleIdx="3" presStyleCnt="10"/>
      <dgm:spPr/>
    </dgm:pt>
    <dgm:pt modelId="{E55BBECD-6614-4392-BA0F-6088E9BE0AD0}" type="pres">
      <dgm:prSet presAssocID="{9F45AD12-6838-4E06-8069-CCF448A08FAE}" presName="connectorText" presStyleLbl="sibTrans2D1" presStyleIdx="3" presStyleCnt="10"/>
      <dgm:spPr/>
    </dgm:pt>
    <dgm:pt modelId="{0A454442-79EB-4FFC-8F2C-365F183EC289}" type="pres">
      <dgm:prSet presAssocID="{E5B352FE-B31C-404A-9D4F-03D153ED3A04}" presName="node" presStyleLbl="node1" presStyleIdx="3" presStyleCnt="10">
        <dgm:presLayoutVars>
          <dgm:bulletEnabled val="1"/>
        </dgm:presLayoutVars>
      </dgm:prSet>
      <dgm:spPr/>
    </dgm:pt>
    <dgm:pt modelId="{D9029B4C-DFC8-48A3-A808-AEB59DADD672}" type="pres">
      <dgm:prSet presAssocID="{EF0C2ABC-CE5E-44B6-98EA-5A2DCE728A0F}" presName="parTrans" presStyleLbl="sibTrans2D1" presStyleIdx="4" presStyleCnt="10"/>
      <dgm:spPr/>
    </dgm:pt>
    <dgm:pt modelId="{3080BEC3-14A2-46AD-BA11-6363803562B7}" type="pres">
      <dgm:prSet presAssocID="{EF0C2ABC-CE5E-44B6-98EA-5A2DCE728A0F}" presName="connectorText" presStyleLbl="sibTrans2D1" presStyleIdx="4" presStyleCnt="10"/>
      <dgm:spPr/>
    </dgm:pt>
    <dgm:pt modelId="{FDCF4673-B645-4E63-8800-26ED87834334}" type="pres">
      <dgm:prSet presAssocID="{F158C01F-858F-4B4A-8446-AD0281C6542C}" presName="node" presStyleLbl="node1" presStyleIdx="4" presStyleCnt="10">
        <dgm:presLayoutVars>
          <dgm:bulletEnabled val="1"/>
        </dgm:presLayoutVars>
      </dgm:prSet>
      <dgm:spPr/>
    </dgm:pt>
    <dgm:pt modelId="{51FFCE99-37E4-49C6-8D19-5DFB75789A4C}" type="pres">
      <dgm:prSet presAssocID="{D8B3ED87-9D60-4803-BBD3-CEF66A50A9C5}" presName="parTrans" presStyleLbl="sibTrans2D1" presStyleIdx="5" presStyleCnt="10"/>
      <dgm:spPr/>
    </dgm:pt>
    <dgm:pt modelId="{B9C4AAA3-B892-4F09-A8EC-46250921A704}" type="pres">
      <dgm:prSet presAssocID="{D8B3ED87-9D60-4803-BBD3-CEF66A50A9C5}" presName="connectorText" presStyleLbl="sibTrans2D1" presStyleIdx="5" presStyleCnt="10"/>
      <dgm:spPr/>
    </dgm:pt>
    <dgm:pt modelId="{F6E42FC7-7716-4A83-A22D-D9644EDBDD3B}" type="pres">
      <dgm:prSet presAssocID="{2EBB9DE0-300E-45D4-99F2-4C5B74191A13}" presName="node" presStyleLbl="node1" presStyleIdx="5" presStyleCnt="10">
        <dgm:presLayoutVars>
          <dgm:bulletEnabled val="1"/>
        </dgm:presLayoutVars>
      </dgm:prSet>
      <dgm:spPr/>
    </dgm:pt>
    <dgm:pt modelId="{35375382-53C0-4842-8A70-EA4DDAC4AD68}" type="pres">
      <dgm:prSet presAssocID="{C16BF709-7AED-4863-B5F7-AFA8A44ED3A9}" presName="parTrans" presStyleLbl="sibTrans2D1" presStyleIdx="6" presStyleCnt="10"/>
      <dgm:spPr/>
    </dgm:pt>
    <dgm:pt modelId="{18C27BD4-188A-4942-8CE4-0FA568848BC9}" type="pres">
      <dgm:prSet presAssocID="{C16BF709-7AED-4863-B5F7-AFA8A44ED3A9}" presName="connectorText" presStyleLbl="sibTrans2D1" presStyleIdx="6" presStyleCnt="10"/>
      <dgm:spPr/>
    </dgm:pt>
    <dgm:pt modelId="{4D5F3F0C-71D5-47DC-BE72-1B6596213D9E}" type="pres">
      <dgm:prSet presAssocID="{F5D40EC7-B31D-4405-945F-6DA3A9A06304}" presName="node" presStyleLbl="node1" presStyleIdx="6" presStyleCnt="10">
        <dgm:presLayoutVars>
          <dgm:bulletEnabled val="1"/>
        </dgm:presLayoutVars>
      </dgm:prSet>
      <dgm:spPr/>
    </dgm:pt>
    <dgm:pt modelId="{C2C06489-04D7-4C0E-BB38-24F84D7C2ADE}" type="pres">
      <dgm:prSet presAssocID="{3A696EB7-B7E0-429F-AC9A-9CB407D42F26}" presName="parTrans" presStyleLbl="sibTrans2D1" presStyleIdx="7" presStyleCnt="10"/>
      <dgm:spPr/>
    </dgm:pt>
    <dgm:pt modelId="{95AA6504-A670-4A70-A7A1-990AFFDE3BC0}" type="pres">
      <dgm:prSet presAssocID="{3A696EB7-B7E0-429F-AC9A-9CB407D42F26}" presName="connectorText" presStyleLbl="sibTrans2D1" presStyleIdx="7" presStyleCnt="10"/>
      <dgm:spPr/>
    </dgm:pt>
    <dgm:pt modelId="{4C708BAE-36A6-459A-8DCB-A2E5A1808FDB}" type="pres">
      <dgm:prSet presAssocID="{7A966D0E-A82D-4D88-94B7-A4FC11B3A695}" presName="node" presStyleLbl="node1" presStyleIdx="7" presStyleCnt="10">
        <dgm:presLayoutVars>
          <dgm:bulletEnabled val="1"/>
        </dgm:presLayoutVars>
      </dgm:prSet>
      <dgm:spPr/>
    </dgm:pt>
    <dgm:pt modelId="{F46CDA2F-5DF5-479A-89BB-FFD700C73BC3}" type="pres">
      <dgm:prSet presAssocID="{2D4620B9-575C-41AC-A109-8E760F52539E}" presName="parTrans" presStyleLbl="sibTrans2D1" presStyleIdx="8" presStyleCnt="10"/>
      <dgm:spPr/>
    </dgm:pt>
    <dgm:pt modelId="{45C1C6BC-432E-4901-BA83-69DDB851DB2C}" type="pres">
      <dgm:prSet presAssocID="{2D4620B9-575C-41AC-A109-8E760F52539E}" presName="connectorText" presStyleLbl="sibTrans2D1" presStyleIdx="8" presStyleCnt="10"/>
      <dgm:spPr/>
    </dgm:pt>
    <dgm:pt modelId="{4F6F2B32-130F-47AF-85E9-F78AB576B1A9}" type="pres">
      <dgm:prSet presAssocID="{67559E1B-C831-46BD-BEAC-CEED43CA9272}" presName="node" presStyleLbl="node1" presStyleIdx="8" presStyleCnt="10">
        <dgm:presLayoutVars>
          <dgm:bulletEnabled val="1"/>
        </dgm:presLayoutVars>
      </dgm:prSet>
      <dgm:spPr/>
    </dgm:pt>
    <dgm:pt modelId="{803AA27A-2A38-4C75-8050-D1DB39888F15}" type="pres">
      <dgm:prSet presAssocID="{927CE8E8-9B73-49C7-880B-A80B4EBC0BA3}" presName="parTrans" presStyleLbl="sibTrans2D1" presStyleIdx="9" presStyleCnt="10"/>
      <dgm:spPr/>
    </dgm:pt>
    <dgm:pt modelId="{C167A67D-B180-472D-A370-5E15427A6F92}" type="pres">
      <dgm:prSet presAssocID="{927CE8E8-9B73-49C7-880B-A80B4EBC0BA3}" presName="connectorText" presStyleLbl="sibTrans2D1" presStyleIdx="9" presStyleCnt="10"/>
      <dgm:spPr/>
    </dgm:pt>
    <dgm:pt modelId="{D1C45ECC-408E-4F8A-9287-5452795348B1}" type="pres">
      <dgm:prSet presAssocID="{A47C6947-FA5F-43DA-BB0D-F6D511A4614E}" presName="node" presStyleLbl="node1" presStyleIdx="9" presStyleCnt="10">
        <dgm:presLayoutVars>
          <dgm:bulletEnabled val="1"/>
        </dgm:presLayoutVars>
      </dgm:prSet>
      <dgm:spPr/>
    </dgm:pt>
  </dgm:ptLst>
  <dgm:cxnLst>
    <dgm:cxn modelId="{70F1A907-D042-44F3-8709-261FC842D1B1}" type="presOf" srcId="{E5B352FE-B31C-404A-9D4F-03D153ED3A04}" destId="{0A454442-79EB-4FFC-8F2C-365F183EC289}" srcOrd="0" destOrd="0" presId="urn:microsoft.com/office/officeart/2005/8/layout/radial5"/>
    <dgm:cxn modelId="{439E660E-B4E5-4B72-B7B8-F223ECE68C9D}" type="presOf" srcId="{9F45AD12-6838-4E06-8069-CCF448A08FAE}" destId="{48A493EB-D78D-4B2D-891F-BE68598217E7}" srcOrd="0" destOrd="0" presId="urn:microsoft.com/office/officeart/2005/8/layout/radial5"/>
    <dgm:cxn modelId="{8718B114-AB88-44F2-BA43-75338361719B}" type="presOf" srcId="{C16BF709-7AED-4863-B5F7-AFA8A44ED3A9}" destId="{35375382-53C0-4842-8A70-EA4DDAC4AD68}" srcOrd="0" destOrd="0" presId="urn:microsoft.com/office/officeart/2005/8/layout/radial5"/>
    <dgm:cxn modelId="{4AF83817-4393-491C-80F2-AFC49E6B07F6}" type="presOf" srcId="{927CE8E8-9B73-49C7-880B-A80B4EBC0BA3}" destId="{803AA27A-2A38-4C75-8050-D1DB39888F15}" srcOrd="0" destOrd="0" presId="urn:microsoft.com/office/officeart/2005/8/layout/radial5"/>
    <dgm:cxn modelId="{B8FE3923-B129-4DA2-BC9A-D5180133A3E3}" type="presOf" srcId="{08498A92-BB38-440E-9DD3-B0472CB49320}" destId="{78679301-85FF-49F1-B0F8-A40CEB2726B8}" srcOrd="1" destOrd="0" presId="urn:microsoft.com/office/officeart/2005/8/layout/radial5"/>
    <dgm:cxn modelId="{6B182125-E885-424C-A6BF-7D7363D70427}" srcId="{BEBAB73E-C311-43E9-9249-5F9AFD8B665A}" destId="{9F0E99DA-6CD5-496F-8B2A-FF729F90DD12}" srcOrd="0" destOrd="0" parTransId="{CA329C98-C926-4067-8053-5A7D2FB8A7D9}" sibTransId="{1681730B-72E6-4339-943D-A1E4BDB1B685}"/>
    <dgm:cxn modelId="{215F722B-B553-4C3D-AA5E-80F413C12589}" type="presOf" srcId="{2EBB9DE0-300E-45D4-99F2-4C5B74191A13}" destId="{F6E42FC7-7716-4A83-A22D-D9644EDBDD3B}" srcOrd="0" destOrd="0" presId="urn:microsoft.com/office/officeart/2005/8/layout/radial5"/>
    <dgm:cxn modelId="{2699C22C-F125-4E92-9814-460907845743}" type="presOf" srcId="{C16BF709-7AED-4863-B5F7-AFA8A44ED3A9}" destId="{18C27BD4-188A-4942-8CE4-0FA568848BC9}" srcOrd="1" destOrd="0" presId="urn:microsoft.com/office/officeart/2005/8/layout/radial5"/>
    <dgm:cxn modelId="{DEC1F72D-DB2E-4212-80A5-909A499F4BDB}" type="presOf" srcId="{EF0C2ABC-CE5E-44B6-98EA-5A2DCE728A0F}" destId="{3080BEC3-14A2-46AD-BA11-6363803562B7}" srcOrd="1" destOrd="0" presId="urn:microsoft.com/office/officeart/2005/8/layout/radial5"/>
    <dgm:cxn modelId="{CC0AC035-DCDF-4AC5-B84E-953C5A532B8E}" type="presOf" srcId="{BEBAB73E-C311-43E9-9249-5F9AFD8B665A}" destId="{0E7C5CC1-0556-44F3-85BF-63A29B5CBDFB}" srcOrd="0" destOrd="0" presId="urn:microsoft.com/office/officeart/2005/8/layout/radial5"/>
    <dgm:cxn modelId="{DBF90539-2F0D-455A-8BC8-E82279E551DC}" type="presOf" srcId="{E952A05B-C4F2-4AED-B665-EA0629D2946A}" destId="{7D48EFD8-A195-417E-BF06-95BCE4227653}" srcOrd="0" destOrd="0" presId="urn:microsoft.com/office/officeart/2005/8/layout/radial5"/>
    <dgm:cxn modelId="{F85C753F-E0A4-41E6-8F4B-46D35C820D92}" type="presOf" srcId="{9F0E99DA-6CD5-496F-8B2A-FF729F90DD12}" destId="{90528CF4-39A1-478D-A8F0-51F10CFD1A3E}" srcOrd="0" destOrd="0" presId="urn:microsoft.com/office/officeart/2005/8/layout/radial5"/>
    <dgm:cxn modelId="{DB488860-3C57-4F26-B08C-C35FA8801007}" type="presOf" srcId="{9F45AD12-6838-4E06-8069-CCF448A08FAE}" destId="{E55BBECD-6614-4392-BA0F-6088E9BE0AD0}" srcOrd="1" destOrd="0" presId="urn:microsoft.com/office/officeart/2005/8/layout/radial5"/>
    <dgm:cxn modelId="{AB473867-B804-4172-B46A-3A536EDAA2F6}" srcId="{9F0E99DA-6CD5-496F-8B2A-FF729F90DD12}" destId="{F158C01F-858F-4B4A-8446-AD0281C6542C}" srcOrd="4" destOrd="0" parTransId="{EF0C2ABC-CE5E-44B6-98EA-5A2DCE728A0F}" sibTransId="{5FCFB71C-70AC-468D-AB86-83EB3DFEA5DD}"/>
    <dgm:cxn modelId="{6C429669-17D0-4E6D-9DA4-5FA57120BE5D}" type="presOf" srcId="{EF0C2ABC-CE5E-44B6-98EA-5A2DCE728A0F}" destId="{D9029B4C-DFC8-48A3-A808-AEB59DADD672}" srcOrd="0" destOrd="0" presId="urn:microsoft.com/office/officeart/2005/8/layout/radial5"/>
    <dgm:cxn modelId="{2DD1EE6B-5031-443A-8DE8-DB13A046751D}" srcId="{9F0E99DA-6CD5-496F-8B2A-FF729F90DD12}" destId="{67559E1B-C831-46BD-BEAC-CEED43CA9272}" srcOrd="8" destOrd="0" parTransId="{2D4620B9-575C-41AC-A109-8E760F52539E}" sibTransId="{E8792123-D18E-4F31-883A-5C0E9EE62A31}"/>
    <dgm:cxn modelId="{AF700152-F1DD-438D-8CDE-6BCCBE69D8F6}" type="presOf" srcId="{08498A92-BB38-440E-9DD3-B0472CB49320}" destId="{9E124E59-F4EF-4FEE-9D85-FCA2181B287D}" srcOrd="0" destOrd="0" presId="urn:microsoft.com/office/officeart/2005/8/layout/radial5"/>
    <dgm:cxn modelId="{92584953-004F-474D-9240-BFE55A1B8BCB}" srcId="{9F0E99DA-6CD5-496F-8B2A-FF729F90DD12}" destId="{7A966D0E-A82D-4D88-94B7-A4FC11B3A695}" srcOrd="7" destOrd="0" parTransId="{3A696EB7-B7E0-429F-AC9A-9CB407D42F26}" sibTransId="{C4A0C2B9-78FE-461C-B450-115B8153F2F0}"/>
    <dgm:cxn modelId="{E3680974-1DE5-4029-91E4-123D219EB25E}" srcId="{9F0E99DA-6CD5-496F-8B2A-FF729F90DD12}" destId="{F5D40EC7-B31D-4405-945F-6DA3A9A06304}" srcOrd="6" destOrd="0" parTransId="{C16BF709-7AED-4863-B5F7-AFA8A44ED3A9}" sibTransId="{66D0E219-C996-4235-B30B-954681E7AC58}"/>
    <dgm:cxn modelId="{EE0C8F58-B960-41F1-BA2C-834EC658D943}" type="presOf" srcId="{F5D40EC7-B31D-4405-945F-6DA3A9A06304}" destId="{4D5F3F0C-71D5-47DC-BE72-1B6596213D9E}" srcOrd="0" destOrd="0" presId="urn:microsoft.com/office/officeart/2005/8/layout/radial5"/>
    <dgm:cxn modelId="{9368DD59-5E93-4147-A29B-E74A0F08E979}" type="presOf" srcId="{D8B3ED87-9D60-4803-BBD3-CEF66A50A9C5}" destId="{51FFCE99-37E4-49C6-8D19-5DFB75789A4C}" srcOrd="0" destOrd="0" presId="urn:microsoft.com/office/officeart/2005/8/layout/radial5"/>
    <dgm:cxn modelId="{E4EC9387-E34A-4B28-AF3F-01D732FC7DFE}" type="presOf" srcId="{3A696EB7-B7E0-429F-AC9A-9CB407D42F26}" destId="{C2C06489-04D7-4C0E-BB38-24F84D7C2ADE}" srcOrd="0" destOrd="0" presId="urn:microsoft.com/office/officeart/2005/8/layout/radial5"/>
    <dgm:cxn modelId="{132A4688-A14D-4CA3-B40B-20F0F1DFE061}" type="presOf" srcId="{7A966D0E-A82D-4D88-94B7-A4FC11B3A695}" destId="{4C708BAE-36A6-459A-8DCB-A2E5A1808FDB}" srcOrd="0" destOrd="0" presId="urn:microsoft.com/office/officeart/2005/8/layout/radial5"/>
    <dgm:cxn modelId="{FB4E6789-C4F6-4852-8511-33E29CBEB329}" srcId="{9F0E99DA-6CD5-496F-8B2A-FF729F90DD12}" destId="{E5B352FE-B31C-404A-9D4F-03D153ED3A04}" srcOrd="3" destOrd="0" parTransId="{9F45AD12-6838-4E06-8069-CCF448A08FAE}" sibTransId="{02B20F49-10AA-4FD3-87FC-71E0E08D810A}"/>
    <dgm:cxn modelId="{8E7F0794-E454-409B-9434-FA27F96A9A04}" type="presOf" srcId="{D8B3ED87-9D60-4803-BBD3-CEF66A50A9C5}" destId="{B9C4AAA3-B892-4F09-A8EC-46250921A704}" srcOrd="1" destOrd="0" presId="urn:microsoft.com/office/officeart/2005/8/layout/radial5"/>
    <dgm:cxn modelId="{C0788695-43A2-4823-9C4B-AF1B447C9037}" type="presOf" srcId="{F158C01F-858F-4B4A-8446-AD0281C6542C}" destId="{FDCF4673-B645-4E63-8800-26ED87834334}" srcOrd="0" destOrd="0" presId="urn:microsoft.com/office/officeart/2005/8/layout/radial5"/>
    <dgm:cxn modelId="{26A347A0-8BB9-4843-8A1E-7272C3B316D1}" type="presOf" srcId="{CC3D8926-8E9E-4B85-B955-AAFEE41887DB}" destId="{D33ACEC5-5D91-4E51-9D16-93A6F6510B9B}" srcOrd="0" destOrd="0" presId="urn:microsoft.com/office/officeart/2005/8/layout/radial5"/>
    <dgm:cxn modelId="{BAE542A8-14A5-43C8-910B-0442630985E3}" type="presOf" srcId="{927CE8E8-9B73-49C7-880B-A80B4EBC0BA3}" destId="{C167A67D-B180-472D-A370-5E15427A6F92}" srcOrd="1" destOrd="0" presId="urn:microsoft.com/office/officeart/2005/8/layout/radial5"/>
    <dgm:cxn modelId="{BA8616B0-1C39-44B3-A11F-B6BD96F54383}" type="presOf" srcId="{4D908F7C-B4B4-47DC-B7AE-393B9E9BCF6E}" destId="{113B2078-7BC7-4206-832E-B8B93708191C}" srcOrd="0" destOrd="0" presId="urn:microsoft.com/office/officeart/2005/8/layout/radial5"/>
    <dgm:cxn modelId="{3CF0F8B4-ED2B-4A59-97E8-F13083A6BF0A}" type="presOf" srcId="{8BC87CEB-AA09-4312-BF8C-696949791741}" destId="{F8EC461A-8A39-490C-BF82-97D06E70DAFB}" srcOrd="0" destOrd="0" presId="urn:microsoft.com/office/officeart/2005/8/layout/radial5"/>
    <dgm:cxn modelId="{61795CC6-7153-41ED-8FCC-F3F355E76678}" type="presOf" srcId="{094337BA-F937-4E42-9009-DD588B1290E2}" destId="{F5E23326-C177-4583-92D1-5EB8EF36DF68}" srcOrd="0" destOrd="0" presId="urn:microsoft.com/office/officeart/2005/8/layout/radial5"/>
    <dgm:cxn modelId="{4FC5A3C8-A744-4401-9849-B2B902902A80}" type="presOf" srcId="{E952A05B-C4F2-4AED-B665-EA0629D2946A}" destId="{85E133F9-155E-4B4C-881D-E20CA11F2163}" srcOrd="1" destOrd="0" presId="urn:microsoft.com/office/officeart/2005/8/layout/radial5"/>
    <dgm:cxn modelId="{4493A6CC-B565-40A2-99C6-ED7DF85C62C0}" type="presOf" srcId="{094337BA-F937-4E42-9009-DD588B1290E2}" destId="{1E727934-20EE-4B4A-ADF9-2B5A7703AF58}" srcOrd="1" destOrd="0" presId="urn:microsoft.com/office/officeart/2005/8/layout/radial5"/>
    <dgm:cxn modelId="{67C330D4-8D7F-458C-8EED-89C6C20E9B10}" srcId="{9F0E99DA-6CD5-496F-8B2A-FF729F90DD12}" destId="{8BC87CEB-AA09-4312-BF8C-696949791741}" srcOrd="0" destOrd="0" parTransId="{094337BA-F937-4E42-9009-DD588B1290E2}" sibTransId="{8D514527-7936-427F-A6E5-8A469BCB0EBB}"/>
    <dgm:cxn modelId="{CE7B46D6-AFC3-4E07-B7C6-A943E2CCCFFA}" type="presOf" srcId="{2D4620B9-575C-41AC-A109-8E760F52539E}" destId="{F46CDA2F-5DF5-479A-89BB-FFD700C73BC3}" srcOrd="0" destOrd="0" presId="urn:microsoft.com/office/officeart/2005/8/layout/radial5"/>
    <dgm:cxn modelId="{DDDFCBD6-E418-49E4-824B-0480022FCE20}" type="presOf" srcId="{A47C6947-FA5F-43DA-BB0D-F6D511A4614E}" destId="{D1C45ECC-408E-4F8A-9287-5452795348B1}" srcOrd="0" destOrd="0" presId="urn:microsoft.com/office/officeart/2005/8/layout/radial5"/>
    <dgm:cxn modelId="{41F493D7-8FC6-4024-95F9-653A80F52717}" srcId="{9F0E99DA-6CD5-496F-8B2A-FF729F90DD12}" destId="{2EBB9DE0-300E-45D4-99F2-4C5B74191A13}" srcOrd="5" destOrd="0" parTransId="{D8B3ED87-9D60-4803-BBD3-CEF66A50A9C5}" sibTransId="{0D93E934-BCB6-4850-AE82-7F63A660C48D}"/>
    <dgm:cxn modelId="{D5279ED8-F602-4AAF-BD32-D19A0D7678FC}" type="presOf" srcId="{67559E1B-C831-46BD-BEAC-CEED43CA9272}" destId="{4F6F2B32-130F-47AF-85E9-F78AB576B1A9}" srcOrd="0" destOrd="0" presId="urn:microsoft.com/office/officeart/2005/8/layout/radial5"/>
    <dgm:cxn modelId="{68046AD9-3FEE-47ED-AD81-FBD512229F16}" srcId="{9F0E99DA-6CD5-496F-8B2A-FF729F90DD12}" destId="{CC3D8926-8E9E-4B85-B955-AAFEE41887DB}" srcOrd="1" destOrd="0" parTransId="{E952A05B-C4F2-4AED-B665-EA0629D2946A}" sibTransId="{25C666D6-C8A1-4A41-95D8-B9CCC4943425}"/>
    <dgm:cxn modelId="{F8B3A3E0-C5EE-43A7-A090-40E23A386346}" type="presOf" srcId="{3A696EB7-B7E0-429F-AC9A-9CB407D42F26}" destId="{95AA6504-A670-4A70-A7A1-990AFFDE3BC0}" srcOrd="1" destOrd="0" presId="urn:microsoft.com/office/officeart/2005/8/layout/radial5"/>
    <dgm:cxn modelId="{369E60E1-317D-41C8-B430-47CD3B626F84}" srcId="{9F0E99DA-6CD5-496F-8B2A-FF729F90DD12}" destId="{A47C6947-FA5F-43DA-BB0D-F6D511A4614E}" srcOrd="9" destOrd="0" parTransId="{927CE8E8-9B73-49C7-880B-A80B4EBC0BA3}" sibTransId="{06640128-7116-460D-8D00-48D052F04A1C}"/>
    <dgm:cxn modelId="{A49CC2F3-7436-4447-B575-7AA9B7A88CA3}" srcId="{9F0E99DA-6CD5-496F-8B2A-FF729F90DD12}" destId="{4D908F7C-B4B4-47DC-B7AE-393B9E9BCF6E}" srcOrd="2" destOrd="0" parTransId="{08498A92-BB38-440E-9DD3-B0472CB49320}" sibTransId="{58E12F58-BBA9-4428-9AE4-11DA28B2534D}"/>
    <dgm:cxn modelId="{D3DD2BFC-2529-4209-8301-4A877A34D2B1}" type="presOf" srcId="{2D4620B9-575C-41AC-A109-8E760F52539E}" destId="{45C1C6BC-432E-4901-BA83-69DDB851DB2C}" srcOrd="1" destOrd="0" presId="urn:microsoft.com/office/officeart/2005/8/layout/radial5"/>
    <dgm:cxn modelId="{81750CDC-5BA4-4018-AFE8-E2728EFFBB64}" type="presParOf" srcId="{0E7C5CC1-0556-44F3-85BF-63A29B5CBDFB}" destId="{90528CF4-39A1-478D-A8F0-51F10CFD1A3E}" srcOrd="0" destOrd="0" presId="urn:microsoft.com/office/officeart/2005/8/layout/radial5"/>
    <dgm:cxn modelId="{9963B171-041C-4311-89A9-BBFB13A2CCFB}" type="presParOf" srcId="{0E7C5CC1-0556-44F3-85BF-63A29B5CBDFB}" destId="{F5E23326-C177-4583-92D1-5EB8EF36DF68}" srcOrd="1" destOrd="0" presId="urn:microsoft.com/office/officeart/2005/8/layout/radial5"/>
    <dgm:cxn modelId="{4A35C1E8-FC27-4CCB-8096-5A810E8B9BD2}" type="presParOf" srcId="{F5E23326-C177-4583-92D1-5EB8EF36DF68}" destId="{1E727934-20EE-4B4A-ADF9-2B5A7703AF58}" srcOrd="0" destOrd="0" presId="urn:microsoft.com/office/officeart/2005/8/layout/radial5"/>
    <dgm:cxn modelId="{10F8F7F9-9657-4397-8D01-B1CD76886D04}" type="presParOf" srcId="{0E7C5CC1-0556-44F3-85BF-63A29B5CBDFB}" destId="{F8EC461A-8A39-490C-BF82-97D06E70DAFB}" srcOrd="2" destOrd="0" presId="urn:microsoft.com/office/officeart/2005/8/layout/radial5"/>
    <dgm:cxn modelId="{78626304-3FB9-4914-838C-F6EDB97B2C37}" type="presParOf" srcId="{0E7C5CC1-0556-44F3-85BF-63A29B5CBDFB}" destId="{7D48EFD8-A195-417E-BF06-95BCE4227653}" srcOrd="3" destOrd="0" presId="urn:microsoft.com/office/officeart/2005/8/layout/radial5"/>
    <dgm:cxn modelId="{4848FA05-CAE4-4B1E-B7D6-E547A31806A1}" type="presParOf" srcId="{7D48EFD8-A195-417E-BF06-95BCE4227653}" destId="{85E133F9-155E-4B4C-881D-E20CA11F2163}" srcOrd="0" destOrd="0" presId="urn:microsoft.com/office/officeart/2005/8/layout/radial5"/>
    <dgm:cxn modelId="{5AF25892-94A8-43E9-9C92-A529015CFD1C}" type="presParOf" srcId="{0E7C5CC1-0556-44F3-85BF-63A29B5CBDFB}" destId="{D33ACEC5-5D91-4E51-9D16-93A6F6510B9B}" srcOrd="4" destOrd="0" presId="urn:microsoft.com/office/officeart/2005/8/layout/radial5"/>
    <dgm:cxn modelId="{2D7ABACD-416A-499A-AAD4-4862438522D6}" type="presParOf" srcId="{0E7C5CC1-0556-44F3-85BF-63A29B5CBDFB}" destId="{9E124E59-F4EF-4FEE-9D85-FCA2181B287D}" srcOrd="5" destOrd="0" presId="urn:microsoft.com/office/officeart/2005/8/layout/radial5"/>
    <dgm:cxn modelId="{0B5DF92A-93A6-4688-80A0-FFD2673F3D6C}" type="presParOf" srcId="{9E124E59-F4EF-4FEE-9D85-FCA2181B287D}" destId="{78679301-85FF-49F1-B0F8-A40CEB2726B8}" srcOrd="0" destOrd="0" presId="urn:microsoft.com/office/officeart/2005/8/layout/radial5"/>
    <dgm:cxn modelId="{C089B3A6-4B2F-4B5E-B80E-EA6A6DA45D39}" type="presParOf" srcId="{0E7C5CC1-0556-44F3-85BF-63A29B5CBDFB}" destId="{113B2078-7BC7-4206-832E-B8B93708191C}" srcOrd="6" destOrd="0" presId="urn:microsoft.com/office/officeart/2005/8/layout/radial5"/>
    <dgm:cxn modelId="{4D9E5395-E4C1-4BEB-A735-D203704BA8C8}" type="presParOf" srcId="{0E7C5CC1-0556-44F3-85BF-63A29B5CBDFB}" destId="{48A493EB-D78D-4B2D-891F-BE68598217E7}" srcOrd="7" destOrd="0" presId="urn:microsoft.com/office/officeart/2005/8/layout/radial5"/>
    <dgm:cxn modelId="{D3C23DA6-0E92-4D82-9ED9-73AE3F9EA54E}" type="presParOf" srcId="{48A493EB-D78D-4B2D-891F-BE68598217E7}" destId="{E55BBECD-6614-4392-BA0F-6088E9BE0AD0}" srcOrd="0" destOrd="0" presId="urn:microsoft.com/office/officeart/2005/8/layout/radial5"/>
    <dgm:cxn modelId="{0784C363-5066-45E9-BD75-5D5D78FAF35F}" type="presParOf" srcId="{0E7C5CC1-0556-44F3-85BF-63A29B5CBDFB}" destId="{0A454442-79EB-4FFC-8F2C-365F183EC289}" srcOrd="8" destOrd="0" presId="urn:microsoft.com/office/officeart/2005/8/layout/radial5"/>
    <dgm:cxn modelId="{1C6F31AC-8362-45CF-8425-F7200E807DAA}" type="presParOf" srcId="{0E7C5CC1-0556-44F3-85BF-63A29B5CBDFB}" destId="{D9029B4C-DFC8-48A3-A808-AEB59DADD672}" srcOrd="9" destOrd="0" presId="urn:microsoft.com/office/officeart/2005/8/layout/radial5"/>
    <dgm:cxn modelId="{B853B3B8-2F34-4F15-A746-68085AB2DDC3}" type="presParOf" srcId="{D9029B4C-DFC8-48A3-A808-AEB59DADD672}" destId="{3080BEC3-14A2-46AD-BA11-6363803562B7}" srcOrd="0" destOrd="0" presId="urn:microsoft.com/office/officeart/2005/8/layout/radial5"/>
    <dgm:cxn modelId="{3F5CA412-A0A2-4448-8013-1C96F62270BE}" type="presParOf" srcId="{0E7C5CC1-0556-44F3-85BF-63A29B5CBDFB}" destId="{FDCF4673-B645-4E63-8800-26ED87834334}" srcOrd="10" destOrd="0" presId="urn:microsoft.com/office/officeart/2005/8/layout/radial5"/>
    <dgm:cxn modelId="{609C2E96-5665-44CE-A191-273541B7423F}" type="presParOf" srcId="{0E7C5CC1-0556-44F3-85BF-63A29B5CBDFB}" destId="{51FFCE99-37E4-49C6-8D19-5DFB75789A4C}" srcOrd="11" destOrd="0" presId="urn:microsoft.com/office/officeart/2005/8/layout/radial5"/>
    <dgm:cxn modelId="{CC809DDF-2A08-477D-AC5E-3C4A04099C76}" type="presParOf" srcId="{51FFCE99-37E4-49C6-8D19-5DFB75789A4C}" destId="{B9C4AAA3-B892-4F09-A8EC-46250921A704}" srcOrd="0" destOrd="0" presId="urn:microsoft.com/office/officeart/2005/8/layout/radial5"/>
    <dgm:cxn modelId="{66CAC34F-8737-41F0-B1EF-2017618779ED}" type="presParOf" srcId="{0E7C5CC1-0556-44F3-85BF-63A29B5CBDFB}" destId="{F6E42FC7-7716-4A83-A22D-D9644EDBDD3B}" srcOrd="12" destOrd="0" presId="urn:microsoft.com/office/officeart/2005/8/layout/radial5"/>
    <dgm:cxn modelId="{462CE63C-F982-4BCE-A87A-8DB23CBD3501}" type="presParOf" srcId="{0E7C5CC1-0556-44F3-85BF-63A29B5CBDFB}" destId="{35375382-53C0-4842-8A70-EA4DDAC4AD68}" srcOrd="13" destOrd="0" presId="urn:microsoft.com/office/officeart/2005/8/layout/radial5"/>
    <dgm:cxn modelId="{C2B20CC3-E88C-4523-A224-8BEC04A8CCD8}" type="presParOf" srcId="{35375382-53C0-4842-8A70-EA4DDAC4AD68}" destId="{18C27BD4-188A-4942-8CE4-0FA568848BC9}" srcOrd="0" destOrd="0" presId="urn:microsoft.com/office/officeart/2005/8/layout/radial5"/>
    <dgm:cxn modelId="{84CF2B52-6FF4-4318-A6FE-880E853E8E93}" type="presParOf" srcId="{0E7C5CC1-0556-44F3-85BF-63A29B5CBDFB}" destId="{4D5F3F0C-71D5-47DC-BE72-1B6596213D9E}" srcOrd="14" destOrd="0" presId="urn:microsoft.com/office/officeart/2005/8/layout/radial5"/>
    <dgm:cxn modelId="{F075E7E8-D684-46FA-894F-E7E026409C37}" type="presParOf" srcId="{0E7C5CC1-0556-44F3-85BF-63A29B5CBDFB}" destId="{C2C06489-04D7-4C0E-BB38-24F84D7C2ADE}" srcOrd="15" destOrd="0" presId="urn:microsoft.com/office/officeart/2005/8/layout/radial5"/>
    <dgm:cxn modelId="{EEBA2608-886F-420F-A5EC-8907FBF1442A}" type="presParOf" srcId="{C2C06489-04D7-4C0E-BB38-24F84D7C2ADE}" destId="{95AA6504-A670-4A70-A7A1-990AFFDE3BC0}" srcOrd="0" destOrd="0" presId="urn:microsoft.com/office/officeart/2005/8/layout/radial5"/>
    <dgm:cxn modelId="{9B9B0965-BEFA-4CCE-8ED2-4DF5902EC62B}" type="presParOf" srcId="{0E7C5CC1-0556-44F3-85BF-63A29B5CBDFB}" destId="{4C708BAE-36A6-459A-8DCB-A2E5A1808FDB}" srcOrd="16" destOrd="0" presId="urn:microsoft.com/office/officeart/2005/8/layout/radial5"/>
    <dgm:cxn modelId="{7CCC78EE-FB1F-4AE9-AFC7-732E06DFE71F}" type="presParOf" srcId="{0E7C5CC1-0556-44F3-85BF-63A29B5CBDFB}" destId="{F46CDA2F-5DF5-479A-89BB-FFD700C73BC3}" srcOrd="17" destOrd="0" presId="urn:microsoft.com/office/officeart/2005/8/layout/radial5"/>
    <dgm:cxn modelId="{0B16E0FC-0438-4C32-8E14-63F42C966FEA}" type="presParOf" srcId="{F46CDA2F-5DF5-479A-89BB-FFD700C73BC3}" destId="{45C1C6BC-432E-4901-BA83-69DDB851DB2C}" srcOrd="0" destOrd="0" presId="urn:microsoft.com/office/officeart/2005/8/layout/radial5"/>
    <dgm:cxn modelId="{6501F29B-F27B-4A37-9810-5A162F8BED35}" type="presParOf" srcId="{0E7C5CC1-0556-44F3-85BF-63A29B5CBDFB}" destId="{4F6F2B32-130F-47AF-85E9-F78AB576B1A9}" srcOrd="18" destOrd="0" presId="urn:microsoft.com/office/officeart/2005/8/layout/radial5"/>
    <dgm:cxn modelId="{7DDCCFF6-0B5F-4C72-95D2-D1D464E44797}" type="presParOf" srcId="{0E7C5CC1-0556-44F3-85BF-63A29B5CBDFB}" destId="{803AA27A-2A38-4C75-8050-D1DB39888F15}" srcOrd="19" destOrd="0" presId="urn:microsoft.com/office/officeart/2005/8/layout/radial5"/>
    <dgm:cxn modelId="{24F17021-508B-4559-8032-5E08361F5514}" type="presParOf" srcId="{803AA27A-2A38-4C75-8050-D1DB39888F15}" destId="{C167A67D-B180-472D-A370-5E15427A6F92}" srcOrd="0" destOrd="0" presId="urn:microsoft.com/office/officeart/2005/8/layout/radial5"/>
    <dgm:cxn modelId="{B20B6219-C4BB-4156-ADE3-F5BF20E397CB}" type="presParOf" srcId="{0E7C5CC1-0556-44F3-85BF-63A29B5CBDFB}" destId="{D1C45ECC-408E-4F8A-9287-5452795348B1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8CF4-39A1-478D-A8F0-51F10CFD1A3E}">
      <dsp:nvSpPr>
        <dsp:cNvPr id="0" name=""/>
        <dsp:cNvSpPr/>
      </dsp:nvSpPr>
      <dsp:spPr>
        <a:xfrm>
          <a:off x="5407443" y="2726387"/>
          <a:ext cx="1090067" cy="109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Benefits </a:t>
          </a:r>
        </a:p>
      </dsp:txBody>
      <dsp:txXfrm>
        <a:off x="5567080" y="2886024"/>
        <a:ext cx="770793" cy="770793"/>
      </dsp:txXfrm>
    </dsp:sp>
    <dsp:sp modelId="{F5E23326-C177-4583-92D1-5EB8EF36DF68}">
      <dsp:nvSpPr>
        <dsp:cNvPr id="0" name=""/>
        <dsp:cNvSpPr/>
      </dsp:nvSpPr>
      <dsp:spPr>
        <a:xfrm rot="16200000">
          <a:off x="5566417" y="1755094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645836" y="1940405"/>
        <a:ext cx="613281" cy="317677"/>
      </dsp:txXfrm>
    </dsp:sp>
    <dsp:sp modelId="{F8EC461A-8A39-490C-BF82-97D06E70DAFB}">
      <dsp:nvSpPr>
        <dsp:cNvPr id="0" name=""/>
        <dsp:cNvSpPr/>
      </dsp:nvSpPr>
      <dsp:spPr>
        <a:xfrm>
          <a:off x="5329581" y="23766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4-hour Fire Rating ASTM E119 Tested</a:t>
          </a:r>
        </a:p>
      </dsp:txBody>
      <dsp:txXfrm>
        <a:off x="5512023" y="206208"/>
        <a:ext cx="880907" cy="880907"/>
      </dsp:txXfrm>
    </dsp:sp>
    <dsp:sp modelId="{7D48EFD8-A195-417E-BF06-95BCE4227653}">
      <dsp:nvSpPr>
        <dsp:cNvPr id="0" name=""/>
        <dsp:cNvSpPr/>
      </dsp:nvSpPr>
      <dsp:spPr>
        <a:xfrm rot="18360000">
          <a:off x="6301569" y="2004234"/>
          <a:ext cx="75846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34307" y="2174377"/>
        <a:ext cx="599631" cy="317677"/>
      </dsp:txXfrm>
    </dsp:sp>
    <dsp:sp modelId="{D33ACEC5-5D91-4E51-9D16-93A6F6510B9B}">
      <dsp:nvSpPr>
        <dsp:cNvPr id="0" name=""/>
        <dsp:cNvSpPr/>
      </dsp:nvSpPr>
      <dsp:spPr>
        <a:xfrm>
          <a:off x="6787575" y="525051"/>
          <a:ext cx="1415393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Can withstand 250 MPH winds E-330 E-1886 -E1996 ICC-500 Tested</a:t>
          </a:r>
        </a:p>
      </dsp:txBody>
      <dsp:txXfrm>
        <a:off x="6994855" y="707493"/>
        <a:ext cx="1000833" cy="880907"/>
      </dsp:txXfrm>
    </dsp:sp>
    <dsp:sp modelId="{9E124E59-F4EF-4FEE-9D85-FCA2181B287D}">
      <dsp:nvSpPr>
        <dsp:cNvPr id="0" name=""/>
        <dsp:cNvSpPr/>
      </dsp:nvSpPr>
      <dsp:spPr>
        <a:xfrm rot="20520000">
          <a:off x="6756755" y="2619926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760642" y="2750360"/>
        <a:ext cx="613281" cy="317677"/>
      </dsp:txXfrm>
    </dsp:sp>
    <dsp:sp modelId="{113B2078-7BC7-4206-832E-B8B93708191C}">
      <dsp:nvSpPr>
        <dsp:cNvPr id="0" name=""/>
        <dsp:cNvSpPr/>
      </dsp:nvSpPr>
      <dsp:spPr>
        <a:xfrm>
          <a:off x="7825875" y="1837430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Can be engineered to hold a seismic 8 earthquake</a:t>
          </a:r>
        </a:p>
      </dsp:txBody>
      <dsp:txXfrm>
        <a:off x="8008317" y="2019872"/>
        <a:ext cx="880907" cy="880907"/>
      </dsp:txXfrm>
    </dsp:sp>
    <dsp:sp modelId="{48A493EB-D78D-4B2D-891F-BE68598217E7}">
      <dsp:nvSpPr>
        <dsp:cNvPr id="0" name=""/>
        <dsp:cNvSpPr/>
      </dsp:nvSpPr>
      <dsp:spPr>
        <a:xfrm rot="1080000">
          <a:off x="6756755" y="3393455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760642" y="3474805"/>
        <a:ext cx="613281" cy="317677"/>
      </dsp:txXfrm>
    </dsp:sp>
    <dsp:sp modelId="{0A454442-79EB-4FFC-8F2C-365F183EC289}">
      <dsp:nvSpPr>
        <dsp:cNvPr id="0" name=""/>
        <dsp:cNvSpPr/>
      </dsp:nvSpPr>
      <dsp:spPr>
        <a:xfrm>
          <a:off x="7825875" y="3459621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Super insulated </a:t>
          </a:r>
        </a:p>
      </dsp:txBody>
      <dsp:txXfrm>
        <a:off x="8008317" y="3642063"/>
        <a:ext cx="880907" cy="880907"/>
      </dsp:txXfrm>
    </dsp:sp>
    <dsp:sp modelId="{D9029B4C-DFC8-48A3-A808-AEB59DADD672}">
      <dsp:nvSpPr>
        <dsp:cNvPr id="0" name=""/>
        <dsp:cNvSpPr/>
      </dsp:nvSpPr>
      <dsp:spPr>
        <a:xfrm rot="3240000">
          <a:off x="6302086" y="4019253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34824" y="4060894"/>
        <a:ext cx="613281" cy="317677"/>
      </dsp:txXfrm>
    </dsp:sp>
    <dsp:sp modelId="{FDCF4673-B645-4E63-8800-26ED87834334}">
      <dsp:nvSpPr>
        <dsp:cNvPr id="0" name=""/>
        <dsp:cNvSpPr/>
      </dsp:nvSpPr>
      <dsp:spPr>
        <a:xfrm>
          <a:off x="6872376" y="4772000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Noise reduction</a:t>
          </a:r>
        </a:p>
      </dsp:txBody>
      <dsp:txXfrm>
        <a:off x="7054818" y="4954442"/>
        <a:ext cx="880907" cy="880907"/>
      </dsp:txXfrm>
    </dsp:sp>
    <dsp:sp modelId="{51FFCE99-37E4-49C6-8D19-5DFB75789A4C}">
      <dsp:nvSpPr>
        <dsp:cNvPr id="0" name=""/>
        <dsp:cNvSpPr/>
      </dsp:nvSpPr>
      <dsp:spPr>
        <a:xfrm rot="5400000">
          <a:off x="5566417" y="4258287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645836" y="4284760"/>
        <a:ext cx="613281" cy="317677"/>
      </dsp:txXfrm>
    </dsp:sp>
    <dsp:sp modelId="{F6E42FC7-7716-4A83-A22D-D9644EDBDD3B}">
      <dsp:nvSpPr>
        <dsp:cNvPr id="0" name=""/>
        <dsp:cNvSpPr/>
      </dsp:nvSpPr>
      <dsp:spPr>
        <a:xfrm>
          <a:off x="5329581" y="5273285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Easy to build with</a:t>
          </a:r>
        </a:p>
      </dsp:txBody>
      <dsp:txXfrm>
        <a:off x="5512023" y="5455727"/>
        <a:ext cx="880907" cy="880907"/>
      </dsp:txXfrm>
    </dsp:sp>
    <dsp:sp modelId="{35375382-53C0-4842-8A70-EA4DDAC4AD68}">
      <dsp:nvSpPr>
        <dsp:cNvPr id="0" name=""/>
        <dsp:cNvSpPr/>
      </dsp:nvSpPr>
      <dsp:spPr>
        <a:xfrm rot="7560000">
          <a:off x="4830747" y="4019253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956847" y="4060894"/>
        <a:ext cx="613281" cy="317677"/>
      </dsp:txXfrm>
    </dsp:sp>
    <dsp:sp modelId="{4D5F3F0C-71D5-47DC-BE72-1B6596213D9E}">
      <dsp:nvSpPr>
        <dsp:cNvPr id="0" name=""/>
        <dsp:cNvSpPr/>
      </dsp:nvSpPr>
      <dsp:spPr>
        <a:xfrm>
          <a:off x="3786786" y="4772000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Minimal to no bracing</a:t>
          </a:r>
        </a:p>
      </dsp:txBody>
      <dsp:txXfrm>
        <a:off x="3969228" y="4954442"/>
        <a:ext cx="880907" cy="880907"/>
      </dsp:txXfrm>
    </dsp:sp>
    <dsp:sp modelId="{C2C06489-04D7-4C0E-BB38-24F84D7C2ADE}">
      <dsp:nvSpPr>
        <dsp:cNvPr id="0" name=""/>
        <dsp:cNvSpPr/>
      </dsp:nvSpPr>
      <dsp:spPr>
        <a:xfrm rot="9720000">
          <a:off x="4376078" y="3393455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531029" y="3474805"/>
        <a:ext cx="613281" cy="317677"/>
      </dsp:txXfrm>
    </dsp:sp>
    <dsp:sp modelId="{4C708BAE-36A6-459A-8DCB-A2E5A1808FDB}">
      <dsp:nvSpPr>
        <dsp:cNvPr id="0" name=""/>
        <dsp:cNvSpPr/>
      </dsp:nvSpPr>
      <dsp:spPr>
        <a:xfrm>
          <a:off x="2833287" y="3459621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Perfect for any climate</a:t>
          </a:r>
        </a:p>
      </dsp:txBody>
      <dsp:txXfrm>
        <a:off x="3015729" y="3642063"/>
        <a:ext cx="880907" cy="880907"/>
      </dsp:txXfrm>
    </dsp:sp>
    <dsp:sp modelId="{F46CDA2F-5DF5-479A-89BB-FFD700C73BC3}">
      <dsp:nvSpPr>
        <dsp:cNvPr id="0" name=""/>
        <dsp:cNvSpPr/>
      </dsp:nvSpPr>
      <dsp:spPr>
        <a:xfrm rot="11880000">
          <a:off x="4376078" y="2619926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531029" y="2750360"/>
        <a:ext cx="613281" cy="317677"/>
      </dsp:txXfrm>
    </dsp:sp>
    <dsp:sp modelId="{4F6F2B32-130F-47AF-85E9-F78AB576B1A9}">
      <dsp:nvSpPr>
        <dsp:cNvPr id="0" name=""/>
        <dsp:cNvSpPr/>
      </dsp:nvSpPr>
      <dsp:spPr>
        <a:xfrm>
          <a:off x="2833287" y="1837430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Termite resistant </a:t>
          </a:r>
        </a:p>
      </dsp:txBody>
      <dsp:txXfrm>
        <a:off x="3015729" y="2019872"/>
        <a:ext cx="880907" cy="880907"/>
      </dsp:txXfrm>
    </dsp:sp>
    <dsp:sp modelId="{803AA27A-2A38-4C75-8050-D1DB39888F15}">
      <dsp:nvSpPr>
        <dsp:cNvPr id="0" name=""/>
        <dsp:cNvSpPr/>
      </dsp:nvSpPr>
      <dsp:spPr>
        <a:xfrm rot="14040000">
          <a:off x="4830747" y="1994128"/>
          <a:ext cx="772119" cy="5294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4956847" y="2164271"/>
        <a:ext cx="613281" cy="317677"/>
      </dsp:txXfrm>
    </dsp:sp>
    <dsp:sp modelId="{D1C45ECC-408E-4F8A-9287-5452795348B1}">
      <dsp:nvSpPr>
        <dsp:cNvPr id="0" name=""/>
        <dsp:cNvSpPr/>
      </dsp:nvSpPr>
      <dsp:spPr>
        <a:xfrm>
          <a:off x="3786786" y="525051"/>
          <a:ext cx="1245791" cy="1245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200" kern="1200" dirty="0"/>
            <a:t>Green building</a:t>
          </a:r>
        </a:p>
      </dsp:txBody>
      <dsp:txXfrm>
        <a:off x="3969228" y="707493"/>
        <a:ext cx="880907" cy="880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7B08-B8AD-46A6-8DF3-B7D7B21B1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200ED-D176-43E7-A7A2-339373C2B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AD82A-9F3F-4E21-844C-AF00AC0F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D829-DE96-48A6-BD87-DEFCAAD7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7C62-3F48-4C0F-A864-5BE587C2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BD15-736F-4DBF-A513-AA5D7BAB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2B24E-FA0B-479A-B090-AA488F85B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441B-690B-4DD7-BD45-74A512A55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BB6C-DE66-4B85-9233-BB61D1298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24DA-C50E-4520-A2C9-71B4F89B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0DCA5-3D8E-4099-BC6B-04BEC0FAE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41F0A-F655-459C-9261-9655A235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A82F8-D299-4575-88F4-0E877FCB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2B7F-3EB6-45E9-B6FB-0D50F8D5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02655-9E84-4E8F-83C1-589649E9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1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52D0-07E4-4E21-A216-33B87896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1952-9522-44F6-AA8B-C7E49F02B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A8296-35E1-4460-9639-7FB87450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BB855-3AF3-48BA-BE90-5F01D867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769CA-318C-416E-B003-93940947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4C8D-DF5F-4675-98AA-4CFF15E1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43F9-BFFE-4F2A-BB1F-5FD3302C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6CD7A-303A-4D92-B4A1-2D6DFDEF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4C15-276B-4AAA-9C1A-B67D819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9D538-B24C-4ACF-A56A-19CCD8F7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940F-35D5-4A81-A2EC-F543B7F4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40D75-4850-482B-BB67-AAA1831DB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3E199-E86F-4E36-9811-0D14F7789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2E8C0-ABD6-468D-A4EE-0CA720A0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B8848-06A4-4C8D-A0CD-A9F573A8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F9340-2C1A-4BFC-9659-9D9F5656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9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2106-F8D1-4F60-A384-84184B72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5F737-0235-41E3-8A4F-0B2927B74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F9CF5-CBF5-4D42-B37C-3DD783B0E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02046-D675-41E6-861D-168158835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BB25A-EB6B-4654-A432-B9E4F0FAA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1C965B-7E27-41CE-B1E2-EB8E569D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9C1A9-183B-4BA7-AAF5-21C3BD1D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80B44-16DB-42D1-8724-127696D8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57860-02C8-4959-B319-717B8D38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A6E76-8D3B-49AB-AD1E-B26C33C5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41671-7BFE-44DF-9F1E-85068B42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E3EB8-82CB-475F-8B3A-CBF91777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5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5B122-10BE-4101-A376-895C2980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8A751-BD6F-46AF-BCE5-9D772998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63AEF-E7EC-4192-ADED-0EF136A6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03AA-388B-400E-9E56-5F3E2F77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ACBB1-E49B-4194-8061-5C88DEB9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35CB-6E50-4E20-80A0-39C6D7648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3EAE2-04DE-42F8-893E-5650D52B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84971-833F-4F0C-A003-DE95BFA3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F6B06-D9C4-4D01-8A11-0E91E1BA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AD10-F8C3-4CFF-B8B7-BEEFC4C5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0D6A3-185A-417F-9DEE-314D1A472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A6357-37A0-4A35-A3FA-7E9A9E4C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61CDB-2AE4-460A-8D98-47872680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3EDBC-3A53-4B71-AD90-60D1F62B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E5E55-6AC4-4F52-BE52-2534C4FE6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1CD5D-53F9-47AB-B3D3-252C422C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055-60B5-4E16-A106-758E366D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EA31C-AB33-4DC3-B910-179B94C70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F359-C68E-4D5B-8892-BB5FE04A973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FD6B-BBB4-407B-95A6-3098F2D7B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8791-58BF-4DBA-AB07-ADFE25204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35CE-7869-43E6-8353-B1E59008B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0BBAC-C6C0-4D0E-A0EE-27B363757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7" y="857251"/>
            <a:ext cx="5165825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D9686-8F9F-4923-BC09-A48687FB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Autofit/>
          </a:bodyPr>
          <a:lstStyle/>
          <a:p>
            <a:pPr algn="l"/>
            <a:endParaRPr lang="en-US" sz="3600" dirty="0">
              <a:solidFill>
                <a:srgbClr val="FFFFFF"/>
              </a:solidFill>
            </a:endParaRPr>
          </a:p>
          <a:p>
            <a:pPr algn="l"/>
            <a:r>
              <a:rPr lang="en-US" sz="3600" dirty="0">
                <a:solidFill>
                  <a:srgbClr val="FFFFFF"/>
                </a:solidFill>
              </a:rPr>
              <a:t>Rick Tindal </a:t>
            </a:r>
          </a:p>
          <a:p>
            <a:pPr algn="l"/>
            <a:r>
              <a:rPr lang="en-US" sz="3600" dirty="0">
                <a:solidFill>
                  <a:srgbClr val="FFFFFF"/>
                </a:solidFill>
              </a:rPr>
              <a:t>11/27/2023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455A6-A1A9-36C6-EC9B-D81F9C6C2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52" y="2100665"/>
            <a:ext cx="3539577" cy="265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03FB95-0003-0B2C-57EB-0132ACF24E28}"/>
              </a:ext>
            </a:extLst>
          </p:cNvPr>
          <p:cNvSpPr txBox="1"/>
          <p:nvPr/>
        </p:nvSpPr>
        <p:spPr>
          <a:xfrm>
            <a:off x="543748" y="265628"/>
            <a:ext cx="687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ECO BUILDING SYSTEMS CORP</a:t>
            </a:r>
          </a:p>
        </p:txBody>
      </p:sp>
    </p:spTree>
    <p:extLst>
      <p:ext uri="{BB962C8B-B14F-4D97-AF65-F5344CB8AC3E}">
        <p14:creationId xmlns:p14="http://schemas.microsoft.com/office/powerpoint/2010/main" val="28081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60F0-B44E-F1B8-C96D-8F05DFC6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C5B46-19EC-9625-026C-34699F64B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62844"/>
            <a:ext cx="5181600" cy="5623807"/>
          </a:xfrm>
        </p:spPr>
        <p:txBody>
          <a:bodyPr>
            <a:normAutofit/>
          </a:bodyPr>
          <a:lstStyle/>
          <a:p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Provisions for the control of design and construction of ICF/ICCF walls are provided in the 2018 International Residential Code (IRC) and previous and future editions</a:t>
            </a:r>
          </a:p>
          <a:p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5428A-E33A-F47D-51EE-D9892B8F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6735"/>
            <a:ext cx="3277343" cy="44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41E00-B398-3E7C-7AC5-8EF6709D46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3355"/>
            <a:ext cx="12192000" cy="5973608"/>
          </a:xfrm>
        </p:spPr>
        <p:txBody>
          <a:bodyPr/>
          <a:lstStyle/>
          <a:p>
            <a:pPr marL="0" indent="0"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Excerpt from 2018 IRC, Chapter 6, Wall Construction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175A7-7B71-595D-B6E3-EE5B4D81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794" y="681037"/>
            <a:ext cx="9410412" cy="3793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067F7C-BA83-9676-30C2-32D7F2026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61" y="4535910"/>
            <a:ext cx="6287677" cy="21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CF7C55-501C-6E1D-CBBA-CEBB8D342060}"/>
              </a:ext>
            </a:extLst>
          </p:cNvPr>
          <p:cNvSpPr txBox="1"/>
          <p:nvPr/>
        </p:nvSpPr>
        <p:spPr>
          <a:xfrm>
            <a:off x="1433689" y="2043290"/>
            <a:ext cx="10182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Perfect Block (TPB), “Screen-grid” Wall System, is </a:t>
            </a:r>
            <a:r>
              <a:rPr lang="en-US" sz="32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“alternative” building material. </a:t>
            </a:r>
          </a:p>
          <a:p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one the “Big Five” of building materials listed and described in the International Residential Code (IRC), Chapter 6, Wall Construction.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E6788-C0F0-6215-DA67-7EACFEE7A5FD}"/>
              </a:ext>
            </a:extLst>
          </p:cNvPr>
          <p:cNvSpPr txBox="1"/>
          <p:nvPr/>
        </p:nvSpPr>
        <p:spPr>
          <a:xfrm>
            <a:off x="1433689" y="316089"/>
            <a:ext cx="66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Not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275406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AE9D05-C7AC-1B72-79BA-BED3CF7B12C1}"/>
              </a:ext>
            </a:extLst>
          </p:cNvPr>
          <p:cNvSpPr txBox="1"/>
          <p:nvPr/>
        </p:nvSpPr>
        <p:spPr>
          <a:xfrm>
            <a:off x="1365956" y="316090"/>
            <a:ext cx="734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the “Big Five”?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A3A03-E465-6B51-73C4-C657B9C41701}"/>
              </a:ext>
            </a:extLst>
          </p:cNvPr>
          <p:cNvSpPr txBox="1"/>
          <p:nvPr/>
        </p:nvSpPr>
        <p:spPr>
          <a:xfrm>
            <a:off x="1365955" y="900865"/>
            <a:ext cx="10430933" cy="569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Big Five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-as described in Chapter 6 of the IRC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 Wall Framing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Cold-Formed Metal Wall Framing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Masonry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Exterior Concrete Wall Construction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 Wall Systems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Flat Wall Systems (white block)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Waffle-grid Wall Systems (white block)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Screen-grid Wall Systems (gray block/ICCF)</a:t>
            </a:r>
            <a:endParaRPr lang="en-US" sz="28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Structural Insulated Panels (SIPS)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1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2261-BC21-0FA9-49F9-BE4B0DCF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53A3D-A105-27CD-699B-EECE1499B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8896"/>
            <a:ext cx="5181600" cy="4351338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Perfect Block has a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4 Hour Fire Rating: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American Society for Testing and Materials, ASTM E-119,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ASTM E119 / UL263, ASTM E119-16a, ASTM E226-5ba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250-mph wind rating, Structural Wind Load, Impact and Cycling (Hurricane) and Tornado Impact Testing: ASTM E330, ASTM E1886, E1196, ICC-500 / E1996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from Intertek Testing Services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03FAD-4B28-D8EC-48F0-FA9932D69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30" y="419489"/>
            <a:ext cx="5181600" cy="297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2683D-E829-D04C-B187-ACEE85CF5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2" y="3634565"/>
            <a:ext cx="5181600" cy="29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22D80D-C4C1-A078-5BF6-C9A358651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1" y="315141"/>
            <a:ext cx="5746044" cy="6542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28B34-45E6-9A38-3BD2-5B95CF41C280}"/>
              </a:ext>
            </a:extLst>
          </p:cNvPr>
          <p:cNvSpPr txBox="1"/>
          <p:nvPr/>
        </p:nvSpPr>
        <p:spPr>
          <a:xfrm>
            <a:off x="666044" y="315141"/>
            <a:ext cx="2720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Walls built to full height</a:t>
            </a:r>
          </a:p>
        </p:txBody>
      </p:sp>
    </p:spTree>
    <p:extLst>
      <p:ext uri="{BB962C8B-B14F-4D97-AF65-F5344CB8AC3E}">
        <p14:creationId xmlns:p14="http://schemas.microsoft.com/office/powerpoint/2010/main" val="279355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84BCE-9DCF-50D9-13CD-FD1AA2E6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4325"/>
            <a:ext cx="4876800" cy="6229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3A57D-D4DF-F7AC-2247-1F1792E468EF}"/>
              </a:ext>
            </a:extLst>
          </p:cNvPr>
          <p:cNvSpPr txBox="1"/>
          <p:nvPr/>
        </p:nvSpPr>
        <p:spPr>
          <a:xfrm>
            <a:off x="553157" y="314325"/>
            <a:ext cx="299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Walls built to a stage (half wall)</a:t>
            </a:r>
          </a:p>
        </p:txBody>
      </p:sp>
    </p:spTree>
    <p:extLst>
      <p:ext uri="{BB962C8B-B14F-4D97-AF65-F5344CB8AC3E}">
        <p14:creationId xmlns:p14="http://schemas.microsoft.com/office/powerpoint/2010/main" val="389931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90DEE0-D7DB-3DB8-AA36-FD1D7A55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" y="1317272"/>
            <a:ext cx="4825892" cy="4364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8F013-9172-2266-E414-DC7AA6AFB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6" y="1207206"/>
            <a:ext cx="5780788" cy="4651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DCCF01-DB7D-54F3-140F-3729FEBE6D42}"/>
              </a:ext>
            </a:extLst>
          </p:cNvPr>
          <p:cNvSpPr txBox="1"/>
          <p:nvPr/>
        </p:nvSpPr>
        <p:spPr>
          <a:xfrm>
            <a:off x="812800" y="553156"/>
            <a:ext cx="3939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Corner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74167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580FA-EFF4-069F-C1AB-9E0D5FB5C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11" y="361245"/>
            <a:ext cx="4019867" cy="3654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856FE9-3ADB-35D1-84DA-A326B074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439" y="361245"/>
            <a:ext cx="3833958" cy="3654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AD55B7-B6C2-A10C-7476-13425E6A5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56" y="4133145"/>
            <a:ext cx="2997377" cy="2522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2F3F31-50F5-15A2-D3E7-2ADA0B595340}"/>
              </a:ext>
            </a:extLst>
          </p:cNvPr>
          <p:cNvSpPr txBox="1"/>
          <p:nvPr/>
        </p:nvSpPr>
        <p:spPr>
          <a:xfrm>
            <a:off x="259644" y="361245"/>
            <a:ext cx="2765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Ledger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8619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BD130-D257-966B-AE0C-6776970EDAE4}"/>
              </a:ext>
            </a:extLst>
          </p:cNvPr>
          <p:cNvSpPr txBox="1"/>
          <p:nvPr/>
        </p:nvSpPr>
        <p:spPr>
          <a:xfrm>
            <a:off x="1444981" y="335845"/>
            <a:ext cx="65449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/>
              <a:t>Questions</a:t>
            </a:r>
          </a:p>
          <a:p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62CB8-FE63-10FE-E380-C2BAB95D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67" y="204186"/>
            <a:ext cx="5091473" cy="64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1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0A53-6272-A17B-4960-A6965BFD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DEB7-6956-4F25-07F9-8CF8D62A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4"/>
            <a:ext cx="10515600" cy="5202315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/>
              <a:t>Welcome to Eco Building Systems</a:t>
            </a:r>
          </a:p>
          <a:p>
            <a:r>
              <a:rPr lang="en-US" sz="3300" dirty="0"/>
              <a:t>Who is Eco Building Systems</a:t>
            </a:r>
          </a:p>
          <a:p>
            <a:r>
              <a:rPr lang="en-US" sz="3300" dirty="0"/>
              <a:t>The Perfect Block Family of ICCF Building Elements</a:t>
            </a:r>
          </a:p>
          <a:p>
            <a:r>
              <a:rPr lang="en-US" sz="3300" dirty="0"/>
              <a:t>Benefits</a:t>
            </a:r>
          </a:p>
          <a:p>
            <a:r>
              <a:rPr lang="en-US" sz="3300" dirty="0"/>
              <a:t>What’s the difference between ICF and ICCF?</a:t>
            </a:r>
          </a:p>
          <a:p>
            <a:r>
              <a:rPr lang="en-US" sz="3300" dirty="0"/>
              <a:t>Strength and Composition </a:t>
            </a:r>
          </a:p>
          <a:p>
            <a:r>
              <a:rPr lang="en-US" sz="3300" dirty="0"/>
              <a:t>IRC</a:t>
            </a:r>
          </a:p>
          <a:p>
            <a:r>
              <a:rPr lang="en-US" sz="3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Excerpt from 2018 IRC, Chapter 6, Wall Construction</a:t>
            </a:r>
            <a:endParaRPr lang="en-US" sz="3300" dirty="0"/>
          </a:p>
          <a:p>
            <a:r>
              <a:rPr lang="en-US" sz="3300" dirty="0"/>
              <a:t>Not an Alternative</a:t>
            </a:r>
          </a:p>
          <a:p>
            <a:r>
              <a:rPr lang="en-US" sz="3300" dirty="0"/>
              <a:t>What is the “Big Five”?</a:t>
            </a:r>
          </a:p>
          <a:p>
            <a:r>
              <a:rPr lang="en-US" sz="3300" dirty="0"/>
              <a:t>Testing</a:t>
            </a:r>
          </a:p>
          <a:p>
            <a:r>
              <a:rPr lang="en-US" sz="3300" dirty="0"/>
              <a:t>Walls built to full height</a:t>
            </a:r>
          </a:p>
          <a:p>
            <a:r>
              <a:rPr lang="en-US" sz="3300" dirty="0"/>
              <a:t>Walls built to a stage (half wall)</a:t>
            </a:r>
          </a:p>
          <a:p>
            <a:r>
              <a:rPr lang="en-US" sz="3300" dirty="0"/>
              <a:t>Corner Construction</a:t>
            </a:r>
          </a:p>
          <a:p>
            <a:r>
              <a:rPr lang="en-US" sz="3300" dirty="0"/>
              <a:t>Ledger Construction</a:t>
            </a:r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58A0A-70E1-85F9-36CC-BF3E2936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13" y="349250"/>
            <a:ext cx="54006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7871AE-233D-D5DC-B3A6-B29992E4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Eco Building Systems Corp</a:t>
            </a:r>
            <a:br>
              <a:rPr lang="en-US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679ED6-2657-A250-F64D-8F6629834B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 of The Perfect Block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Insulated Concrete Form (ICF)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Insulated Composite Concrete Forms (ICCF)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DE120E8-598A-500F-E927-3F469CD865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9" y="2287922"/>
            <a:ext cx="4572434" cy="34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025D-B7F0-FBE1-015A-D2A1DCE9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0824"/>
            <a:ext cx="10515600" cy="799043"/>
          </a:xfrm>
        </p:spPr>
        <p:txBody>
          <a:bodyPr/>
          <a:lstStyle/>
          <a:p>
            <a:r>
              <a:rPr lang="en-US" b="1" dirty="0"/>
              <a:t>Who is Eco Building Systems (EBS)?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C38EB-F206-FFD1-DDD6-A4B3276B1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580"/>
            <a:ext cx="5181600" cy="5447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been manufacturing ICCF block since 2008</a:t>
            </a:r>
          </a:p>
          <a:p>
            <a:r>
              <a:rPr lang="en-US" dirty="0"/>
              <a:t>Since the mid nineties, we were builders of ICCF walls and we are still builders</a:t>
            </a:r>
          </a:p>
          <a:p>
            <a:r>
              <a:rPr lang="en-US" dirty="0"/>
              <a:t>We manufacture “gray block” ICCF and sell block nationwide and overseas</a:t>
            </a:r>
          </a:p>
          <a:p>
            <a:r>
              <a:rPr lang="en-US" dirty="0"/>
              <a:t>Currently, we are also sub-contractors for ICCF wall construction</a:t>
            </a:r>
          </a:p>
          <a:p>
            <a:r>
              <a:rPr lang="en-US" dirty="0"/>
              <a:t>We train contractors and owner/builders on ICCF construction and consult on all things ICCF for free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64583-A973-9B39-9077-7AD8D6B3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009" y="1715678"/>
            <a:ext cx="6436991" cy="32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931B93-2191-7E2C-1C02-6E5A11E6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365125"/>
            <a:ext cx="1144411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The Perfect Block Family of ICCF Building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B1D66-BB2A-D8BB-3FA5-AA7774AB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Perfect Block is the name given the to the family of “gray block” ICF/ICCF building elements we manufacture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ECA0E-DCCD-ECBA-28EA-91155045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77" y="2010437"/>
            <a:ext cx="8202126" cy="48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2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0038-50E7-2194-7DBF-19121EEB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4AE167-94D4-F4B8-8105-67552C6A6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87737"/>
              </p:ext>
            </p:extLst>
          </p:nvPr>
        </p:nvGraphicFramePr>
        <p:xfrm>
          <a:off x="106533" y="97654"/>
          <a:ext cx="11904954" cy="654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8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351E-51F1-CE74-EA3D-96487FDC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8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the difference between ICF and ICCF?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The Perfect Block (TPB) is an ICF in the eyes of the International Residential Code (IRC) building code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B</a:t>
            </a:r>
            <a:r>
              <a:rPr lang="en-US" sz="3200" dirty="0"/>
              <a:t>ut, we are a “gray block” ICF (a mix of cement and expanded polystyrene), and the acronym, ICCF, better describes TPB as a composite (mix) ICF.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Either acronym will describe us as a Exterior Concrete Wall Construction (IRC, Chapter 6) building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19A006-B44D-CABA-88C0-DE1F0335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Strength and Composition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EDAF4C-77C4-7D18-17C2-CEC4EF03AC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"The Perfect Block" is a stay-in-place form made of a mixture of ground-up clean post-industrial, post-consumer expanded polystyrene (EPS), cement, and proprietary admixtures and water.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C9D63-86C6-80FF-0F46-65AF4571E9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the EPS in an ICCF block is </a:t>
            </a:r>
            <a:r>
              <a:rPr lang="en-US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recycled</a:t>
            </a: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EPS that was destined to be dumped in a landfill. We are using a modern era waste product that would be filling the world's landfills to create a much-needed energy-efficient building block.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8798B-0CB7-65CB-3CA5-2CA3BDE0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5" y="3693900"/>
            <a:ext cx="3560397" cy="2483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94018-4064-949E-72C8-E6838E2C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06" y="3633823"/>
            <a:ext cx="3560397" cy="25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A2004-10B2-B284-EFB6-A30FC30DB7A2}"/>
              </a:ext>
            </a:extLst>
          </p:cNvPr>
          <p:cNvSpPr txBox="1"/>
          <p:nvPr/>
        </p:nvSpPr>
        <p:spPr>
          <a:xfrm>
            <a:off x="948267" y="327378"/>
            <a:ext cx="10509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the cores of assembled ICCF blocks are filled (grouted) with concrete and reinforcement steel (rebar),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9E916-8E5A-C886-D2BE-B8F2ECCF3171}"/>
              </a:ext>
            </a:extLst>
          </p:cNvPr>
          <p:cNvSpPr txBox="1"/>
          <p:nvPr/>
        </p:nvSpPr>
        <p:spPr>
          <a:xfrm>
            <a:off x="948267" y="3980204"/>
            <a:ext cx="107470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….. the cured structure provides a permanent framework for a "screen-grid" of reinforced concrete to form highly insulated stem walls, load-bearing walls, shear walls, non-load bearing walls, sound attenuation walls, lintels, perimeter walls, retaining walls, and many other components of a building.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04F6A-E181-BD6C-DB6D-379A62BA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1653822"/>
            <a:ext cx="3116495" cy="2077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D518-9148-BA00-B5FE-8318CA337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07" y="1653822"/>
            <a:ext cx="3116495" cy="2077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FBC16-77E3-D8FF-7928-8CF8AC83A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67" y="1271915"/>
            <a:ext cx="1879009" cy="24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12550</TotalTime>
  <Words>752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 </vt:lpstr>
      <vt:lpstr>Agenda</vt:lpstr>
      <vt:lpstr>Welcome to Eco Building Systems Corp </vt:lpstr>
      <vt:lpstr>Who is Eco Building Systems (EBS)?</vt:lpstr>
      <vt:lpstr>The Perfect Block Family of ICCF Building Elements</vt:lpstr>
      <vt:lpstr> </vt:lpstr>
      <vt:lpstr>What’s the difference between ICF and ICCF?  The Perfect Block (TPB) is an ICF in the eyes of the International Residential Code (IRC) building code  But, we are a “gray block” ICF (a mix of cement and expanded polystyrene), and the acronym, ICCF, better describes TPB as a composite (mix) ICF.  Either acronym will describe us as a Exterior Concrete Wall Construction (IRC, Chapter 6) building element</vt:lpstr>
      <vt:lpstr>Strength and Composition </vt:lpstr>
      <vt:lpstr>PowerPoint Presentation</vt:lpstr>
      <vt:lpstr>IRC</vt:lpstr>
      <vt:lpstr>PowerPoint Presentation</vt:lpstr>
      <vt:lpstr>PowerPoint Presentation</vt:lpstr>
      <vt:lpstr>PowerPoint Presentation</vt:lpstr>
      <vt:lpstr>Testing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Traynor</dc:creator>
  <cp:lastModifiedBy>Ryan C</cp:lastModifiedBy>
  <cp:revision>60</cp:revision>
  <dcterms:created xsi:type="dcterms:W3CDTF">2021-06-30T16:48:11Z</dcterms:created>
  <dcterms:modified xsi:type="dcterms:W3CDTF">2023-11-27T21:56:19Z</dcterms:modified>
</cp:coreProperties>
</file>