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ning, Emily A@DOT" initials="PEA" lastIdx="1" clrIdx="0">
    <p:extLst>
      <p:ext uri="{19B8F6BF-5375-455C-9EA6-DF929625EA0E}">
        <p15:presenceInfo xmlns:p15="http://schemas.microsoft.com/office/powerpoint/2012/main" userId="S::Emily.panning@dot.ca.gov::3e7784e4-8550-431f-a634-1ff9a02888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549D6DC-E1CB-4874-BF52-C3407230D20E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067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517C94-3B1E-4991-BED3-41F8B0158A00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863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517C94-3B1E-4991-BED3-41F8B0158A00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9542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0517C94-3B1E-4991-BED3-41F8B0158A00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4991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689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7C94-3B1E-4991-BED3-41F8B0158A00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783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5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E307718-69F7-427E-95A3-C1246AF46913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1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A91A59F-D956-4598-A3C1-AE72A5387751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2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4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0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5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3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9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cure-recording.com/g2g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C4DBD-6791-4FC2-BEAD-0A727187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5641" r="-2" b="9883"/>
          <a:stretch/>
        </p:blipFill>
        <p:spPr>
          <a:xfrm>
            <a:off x="20" y="-1"/>
            <a:ext cx="12189789" cy="6873457"/>
          </a:xfrm>
          <a:prstGeom prst="rect">
            <a:avLst/>
          </a:prstGeom>
          <a:ln w="127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48F36-F7D0-4FFB-8F55-B7C36AC28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3429000"/>
            <a:ext cx="7151357" cy="238760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 Record with SECURE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FAB1D-E733-498D-9107-F9F4B73A3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040986"/>
            <a:ext cx="7151357" cy="227248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Government to Government Recording</a:t>
            </a:r>
          </a:p>
        </p:txBody>
      </p:sp>
    </p:spTree>
    <p:extLst>
      <p:ext uri="{BB962C8B-B14F-4D97-AF65-F5344CB8AC3E}">
        <p14:creationId xmlns:p14="http://schemas.microsoft.com/office/powerpoint/2010/main" val="1439214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F771-7548-407C-A715-4E5D9220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96" y="727323"/>
            <a:ext cx="5334000" cy="1468524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Problem:Recording</a:t>
            </a:r>
            <a:r>
              <a:rPr lang="en-US" sz="3200" b="1" dirty="0"/>
              <a:t> in person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5C785-FE4C-42A9-9FC0-60F180D0D8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Changes  </a:t>
            </a:r>
          </a:p>
          <a:p>
            <a:pPr lvl="1"/>
            <a:r>
              <a:rPr lang="en-US" dirty="0"/>
              <a:t>Delayed Recordings</a:t>
            </a:r>
          </a:p>
          <a:p>
            <a:pPr lvl="1"/>
            <a:r>
              <a:rPr lang="en-US" dirty="0"/>
              <a:t>No counter service at recorder</a:t>
            </a:r>
          </a:p>
          <a:p>
            <a:pPr lvl="1"/>
            <a:r>
              <a:rPr lang="en-US" dirty="0"/>
              <a:t>Weeks long mail process to record.</a:t>
            </a:r>
          </a:p>
          <a:p>
            <a:pPr lvl="1"/>
            <a:r>
              <a:rPr lang="en-US" dirty="0"/>
              <a:t>Contracts/fees for Title Company Service</a:t>
            </a:r>
          </a:p>
          <a:p>
            <a:r>
              <a:rPr lang="en-US" dirty="0"/>
              <a:t>Recording in person</a:t>
            </a:r>
          </a:p>
          <a:p>
            <a:pPr lvl="1"/>
            <a:r>
              <a:rPr lang="en-US" dirty="0"/>
              <a:t>Timely</a:t>
            </a:r>
          </a:p>
          <a:p>
            <a:pPr lvl="1"/>
            <a:r>
              <a:rPr lang="en-US" dirty="0"/>
              <a:t>Coordination with buyer</a:t>
            </a:r>
          </a:p>
          <a:p>
            <a:pPr lvl="1"/>
            <a:r>
              <a:rPr lang="en-US" dirty="0"/>
              <a:t>Errors need another trip to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3B06B-ACD9-49CA-845C-43A2B43D76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Electronic Recordings from district office.</a:t>
            </a:r>
          </a:p>
          <a:p>
            <a:r>
              <a:rPr lang="en-US" dirty="0"/>
              <a:t>Free Service</a:t>
            </a:r>
          </a:p>
          <a:p>
            <a:r>
              <a:rPr lang="en-US" dirty="0"/>
              <a:t>*Available in 20 California counties</a:t>
            </a:r>
          </a:p>
          <a:p>
            <a:pPr lvl="1"/>
            <a:r>
              <a:rPr lang="en-US" dirty="0"/>
              <a:t>*next slide</a:t>
            </a:r>
          </a:p>
          <a:p>
            <a:r>
              <a:rPr lang="en-US" dirty="0"/>
              <a:t>Turnaround 14 days or less </a:t>
            </a:r>
          </a:p>
          <a:p>
            <a:r>
              <a:rPr lang="en-US" dirty="0"/>
              <a:t>Available for all District Recordings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B4D61-86FD-431C-88CF-E1310396FE49}"/>
              </a:ext>
            </a:extLst>
          </p:cNvPr>
          <p:cNvSpPr txBox="1"/>
          <p:nvPr/>
        </p:nvSpPr>
        <p:spPr>
          <a:xfrm>
            <a:off x="6172199" y="1169197"/>
            <a:ext cx="533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SOLUTION: G2G E RECORD</a:t>
            </a:r>
          </a:p>
        </p:txBody>
      </p:sp>
    </p:spTree>
    <p:extLst>
      <p:ext uri="{BB962C8B-B14F-4D97-AF65-F5344CB8AC3E}">
        <p14:creationId xmlns:p14="http://schemas.microsoft.com/office/powerpoint/2010/main" val="146697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8E18-F9C3-426D-ACEA-4208B2C2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3586"/>
            <a:ext cx="10326329" cy="1293028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hlinkClick r:id="rId2"/>
              </a:rPr>
              <a:t>https://www.secure-recording.com/g2g.html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4CF94-5162-4CC4-B5F5-8F6A5EB448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Contra Costa County</a:t>
            </a:r>
            <a:br>
              <a:rPr lang="en-US" sz="2800" dirty="0"/>
            </a:br>
            <a:r>
              <a:rPr lang="en-US" sz="2800" dirty="0"/>
              <a:t>Fresno County</a:t>
            </a:r>
            <a:br>
              <a:rPr lang="en-US" sz="2800" dirty="0"/>
            </a:br>
            <a:r>
              <a:rPr lang="en-US" sz="2800" dirty="0"/>
              <a:t>Los Angeles County</a:t>
            </a:r>
            <a:br>
              <a:rPr lang="en-US" sz="2800" dirty="0"/>
            </a:br>
            <a:r>
              <a:rPr lang="en-US" sz="2800" dirty="0"/>
              <a:t>Marin County</a:t>
            </a:r>
            <a:br>
              <a:rPr lang="en-US" sz="2800" dirty="0"/>
            </a:br>
            <a:r>
              <a:rPr lang="en-US" sz="2800" dirty="0"/>
              <a:t>Merced County</a:t>
            </a:r>
            <a:br>
              <a:rPr lang="en-US" sz="2800" dirty="0"/>
            </a:br>
            <a:r>
              <a:rPr lang="en-US" sz="2800" dirty="0"/>
              <a:t>Nevada County</a:t>
            </a:r>
            <a:br>
              <a:rPr lang="en-US" sz="2800" dirty="0"/>
            </a:br>
            <a:r>
              <a:rPr lang="en-US" sz="2800" dirty="0"/>
              <a:t>Orange County</a:t>
            </a:r>
            <a:br>
              <a:rPr lang="en-US" sz="2800" dirty="0"/>
            </a:br>
            <a:r>
              <a:rPr lang="en-US" sz="2800" dirty="0"/>
              <a:t>Riverside County</a:t>
            </a:r>
            <a:br>
              <a:rPr lang="en-US" sz="2800" dirty="0"/>
            </a:br>
            <a:r>
              <a:rPr lang="en-US" sz="2800" dirty="0"/>
              <a:t>Sacramento County</a:t>
            </a:r>
            <a:br>
              <a:rPr lang="en-US" sz="2800" dirty="0"/>
            </a:br>
            <a:r>
              <a:rPr lang="en-US" sz="2800" dirty="0"/>
              <a:t>San Benito County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AD846-2EE3-45CE-B218-8197C9A55A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San Bernardino County</a:t>
            </a:r>
            <a:br>
              <a:rPr lang="en-US" sz="2800" dirty="0"/>
            </a:br>
            <a:r>
              <a:rPr lang="en-US" sz="2800" dirty="0"/>
              <a:t>San Diego County</a:t>
            </a:r>
            <a:br>
              <a:rPr lang="en-US" sz="2800" dirty="0"/>
            </a:br>
            <a:r>
              <a:rPr lang="en-US" sz="2800" dirty="0"/>
              <a:t>San Joaquin County</a:t>
            </a:r>
            <a:br>
              <a:rPr lang="en-US" sz="2800" dirty="0"/>
            </a:br>
            <a:r>
              <a:rPr lang="en-US" sz="2800" dirty="0"/>
              <a:t>San Mateo County</a:t>
            </a:r>
            <a:br>
              <a:rPr lang="en-US" sz="2800" dirty="0"/>
            </a:br>
            <a:r>
              <a:rPr lang="en-US" sz="2800" dirty="0"/>
              <a:t>Santa Barbara County</a:t>
            </a:r>
            <a:br>
              <a:rPr lang="en-US" sz="2800" dirty="0"/>
            </a:br>
            <a:r>
              <a:rPr lang="en-US" sz="2800" dirty="0"/>
              <a:t>Santa Clara County</a:t>
            </a:r>
            <a:br>
              <a:rPr lang="en-US" sz="2800" dirty="0"/>
            </a:br>
            <a:r>
              <a:rPr lang="en-US" sz="2800" dirty="0"/>
              <a:t>Shasta County</a:t>
            </a:r>
            <a:br>
              <a:rPr lang="en-US" sz="2800" dirty="0"/>
            </a:br>
            <a:r>
              <a:rPr lang="en-US" sz="2800" dirty="0"/>
              <a:t>Solano County</a:t>
            </a:r>
            <a:br>
              <a:rPr lang="en-US" sz="2800" dirty="0"/>
            </a:br>
            <a:r>
              <a:rPr lang="en-US" sz="2800" dirty="0"/>
              <a:t>Tulare County</a:t>
            </a:r>
            <a:br>
              <a:rPr lang="en-US" sz="2800" dirty="0"/>
            </a:br>
            <a:r>
              <a:rPr lang="en-US" sz="2800" dirty="0"/>
              <a:t>Ventura County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6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7DF82-E06C-4BB0-BC59-E4F97D4DD299}"/>
              </a:ext>
            </a:extLst>
          </p:cNvPr>
          <p:cNvSpPr txBox="1"/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Tips to get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763DC-CE09-4DAA-B92F-1F214947E044}"/>
              </a:ext>
            </a:extLst>
          </p:cNvPr>
          <p:cNvSpPr txBox="1"/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Sign MOU with SECURE and individual counties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Dedicated work station needed.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Invoiced monthly in arrears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Deed jacket and confirmation delivered electronically.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*Buyer can write check directly to County as follows: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EC215-A1BF-4838-8947-DBAA6B58B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3007329"/>
            <a:ext cx="4521200" cy="21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7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57</TotalTime>
  <Words>198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E Record with SECURE</vt:lpstr>
      <vt:lpstr>Problem:Recording in person</vt:lpstr>
      <vt:lpstr>https://www.secure-recording.com/g2g.html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Record with SECURE</dc:title>
  <dc:creator>Panning, Emily A@DOT</dc:creator>
  <cp:lastModifiedBy>Salazar, Heriberto@DOT</cp:lastModifiedBy>
  <cp:revision>8</cp:revision>
  <dcterms:created xsi:type="dcterms:W3CDTF">2021-08-13T20:43:25Z</dcterms:created>
  <dcterms:modified xsi:type="dcterms:W3CDTF">2021-08-16T13:43:17Z</dcterms:modified>
</cp:coreProperties>
</file>