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64" r:id="rId3"/>
    <p:sldId id="258" r:id="rId4"/>
    <p:sldId id="263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05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11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01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73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61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50" y="1731450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District 11 Traffic Monitoring Dashboard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150F8-F2CE-1AE0-9877-4B88590AA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09" y="2373252"/>
            <a:ext cx="4370832" cy="2185057"/>
          </a:xfrm>
          <a:prstGeom prst="rect">
            <a:avLst/>
          </a:prstGeom>
        </p:spPr>
      </p:pic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Instructions for use</a:t>
            </a:r>
            <a:endParaRPr dirty="0"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963900" y="1541251"/>
            <a:ext cx="7216200" cy="8320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 dirty="0"/>
              <a:t>Step 01: </a:t>
            </a:r>
            <a:r>
              <a:rPr lang="en-US" sz="1800" i="1" dirty="0"/>
              <a:t>Select the desired filters which are located to the right of the dashboard.  Please do not forget to hit the “Apply” button where it applies.</a:t>
            </a: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B623A-B12F-450A-16B6-4D5759A5A289}"/>
              </a:ext>
            </a:extLst>
          </p:cNvPr>
          <p:cNvSpPr/>
          <p:nvPr/>
        </p:nvSpPr>
        <p:spPr>
          <a:xfrm>
            <a:off x="5863329" y="2652457"/>
            <a:ext cx="418611" cy="19058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4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88;p16">
            <a:extLst>
              <a:ext uri="{FF2B5EF4-FFF2-40B4-BE49-F238E27FC236}">
                <a16:creationId xmlns:a16="http://schemas.microsoft.com/office/drawing/2014/main" id="{27A9B35E-0408-76CA-8ABE-B316006DA5BA}"/>
              </a:ext>
            </a:extLst>
          </p:cNvPr>
          <p:cNvSpPr txBox="1">
            <a:spLocks/>
          </p:cNvSpPr>
          <p:nvPr/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>
                <a:latin typeface="Amatic SC" panose="00000500000000000000" pitchFamily="2" charset="-79"/>
                <a:cs typeface="Amatic SC" panose="00000500000000000000" pitchFamily="2" charset="-79"/>
              </a:rPr>
              <a:t>Video</a:t>
            </a:r>
          </a:p>
        </p:txBody>
      </p:sp>
      <p:pic>
        <p:nvPicPr>
          <p:cNvPr id="2" name="2022-08-18 11-42-26">
            <a:hlinkClick r:id="" action="ppaction://media"/>
            <a:extLst>
              <a:ext uri="{FF2B5EF4-FFF2-40B4-BE49-F238E27FC236}">
                <a16:creationId xmlns:a16="http://schemas.microsoft.com/office/drawing/2014/main" id="{9928D456-8DA0-49B3-8E71-67E6B64744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8959" t="12966" r="28948" b="14787"/>
          <a:stretch/>
        </p:blipFill>
        <p:spPr>
          <a:xfrm>
            <a:off x="1354643" y="1124157"/>
            <a:ext cx="6478231" cy="3127248"/>
          </a:xfrm>
          <a:prstGeom prst="rect">
            <a:avLst/>
          </a:prstGeom>
          <a:ln w="38100">
            <a:solidFill>
              <a:srgbClr val="5DDBA7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C67EDF-AEF9-E378-ABA4-9A0AEB9BBFAF}"/>
              </a:ext>
            </a:extLst>
          </p:cNvPr>
          <p:cNvSpPr txBox="1"/>
          <p:nvPr/>
        </p:nvSpPr>
        <p:spPr>
          <a:xfrm>
            <a:off x="783142" y="4291326"/>
            <a:ext cx="7621233" cy="25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b="1" dirty="0">
                <a:solidFill>
                  <a:srgbClr val="C00000"/>
                </a:solidFill>
                <a:effectLst/>
                <a:latin typeface="Amatic SC" panose="00000500000000000000" pitchFamily="2" charset="-79"/>
                <a:ea typeface="Calibri" panose="020F0502020204030204" pitchFamily="34" charset="0"/>
                <a:cs typeface="Amatic SC" panose="00000500000000000000" pitchFamily="2" charset="-79"/>
              </a:rPr>
              <a:t>This dashboard is dynamic, and it is being modified as needed to meet current needs. The </a:t>
            </a:r>
            <a:r>
              <a:rPr lang="en-US" sz="1050" b="1" dirty="0">
                <a:solidFill>
                  <a:srgbClr val="C00000"/>
                </a:solidFill>
                <a:latin typeface="Amatic SC" panose="00000500000000000000" pitchFamily="2" charset="-79"/>
                <a:ea typeface="Calibri" panose="020F0502020204030204" pitchFamily="34" charset="0"/>
                <a:cs typeface="Amatic SC" panose="00000500000000000000" pitchFamily="2" charset="-79"/>
              </a:rPr>
              <a:t>Dashboard looks different since the last time this video was recoded, but the concept of use is the same.</a:t>
            </a:r>
            <a:endParaRPr lang="en-US" sz="1050" b="1" dirty="0">
              <a:solidFill>
                <a:srgbClr val="C00000"/>
              </a:solidFill>
              <a:effectLst/>
              <a:latin typeface="Amatic SC" panose="00000500000000000000" pitchFamily="2" charset="-79"/>
              <a:ea typeface="Calibri" panose="020F0502020204030204" pitchFamily="34" charset="0"/>
              <a:cs typeface="Amatic SC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963900" y="1541251"/>
            <a:ext cx="7216200" cy="8320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10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 dirty="0"/>
              <a:t>Step 02: To reset the filters please click on the “Revert” option which is located on the bottom left corner of the screen to reset the view.  </a:t>
            </a: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E3074-70ED-4288-9502-A294FB7A8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13"/>
          <a:stretch/>
        </p:blipFill>
        <p:spPr>
          <a:xfrm>
            <a:off x="3309761" y="3255987"/>
            <a:ext cx="2524477" cy="13382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289798-F3AB-0080-7D64-BB1E910F2D7A}"/>
              </a:ext>
            </a:extLst>
          </p:cNvPr>
          <p:cNvSpPr/>
          <p:nvPr/>
        </p:nvSpPr>
        <p:spPr>
          <a:xfrm>
            <a:off x="4231747" y="3148210"/>
            <a:ext cx="529546" cy="3287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A4974C-F7AD-46E9-BEA4-2954D06E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4" y="2867309"/>
            <a:ext cx="3905250" cy="23812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963900" y="1541251"/>
            <a:ext cx="7216200" cy="8320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 dirty="0"/>
              <a:t>Step 03: To download the data please select the “Download” option located on the bottom right corner of the screen.    </a:t>
            </a: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BDFD85-52B6-97BA-F947-BF45D56024C3}"/>
              </a:ext>
            </a:extLst>
          </p:cNvPr>
          <p:cNvSpPr/>
          <p:nvPr/>
        </p:nvSpPr>
        <p:spPr>
          <a:xfrm>
            <a:off x="4733881" y="2811473"/>
            <a:ext cx="835022" cy="3287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9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A29D61-4AAA-4EA2-B425-C93316DC9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510" y="2402111"/>
            <a:ext cx="1743849" cy="182996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963900" y="1541251"/>
            <a:ext cx="7216200" cy="8320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10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 dirty="0"/>
              <a:t>Step 04: On the download screen please select your file format as “Crosstab”.</a:t>
            </a: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6FAEF8-A968-593A-4585-B66F17C70649}"/>
              </a:ext>
            </a:extLst>
          </p:cNvPr>
          <p:cNvSpPr/>
          <p:nvPr/>
        </p:nvSpPr>
        <p:spPr>
          <a:xfrm>
            <a:off x="3539635" y="3258839"/>
            <a:ext cx="1743849" cy="3025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0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963900" y="1541251"/>
            <a:ext cx="7216200" cy="8320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10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 dirty="0"/>
              <a:t>Step 05: On the “Download Crosstab” screen please select the sheet and click on the “Download” button.   </a:t>
            </a: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865FE23-15F8-BD33-4940-F4824B6C1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532" y="2373252"/>
            <a:ext cx="2916936" cy="1979821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673445636"/>
      </p:ext>
    </p:extLst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192</Words>
  <Application>Microsoft Office PowerPoint</Application>
  <PresentationFormat>On-screen Show (16:9)</PresentationFormat>
  <Paragraphs>19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Nunito</vt:lpstr>
      <vt:lpstr>Calibri</vt:lpstr>
      <vt:lpstr>Amatic SC</vt:lpstr>
      <vt:lpstr>Arial</vt:lpstr>
      <vt:lpstr>Curio template</vt:lpstr>
      <vt:lpstr>District 11 Traffic Monitoring Dashboard</vt:lpstr>
      <vt:lpstr>Instructions for use</vt:lpstr>
      <vt:lpstr>PowerPoint Presentation</vt:lpstr>
      <vt:lpstr>Instructions for use</vt:lpstr>
      <vt:lpstr>Instructions for use</vt:lpstr>
      <vt:lpstr>Instructions for use</vt:lpstr>
      <vt:lpstr>Instructions for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Freeway Performance Dashboard</dc:title>
  <dc:creator>Carlos Mendoza</dc:creator>
  <cp:lastModifiedBy>Mendoza, Carlos@DOT</cp:lastModifiedBy>
  <cp:revision>35</cp:revision>
  <dcterms:modified xsi:type="dcterms:W3CDTF">2022-08-24T13:40:49Z</dcterms:modified>
</cp:coreProperties>
</file>