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FB48-78D7-443A-A0BC-C034751AC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EE582-C2B7-4609-9E1E-759ECF855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FF4A9-F725-48D8-8698-CE687374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9E54-D46C-4939-8A6B-296D0A72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2C64B-2B71-4F84-B6D3-5C72E15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9C0F-8307-4E44-899D-1695881D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1F131-D3EF-46C3-B0E7-962C95E11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14843-DD3C-4C4D-95EC-7CD43DE1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9A519-B78D-4425-9AC9-EC4FBD04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91EB3-D7FE-43DE-BFD8-08D202C4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EAEF8-D017-4A57-9FF1-B19075115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51F0D-9521-4115-9C37-AD1B07AB4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459C8-0921-4909-AD43-94B7E686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D44CA-64BB-48A8-AB26-E9383C42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EC395-4682-483E-BEDB-BB8887A9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7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E2CF-E902-4F89-9FF5-AB6C8737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413E-9602-4A94-A5C8-FB0DEB6D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7F00E-7F24-45EF-A6FE-8C82E765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6250-2874-43E9-B8E1-4DCFF0F9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BDC65-44AC-4559-9652-B72D9999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7368-107A-4767-BE7E-059C069F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7A8AD-932F-4E2C-8A33-316FE2A36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A751-FF41-499A-98FB-47F68419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D7DB-9528-47A6-9BDD-28B73496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A0D35-EEB6-4DA1-94BE-76790300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14B4-5CCD-4B23-91BB-6C348525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49041-E12A-4C6D-AE65-62C5AF4D2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35851-B060-4A0F-830F-FD030033A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FB47-5B4D-45CB-9E32-820D4249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D22C9-A634-4709-9218-8FB6FF8E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F92DE-CE9C-4BF1-BDC5-6397BB5B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5CFD-4F86-49AA-B681-4668E9DC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E820-773D-41CC-8816-8CD63A660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AA1D7-EA0B-49BB-8C51-BDF35D52E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5CCB0-C726-4D8D-856D-BD49ACDA5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49510-C84D-460B-A14E-060E8FCC6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8276E-20BB-4329-8D96-FBDEAC2F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52D90-1D2F-477B-BD97-B6016C86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37E26-0949-4820-A567-C039CCCD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6859-ACDF-40F4-97F8-9168124B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408D1-D28C-40D8-A205-8072D2BE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BE346-2F52-4B1D-8432-5CE77E7C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4ADD1-13D8-4CBD-976D-52DEF49E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7A255-EC8B-4EBB-90AF-70A7576A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FD108-A878-4C86-BFC8-76F2BAB9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029AC-89E7-4B4A-8E77-02174F26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FD54-978C-4FEB-8376-49019078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E1A6-73AE-4522-9C17-30BC7092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2D7D3-1EE8-4319-8102-19470A9BA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6ADCB-2C53-49B4-A35B-1E2002B7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6CBC5-007D-4AB8-A05E-98A7F916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BB4F3-C1C7-4741-A654-08866D7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0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8A8C-00C6-4E59-B2BB-41A9AF98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AEBBD-FC41-4E48-AAA3-497364476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1161B-64E7-4131-BDC2-619AB9DD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A56C7-C642-4627-87ED-7C124BF1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7A20C-41AB-40A7-B4F1-D397E801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E03C1-D2BB-4FEC-9A2B-80896179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F2848-0CAE-40AA-8E14-42897A8F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A41A-C26A-4C52-AF79-66683FD50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25E72-D018-4084-A4AF-2B411F537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4C8E-0428-4231-AD70-793AC0C8B89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8045-B37D-4B26-864D-ECD65BA1D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728E-4177-45D7-ADCD-3F7D29D32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E47D-046A-4ABB-82EA-017E92AF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22CAF7-6C15-437A-9A2C-0BB8226A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0" y="968485"/>
            <a:ext cx="5834832" cy="2916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E56A5-0E51-436D-B1A4-5804AEA8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97" y="3688557"/>
            <a:ext cx="5833872" cy="2916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50ACCB-31E1-436B-A421-95E526360F0B}"/>
              </a:ext>
            </a:extLst>
          </p:cNvPr>
          <p:cNvSpPr txBox="1"/>
          <p:nvPr/>
        </p:nvSpPr>
        <p:spPr>
          <a:xfrm>
            <a:off x="3481481" y="146388"/>
            <a:ext cx="544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DISTRICT 11 TMC Traffic Performance Measuring System</a:t>
            </a:r>
          </a:p>
        </p:txBody>
      </p:sp>
      <p:pic>
        <p:nvPicPr>
          <p:cNvPr id="13" name="Picture 12" descr="Traffic_Ops_Logo_1.5x1">
            <a:extLst>
              <a:ext uri="{FF2B5EF4-FFF2-40B4-BE49-F238E27FC236}">
                <a16:creationId xmlns:a16="http://schemas.microsoft.com/office/drawing/2014/main" id="{2DAFB4D8-2498-4C99-9812-5A995DC3EB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7" y="0"/>
            <a:ext cx="800572" cy="76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16F167B-F710-4F14-B248-B611EED85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58" y="0"/>
            <a:ext cx="892092" cy="8920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E98ED3-A31A-459F-8E17-E54E21782971}"/>
              </a:ext>
            </a:extLst>
          </p:cNvPr>
          <p:cNvSpPr txBox="1"/>
          <p:nvPr/>
        </p:nvSpPr>
        <p:spPr>
          <a:xfrm>
            <a:off x="6554912" y="915833"/>
            <a:ext cx="4492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collecting Speed Data from Cellphones and field detectors we were able to create Performance Measure DASHBORDS.</a:t>
            </a:r>
          </a:p>
          <a:p>
            <a:endParaRPr lang="en-US" dirty="0"/>
          </a:p>
          <a:p>
            <a:r>
              <a:rPr lang="en-US" dirty="0"/>
              <a:t>This allows other divisions to use this data in order to plan, design and operate existing and future projects.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490F9-A95C-442A-B80C-D783CE9E5800}"/>
              </a:ext>
            </a:extLst>
          </p:cNvPr>
          <p:cNvSpPr txBox="1"/>
          <p:nvPr/>
        </p:nvSpPr>
        <p:spPr>
          <a:xfrm>
            <a:off x="7000874" y="3323530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District 11 field detection data DASHBOARD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E31E4-B20D-4BDB-AB58-EEAA77FE4253}"/>
              </a:ext>
            </a:extLst>
          </p:cNvPr>
          <p:cNvSpPr txBox="1"/>
          <p:nvPr/>
        </p:nvSpPr>
        <p:spPr>
          <a:xfrm>
            <a:off x="1438275" y="602092"/>
            <a:ext cx="383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Cell-Phone Traffic Data DASHBOARD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BABB849E-98C2-4E77-B9AB-2144D56C7666}"/>
              </a:ext>
            </a:extLst>
          </p:cNvPr>
          <p:cNvSpPr/>
          <p:nvPr/>
        </p:nvSpPr>
        <p:spPr>
          <a:xfrm>
            <a:off x="777319" y="4038494"/>
            <a:ext cx="2161090" cy="14581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Cellphone cloud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75493928-6C27-45F5-A35D-B3ABF1AF6A3B}"/>
              </a:ext>
            </a:extLst>
          </p:cNvPr>
          <p:cNvSpPr/>
          <p:nvPr/>
        </p:nvSpPr>
        <p:spPr>
          <a:xfrm>
            <a:off x="4099066" y="5096076"/>
            <a:ext cx="1140432" cy="657546"/>
          </a:xfrm>
          <a:prstGeom prst="flowChartMagneticDisk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TMC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93E2BBC-FCE3-46B8-B698-D790C934E193}"/>
              </a:ext>
            </a:extLst>
          </p:cNvPr>
          <p:cNvSpPr/>
          <p:nvPr/>
        </p:nvSpPr>
        <p:spPr>
          <a:xfrm>
            <a:off x="809707" y="5649746"/>
            <a:ext cx="1700286" cy="1120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Field Detectors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A3218B93-7554-4983-AA9D-FD407B2B78D8}"/>
              </a:ext>
            </a:extLst>
          </p:cNvPr>
          <p:cNvCxnSpPr>
            <a:cxnSpLocks/>
            <a:stCxn id="3" idx="0"/>
            <a:endCxn id="4" idx="2"/>
          </p:cNvCxnSpPr>
          <p:nvPr/>
        </p:nvCxnSpPr>
        <p:spPr>
          <a:xfrm>
            <a:off x="2936608" y="4767584"/>
            <a:ext cx="1162458" cy="65726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3EEE92-F95C-4E3B-9771-A0271CF270DE}"/>
              </a:ext>
            </a:extLst>
          </p:cNvPr>
          <p:cNvCxnSpPr>
            <a:cxnSpLocks/>
          </p:cNvCxnSpPr>
          <p:nvPr/>
        </p:nvCxnSpPr>
        <p:spPr>
          <a:xfrm flipV="1">
            <a:off x="2562343" y="5753341"/>
            <a:ext cx="1636812" cy="45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C489D0-E1CB-45AA-955F-E75F5D512136}"/>
              </a:ext>
            </a:extLst>
          </p:cNvPr>
          <p:cNvCxnSpPr>
            <a:stCxn id="4" idx="1"/>
          </p:cNvCxnSpPr>
          <p:nvPr/>
        </p:nvCxnSpPr>
        <p:spPr>
          <a:xfrm flipV="1">
            <a:off x="4669282" y="3896446"/>
            <a:ext cx="448228" cy="119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60F3ED-17F0-447E-99BD-E84733CF0173}"/>
              </a:ext>
            </a:extLst>
          </p:cNvPr>
          <p:cNvCxnSpPr>
            <a:cxnSpLocks/>
          </p:cNvCxnSpPr>
          <p:nvPr/>
        </p:nvCxnSpPr>
        <p:spPr>
          <a:xfrm flipV="1">
            <a:off x="5211983" y="5496674"/>
            <a:ext cx="994314" cy="153072"/>
          </a:xfrm>
          <a:prstGeom prst="straightConnector1">
            <a:avLst/>
          </a:prstGeom>
          <a:ln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3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Sepassi, Shahin@DOT</cp:lastModifiedBy>
  <cp:revision>9</cp:revision>
  <dcterms:created xsi:type="dcterms:W3CDTF">2021-09-23T16:36:31Z</dcterms:created>
  <dcterms:modified xsi:type="dcterms:W3CDTF">2021-09-23T20:53:34Z</dcterms:modified>
</cp:coreProperties>
</file>