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7" r:id="rId1"/>
  </p:sldMasterIdLst>
  <p:notesMasterIdLst>
    <p:notesMasterId r:id="rId30"/>
  </p:notesMasterIdLst>
  <p:sldIdLst>
    <p:sldId id="256" r:id="rId2"/>
    <p:sldId id="258" r:id="rId3"/>
    <p:sldId id="261" r:id="rId4"/>
    <p:sldId id="300" r:id="rId5"/>
    <p:sldId id="305" r:id="rId6"/>
    <p:sldId id="301" r:id="rId7"/>
    <p:sldId id="302" r:id="rId8"/>
    <p:sldId id="264" r:id="rId9"/>
    <p:sldId id="306" r:id="rId10"/>
    <p:sldId id="309" r:id="rId11"/>
    <p:sldId id="318" r:id="rId12"/>
    <p:sldId id="312" r:id="rId13"/>
    <p:sldId id="310" r:id="rId14"/>
    <p:sldId id="316" r:id="rId15"/>
    <p:sldId id="308" r:id="rId16"/>
    <p:sldId id="313" r:id="rId17"/>
    <p:sldId id="268" r:id="rId18"/>
    <p:sldId id="275" r:id="rId19"/>
    <p:sldId id="307" r:id="rId20"/>
    <p:sldId id="265" r:id="rId21"/>
    <p:sldId id="273" r:id="rId22"/>
    <p:sldId id="319" r:id="rId23"/>
    <p:sldId id="315" r:id="rId24"/>
    <p:sldId id="317" r:id="rId25"/>
    <p:sldId id="320" r:id="rId26"/>
    <p:sldId id="277" r:id="rId27"/>
    <p:sldId id="281" r:id="rId28"/>
    <p:sldId id="311" r:id="rId2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F39DE5-B929-4FAE-A879-0A714F1634DB}">
  <a:tblStyle styleId="{24F39DE5-B929-4FAE-A879-0A714F1634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4" autoAdjust="0"/>
    <p:restoredTop sz="94660"/>
  </p:normalViewPr>
  <p:slideViewPr>
    <p:cSldViewPr snapToGrid="0">
      <p:cViewPr varScale="1">
        <p:scale>
          <a:sx n="53" d="100"/>
          <a:sy n="53"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Nursing I Course Retention Rate Timeline</a:t>
            </a:r>
          </a:p>
        </c:rich>
      </c:tx>
      <c:layout>
        <c:manualLayout>
          <c:xMode val="edge"/>
          <c:yMode val="edge"/>
          <c:x val="0.18411391189816109"/>
          <c:y val="2.394875908420510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3408868123465194E-2"/>
          <c:y val="0.15678964998747166"/>
          <c:w val="0.89776750735192568"/>
          <c:h val="0.67659180872295832"/>
        </c:manualLayout>
      </c:layout>
      <c:barChart>
        <c:barDir val="col"/>
        <c:grouping val="clustered"/>
        <c:varyColors val="0"/>
        <c:ser>
          <c:idx val="0"/>
          <c:order val="0"/>
          <c:tx>
            <c:strRef>
              <c:f>Sheet1!$B$1</c:f>
              <c:strCache>
                <c:ptCount val="1"/>
                <c:pt idx="0">
                  <c:v>Course Retention Rates</c:v>
                </c:pt>
              </c:strCache>
            </c:strRef>
          </c:tx>
          <c:spPr>
            <a:solidFill>
              <a:schemeClr val="accent1"/>
            </a:solidFill>
            <a:ln>
              <a:noFill/>
            </a:ln>
            <a:effectLst/>
          </c:spPr>
          <c:invertIfNegative val="0"/>
          <c:dPt>
            <c:idx val="0"/>
            <c:invertIfNegative val="0"/>
            <c:bubble3D val="0"/>
            <c:spPr>
              <a:solidFill>
                <a:schemeClr val="accent1"/>
              </a:solidFill>
              <a:ln>
                <a:noFill/>
              </a:ln>
              <a:effectLst/>
              <a:scene3d>
                <a:camera prst="orthographicFront"/>
                <a:lightRig rig="threePt" dir="t"/>
              </a:scene3d>
              <a:sp3d>
                <a:bevelT w="165100" prst="coolSlant"/>
                <a:bevelB prst="slope"/>
              </a:sp3d>
            </c:spPr>
            <c:extLst>
              <c:ext xmlns:c16="http://schemas.microsoft.com/office/drawing/2014/chart" uri="{C3380CC4-5D6E-409C-BE32-E72D297353CC}">
                <c16:uniqueId val="{00000001-9DD3-493E-A391-30C8A68E584F}"/>
              </c:ext>
            </c:extLst>
          </c:dPt>
          <c:dPt>
            <c:idx val="1"/>
            <c:invertIfNegative val="0"/>
            <c:bubble3D val="0"/>
            <c:spPr>
              <a:solidFill>
                <a:schemeClr val="accent2"/>
              </a:solidFill>
              <a:ln>
                <a:noFill/>
              </a:ln>
              <a:effectLst>
                <a:glow>
                  <a:schemeClr val="accent2"/>
                </a:glow>
              </a:effectLst>
              <a:scene3d>
                <a:camera prst="orthographicFront"/>
                <a:lightRig rig="threePt" dir="t"/>
              </a:scene3d>
              <a:sp3d>
                <a:bevelT w="165100" prst="coolSlant"/>
                <a:bevelB w="165100" prst="coolSlant"/>
              </a:sp3d>
            </c:spPr>
            <c:extLst>
              <c:ext xmlns:c16="http://schemas.microsoft.com/office/drawing/2014/chart" uri="{C3380CC4-5D6E-409C-BE32-E72D297353CC}">
                <c16:uniqueId val="{00000000-9DD3-493E-A391-30C8A68E584F}"/>
              </c:ext>
            </c:extLst>
          </c:dPt>
          <c:dPt>
            <c:idx val="2"/>
            <c:invertIfNegative val="0"/>
            <c:bubble3D val="0"/>
            <c:spPr>
              <a:solidFill>
                <a:schemeClr val="accent4"/>
              </a:solidFill>
              <a:ln>
                <a:noFill/>
              </a:ln>
              <a:effectLst/>
              <a:scene3d>
                <a:camera prst="orthographicFront"/>
                <a:lightRig rig="threePt" dir="t"/>
              </a:scene3d>
              <a:sp3d>
                <a:bevelT w="165100" prst="coolSlant"/>
                <a:bevelB prst="slope"/>
              </a:sp3d>
            </c:spPr>
            <c:extLst>
              <c:ext xmlns:c16="http://schemas.microsoft.com/office/drawing/2014/chart" uri="{C3380CC4-5D6E-409C-BE32-E72D297353CC}">
                <c16:uniqueId val="{00000002-9DD3-493E-A391-30C8A68E584F}"/>
              </c:ext>
            </c:extLst>
          </c:dPt>
          <c:dPt>
            <c:idx val="3"/>
            <c:invertIfNegative val="0"/>
            <c:bubble3D val="0"/>
            <c:spPr>
              <a:solidFill>
                <a:schemeClr val="accent5"/>
              </a:solidFill>
              <a:ln>
                <a:noFill/>
              </a:ln>
              <a:effectLst/>
              <a:scene3d>
                <a:camera prst="orthographicFront"/>
                <a:lightRig rig="threePt" dir="t"/>
              </a:scene3d>
              <a:sp3d>
                <a:bevelT w="165100" prst="coolSlant"/>
                <a:bevelB prst="slope"/>
              </a:sp3d>
            </c:spPr>
            <c:extLst>
              <c:ext xmlns:c16="http://schemas.microsoft.com/office/drawing/2014/chart" uri="{C3380CC4-5D6E-409C-BE32-E72D297353CC}">
                <c16:uniqueId val="{00000003-9DD3-493E-A391-30C8A68E584F}"/>
              </c:ext>
            </c:extLst>
          </c:dPt>
          <c:dPt>
            <c:idx val="4"/>
            <c:invertIfNegative val="0"/>
            <c:bubble3D val="0"/>
            <c:spPr>
              <a:solidFill>
                <a:srgbClr val="7030A0"/>
              </a:solidFill>
              <a:ln>
                <a:noFill/>
              </a:ln>
              <a:effectLst/>
              <a:scene3d>
                <a:camera prst="orthographicFront"/>
                <a:lightRig rig="threePt" dir="t"/>
              </a:scene3d>
              <a:sp3d>
                <a:bevelT w="165100" prst="coolSlant"/>
                <a:bevelB prst="slope"/>
              </a:sp3d>
            </c:spPr>
            <c:extLst>
              <c:ext xmlns:c16="http://schemas.microsoft.com/office/drawing/2014/chart" uri="{C3380CC4-5D6E-409C-BE32-E72D297353CC}">
                <c16:uniqueId val="{00000004-9DD3-493E-A391-30C8A68E584F}"/>
              </c:ext>
            </c:extLst>
          </c:dPt>
          <c:cat>
            <c:strRef>
              <c:f>Sheet1!$A$2:$A$6</c:f>
              <c:strCache>
                <c:ptCount val="5"/>
                <c:pt idx="0">
                  <c:v>Fall 2020</c:v>
                </c:pt>
                <c:pt idx="1">
                  <c:v>Spring 2021</c:v>
                </c:pt>
                <c:pt idx="2">
                  <c:v>Fall 2021</c:v>
                </c:pt>
                <c:pt idx="3">
                  <c:v>Spring 2022</c:v>
                </c:pt>
                <c:pt idx="4">
                  <c:v>Fall 2022</c:v>
                </c:pt>
              </c:strCache>
            </c:strRef>
          </c:cat>
          <c:val>
            <c:numRef>
              <c:f>Sheet1!$B$2:$B$6</c:f>
              <c:numCache>
                <c:formatCode>0%</c:formatCode>
                <c:ptCount val="5"/>
                <c:pt idx="0">
                  <c:v>0.57999999999999996</c:v>
                </c:pt>
                <c:pt idx="1">
                  <c:v>0.67</c:v>
                </c:pt>
                <c:pt idx="2">
                  <c:v>0.85</c:v>
                </c:pt>
                <c:pt idx="3">
                  <c:v>0.89</c:v>
                </c:pt>
                <c:pt idx="4">
                  <c:v>0.88</c:v>
                </c:pt>
              </c:numCache>
            </c:numRef>
          </c:val>
          <c:extLst>
            <c:ext xmlns:c16="http://schemas.microsoft.com/office/drawing/2014/chart" uri="{C3380CC4-5D6E-409C-BE32-E72D297353CC}">
              <c16:uniqueId val="{00000000-6810-4FF5-8BE0-DA23894E3530}"/>
            </c:ext>
          </c:extLst>
        </c:ser>
        <c:dLbls>
          <c:showLegendKey val="0"/>
          <c:showVal val="0"/>
          <c:showCatName val="0"/>
          <c:showSerName val="0"/>
          <c:showPercent val="0"/>
          <c:showBubbleSize val="0"/>
        </c:dLbls>
        <c:gapWidth val="219"/>
        <c:overlap val="-27"/>
        <c:axId val="463144056"/>
        <c:axId val="476540440"/>
      </c:barChart>
      <c:catAx>
        <c:axId val="46314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76540440"/>
        <c:crosses val="autoZero"/>
        <c:auto val="1"/>
        <c:lblAlgn val="ctr"/>
        <c:lblOffset val="100"/>
        <c:noMultiLvlLbl val="0"/>
      </c:catAx>
      <c:valAx>
        <c:axId val="476540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144056"/>
        <c:crosses val="autoZero"/>
        <c:crossBetween val="between"/>
      </c:valAx>
      <c:spPr>
        <a:noFill/>
        <a:ln>
          <a:noFill/>
        </a:ln>
        <a:effectLst/>
      </c:spPr>
    </c:plotArea>
    <c:legend>
      <c:legendPos val="b"/>
      <c:layout>
        <c:manualLayout>
          <c:xMode val="edge"/>
          <c:yMode val="edge"/>
          <c:x val="0.19210418343938745"/>
          <c:y val="0.94202915289986233"/>
          <c:w val="0.61579149837802882"/>
          <c:h val="5.79708471001376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b="1" dirty="0">
                <a:solidFill>
                  <a:schemeClr val="tx1"/>
                </a:solidFill>
              </a:rPr>
              <a:t>NWCC SON </a:t>
            </a:r>
          </a:p>
          <a:p>
            <a:pPr>
              <a:defRPr>
                <a:solidFill>
                  <a:schemeClr val="tx1"/>
                </a:solidFill>
              </a:defRPr>
            </a:pPr>
            <a:r>
              <a:rPr lang="en-US" sz="2000" b="1" dirty="0">
                <a:solidFill>
                  <a:schemeClr val="tx1"/>
                </a:solidFill>
              </a:rPr>
              <a:t>Overall Program Retention</a:t>
            </a:r>
            <a:r>
              <a:rPr lang="en-US" sz="2000" b="1" baseline="0" dirty="0">
                <a:solidFill>
                  <a:schemeClr val="tx1"/>
                </a:solidFill>
              </a:rPr>
              <a:t> Timeline</a:t>
            </a:r>
            <a:r>
              <a:rPr lang="en-US" sz="2000" b="1" dirty="0">
                <a:solidFill>
                  <a:schemeClr val="tx1"/>
                </a:solidFill>
              </a:rPr>
              <a:t> </a:t>
            </a:r>
          </a:p>
        </c:rich>
      </c:tx>
      <c:layout>
        <c:manualLayout>
          <c:xMode val="edge"/>
          <c:yMode val="edge"/>
          <c:x val="0.2416476461621079"/>
          <c:y val="9.375057169273117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337145662068184"/>
          <c:y val="0.21445406531467276"/>
          <c:w val="0.89546040865272847"/>
          <c:h val="0.65451861208012918"/>
        </c:manualLayout>
      </c:layout>
      <c:barChart>
        <c:barDir val="col"/>
        <c:grouping val="clustered"/>
        <c:varyColors val="0"/>
        <c:ser>
          <c:idx val="0"/>
          <c:order val="0"/>
          <c:tx>
            <c:strRef>
              <c:f>Sheet1!$B$1</c:f>
              <c:strCache>
                <c:ptCount val="1"/>
                <c:pt idx="0">
                  <c:v>Overall Program Retention Rates</c:v>
                </c:pt>
              </c:strCache>
            </c:strRef>
          </c:tx>
          <c:spPr>
            <a:solidFill>
              <a:schemeClr val="accent1"/>
            </a:solidFill>
            <a:ln>
              <a:noFill/>
            </a:ln>
            <a:effectLst/>
            <a:scene3d>
              <a:camera prst="orthographicFront"/>
              <a:lightRig rig="threePt" dir="t"/>
            </a:scene3d>
            <a:sp3d prstMaterial="plastic">
              <a:bevelT w="165100" prst="coolSlant"/>
              <a:bevelB w="165100" prst="coolSlant"/>
            </a:sp3d>
          </c:spPr>
          <c:invertIfNegative val="0"/>
          <c:dPt>
            <c:idx val="1"/>
            <c:invertIfNegative val="0"/>
            <c:bubble3D val="0"/>
            <c:spPr>
              <a:solidFill>
                <a:schemeClr val="accent2"/>
              </a:solidFill>
              <a:ln>
                <a:noFill/>
              </a:ln>
              <a:effectLst/>
              <a:scene3d>
                <a:camera prst="orthographicFront"/>
                <a:lightRig rig="threePt" dir="t"/>
              </a:scene3d>
              <a:sp3d prstMaterial="plastic">
                <a:bevelT w="165100" prst="coolSlant"/>
                <a:bevelB w="165100" prst="coolSlant"/>
              </a:sp3d>
            </c:spPr>
            <c:extLst>
              <c:ext xmlns:c16="http://schemas.microsoft.com/office/drawing/2014/chart" uri="{C3380CC4-5D6E-409C-BE32-E72D297353CC}">
                <c16:uniqueId val="{00000003-C055-4ED0-8CFB-8DE087D8BD38}"/>
              </c:ext>
            </c:extLst>
          </c:dPt>
          <c:dPt>
            <c:idx val="2"/>
            <c:invertIfNegative val="0"/>
            <c:bubble3D val="0"/>
            <c:spPr>
              <a:solidFill>
                <a:schemeClr val="accent4"/>
              </a:solidFill>
              <a:ln>
                <a:noFill/>
              </a:ln>
              <a:effectLst/>
              <a:scene3d>
                <a:camera prst="orthographicFront"/>
                <a:lightRig rig="threePt" dir="t"/>
              </a:scene3d>
              <a:sp3d prstMaterial="plastic">
                <a:bevelT w="165100" prst="coolSlant"/>
                <a:bevelB w="165100" prst="coolSlant"/>
              </a:sp3d>
            </c:spPr>
            <c:extLst>
              <c:ext xmlns:c16="http://schemas.microsoft.com/office/drawing/2014/chart" uri="{C3380CC4-5D6E-409C-BE32-E72D297353CC}">
                <c16:uniqueId val="{00000004-C055-4ED0-8CFB-8DE087D8BD38}"/>
              </c:ext>
            </c:extLst>
          </c:dPt>
          <c:dPt>
            <c:idx val="3"/>
            <c:invertIfNegative val="0"/>
            <c:bubble3D val="0"/>
            <c:spPr>
              <a:solidFill>
                <a:schemeClr val="accent5"/>
              </a:solidFill>
              <a:ln>
                <a:noFill/>
              </a:ln>
              <a:effectLst/>
              <a:scene3d>
                <a:camera prst="orthographicFront"/>
                <a:lightRig rig="threePt" dir="t"/>
              </a:scene3d>
              <a:sp3d prstMaterial="plastic">
                <a:bevelT w="165100" prst="coolSlant"/>
                <a:bevelB w="165100" prst="coolSlant"/>
              </a:sp3d>
            </c:spPr>
            <c:extLst>
              <c:ext xmlns:c16="http://schemas.microsoft.com/office/drawing/2014/chart" uri="{C3380CC4-5D6E-409C-BE32-E72D297353CC}">
                <c16:uniqueId val="{00000005-C055-4ED0-8CFB-8DE087D8BD38}"/>
              </c:ext>
            </c:extLst>
          </c:dPt>
          <c:dPt>
            <c:idx val="4"/>
            <c:invertIfNegative val="0"/>
            <c:bubble3D val="0"/>
            <c:spPr>
              <a:solidFill>
                <a:srgbClr val="7030A0"/>
              </a:solidFill>
              <a:ln>
                <a:noFill/>
              </a:ln>
              <a:effectLst/>
              <a:scene3d>
                <a:camera prst="orthographicFront"/>
                <a:lightRig rig="threePt" dir="t"/>
              </a:scene3d>
              <a:sp3d prstMaterial="plastic">
                <a:bevelT w="165100" prst="coolSlant"/>
                <a:bevelB w="165100" prst="coolSlant"/>
              </a:sp3d>
            </c:spPr>
            <c:extLst>
              <c:ext xmlns:c16="http://schemas.microsoft.com/office/drawing/2014/chart" uri="{C3380CC4-5D6E-409C-BE32-E72D297353CC}">
                <c16:uniqueId val="{00000006-C055-4ED0-8CFB-8DE087D8BD38}"/>
              </c:ext>
            </c:extLst>
          </c:dPt>
          <c:cat>
            <c:strRef>
              <c:f>Sheet1!$A$2:$A$6</c:f>
              <c:strCache>
                <c:ptCount val="5"/>
                <c:pt idx="0">
                  <c:v>Fall 2020</c:v>
                </c:pt>
                <c:pt idx="1">
                  <c:v>Spring 2021</c:v>
                </c:pt>
                <c:pt idx="2">
                  <c:v>Fall 2021</c:v>
                </c:pt>
                <c:pt idx="3">
                  <c:v>Spring 2022</c:v>
                </c:pt>
                <c:pt idx="4">
                  <c:v>Fall 2022</c:v>
                </c:pt>
              </c:strCache>
            </c:strRef>
          </c:cat>
          <c:val>
            <c:numRef>
              <c:f>Sheet1!$B$2:$B$6</c:f>
              <c:numCache>
                <c:formatCode>0.00%</c:formatCode>
                <c:ptCount val="5"/>
                <c:pt idx="0">
                  <c:v>0.76249999999999996</c:v>
                </c:pt>
                <c:pt idx="1">
                  <c:v>0.77700000000000002</c:v>
                </c:pt>
                <c:pt idx="2">
                  <c:v>0.82769999999999999</c:v>
                </c:pt>
                <c:pt idx="3">
                  <c:v>0.85109999999999997</c:v>
                </c:pt>
                <c:pt idx="4">
                  <c:v>0.84899999999999998</c:v>
                </c:pt>
              </c:numCache>
            </c:numRef>
          </c:val>
          <c:extLst>
            <c:ext xmlns:c16="http://schemas.microsoft.com/office/drawing/2014/chart" uri="{C3380CC4-5D6E-409C-BE32-E72D297353CC}">
              <c16:uniqueId val="{00000000-C055-4ED0-8CFB-8DE087D8BD38}"/>
            </c:ext>
          </c:extLst>
        </c:ser>
        <c:dLbls>
          <c:showLegendKey val="0"/>
          <c:showVal val="0"/>
          <c:showCatName val="0"/>
          <c:showSerName val="0"/>
          <c:showPercent val="0"/>
          <c:showBubbleSize val="0"/>
        </c:dLbls>
        <c:gapWidth val="219"/>
        <c:overlap val="-27"/>
        <c:axId val="423033424"/>
        <c:axId val="423034480"/>
      </c:barChart>
      <c:catAx>
        <c:axId val="42303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3034480"/>
        <c:crosses val="autoZero"/>
        <c:auto val="1"/>
        <c:lblAlgn val="ctr"/>
        <c:lblOffset val="100"/>
        <c:noMultiLvlLbl val="0"/>
      </c:catAx>
      <c:valAx>
        <c:axId val="4230344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3033424"/>
        <c:crosses val="autoZero"/>
        <c:crossBetween val="between"/>
      </c:valAx>
      <c:spPr>
        <a:noFill/>
        <a:ln>
          <a:noFill/>
        </a:ln>
        <a:effectLst>
          <a:softEdge rad="0"/>
        </a:effectLst>
      </c:spPr>
    </c:plotArea>
    <c:legend>
      <c:legendPos val="b"/>
      <c:layout>
        <c:manualLayout>
          <c:xMode val="edge"/>
          <c:yMode val="edge"/>
          <c:x val="0.15838069719796671"/>
          <c:y val="0.95653376188593175"/>
          <c:w val="0.68323847746952737"/>
          <c:h val="2.85729095278369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9f388d94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9f388d947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1640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9f388d94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9f388d947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5311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10a48023ef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10a48023ef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10a48023efe_0_5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10a48023efe_0_5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10a48023efe_0_5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10a48023efe_0_5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4899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10a1a51517f_0_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10a1a51517f_0_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10a48023efe_0_5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10a48023efe_0_5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109f388d947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109f388d947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10a48023efe_0_13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10a48023efe_0_13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10a48023efe_0_13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10a48023efe_0_13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2558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a1a51517f_2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0a1a51517f_2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a1a51517f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0a1a51517f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9f388d94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9f388d947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2544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9f388d94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9f388d947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7790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9f388d94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9f388d947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50741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9f388d94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9f388d947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103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10a1a51517f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10a1a51517f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10a1a51517f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10a1a51517f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92551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4AAD347D-5ACD-4C99-B74B-A9C85AD731AF}" type="datetimeFigureOut">
              <a:rPr lang="en-US" smtClean="0"/>
              <a:t>1/25/2025</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D57F1E4F-1CFF-5643-939E-02111984F565}" type="slidenum">
              <a:rPr lang="en-US" smtClean="0"/>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1172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460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01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9796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91978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168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3008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0996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00342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p18"/>
          <p:cNvSpPr txBox="1">
            <a:spLocks noGrp="1"/>
          </p:cNvSpPr>
          <p:nvPr>
            <p:ph type="title"/>
          </p:nvPr>
        </p:nvSpPr>
        <p:spPr>
          <a:xfrm>
            <a:off x="705150" y="546625"/>
            <a:ext cx="7733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18"/>
          <p:cNvSpPr txBox="1">
            <a:spLocks noGrp="1"/>
          </p:cNvSpPr>
          <p:nvPr>
            <p:ph type="subTitle" idx="1"/>
          </p:nvPr>
        </p:nvSpPr>
        <p:spPr>
          <a:xfrm>
            <a:off x="724425" y="3116885"/>
            <a:ext cx="1920600" cy="63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4" name="Google Shape;264;p18"/>
          <p:cNvSpPr txBox="1">
            <a:spLocks noGrp="1"/>
          </p:cNvSpPr>
          <p:nvPr>
            <p:ph type="subTitle" idx="2"/>
          </p:nvPr>
        </p:nvSpPr>
        <p:spPr>
          <a:xfrm>
            <a:off x="724425" y="2605910"/>
            <a:ext cx="1920600" cy="48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300">
                <a:latin typeface="Grandstander SemiBold"/>
                <a:ea typeface="Grandstander SemiBold"/>
                <a:cs typeface="Grandstander SemiBold"/>
                <a:sym typeface="Grandstander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5" name="Google Shape;265;p18"/>
          <p:cNvSpPr txBox="1">
            <a:spLocks noGrp="1"/>
          </p:cNvSpPr>
          <p:nvPr>
            <p:ph type="subTitle" idx="3"/>
          </p:nvPr>
        </p:nvSpPr>
        <p:spPr>
          <a:xfrm>
            <a:off x="3611700" y="3116885"/>
            <a:ext cx="1920600" cy="63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6" name="Google Shape;266;p18"/>
          <p:cNvSpPr txBox="1">
            <a:spLocks noGrp="1"/>
          </p:cNvSpPr>
          <p:nvPr>
            <p:ph type="subTitle" idx="4"/>
          </p:nvPr>
        </p:nvSpPr>
        <p:spPr>
          <a:xfrm>
            <a:off x="3611700" y="2605910"/>
            <a:ext cx="1920600" cy="48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300">
                <a:latin typeface="Grandstander SemiBold"/>
                <a:ea typeface="Grandstander SemiBold"/>
                <a:cs typeface="Grandstander SemiBold"/>
                <a:sym typeface="Grandstander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7" name="Google Shape;267;p18"/>
          <p:cNvSpPr txBox="1">
            <a:spLocks noGrp="1"/>
          </p:cNvSpPr>
          <p:nvPr>
            <p:ph type="subTitle" idx="5"/>
          </p:nvPr>
        </p:nvSpPr>
        <p:spPr>
          <a:xfrm>
            <a:off x="6498975" y="3116885"/>
            <a:ext cx="1920600" cy="63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8" name="Google Shape;268;p18"/>
          <p:cNvSpPr txBox="1">
            <a:spLocks noGrp="1"/>
          </p:cNvSpPr>
          <p:nvPr>
            <p:ph type="subTitle" idx="6"/>
          </p:nvPr>
        </p:nvSpPr>
        <p:spPr>
          <a:xfrm>
            <a:off x="6498975" y="2605910"/>
            <a:ext cx="1920600" cy="48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300">
                <a:latin typeface="Grandstander SemiBold"/>
                <a:ea typeface="Grandstander SemiBold"/>
                <a:cs typeface="Grandstander SemiBold"/>
                <a:sym typeface="Grandstander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Tree>
    <p:extLst>
      <p:ext uri="{BB962C8B-B14F-4D97-AF65-F5344CB8AC3E}">
        <p14:creationId xmlns:p14="http://schemas.microsoft.com/office/powerpoint/2010/main" val="3630329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1820150" y="3153341"/>
            <a:ext cx="5503800" cy="447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2000" b="1">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3" name="Google Shape;213;p14"/>
          <p:cNvSpPr txBox="1">
            <a:spLocks noGrp="1"/>
          </p:cNvSpPr>
          <p:nvPr>
            <p:ph type="subTitle" idx="1"/>
          </p:nvPr>
        </p:nvSpPr>
        <p:spPr>
          <a:xfrm>
            <a:off x="1820175" y="1543241"/>
            <a:ext cx="5503800" cy="161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3406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477649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3432025" y="625641"/>
            <a:ext cx="4017300" cy="1957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200"/>
              <a:buNone/>
              <a:defRPr sz="60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5" name="Google Shape;135;p9"/>
          <p:cNvSpPr txBox="1">
            <a:spLocks noGrp="1"/>
          </p:cNvSpPr>
          <p:nvPr>
            <p:ph type="subTitle" idx="1"/>
          </p:nvPr>
        </p:nvSpPr>
        <p:spPr>
          <a:xfrm>
            <a:off x="3432200" y="2583141"/>
            <a:ext cx="4017300" cy="12321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8195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21"/>
        <p:cNvGrpSpPr/>
        <p:nvPr/>
      </p:nvGrpSpPr>
      <p:grpSpPr>
        <a:xfrm>
          <a:off x="0" y="0"/>
          <a:ext cx="0" cy="0"/>
          <a:chOff x="0" y="0"/>
          <a:chExt cx="0" cy="0"/>
        </a:xfrm>
      </p:grpSpPr>
      <p:sp>
        <p:nvSpPr>
          <p:cNvPr id="237" name="Google Shape;237;p15"/>
          <p:cNvSpPr txBox="1">
            <a:spLocks noGrp="1"/>
          </p:cNvSpPr>
          <p:nvPr>
            <p:ph type="title"/>
          </p:nvPr>
        </p:nvSpPr>
        <p:spPr>
          <a:xfrm>
            <a:off x="705150" y="546625"/>
            <a:ext cx="7733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385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724350" y="546625"/>
            <a:ext cx="7695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7"/>
          <p:cNvSpPr txBox="1">
            <a:spLocks noGrp="1"/>
          </p:cNvSpPr>
          <p:nvPr>
            <p:ph type="body" idx="1"/>
          </p:nvPr>
        </p:nvSpPr>
        <p:spPr>
          <a:xfrm>
            <a:off x="4299550" y="1426625"/>
            <a:ext cx="4119900" cy="2768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accent1"/>
              </a:buClr>
              <a:buSzPts val="1400"/>
              <a:buFont typeface="Tajawal"/>
              <a:buChar char="●"/>
              <a:defRPr sz="1600">
                <a:solidFill>
                  <a:schemeClr val="dk1"/>
                </a:solidFill>
              </a:defRPr>
            </a:lvl1pPr>
            <a:lvl2pPr marL="914400" lvl="1" indent="-330200" rtl="0">
              <a:lnSpc>
                <a:spcPct val="100000"/>
              </a:lnSpc>
              <a:spcBef>
                <a:spcPts val="0"/>
              </a:spcBef>
              <a:spcAft>
                <a:spcPts val="0"/>
              </a:spcAft>
              <a:buClr>
                <a:schemeClr val="accent4"/>
              </a:buClr>
              <a:buSzPts val="1600"/>
              <a:buFont typeface="Montserrat"/>
              <a:buChar char="○"/>
              <a:defRPr sz="1200">
                <a:solidFill>
                  <a:schemeClr val="dk1"/>
                </a:solidFill>
              </a:defRPr>
            </a:lvl2pPr>
            <a:lvl3pPr marL="1371600" lvl="2" indent="-330200" rtl="0">
              <a:spcBef>
                <a:spcPts val="0"/>
              </a:spcBef>
              <a:spcAft>
                <a:spcPts val="0"/>
              </a:spcAft>
              <a:buClr>
                <a:schemeClr val="accent4"/>
              </a:buClr>
              <a:buSzPts val="1600"/>
              <a:buFont typeface="Montserrat"/>
              <a:buChar char="■"/>
              <a:defRPr>
                <a:solidFill>
                  <a:schemeClr val="dk1"/>
                </a:solidFill>
              </a:defRPr>
            </a:lvl3pPr>
            <a:lvl4pPr marL="1828800" lvl="3" indent="-330200" rtl="0">
              <a:spcBef>
                <a:spcPts val="0"/>
              </a:spcBef>
              <a:spcAft>
                <a:spcPts val="0"/>
              </a:spcAft>
              <a:buClr>
                <a:schemeClr val="accent4"/>
              </a:buClr>
              <a:buSzPts val="1600"/>
              <a:buFont typeface="Montserrat"/>
              <a:buChar char="●"/>
              <a:defRPr>
                <a:solidFill>
                  <a:schemeClr val="dk1"/>
                </a:solidFill>
              </a:defRPr>
            </a:lvl4pPr>
            <a:lvl5pPr marL="2286000" lvl="4" indent="-330200" rtl="0">
              <a:spcBef>
                <a:spcPts val="0"/>
              </a:spcBef>
              <a:spcAft>
                <a:spcPts val="0"/>
              </a:spcAft>
              <a:buClr>
                <a:schemeClr val="accent4"/>
              </a:buClr>
              <a:buSzPts val="1600"/>
              <a:buFont typeface="Montserrat"/>
              <a:buChar char="○"/>
              <a:defRPr>
                <a:solidFill>
                  <a:schemeClr val="dk1"/>
                </a:solidFill>
              </a:defRPr>
            </a:lvl5pPr>
            <a:lvl6pPr marL="2743200" lvl="5" indent="-330200" rtl="0">
              <a:spcBef>
                <a:spcPts val="0"/>
              </a:spcBef>
              <a:spcAft>
                <a:spcPts val="0"/>
              </a:spcAft>
              <a:buClr>
                <a:schemeClr val="accent4"/>
              </a:buClr>
              <a:buSzPts val="1600"/>
              <a:buFont typeface="Montserrat"/>
              <a:buChar char="■"/>
              <a:defRPr>
                <a:solidFill>
                  <a:schemeClr val="dk1"/>
                </a:solidFill>
              </a:defRPr>
            </a:lvl6pPr>
            <a:lvl7pPr marL="3200400" lvl="6" indent="-330200" rtl="0">
              <a:spcBef>
                <a:spcPts val="0"/>
              </a:spcBef>
              <a:spcAft>
                <a:spcPts val="0"/>
              </a:spcAft>
              <a:buClr>
                <a:schemeClr val="accent4"/>
              </a:buClr>
              <a:buSzPts val="1600"/>
              <a:buFont typeface="Montserrat"/>
              <a:buChar char="●"/>
              <a:defRPr>
                <a:solidFill>
                  <a:schemeClr val="dk1"/>
                </a:solidFill>
              </a:defRPr>
            </a:lvl7pPr>
            <a:lvl8pPr marL="3657600" lvl="7" indent="-330200" rtl="0">
              <a:spcBef>
                <a:spcPts val="0"/>
              </a:spcBef>
              <a:spcAft>
                <a:spcPts val="0"/>
              </a:spcAft>
              <a:buClr>
                <a:schemeClr val="accent4"/>
              </a:buClr>
              <a:buSzPts val="1600"/>
              <a:buFont typeface="Montserrat"/>
              <a:buChar char="○"/>
              <a:defRPr>
                <a:solidFill>
                  <a:schemeClr val="dk1"/>
                </a:solidFill>
              </a:defRPr>
            </a:lvl8pPr>
            <a:lvl9pPr marL="4114800" lvl="8" indent="-330200" rtl="0">
              <a:spcBef>
                <a:spcPts val="0"/>
              </a:spcBef>
              <a:spcAft>
                <a:spcPts val="0"/>
              </a:spcAft>
              <a:buClr>
                <a:schemeClr val="accent4"/>
              </a:buClr>
              <a:buSzPts val="1600"/>
              <a:buFont typeface="Montserrat"/>
              <a:buChar char="■"/>
              <a:defRPr>
                <a:solidFill>
                  <a:schemeClr val="dk1"/>
                </a:solidFill>
              </a:defRPr>
            </a:lvl9pPr>
          </a:lstStyle>
          <a:p>
            <a:endParaRPr/>
          </a:p>
        </p:txBody>
      </p:sp>
    </p:spTree>
    <p:extLst>
      <p:ext uri="{BB962C8B-B14F-4D97-AF65-F5344CB8AC3E}">
        <p14:creationId xmlns:p14="http://schemas.microsoft.com/office/powerpoint/2010/main" val="170045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3139725" y="1217000"/>
            <a:ext cx="5303400" cy="2709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000" b="1">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8173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600950" y="887125"/>
            <a:ext cx="2892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5"/>
          <p:cNvSpPr txBox="1">
            <a:spLocks noGrp="1"/>
          </p:cNvSpPr>
          <p:nvPr>
            <p:ph type="subTitle" idx="1"/>
          </p:nvPr>
        </p:nvSpPr>
        <p:spPr>
          <a:xfrm>
            <a:off x="1600888" y="1304825"/>
            <a:ext cx="2892000" cy="85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600">
                <a:solidFill>
                  <a:schemeClr val="accent6"/>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5" name="Google Shape;45;p5"/>
          <p:cNvSpPr txBox="1">
            <a:spLocks noGrp="1"/>
          </p:cNvSpPr>
          <p:nvPr>
            <p:ph type="title" idx="2"/>
          </p:nvPr>
        </p:nvSpPr>
        <p:spPr>
          <a:xfrm flipH="1">
            <a:off x="4636625" y="2707150"/>
            <a:ext cx="2892300" cy="850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3000"/>
              <a:buNone/>
              <a:defRPr b="1">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3"/>
          </p:nvPr>
        </p:nvSpPr>
        <p:spPr>
          <a:xfrm flipH="1">
            <a:off x="4636923" y="3546052"/>
            <a:ext cx="2892000" cy="85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600">
                <a:solidFill>
                  <a:schemeClr val="accent6"/>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60216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alphaModFix/>
          </a:blip>
          <a:stretch>
            <a:fillRect/>
          </a:stretch>
        </a:blipFill>
        <a:effectLst/>
      </p:bgPr>
    </p:bg>
    <p:spTree>
      <p:nvGrpSpPr>
        <p:cNvPr id="1" name="Shape 385"/>
        <p:cNvGrpSpPr/>
        <p:nvPr/>
      </p:nvGrpSpPr>
      <p:grpSpPr>
        <a:xfrm>
          <a:off x="0" y="0"/>
          <a:ext cx="0" cy="0"/>
          <a:chOff x="0" y="0"/>
          <a:chExt cx="0" cy="0"/>
        </a:xfrm>
      </p:grpSpPr>
      <p:sp>
        <p:nvSpPr>
          <p:cNvPr id="386" name="Google Shape;386;p22"/>
          <p:cNvSpPr txBox="1">
            <a:spLocks noGrp="1"/>
          </p:cNvSpPr>
          <p:nvPr>
            <p:ph type="title"/>
          </p:nvPr>
        </p:nvSpPr>
        <p:spPr>
          <a:xfrm>
            <a:off x="1621550" y="546625"/>
            <a:ext cx="5901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7" name="Google Shape;387;p22"/>
          <p:cNvSpPr txBox="1">
            <a:spLocks noGrp="1"/>
          </p:cNvSpPr>
          <p:nvPr>
            <p:ph type="subTitle" idx="1"/>
          </p:nvPr>
        </p:nvSpPr>
        <p:spPr>
          <a:xfrm>
            <a:off x="1621300" y="1193250"/>
            <a:ext cx="5901300" cy="60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Tree>
    <p:extLst>
      <p:ext uri="{BB962C8B-B14F-4D97-AF65-F5344CB8AC3E}">
        <p14:creationId xmlns:p14="http://schemas.microsoft.com/office/powerpoint/2010/main" val="62413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419"/>
        <p:cNvGrpSpPr/>
        <p:nvPr/>
      </p:nvGrpSpPr>
      <p:grpSpPr>
        <a:xfrm>
          <a:off x="0" y="0"/>
          <a:ext cx="0" cy="0"/>
          <a:chOff x="0" y="0"/>
          <a:chExt cx="0" cy="0"/>
        </a:xfrm>
      </p:grpSpPr>
      <p:sp>
        <p:nvSpPr>
          <p:cNvPr id="420" name="Google Shape;420;p25"/>
          <p:cNvSpPr txBox="1">
            <a:spLocks noGrp="1"/>
          </p:cNvSpPr>
          <p:nvPr>
            <p:ph type="ctrTitle"/>
          </p:nvPr>
        </p:nvSpPr>
        <p:spPr>
          <a:xfrm>
            <a:off x="1631750" y="905675"/>
            <a:ext cx="3132000" cy="115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21" name="Google Shape;421;p25"/>
          <p:cNvSpPr txBox="1">
            <a:spLocks noGrp="1"/>
          </p:cNvSpPr>
          <p:nvPr>
            <p:ph type="subTitle" idx="1"/>
          </p:nvPr>
        </p:nvSpPr>
        <p:spPr>
          <a:xfrm>
            <a:off x="1980125" y="2559150"/>
            <a:ext cx="3077100" cy="115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523406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414"/>
        <p:cNvGrpSpPr/>
        <p:nvPr/>
      </p:nvGrpSpPr>
      <p:grpSpPr>
        <a:xfrm>
          <a:off x="0" y="0"/>
          <a:ext cx="0" cy="0"/>
          <a:chOff x="0" y="0"/>
          <a:chExt cx="0" cy="0"/>
        </a:xfrm>
      </p:grpSpPr>
      <p:sp>
        <p:nvSpPr>
          <p:cNvPr id="415" name="Google Shape;415;p24"/>
          <p:cNvSpPr txBox="1">
            <a:spLocks noGrp="1"/>
          </p:cNvSpPr>
          <p:nvPr>
            <p:ph type="title"/>
          </p:nvPr>
        </p:nvSpPr>
        <p:spPr>
          <a:xfrm>
            <a:off x="724425" y="546625"/>
            <a:ext cx="7695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6" name="Google Shape;416;p24"/>
          <p:cNvSpPr txBox="1">
            <a:spLocks noGrp="1"/>
          </p:cNvSpPr>
          <p:nvPr>
            <p:ph type="body" idx="1"/>
          </p:nvPr>
        </p:nvSpPr>
        <p:spPr>
          <a:xfrm>
            <a:off x="724425" y="1685100"/>
            <a:ext cx="3847500" cy="291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30200" rtl="0">
              <a:lnSpc>
                <a:spcPct val="100000"/>
              </a:lnSpc>
              <a:spcBef>
                <a:spcPts val="0"/>
              </a:spcBef>
              <a:spcAft>
                <a:spcPts val="0"/>
              </a:spcAft>
              <a:buSzPts val="1600"/>
              <a:buFont typeface="Montserrat"/>
              <a:buChar char="○"/>
              <a:defRPr sz="1200"/>
            </a:lvl2pPr>
            <a:lvl3pPr marL="1371600" lvl="2" indent="-330200" rtl="0">
              <a:spcBef>
                <a:spcPts val="0"/>
              </a:spcBef>
              <a:spcAft>
                <a:spcPts val="0"/>
              </a:spcAft>
              <a:buSzPts val="1600"/>
              <a:buFont typeface="Montserrat"/>
              <a:buChar char="■"/>
              <a:defRPr/>
            </a:lvl3pPr>
            <a:lvl4pPr marL="1828800" lvl="3" indent="-330200" rtl="0">
              <a:spcBef>
                <a:spcPts val="0"/>
              </a:spcBef>
              <a:spcAft>
                <a:spcPts val="0"/>
              </a:spcAft>
              <a:buSzPts val="1600"/>
              <a:buFont typeface="Montserrat"/>
              <a:buChar char="●"/>
              <a:defRPr/>
            </a:lvl4pPr>
            <a:lvl5pPr marL="2286000" lvl="4" indent="-330200" rtl="0">
              <a:spcBef>
                <a:spcPts val="0"/>
              </a:spcBef>
              <a:spcAft>
                <a:spcPts val="0"/>
              </a:spcAft>
              <a:buSzPts val="1600"/>
              <a:buFont typeface="Montserrat"/>
              <a:buChar char="○"/>
              <a:defRPr/>
            </a:lvl5pPr>
            <a:lvl6pPr marL="2743200" lvl="5" indent="-330200" rtl="0">
              <a:spcBef>
                <a:spcPts val="0"/>
              </a:spcBef>
              <a:spcAft>
                <a:spcPts val="0"/>
              </a:spcAft>
              <a:buSzPts val="1600"/>
              <a:buFont typeface="Montserrat"/>
              <a:buChar char="■"/>
              <a:defRPr/>
            </a:lvl6pPr>
            <a:lvl7pPr marL="3200400" lvl="6" indent="-330200" rtl="0">
              <a:spcBef>
                <a:spcPts val="0"/>
              </a:spcBef>
              <a:spcAft>
                <a:spcPts val="0"/>
              </a:spcAft>
              <a:buSzPts val="1600"/>
              <a:buFont typeface="Montserrat"/>
              <a:buChar char="●"/>
              <a:defRPr/>
            </a:lvl7pPr>
            <a:lvl8pPr marL="3657600" lvl="7" indent="-330200" rtl="0">
              <a:spcBef>
                <a:spcPts val="0"/>
              </a:spcBef>
              <a:spcAft>
                <a:spcPts val="0"/>
              </a:spcAft>
              <a:buSzPts val="1600"/>
              <a:buFont typeface="Montserrat"/>
              <a:buChar char="○"/>
              <a:defRPr/>
            </a:lvl8pPr>
            <a:lvl9pPr marL="4114800" lvl="8" indent="-330200" rtl="0">
              <a:spcBef>
                <a:spcPts val="0"/>
              </a:spcBef>
              <a:spcAft>
                <a:spcPts val="0"/>
              </a:spcAft>
              <a:buSzPts val="1600"/>
              <a:buFont typeface="Montserrat"/>
              <a:buChar char="■"/>
              <a:defRPr/>
            </a:lvl9pPr>
          </a:lstStyle>
          <a:p>
            <a:endParaRPr/>
          </a:p>
        </p:txBody>
      </p:sp>
      <p:sp>
        <p:nvSpPr>
          <p:cNvPr id="417" name="Google Shape;417;p24"/>
          <p:cNvSpPr txBox="1">
            <a:spLocks noGrp="1"/>
          </p:cNvSpPr>
          <p:nvPr>
            <p:ph type="subTitle" idx="2"/>
          </p:nvPr>
        </p:nvSpPr>
        <p:spPr>
          <a:xfrm>
            <a:off x="2162550" y="1090825"/>
            <a:ext cx="4818900" cy="52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418" name="Google Shape;418;p24"/>
          <p:cNvSpPr txBox="1">
            <a:spLocks noGrp="1"/>
          </p:cNvSpPr>
          <p:nvPr>
            <p:ph type="body" idx="3"/>
          </p:nvPr>
        </p:nvSpPr>
        <p:spPr>
          <a:xfrm>
            <a:off x="4572225" y="1685100"/>
            <a:ext cx="3847500" cy="291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30200" rtl="0">
              <a:lnSpc>
                <a:spcPct val="100000"/>
              </a:lnSpc>
              <a:spcBef>
                <a:spcPts val="0"/>
              </a:spcBef>
              <a:spcAft>
                <a:spcPts val="0"/>
              </a:spcAft>
              <a:buSzPts val="1600"/>
              <a:buFont typeface="Montserrat"/>
              <a:buChar char="○"/>
              <a:defRPr sz="1200"/>
            </a:lvl2pPr>
            <a:lvl3pPr marL="1371600" lvl="2" indent="-330200" rtl="0">
              <a:spcBef>
                <a:spcPts val="0"/>
              </a:spcBef>
              <a:spcAft>
                <a:spcPts val="0"/>
              </a:spcAft>
              <a:buSzPts val="1600"/>
              <a:buFont typeface="Montserrat"/>
              <a:buChar char="■"/>
              <a:defRPr/>
            </a:lvl3pPr>
            <a:lvl4pPr marL="1828800" lvl="3" indent="-330200" rtl="0">
              <a:spcBef>
                <a:spcPts val="0"/>
              </a:spcBef>
              <a:spcAft>
                <a:spcPts val="0"/>
              </a:spcAft>
              <a:buSzPts val="1600"/>
              <a:buFont typeface="Montserrat"/>
              <a:buChar char="●"/>
              <a:defRPr/>
            </a:lvl4pPr>
            <a:lvl5pPr marL="2286000" lvl="4" indent="-330200" rtl="0">
              <a:spcBef>
                <a:spcPts val="0"/>
              </a:spcBef>
              <a:spcAft>
                <a:spcPts val="0"/>
              </a:spcAft>
              <a:buSzPts val="1600"/>
              <a:buFont typeface="Montserrat"/>
              <a:buChar char="○"/>
              <a:defRPr/>
            </a:lvl5pPr>
            <a:lvl6pPr marL="2743200" lvl="5" indent="-330200" rtl="0">
              <a:spcBef>
                <a:spcPts val="0"/>
              </a:spcBef>
              <a:spcAft>
                <a:spcPts val="0"/>
              </a:spcAft>
              <a:buSzPts val="1600"/>
              <a:buFont typeface="Montserrat"/>
              <a:buChar char="■"/>
              <a:defRPr/>
            </a:lvl6pPr>
            <a:lvl7pPr marL="3200400" lvl="6" indent="-330200" rtl="0">
              <a:spcBef>
                <a:spcPts val="0"/>
              </a:spcBef>
              <a:spcAft>
                <a:spcPts val="0"/>
              </a:spcAft>
              <a:buSzPts val="1600"/>
              <a:buFont typeface="Montserrat"/>
              <a:buChar char="●"/>
              <a:defRPr/>
            </a:lvl7pPr>
            <a:lvl8pPr marL="3657600" lvl="7" indent="-330200" rtl="0">
              <a:spcBef>
                <a:spcPts val="0"/>
              </a:spcBef>
              <a:spcAft>
                <a:spcPts val="0"/>
              </a:spcAft>
              <a:buSzPts val="1600"/>
              <a:buFont typeface="Montserrat"/>
              <a:buChar char="○"/>
              <a:defRPr/>
            </a:lvl8pPr>
            <a:lvl9pPr marL="4114800" lvl="8" indent="-330200" rtl="0">
              <a:spcBef>
                <a:spcPts val="0"/>
              </a:spcBef>
              <a:spcAft>
                <a:spcPts val="0"/>
              </a:spcAft>
              <a:buSzPts val="1600"/>
              <a:buFont typeface="Montserrat"/>
              <a:buChar char="■"/>
              <a:defRPr/>
            </a:lvl9pPr>
          </a:lstStyle>
          <a:p>
            <a:endParaRPr/>
          </a:p>
        </p:txBody>
      </p:sp>
    </p:spTree>
    <p:extLst>
      <p:ext uri="{BB962C8B-B14F-4D97-AF65-F5344CB8AC3E}">
        <p14:creationId xmlns:p14="http://schemas.microsoft.com/office/powerpoint/2010/main" val="317522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6689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78229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9009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93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6554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3295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259823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46370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6" r:id="rId18"/>
    <p:sldLayoutId id="2147483739" r:id="rId19"/>
    <p:sldLayoutId id="2147483740" r:id="rId20"/>
    <p:sldLayoutId id="2147483741" r:id="rId21"/>
    <p:sldLayoutId id="2147483742" r:id="rId22"/>
    <p:sldLayoutId id="2147483744" r:id="rId23"/>
    <p:sldLayoutId id="2147483748" r:id="rId24"/>
    <p:sldLayoutId id="2147483750" r:id="rId25"/>
    <p:sldLayoutId id="2147483752" r:id="rId26"/>
    <p:sldLayoutId id="2147483755" r:id="rId27"/>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graciousquotes.com/dare-to-try/" TargetMode="External"/><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hyperlink" Target="https://www.freepik.com/free-vector/cartoon-business-elements-stickers-set_20548113.htm/?utm_source=slidesgo_template&amp;utm_medium=referral-link&amp;utm_campaign=sg_resources&amp;utm_content=freepi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nepr.2017.11.005"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hyperlink" Target="https://www.freepik.com/free-vector/cartoon-business-elements-stickers-set_20548113.htm/?utm_source=slidesgo_template&amp;utm_medium=referral-link&amp;utm_campaign=sg_resources&amp;utm_content=freepi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31"/>
          <p:cNvGrpSpPr/>
          <p:nvPr/>
        </p:nvGrpSpPr>
        <p:grpSpPr>
          <a:xfrm>
            <a:off x="440044" y="147390"/>
            <a:ext cx="6482400" cy="3295800"/>
            <a:chOff x="349200" y="152800"/>
            <a:chExt cx="6482400" cy="3295800"/>
          </a:xfrm>
        </p:grpSpPr>
        <p:sp>
          <p:nvSpPr>
            <p:cNvPr id="509" name="Google Shape;509;p31"/>
            <p:cNvSpPr/>
            <p:nvPr/>
          </p:nvSpPr>
          <p:spPr>
            <a:xfrm flipH="1">
              <a:off x="349200" y="152800"/>
              <a:ext cx="6482400" cy="3295800"/>
            </a:xfrm>
            <a:prstGeom prst="wedgeEllipseCallout">
              <a:avLst>
                <a:gd name="adj1" fmla="val -53536"/>
                <a:gd name="adj2" fmla="val 3609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rot="-428780">
              <a:off x="453436" y="1782586"/>
              <a:ext cx="541983" cy="978944"/>
            </a:xfrm>
            <a:custGeom>
              <a:avLst/>
              <a:gdLst/>
              <a:ahLst/>
              <a:cxnLst/>
              <a:rect l="l" t="t" r="r" b="b"/>
              <a:pathLst>
                <a:path w="21680" h="39159" extrusionOk="0">
                  <a:moveTo>
                    <a:pt x="2100" y="0"/>
                  </a:moveTo>
                  <a:cubicBezTo>
                    <a:pt x="-5989" y="12147"/>
                    <a:pt x="11361" y="28840"/>
                    <a:pt x="21680" y="39159"/>
                  </a:cubicBezTo>
                </a:path>
              </a:pathLst>
            </a:custGeom>
            <a:noFill/>
            <a:ln w="28575" cap="rnd" cmpd="sng">
              <a:solidFill>
                <a:schemeClr val="accent6"/>
              </a:solidFill>
              <a:prstDash val="solid"/>
              <a:round/>
              <a:headEnd type="none" w="med" len="med"/>
              <a:tailEnd type="none" w="med" len="med"/>
            </a:ln>
          </p:spPr>
        </p:sp>
        <p:sp>
          <p:nvSpPr>
            <p:cNvPr id="511" name="Google Shape;511;p31"/>
            <p:cNvSpPr/>
            <p:nvPr/>
          </p:nvSpPr>
          <p:spPr>
            <a:xfrm>
              <a:off x="6487500" y="2308625"/>
              <a:ext cx="263000" cy="445650"/>
            </a:xfrm>
            <a:custGeom>
              <a:avLst/>
              <a:gdLst/>
              <a:ahLst/>
              <a:cxnLst/>
              <a:rect l="l" t="t" r="r" b="b"/>
              <a:pathLst>
                <a:path w="10520" h="17826" extrusionOk="0">
                  <a:moveTo>
                    <a:pt x="4091" y="0"/>
                  </a:moveTo>
                  <a:lnTo>
                    <a:pt x="0" y="6721"/>
                  </a:lnTo>
                  <a:lnTo>
                    <a:pt x="10520" y="17826"/>
                  </a:lnTo>
                </a:path>
              </a:pathLst>
            </a:custGeom>
            <a:noFill/>
            <a:ln w="28575" cap="flat" cmpd="sng">
              <a:solidFill>
                <a:schemeClr val="accent6"/>
              </a:solidFill>
              <a:prstDash val="solid"/>
              <a:round/>
              <a:headEnd type="none" w="med" len="med"/>
              <a:tailEnd type="none" w="med" len="med"/>
            </a:ln>
          </p:spPr>
        </p:sp>
        <p:sp>
          <p:nvSpPr>
            <p:cNvPr id="512" name="Google Shape;512;p31"/>
            <p:cNvSpPr/>
            <p:nvPr/>
          </p:nvSpPr>
          <p:spPr>
            <a:xfrm>
              <a:off x="6589775" y="2688500"/>
              <a:ext cx="131500" cy="124200"/>
            </a:xfrm>
            <a:custGeom>
              <a:avLst/>
              <a:gdLst/>
              <a:ahLst/>
              <a:cxnLst/>
              <a:rect l="l" t="t" r="r" b="b"/>
              <a:pathLst>
                <a:path w="5260" h="4968" extrusionOk="0">
                  <a:moveTo>
                    <a:pt x="0" y="0"/>
                  </a:moveTo>
                  <a:cubicBezTo>
                    <a:pt x="1705" y="1706"/>
                    <a:pt x="3555" y="3263"/>
                    <a:pt x="5260" y="4968"/>
                  </a:cubicBezTo>
                </a:path>
              </a:pathLst>
            </a:custGeom>
            <a:noFill/>
            <a:ln w="28575" cap="rnd" cmpd="sng">
              <a:solidFill>
                <a:schemeClr val="accent6"/>
              </a:solidFill>
              <a:prstDash val="solid"/>
              <a:round/>
              <a:headEnd type="none" w="med" len="med"/>
              <a:tailEnd type="none" w="med" len="med"/>
            </a:ln>
          </p:spPr>
        </p:sp>
        <p:sp>
          <p:nvSpPr>
            <p:cNvPr id="513" name="Google Shape;513;p31"/>
            <p:cNvSpPr/>
            <p:nvPr/>
          </p:nvSpPr>
          <p:spPr>
            <a:xfrm>
              <a:off x="5529075" y="548850"/>
              <a:ext cx="901200" cy="636925"/>
            </a:xfrm>
            <a:custGeom>
              <a:avLst/>
              <a:gdLst/>
              <a:ahLst/>
              <a:cxnLst/>
              <a:rect l="l" t="t" r="r" b="b"/>
              <a:pathLst>
                <a:path w="36048" h="25477" extrusionOk="0">
                  <a:moveTo>
                    <a:pt x="0" y="0"/>
                  </a:moveTo>
                  <a:cubicBezTo>
                    <a:pt x="7841" y="3136"/>
                    <a:pt x="16280" y="5706"/>
                    <a:pt x="22767" y="11112"/>
                  </a:cubicBezTo>
                  <a:cubicBezTo>
                    <a:pt x="27777" y="15287"/>
                    <a:pt x="31437" y="20866"/>
                    <a:pt x="36048" y="25477"/>
                  </a:cubicBezTo>
                </a:path>
              </a:pathLst>
            </a:custGeom>
            <a:noFill/>
            <a:ln w="28575" cap="rnd" cmpd="sng">
              <a:solidFill>
                <a:schemeClr val="accent6"/>
              </a:solidFill>
              <a:prstDash val="solid"/>
              <a:round/>
              <a:headEnd type="none" w="med" len="med"/>
              <a:tailEnd type="none" w="med" len="med"/>
            </a:ln>
          </p:spPr>
        </p:sp>
        <p:sp>
          <p:nvSpPr>
            <p:cNvPr id="514" name="Google Shape;514;p31"/>
            <p:cNvSpPr/>
            <p:nvPr/>
          </p:nvSpPr>
          <p:spPr>
            <a:xfrm rot="-1864311">
              <a:off x="5461325" y="562398"/>
              <a:ext cx="128747" cy="135522"/>
            </a:xfrm>
            <a:custGeom>
              <a:avLst/>
              <a:gdLst/>
              <a:ahLst/>
              <a:cxnLst/>
              <a:rect l="l" t="t" r="r" b="b"/>
              <a:pathLst>
                <a:path w="5150" h="5421" extrusionOk="0">
                  <a:moveTo>
                    <a:pt x="0" y="0"/>
                  </a:moveTo>
                  <a:cubicBezTo>
                    <a:pt x="1947" y="1556"/>
                    <a:pt x="3593" y="3475"/>
                    <a:pt x="5150" y="5421"/>
                  </a:cubicBezTo>
                </a:path>
              </a:pathLst>
            </a:custGeom>
            <a:noFill/>
            <a:ln w="28575" cap="rnd" cmpd="sng">
              <a:solidFill>
                <a:schemeClr val="accent6"/>
              </a:solidFill>
              <a:prstDash val="solid"/>
              <a:round/>
              <a:headEnd type="none" w="med" len="med"/>
              <a:tailEnd type="none" w="med" len="med"/>
            </a:ln>
          </p:spPr>
        </p:sp>
      </p:grpSp>
      <p:sp>
        <p:nvSpPr>
          <p:cNvPr id="515" name="Google Shape;515;p31"/>
          <p:cNvSpPr txBox="1">
            <a:spLocks noGrp="1"/>
          </p:cNvSpPr>
          <p:nvPr>
            <p:ph type="ctrTitle"/>
          </p:nvPr>
        </p:nvSpPr>
        <p:spPr>
          <a:xfrm>
            <a:off x="596754" y="819146"/>
            <a:ext cx="5882775" cy="1874592"/>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600" dirty="0">
                <a:solidFill>
                  <a:schemeClr val="accent6"/>
                </a:solidFill>
              </a:rPr>
              <a:t>Improving Student Retention through Critical Thinking Application Activities</a:t>
            </a:r>
            <a:endParaRPr sz="4500" dirty="0">
              <a:solidFill>
                <a:schemeClr val="accent6"/>
              </a:solidFill>
            </a:endParaRPr>
          </a:p>
        </p:txBody>
      </p:sp>
      <p:sp>
        <p:nvSpPr>
          <p:cNvPr id="516" name="Google Shape;516;p31"/>
          <p:cNvSpPr txBox="1">
            <a:spLocks noGrp="1"/>
          </p:cNvSpPr>
          <p:nvPr>
            <p:ph type="subTitle" idx="1"/>
          </p:nvPr>
        </p:nvSpPr>
        <p:spPr>
          <a:xfrm>
            <a:off x="964219" y="2611189"/>
            <a:ext cx="5503800" cy="42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6"/>
                </a:solidFill>
              </a:rPr>
              <a:t>C. McMullen, MSN, RN</a:t>
            </a:r>
          </a:p>
          <a:p>
            <a:pPr marL="0" lvl="0" indent="0" algn="ctr" rtl="0">
              <a:spcBef>
                <a:spcPts val="0"/>
              </a:spcBef>
              <a:spcAft>
                <a:spcPts val="0"/>
              </a:spcAft>
              <a:buNone/>
            </a:pPr>
            <a:r>
              <a:rPr lang="en-US" dirty="0">
                <a:solidFill>
                  <a:schemeClr val="accent6"/>
                </a:solidFill>
              </a:rPr>
              <a:t>Northwest MS Community College</a:t>
            </a:r>
            <a:endParaRPr dirty="0">
              <a:solidFill>
                <a:schemeClr val="accent6"/>
              </a:solidFill>
            </a:endParaRPr>
          </a:p>
        </p:txBody>
      </p:sp>
      <p:grpSp>
        <p:nvGrpSpPr>
          <p:cNvPr id="517" name="Google Shape;517;p31"/>
          <p:cNvGrpSpPr/>
          <p:nvPr/>
        </p:nvGrpSpPr>
        <p:grpSpPr>
          <a:xfrm>
            <a:off x="6209028" y="2571758"/>
            <a:ext cx="2526388" cy="2346592"/>
            <a:chOff x="6829525" y="2599150"/>
            <a:chExt cx="2246477" cy="2086601"/>
          </a:xfrm>
        </p:grpSpPr>
        <p:sp>
          <p:nvSpPr>
            <p:cNvPr id="518" name="Google Shape;518;p31"/>
            <p:cNvSpPr/>
            <p:nvPr/>
          </p:nvSpPr>
          <p:spPr>
            <a:xfrm>
              <a:off x="6829700" y="2599381"/>
              <a:ext cx="2246134" cy="2086257"/>
            </a:xfrm>
            <a:custGeom>
              <a:avLst/>
              <a:gdLst/>
              <a:ahLst/>
              <a:cxnLst/>
              <a:rect l="l" t="t" r="r" b="b"/>
              <a:pathLst>
                <a:path w="19458" h="18073" extrusionOk="0">
                  <a:moveTo>
                    <a:pt x="14676" y="9548"/>
                  </a:moveTo>
                  <a:cubicBezTo>
                    <a:pt x="14710" y="9548"/>
                    <a:pt x="14738" y="9550"/>
                    <a:pt x="14759" y="9554"/>
                  </a:cubicBezTo>
                  <a:cubicBezTo>
                    <a:pt x="14762" y="9555"/>
                    <a:pt x="14765" y="9555"/>
                    <a:pt x="14768" y="9555"/>
                  </a:cubicBezTo>
                  <a:cubicBezTo>
                    <a:pt x="14778" y="9555"/>
                    <a:pt x="14787" y="9553"/>
                    <a:pt x="14795" y="9548"/>
                  </a:cubicBezTo>
                  <a:lnTo>
                    <a:pt x="14795" y="9548"/>
                  </a:lnTo>
                  <a:cubicBezTo>
                    <a:pt x="14793" y="9559"/>
                    <a:pt x="14791" y="9569"/>
                    <a:pt x="14787" y="9582"/>
                  </a:cubicBezTo>
                  <a:cubicBezTo>
                    <a:pt x="14648" y="9578"/>
                    <a:pt x="14525" y="9574"/>
                    <a:pt x="14421" y="9567"/>
                  </a:cubicBezTo>
                  <a:cubicBezTo>
                    <a:pt x="14508" y="9557"/>
                    <a:pt x="14603" y="9548"/>
                    <a:pt x="14676" y="9548"/>
                  </a:cubicBezTo>
                  <a:close/>
                  <a:moveTo>
                    <a:pt x="12871" y="16305"/>
                  </a:moveTo>
                  <a:cubicBezTo>
                    <a:pt x="12890" y="16320"/>
                    <a:pt x="12910" y="16333"/>
                    <a:pt x="12929" y="16343"/>
                  </a:cubicBezTo>
                  <a:cubicBezTo>
                    <a:pt x="12899" y="16333"/>
                    <a:pt x="12869" y="16320"/>
                    <a:pt x="12839" y="16305"/>
                  </a:cubicBezTo>
                  <a:close/>
                  <a:moveTo>
                    <a:pt x="12632" y="1"/>
                  </a:moveTo>
                  <a:cubicBezTo>
                    <a:pt x="11358" y="1"/>
                    <a:pt x="11139" y="1399"/>
                    <a:pt x="9995" y="1399"/>
                  </a:cubicBezTo>
                  <a:cubicBezTo>
                    <a:pt x="9989" y="1399"/>
                    <a:pt x="9982" y="1399"/>
                    <a:pt x="9975" y="1399"/>
                  </a:cubicBezTo>
                  <a:cubicBezTo>
                    <a:pt x="9973" y="1399"/>
                    <a:pt x="9971" y="1399"/>
                    <a:pt x="9969" y="1399"/>
                  </a:cubicBezTo>
                  <a:cubicBezTo>
                    <a:pt x="9589" y="1399"/>
                    <a:pt x="9764" y="1853"/>
                    <a:pt x="10639" y="2048"/>
                  </a:cubicBezTo>
                  <a:cubicBezTo>
                    <a:pt x="10741" y="2072"/>
                    <a:pt x="9570" y="2016"/>
                    <a:pt x="9785" y="2302"/>
                  </a:cubicBezTo>
                  <a:cubicBezTo>
                    <a:pt x="10091" y="2708"/>
                    <a:pt x="10359" y="2845"/>
                    <a:pt x="10624" y="2845"/>
                  </a:cubicBezTo>
                  <a:cubicBezTo>
                    <a:pt x="10729" y="2845"/>
                    <a:pt x="10833" y="2824"/>
                    <a:pt x="10939" y="2789"/>
                  </a:cubicBezTo>
                  <a:lnTo>
                    <a:pt x="10939" y="2789"/>
                  </a:lnTo>
                  <a:cubicBezTo>
                    <a:pt x="10773" y="3091"/>
                    <a:pt x="10630" y="3404"/>
                    <a:pt x="10513" y="3727"/>
                  </a:cubicBezTo>
                  <a:cubicBezTo>
                    <a:pt x="10456" y="3828"/>
                    <a:pt x="10417" y="3934"/>
                    <a:pt x="10398" y="4047"/>
                  </a:cubicBezTo>
                  <a:cubicBezTo>
                    <a:pt x="10005" y="5224"/>
                    <a:pt x="9762" y="6673"/>
                    <a:pt x="10251" y="7273"/>
                  </a:cubicBezTo>
                  <a:cubicBezTo>
                    <a:pt x="10967" y="8152"/>
                    <a:pt x="12175" y="7843"/>
                    <a:pt x="12060" y="8188"/>
                  </a:cubicBezTo>
                  <a:cubicBezTo>
                    <a:pt x="11952" y="8514"/>
                    <a:pt x="11962" y="9339"/>
                    <a:pt x="11669" y="9565"/>
                  </a:cubicBezTo>
                  <a:cubicBezTo>
                    <a:pt x="11662" y="9554"/>
                    <a:pt x="11652" y="9546"/>
                    <a:pt x="11639" y="9542"/>
                  </a:cubicBezTo>
                  <a:cubicBezTo>
                    <a:pt x="11620" y="9537"/>
                    <a:pt x="11596" y="9531"/>
                    <a:pt x="11571" y="9525"/>
                  </a:cubicBezTo>
                  <a:cubicBezTo>
                    <a:pt x="11601" y="9403"/>
                    <a:pt x="11624" y="9331"/>
                    <a:pt x="11624" y="9331"/>
                  </a:cubicBezTo>
                  <a:lnTo>
                    <a:pt x="11624" y="9331"/>
                  </a:lnTo>
                  <a:cubicBezTo>
                    <a:pt x="11624" y="9331"/>
                    <a:pt x="11160" y="9337"/>
                    <a:pt x="10560" y="9369"/>
                  </a:cubicBezTo>
                  <a:cubicBezTo>
                    <a:pt x="10466" y="9359"/>
                    <a:pt x="10400" y="9350"/>
                    <a:pt x="10390" y="9350"/>
                  </a:cubicBezTo>
                  <a:cubicBezTo>
                    <a:pt x="10353" y="9263"/>
                    <a:pt x="10087" y="9218"/>
                    <a:pt x="9732" y="9218"/>
                  </a:cubicBezTo>
                  <a:cubicBezTo>
                    <a:pt x="9067" y="9218"/>
                    <a:pt x="8089" y="9374"/>
                    <a:pt x="7719" y="9695"/>
                  </a:cubicBezTo>
                  <a:cubicBezTo>
                    <a:pt x="7715" y="9699"/>
                    <a:pt x="7708" y="9706"/>
                    <a:pt x="7704" y="9710"/>
                  </a:cubicBezTo>
                  <a:cubicBezTo>
                    <a:pt x="7383" y="9884"/>
                    <a:pt x="7080" y="10086"/>
                    <a:pt x="6797" y="10314"/>
                  </a:cubicBezTo>
                  <a:cubicBezTo>
                    <a:pt x="6770" y="10313"/>
                    <a:pt x="6740" y="10312"/>
                    <a:pt x="6708" y="10312"/>
                  </a:cubicBezTo>
                  <a:cubicBezTo>
                    <a:pt x="6499" y="10312"/>
                    <a:pt x="6185" y="10341"/>
                    <a:pt x="5808" y="10391"/>
                  </a:cubicBezTo>
                  <a:cubicBezTo>
                    <a:pt x="5799" y="10250"/>
                    <a:pt x="5791" y="10114"/>
                    <a:pt x="5780" y="9989"/>
                  </a:cubicBezTo>
                  <a:cubicBezTo>
                    <a:pt x="5852" y="9961"/>
                    <a:pt x="5904" y="9929"/>
                    <a:pt x="5923" y="9889"/>
                  </a:cubicBezTo>
                  <a:cubicBezTo>
                    <a:pt x="5991" y="9754"/>
                    <a:pt x="5957" y="9522"/>
                    <a:pt x="5927" y="9299"/>
                  </a:cubicBezTo>
                  <a:cubicBezTo>
                    <a:pt x="5906" y="9159"/>
                    <a:pt x="5878" y="8948"/>
                    <a:pt x="5912" y="8912"/>
                  </a:cubicBezTo>
                  <a:cubicBezTo>
                    <a:pt x="5929" y="8893"/>
                    <a:pt x="5935" y="8865"/>
                    <a:pt x="5927" y="8839"/>
                  </a:cubicBezTo>
                  <a:cubicBezTo>
                    <a:pt x="5914" y="8810"/>
                    <a:pt x="5895" y="8765"/>
                    <a:pt x="5225" y="8733"/>
                  </a:cubicBezTo>
                  <a:cubicBezTo>
                    <a:pt x="5265" y="8461"/>
                    <a:pt x="5291" y="8186"/>
                    <a:pt x="5301" y="7911"/>
                  </a:cubicBezTo>
                  <a:cubicBezTo>
                    <a:pt x="5389" y="7679"/>
                    <a:pt x="5429" y="7367"/>
                    <a:pt x="5389" y="6954"/>
                  </a:cubicBezTo>
                  <a:cubicBezTo>
                    <a:pt x="5229" y="6698"/>
                    <a:pt x="5048" y="6460"/>
                    <a:pt x="4844" y="6237"/>
                  </a:cubicBezTo>
                  <a:cubicBezTo>
                    <a:pt x="4827" y="5815"/>
                    <a:pt x="4803" y="5407"/>
                    <a:pt x="4786" y="5111"/>
                  </a:cubicBezTo>
                  <a:lnTo>
                    <a:pt x="4988" y="5102"/>
                  </a:lnTo>
                  <a:lnTo>
                    <a:pt x="4874" y="4130"/>
                  </a:lnTo>
                  <a:lnTo>
                    <a:pt x="1271" y="4360"/>
                  </a:lnTo>
                  <a:lnTo>
                    <a:pt x="1326" y="5275"/>
                  </a:lnTo>
                  <a:lnTo>
                    <a:pt x="1479" y="5268"/>
                  </a:lnTo>
                  <a:lnTo>
                    <a:pt x="1639" y="6107"/>
                  </a:lnTo>
                  <a:lnTo>
                    <a:pt x="1620" y="6115"/>
                  </a:lnTo>
                  <a:cubicBezTo>
                    <a:pt x="1439" y="6188"/>
                    <a:pt x="1188" y="7688"/>
                    <a:pt x="1883" y="7833"/>
                  </a:cubicBezTo>
                  <a:cubicBezTo>
                    <a:pt x="1913" y="7839"/>
                    <a:pt x="1941" y="7843"/>
                    <a:pt x="1971" y="7848"/>
                  </a:cubicBezTo>
                  <a:lnTo>
                    <a:pt x="2071" y="8371"/>
                  </a:lnTo>
                  <a:cubicBezTo>
                    <a:pt x="2075" y="8399"/>
                    <a:pt x="2098" y="8418"/>
                    <a:pt x="2126" y="8418"/>
                  </a:cubicBezTo>
                  <a:lnTo>
                    <a:pt x="2128" y="8418"/>
                  </a:lnTo>
                  <a:cubicBezTo>
                    <a:pt x="2230" y="8414"/>
                    <a:pt x="2652" y="8395"/>
                    <a:pt x="3128" y="8369"/>
                  </a:cubicBezTo>
                  <a:cubicBezTo>
                    <a:pt x="3173" y="8482"/>
                    <a:pt x="3222" y="8595"/>
                    <a:pt x="3275" y="8703"/>
                  </a:cubicBezTo>
                  <a:lnTo>
                    <a:pt x="3009" y="8703"/>
                  </a:lnTo>
                  <a:cubicBezTo>
                    <a:pt x="2986" y="8703"/>
                    <a:pt x="2965" y="8718"/>
                    <a:pt x="2956" y="8741"/>
                  </a:cubicBezTo>
                  <a:cubicBezTo>
                    <a:pt x="2822" y="9148"/>
                    <a:pt x="2711" y="9703"/>
                    <a:pt x="2848" y="9931"/>
                  </a:cubicBezTo>
                  <a:cubicBezTo>
                    <a:pt x="2862" y="9955"/>
                    <a:pt x="2896" y="9976"/>
                    <a:pt x="2945" y="9995"/>
                  </a:cubicBezTo>
                  <a:cubicBezTo>
                    <a:pt x="2941" y="10229"/>
                    <a:pt x="2954" y="10527"/>
                    <a:pt x="2977" y="10861"/>
                  </a:cubicBezTo>
                  <a:cubicBezTo>
                    <a:pt x="1558" y="11127"/>
                    <a:pt x="304" y="11389"/>
                    <a:pt x="304" y="11389"/>
                  </a:cubicBezTo>
                  <a:cubicBezTo>
                    <a:pt x="0" y="11466"/>
                    <a:pt x="1449" y="17790"/>
                    <a:pt x="1677" y="18018"/>
                  </a:cubicBezTo>
                  <a:cubicBezTo>
                    <a:pt x="1715" y="18057"/>
                    <a:pt x="2024" y="18073"/>
                    <a:pt x="2511" y="18073"/>
                  </a:cubicBezTo>
                  <a:cubicBezTo>
                    <a:pt x="4941" y="18073"/>
                    <a:pt x="11814" y="17676"/>
                    <a:pt x="11814" y="17676"/>
                  </a:cubicBezTo>
                  <a:lnTo>
                    <a:pt x="11875" y="16322"/>
                  </a:lnTo>
                  <a:cubicBezTo>
                    <a:pt x="12124" y="16318"/>
                    <a:pt x="12373" y="16316"/>
                    <a:pt x="12622" y="16309"/>
                  </a:cubicBezTo>
                  <a:cubicBezTo>
                    <a:pt x="12752" y="16399"/>
                    <a:pt x="12897" y="16471"/>
                    <a:pt x="13022" y="16482"/>
                  </a:cubicBezTo>
                  <a:cubicBezTo>
                    <a:pt x="13024" y="16482"/>
                    <a:pt x="13025" y="16482"/>
                    <a:pt x="13026" y="16482"/>
                  </a:cubicBezTo>
                  <a:cubicBezTo>
                    <a:pt x="13052" y="16482"/>
                    <a:pt x="13078" y="16461"/>
                    <a:pt x="13082" y="16435"/>
                  </a:cubicBezTo>
                  <a:cubicBezTo>
                    <a:pt x="13120" y="16456"/>
                    <a:pt x="13161" y="16471"/>
                    <a:pt x="13203" y="16479"/>
                  </a:cubicBezTo>
                  <a:cubicBezTo>
                    <a:pt x="13214" y="16479"/>
                    <a:pt x="13235" y="16462"/>
                    <a:pt x="13261" y="16433"/>
                  </a:cubicBezTo>
                  <a:cubicBezTo>
                    <a:pt x="14071" y="16964"/>
                    <a:pt x="16431" y="17912"/>
                    <a:pt x="17696" y="17912"/>
                  </a:cubicBezTo>
                  <a:cubicBezTo>
                    <a:pt x="18063" y="17912"/>
                    <a:pt x="18337" y="17832"/>
                    <a:pt x="18456" y="17639"/>
                  </a:cubicBezTo>
                  <a:cubicBezTo>
                    <a:pt x="19037" y="16690"/>
                    <a:pt x="19458" y="11570"/>
                    <a:pt x="18930" y="10699"/>
                  </a:cubicBezTo>
                  <a:cubicBezTo>
                    <a:pt x="18790" y="10467"/>
                    <a:pt x="18487" y="10261"/>
                    <a:pt x="18115" y="10082"/>
                  </a:cubicBezTo>
                  <a:cubicBezTo>
                    <a:pt x="17985" y="9857"/>
                    <a:pt x="17564" y="9735"/>
                    <a:pt x="17040" y="9671"/>
                  </a:cubicBezTo>
                  <a:cubicBezTo>
                    <a:pt x="16304" y="9435"/>
                    <a:pt x="15566" y="9314"/>
                    <a:pt x="15145" y="9314"/>
                  </a:cubicBezTo>
                  <a:cubicBezTo>
                    <a:pt x="15005" y="9314"/>
                    <a:pt x="14900" y="9327"/>
                    <a:pt x="14842" y="9354"/>
                  </a:cubicBezTo>
                  <a:lnTo>
                    <a:pt x="14814" y="9463"/>
                  </a:lnTo>
                  <a:cubicBezTo>
                    <a:pt x="14806" y="9452"/>
                    <a:pt x="14795" y="9444"/>
                    <a:pt x="14780" y="9442"/>
                  </a:cubicBezTo>
                  <a:cubicBezTo>
                    <a:pt x="14752" y="9436"/>
                    <a:pt x="14716" y="9434"/>
                    <a:pt x="14675" y="9434"/>
                  </a:cubicBezTo>
                  <a:cubicBezTo>
                    <a:pt x="14497" y="9434"/>
                    <a:pt x="14231" y="9477"/>
                    <a:pt x="14186" y="9484"/>
                  </a:cubicBezTo>
                  <a:cubicBezTo>
                    <a:pt x="14169" y="9150"/>
                    <a:pt x="14421" y="8339"/>
                    <a:pt x="14421" y="8339"/>
                  </a:cubicBezTo>
                  <a:cubicBezTo>
                    <a:pt x="14421" y="8339"/>
                    <a:pt x="14610" y="7890"/>
                    <a:pt x="14846" y="7241"/>
                  </a:cubicBezTo>
                  <a:cubicBezTo>
                    <a:pt x="14916" y="7416"/>
                    <a:pt x="15042" y="7539"/>
                    <a:pt x="15257" y="7539"/>
                  </a:cubicBezTo>
                  <a:cubicBezTo>
                    <a:pt x="15264" y="7539"/>
                    <a:pt x="15271" y="7539"/>
                    <a:pt x="15278" y="7539"/>
                  </a:cubicBezTo>
                  <a:cubicBezTo>
                    <a:pt x="15829" y="7518"/>
                    <a:pt x="16127" y="6933"/>
                    <a:pt x="16095" y="6341"/>
                  </a:cubicBezTo>
                  <a:cubicBezTo>
                    <a:pt x="16587" y="6224"/>
                    <a:pt x="17860" y="5260"/>
                    <a:pt x="17157" y="4008"/>
                  </a:cubicBezTo>
                  <a:cubicBezTo>
                    <a:pt x="17183" y="3996"/>
                    <a:pt x="17213" y="3983"/>
                    <a:pt x="17240" y="3966"/>
                  </a:cubicBezTo>
                  <a:cubicBezTo>
                    <a:pt x="17538" y="3836"/>
                    <a:pt x="17755" y="3651"/>
                    <a:pt x="17787" y="3423"/>
                  </a:cubicBezTo>
                  <a:cubicBezTo>
                    <a:pt x="17817" y="3208"/>
                    <a:pt x="16983" y="2972"/>
                    <a:pt x="16983" y="2972"/>
                  </a:cubicBezTo>
                  <a:cubicBezTo>
                    <a:pt x="16983" y="2972"/>
                    <a:pt x="18126" y="2442"/>
                    <a:pt x="17472" y="2299"/>
                  </a:cubicBezTo>
                  <a:cubicBezTo>
                    <a:pt x="16821" y="2157"/>
                    <a:pt x="16493" y="444"/>
                    <a:pt x="14925" y="422"/>
                  </a:cubicBezTo>
                  <a:cubicBezTo>
                    <a:pt x="14917" y="422"/>
                    <a:pt x="14909" y="422"/>
                    <a:pt x="14902" y="422"/>
                  </a:cubicBezTo>
                  <a:cubicBezTo>
                    <a:pt x="14389" y="422"/>
                    <a:pt x="14047" y="631"/>
                    <a:pt x="13814" y="908"/>
                  </a:cubicBezTo>
                  <a:cubicBezTo>
                    <a:pt x="13703" y="499"/>
                    <a:pt x="13412" y="12"/>
                    <a:pt x="12661" y="1"/>
                  </a:cubicBezTo>
                  <a:cubicBezTo>
                    <a:pt x="12651" y="1"/>
                    <a:pt x="12641" y="1"/>
                    <a:pt x="12632" y="1"/>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1"/>
            <p:cNvGrpSpPr/>
            <p:nvPr/>
          </p:nvGrpSpPr>
          <p:grpSpPr>
            <a:xfrm>
              <a:off x="6829525" y="2599150"/>
              <a:ext cx="2246477" cy="2086601"/>
              <a:chOff x="6829525" y="2599150"/>
              <a:chExt cx="2246477" cy="2086601"/>
            </a:xfrm>
          </p:grpSpPr>
          <p:sp>
            <p:nvSpPr>
              <p:cNvPr id="520" name="Google Shape;520;p31"/>
              <p:cNvSpPr/>
              <p:nvPr/>
            </p:nvSpPr>
            <p:spPr>
              <a:xfrm>
                <a:off x="7113033" y="3364137"/>
                <a:ext cx="332684" cy="298169"/>
              </a:xfrm>
              <a:custGeom>
                <a:avLst/>
                <a:gdLst/>
                <a:ahLst/>
                <a:cxnLst/>
                <a:rect l="l" t="t" r="r" b="b"/>
                <a:pathLst>
                  <a:path w="2882" h="2583" extrusionOk="0">
                    <a:moveTo>
                      <a:pt x="677" y="1"/>
                    </a:moveTo>
                    <a:cubicBezTo>
                      <a:pt x="674" y="1"/>
                      <a:pt x="672" y="1"/>
                      <a:pt x="670" y="1"/>
                    </a:cubicBezTo>
                    <a:cubicBezTo>
                      <a:pt x="1" y="38"/>
                      <a:pt x="766" y="2405"/>
                      <a:pt x="1105" y="2405"/>
                    </a:cubicBezTo>
                    <a:cubicBezTo>
                      <a:pt x="1113" y="2405"/>
                      <a:pt x="1120" y="2404"/>
                      <a:pt x="1128" y="2402"/>
                    </a:cubicBezTo>
                    <a:cubicBezTo>
                      <a:pt x="1128" y="2402"/>
                      <a:pt x="1975" y="2582"/>
                      <a:pt x="2405" y="2582"/>
                    </a:cubicBezTo>
                    <a:cubicBezTo>
                      <a:pt x="2499" y="2582"/>
                      <a:pt x="2573" y="2574"/>
                      <a:pt x="2613" y="2553"/>
                    </a:cubicBezTo>
                    <a:cubicBezTo>
                      <a:pt x="2843" y="2438"/>
                      <a:pt x="2881" y="648"/>
                      <a:pt x="2843" y="497"/>
                    </a:cubicBezTo>
                    <a:cubicBezTo>
                      <a:pt x="2805" y="346"/>
                      <a:pt x="875" y="1"/>
                      <a:pt x="677"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7146393" y="3664960"/>
                <a:ext cx="782303" cy="741901"/>
              </a:xfrm>
              <a:custGeom>
                <a:avLst/>
                <a:gdLst/>
                <a:ahLst/>
                <a:cxnLst/>
                <a:rect l="l" t="t" r="r" b="b"/>
                <a:pathLst>
                  <a:path w="6777" h="6427" extrusionOk="0">
                    <a:moveTo>
                      <a:pt x="1445" y="1"/>
                    </a:moveTo>
                    <a:cubicBezTo>
                      <a:pt x="895" y="1"/>
                      <a:pt x="381" y="57"/>
                      <a:pt x="266" y="253"/>
                    </a:cubicBezTo>
                    <a:cubicBezTo>
                      <a:pt x="0" y="711"/>
                      <a:pt x="571" y="5778"/>
                      <a:pt x="1333" y="6350"/>
                    </a:cubicBezTo>
                    <a:cubicBezTo>
                      <a:pt x="1402" y="6402"/>
                      <a:pt x="1499" y="6426"/>
                      <a:pt x="1618" y="6426"/>
                    </a:cubicBezTo>
                    <a:cubicBezTo>
                      <a:pt x="2805" y="6426"/>
                      <a:pt x="6179" y="4063"/>
                      <a:pt x="6249" y="3682"/>
                    </a:cubicBezTo>
                    <a:cubicBezTo>
                      <a:pt x="6325" y="3262"/>
                      <a:pt x="6776" y="191"/>
                      <a:pt x="6249" y="138"/>
                    </a:cubicBezTo>
                    <a:cubicBezTo>
                      <a:pt x="6205" y="134"/>
                      <a:pt x="6160" y="131"/>
                      <a:pt x="6114" y="131"/>
                    </a:cubicBezTo>
                    <a:cubicBezTo>
                      <a:pt x="5084" y="131"/>
                      <a:pt x="3704" y="1260"/>
                      <a:pt x="3076" y="2035"/>
                    </a:cubicBezTo>
                    <a:lnTo>
                      <a:pt x="3076" y="2035"/>
                    </a:lnTo>
                    <a:cubicBezTo>
                      <a:pt x="3104" y="1248"/>
                      <a:pt x="2971" y="100"/>
                      <a:pt x="2971" y="100"/>
                    </a:cubicBezTo>
                    <a:cubicBezTo>
                      <a:pt x="2971" y="100"/>
                      <a:pt x="217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8563124" y="2895240"/>
                <a:ext cx="343304" cy="440846"/>
              </a:xfrm>
              <a:custGeom>
                <a:avLst/>
                <a:gdLst/>
                <a:ahLst/>
                <a:cxnLst/>
                <a:rect l="l" t="t" r="r" b="b"/>
                <a:pathLst>
                  <a:path w="2974" h="3819" extrusionOk="0">
                    <a:moveTo>
                      <a:pt x="1458" y="1"/>
                    </a:moveTo>
                    <a:cubicBezTo>
                      <a:pt x="664" y="1"/>
                      <a:pt x="32" y="2915"/>
                      <a:pt x="18" y="3361"/>
                    </a:cubicBezTo>
                    <a:cubicBezTo>
                      <a:pt x="1" y="3818"/>
                      <a:pt x="618" y="3708"/>
                      <a:pt x="950" y="3786"/>
                    </a:cubicBezTo>
                    <a:cubicBezTo>
                      <a:pt x="961" y="3789"/>
                      <a:pt x="974" y="3790"/>
                      <a:pt x="988" y="3790"/>
                    </a:cubicBezTo>
                    <a:cubicBezTo>
                      <a:pt x="1396" y="3790"/>
                      <a:pt x="2974" y="2726"/>
                      <a:pt x="2073" y="1335"/>
                    </a:cubicBezTo>
                    <a:cubicBezTo>
                      <a:pt x="1729" y="805"/>
                      <a:pt x="1520" y="7"/>
                      <a:pt x="1520" y="7"/>
                    </a:cubicBezTo>
                    <a:cubicBezTo>
                      <a:pt x="1499" y="3"/>
                      <a:pt x="1479"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7561497" y="2851144"/>
                <a:ext cx="1374715" cy="1625671"/>
              </a:xfrm>
              <a:custGeom>
                <a:avLst/>
                <a:gdLst/>
                <a:ahLst/>
                <a:cxnLst/>
                <a:rect l="l" t="t" r="r" b="b"/>
                <a:pathLst>
                  <a:path w="11909" h="14083" extrusionOk="0">
                    <a:moveTo>
                      <a:pt x="6075" y="0"/>
                    </a:moveTo>
                    <a:cubicBezTo>
                      <a:pt x="5521" y="0"/>
                      <a:pt x="5058" y="55"/>
                      <a:pt x="4881" y="214"/>
                    </a:cubicBezTo>
                    <a:cubicBezTo>
                      <a:pt x="4308" y="729"/>
                      <a:pt x="3093" y="4092"/>
                      <a:pt x="3908" y="5092"/>
                    </a:cubicBezTo>
                    <a:cubicBezTo>
                      <a:pt x="4626" y="5971"/>
                      <a:pt x="5832" y="5664"/>
                      <a:pt x="5717" y="6007"/>
                    </a:cubicBezTo>
                    <a:cubicBezTo>
                      <a:pt x="5602" y="6350"/>
                      <a:pt x="5621" y="7246"/>
                      <a:pt x="5279" y="7416"/>
                    </a:cubicBezTo>
                    <a:cubicBezTo>
                      <a:pt x="5170" y="7471"/>
                      <a:pt x="4756" y="7479"/>
                      <a:pt x="4234" y="7479"/>
                    </a:cubicBezTo>
                    <a:cubicBezTo>
                      <a:pt x="4022" y="7479"/>
                      <a:pt x="3792" y="7477"/>
                      <a:pt x="3558" y="7477"/>
                    </a:cubicBezTo>
                    <a:cubicBezTo>
                      <a:pt x="2555" y="7477"/>
                      <a:pt x="1470" y="7501"/>
                      <a:pt x="1344" y="7754"/>
                    </a:cubicBezTo>
                    <a:cubicBezTo>
                      <a:pt x="1116" y="8212"/>
                      <a:pt x="1" y="13932"/>
                      <a:pt x="1" y="13932"/>
                    </a:cubicBezTo>
                    <a:cubicBezTo>
                      <a:pt x="1" y="13932"/>
                      <a:pt x="3782" y="14082"/>
                      <a:pt x="7053" y="14082"/>
                    </a:cubicBezTo>
                    <a:cubicBezTo>
                      <a:pt x="9502" y="14082"/>
                      <a:pt x="11664" y="13998"/>
                      <a:pt x="11738" y="13705"/>
                    </a:cubicBezTo>
                    <a:cubicBezTo>
                      <a:pt x="11908" y="13019"/>
                      <a:pt x="11604" y="8084"/>
                      <a:pt x="11319" y="7912"/>
                    </a:cubicBezTo>
                    <a:cubicBezTo>
                      <a:pt x="11033" y="7742"/>
                      <a:pt x="7907" y="7646"/>
                      <a:pt x="7852" y="7361"/>
                    </a:cubicBezTo>
                    <a:cubicBezTo>
                      <a:pt x="7794" y="7073"/>
                      <a:pt x="8080" y="6160"/>
                      <a:pt x="8080" y="6160"/>
                    </a:cubicBezTo>
                    <a:cubicBezTo>
                      <a:pt x="8080" y="6160"/>
                      <a:pt x="10367" y="729"/>
                      <a:pt x="8995" y="272"/>
                    </a:cubicBezTo>
                    <a:cubicBezTo>
                      <a:pt x="8995" y="272"/>
                      <a:pt x="7308" y="0"/>
                      <a:pt x="6075"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8140055" y="3122070"/>
                <a:ext cx="144409" cy="175230"/>
              </a:xfrm>
              <a:custGeom>
                <a:avLst/>
                <a:gdLst/>
                <a:ahLst/>
                <a:cxnLst/>
                <a:rect l="l" t="t" r="r" b="b"/>
                <a:pathLst>
                  <a:path w="1251" h="1518" extrusionOk="0">
                    <a:moveTo>
                      <a:pt x="1169" y="1"/>
                    </a:moveTo>
                    <a:cubicBezTo>
                      <a:pt x="1157" y="1"/>
                      <a:pt x="1143" y="6"/>
                      <a:pt x="1131" y="17"/>
                    </a:cubicBezTo>
                    <a:cubicBezTo>
                      <a:pt x="788" y="315"/>
                      <a:pt x="1" y="1034"/>
                      <a:pt x="52" y="1232"/>
                    </a:cubicBezTo>
                    <a:cubicBezTo>
                      <a:pt x="60" y="1266"/>
                      <a:pt x="90" y="1294"/>
                      <a:pt x="126" y="1300"/>
                    </a:cubicBezTo>
                    <a:cubicBezTo>
                      <a:pt x="378" y="1357"/>
                      <a:pt x="831" y="1513"/>
                      <a:pt x="835" y="1513"/>
                    </a:cubicBezTo>
                    <a:cubicBezTo>
                      <a:pt x="841" y="1515"/>
                      <a:pt x="848" y="1517"/>
                      <a:pt x="854" y="1517"/>
                    </a:cubicBezTo>
                    <a:cubicBezTo>
                      <a:pt x="918" y="1517"/>
                      <a:pt x="933" y="1426"/>
                      <a:pt x="873" y="1404"/>
                    </a:cubicBezTo>
                    <a:cubicBezTo>
                      <a:pt x="854" y="1400"/>
                      <a:pt x="424" y="1251"/>
                      <a:pt x="165" y="1191"/>
                    </a:cubicBezTo>
                    <a:cubicBezTo>
                      <a:pt x="194" y="1057"/>
                      <a:pt x="718" y="532"/>
                      <a:pt x="1205" y="102"/>
                    </a:cubicBezTo>
                    <a:cubicBezTo>
                      <a:pt x="1250" y="62"/>
                      <a:pt x="1214"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8329715" y="3103485"/>
                <a:ext cx="114050" cy="126748"/>
              </a:xfrm>
              <a:custGeom>
                <a:avLst/>
                <a:gdLst/>
                <a:ahLst/>
                <a:cxnLst/>
                <a:rect l="l" t="t" r="r" b="b"/>
                <a:pathLst>
                  <a:path w="988" h="1098" extrusionOk="0">
                    <a:moveTo>
                      <a:pt x="281" y="0"/>
                    </a:moveTo>
                    <a:cubicBezTo>
                      <a:pt x="258" y="0"/>
                      <a:pt x="235" y="14"/>
                      <a:pt x="226" y="44"/>
                    </a:cubicBezTo>
                    <a:cubicBezTo>
                      <a:pt x="156" y="310"/>
                      <a:pt x="1" y="942"/>
                      <a:pt x="94" y="1063"/>
                    </a:cubicBezTo>
                    <a:cubicBezTo>
                      <a:pt x="109" y="1084"/>
                      <a:pt x="135" y="1097"/>
                      <a:pt x="160" y="1097"/>
                    </a:cubicBezTo>
                    <a:lnTo>
                      <a:pt x="163" y="1097"/>
                    </a:lnTo>
                    <a:cubicBezTo>
                      <a:pt x="322" y="1097"/>
                      <a:pt x="769" y="576"/>
                      <a:pt x="954" y="350"/>
                    </a:cubicBezTo>
                    <a:cubicBezTo>
                      <a:pt x="987" y="307"/>
                      <a:pt x="949" y="258"/>
                      <a:pt x="907" y="258"/>
                    </a:cubicBezTo>
                    <a:cubicBezTo>
                      <a:pt x="892" y="258"/>
                      <a:pt x="877" y="264"/>
                      <a:pt x="865" y="278"/>
                    </a:cubicBezTo>
                    <a:cubicBezTo>
                      <a:pt x="607" y="591"/>
                      <a:pt x="284" y="931"/>
                      <a:pt x="177" y="978"/>
                    </a:cubicBezTo>
                    <a:cubicBezTo>
                      <a:pt x="156" y="869"/>
                      <a:pt x="239" y="437"/>
                      <a:pt x="337" y="73"/>
                    </a:cubicBezTo>
                    <a:cubicBezTo>
                      <a:pt x="350" y="29"/>
                      <a:pt x="31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8083608" y="3049000"/>
                <a:ext cx="98004" cy="117513"/>
              </a:xfrm>
              <a:custGeom>
                <a:avLst/>
                <a:gdLst/>
                <a:ahLst/>
                <a:cxnLst/>
                <a:rect l="l" t="t" r="r" b="b"/>
                <a:pathLst>
                  <a:path w="849" h="1018" extrusionOk="0">
                    <a:moveTo>
                      <a:pt x="283" y="1"/>
                    </a:moveTo>
                    <a:cubicBezTo>
                      <a:pt x="261" y="1"/>
                      <a:pt x="239" y="13"/>
                      <a:pt x="230" y="41"/>
                    </a:cubicBezTo>
                    <a:cubicBezTo>
                      <a:pt x="192" y="169"/>
                      <a:pt x="0" y="811"/>
                      <a:pt x="62" y="967"/>
                    </a:cubicBezTo>
                    <a:cubicBezTo>
                      <a:pt x="71" y="994"/>
                      <a:pt x="96" y="1014"/>
                      <a:pt x="126" y="1018"/>
                    </a:cubicBezTo>
                    <a:lnTo>
                      <a:pt x="132" y="1018"/>
                    </a:lnTo>
                    <a:cubicBezTo>
                      <a:pt x="237" y="1018"/>
                      <a:pt x="466" y="754"/>
                      <a:pt x="820" y="233"/>
                    </a:cubicBezTo>
                    <a:cubicBezTo>
                      <a:pt x="848" y="189"/>
                      <a:pt x="809" y="144"/>
                      <a:pt x="769" y="144"/>
                    </a:cubicBezTo>
                    <a:cubicBezTo>
                      <a:pt x="753" y="144"/>
                      <a:pt x="736" y="151"/>
                      <a:pt x="724" y="169"/>
                    </a:cubicBezTo>
                    <a:cubicBezTo>
                      <a:pt x="520" y="471"/>
                      <a:pt x="266" y="803"/>
                      <a:pt x="162" y="886"/>
                    </a:cubicBezTo>
                    <a:cubicBezTo>
                      <a:pt x="158" y="754"/>
                      <a:pt x="243" y="392"/>
                      <a:pt x="341" y="75"/>
                    </a:cubicBezTo>
                    <a:cubicBezTo>
                      <a:pt x="354" y="31"/>
                      <a:pt x="318"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8151830" y="3301340"/>
                <a:ext cx="140831" cy="125824"/>
              </a:xfrm>
              <a:custGeom>
                <a:avLst/>
                <a:gdLst/>
                <a:ahLst/>
                <a:cxnLst/>
                <a:rect l="l" t="t" r="r" b="b"/>
                <a:pathLst>
                  <a:path w="1220" h="1090" extrusionOk="0">
                    <a:moveTo>
                      <a:pt x="66" y="1"/>
                    </a:moveTo>
                    <a:cubicBezTo>
                      <a:pt x="33" y="1"/>
                      <a:pt x="0" y="26"/>
                      <a:pt x="9" y="68"/>
                    </a:cubicBezTo>
                    <a:cubicBezTo>
                      <a:pt x="118" y="732"/>
                      <a:pt x="280" y="1066"/>
                      <a:pt x="503" y="1090"/>
                    </a:cubicBezTo>
                    <a:lnTo>
                      <a:pt x="527" y="1090"/>
                    </a:lnTo>
                    <a:cubicBezTo>
                      <a:pt x="869" y="1090"/>
                      <a:pt x="1171" y="339"/>
                      <a:pt x="1206" y="251"/>
                    </a:cubicBezTo>
                    <a:cubicBezTo>
                      <a:pt x="1219" y="208"/>
                      <a:pt x="1184" y="177"/>
                      <a:pt x="1150" y="177"/>
                    </a:cubicBezTo>
                    <a:cubicBezTo>
                      <a:pt x="1130" y="177"/>
                      <a:pt x="1110" y="187"/>
                      <a:pt x="1099" y="211"/>
                    </a:cubicBezTo>
                    <a:cubicBezTo>
                      <a:pt x="982" y="511"/>
                      <a:pt x="722" y="978"/>
                      <a:pt x="528" y="978"/>
                    </a:cubicBezTo>
                    <a:cubicBezTo>
                      <a:pt x="524" y="978"/>
                      <a:pt x="520" y="977"/>
                      <a:pt x="516" y="977"/>
                    </a:cubicBezTo>
                    <a:cubicBezTo>
                      <a:pt x="424" y="966"/>
                      <a:pt x="252" y="834"/>
                      <a:pt x="122" y="51"/>
                    </a:cubicBezTo>
                    <a:cubicBezTo>
                      <a:pt x="119" y="16"/>
                      <a:pt x="93"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8508061" y="3234619"/>
                <a:ext cx="204089" cy="235372"/>
              </a:xfrm>
              <a:custGeom>
                <a:avLst/>
                <a:gdLst/>
                <a:ahLst/>
                <a:cxnLst/>
                <a:rect l="l" t="t" r="r" b="b"/>
                <a:pathLst>
                  <a:path w="1768" h="2039" extrusionOk="0">
                    <a:moveTo>
                      <a:pt x="1082" y="1"/>
                    </a:moveTo>
                    <a:cubicBezTo>
                      <a:pt x="713" y="1"/>
                      <a:pt x="282" y="665"/>
                      <a:pt x="282" y="665"/>
                    </a:cubicBezTo>
                    <a:cubicBezTo>
                      <a:pt x="282" y="665"/>
                      <a:pt x="0" y="2039"/>
                      <a:pt x="716" y="2039"/>
                    </a:cubicBezTo>
                    <a:cubicBezTo>
                      <a:pt x="723" y="2039"/>
                      <a:pt x="730" y="2038"/>
                      <a:pt x="737" y="2038"/>
                    </a:cubicBezTo>
                    <a:cubicBezTo>
                      <a:pt x="1482" y="2008"/>
                      <a:pt x="1767" y="951"/>
                      <a:pt x="1395" y="236"/>
                    </a:cubicBezTo>
                    <a:cubicBezTo>
                      <a:pt x="1307" y="65"/>
                      <a:pt x="1197" y="1"/>
                      <a:pt x="1082"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8575937" y="3311383"/>
                <a:ext cx="83806" cy="89347"/>
              </a:xfrm>
              <a:custGeom>
                <a:avLst/>
                <a:gdLst/>
                <a:ahLst/>
                <a:cxnLst/>
                <a:rect l="l" t="t" r="r" b="b"/>
                <a:pathLst>
                  <a:path w="726" h="774" extrusionOk="0">
                    <a:moveTo>
                      <a:pt x="464" y="0"/>
                    </a:moveTo>
                    <a:cubicBezTo>
                      <a:pt x="307" y="0"/>
                      <a:pt x="113" y="435"/>
                      <a:pt x="11" y="694"/>
                    </a:cubicBezTo>
                    <a:cubicBezTo>
                      <a:pt x="0" y="724"/>
                      <a:pt x="15" y="756"/>
                      <a:pt x="43" y="769"/>
                    </a:cubicBezTo>
                    <a:cubicBezTo>
                      <a:pt x="51" y="771"/>
                      <a:pt x="58" y="771"/>
                      <a:pt x="64" y="773"/>
                    </a:cubicBezTo>
                    <a:cubicBezTo>
                      <a:pt x="87" y="771"/>
                      <a:pt x="109" y="758"/>
                      <a:pt x="117" y="735"/>
                    </a:cubicBezTo>
                    <a:cubicBezTo>
                      <a:pt x="241" y="418"/>
                      <a:pt x="405" y="126"/>
                      <a:pt x="464" y="115"/>
                    </a:cubicBezTo>
                    <a:cubicBezTo>
                      <a:pt x="517" y="115"/>
                      <a:pt x="583" y="301"/>
                      <a:pt x="607" y="467"/>
                    </a:cubicBezTo>
                    <a:cubicBezTo>
                      <a:pt x="611" y="500"/>
                      <a:pt x="636" y="515"/>
                      <a:pt x="662" y="515"/>
                    </a:cubicBezTo>
                    <a:cubicBezTo>
                      <a:pt x="693" y="515"/>
                      <a:pt x="725" y="491"/>
                      <a:pt x="720" y="450"/>
                    </a:cubicBezTo>
                    <a:cubicBezTo>
                      <a:pt x="705" y="343"/>
                      <a:pt x="643"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8507253" y="3189599"/>
                <a:ext cx="105161" cy="62450"/>
              </a:xfrm>
              <a:custGeom>
                <a:avLst/>
                <a:gdLst/>
                <a:ahLst/>
                <a:cxnLst/>
                <a:rect l="l" t="t" r="r" b="b"/>
                <a:pathLst>
                  <a:path w="911" h="541" extrusionOk="0">
                    <a:moveTo>
                      <a:pt x="84" y="1"/>
                    </a:moveTo>
                    <a:cubicBezTo>
                      <a:pt x="32" y="1"/>
                      <a:pt x="0" y="78"/>
                      <a:pt x="59" y="108"/>
                    </a:cubicBezTo>
                    <a:lnTo>
                      <a:pt x="802" y="534"/>
                    </a:lnTo>
                    <a:cubicBezTo>
                      <a:pt x="812" y="538"/>
                      <a:pt x="821" y="540"/>
                      <a:pt x="831" y="540"/>
                    </a:cubicBezTo>
                    <a:cubicBezTo>
                      <a:pt x="889" y="540"/>
                      <a:pt x="910" y="464"/>
                      <a:pt x="859" y="434"/>
                    </a:cubicBezTo>
                    <a:lnTo>
                      <a:pt x="116" y="11"/>
                    </a:lnTo>
                    <a:cubicBezTo>
                      <a:pt x="105" y="4"/>
                      <a:pt x="94" y="1"/>
                      <a:pt x="84"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8201120" y="3432012"/>
                <a:ext cx="265847" cy="109432"/>
              </a:xfrm>
              <a:custGeom>
                <a:avLst/>
                <a:gdLst/>
                <a:ahLst/>
                <a:cxnLst/>
                <a:rect l="l" t="t" r="r" b="b"/>
                <a:pathLst>
                  <a:path w="2303" h="948" extrusionOk="0">
                    <a:moveTo>
                      <a:pt x="2225" y="0"/>
                    </a:moveTo>
                    <a:cubicBezTo>
                      <a:pt x="2203" y="0"/>
                      <a:pt x="2182" y="11"/>
                      <a:pt x="2172" y="39"/>
                    </a:cubicBezTo>
                    <a:cubicBezTo>
                      <a:pt x="2156" y="78"/>
                      <a:pt x="1820" y="835"/>
                      <a:pt x="910" y="835"/>
                    </a:cubicBezTo>
                    <a:cubicBezTo>
                      <a:pt x="679" y="835"/>
                      <a:pt x="411" y="786"/>
                      <a:pt x="102" y="664"/>
                    </a:cubicBezTo>
                    <a:cubicBezTo>
                      <a:pt x="95" y="662"/>
                      <a:pt x="88" y="661"/>
                      <a:pt x="82" y="661"/>
                    </a:cubicBezTo>
                    <a:cubicBezTo>
                      <a:pt x="26" y="661"/>
                      <a:pt x="0" y="744"/>
                      <a:pt x="61" y="771"/>
                    </a:cubicBezTo>
                    <a:cubicBezTo>
                      <a:pt x="381" y="896"/>
                      <a:pt x="659" y="947"/>
                      <a:pt x="902" y="947"/>
                    </a:cubicBezTo>
                    <a:cubicBezTo>
                      <a:pt x="1898" y="947"/>
                      <a:pt x="2273" y="94"/>
                      <a:pt x="2279" y="83"/>
                    </a:cubicBezTo>
                    <a:cubicBezTo>
                      <a:pt x="2302" y="37"/>
                      <a:pt x="2263" y="0"/>
                      <a:pt x="2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7577311" y="3676388"/>
                <a:ext cx="1403112" cy="808160"/>
              </a:xfrm>
              <a:custGeom>
                <a:avLst/>
                <a:gdLst/>
                <a:ahLst/>
                <a:cxnLst/>
                <a:rect l="l" t="t" r="r" b="b"/>
                <a:pathLst>
                  <a:path w="12155" h="7001" extrusionOk="0">
                    <a:moveTo>
                      <a:pt x="5146" y="1"/>
                    </a:moveTo>
                    <a:cubicBezTo>
                      <a:pt x="5146" y="1"/>
                      <a:pt x="2324" y="39"/>
                      <a:pt x="1601" y="420"/>
                    </a:cubicBezTo>
                    <a:cubicBezTo>
                      <a:pt x="875" y="801"/>
                      <a:pt x="0" y="6517"/>
                      <a:pt x="266" y="6822"/>
                    </a:cubicBezTo>
                    <a:cubicBezTo>
                      <a:pt x="369" y="6939"/>
                      <a:pt x="2026" y="7000"/>
                      <a:pt x="4049" y="7000"/>
                    </a:cubicBezTo>
                    <a:cubicBezTo>
                      <a:pt x="7269" y="7000"/>
                      <a:pt x="11418" y="6845"/>
                      <a:pt x="11699" y="6517"/>
                    </a:cubicBezTo>
                    <a:cubicBezTo>
                      <a:pt x="12154" y="5983"/>
                      <a:pt x="11926" y="1525"/>
                      <a:pt x="11660" y="801"/>
                    </a:cubicBezTo>
                    <a:cubicBezTo>
                      <a:pt x="11392" y="78"/>
                      <a:pt x="8419" y="344"/>
                      <a:pt x="7715" y="212"/>
                    </a:cubicBezTo>
                    <a:cubicBezTo>
                      <a:pt x="7699" y="209"/>
                      <a:pt x="7682" y="207"/>
                      <a:pt x="7665" y="207"/>
                    </a:cubicBezTo>
                    <a:cubicBezTo>
                      <a:pt x="7011" y="207"/>
                      <a:pt x="5838" y="2439"/>
                      <a:pt x="5264" y="2439"/>
                    </a:cubicBezTo>
                    <a:cubicBezTo>
                      <a:pt x="5205" y="2439"/>
                      <a:pt x="5153" y="2415"/>
                      <a:pt x="5108" y="2363"/>
                    </a:cubicBezTo>
                    <a:cubicBezTo>
                      <a:pt x="4612" y="1793"/>
                      <a:pt x="5146" y="1"/>
                      <a:pt x="5146"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8287696" y="3056734"/>
                <a:ext cx="237450" cy="228215"/>
              </a:xfrm>
              <a:custGeom>
                <a:avLst/>
                <a:gdLst/>
                <a:ahLst/>
                <a:cxnLst/>
                <a:rect l="l" t="t" r="r" b="b"/>
                <a:pathLst>
                  <a:path w="2057" h="1977" extrusionOk="0">
                    <a:moveTo>
                      <a:pt x="1069" y="114"/>
                    </a:moveTo>
                    <a:cubicBezTo>
                      <a:pt x="1552" y="114"/>
                      <a:pt x="1942" y="506"/>
                      <a:pt x="1942" y="989"/>
                    </a:cubicBezTo>
                    <a:cubicBezTo>
                      <a:pt x="1942" y="1345"/>
                      <a:pt x="1729" y="1662"/>
                      <a:pt x="1403" y="1798"/>
                    </a:cubicBezTo>
                    <a:cubicBezTo>
                      <a:pt x="1294" y="1843"/>
                      <a:pt x="1180" y="1865"/>
                      <a:pt x="1067" y="1865"/>
                    </a:cubicBezTo>
                    <a:cubicBezTo>
                      <a:pt x="839" y="1865"/>
                      <a:pt x="616" y="1776"/>
                      <a:pt x="450" y="1608"/>
                    </a:cubicBezTo>
                    <a:cubicBezTo>
                      <a:pt x="199" y="1357"/>
                      <a:pt x="124" y="983"/>
                      <a:pt x="261" y="655"/>
                    </a:cubicBezTo>
                    <a:cubicBezTo>
                      <a:pt x="395" y="327"/>
                      <a:pt x="714" y="114"/>
                      <a:pt x="1069" y="114"/>
                    </a:cubicBezTo>
                    <a:close/>
                    <a:moveTo>
                      <a:pt x="1067" y="0"/>
                    </a:moveTo>
                    <a:cubicBezTo>
                      <a:pt x="810" y="0"/>
                      <a:pt x="558" y="100"/>
                      <a:pt x="369" y="289"/>
                    </a:cubicBezTo>
                    <a:cubicBezTo>
                      <a:pt x="86" y="572"/>
                      <a:pt x="1" y="998"/>
                      <a:pt x="154" y="1368"/>
                    </a:cubicBezTo>
                    <a:cubicBezTo>
                      <a:pt x="307" y="1736"/>
                      <a:pt x="669" y="1977"/>
                      <a:pt x="1069" y="1977"/>
                    </a:cubicBezTo>
                    <a:cubicBezTo>
                      <a:pt x="1614" y="1977"/>
                      <a:pt x="2057" y="1534"/>
                      <a:pt x="2057" y="989"/>
                    </a:cubicBezTo>
                    <a:cubicBezTo>
                      <a:pt x="2057" y="589"/>
                      <a:pt x="1816" y="227"/>
                      <a:pt x="1446" y="76"/>
                    </a:cubicBezTo>
                    <a:cubicBezTo>
                      <a:pt x="1323" y="25"/>
                      <a:pt x="1194" y="0"/>
                      <a:pt x="1067" y="0"/>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8018964" y="2971543"/>
                <a:ext cx="237450" cy="228446"/>
              </a:xfrm>
              <a:custGeom>
                <a:avLst/>
                <a:gdLst/>
                <a:ahLst/>
                <a:cxnLst/>
                <a:rect l="l" t="t" r="r" b="b"/>
                <a:pathLst>
                  <a:path w="2057" h="1979" extrusionOk="0">
                    <a:moveTo>
                      <a:pt x="1067" y="114"/>
                    </a:moveTo>
                    <a:cubicBezTo>
                      <a:pt x="1550" y="116"/>
                      <a:pt x="1942" y="508"/>
                      <a:pt x="1942" y="991"/>
                    </a:cubicBezTo>
                    <a:cubicBezTo>
                      <a:pt x="1942" y="1344"/>
                      <a:pt x="1729" y="1663"/>
                      <a:pt x="1401" y="1797"/>
                    </a:cubicBezTo>
                    <a:cubicBezTo>
                      <a:pt x="1293" y="1843"/>
                      <a:pt x="1179" y="1865"/>
                      <a:pt x="1066" y="1865"/>
                    </a:cubicBezTo>
                    <a:cubicBezTo>
                      <a:pt x="839" y="1865"/>
                      <a:pt x="616" y="1776"/>
                      <a:pt x="450" y="1608"/>
                    </a:cubicBezTo>
                    <a:cubicBezTo>
                      <a:pt x="199" y="1359"/>
                      <a:pt x="124" y="982"/>
                      <a:pt x="260" y="657"/>
                    </a:cubicBezTo>
                    <a:cubicBezTo>
                      <a:pt x="394" y="329"/>
                      <a:pt x="714" y="116"/>
                      <a:pt x="1067" y="116"/>
                    </a:cubicBezTo>
                    <a:lnTo>
                      <a:pt x="1067" y="114"/>
                    </a:lnTo>
                    <a:close/>
                    <a:moveTo>
                      <a:pt x="1067" y="0"/>
                    </a:moveTo>
                    <a:cubicBezTo>
                      <a:pt x="810" y="0"/>
                      <a:pt x="557" y="101"/>
                      <a:pt x="369" y="291"/>
                    </a:cubicBezTo>
                    <a:cubicBezTo>
                      <a:pt x="86" y="574"/>
                      <a:pt x="1" y="997"/>
                      <a:pt x="154" y="1368"/>
                    </a:cubicBezTo>
                    <a:cubicBezTo>
                      <a:pt x="307" y="1738"/>
                      <a:pt x="667" y="1978"/>
                      <a:pt x="1067" y="1978"/>
                    </a:cubicBezTo>
                    <a:cubicBezTo>
                      <a:pt x="1614" y="1978"/>
                      <a:pt x="2054" y="1536"/>
                      <a:pt x="2056" y="989"/>
                    </a:cubicBezTo>
                    <a:cubicBezTo>
                      <a:pt x="2056" y="589"/>
                      <a:pt x="1816" y="229"/>
                      <a:pt x="1446" y="76"/>
                    </a:cubicBezTo>
                    <a:cubicBezTo>
                      <a:pt x="1323" y="25"/>
                      <a:pt x="1195" y="0"/>
                      <a:pt x="1067" y="0"/>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8230094" y="3103831"/>
                <a:ext cx="85306" cy="29551"/>
              </a:xfrm>
              <a:custGeom>
                <a:avLst/>
                <a:gdLst/>
                <a:ahLst/>
                <a:cxnLst/>
                <a:rect l="l" t="t" r="r" b="b"/>
                <a:pathLst>
                  <a:path w="739" h="256" extrusionOk="0">
                    <a:moveTo>
                      <a:pt x="81" y="1"/>
                    </a:moveTo>
                    <a:cubicBezTo>
                      <a:pt x="19" y="1"/>
                      <a:pt x="1" y="104"/>
                      <a:pt x="74" y="115"/>
                    </a:cubicBezTo>
                    <a:lnTo>
                      <a:pt x="647" y="253"/>
                    </a:lnTo>
                    <a:cubicBezTo>
                      <a:pt x="651" y="253"/>
                      <a:pt x="655" y="256"/>
                      <a:pt x="659" y="256"/>
                    </a:cubicBezTo>
                    <a:cubicBezTo>
                      <a:pt x="725" y="253"/>
                      <a:pt x="738" y="160"/>
                      <a:pt x="672" y="143"/>
                    </a:cubicBezTo>
                    <a:lnTo>
                      <a:pt x="102" y="4"/>
                    </a:lnTo>
                    <a:cubicBezTo>
                      <a:pt x="95" y="2"/>
                      <a:pt x="88" y="1"/>
                      <a:pt x="81"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8375196" y="3674425"/>
                <a:ext cx="652900" cy="818550"/>
              </a:xfrm>
              <a:custGeom>
                <a:avLst/>
                <a:gdLst/>
                <a:ahLst/>
                <a:cxnLst/>
                <a:rect l="l" t="t" r="r" b="b"/>
                <a:pathLst>
                  <a:path w="5656" h="7091" extrusionOk="0">
                    <a:moveTo>
                      <a:pt x="1756" y="1"/>
                    </a:moveTo>
                    <a:cubicBezTo>
                      <a:pt x="1616" y="1"/>
                      <a:pt x="1510" y="14"/>
                      <a:pt x="1452" y="41"/>
                    </a:cubicBezTo>
                    <a:cubicBezTo>
                      <a:pt x="1452" y="41"/>
                      <a:pt x="0" y="6083"/>
                      <a:pt x="105" y="6745"/>
                    </a:cubicBezTo>
                    <a:cubicBezTo>
                      <a:pt x="148" y="7016"/>
                      <a:pt x="799" y="7091"/>
                      <a:pt x="1587" y="7091"/>
                    </a:cubicBezTo>
                    <a:cubicBezTo>
                      <a:pt x="2573" y="7091"/>
                      <a:pt x="3774" y="6973"/>
                      <a:pt x="4265" y="6973"/>
                    </a:cubicBezTo>
                    <a:cubicBezTo>
                      <a:pt x="4338" y="6973"/>
                      <a:pt x="4395" y="6975"/>
                      <a:pt x="4433" y="6981"/>
                    </a:cubicBezTo>
                    <a:cubicBezTo>
                      <a:pt x="4437" y="6982"/>
                      <a:pt x="4441" y="6982"/>
                      <a:pt x="4444" y="6982"/>
                    </a:cubicBezTo>
                    <a:cubicBezTo>
                      <a:pt x="4946" y="6982"/>
                      <a:pt x="5656" y="1521"/>
                      <a:pt x="5436" y="1308"/>
                    </a:cubicBezTo>
                    <a:cubicBezTo>
                      <a:pt x="4559" y="453"/>
                      <a:pt x="2569" y="1"/>
                      <a:pt x="1756" y="1"/>
                    </a:cubicBezTo>
                    <a:close/>
                  </a:path>
                </a:pathLst>
              </a:custGeom>
              <a:solidFill>
                <a:srgbClr val="52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8416175" y="3767004"/>
                <a:ext cx="222212" cy="686377"/>
              </a:xfrm>
              <a:custGeom>
                <a:avLst/>
                <a:gdLst/>
                <a:ahLst/>
                <a:cxnLst/>
                <a:rect l="l" t="t" r="r" b="b"/>
                <a:pathLst>
                  <a:path w="1925" h="5946" extrusionOk="0">
                    <a:moveTo>
                      <a:pt x="1413" y="0"/>
                    </a:moveTo>
                    <a:cubicBezTo>
                      <a:pt x="1380" y="0"/>
                      <a:pt x="1346" y="26"/>
                      <a:pt x="1354" y="69"/>
                    </a:cubicBezTo>
                    <a:cubicBezTo>
                      <a:pt x="1359" y="86"/>
                      <a:pt x="1725" y="1761"/>
                      <a:pt x="1778" y="2021"/>
                    </a:cubicBezTo>
                    <a:cubicBezTo>
                      <a:pt x="1801" y="2146"/>
                      <a:pt x="1374" y="2581"/>
                      <a:pt x="1116" y="2840"/>
                    </a:cubicBezTo>
                    <a:cubicBezTo>
                      <a:pt x="795" y="3164"/>
                      <a:pt x="673" y="3296"/>
                      <a:pt x="673" y="3377"/>
                    </a:cubicBezTo>
                    <a:cubicBezTo>
                      <a:pt x="673" y="3442"/>
                      <a:pt x="742" y="3555"/>
                      <a:pt x="884" y="3785"/>
                    </a:cubicBezTo>
                    <a:cubicBezTo>
                      <a:pt x="1088" y="4117"/>
                      <a:pt x="1431" y="4675"/>
                      <a:pt x="1320" y="4896"/>
                    </a:cubicBezTo>
                    <a:cubicBezTo>
                      <a:pt x="1216" y="5105"/>
                      <a:pt x="786" y="5356"/>
                      <a:pt x="469" y="5541"/>
                    </a:cubicBezTo>
                    <a:cubicBezTo>
                      <a:pt x="197" y="5703"/>
                      <a:pt x="52" y="5790"/>
                      <a:pt x="14" y="5862"/>
                    </a:cubicBezTo>
                    <a:cubicBezTo>
                      <a:pt x="1" y="5892"/>
                      <a:pt x="12" y="5926"/>
                      <a:pt x="41" y="5941"/>
                    </a:cubicBezTo>
                    <a:cubicBezTo>
                      <a:pt x="50" y="5943"/>
                      <a:pt x="58" y="5945"/>
                      <a:pt x="67" y="5945"/>
                    </a:cubicBezTo>
                    <a:cubicBezTo>
                      <a:pt x="88" y="5945"/>
                      <a:pt x="107" y="5932"/>
                      <a:pt x="116" y="5913"/>
                    </a:cubicBezTo>
                    <a:cubicBezTo>
                      <a:pt x="139" y="5866"/>
                      <a:pt x="346" y="5745"/>
                      <a:pt x="527" y="5639"/>
                    </a:cubicBezTo>
                    <a:cubicBezTo>
                      <a:pt x="873" y="5437"/>
                      <a:pt x="1303" y="5188"/>
                      <a:pt x="1423" y="4947"/>
                    </a:cubicBezTo>
                    <a:cubicBezTo>
                      <a:pt x="1561" y="4670"/>
                      <a:pt x="1227" y="4124"/>
                      <a:pt x="980" y="3726"/>
                    </a:cubicBezTo>
                    <a:cubicBezTo>
                      <a:pt x="890" y="3581"/>
                      <a:pt x="790" y="3417"/>
                      <a:pt x="788" y="3379"/>
                    </a:cubicBezTo>
                    <a:cubicBezTo>
                      <a:pt x="799" y="3323"/>
                      <a:pt x="1020" y="3100"/>
                      <a:pt x="1197" y="2919"/>
                    </a:cubicBezTo>
                    <a:cubicBezTo>
                      <a:pt x="1637" y="2474"/>
                      <a:pt x="1925" y="2170"/>
                      <a:pt x="1889" y="2000"/>
                    </a:cubicBezTo>
                    <a:cubicBezTo>
                      <a:pt x="1838" y="1738"/>
                      <a:pt x="1471" y="61"/>
                      <a:pt x="1467" y="44"/>
                    </a:cubicBezTo>
                    <a:cubicBezTo>
                      <a:pt x="1460" y="14"/>
                      <a:pt x="1437"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7497892" y="3663459"/>
                <a:ext cx="538043" cy="809315"/>
              </a:xfrm>
              <a:custGeom>
                <a:avLst/>
                <a:gdLst/>
                <a:ahLst/>
                <a:cxnLst/>
                <a:rect l="l" t="t" r="r" b="b"/>
                <a:pathLst>
                  <a:path w="4661" h="7011" extrusionOk="0">
                    <a:moveTo>
                      <a:pt x="3942" y="0"/>
                    </a:moveTo>
                    <a:cubicBezTo>
                      <a:pt x="3277" y="0"/>
                      <a:pt x="2297" y="156"/>
                      <a:pt x="1927" y="479"/>
                    </a:cubicBezTo>
                    <a:cubicBezTo>
                      <a:pt x="1320" y="1007"/>
                      <a:pt x="1" y="6521"/>
                      <a:pt x="158" y="6680"/>
                    </a:cubicBezTo>
                    <a:cubicBezTo>
                      <a:pt x="316" y="6838"/>
                      <a:pt x="3319" y="7010"/>
                      <a:pt x="3319" y="7010"/>
                    </a:cubicBezTo>
                    <a:cubicBezTo>
                      <a:pt x="3319" y="7010"/>
                      <a:pt x="4200" y="892"/>
                      <a:pt x="4591" y="187"/>
                    </a:cubicBezTo>
                    <a:cubicBezTo>
                      <a:pt x="4661" y="63"/>
                      <a:pt x="4365" y="0"/>
                      <a:pt x="3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6829525" y="3790091"/>
                <a:ext cx="1372638" cy="895660"/>
              </a:xfrm>
              <a:custGeom>
                <a:avLst/>
                <a:gdLst/>
                <a:ahLst/>
                <a:cxnLst/>
                <a:rect l="l" t="t" r="r" b="b"/>
                <a:pathLst>
                  <a:path w="11891" h="7759" extrusionOk="0">
                    <a:moveTo>
                      <a:pt x="6701" y="0"/>
                    </a:moveTo>
                    <a:cubicBezTo>
                      <a:pt x="5426" y="0"/>
                      <a:pt x="306" y="1074"/>
                      <a:pt x="306" y="1074"/>
                    </a:cubicBezTo>
                    <a:cubicBezTo>
                      <a:pt x="0" y="1151"/>
                      <a:pt x="1451" y="7475"/>
                      <a:pt x="1679" y="7705"/>
                    </a:cubicBezTo>
                    <a:cubicBezTo>
                      <a:pt x="1717" y="7743"/>
                      <a:pt x="2023" y="7759"/>
                      <a:pt x="2507" y="7759"/>
                    </a:cubicBezTo>
                    <a:cubicBezTo>
                      <a:pt x="4930" y="7759"/>
                      <a:pt x="11814" y="7363"/>
                      <a:pt x="11814" y="7363"/>
                    </a:cubicBezTo>
                    <a:lnTo>
                      <a:pt x="11890" y="5724"/>
                    </a:lnTo>
                    <a:lnTo>
                      <a:pt x="8155" y="5798"/>
                    </a:lnTo>
                    <a:cubicBezTo>
                      <a:pt x="8155" y="5798"/>
                      <a:pt x="7278" y="350"/>
                      <a:pt x="6974" y="46"/>
                    </a:cubicBezTo>
                    <a:cubicBezTo>
                      <a:pt x="6943" y="14"/>
                      <a:pt x="6847" y="0"/>
                      <a:pt x="6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7823649" y="3773469"/>
                <a:ext cx="1244736" cy="868418"/>
              </a:xfrm>
              <a:custGeom>
                <a:avLst/>
                <a:gdLst/>
                <a:ahLst/>
                <a:cxnLst/>
                <a:rect l="l" t="t" r="r" b="b"/>
                <a:pathLst>
                  <a:path w="10783" h="7523" extrusionOk="0">
                    <a:moveTo>
                      <a:pt x="8339" y="1"/>
                    </a:moveTo>
                    <a:cubicBezTo>
                      <a:pt x="7656" y="1"/>
                      <a:pt x="8694" y="4282"/>
                      <a:pt x="7839" y="4540"/>
                    </a:cubicBezTo>
                    <a:cubicBezTo>
                      <a:pt x="7778" y="4558"/>
                      <a:pt x="7711" y="4567"/>
                      <a:pt x="7638" y="4567"/>
                    </a:cubicBezTo>
                    <a:cubicBezTo>
                      <a:pt x="6749" y="4567"/>
                      <a:pt x="4954" y="3326"/>
                      <a:pt x="3119" y="3326"/>
                    </a:cubicBezTo>
                    <a:cubicBezTo>
                      <a:pt x="2968" y="3326"/>
                      <a:pt x="2816" y="3334"/>
                      <a:pt x="2665" y="3352"/>
                    </a:cubicBezTo>
                    <a:cubicBezTo>
                      <a:pt x="526" y="3610"/>
                      <a:pt x="1" y="5106"/>
                      <a:pt x="1" y="5449"/>
                    </a:cubicBezTo>
                    <a:cubicBezTo>
                      <a:pt x="1" y="5501"/>
                      <a:pt x="25" y="5523"/>
                      <a:pt x="66" y="5523"/>
                    </a:cubicBezTo>
                    <a:cubicBezTo>
                      <a:pt x="292" y="5523"/>
                      <a:pt x="1026" y="4851"/>
                      <a:pt x="1027" y="4851"/>
                    </a:cubicBezTo>
                    <a:lnTo>
                      <a:pt x="1027" y="4851"/>
                    </a:lnTo>
                    <a:cubicBezTo>
                      <a:pt x="1026" y="4851"/>
                      <a:pt x="599" y="5449"/>
                      <a:pt x="599" y="5791"/>
                    </a:cubicBezTo>
                    <a:cubicBezTo>
                      <a:pt x="599" y="5834"/>
                      <a:pt x="621" y="5852"/>
                      <a:pt x="661" y="5852"/>
                    </a:cubicBezTo>
                    <a:cubicBezTo>
                      <a:pt x="939" y="5852"/>
                      <a:pt x="2054" y="4936"/>
                      <a:pt x="2054" y="4936"/>
                    </a:cubicBezTo>
                    <a:lnTo>
                      <a:pt x="2054" y="4936"/>
                    </a:lnTo>
                    <a:cubicBezTo>
                      <a:pt x="2054" y="4936"/>
                      <a:pt x="1712" y="5536"/>
                      <a:pt x="1627" y="6049"/>
                    </a:cubicBezTo>
                    <a:cubicBezTo>
                      <a:pt x="1609" y="6154"/>
                      <a:pt x="1628" y="6198"/>
                      <a:pt x="1674" y="6198"/>
                    </a:cubicBezTo>
                    <a:cubicBezTo>
                      <a:pt x="1854" y="6198"/>
                      <a:pt x="2451" y="5548"/>
                      <a:pt x="2995" y="5276"/>
                    </a:cubicBezTo>
                    <a:cubicBezTo>
                      <a:pt x="3028" y="5260"/>
                      <a:pt x="3067" y="5252"/>
                      <a:pt x="3113" y="5252"/>
                    </a:cubicBezTo>
                    <a:cubicBezTo>
                      <a:pt x="3889" y="5252"/>
                      <a:pt x="6420" y="7523"/>
                      <a:pt x="8199" y="7523"/>
                    </a:cubicBezTo>
                    <a:cubicBezTo>
                      <a:pt x="8483" y="7523"/>
                      <a:pt x="8748" y="7465"/>
                      <a:pt x="8984" y="7330"/>
                    </a:cubicBezTo>
                    <a:cubicBezTo>
                      <a:pt x="10782" y="6304"/>
                      <a:pt x="10439" y="2024"/>
                      <a:pt x="10439" y="2024"/>
                    </a:cubicBezTo>
                    <a:cubicBezTo>
                      <a:pt x="9839" y="914"/>
                      <a:pt x="9024" y="1"/>
                      <a:pt x="8339"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8315516" y="3675926"/>
                <a:ext cx="760486" cy="991240"/>
              </a:xfrm>
              <a:custGeom>
                <a:avLst/>
                <a:gdLst/>
                <a:ahLst/>
                <a:cxnLst/>
                <a:rect l="l" t="t" r="r" b="b"/>
                <a:pathLst>
                  <a:path w="6588" h="8587" extrusionOk="0">
                    <a:moveTo>
                      <a:pt x="2418" y="1"/>
                    </a:moveTo>
                    <a:cubicBezTo>
                      <a:pt x="2076" y="1"/>
                      <a:pt x="3763" y="5122"/>
                      <a:pt x="3324" y="5122"/>
                    </a:cubicBezTo>
                    <a:cubicBezTo>
                      <a:pt x="3321" y="5122"/>
                      <a:pt x="3317" y="5122"/>
                      <a:pt x="3314" y="5121"/>
                    </a:cubicBezTo>
                    <a:cubicBezTo>
                      <a:pt x="2839" y="5042"/>
                      <a:pt x="1309" y="4436"/>
                      <a:pt x="1309" y="4436"/>
                    </a:cubicBezTo>
                    <a:cubicBezTo>
                      <a:pt x="1124" y="4515"/>
                      <a:pt x="0" y="6745"/>
                      <a:pt x="147" y="6915"/>
                    </a:cubicBezTo>
                    <a:cubicBezTo>
                      <a:pt x="525" y="7356"/>
                      <a:pt x="3384" y="8586"/>
                      <a:pt x="4824" y="8586"/>
                    </a:cubicBezTo>
                    <a:cubicBezTo>
                      <a:pt x="5191" y="8586"/>
                      <a:pt x="5466" y="8507"/>
                      <a:pt x="5585" y="8313"/>
                    </a:cubicBezTo>
                    <a:cubicBezTo>
                      <a:pt x="6166" y="7364"/>
                      <a:pt x="6587" y="2244"/>
                      <a:pt x="6059" y="1373"/>
                    </a:cubicBezTo>
                    <a:cubicBezTo>
                      <a:pt x="5531" y="503"/>
                      <a:pt x="2761" y="1"/>
                      <a:pt x="2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8253297" y="4171603"/>
                <a:ext cx="283393" cy="330144"/>
              </a:xfrm>
              <a:custGeom>
                <a:avLst/>
                <a:gdLst/>
                <a:ahLst/>
                <a:cxnLst/>
                <a:rect l="l" t="t" r="r" b="b"/>
                <a:pathLst>
                  <a:path w="2455" h="2860" extrusionOk="0">
                    <a:moveTo>
                      <a:pt x="1359" y="0"/>
                    </a:moveTo>
                    <a:cubicBezTo>
                      <a:pt x="1268" y="0"/>
                      <a:pt x="1189" y="18"/>
                      <a:pt x="1135" y="61"/>
                    </a:cubicBezTo>
                    <a:cubicBezTo>
                      <a:pt x="1135" y="61"/>
                      <a:pt x="105" y="1883"/>
                      <a:pt x="54" y="2119"/>
                    </a:cubicBezTo>
                    <a:cubicBezTo>
                      <a:pt x="1" y="2357"/>
                      <a:pt x="739" y="2859"/>
                      <a:pt x="871" y="2859"/>
                    </a:cubicBezTo>
                    <a:cubicBezTo>
                      <a:pt x="1003" y="2859"/>
                      <a:pt x="2455" y="457"/>
                      <a:pt x="2348" y="352"/>
                    </a:cubicBezTo>
                    <a:cubicBezTo>
                      <a:pt x="2265" y="268"/>
                      <a:pt x="1714"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8517873" y="3961858"/>
                <a:ext cx="211477" cy="327143"/>
              </a:xfrm>
              <a:custGeom>
                <a:avLst/>
                <a:gdLst/>
                <a:ahLst/>
                <a:cxnLst/>
                <a:rect l="l" t="t" r="r" b="b"/>
                <a:pathLst>
                  <a:path w="1832" h="2834" extrusionOk="0">
                    <a:moveTo>
                      <a:pt x="1772" y="1"/>
                    </a:moveTo>
                    <a:cubicBezTo>
                      <a:pt x="1744" y="1"/>
                      <a:pt x="1718" y="24"/>
                      <a:pt x="1716" y="54"/>
                    </a:cubicBezTo>
                    <a:cubicBezTo>
                      <a:pt x="1663" y="780"/>
                      <a:pt x="1682" y="1463"/>
                      <a:pt x="1695" y="1961"/>
                    </a:cubicBezTo>
                    <a:cubicBezTo>
                      <a:pt x="1704" y="2301"/>
                      <a:pt x="1712" y="2625"/>
                      <a:pt x="1686" y="2714"/>
                    </a:cubicBezTo>
                    <a:cubicBezTo>
                      <a:pt x="1342" y="2606"/>
                      <a:pt x="148" y="2361"/>
                      <a:pt x="95" y="2350"/>
                    </a:cubicBezTo>
                    <a:cubicBezTo>
                      <a:pt x="89" y="2349"/>
                      <a:pt x="84" y="2348"/>
                      <a:pt x="78" y="2348"/>
                    </a:cubicBezTo>
                    <a:cubicBezTo>
                      <a:pt x="15" y="2348"/>
                      <a:pt x="0" y="2451"/>
                      <a:pt x="73" y="2463"/>
                    </a:cubicBezTo>
                    <a:cubicBezTo>
                      <a:pt x="86" y="2465"/>
                      <a:pt x="1378" y="2731"/>
                      <a:pt x="1676" y="2829"/>
                    </a:cubicBezTo>
                    <a:cubicBezTo>
                      <a:pt x="1684" y="2833"/>
                      <a:pt x="1693" y="2833"/>
                      <a:pt x="1701" y="2833"/>
                    </a:cubicBezTo>
                    <a:cubicBezTo>
                      <a:pt x="1718" y="2833"/>
                      <a:pt x="1735" y="2829"/>
                      <a:pt x="1750" y="2819"/>
                    </a:cubicBezTo>
                    <a:cubicBezTo>
                      <a:pt x="1827" y="2761"/>
                      <a:pt x="1825" y="2567"/>
                      <a:pt x="1810" y="1959"/>
                    </a:cubicBezTo>
                    <a:cubicBezTo>
                      <a:pt x="1795" y="1463"/>
                      <a:pt x="1778" y="782"/>
                      <a:pt x="1829" y="63"/>
                    </a:cubicBezTo>
                    <a:cubicBezTo>
                      <a:pt x="1831" y="31"/>
                      <a:pt x="1808" y="3"/>
                      <a:pt x="1776" y="1"/>
                    </a:cubicBezTo>
                    <a:cubicBezTo>
                      <a:pt x="1775" y="1"/>
                      <a:pt x="1773" y="1"/>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8707879" y="4271108"/>
                <a:ext cx="209168" cy="127440"/>
              </a:xfrm>
              <a:custGeom>
                <a:avLst/>
                <a:gdLst/>
                <a:ahLst/>
                <a:cxnLst/>
                <a:rect l="l" t="t" r="r" b="b"/>
                <a:pathLst>
                  <a:path w="1812" h="1104" extrusionOk="0">
                    <a:moveTo>
                      <a:pt x="97" y="1"/>
                    </a:moveTo>
                    <a:cubicBezTo>
                      <a:pt x="78" y="1"/>
                      <a:pt x="63" y="9"/>
                      <a:pt x="51" y="27"/>
                    </a:cubicBezTo>
                    <a:cubicBezTo>
                      <a:pt x="13" y="84"/>
                      <a:pt x="0" y="103"/>
                      <a:pt x="1198" y="1091"/>
                    </a:cubicBezTo>
                    <a:cubicBezTo>
                      <a:pt x="1209" y="1099"/>
                      <a:pt x="1222" y="1104"/>
                      <a:pt x="1234" y="1104"/>
                    </a:cubicBezTo>
                    <a:lnTo>
                      <a:pt x="1237" y="1104"/>
                    </a:lnTo>
                    <a:cubicBezTo>
                      <a:pt x="1290" y="1102"/>
                      <a:pt x="1313" y="1036"/>
                      <a:pt x="1273" y="1001"/>
                    </a:cubicBezTo>
                    <a:cubicBezTo>
                      <a:pt x="958" y="744"/>
                      <a:pt x="494" y="355"/>
                      <a:pt x="272" y="154"/>
                    </a:cubicBezTo>
                    <a:cubicBezTo>
                      <a:pt x="372" y="154"/>
                      <a:pt x="472" y="148"/>
                      <a:pt x="573" y="137"/>
                    </a:cubicBezTo>
                    <a:cubicBezTo>
                      <a:pt x="697" y="127"/>
                      <a:pt x="831" y="115"/>
                      <a:pt x="963" y="115"/>
                    </a:cubicBezTo>
                    <a:cubicBezTo>
                      <a:pt x="1251" y="115"/>
                      <a:pt x="1531" y="171"/>
                      <a:pt x="1688" y="416"/>
                    </a:cubicBezTo>
                    <a:cubicBezTo>
                      <a:pt x="1700" y="435"/>
                      <a:pt x="1717" y="442"/>
                      <a:pt x="1734" y="442"/>
                    </a:cubicBezTo>
                    <a:cubicBezTo>
                      <a:pt x="1773" y="442"/>
                      <a:pt x="1811" y="399"/>
                      <a:pt x="1786" y="355"/>
                    </a:cubicBezTo>
                    <a:cubicBezTo>
                      <a:pt x="1600" y="66"/>
                      <a:pt x="1276" y="2"/>
                      <a:pt x="959" y="2"/>
                    </a:cubicBezTo>
                    <a:cubicBezTo>
                      <a:pt x="821" y="2"/>
                      <a:pt x="685" y="14"/>
                      <a:pt x="562" y="25"/>
                    </a:cubicBezTo>
                    <a:cubicBezTo>
                      <a:pt x="466" y="33"/>
                      <a:pt x="374" y="41"/>
                      <a:pt x="298" y="41"/>
                    </a:cubicBezTo>
                    <a:cubicBezTo>
                      <a:pt x="234" y="41"/>
                      <a:pt x="183" y="35"/>
                      <a:pt x="153" y="18"/>
                    </a:cubicBezTo>
                    <a:cubicBezTo>
                      <a:pt x="132" y="7"/>
                      <a:pt x="113"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7763738" y="4443914"/>
                <a:ext cx="385437" cy="97081"/>
              </a:xfrm>
              <a:custGeom>
                <a:avLst/>
                <a:gdLst/>
                <a:ahLst/>
                <a:cxnLst/>
                <a:rect l="l" t="t" r="r" b="b"/>
                <a:pathLst>
                  <a:path w="3339" h="841" extrusionOk="0">
                    <a:moveTo>
                      <a:pt x="3261" y="1"/>
                    </a:moveTo>
                    <a:cubicBezTo>
                      <a:pt x="3244" y="1"/>
                      <a:pt x="3226" y="9"/>
                      <a:pt x="3214" y="28"/>
                    </a:cubicBezTo>
                    <a:lnTo>
                      <a:pt x="2812" y="688"/>
                    </a:lnTo>
                    <a:lnTo>
                      <a:pt x="226" y="724"/>
                    </a:lnTo>
                    <a:lnTo>
                      <a:pt x="120" y="124"/>
                    </a:lnTo>
                    <a:cubicBezTo>
                      <a:pt x="112" y="94"/>
                      <a:pt x="88" y="80"/>
                      <a:pt x="64" y="80"/>
                    </a:cubicBezTo>
                    <a:cubicBezTo>
                      <a:pt x="33" y="80"/>
                      <a:pt x="1" y="104"/>
                      <a:pt x="7" y="145"/>
                    </a:cubicBezTo>
                    <a:lnTo>
                      <a:pt x="120" y="792"/>
                    </a:lnTo>
                    <a:cubicBezTo>
                      <a:pt x="126" y="820"/>
                      <a:pt x="149" y="839"/>
                      <a:pt x="177" y="841"/>
                    </a:cubicBezTo>
                    <a:lnTo>
                      <a:pt x="177" y="839"/>
                    </a:lnTo>
                    <a:lnTo>
                      <a:pt x="2846" y="801"/>
                    </a:lnTo>
                    <a:cubicBezTo>
                      <a:pt x="2865" y="801"/>
                      <a:pt x="2882" y="790"/>
                      <a:pt x="2893" y="775"/>
                    </a:cubicBezTo>
                    <a:lnTo>
                      <a:pt x="3312" y="88"/>
                    </a:lnTo>
                    <a:cubicBezTo>
                      <a:pt x="3339" y="43"/>
                      <a:pt x="3300" y="1"/>
                      <a:pt x="3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7044926" y="4474851"/>
                <a:ext cx="658210" cy="83690"/>
              </a:xfrm>
              <a:custGeom>
                <a:avLst/>
                <a:gdLst/>
                <a:ahLst/>
                <a:cxnLst/>
                <a:rect l="l" t="t" r="r" b="b"/>
                <a:pathLst>
                  <a:path w="5702" h="725" extrusionOk="0">
                    <a:moveTo>
                      <a:pt x="5640" y="0"/>
                    </a:moveTo>
                    <a:cubicBezTo>
                      <a:pt x="5639" y="0"/>
                      <a:pt x="5637" y="0"/>
                      <a:pt x="5636" y="1"/>
                    </a:cubicBezTo>
                    <a:cubicBezTo>
                      <a:pt x="5419" y="22"/>
                      <a:pt x="330" y="535"/>
                      <a:pt x="62" y="611"/>
                    </a:cubicBezTo>
                    <a:cubicBezTo>
                      <a:pt x="0" y="630"/>
                      <a:pt x="13" y="724"/>
                      <a:pt x="77" y="724"/>
                    </a:cubicBezTo>
                    <a:cubicBezTo>
                      <a:pt x="83" y="724"/>
                      <a:pt x="88" y="724"/>
                      <a:pt x="94" y="722"/>
                    </a:cubicBezTo>
                    <a:cubicBezTo>
                      <a:pt x="300" y="662"/>
                      <a:pt x="3816" y="298"/>
                      <a:pt x="5646" y="113"/>
                    </a:cubicBezTo>
                    <a:cubicBezTo>
                      <a:pt x="5678" y="111"/>
                      <a:pt x="5702" y="84"/>
                      <a:pt x="5700" y="52"/>
                    </a:cubicBezTo>
                    <a:cubicBezTo>
                      <a:pt x="5696" y="21"/>
                      <a:pt x="5670" y="0"/>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7124230" y="4037122"/>
                <a:ext cx="281661" cy="264115"/>
              </a:xfrm>
              <a:custGeom>
                <a:avLst/>
                <a:gdLst/>
                <a:ahLst/>
                <a:cxnLst/>
                <a:rect l="l" t="t" r="r" b="b"/>
                <a:pathLst>
                  <a:path w="2440" h="2288" extrusionOk="0">
                    <a:moveTo>
                      <a:pt x="954" y="0"/>
                    </a:moveTo>
                    <a:lnTo>
                      <a:pt x="839" y="762"/>
                    </a:lnTo>
                    <a:lnTo>
                      <a:pt x="1" y="1220"/>
                    </a:lnTo>
                    <a:lnTo>
                      <a:pt x="724" y="1488"/>
                    </a:lnTo>
                    <a:lnTo>
                      <a:pt x="763" y="2288"/>
                    </a:lnTo>
                    <a:lnTo>
                      <a:pt x="1335" y="1754"/>
                    </a:lnTo>
                    <a:lnTo>
                      <a:pt x="2286" y="1905"/>
                    </a:lnTo>
                    <a:lnTo>
                      <a:pt x="1831" y="1220"/>
                    </a:lnTo>
                    <a:lnTo>
                      <a:pt x="2440" y="534"/>
                    </a:lnTo>
                    <a:lnTo>
                      <a:pt x="1563" y="534"/>
                    </a:lnTo>
                    <a:lnTo>
                      <a:pt x="954"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8369770" y="2648094"/>
                <a:ext cx="552126" cy="432650"/>
              </a:xfrm>
              <a:custGeom>
                <a:avLst/>
                <a:gdLst/>
                <a:ahLst/>
                <a:cxnLst/>
                <a:rect l="l" t="t" r="r" b="b"/>
                <a:pathLst>
                  <a:path w="4783" h="3748" extrusionOk="0">
                    <a:moveTo>
                      <a:pt x="1559" y="0"/>
                    </a:moveTo>
                    <a:cubicBezTo>
                      <a:pt x="11" y="0"/>
                      <a:pt x="1" y="1897"/>
                      <a:pt x="1" y="1897"/>
                    </a:cubicBezTo>
                    <a:cubicBezTo>
                      <a:pt x="58" y="1893"/>
                      <a:pt x="114" y="1891"/>
                      <a:pt x="167" y="1891"/>
                    </a:cubicBezTo>
                    <a:cubicBezTo>
                      <a:pt x="1565" y="1891"/>
                      <a:pt x="1352" y="3071"/>
                      <a:pt x="1961" y="3523"/>
                    </a:cubicBezTo>
                    <a:cubicBezTo>
                      <a:pt x="2169" y="3678"/>
                      <a:pt x="2500" y="3748"/>
                      <a:pt x="2852" y="3748"/>
                    </a:cubicBezTo>
                    <a:cubicBezTo>
                      <a:pt x="3570" y="3748"/>
                      <a:pt x="4380" y="3458"/>
                      <a:pt x="4444" y="3001"/>
                    </a:cubicBezTo>
                    <a:cubicBezTo>
                      <a:pt x="4474" y="2788"/>
                      <a:pt x="3640" y="2550"/>
                      <a:pt x="3640" y="2550"/>
                    </a:cubicBezTo>
                    <a:cubicBezTo>
                      <a:pt x="3640" y="2550"/>
                      <a:pt x="4783" y="2020"/>
                      <a:pt x="4129" y="1877"/>
                    </a:cubicBezTo>
                    <a:cubicBezTo>
                      <a:pt x="3478" y="1735"/>
                      <a:pt x="3153" y="22"/>
                      <a:pt x="1582" y="0"/>
                    </a:cubicBezTo>
                    <a:cubicBezTo>
                      <a:pt x="1574" y="0"/>
                      <a:pt x="1566" y="0"/>
                      <a:pt x="1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7934235" y="2599150"/>
                <a:ext cx="507452" cy="328528"/>
              </a:xfrm>
              <a:custGeom>
                <a:avLst/>
                <a:gdLst/>
                <a:ahLst/>
                <a:cxnLst/>
                <a:rect l="l" t="t" r="r" b="b"/>
                <a:pathLst>
                  <a:path w="4396" h="2846" extrusionOk="0">
                    <a:moveTo>
                      <a:pt x="3060" y="1"/>
                    </a:moveTo>
                    <a:cubicBezTo>
                      <a:pt x="1787" y="1"/>
                      <a:pt x="1569" y="1401"/>
                      <a:pt x="423" y="1401"/>
                    </a:cubicBezTo>
                    <a:cubicBezTo>
                      <a:pt x="417" y="1401"/>
                      <a:pt x="411" y="1401"/>
                      <a:pt x="405" y="1401"/>
                    </a:cubicBezTo>
                    <a:cubicBezTo>
                      <a:pt x="402" y="1401"/>
                      <a:pt x="399" y="1401"/>
                      <a:pt x="397" y="1401"/>
                    </a:cubicBezTo>
                    <a:cubicBezTo>
                      <a:pt x="18" y="1401"/>
                      <a:pt x="194" y="1854"/>
                      <a:pt x="1069" y="2050"/>
                    </a:cubicBezTo>
                    <a:cubicBezTo>
                      <a:pt x="1171" y="2072"/>
                      <a:pt x="0" y="2018"/>
                      <a:pt x="215" y="2301"/>
                    </a:cubicBezTo>
                    <a:cubicBezTo>
                      <a:pt x="521" y="2708"/>
                      <a:pt x="790" y="2846"/>
                      <a:pt x="1055" y="2846"/>
                    </a:cubicBezTo>
                    <a:cubicBezTo>
                      <a:pt x="1612" y="2846"/>
                      <a:pt x="2154" y="2240"/>
                      <a:pt x="2990" y="2240"/>
                    </a:cubicBezTo>
                    <a:cubicBezTo>
                      <a:pt x="3136" y="2240"/>
                      <a:pt x="3291" y="2258"/>
                      <a:pt x="3457" y="2301"/>
                    </a:cubicBezTo>
                    <a:cubicBezTo>
                      <a:pt x="3530" y="2321"/>
                      <a:pt x="3597" y="2330"/>
                      <a:pt x="3658" y="2330"/>
                    </a:cubicBezTo>
                    <a:cubicBezTo>
                      <a:pt x="4295" y="2330"/>
                      <a:pt x="4272" y="1367"/>
                      <a:pt x="4272" y="1367"/>
                    </a:cubicBezTo>
                    <a:lnTo>
                      <a:pt x="4272" y="1367"/>
                    </a:lnTo>
                    <a:lnTo>
                      <a:pt x="4312" y="1469"/>
                    </a:lnTo>
                    <a:cubicBezTo>
                      <a:pt x="4312" y="1469"/>
                      <a:pt x="4395" y="20"/>
                      <a:pt x="3088" y="1"/>
                    </a:cubicBezTo>
                    <a:cubicBezTo>
                      <a:pt x="3079" y="1"/>
                      <a:pt x="3069" y="1"/>
                      <a:pt x="3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8385123" y="2794812"/>
                <a:ext cx="294821" cy="213786"/>
              </a:xfrm>
              <a:custGeom>
                <a:avLst/>
                <a:gdLst/>
                <a:ahLst/>
                <a:cxnLst/>
                <a:rect l="l" t="t" r="r" b="b"/>
                <a:pathLst>
                  <a:path w="2554" h="1852" extrusionOk="0">
                    <a:moveTo>
                      <a:pt x="874" y="0"/>
                    </a:moveTo>
                    <a:cubicBezTo>
                      <a:pt x="412" y="0"/>
                      <a:pt x="57" y="291"/>
                      <a:pt x="51" y="296"/>
                    </a:cubicBezTo>
                    <a:cubicBezTo>
                      <a:pt x="1" y="334"/>
                      <a:pt x="38" y="400"/>
                      <a:pt x="86" y="400"/>
                    </a:cubicBezTo>
                    <a:cubicBezTo>
                      <a:pt x="99" y="400"/>
                      <a:pt x="112" y="395"/>
                      <a:pt x="125" y="383"/>
                    </a:cubicBezTo>
                    <a:cubicBezTo>
                      <a:pt x="130" y="380"/>
                      <a:pt x="453" y="114"/>
                      <a:pt x="873" y="114"/>
                    </a:cubicBezTo>
                    <a:cubicBezTo>
                      <a:pt x="1048" y="114"/>
                      <a:pt x="1240" y="161"/>
                      <a:pt x="1432" y="292"/>
                    </a:cubicBezTo>
                    <a:cubicBezTo>
                      <a:pt x="1717" y="487"/>
                      <a:pt x="1743" y="764"/>
                      <a:pt x="1766" y="1030"/>
                    </a:cubicBezTo>
                    <a:cubicBezTo>
                      <a:pt x="1798" y="1381"/>
                      <a:pt x="1832" y="1747"/>
                      <a:pt x="2466" y="1851"/>
                    </a:cubicBezTo>
                    <a:lnTo>
                      <a:pt x="2477" y="1851"/>
                    </a:lnTo>
                    <a:cubicBezTo>
                      <a:pt x="2547" y="1849"/>
                      <a:pt x="2553" y="1749"/>
                      <a:pt x="2485" y="1737"/>
                    </a:cubicBezTo>
                    <a:cubicBezTo>
                      <a:pt x="1936" y="1649"/>
                      <a:pt x="1913" y="1370"/>
                      <a:pt x="1881" y="1019"/>
                    </a:cubicBezTo>
                    <a:cubicBezTo>
                      <a:pt x="1855" y="738"/>
                      <a:pt x="1826" y="423"/>
                      <a:pt x="1496" y="198"/>
                    </a:cubicBezTo>
                    <a:cubicBezTo>
                      <a:pt x="1281" y="52"/>
                      <a:pt x="1068"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8087071" y="2766992"/>
                <a:ext cx="264115" cy="111857"/>
              </a:xfrm>
              <a:custGeom>
                <a:avLst/>
                <a:gdLst/>
                <a:ahLst/>
                <a:cxnLst/>
                <a:rect l="l" t="t" r="r" b="b"/>
                <a:pathLst>
                  <a:path w="2288" h="969" extrusionOk="0">
                    <a:moveTo>
                      <a:pt x="1227" y="0"/>
                    </a:moveTo>
                    <a:cubicBezTo>
                      <a:pt x="659" y="0"/>
                      <a:pt x="396" y="411"/>
                      <a:pt x="236" y="658"/>
                    </a:cubicBezTo>
                    <a:cubicBezTo>
                      <a:pt x="177" y="750"/>
                      <a:pt x="111" y="852"/>
                      <a:pt x="73" y="856"/>
                    </a:cubicBezTo>
                    <a:cubicBezTo>
                      <a:pt x="0" y="862"/>
                      <a:pt x="4" y="969"/>
                      <a:pt x="77" y="969"/>
                    </a:cubicBezTo>
                    <a:lnTo>
                      <a:pt x="81" y="969"/>
                    </a:lnTo>
                    <a:cubicBezTo>
                      <a:pt x="175" y="962"/>
                      <a:pt x="241" y="860"/>
                      <a:pt x="332" y="720"/>
                    </a:cubicBezTo>
                    <a:cubicBezTo>
                      <a:pt x="498" y="462"/>
                      <a:pt x="727" y="114"/>
                      <a:pt x="1230" y="114"/>
                    </a:cubicBezTo>
                    <a:cubicBezTo>
                      <a:pt x="1250" y="114"/>
                      <a:pt x="1271" y="114"/>
                      <a:pt x="1292" y="115"/>
                    </a:cubicBezTo>
                    <a:cubicBezTo>
                      <a:pt x="2084" y="160"/>
                      <a:pt x="2169" y="647"/>
                      <a:pt x="2171" y="669"/>
                    </a:cubicBezTo>
                    <a:cubicBezTo>
                      <a:pt x="2178" y="700"/>
                      <a:pt x="2202" y="714"/>
                      <a:pt x="2226" y="714"/>
                    </a:cubicBezTo>
                    <a:cubicBezTo>
                      <a:pt x="2257" y="714"/>
                      <a:pt x="2287" y="692"/>
                      <a:pt x="2284" y="652"/>
                    </a:cubicBezTo>
                    <a:cubicBezTo>
                      <a:pt x="2282" y="626"/>
                      <a:pt x="2188" y="52"/>
                      <a:pt x="1298" y="3"/>
                    </a:cubicBezTo>
                    <a:cubicBezTo>
                      <a:pt x="1274" y="1"/>
                      <a:pt x="1250"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8070564" y="2674067"/>
                <a:ext cx="293205" cy="110010"/>
              </a:xfrm>
              <a:custGeom>
                <a:avLst/>
                <a:gdLst/>
                <a:ahLst/>
                <a:cxnLst/>
                <a:rect l="l" t="t" r="r" b="b"/>
                <a:pathLst>
                  <a:path w="2540" h="953" extrusionOk="0">
                    <a:moveTo>
                      <a:pt x="1437" y="1"/>
                    </a:moveTo>
                    <a:cubicBezTo>
                      <a:pt x="1089" y="1"/>
                      <a:pt x="795" y="282"/>
                      <a:pt x="554" y="512"/>
                    </a:cubicBezTo>
                    <a:cubicBezTo>
                      <a:pt x="377" y="681"/>
                      <a:pt x="209" y="838"/>
                      <a:pt x="79" y="838"/>
                    </a:cubicBezTo>
                    <a:cubicBezTo>
                      <a:pt x="75" y="838"/>
                      <a:pt x="71" y="838"/>
                      <a:pt x="67" y="837"/>
                    </a:cubicBezTo>
                    <a:cubicBezTo>
                      <a:pt x="65" y="837"/>
                      <a:pt x="64" y="837"/>
                      <a:pt x="63" y="837"/>
                    </a:cubicBezTo>
                    <a:cubicBezTo>
                      <a:pt x="32" y="837"/>
                      <a:pt x="7" y="860"/>
                      <a:pt x="5" y="891"/>
                    </a:cubicBezTo>
                    <a:cubicBezTo>
                      <a:pt x="1" y="923"/>
                      <a:pt x="26" y="950"/>
                      <a:pt x="58" y="952"/>
                    </a:cubicBezTo>
                    <a:lnTo>
                      <a:pt x="79" y="952"/>
                    </a:lnTo>
                    <a:cubicBezTo>
                      <a:pt x="256" y="952"/>
                      <a:pt x="430" y="786"/>
                      <a:pt x="633" y="595"/>
                    </a:cubicBezTo>
                    <a:cubicBezTo>
                      <a:pt x="869" y="370"/>
                      <a:pt x="1136" y="116"/>
                      <a:pt x="1435" y="116"/>
                    </a:cubicBezTo>
                    <a:cubicBezTo>
                      <a:pt x="1473" y="116"/>
                      <a:pt x="1511" y="120"/>
                      <a:pt x="1550" y="129"/>
                    </a:cubicBezTo>
                    <a:cubicBezTo>
                      <a:pt x="2161" y="263"/>
                      <a:pt x="2410" y="816"/>
                      <a:pt x="2412" y="822"/>
                    </a:cubicBezTo>
                    <a:cubicBezTo>
                      <a:pt x="2422" y="849"/>
                      <a:pt x="2442" y="860"/>
                      <a:pt x="2463" y="860"/>
                    </a:cubicBezTo>
                    <a:cubicBezTo>
                      <a:pt x="2501" y="860"/>
                      <a:pt x="2539" y="823"/>
                      <a:pt x="2516" y="778"/>
                    </a:cubicBezTo>
                    <a:cubicBezTo>
                      <a:pt x="2505" y="752"/>
                      <a:pt x="2244" y="163"/>
                      <a:pt x="1575" y="16"/>
                    </a:cubicBezTo>
                    <a:cubicBezTo>
                      <a:pt x="1528" y="6"/>
                      <a:pt x="1482" y="1"/>
                      <a:pt x="1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8420562" y="2708351"/>
                <a:ext cx="334992" cy="224059"/>
              </a:xfrm>
              <a:custGeom>
                <a:avLst/>
                <a:gdLst/>
                <a:ahLst/>
                <a:cxnLst/>
                <a:rect l="l" t="t" r="r" b="b"/>
                <a:pathLst>
                  <a:path w="2902" h="1941" extrusionOk="0">
                    <a:moveTo>
                      <a:pt x="981" y="1"/>
                    </a:moveTo>
                    <a:cubicBezTo>
                      <a:pt x="449" y="1"/>
                      <a:pt x="44" y="427"/>
                      <a:pt x="40" y="432"/>
                    </a:cubicBezTo>
                    <a:cubicBezTo>
                      <a:pt x="1" y="475"/>
                      <a:pt x="39" y="530"/>
                      <a:pt x="83" y="530"/>
                    </a:cubicBezTo>
                    <a:cubicBezTo>
                      <a:pt x="97" y="530"/>
                      <a:pt x="112" y="524"/>
                      <a:pt x="125" y="511"/>
                    </a:cubicBezTo>
                    <a:cubicBezTo>
                      <a:pt x="128" y="504"/>
                      <a:pt x="500" y="115"/>
                      <a:pt x="981" y="115"/>
                    </a:cubicBezTo>
                    <a:cubicBezTo>
                      <a:pt x="1123" y="115"/>
                      <a:pt x="1275" y="149"/>
                      <a:pt x="1429" y="236"/>
                    </a:cubicBezTo>
                    <a:cubicBezTo>
                      <a:pt x="1765" y="428"/>
                      <a:pt x="1972" y="862"/>
                      <a:pt x="2153" y="1245"/>
                    </a:cubicBezTo>
                    <a:cubicBezTo>
                      <a:pt x="2327" y="1615"/>
                      <a:pt x="2481" y="1941"/>
                      <a:pt x="2721" y="1941"/>
                    </a:cubicBezTo>
                    <a:cubicBezTo>
                      <a:pt x="2761" y="1941"/>
                      <a:pt x="2802" y="1932"/>
                      <a:pt x="2840" y="1917"/>
                    </a:cubicBezTo>
                    <a:cubicBezTo>
                      <a:pt x="2902" y="1891"/>
                      <a:pt x="2876" y="1806"/>
                      <a:pt x="2820" y="1806"/>
                    </a:cubicBezTo>
                    <a:cubicBezTo>
                      <a:pt x="2813" y="1806"/>
                      <a:pt x="2804" y="1807"/>
                      <a:pt x="2795" y="1811"/>
                    </a:cubicBezTo>
                    <a:cubicBezTo>
                      <a:pt x="2771" y="1821"/>
                      <a:pt x="2748" y="1826"/>
                      <a:pt x="2726" y="1826"/>
                    </a:cubicBezTo>
                    <a:cubicBezTo>
                      <a:pt x="2563" y="1826"/>
                      <a:pt x="2434" y="1577"/>
                      <a:pt x="2255" y="1196"/>
                    </a:cubicBezTo>
                    <a:cubicBezTo>
                      <a:pt x="2068" y="798"/>
                      <a:pt x="1855" y="345"/>
                      <a:pt x="1487" y="138"/>
                    </a:cubicBezTo>
                    <a:cubicBezTo>
                      <a:pt x="1312" y="39"/>
                      <a:pt x="1141" y="1"/>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8636540" y="3033416"/>
                <a:ext cx="204551" cy="55062"/>
              </a:xfrm>
              <a:custGeom>
                <a:avLst/>
                <a:gdLst/>
                <a:ahLst/>
                <a:cxnLst/>
                <a:rect l="l" t="t" r="r" b="b"/>
                <a:pathLst>
                  <a:path w="1772" h="477" extrusionOk="0">
                    <a:moveTo>
                      <a:pt x="1690" y="1"/>
                    </a:moveTo>
                    <a:cubicBezTo>
                      <a:pt x="1678" y="1"/>
                      <a:pt x="1665" y="6"/>
                      <a:pt x="1652" y="16"/>
                    </a:cubicBezTo>
                    <a:cubicBezTo>
                      <a:pt x="1313" y="314"/>
                      <a:pt x="706" y="361"/>
                      <a:pt x="349" y="361"/>
                    </a:cubicBezTo>
                    <a:cubicBezTo>
                      <a:pt x="182" y="361"/>
                      <a:pt x="70" y="351"/>
                      <a:pt x="67" y="351"/>
                    </a:cubicBezTo>
                    <a:cubicBezTo>
                      <a:pt x="65" y="350"/>
                      <a:pt x="64" y="350"/>
                      <a:pt x="62" y="350"/>
                    </a:cubicBezTo>
                    <a:cubicBezTo>
                      <a:pt x="32" y="350"/>
                      <a:pt x="7" y="371"/>
                      <a:pt x="5" y="402"/>
                    </a:cubicBezTo>
                    <a:cubicBezTo>
                      <a:pt x="1" y="434"/>
                      <a:pt x="24" y="461"/>
                      <a:pt x="56" y="463"/>
                    </a:cubicBezTo>
                    <a:cubicBezTo>
                      <a:pt x="69" y="465"/>
                      <a:pt x="188" y="476"/>
                      <a:pt x="361" y="476"/>
                    </a:cubicBezTo>
                    <a:cubicBezTo>
                      <a:pt x="735" y="476"/>
                      <a:pt x="1361" y="425"/>
                      <a:pt x="1727" y="102"/>
                    </a:cubicBezTo>
                    <a:cubicBezTo>
                      <a:pt x="1772" y="63"/>
                      <a:pt x="1736" y="1"/>
                      <a:pt x="1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8641388" y="3150351"/>
                <a:ext cx="95811" cy="102968"/>
              </a:xfrm>
              <a:custGeom>
                <a:avLst/>
                <a:gdLst/>
                <a:ahLst/>
                <a:cxnLst/>
                <a:rect l="l" t="t" r="r" b="b"/>
                <a:pathLst>
                  <a:path w="830" h="892" extrusionOk="0">
                    <a:moveTo>
                      <a:pt x="84" y="0"/>
                    </a:moveTo>
                    <a:cubicBezTo>
                      <a:pt x="35" y="0"/>
                      <a:pt x="0" y="69"/>
                      <a:pt x="50" y="106"/>
                    </a:cubicBezTo>
                    <a:cubicBezTo>
                      <a:pt x="57" y="110"/>
                      <a:pt x="591" y="493"/>
                      <a:pt x="710" y="851"/>
                    </a:cubicBezTo>
                    <a:cubicBezTo>
                      <a:pt x="719" y="874"/>
                      <a:pt x="740" y="891"/>
                      <a:pt x="763" y="891"/>
                    </a:cubicBezTo>
                    <a:cubicBezTo>
                      <a:pt x="770" y="891"/>
                      <a:pt x="776" y="889"/>
                      <a:pt x="782" y="887"/>
                    </a:cubicBezTo>
                    <a:cubicBezTo>
                      <a:pt x="812" y="878"/>
                      <a:pt x="829" y="844"/>
                      <a:pt x="819" y="814"/>
                    </a:cubicBezTo>
                    <a:cubicBezTo>
                      <a:pt x="689" y="423"/>
                      <a:pt x="140" y="29"/>
                      <a:pt x="118" y="12"/>
                    </a:cubicBezTo>
                    <a:cubicBezTo>
                      <a:pt x="107" y="4"/>
                      <a:pt x="95" y="0"/>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8650854" y="3110411"/>
                <a:ext cx="157107" cy="64297"/>
              </a:xfrm>
              <a:custGeom>
                <a:avLst/>
                <a:gdLst/>
                <a:ahLst/>
                <a:cxnLst/>
                <a:rect l="l" t="t" r="r" b="b"/>
                <a:pathLst>
                  <a:path w="1361" h="557" extrusionOk="0">
                    <a:moveTo>
                      <a:pt x="548" y="0"/>
                    </a:moveTo>
                    <a:cubicBezTo>
                      <a:pt x="291" y="0"/>
                      <a:pt x="69" y="59"/>
                      <a:pt x="49" y="64"/>
                    </a:cubicBezTo>
                    <a:cubicBezTo>
                      <a:pt x="17" y="73"/>
                      <a:pt x="0" y="105"/>
                      <a:pt x="9" y="135"/>
                    </a:cubicBezTo>
                    <a:cubicBezTo>
                      <a:pt x="16" y="161"/>
                      <a:pt x="37" y="177"/>
                      <a:pt x="63" y="177"/>
                    </a:cubicBezTo>
                    <a:cubicBezTo>
                      <a:pt x="68" y="177"/>
                      <a:pt x="74" y="177"/>
                      <a:pt x="79" y="175"/>
                    </a:cubicBezTo>
                    <a:cubicBezTo>
                      <a:pt x="83" y="174"/>
                      <a:pt x="297" y="118"/>
                      <a:pt x="542" y="118"/>
                    </a:cubicBezTo>
                    <a:cubicBezTo>
                      <a:pt x="825" y="118"/>
                      <a:pt x="1150" y="193"/>
                      <a:pt x="1241" y="516"/>
                    </a:cubicBezTo>
                    <a:cubicBezTo>
                      <a:pt x="1250" y="539"/>
                      <a:pt x="1271" y="556"/>
                      <a:pt x="1296" y="556"/>
                    </a:cubicBezTo>
                    <a:cubicBezTo>
                      <a:pt x="1303" y="556"/>
                      <a:pt x="1307" y="556"/>
                      <a:pt x="1313" y="554"/>
                    </a:cubicBezTo>
                    <a:cubicBezTo>
                      <a:pt x="1343" y="545"/>
                      <a:pt x="1360" y="514"/>
                      <a:pt x="1352" y="484"/>
                    </a:cubicBezTo>
                    <a:cubicBezTo>
                      <a:pt x="1240" y="90"/>
                      <a:pt x="866"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8020927" y="3678581"/>
                <a:ext cx="159300" cy="35323"/>
              </a:xfrm>
              <a:custGeom>
                <a:avLst/>
                <a:gdLst/>
                <a:ahLst/>
                <a:cxnLst/>
                <a:rect l="l" t="t" r="r" b="b"/>
                <a:pathLst>
                  <a:path w="1380" h="306" extrusionOk="0">
                    <a:moveTo>
                      <a:pt x="60" y="1"/>
                    </a:moveTo>
                    <a:cubicBezTo>
                      <a:pt x="32" y="1"/>
                      <a:pt x="7" y="23"/>
                      <a:pt x="5" y="50"/>
                    </a:cubicBezTo>
                    <a:cubicBezTo>
                      <a:pt x="1" y="82"/>
                      <a:pt x="22" y="110"/>
                      <a:pt x="54" y="114"/>
                    </a:cubicBezTo>
                    <a:cubicBezTo>
                      <a:pt x="65" y="116"/>
                      <a:pt x="1058" y="231"/>
                      <a:pt x="1282" y="303"/>
                    </a:cubicBezTo>
                    <a:cubicBezTo>
                      <a:pt x="1288" y="305"/>
                      <a:pt x="1295" y="305"/>
                      <a:pt x="1301" y="305"/>
                    </a:cubicBezTo>
                    <a:cubicBezTo>
                      <a:pt x="1365" y="305"/>
                      <a:pt x="1380" y="214"/>
                      <a:pt x="1318" y="195"/>
                    </a:cubicBezTo>
                    <a:cubicBezTo>
                      <a:pt x="1082" y="118"/>
                      <a:pt x="109" y="5"/>
                      <a:pt x="67" y="1"/>
                    </a:cubicBezTo>
                    <a:cubicBezTo>
                      <a:pt x="64" y="1"/>
                      <a:pt x="62"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8458771" y="3688278"/>
                <a:ext cx="85653" cy="18931"/>
              </a:xfrm>
              <a:custGeom>
                <a:avLst/>
                <a:gdLst/>
                <a:ahLst/>
                <a:cxnLst/>
                <a:rect l="l" t="t" r="r" b="b"/>
                <a:pathLst>
                  <a:path w="742" h="164" extrusionOk="0">
                    <a:moveTo>
                      <a:pt x="562" y="1"/>
                    </a:moveTo>
                    <a:cubicBezTo>
                      <a:pt x="381" y="1"/>
                      <a:pt x="107" y="46"/>
                      <a:pt x="70" y="51"/>
                    </a:cubicBezTo>
                    <a:cubicBezTo>
                      <a:pt x="0" y="62"/>
                      <a:pt x="9" y="164"/>
                      <a:pt x="79" y="164"/>
                    </a:cubicBezTo>
                    <a:lnTo>
                      <a:pt x="89" y="164"/>
                    </a:lnTo>
                    <a:cubicBezTo>
                      <a:pt x="182" y="149"/>
                      <a:pt x="414" y="115"/>
                      <a:pt x="559" y="115"/>
                    </a:cubicBezTo>
                    <a:cubicBezTo>
                      <a:pt x="594" y="115"/>
                      <a:pt x="623" y="117"/>
                      <a:pt x="645" y="121"/>
                    </a:cubicBezTo>
                    <a:cubicBezTo>
                      <a:pt x="650" y="123"/>
                      <a:pt x="656" y="123"/>
                      <a:pt x="661" y="123"/>
                    </a:cubicBezTo>
                    <a:cubicBezTo>
                      <a:pt x="725" y="123"/>
                      <a:pt x="741" y="18"/>
                      <a:pt x="666" y="9"/>
                    </a:cubicBezTo>
                    <a:cubicBezTo>
                      <a:pt x="639" y="3"/>
                      <a:pt x="603" y="1"/>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7749771" y="3752921"/>
                <a:ext cx="157569" cy="625773"/>
              </a:xfrm>
              <a:custGeom>
                <a:avLst/>
                <a:gdLst/>
                <a:ahLst/>
                <a:cxnLst/>
                <a:rect l="l" t="t" r="r" b="b"/>
                <a:pathLst>
                  <a:path w="1365" h="5421" extrusionOk="0">
                    <a:moveTo>
                      <a:pt x="1286" y="0"/>
                    </a:moveTo>
                    <a:cubicBezTo>
                      <a:pt x="1268" y="0"/>
                      <a:pt x="1251" y="8"/>
                      <a:pt x="1239" y="27"/>
                    </a:cubicBezTo>
                    <a:cubicBezTo>
                      <a:pt x="1200" y="93"/>
                      <a:pt x="245" y="1641"/>
                      <a:pt x="100" y="1960"/>
                    </a:cubicBezTo>
                    <a:cubicBezTo>
                      <a:pt x="0" y="2179"/>
                      <a:pt x="345" y="2634"/>
                      <a:pt x="809" y="3205"/>
                    </a:cubicBezTo>
                    <a:cubicBezTo>
                      <a:pt x="941" y="3367"/>
                      <a:pt x="1090" y="3550"/>
                      <a:pt x="1113" y="3607"/>
                    </a:cubicBezTo>
                    <a:cubicBezTo>
                      <a:pt x="1075" y="3673"/>
                      <a:pt x="841" y="3909"/>
                      <a:pt x="668" y="4084"/>
                    </a:cubicBezTo>
                    <a:cubicBezTo>
                      <a:pt x="179" y="4580"/>
                      <a:pt x="104" y="4671"/>
                      <a:pt x="126" y="4741"/>
                    </a:cubicBezTo>
                    <a:cubicBezTo>
                      <a:pt x="156" y="4829"/>
                      <a:pt x="351" y="5361"/>
                      <a:pt x="360" y="5384"/>
                    </a:cubicBezTo>
                    <a:cubicBezTo>
                      <a:pt x="368" y="5405"/>
                      <a:pt x="390" y="5420"/>
                      <a:pt x="413" y="5420"/>
                    </a:cubicBezTo>
                    <a:lnTo>
                      <a:pt x="415" y="5420"/>
                    </a:lnTo>
                    <a:cubicBezTo>
                      <a:pt x="453" y="5420"/>
                      <a:pt x="481" y="5382"/>
                      <a:pt x="468" y="5344"/>
                    </a:cubicBezTo>
                    <a:cubicBezTo>
                      <a:pt x="466" y="5339"/>
                      <a:pt x="281" y="4837"/>
                      <a:pt x="241" y="4718"/>
                    </a:cubicBezTo>
                    <a:cubicBezTo>
                      <a:pt x="279" y="4643"/>
                      <a:pt x="549" y="4367"/>
                      <a:pt x="749" y="4165"/>
                    </a:cubicBezTo>
                    <a:cubicBezTo>
                      <a:pt x="1077" y="3833"/>
                      <a:pt x="1211" y="3692"/>
                      <a:pt x="1228" y="3628"/>
                    </a:cubicBezTo>
                    <a:cubicBezTo>
                      <a:pt x="1243" y="3567"/>
                      <a:pt x="1179" y="3479"/>
                      <a:pt x="898" y="3132"/>
                    </a:cubicBezTo>
                    <a:cubicBezTo>
                      <a:pt x="628" y="2800"/>
                      <a:pt x="124" y="2181"/>
                      <a:pt x="204" y="2007"/>
                    </a:cubicBezTo>
                    <a:cubicBezTo>
                      <a:pt x="347" y="1692"/>
                      <a:pt x="1328" y="104"/>
                      <a:pt x="1337" y="89"/>
                    </a:cubicBezTo>
                    <a:cubicBezTo>
                      <a:pt x="1365" y="43"/>
                      <a:pt x="1326" y="0"/>
                      <a:pt x="1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8047938" y="3786859"/>
                <a:ext cx="383706" cy="232140"/>
              </a:xfrm>
              <a:custGeom>
                <a:avLst/>
                <a:gdLst/>
                <a:ahLst/>
                <a:cxnLst/>
                <a:rect l="l" t="t" r="r" b="b"/>
                <a:pathLst>
                  <a:path w="3324" h="2011" extrusionOk="0">
                    <a:moveTo>
                      <a:pt x="3249" y="0"/>
                    </a:moveTo>
                    <a:cubicBezTo>
                      <a:pt x="3232" y="0"/>
                      <a:pt x="3214" y="9"/>
                      <a:pt x="3202" y="29"/>
                    </a:cubicBezTo>
                    <a:cubicBezTo>
                      <a:pt x="3190" y="49"/>
                      <a:pt x="2168" y="1896"/>
                      <a:pt x="1177" y="1896"/>
                    </a:cubicBezTo>
                    <a:cubicBezTo>
                      <a:pt x="1106" y="1896"/>
                      <a:pt x="1035" y="1886"/>
                      <a:pt x="965" y="1866"/>
                    </a:cubicBezTo>
                    <a:cubicBezTo>
                      <a:pt x="709" y="1794"/>
                      <a:pt x="520" y="1647"/>
                      <a:pt x="405" y="1432"/>
                    </a:cubicBezTo>
                    <a:cubicBezTo>
                      <a:pt x="124" y="908"/>
                      <a:pt x="358" y="140"/>
                      <a:pt x="363" y="131"/>
                    </a:cubicBezTo>
                    <a:cubicBezTo>
                      <a:pt x="378" y="86"/>
                      <a:pt x="341" y="55"/>
                      <a:pt x="306" y="55"/>
                    </a:cubicBezTo>
                    <a:cubicBezTo>
                      <a:pt x="283" y="55"/>
                      <a:pt x="260" y="68"/>
                      <a:pt x="252" y="97"/>
                    </a:cubicBezTo>
                    <a:cubicBezTo>
                      <a:pt x="243" y="129"/>
                      <a:pt x="1" y="919"/>
                      <a:pt x="305" y="1485"/>
                    </a:cubicBezTo>
                    <a:cubicBezTo>
                      <a:pt x="437" y="1730"/>
                      <a:pt x="648" y="1894"/>
                      <a:pt x="933" y="1977"/>
                    </a:cubicBezTo>
                    <a:cubicBezTo>
                      <a:pt x="1014" y="2000"/>
                      <a:pt x="1097" y="2011"/>
                      <a:pt x="1178" y="2011"/>
                    </a:cubicBezTo>
                    <a:cubicBezTo>
                      <a:pt x="2235" y="2011"/>
                      <a:pt x="3257" y="168"/>
                      <a:pt x="3302" y="82"/>
                    </a:cubicBezTo>
                    <a:cubicBezTo>
                      <a:pt x="3323" y="39"/>
                      <a:pt x="3287" y="0"/>
                      <a:pt x="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8019195" y="4315089"/>
                <a:ext cx="73186" cy="104122"/>
              </a:xfrm>
              <a:custGeom>
                <a:avLst/>
                <a:gdLst/>
                <a:ahLst/>
                <a:cxnLst/>
                <a:rect l="l" t="t" r="r" b="b"/>
                <a:pathLst>
                  <a:path w="634" h="902" extrusionOk="0">
                    <a:moveTo>
                      <a:pt x="555" y="1"/>
                    </a:moveTo>
                    <a:cubicBezTo>
                      <a:pt x="540" y="1"/>
                      <a:pt x="525" y="7"/>
                      <a:pt x="512" y="22"/>
                    </a:cubicBezTo>
                    <a:cubicBezTo>
                      <a:pt x="463" y="82"/>
                      <a:pt x="35" y="623"/>
                      <a:pt x="5" y="835"/>
                    </a:cubicBezTo>
                    <a:cubicBezTo>
                      <a:pt x="1" y="867"/>
                      <a:pt x="22" y="897"/>
                      <a:pt x="54" y="901"/>
                    </a:cubicBezTo>
                    <a:lnTo>
                      <a:pt x="62" y="901"/>
                    </a:lnTo>
                    <a:cubicBezTo>
                      <a:pt x="90" y="901"/>
                      <a:pt x="114" y="880"/>
                      <a:pt x="118" y="852"/>
                    </a:cubicBezTo>
                    <a:cubicBezTo>
                      <a:pt x="139" y="697"/>
                      <a:pt x="473" y="252"/>
                      <a:pt x="601" y="93"/>
                    </a:cubicBezTo>
                    <a:cubicBezTo>
                      <a:pt x="634" y="49"/>
                      <a:pt x="597"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7924654" y="4281266"/>
                <a:ext cx="98120" cy="80689"/>
              </a:xfrm>
              <a:custGeom>
                <a:avLst/>
                <a:gdLst/>
                <a:ahLst/>
                <a:cxnLst/>
                <a:rect l="l" t="t" r="r" b="b"/>
                <a:pathLst>
                  <a:path w="850" h="699" extrusionOk="0">
                    <a:moveTo>
                      <a:pt x="765" y="1"/>
                    </a:moveTo>
                    <a:cubicBezTo>
                      <a:pt x="757" y="1"/>
                      <a:pt x="748" y="3"/>
                      <a:pt x="739" y="7"/>
                    </a:cubicBezTo>
                    <a:cubicBezTo>
                      <a:pt x="713" y="20"/>
                      <a:pt x="134" y="311"/>
                      <a:pt x="11" y="620"/>
                    </a:cubicBezTo>
                    <a:cubicBezTo>
                      <a:pt x="0" y="650"/>
                      <a:pt x="13" y="682"/>
                      <a:pt x="43" y="694"/>
                    </a:cubicBezTo>
                    <a:cubicBezTo>
                      <a:pt x="49" y="696"/>
                      <a:pt x="58" y="699"/>
                      <a:pt x="64" y="699"/>
                    </a:cubicBezTo>
                    <a:cubicBezTo>
                      <a:pt x="88" y="699"/>
                      <a:pt x="109" y="684"/>
                      <a:pt x="117" y="662"/>
                    </a:cubicBezTo>
                    <a:cubicBezTo>
                      <a:pt x="224" y="396"/>
                      <a:pt x="784" y="113"/>
                      <a:pt x="790" y="111"/>
                    </a:cubicBezTo>
                    <a:cubicBezTo>
                      <a:pt x="849" y="82"/>
                      <a:pt x="818" y="1"/>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8235635" y="4431678"/>
                <a:ext cx="104584" cy="70300"/>
              </a:xfrm>
              <a:custGeom>
                <a:avLst/>
                <a:gdLst/>
                <a:ahLst/>
                <a:cxnLst/>
                <a:rect l="l" t="t" r="r" b="b"/>
                <a:pathLst>
                  <a:path w="906" h="609" extrusionOk="0">
                    <a:moveTo>
                      <a:pt x="81" y="0"/>
                    </a:moveTo>
                    <a:cubicBezTo>
                      <a:pt x="38" y="0"/>
                      <a:pt x="1" y="56"/>
                      <a:pt x="41" y="98"/>
                    </a:cubicBezTo>
                    <a:cubicBezTo>
                      <a:pt x="58" y="117"/>
                      <a:pt x="511" y="583"/>
                      <a:pt x="841" y="609"/>
                    </a:cubicBezTo>
                    <a:cubicBezTo>
                      <a:pt x="843" y="609"/>
                      <a:pt x="844" y="609"/>
                      <a:pt x="845" y="609"/>
                    </a:cubicBezTo>
                    <a:cubicBezTo>
                      <a:pt x="876" y="609"/>
                      <a:pt x="901" y="586"/>
                      <a:pt x="903" y="555"/>
                    </a:cubicBezTo>
                    <a:cubicBezTo>
                      <a:pt x="905" y="549"/>
                      <a:pt x="903" y="541"/>
                      <a:pt x="901" y="534"/>
                    </a:cubicBezTo>
                    <a:cubicBezTo>
                      <a:pt x="895" y="511"/>
                      <a:pt x="873" y="496"/>
                      <a:pt x="852" y="494"/>
                    </a:cubicBezTo>
                    <a:cubicBezTo>
                      <a:pt x="563" y="472"/>
                      <a:pt x="126" y="23"/>
                      <a:pt x="122" y="19"/>
                    </a:cubicBezTo>
                    <a:cubicBezTo>
                      <a:pt x="109" y="6"/>
                      <a:pt x="9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6995751" y="3137884"/>
                <a:ext cx="402522" cy="426648"/>
              </a:xfrm>
              <a:custGeom>
                <a:avLst/>
                <a:gdLst/>
                <a:ahLst/>
                <a:cxnLst/>
                <a:rect l="l" t="t" r="r" b="b"/>
                <a:pathLst>
                  <a:path w="3487" h="3696" extrusionOk="0">
                    <a:moveTo>
                      <a:pt x="3259" y="1"/>
                    </a:moveTo>
                    <a:lnTo>
                      <a:pt x="1" y="95"/>
                    </a:lnTo>
                    <a:lnTo>
                      <a:pt x="686" y="3696"/>
                    </a:lnTo>
                    <a:cubicBezTo>
                      <a:pt x="686" y="3696"/>
                      <a:pt x="3144" y="3583"/>
                      <a:pt x="3316" y="3525"/>
                    </a:cubicBezTo>
                    <a:cubicBezTo>
                      <a:pt x="3487" y="3468"/>
                      <a:pt x="3259" y="1"/>
                      <a:pt x="3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6988709" y="3131305"/>
                <a:ext cx="409102" cy="439807"/>
              </a:xfrm>
              <a:custGeom>
                <a:avLst/>
                <a:gdLst/>
                <a:ahLst/>
                <a:cxnLst/>
                <a:rect l="l" t="t" r="r" b="b"/>
                <a:pathLst>
                  <a:path w="3544" h="3810" extrusionOk="0">
                    <a:moveTo>
                      <a:pt x="3267" y="118"/>
                    </a:moveTo>
                    <a:cubicBezTo>
                      <a:pt x="3348" y="1365"/>
                      <a:pt x="3437" y="3327"/>
                      <a:pt x="3346" y="3531"/>
                    </a:cubicBezTo>
                    <a:cubicBezTo>
                      <a:pt x="3160" y="3572"/>
                      <a:pt x="1754" y="3650"/>
                      <a:pt x="796" y="3695"/>
                    </a:cubicBezTo>
                    <a:lnTo>
                      <a:pt x="130" y="207"/>
                    </a:lnTo>
                    <a:lnTo>
                      <a:pt x="3267" y="118"/>
                    </a:lnTo>
                    <a:close/>
                    <a:moveTo>
                      <a:pt x="3322" y="0"/>
                    </a:moveTo>
                    <a:cubicBezTo>
                      <a:pt x="3320" y="0"/>
                      <a:pt x="3319" y="0"/>
                      <a:pt x="3318" y="1"/>
                    </a:cubicBezTo>
                    <a:lnTo>
                      <a:pt x="60" y="96"/>
                    </a:lnTo>
                    <a:cubicBezTo>
                      <a:pt x="26" y="96"/>
                      <a:pt x="0" y="128"/>
                      <a:pt x="6" y="162"/>
                    </a:cubicBezTo>
                    <a:lnTo>
                      <a:pt x="692" y="3763"/>
                    </a:lnTo>
                    <a:cubicBezTo>
                      <a:pt x="696" y="3791"/>
                      <a:pt x="719" y="3810"/>
                      <a:pt x="747" y="3810"/>
                    </a:cubicBezTo>
                    <a:lnTo>
                      <a:pt x="751" y="3810"/>
                    </a:lnTo>
                    <a:cubicBezTo>
                      <a:pt x="1002" y="3799"/>
                      <a:pt x="3222" y="3693"/>
                      <a:pt x="3395" y="3635"/>
                    </a:cubicBezTo>
                    <a:cubicBezTo>
                      <a:pt x="3458" y="3614"/>
                      <a:pt x="3543" y="3587"/>
                      <a:pt x="3469" y="1795"/>
                    </a:cubicBezTo>
                    <a:cubicBezTo>
                      <a:pt x="3435" y="931"/>
                      <a:pt x="3377" y="62"/>
                      <a:pt x="3377" y="54"/>
                    </a:cubicBezTo>
                    <a:cubicBezTo>
                      <a:pt x="3375" y="23"/>
                      <a:pt x="3350" y="0"/>
                      <a:pt x="3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6975896" y="3076242"/>
                <a:ext cx="429072" cy="132058"/>
              </a:xfrm>
              <a:custGeom>
                <a:avLst/>
                <a:gdLst/>
                <a:ahLst/>
                <a:cxnLst/>
                <a:rect l="l" t="t" r="r" b="b"/>
                <a:pathLst>
                  <a:path w="3717" h="1144" extrusionOk="0">
                    <a:moveTo>
                      <a:pt x="3601" y="1"/>
                    </a:moveTo>
                    <a:lnTo>
                      <a:pt x="0" y="229"/>
                    </a:lnTo>
                    <a:lnTo>
                      <a:pt x="58" y="1144"/>
                    </a:lnTo>
                    <a:lnTo>
                      <a:pt x="3716" y="973"/>
                    </a:lnTo>
                    <a:lnTo>
                      <a:pt x="3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7150549" y="3610359"/>
                <a:ext cx="369854" cy="150874"/>
              </a:xfrm>
              <a:custGeom>
                <a:avLst/>
                <a:gdLst/>
                <a:ahLst/>
                <a:cxnLst/>
                <a:rect l="l" t="t" r="r" b="b"/>
                <a:pathLst>
                  <a:path w="3204" h="1307" extrusionOk="0">
                    <a:moveTo>
                      <a:pt x="268" y="0"/>
                    </a:moveTo>
                    <a:cubicBezTo>
                      <a:pt x="244" y="0"/>
                      <a:pt x="230" y="0"/>
                      <a:pt x="230" y="0"/>
                    </a:cubicBezTo>
                    <a:cubicBezTo>
                      <a:pt x="77" y="458"/>
                      <a:pt x="1" y="954"/>
                      <a:pt x="115" y="1145"/>
                    </a:cubicBezTo>
                    <a:cubicBezTo>
                      <a:pt x="174" y="1243"/>
                      <a:pt x="917" y="1307"/>
                      <a:pt x="1646" y="1307"/>
                    </a:cubicBezTo>
                    <a:cubicBezTo>
                      <a:pt x="2338" y="1307"/>
                      <a:pt x="3017" y="1249"/>
                      <a:pt x="3089" y="1107"/>
                    </a:cubicBezTo>
                    <a:cubicBezTo>
                      <a:pt x="3203" y="877"/>
                      <a:pt x="2974" y="230"/>
                      <a:pt x="3089" y="115"/>
                    </a:cubicBezTo>
                    <a:cubicBezTo>
                      <a:pt x="3202" y="4"/>
                      <a:pt x="614"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7142469" y="3604010"/>
                <a:ext cx="378165" cy="163918"/>
              </a:xfrm>
              <a:custGeom>
                <a:avLst/>
                <a:gdLst/>
                <a:ahLst/>
                <a:cxnLst/>
                <a:rect l="l" t="t" r="r" b="b"/>
                <a:pathLst>
                  <a:path w="3276" h="1420" extrusionOk="0">
                    <a:moveTo>
                      <a:pt x="373" y="113"/>
                    </a:moveTo>
                    <a:cubicBezTo>
                      <a:pt x="1796" y="113"/>
                      <a:pt x="2848" y="145"/>
                      <a:pt x="3082" y="190"/>
                    </a:cubicBezTo>
                    <a:cubicBezTo>
                      <a:pt x="3054" y="277"/>
                      <a:pt x="3071" y="415"/>
                      <a:pt x="3099" y="613"/>
                    </a:cubicBezTo>
                    <a:cubicBezTo>
                      <a:pt x="3127" y="811"/>
                      <a:pt x="3159" y="1034"/>
                      <a:pt x="3107" y="1137"/>
                    </a:cubicBezTo>
                    <a:cubicBezTo>
                      <a:pt x="3073" y="1205"/>
                      <a:pt x="2675" y="1305"/>
                      <a:pt x="1718" y="1305"/>
                    </a:cubicBezTo>
                    <a:cubicBezTo>
                      <a:pt x="924" y="1305"/>
                      <a:pt x="298" y="1232"/>
                      <a:pt x="234" y="1171"/>
                    </a:cubicBezTo>
                    <a:cubicBezTo>
                      <a:pt x="143" y="1017"/>
                      <a:pt x="188" y="588"/>
                      <a:pt x="341" y="113"/>
                    </a:cubicBezTo>
                    <a:close/>
                    <a:moveTo>
                      <a:pt x="298" y="0"/>
                    </a:moveTo>
                    <a:cubicBezTo>
                      <a:pt x="275" y="0"/>
                      <a:pt x="254" y="15"/>
                      <a:pt x="245" y="38"/>
                    </a:cubicBezTo>
                    <a:cubicBezTo>
                      <a:pt x="111" y="445"/>
                      <a:pt x="0" y="1000"/>
                      <a:pt x="137" y="1228"/>
                    </a:cubicBezTo>
                    <a:cubicBezTo>
                      <a:pt x="249" y="1418"/>
                      <a:pt x="1658" y="1420"/>
                      <a:pt x="1718" y="1420"/>
                    </a:cubicBezTo>
                    <a:cubicBezTo>
                      <a:pt x="2231" y="1420"/>
                      <a:pt x="3107" y="1390"/>
                      <a:pt x="3207" y="1188"/>
                    </a:cubicBezTo>
                    <a:cubicBezTo>
                      <a:pt x="3276" y="1054"/>
                      <a:pt x="3244" y="822"/>
                      <a:pt x="3212" y="598"/>
                    </a:cubicBezTo>
                    <a:cubicBezTo>
                      <a:pt x="3193" y="458"/>
                      <a:pt x="3163" y="247"/>
                      <a:pt x="3197" y="211"/>
                    </a:cubicBezTo>
                    <a:cubicBezTo>
                      <a:pt x="3216" y="192"/>
                      <a:pt x="3220" y="164"/>
                      <a:pt x="3214" y="138"/>
                    </a:cubicBezTo>
                    <a:cubicBezTo>
                      <a:pt x="3193" y="92"/>
                      <a:pt x="3154"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7198223" y="3265209"/>
                <a:ext cx="267001" cy="316638"/>
              </a:xfrm>
              <a:custGeom>
                <a:avLst/>
                <a:gdLst/>
                <a:ahLst/>
                <a:cxnLst/>
                <a:rect l="l" t="t" r="r" b="b"/>
                <a:pathLst>
                  <a:path w="2313" h="2743" extrusionOk="0">
                    <a:moveTo>
                      <a:pt x="883" y="1"/>
                    </a:moveTo>
                    <a:cubicBezTo>
                      <a:pt x="831" y="1"/>
                      <a:pt x="780" y="10"/>
                      <a:pt x="730" y="30"/>
                    </a:cubicBezTo>
                    <a:cubicBezTo>
                      <a:pt x="0" y="328"/>
                      <a:pt x="1126" y="794"/>
                      <a:pt x="952" y="1352"/>
                    </a:cubicBezTo>
                    <a:cubicBezTo>
                      <a:pt x="871" y="1609"/>
                      <a:pt x="371" y="2378"/>
                      <a:pt x="784" y="2624"/>
                    </a:cubicBezTo>
                    <a:cubicBezTo>
                      <a:pt x="898" y="2693"/>
                      <a:pt x="1069" y="2743"/>
                      <a:pt x="1254" y="2743"/>
                    </a:cubicBezTo>
                    <a:cubicBezTo>
                      <a:pt x="1737" y="2743"/>
                      <a:pt x="2313" y="2404"/>
                      <a:pt x="2192" y="1186"/>
                    </a:cubicBezTo>
                    <a:cubicBezTo>
                      <a:pt x="2192" y="1186"/>
                      <a:pt x="1471" y="1"/>
                      <a:pt x="883"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6966315" y="3279985"/>
                <a:ext cx="259729" cy="227984"/>
              </a:xfrm>
              <a:custGeom>
                <a:avLst/>
                <a:gdLst/>
                <a:ahLst/>
                <a:cxnLst/>
                <a:rect l="l" t="t" r="r" b="b"/>
                <a:pathLst>
                  <a:path w="2250" h="1975" extrusionOk="0">
                    <a:moveTo>
                      <a:pt x="1367" y="0"/>
                    </a:moveTo>
                    <a:cubicBezTo>
                      <a:pt x="933" y="0"/>
                      <a:pt x="435" y="219"/>
                      <a:pt x="435" y="219"/>
                    </a:cubicBezTo>
                    <a:cubicBezTo>
                      <a:pt x="254" y="292"/>
                      <a:pt x="0" y="1792"/>
                      <a:pt x="698" y="1937"/>
                    </a:cubicBezTo>
                    <a:cubicBezTo>
                      <a:pt x="822" y="1963"/>
                      <a:pt x="950" y="1974"/>
                      <a:pt x="1075" y="1974"/>
                    </a:cubicBezTo>
                    <a:cubicBezTo>
                      <a:pt x="1656" y="1974"/>
                      <a:pt x="2186" y="1724"/>
                      <a:pt x="2058" y="1498"/>
                    </a:cubicBezTo>
                    <a:cubicBezTo>
                      <a:pt x="1920" y="1257"/>
                      <a:pt x="1469" y="1243"/>
                      <a:pt x="1360" y="1243"/>
                    </a:cubicBezTo>
                    <a:cubicBezTo>
                      <a:pt x="1345" y="1243"/>
                      <a:pt x="1337" y="1243"/>
                      <a:pt x="1337" y="1243"/>
                    </a:cubicBezTo>
                    <a:cubicBezTo>
                      <a:pt x="1337" y="1243"/>
                      <a:pt x="2250" y="913"/>
                      <a:pt x="1986" y="675"/>
                    </a:cubicBezTo>
                    <a:cubicBezTo>
                      <a:pt x="1882" y="582"/>
                      <a:pt x="1736" y="554"/>
                      <a:pt x="1596" y="554"/>
                    </a:cubicBezTo>
                    <a:cubicBezTo>
                      <a:pt x="1380" y="554"/>
                      <a:pt x="1179" y="622"/>
                      <a:pt x="1179" y="622"/>
                    </a:cubicBezTo>
                    <a:cubicBezTo>
                      <a:pt x="1179" y="622"/>
                      <a:pt x="2141" y="236"/>
                      <a:pt x="1686" y="53"/>
                    </a:cubicBezTo>
                    <a:cubicBezTo>
                      <a:pt x="1591" y="15"/>
                      <a:pt x="1481" y="0"/>
                      <a:pt x="1367"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7047466" y="3336548"/>
                <a:ext cx="83921" cy="32206"/>
              </a:xfrm>
              <a:custGeom>
                <a:avLst/>
                <a:gdLst/>
                <a:ahLst/>
                <a:cxnLst/>
                <a:rect l="l" t="t" r="r" b="b"/>
                <a:pathLst>
                  <a:path w="727" h="279" extrusionOk="0">
                    <a:moveTo>
                      <a:pt x="648" y="1"/>
                    </a:moveTo>
                    <a:cubicBezTo>
                      <a:pt x="645" y="1"/>
                      <a:pt x="642" y="1"/>
                      <a:pt x="638" y="2"/>
                    </a:cubicBezTo>
                    <a:cubicBezTo>
                      <a:pt x="502" y="19"/>
                      <a:pt x="81" y="161"/>
                      <a:pt x="64" y="168"/>
                    </a:cubicBezTo>
                    <a:cubicBezTo>
                      <a:pt x="0" y="189"/>
                      <a:pt x="16" y="278"/>
                      <a:pt x="78" y="278"/>
                    </a:cubicBezTo>
                    <a:cubicBezTo>
                      <a:pt x="79" y="278"/>
                      <a:pt x="80" y="278"/>
                      <a:pt x="81" y="278"/>
                    </a:cubicBezTo>
                    <a:cubicBezTo>
                      <a:pt x="87" y="278"/>
                      <a:pt x="93" y="278"/>
                      <a:pt x="100" y="276"/>
                    </a:cubicBezTo>
                    <a:cubicBezTo>
                      <a:pt x="104" y="274"/>
                      <a:pt x="527" y="132"/>
                      <a:pt x="653" y="114"/>
                    </a:cubicBezTo>
                    <a:cubicBezTo>
                      <a:pt x="726" y="104"/>
                      <a:pt x="714"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7050352" y="3412388"/>
                <a:ext cx="105854" cy="38902"/>
              </a:xfrm>
              <a:custGeom>
                <a:avLst/>
                <a:gdLst/>
                <a:ahLst/>
                <a:cxnLst/>
                <a:rect l="l" t="t" r="r" b="b"/>
                <a:pathLst>
                  <a:path w="917" h="337" extrusionOk="0">
                    <a:moveTo>
                      <a:pt x="828" y="1"/>
                    </a:moveTo>
                    <a:cubicBezTo>
                      <a:pt x="685" y="1"/>
                      <a:pt x="208" y="171"/>
                      <a:pt x="60" y="224"/>
                    </a:cubicBezTo>
                    <a:cubicBezTo>
                      <a:pt x="0" y="247"/>
                      <a:pt x="15" y="336"/>
                      <a:pt x="79" y="336"/>
                    </a:cubicBezTo>
                    <a:cubicBezTo>
                      <a:pt x="87" y="334"/>
                      <a:pt x="94" y="334"/>
                      <a:pt x="100" y="332"/>
                    </a:cubicBezTo>
                    <a:cubicBezTo>
                      <a:pt x="390" y="226"/>
                      <a:pt x="735" y="114"/>
                      <a:pt x="819" y="114"/>
                    </a:cubicBezTo>
                    <a:cubicBezTo>
                      <a:pt x="822" y="114"/>
                      <a:pt x="825" y="115"/>
                      <a:pt x="828" y="115"/>
                    </a:cubicBezTo>
                    <a:cubicBezTo>
                      <a:pt x="832" y="116"/>
                      <a:pt x="835" y="116"/>
                      <a:pt x="838" y="116"/>
                    </a:cubicBezTo>
                    <a:cubicBezTo>
                      <a:pt x="904" y="116"/>
                      <a:pt x="916" y="16"/>
                      <a:pt x="847" y="2"/>
                    </a:cubicBezTo>
                    <a:cubicBezTo>
                      <a:pt x="842" y="1"/>
                      <a:pt x="835"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7256980" y="3414466"/>
                <a:ext cx="60026" cy="175346"/>
              </a:xfrm>
              <a:custGeom>
                <a:avLst/>
                <a:gdLst/>
                <a:ahLst/>
                <a:cxnLst/>
                <a:rect l="l" t="t" r="r" b="b"/>
                <a:pathLst>
                  <a:path w="520" h="1519" extrusionOk="0">
                    <a:moveTo>
                      <a:pt x="440" y="1"/>
                    </a:moveTo>
                    <a:cubicBezTo>
                      <a:pt x="423" y="1"/>
                      <a:pt x="405" y="9"/>
                      <a:pt x="394" y="29"/>
                    </a:cubicBezTo>
                    <a:cubicBezTo>
                      <a:pt x="102" y="508"/>
                      <a:pt x="0" y="902"/>
                      <a:pt x="94" y="1193"/>
                    </a:cubicBezTo>
                    <a:cubicBezTo>
                      <a:pt x="168" y="1429"/>
                      <a:pt x="345" y="1510"/>
                      <a:pt x="353" y="1512"/>
                    </a:cubicBezTo>
                    <a:cubicBezTo>
                      <a:pt x="360" y="1517"/>
                      <a:pt x="368" y="1517"/>
                      <a:pt x="375" y="1517"/>
                    </a:cubicBezTo>
                    <a:lnTo>
                      <a:pt x="375" y="1519"/>
                    </a:lnTo>
                    <a:cubicBezTo>
                      <a:pt x="436" y="1517"/>
                      <a:pt x="453" y="1434"/>
                      <a:pt x="398" y="1408"/>
                    </a:cubicBezTo>
                    <a:cubicBezTo>
                      <a:pt x="394" y="1406"/>
                      <a:pt x="260" y="1344"/>
                      <a:pt x="202" y="1155"/>
                    </a:cubicBezTo>
                    <a:cubicBezTo>
                      <a:pt x="145" y="976"/>
                      <a:pt x="151" y="646"/>
                      <a:pt x="492" y="89"/>
                    </a:cubicBezTo>
                    <a:cubicBezTo>
                      <a:pt x="520" y="44"/>
                      <a:pt x="480" y="1"/>
                      <a:pt x="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8964490" y="3971324"/>
                <a:ext cx="22972" cy="61642"/>
              </a:xfrm>
              <a:custGeom>
                <a:avLst/>
                <a:gdLst/>
                <a:ahLst/>
                <a:cxnLst/>
                <a:rect l="l" t="t" r="r" b="b"/>
                <a:pathLst>
                  <a:path w="199" h="534" extrusionOk="0">
                    <a:moveTo>
                      <a:pt x="68" y="1"/>
                    </a:moveTo>
                    <a:cubicBezTo>
                      <a:pt x="35" y="1"/>
                      <a:pt x="1" y="27"/>
                      <a:pt x="9" y="70"/>
                    </a:cubicBezTo>
                    <a:cubicBezTo>
                      <a:pt x="39" y="193"/>
                      <a:pt x="73" y="398"/>
                      <a:pt x="54" y="459"/>
                    </a:cubicBezTo>
                    <a:cubicBezTo>
                      <a:pt x="44" y="491"/>
                      <a:pt x="61" y="523"/>
                      <a:pt x="90" y="532"/>
                    </a:cubicBezTo>
                    <a:cubicBezTo>
                      <a:pt x="97" y="534"/>
                      <a:pt x="101" y="534"/>
                      <a:pt x="107" y="534"/>
                    </a:cubicBezTo>
                    <a:cubicBezTo>
                      <a:pt x="133" y="534"/>
                      <a:pt x="154" y="519"/>
                      <a:pt x="163" y="496"/>
                    </a:cubicBezTo>
                    <a:cubicBezTo>
                      <a:pt x="199" y="379"/>
                      <a:pt x="135" y="98"/>
                      <a:pt x="122" y="42"/>
                    </a:cubicBezTo>
                    <a:cubicBezTo>
                      <a:pt x="114" y="14"/>
                      <a:pt x="92"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8922126" y="3946621"/>
                <a:ext cx="23087" cy="62104"/>
              </a:xfrm>
              <a:custGeom>
                <a:avLst/>
                <a:gdLst/>
                <a:ahLst/>
                <a:cxnLst/>
                <a:rect l="l" t="t" r="r" b="b"/>
                <a:pathLst>
                  <a:path w="200" h="538" extrusionOk="0">
                    <a:moveTo>
                      <a:pt x="70" y="0"/>
                    </a:moveTo>
                    <a:cubicBezTo>
                      <a:pt x="35" y="0"/>
                      <a:pt x="0" y="28"/>
                      <a:pt x="13" y="73"/>
                    </a:cubicBezTo>
                    <a:cubicBezTo>
                      <a:pt x="40" y="188"/>
                      <a:pt x="76" y="397"/>
                      <a:pt x="55" y="463"/>
                    </a:cubicBezTo>
                    <a:cubicBezTo>
                      <a:pt x="45" y="499"/>
                      <a:pt x="70" y="537"/>
                      <a:pt x="110" y="537"/>
                    </a:cubicBezTo>
                    <a:cubicBezTo>
                      <a:pt x="134" y="537"/>
                      <a:pt x="157" y="522"/>
                      <a:pt x="164" y="499"/>
                    </a:cubicBezTo>
                    <a:cubicBezTo>
                      <a:pt x="200" y="382"/>
                      <a:pt x="136" y="101"/>
                      <a:pt x="123" y="46"/>
                    </a:cubicBezTo>
                    <a:cubicBezTo>
                      <a:pt x="117" y="14"/>
                      <a:pt x="94"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8958949" y="3878745"/>
                <a:ext cx="23202" cy="62104"/>
              </a:xfrm>
              <a:custGeom>
                <a:avLst/>
                <a:gdLst/>
                <a:ahLst/>
                <a:cxnLst/>
                <a:rect l="l" t="t" r="r" b="b"/>
                <a:pathLst>
                  <a:path w="201" h="538" extrusionOk="0">
                    <a:moveTo>
                      <a:pt x="70" y="1"/>
                    </a:moveTo>
                    <a:cubicBezTo>
                      <a:pt x="36" y="1"/>
                      <a:pt x="0" y="29"/>
                      <a:pt x="13" y="74"/>
                    </a:cubicBezTo>
                    <a:cubicBezTo>
                      <a:pt x="43" y="197"/>
                      <a:pt x="75" y="402"/>
                      <a:pt x="55" y="463"/>
                    </a:cubicBezTo>
                    <a:cubicBezTo>
                      <a:pt x="45" y="500"/>
                      <a:pt x="70" y="538"/>
                      <a:pt x="111" y="538"/>
                    </a:cubicBezTo>
                    <a:cubicBezTo>
                      <a:pt x="134" y="538"/>
                      <a:pt x="158" y="521"/>
                      <a:pt x="164" y="500"/>
                    </a:cubicBezTo>
                    <a:cubicBezTo>
                      <a:pt x="200" y="383"/>
                      <a:pt x="136" y="102"/>
                      <a:pt x="123" y="46"/>
                    </a:cubicBezTo>
                    <a:cubicBezTo>
                      <a:pt x="117" y="15"/>
                      <a:pt x="94"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8917624" y="3848501"/>
                <a:ext cx="22741" cy="61642"/>
              </a:xfrm>
              <a:custGeom>
                <a:avLst/>
                <a:gdLst/>
                <a:ahLst/>
                <a:cxnLst/>
                <a:rect l="l" t="t" r="r" b="b"/>
                <a:pathLst>
                  <a:path w="197" h="534" extrusionOk="0">
                    <a:moveTo>
                      <a:pt x="67" y="1"/>
                    </a:moveTo>
                    <a:cubicBezTo>
                      <a:pt x="34" y="1"/>
                      <a:pt x="0" y="27"/>
                      <a:pt x="9" y="70"/>
                    </a:cubicBezTo>
                    <a:cubicBezTo>
                      <a:pt x="39" y="193"/>
                      <a:pt x="71" y="398"/>
                      <a:pt x="52" y="459"/>
                    </a:cubicBezTo>
                    <a:cubicBezTo>
                      <a:pt x="43" y="491"/>
                      <a:pt x="58" y="523"/>
                      <a:pt x="90" y="532"/>
                    </a:cubicBezTo>
                    <a:cubicBezTo>
                      <a:pt x="94" y="534"/>
                      <a:pt x="101" y="534"/>
                      <a:pt x="107" y="534"/>
                    </a:cubicBezTo>
                    <a:cubicBezTo>
                      <a:pt x="130" y="534"/>
                      <a:pt x="154" y="519"/>
                      <a:pt x="160" y="496"/>
                    </a:cubicBezTo>
                    <a:cubicBezTo>
                      <a:pt x="196" y="378"/>
                      <a:pt x="132" y="98"/>
                      <a:pt x="120" y="42"/>
                    </a:cubicBezTo>
                    <a:cubicBezTo>
                      <a:pt x="112" y="13"/>
                      <a:pt x="89" y="1"/>
                      <a:pt x="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8926281" y="4031119"/>
                <a:ext cx="23433" cy="62104"/>
              </a:xfrm>
              <a:custGeom>
                <a:avLst/>
                <a:gdLst/>
                <a:ahLst/>
                <a:cxnLst/>
                <a:rect l="l" t="t" r="r" b="b"/>
                <a:pathLst>
                  <a:path w="203" h="538" extrusionOk="0">
                    <a:moveTo>
                      <a:pt x="69" y="0"/>
                    </a:moveTo>
                    <a:cubicBezTo>
                      <a:pt x="35" y="0"/>
                      <a:pt x="0" y="28"/>
                      <a:pt x="13" y="71"/>
                    </a:cubicBezTo>
                    <a:cubicBezTo>
                      <a:pt x="43" y="197"/>
                      <a:pt x="74" y="399"/>
                      <a:pt x="55" y="463"/>
                    </a:cubicBezTo>
                    <a:cubicBezTo>
                      <a:pt x="45" y="499"/>
                      <a:pt x="72" y="537"/>
                      <a:pt x="111" y="537"/>
                    </a:cubicBezTo>
                    <a:cubicBezTo>
                      <a:pt x="134" y="537"/>
                      <a:pt x="157" y="520"/>
                      <a:pt x="164" y="497"/>
                    </a:cubicBezTo>
                    <a:cubicBezTo>
                      <a:pt x="202" y="382"/>
                      <a:pt x="136" y="101"/>
                      <a:pt x="123" y="46"/>
                    </a:cubicBezTo>
                    <a:cubicBezTo>
                      <a:pt x="117" y="14"/>
                      <a:pt x="93"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8961835" y="4061363"/>
                <a:ext cx="20317" cy="62104"/>
              </a:xfrm>
              <a:custGeom>
                <a:avLst/>
                <a:gdLst/>
                <a:ahLst/>
                <a:cxnLst/>
                <a:rect l="l" t="t" r="r" b="b"/>
                <a:pathLst>
                  <a:path w="176" h="538" extrusionOk="0">
                    <a:moveTo>
                      <a:pt x="111" y="1"/>
                    </a:moveTo>
                    <a:cubicBezTo>
                      <a:pt x="79" y="3"/>
                      <a:pt x="54" y="28"/>
                      <a:pt x="56" y="60"/>
                    </a:cubicBezTo>
                    <a:cubicBezTo>
                      <a:pt x="58" y="188"/>
                      <a:pt x="50" y="395"/>
                      <a:pt x="15" y="450"/>
                    </a:cubicBezTo>
                    <a:cubicBezTo>
                      <a:pt x="1" y="478"/>
                      <a:pt x="11" y="514"/>
                      <a:pt x="39" y="529"/>
                    </a:cubicBezTo>
                    <a:cubicBezTo>
                      <a:pt x="47" y="533"/>
                      <a:pt x="56" y="537"/>
                      <a:pt x="67" y="537"/>
                    </a:cubicBezTo>
                    <a:cubicBezTo>
                      <a:pt x="88" y="537"/>
                      <a:pt x="107" y="524"/>
                      <a:pt x="115" y="507"/>
                    </a:cubicBezTo>
                    <a:cubicBezTo>
                      <a:pt x="175" y="403"/>
                      <a:pt x="171" y="114"/>
                      <a:pt x="169" y="56"/>
                    </a:cubicBezTo>
                    <a:cubicBezTo>
                      <a:pt x="169" y="26"/>
                      <a:pt x="143"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0" name="Google Shape;580;p31"/>
          <p:cNvGrpSpPr/>
          <p:nvPr/>
        </p:nvGrpSpPr>
        <p:grpSpPr>
          <a:xfrm>
            <a:off x="1522230" y="3486111"/>
            <a:ext cx="849748" cy="766355"/>
            <a:chOff x="941775" y="3376000"/>
            <a:chExt cx="849748" cy="766355"/>
          </a:xfrm>
        </p:grpSpPr>
        <p:sp>
          <p:nvSpPr>
            <p:cNvPr id="581" name="Google Shape;581;p31"/>
            <p:cNvSpPr/>
            <p:nvPr/>
          </p:nvSpPr>
          <p:spPr>
            <a:xfrm>
              <a:off x="941775" y="3376228"/>
              <a:ext cx="849748" cy="766127"/>
            </a:xfrm>
            <a:custGeom>
              <a:avLst/>
              <a:gdLst/>
              <a:ahLst/>
              <a:cxnLst/>
              <a:rect l="l" t="t" r="r" b="b"/>
              <a:pathLst>
                <a:path w="7469" h="6734" extrusionOk="0">
                  <a:moveTo>
                    <a:pt x="4086" y="0"/>
                  </a:moveTo>
                  <a:cubicBezTo>
                    <a:pt x="2718" y="0"/>
                    <a:pt x="1750" y="439"/>
                    <a:pt x="1750" y="439"/>
                  </a:cubicBezTo>
                  <a:cubicBezTo>
                    <a:pt x="0" y="999"/>
                    <a:pt x="62" y="4602"/>
                    <a:pt x="1437" y="5600"/>
                  </a:cubicBezTo>
                  <a:cubicBezTo>
                    <a:pt x="2758" y="6562"/>
                    <a:pt x="3976" y="6734"/>
                    <a:pt x="4606" y="6734"/>
                  </a:cubicBezTo>
                  <a:cubicBezTo>
                    <a:pt x="4791" y="6734"/>
                    <a:pt x="4926" y="6719"/>
                    <a:pt x="4997" y="6705"/>
                  </a:cubicBezTo>
                  <a:cubicBezTo>
                    <a:pt x="5310" y="6641"/>
                    <a:pt x="5038" y="6330"/>
                    <a:pt x="4914" y="6079"/>
                  </a:cubicBezTo>
                  <a:cubicBezTo>
                    <a:pt x="4789" y="5830"/>
                    <a:pt x="7015" y="6038"/>
                    <a:pt x="7309" y="4457"/>
                  </a:cubicBezTo>
                  <a:cubicBezTo>
                    <a:pt x="7389" y="4015"/>
                    <a:pt x="7468" y="897"/>
                    <a:pt x="6413" y="458"/>
                  </a:cubicBezTo>
                  <a:cubicBezTo>
                    <a:pt x="5584" y="114"/>
                    <a:pt x="4783" y="0"/>
                    <a:pt x="4086"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2" name="Google Shape;582;p31"/>
            <p:cNvSpPr/>
            <p:nvPr/>
          </p:nvSpPr>
          <p:spPr>
            <a:xfrm>
              <a:off x="941775" y="3376000"/>
              <a:ext cx="849748" cy="766127"/>
            </a:xfrm>
            <a:custGeom>
              <a:avLst/>
              <a:gdLst/>
              <a:ahLst/>
              <a:cxnLst/>
              <a:rect l="l" t="t" r="r" b="b"/>
              <a:pathLst>
                <a:path w="7469" h="6734" extrusionOk="0">
                  <a:moveTo>
                    <a:pt x="4082" y="1"/>
                  </a:moveTo>
                  <a:cubicBezTo>
                    <a:pt x="2716" y="1"/>
                    <a:pt x="1748" y="439"/>
                    <a:pt x="1748" y="439"/>
                  </a:cubicBezTo>
                  <a:cubicBezTo>
                    <a:pt x="0" y="1001"/>
                    <a:pt x="62" y="4604"/>
                    <a:pt x="1437" y="5602"/>
                  </a:cubicBezTo>
                  <a:cubicBezTo>
                    <a:pt x="2756" y="6562"/>
                    <a:pt x="3975" y="6733"/>
                    <a:pt x="4604" y="6733"/>
                  </a:cubicBezTo>
                  <a:cubicBezTo>
                    <a:pt x="4790" y="6733"/>
                    <a:pt x="4924" y="6719"/>
                    <a:pt x="4995" y="6704"/>
                  </a:cubicBezTo>
                  <a:cubicBezTo>
                    <a:pt x="5308" y="6643"/>
                    <a:pt x="5038" y="6330"/>
                    <a:pt x="4912" y="6081"/>
                  </a:cubicBezTo>
                  <a:cubicBezTo>
                    <a:pt x="4789" y="5832"/>
                    <a:pt x="7015" y="6040"/>
                    <a:pt x="7306" y="4457"/>
                  </a:cubicBezTo>
                  <a:cubicBezTo>
                    <a:pt x="7389" y="4014"/>
                    <a:pt x="7468" y="899"/>
                    <a:pt x="6413" y="460"/>
                  </a:cubicBezTo>
                  <a:cubicBezTo>
                    <a:pt x="5582" y="115"/>
                    <a:pt x="4780" y="1"/>
                    <a:pt x="4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1169543" y="3572593"/>
              <a:ext cx="427548" cy="362244"/>
            </a:xfrm>
            <a:custGeom>
              <a:avLst/>
              <a:gdLst/>
              <a:ahLst/>
              <a:cxnLst/>
              <a:rect l="l" t="t" r="r" b="b"/>
              <a:pathLst>
                <a:path w="3758" h="3184" extrusionOk="0">
                  <a:moveTo>
                    <a:pt x="1729" y="0"/>
                  </a:moveTo>
                  <a:cubicBezTo>
                    <a:pt x="1314" y="0"/>
                    <a:pt x="1027" y="160"/>
                    <a:pt x="1027" y="160"/>
                  </a:cubicBezTo>
                  <a:cubicBezTo>
                    <a:pt x="1027" y="160"/>
                    <a:pt x="1" y="709"/>
                    <a:pt x="322" y="1882"/>
                  </a:cubicBezTo>
                  <a:cubicBezTo>
                    <a:pt x="476" y="2446"/>
                    <a:pt x="935" y="2521"/>
                    <a:pt x="1233" y="2567"/>
                  </a:cubicBezTo>
                  <a:cubicBezTo>
                    <a:pt x="1531" y="2616"/>
                    <a:pt x="1446" y="2940"/>
                    <a:pt x="1569" y="3140"/>
                  </a:cubicBezTo>
                  <a:cubicBezTo>
                    <a:pt x="1588" y="3170"/>
                    <a:pt x="1623" y="3184"/>
                    <a:pt x="1669" y="3184"/>
                  </a:cubicBezTo>
                  <a:cubicBezTo>
                    <a:pt x="1925" y="3184"/>
                    <a:pt x="2528" y="2782"/>
                    <a:pt x="2648" y="2721"/>
                  </a:cubicBezTo>
                  <a:cubicBezTo>
                    <a:pt x="2791" y="2648"/>
                    <a:pt x="2759" y="2446"/>
                    <a:pt x="2687" y="2303"/>
                  </a:cubicBezTo>
                  <a:cubicBezTo>
                    <a:pt x="2614" y="2161"/>
                    <a:pt x="3757" y="1084"/>
                    <a:pt x="2714" y="331"/>
                  </a:cubicBezTo>
                  <a:cubicBezTo>
                    <a:pt x="2360" y="76"/>
                    <a:pt x="2014" y="0"/>
                    <a:pt x="1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1302540" y="3707410"/>
              <a:ext cx="155296" cy="202624"/>
            </a:xfrm>
            <a:custGeom>
              <a:avLst/>
              <a:gdLst/>
              <a:ahLst/>
              <a:cxnLst/>
              <a:rect l="l" t="t" r="r" b="b"/>
              <a:pathLst>
                <a:path w="1365" h="1781" extrusionOk="0">
                  <a:moveTo>
                    <a:pt x="688" y="503"/>
                  </a:moveTo>
                  <a:lnTo>
                    <a:pt x="688" y="503"/>
                  </a:lnTo>
                  <a:cubicBezTo>
                    <a:pt x="745" y="554"/>
                    <a:pt x="764" y="599"/>
                    <a:pt x="756" y="614"/>
                  </a:cubicBezTo>
                  <a:cubicBezTo>
                    <a:pt x="747" y="614"/>
                    <a:pt x="718" y="586"/>
                    <a:pt x="690" y="510"/>
                  </a:cubicBezTo>
                  <a:cubicBezTo>
                    <a:pt x="688" y="508"/>
                    <a:pt x="688" y="506"/>
                    <a:pt x="688" y="503"/>
                  </a:cubicBezTo>
                  <a:close/>
                  <a:moveTo>
                    <a:pt x="774" y="1"/>
                  </a:moveTo>
                  <a:cubicBezTo>
                    <a:pt x="669" y="1"/>
                    <a:pt x="614" y="62"/>
                    <a:pt x="590" y="105"/>
                  </a:cubicBezTo>
                  <a:cubicBezTo>
                    <a:pt x="556" y="165"/>
                    <a:pt x="539" y="231"/>
                    <a:pt x="539" y="299"/>
                  </a:cubicBezTo>
                  <a:cubicBezTo>
                    <a:pt x="505" y="291"/>
                    <a:pt x="472" y="286"/>
                    <a:pt x="441" y="286"/>
                  </a:cubicBezTo>
                  <a:cubicBezTo>
                    <a:pt x="371" y="286"/>
                    <a:pt x="306" y="308"/>
                    <a:pt x="254" y="350"/>
                  </a:cubicBezTo>
                  <a:cubicBezTo>
                    <a:pt x="0" y="550"/>
                    <a:pt x="541" y="1476"/>
                    <a:pt x="713" y="1755"/>
                  </a:cubicBezTo>
                  <a:cubicBezTo>
                    <a:pt x="724" y="1772"/>
                    <a:pt x="743" y="1780"/>
                    <a:pt x="762" y="1780"/>
                  </a:cubicBezTo>
                  <a:cubicBezTo>
                    <a:pt x="773" y="1780"/>
                    <a:pt x="784" y="1778"/>
                    <a:pt x="792" y="1772"/>
                  </a:cubicBezTo>
                  <a:cubicBezTo>
                    <a:pt x="818" y="1755"/>
                    <a:pt x="826" y="1721"/>
                    <a:pt x="811" y="1693"/>
                  </a:cubicBezTo>
                  <a:cubicBezTo>
                    <a:pt x="483" y="1163"/>
                    <a:pt x="205" y="533"/>
                    <a:pt x="324" y="437"/>
                  </a:cubicBezTo>
                  <a:cubicBezTo>
                    <a:pt x="358" y="410"/>
                    <a:pt x="398" y="399"/>
                    <a:pt x="439" y="399"/>
                  </a:cubicBezTo>
                  <a:cubicBezTo>
                    <a:pt x="475" y="399"/>
                    <a:pt x="512" y="408"/>
                    <a:pt x="547" y="420"/>
                  </a:cubicBezTo>
                  <a:cubicBezTo>
                    <a:pt x="564" y="527"/>
                    <a:pt x="605" y="623"/>
                    <a:pt x="652" y="676"/>
                  </a:cubicBezTo>
                  <a:cubicBezTo>
                    <a:pt x="689" y="716"/>
                    <a:pt x="726" y="727"/>
                    <a:pt x="755" y="727"/>
                  </a:cubicBezTo>
                  <a:cubicBezTo>
                    <a:pt x="776" y="727"/>
                    <a:pt x="794" y="721"/>
                    <a:pt x="805" y="716"/>
                  </a:cubicBezTo>
                  <a:cubicBezTo>
                    <a:pt x="847" y="697"/>
                    <a:pt x="875" y="657"/>
                    <a:pt x="877" y="610"/>
                  </a:cubicBezTo>
                  <a:cubicBezTo>
                    <a:pt x="877" y="512"/>
                    <a:pt x="769" y="406"/>
                    <a:pt x="656" y="346"/>
                  </a:cubicBezTo>
                  <a:cubicBezTo>
                    <a:pt x="649" y="265"/>
                    <a:pt x="662" y="186"/>
                    <a:pt x="701" y="146"/>
                  </a:cubicBezTo>
                  <a:cubicBezTo>
                    <a:pt x="709" y="138"/>
                    <a:pt x="728" y="116"/>
                    <a:pt x="776" y="116"/>
                  </a:cubicBezTo>
                  <a:cubicBezTo>
                    <a:pt x="790" y="116"/>
                    <a:pt x="806" y="118"/>
                    <a:pt x="826" y="122"/>
                  </a:cubicBezTo>
                  <a:cubicBezTo>
                    <a:pt x="1084" y="188"/>
                    <a:pt x="1222" y="1018"/>
                    <a:pt x="1247" y="1527"/>
                  </a:cubicBezTo>
                  <a:cubicBezTo>
                    <a:pt x="1249" y="1564"/>
                    <a:pt x="1277" y="1581"/>
                    <a:pt x="1305" y="1581"/>
                  </a:cubicBezTo>
                  <a:cubicBezTo>
                    <a:pt x="1334" y="1581"/>
                    <a:pt x="1365" y="1561"/>
                    <a:pt x="1362" y="1521"/>
                  </a:cubicBezTo>
                  <a:cubicBezTo>
                    <a:pt x="1356" y="1378"/>
                    <a:pt x="1279" y="118"/>
                    <a:pt x="856" y="12"/>
                  </a:cubicBezTo>
                  <a:cubicBezTo>
                    <a:pt x="826" y="4"/>
                    <a:pt x="799"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1369551" y="3915153"/>
              <a:ext cx="125033" cy="101597"/>
            </a:xfrm>
            <a:custGeom>
              <a:avLst/>
              <a:gdLst/>
              <a:ahLst/>
              <a:cxnLst/>
              <a:rect l="l" t="t" r="r" b="b"/>
              <a:pathLst>
                <a:path w="1099" h="893" extrusionOk="0">
                  <a:moveTo>
                    <a:pt x="913" y="1"/>
                  </a:moveTo>
                  <a:cubicBezTo>
                    <a:pt x="879" y="1"/>
                    <a:pt x="845" y="29"/>
                    <a:pt x="856" y="74"/>
                  </a:cubicBezTo>
                  <a:cubicBezTo>
                    <a:pt x="912" y="278"/>
                    <a:pt x="959" y="527"/>
                    <a:pt x="950" y="610"/>
                  </a:cubicBezTo>
                  <a:cubicBezTo>
                    <a:pt x="890" y="589"/>
                    <a:pt x="746" y="482"/>
                    <a:pt x="616" y="359"/>
                  </a:cubicBezTo>
                  <a:cubicBezTo>
                    <a:pt x="604" y="348"/>
                    <a:pt x="591" y="344"/>
                    <a:pt x="577" y="344"/>
                  </a:cubicBezTo>
                  <a:cubicBezTo>
                    <a:pt x="545" y="344"/>
                    <a:pt x="514" y="372"/>
                    <a:pt x="520" y="410"/>
                  </a:cubicBezTo>
                  <a:cubicBezTo>
                    <a:pt x="544" y="546"/>
                    <a:pt x="539" y="757"/>
                    <a:pt x="461" y="778"/>
                  </a:cubicBezTo>
                  <a:cubicBezTo>
                    <a:pt x="459" y="778"/>
                    <a:pt x="457" y="779"/>
                    <a:pt x="455" y="779"/>
                  </a:cubicBezTo>
                  <a:cubicBezTo>
                    <a:pt x="387" y="779"/>
                    <a:pt x="236" y="544"/>
                    <a:pt x="126" y="271"/>
                  </a:cubicBezTo>
                  <a:cubicBezTo>
                    <a:pt x="116" y="246"/>
                    <a:pt x="95" y="235"/>
                    <a:pt x="74" y="235"/>
                  </a:cubicBezTo>
                  <a:cubicBezTo>
                    <a:pt x="38" y="235"/>
                    <a:pt x="1" y="269"/>
                    <a:pt x="20" y="314"/>
                  </a:cubicBezTo>
                  <a:cubicBezTo>
                    <a:pt x="75" y="454"/>
                    <a:pt x="267" y="893"/>
                    <a:pt x="456" y="893"/>
                  </a:cubicBezTo>
                  <a:cubicBezTo>
                    <a:pt x="467" y="893"/>
                    <a:pt x="478" y="891"/>
                    <a:pt x="488" y="889"/>
                  </a:cubicBezTo>
                  <a:cubicBezTo>
                    <a:pt x="624" y="852"/>
                    <a:pt x="648" y="674"/>
                    <a:pt x="646" y="540"/>
                  </a:cubicBezTo>
                  <a:lnTo>
                    <a:pt x="646" y="540"/>
                  </a:lnTo>
                  <a:cubicBezTo>
                    <a:pt x="756" y="632"/>
                    <a:pt x="886" y="727"/>
                    <a:pt x="969" y="727"/>
                  </a:cubicBezTo>
                  <a:cubicBezTo>
                    <a:pt x="976" y="727"/>
                    <a:pt x="982" y="726"/>
                    <a:pt x="988" y="725"/>
                  </a:cubicBezTo>
                  <a:cubicBezTo>
                    <a:pt x="1016" y="718"/>
                    <a:pt x="1039" y="699"/>
                    <a:pt x="1050" y="672"/>
                  </a:cubicBezTo>
                  <a:cubicBezTo>
                    <a:pt x="1099" y="557"/>
                    <a:pt x="999" y="161"/>
                    <a:pt x="967" y="44"/>
                  </a:cubicBezTo>
                  <a:cubicBezTo>
                    <a:pt x="958" y="14"/>
                    <a:pt x="936" y="1"/>
                    <a:pt x="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1322109" y="3853945"/>
              <a:ext cx="191361" cy="111495"/>
            </a:xfrm>
            <a:custGeom>
              <a:avLst/>
              <a:gdLst/>
              <a:ahLst/>
              <a:cxnLst/>
              <a:rect l="l" t="t" r="r" b="b"/>
              <a:pathLst>
                <a:path w="1682" h="980" extrusionOk="0">
                  <a:moveTo>
                    <a:pt x="1444" y="1"/>
                  </a:moveTo>
                  <a:cubicBezTo>
                    <a:pt x="1444" y="1"/>
                    <a:pt x="269" y="320"/>
                    <a:pt x="135" y="405"/>
                  </a:cubicBezTo>
                  <a:cubicBezTo>
                    <a:pt x="1" y="488"/>
                    <a:pt x="201" y="792"/>
                    <a:pt x="262" y="943"/>
                  </a:cubicBezTo>
                  <a:cubicBezTo>
                    <a:pt x="273" y="969"/>
                    <a:pt x="316" y="979"/>
                    <a:pt x="381" y="979"/>
                  </a:cubicBezTo>
                  <a:cubicBezTo>
                    <a:pt x="711" y="979"/>
                    <a:pt x="1600" y="707"/>
                    <a:pt x="1637" y="618"/>
                  </a:cubicBezTo>
                  <a:cubicBezTo>
                    <a:pt x="1682" y="511"/>
                    <a:pt x="1444" y="1"/>
                    <a:pt x="1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1349300" y="3889100"/>
              <a:ext cx="143236" cy="48011"/>
            </a:xfrm>
            <a:custGeom>
              <a:avLst/>
              <a:gdLst/>
              <a:ahLst/>
              <a:cxnLst/>
              <a:rect l="l" t="t" r="r" b="b"/>
              <a:pathLst>
                <a:path w="1259" h="422" extrusionOk="0">
                  <a:moveTo>
                    <a:pt x="1178" y="1"/>
                  </a:moveTo>
                  <a:cubicBezTo>
                    <a:pt x="1173" y="1"/>
                    <a:pt x="1167" y="1"/>
                    <a:pt x="1162" y="2"/>
                  </a:cubicBezTo>
                  <a:lnTo>
                    <a:pt x="64" y="309"/>
                  </a:lnTo>
                  <a:cubicBezTo>
                    <a:pt x="0" y="326"/>
                    <a:pt x="13" y="420"/>
                    <a:pt x="79" y="422"/>
                  </a:cubicBezTo>
                  <a:cubicBezTo>
                    <a:pt x="83" y="422"/>
                    <a:pt x="89" y="420"/>
                    <a:pt x="94" y="420"/>
                  </a:cubicBezTo>
                  <a:lnTo>
                    <a:pt x="1194" y="111"/>
                  </a:lnTo>
                  <a:cubicBezTo>
                    <a:pt x="1259" y="91"/>
                    <a:pt x="1238" y="1"/>
                    <a:pt x="1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1361246" y="3595461"/>
              <a:ext cx="117638" cy="58364"/>
            </a:xfrm>
            <a:custGeom>
              <a:avLst/>
              <a:gdLst/>
              <a:ahLst/>
              <a:cxnLst/>
              <a:rect l="l" t="t" r="r" b="b"/>
              <a:pathLst>
                <a:path w="1034" h="513" extrusionOk="0">
                  <a:moveTo>
                    <a:pt x="215" y="0"/>
                  </a:moveTo>
                  <a:cubicBezTo>
                    <a:pt x="131" y="0"/>
                    <a:pt x="76" y="8"/>
                    <a:pt x="74" y="8"/>
                  </a:cubicBezTo>
                  <a:cubicBezTo>
                    <a:pt x="1" y="19"/>
                    <a:pt x="15" y="122"/>
                    <a:pt x="81" y="122"/>
                  </a:cubicBezTo>
                  <a:cubicBezTo>
                    <a:pt x="84" y="122"/>
                    <a:pt x="88" y="122"/>
                    <a:pt x="91" y="121"/>
                  </a:cubicBezTo>
                  <a:cubicBezTo>
                    <a:pt x="93" y="121"/>
                    <a:pt x="141" y="114"/>
                    <a:pt x="215" y="114"/>
                  </a:cubicBezTo>
                  <a:cubicBezTo>
                    <a:pt x="405" y="114"/>
                    <a:pt x="760" y="159"/>
                    <a:pt x="917" y="481"/>
                  </a:cubicBezTo>
                  <a:cubicBezTo>
                    <a:pt x="927" y="500"/>
                    <a:pt x="946" y="513"/>
                    <a:pt x="970" y="513"/>
                  </a:cubicBezTo>
                  <a:cubicBezTo>
                    <a:pt x="978" y="513"/>
                    <a:pt x="987" y="511"/>
                    <a:pt x="993" y="506"/>
                  </a:cubicBezTo>
                  <a:cubicBezTo>
                    <a:pt x="1023" y="494"/>
                    <a:pt x="1034" y="460"/>
                    <a:pt x="1021" y="430"/>
                  </a:cubicBezTo>
                  <a:cubicBezTo>
                    <a:pt x="837" y="53"/>
                    <a:pt x="431"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1475813" y="3664519"/>
              <a:ext cx="29011" cy="52789"/>
            </a:xfrm>
            <a:custGeom>
              <a:avLst/>
              <a:gdLst/>
              <a:ahLst/>
              <a:cxnLst/>
              <a:rect l="l" t="t" r="r" b="b"/>
              <a:pathLst>
                <a:path w="255" h="464" extrusionOk="0">
                  <a:moveTo>
                    <a:pt x="78" y="0"/>
                  </a:moveTo>
                  <a:cubicBezTo>
                    <a:pt x="39" y="0"/>
                    <a:pt x="0" y="42"/>
                    <a:pt x="27" y="87"/>
                  </a:cubicBezTo>
                  <a:cubicBezTo>
                    <a:pt x="29" y="87"/>
                    <a:pt x="122" y="253"/>
                    <a:pt x="56" y="380"/>
                  </a:cubicBezTo>
                  <a:cubicBezTo>
                    <a:pt x="42" y="408"/>
                    <a:pt x="52" y="442"/>
                    <a:pt x="80" y="457"/>
                  </a:cubicBezTo>
                  <a:cubicBezTo>
                    <a:pt x="88" y="461"/>
                    <a:pt x="97" y="463"/>
                    <a:pt x="105" y="463"/>
                  </a:cubicBezTo>
                  <a:cubicBezTo>
                    <a:pt x="127" y="463"/>
                    <a:pt x="146" y="453"/>
                    <a:pt x="156" y="434"/>
                  </a:cubicBezTo>
                  <a:cubicBezTo>
                    <a:pt x="254" y="248"/>
                    <a:pt x="131" y="38"/>
                    <a:pt x="125" y="29"/>
                  </a:cubicBezTo>
                  <a:cubicBezTo>
                    <a:pt x="113" y="9"/>
                    <a:pt x="95"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1195255" y="3880908"/>
              <a:ext cx="57909" cy="61094"/>
            </a:xfrm>
            <a:custGeom>
              <a:avLst/>
              <a:gdLst/>
              <a:ahLst/>
              <a:cxnLst/>
              <a:rect l="l" t="t" r="r" b="b"/>
              <a:pathLst>
                <a:path w="509" h="537" extrusionOk="0">
                  <a:moveTo>
                    <a:pt x="425" y="1"/>
                  </a:moveTo>
                  <a:cubicBezTo>
                    <a:pt x="410" y="1"/>
                    <a:pt x="394" y="7"/>
                    <a:pt x="382" y="23"/>
                  </a:cubicBezTo>
                  <a:lnTo>
                    <a:pt x="20" y="443"/>
                  </a:lnTo>
                  <a:cubicBezTo>
                    <a:pt x="1" y="466"/>
                    <a:pt x="3" y="502"/>
                    <a:pt x="26" y="523"/>
                  </a:cubicBezTo>
                  <a:cubicBezTo>
                    <a:pt x="37" y="532"/>
                    <a:pt x="50" y="536"/>
                    <a:pt x="62" y="536"/>
                  </a:cubicBezTo>
                  <a:cubicBezTo>
                    <a:pt x="79" y="536"/>
                    <a:pt x="96" y="530"/>
                    <a:pt x="107" y="517"/>
                  </a:cubicBezTo>
                  <a:lnTo>
                    <a:pt x="469" y="98"/>
                  </a:lnTo>
                  <a:cubicBezTo>
                    <a:pt x="508" y="55"/>
                    <a:pt x="468" y="1"/>
                    <a:pt x="4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109359" y="3805138"/>
              <a:ext cx="79525" cy="45849"/>
            </a:xfrm>
            <a:custGeom>
              <a:avLst/>
              <a:gdLst/>
              <a:ahLst/>
              <a:cxnLst/>
              <a:rect l="l" t="t" r="r" b="b"/>
              <a:pathLst>
                <a:path w="699" h="403" extrusionOk="0">
                  <a:moveTo>
                    <a:pt x="615" y="0"/>
                  </a:moveTo>
                  <a:cubicBezTo>
                    <a:pt x="605" y="0"/>
                    <a:pt x="594" y="3"/>
                    <a:pt x="583" y="10"/>
                  </a:cubicBezTo>
                  <a:lnTo>
                    <a:pt x="49" y="296"/>
                  </a:lnTo>
                  <a:cubicBezTo>
                    <a:pt x="0" y="325"/>
                    <a:pt x="19" y="400"/>
                    <a:pt x="75" y="402"/>
                  </a:cubicBezTo>
                  <a:cubicBezTo>
                    <a:pt x="85" y="402"/>
                    <a:pt x="94" y="400"/>
                    <a:pt x="102" y="398"/>
                  </a:cubicBezTo>
                  <a:lnTo>
                    <a:pt x="636" y="110"/>
                  </a:lnTo>
                  <a:cubicBezTo>
                    <a:pt x="699" y="84"/>
                    <a:pt x="667" y="0"/>
                    <a:pt x="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1096047" y="3718559"/>
              <a:ext cx="69741" cy="15473"/>
            </a:xfrm>
            <a:custGeom>
              <a:avLst/>
              <a:gdLst/>
              <a:ahLst/>
              <a:cxnLst/>
              <a:rect l="l" t="t" r="r" b="b"/>
              <a:pathLst>
                <a:path w="613" h="136" extrusionOk="0">
                  <a:moveTo>
                    <a:pt x="555" y="1"/>
                  </a:moveTo>
                  <a:cubicBezTo>
                    <a:pt x="554" y="1"/>
                    <a:pt x="552" y="1"/>
                    <a:pt x="551" y="1"/>
                  </a:cubicBezTo>
                  <a:lnTo>
                    <a:pt x="77" y="20"/>
                  </a:lnTo>
                  <a:cubicBezTo>
                    <a:pt x="0" y="20"/>
                    <a:pt x="2" y="135"/>
                    <a:pt x="79" y="135"/>
                  </a:cubicBezTo>
                  <a:lnTo>
                    <a:pt x="81" y="135"/>
                  </a:lnTo>
                  <a:lnTo>
                    <a:pt x="558" y="116"/>
                  </a:lnTo>
                  <a:cubicBezTo>
                    <a:pt x="587" y="114"/>
                    <a:pt x="613" y="86"/>
                    <a:pt x="611" y="56"/>
                  </a:cubicBezTo>
                  <a:cubicBezTo>
                    <a:pt x="611" y="26"/>
                    <a:pt x="585" y="1"/>
                    <a:pt x="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1110724" y="3616850"/>
              <a:ext cx="94315" cy="30490"/>
            </a:xfrm>
            <a:custGeom>
              <a:avLst/>
              <a:gdLst/>
              <a:ahLst/>
              <a:cxnLst/>
              <a:rect l="l" t="t" r="r" b="b"/>
              <a:pathLst>
                <a:path w="829" h="268" extrusionOk="0">
                  <a:moveTo>
                    <a:pt x="67" y="1"/>
                  </a:moveTo>
                  <a:cubicBezTo>
                    <a:pt x="40" y="1"/>
                    <a:pt x="15" y="19"/>
                    <a:pt x="7" y="46"/>
                  </a:cubicBezTo>
                  <a:cubicBezTo>
                    <a:pt x="1" y="76"/>
                    <a:pt x="20" y="108"/>
                    <a:pt x="52" y="114"/>
                  </a:cubicBezTo>
                  <a:lnTo>
                    <a:pt x="737" y="267"/>
                  </a:lnTo>
                  <a:lnTo>
                    <a:pt x="750" y="267"/>
                  </a:lnTo>
                  <a:cubicBezTo>
                    <a:pt x="818" y="267"/>
                    <a:pt x="829" y="169"/>
                    <a:pt x="763" y="154"/>
                  </a:cubicBezTo>
                  <a:lnTo>
                    <a:pt x="75" y="1"/>
                  </a:lnTo>
                  <a:cubicBezTo>
                    <a:pt x="73" y="1"/>
                    <a:pt x="70"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1487758" y="3525379"/>
              <a:ext cx="67238" cy="54610"/>
            </a:xfrm>
            <a:custGeom>
              <a:avLst/>
              <a:gdLst/>
              <a:ahLst/>
              <a:cxnLst/>
              <a:rect l="l" t="t" r="r" b="b"/>
              <a:pathLst>
                <a:path w="591" h="480" extrusionOk="0">
                  <a:moveTo>
                    <a:pt x="506" y="0"/>
                  </a:moveTo>
                  <a:cubicBezTo>
                    <a:pt x="493" y="0"/>
                    <a:pt x="479" y="5"/>
                    <a:pt x="466" y="18"/>
                  </a:cubicBezTo>
                  <a:lnTo>
                    <a:pt x="28" y="380"/>
                  </a:lnTo>
                  <a:cubicBezTo>
                    <a:pt x="5" y="399"/>
                    <a:pt x="0" y="435"/>
                    <a:pt x="20" y="458"/>
                  </a:cubicBezTo>
                  <a:cubicBezTo>
                    <a:pt x="32" y="471"/>
                    <a:pt x="47" y="480"/>
                    <a:pt x="64" y="480"/>
                  </a:cubicBezTo>
                  <a:cubicBezTo>
                    <a:pt x="77" y="480"/>
                    <a:pt x="90" y="475"/>
                    <a:pt x="100" y="467"/>
                  </a:cubicBezTo>
                  <a:lnTo>
                    <a:pt x="539" y="105"/>
                  </a:lnTo>
                  <a:cubicBezTo>
                    <a:pt x="591" y="68"/>
                    <a:pt x="553" y="0"/>
                    <a:pt x="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1542254" y="3603652"/>
              <a:ext cx="118207" cy="39251"/>
            </a:xfrm>
            <a:custGeom>
              <a:avLst/>
              <a:gdLst/>
              <a:ahLst/>
              <a:cxnLst/>
              <a:rect l="l" t="t" r="r" b="b"/>
              <a:pathLst>
                <a:path w="1039" h="345" extrusionOk="0">
                  <a:moveTo>
                    <a:pt x="957" y="1"/>
                  </a:moveTo>
                  <a:cubicBezTo>
                    <a:pt x="952" y="1"/>
                    <a:pt x="948" y="1"/>
                    <a:pt x="943" y="2"/>
                  </a:cubicBezTo>
                  <a:lnTo>
                    <a:pt x="66" y="232"/>
                  </a:lnTo>
                  <a:cubicBezTo>
                    <a:pt x="0" y="247"/>
                    <a:pt x="13" y="345"/>
                    <a:pt x="81" y="345"/>
                  </a:cubicBezTo>
                  <a:cubicBezTo>
                    <a:pt x="85" y="345"/>
                    <a:pt x="90" y="343"/>
                    <a:pt x="94" y="343"/>
                  </a:cubicBezTo>
                  <a:lnTo>
                    <a:pt x="973" y="113"/>
                  </a:lnTo>
                  <a:cubicBezTo>
                    <a:pt x="1038" y="95"/>
                    <a:pt x="1019" y="1"/>
                    <a:pt x="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1555338" y="3705703"/>
              <a:ext cx="83166" cy="21730"/>
            </a:xfrm>
            <a:custGeom>
              <a:avLst/>
              <a:gdLst/>
              <a:ahLst/>
              <a:cxnLst/>
              <a:rect l="l" t="t" r="r" b="b"/>
              <a:pathLst>
                <a:path w="731" h="191" extrusionOk="0">
                  <a:moveTo>
                    <a:pt x="60" y="1"/>
                  </a:moveTo>
                  <a:cubicBezTo>
                    <a:pt x="32" y="1"/>
                    <a:pt x="8" y="21"/>
                    <a:pt x="4" y="50"/>
                  </a:cubicBezTo>
                  <a:cubicBezTo>
                    <a:pt x="0" y="82"/>
                    <a:pt x="24" y="110"/>
                    <a:pt x="53" y="114"/>
                  </a:cubicBezTo>
                  <a:lnTo>
                    <a:pt x="645" y="191"/>
                  </a:lnTo>
                  <a:lnTo>
                    <a:pt x="651" y="191"/>
                  </a:lnTo>
                  <a:cubicBezTo>
                    <a:pt x="724" y="191"/>
                    <a:pt x="730" y="86"/>
                    <a:pt x="660" y="78"/>
                  </a:cubicBezTo>
                  <a:lnTo>
                    <a:pt x="68" y="1"/>
                  </a:lnTo>
                  <a:cubicBezTo>
                    <a:pt x="66" y="1"/>
                    <a:pt x="63"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1544302" y="3798994"/>
              <a:ext cx="83507" cy="41071"/>
            </a:xfrm>
            <a:custGeom>
              <a:avLst/>
              <a:gdLst/>
              <a:ahLst/>
              <a:cxnLst/>
              <a:rect l="l" t="t" r="r" b="b"/>
              <a:pathLst>
                <a:path w="734" h="361" extrusionOk="0">
                  <a:moveTo>
                    <a:pt x="82" y="0"/>
                  </a:moveTo>
                  <a:cubicBezTo>
                    <a:pt x="28" y="0"/>
                    <a:pt x="1" y="81"/>
                    <a:pt x="59" y="109"/>
                  </a:cubicBezTo>
                  <a:lnTo>
                    <a:pt x="631" y="356"/>
                  </a:lnTo>
                  <a:cubicBezTo>
                    <a:pt x="638" y="360"/>
                    <a:pt x="646" y="360"/>
                    <a:pt x="653" y="360"/>
                  </a:cubicBezTo>
                  <a:cubicBezTo>
                    <a:pt x="714" y="360"/>
                    <a:pt x="733" y="277"/>
                    <a:pt x="676" y="252"/>
                  </a:cubicBezTo>
                  <a:lnTo>
                    <a:pt x="106" y="5"/>
                  </a:lnTo>
                  <a:cubicBezTo>
                    <a:pt x="98" y="2"/>
                    <a:pt x="90" y="0"/>
                    <a:pt x="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1177393" y="3521056"/>
              <a:ext cx="66442" cy="54837"/>
            </a:xfrm>
            <a:custGeom>
              <a:avLst/>
              <a:gdLst/>
              <a:ahLst/>
              <a:cxnLst/>
              <a:rect l="l" t="t" r="r" b="b"/>
              <a:pathLst>
                <a:path w="584" h="482" extrusionOk="0">
                  <a:moveTo>
                    <a:pt x="84" y="0"/>
                  </a:moveTo>
                  <a:cubicBezTo>
                    <a:pt x="38" y="0"/>
                    <a:pt x="1" y="65"/>
                    <a:pt x="49" y="105"/>
                  </a:cubicBezTo>
                  <a:lnTo>
                    <a:pt x="468" y="467"/>
                  </a:lnTo>
                  <a:cubicBezTo>
                    <a:pt x="479" y="475"/>
                    <a:pt x="492" y="479"/>
                    <a:pt x="507" y="479"/>
                  </a:cubicBezTo>
                  <a:lnTo>
                    <a:pt x="507" y="481"/>
                  </a:lnTo>
                  <a:cubicBezTo>
                    <a:pt x="560" y="481"/>
                    <a:pt x="583" y="415"/>
                    <a:pt x="543" y="381"/>
                  </a:cubicBezTo>
                  <a:lnTo>
                    <a:pt x="124" y="18"/>
                  </a:lnTo>
                  <a:cubicBezTo>
                    <a:pt x="111" y="5"/>
                    <a:pt x="97" y="0"/>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1310049" y="3447675"/>
              <a:ext cx="27191" cy="104213"/>
            </a:xfrm>
            <a:custGeom>
              <a:avLst/>
              <a:gdLst/>
              <a:ahLst/>
              <a:cxnLst/>
              <a:rect l="l" t="t" r="r" b="b"/>
              <a:pathLst>
                <a:path w="239" h="916" extrusionOk="0">
                  <a:moveTo>
                    <a:pt x="65" y="1"/>
                  </a:moveTo>
                  <a:cubicBezTo>
                    <a:pt x="33" y="1"/>
                    <a:pt x="1" y="24"/>
                    <a:pt x="7" y="67"/>
                  </a:cubicBezTo>
                  <a:lnTo>
                    <a:pt x="122" y="867"/>
                  </a:lnTo>
                  <a:cubicBezTo>
                    <a:pt x="126" y="894"/>
                    <a:pt x="149" y="916"/>
                    <a:pt x="179" y="916"/>
                  </a:cubicBezTo>
                  <a:cubicBezTo>
                    <a:pt x="181" y="916"/>
                    <a:pt x="183" y="916"/>
                    <a:pt x="188" y="914"/>
                  </a:cubicBezTo>
                  <a:cubicBezTo>
                    <a:pt x="217" y="909"/>
                    <a:pt x="239" y="882"/>
                    <a:pt x="234" y="850"/>
                  </a:cubicBezTo>
                  <a:lnTo>
                    <a:pt x="122" y="50"/>
                  </a:lnTo>
                  <a:cubicBezTo>
                    <a:pt x="117" y="16"/>
                    <a:pt x="91"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405389" y="3471794"/>
              <a:ext cx="36634" cy="75771"/>
            </a:xfrm>
            <a:custGeom>
              <a:avLst/>
              <a:gdLst/>
              <a:ahLst/>
              <a:cxnLst/>
              <a:rect l="l" t="t" r="r" b="b"/>
              <a:pathLst>
                <a:path w="322" h="666" extrusionOk="0">
                  <a:moveTo>
                    <a:pt x="252" y="0"/>
                  </a:moveTo>
                  <a:cubicBezTo>
                    <a:pt x="232" y="0"/>
                    <a:pt x="211" y="11"/>
                    <a:pt x="201" y="36"/>
                  </a:cubicBezTo>
                  <a:lnTo>
                    <a:pt x="11" y="589"/>
                  </a:lnTo>
                  <a:cubicBezTo>
                    <a:pt x="1" y="619"/>
                    <a:pt x="16" y="651"/>
                    <a:pt x="46" y="661"/>
                  </a:cubicBezTo>
                  <a:cubicBezTo>
                    <a:pt x="52" y="663"/>
                    <a:pt x="58" y="665"/>
                    <a:pt x="65" y="665"/>
                  </a:cubicBezTo>
                  <a:cubicBezTo>
                    <a:pt x="88" y="665"/>
                    <a:pt x="109" y="651"/>
                    <a:pt x="118" y="627"/>
                  </a:cubicBezTo>
                  <a:lnTo>
                    <a:pt x="309" y="74"/>
                  </a:lnTo>
                  <a:cubicBezTo>
                    <a:pt x="321" y="30"/>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31"/>
          <p:cNvSpPr/>
          <p:nvPr/>
        </p:nvSpPr>
        <p:spPr>
          <a:xfrm>
            <a:off x="1497405" y="4460724"/>
            <a:ext cx="131443" cy="131113"/>
          </a:xfrm>
          <a:custGeom>
            <a:avLst/>
            <a:gdLst/>
            <a:ahLst/>
            <a:cxnLst/>
            <a:rect l="l" t="t" r="r" b="b"/>
            <a:pathLst>
              <a:path w="795" h="793" extrusionOk="0">
                <a:moveTo>
                  <a:pt x="400" y="116"/>
                </a:moveTo>
                <a:cubicBezTo>
                  <a:pt x="474" y="116"/>
                  <a:pt x="546" y="146"/>
                  <a:pt x="597" y="199"/>
                </a:cubicBezTo>
                <a:cubicBezTo>
                  <a:pt x="773" y="375"/>
                  <a:pt x="648" y="677"/>
                  <a:pt x="399" y="677"/>
                </a:cubicBezTo>
                <a:cubicBezTo>
                  <a:pt x="243" y="677"/>
                  <a:pt x="118" y="552"/>
                  <a:pt x="118" y="396"/>
                </a:cubicBezTo>
                <a:cubicBezTo>
                  <a:pt x="118" y="241"/>
                  <a:pt x="245" y="116"/>
                  <a:pt x="400" y="116"/>
                </a:cubicBezTo>
                <a:close/>
                <a:moveTo>
                  <a:pt x="399" y="1"/>
                </a:moveTo>
                <a:cubicBezTo>
                  <a:pt x="180" y="1"/>
                  <a:pt x="3" y="177"/>
                  <a:pt x="3" y="396"/>
                </a:cubicBezTo>
                <a:cubicBezTo>
                  <a:pt x="1" y="614"/>
                  <a:pt x="180" y="792"/>
                  <a:pt x="397" y="792"/>
                </a:cubicBezTo>
                <a:lnTo>
                  <a:pt x="399" y="792"/>
                </a:lnTo>
                <a:cubicBezTo>
                  <a:pt x="618" y="792"/>
                  <a:pt x="795" y="614"/>
                  <a:pt x="795" y="396"/>
                </a:cubicBezTo>
                <a:cubicBezTo>
                  <a:pt x="795" y="177"/>
                  <a:pt x="616"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31"/>
          <p:cNvGrpSpPr/>
          <p:nvPr/>
        </p:nvGrpSpPr>
        <p:grpSpPr>
          <a:xfrm rot="1195902">
            <a:off x="6498099" y="515557"/>
            <a:ext cx="2277140" cy="703509"/>
            <a:chOff x="4410633" y="780024"/>
            <a:chExt cx="2277139" cy="703508"/>
          </a:xfrm>
        </p:grpSpPr>
        <p:sp>
          <p:nvSpPr>
            <p:cNvPr id="603" name="Google Shape;603;p31"/>
            <p:cNvSpPr/>
            <p:nvPr/>
          </p:nvSpPr>
          <p:spPr>
            <a:xfrm>
              <a:off x="6325847" y="1137480"/>
              <a:ext cx="167983" cy="101187"/>
            </a:xfrm>
            <a:custGeom>
              <a:avLst/>
              <a:gdLst/>
              <a:ahLst/>
              <a:cxnLst/>
              <a:rect l="l" t="t" r="r" b="b"/>
              <a:pathLst>
                <a:path w="1016" h="612" extrusionOk="0">
                  <a:moveTo>
                    <a:pt x="956" y="0"/>
                  </a:moveTo>
                  <a:cubicBezTo>
                    <a:pt x="954" y="0"/>
                    <a:pt x="953" y="0"/>
                    <a:pt x="952" y="1"/>
                  </a:cubicBezTo>
                  <a:cubicBezTo>
                    <a:pt x="562" y="30"/>
                    <a:pt x="86" y="84"/>
                    <a:pt x="22" y="160"/>
                  </a:cubicBezTo>
                  <a:cubicBezTo>
                    <a:pt x="7" y="179"/>
                    <a:pt x="1" y="205"/>
                    <a:pt x="3" y="228"/>
                  </a:cubicBezTo>
                  <a:cubicBezTo>
                    <a:pt x="13" y="341"/>
                    <a:pt x="243" y="539"/>
                    <a:pt x="313" y="596"/>
                  </a:cubicBezTo>
                  <a:cubicBezTo>
                    <a:pt x="324" y="605"/>
                    <a:pt x="337" y="609"/>
                    <a:pt x="350" y="609"/>
                  </a:cubicBezTo>
                  <a:lnTo>
                    <a:pt x="350" y="611"/>
                  </a:lnTo>
                  <a:cubicBezTo>
                    <a:pt x="403" y="611"/>
                    <a:pt x="426" y="545"/>
                    <a:pt x="386" y="511"/>
                  </a:cubicBezTo>
                  <a:cubicBezTo>
                    <a:pt x="258" y="405"/>
                    <a:pt x="141" y="284"/>
                    <a:pt x="120" y="233"/>
                  </a:cubicBezTo>
                  <a:cubicBezTo>
                    <a:pt x="211" y="194"/>
                    <a:pt x="613" y="143"/>
                    <a:pt x="960" y="115"/>
                  </a:cubicBezTo>
                  <a:cubicBezTo>
                    <a:pt x="992" y="113"/>
                    <a:pt x="1016" y="86"/>
                    <a:pt x="1014" y="54"/>
                  </a:cubicBezTo>
                  <a:cubicBezTo>
                    <a:pt x="1010" y="23"/>
                    <a:pt x="984" y="0"/>
                    <a:pt x="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6267484" y="1033649"/>
              <a:ext cx="420288" cy="449883"/>
            </a:xfrm>
            <a:custGeom>
              <a:avLst/>
              <a:gdLst/>
              <a:ahLst/>
              <a:cxnLst/>
              <a:rect l="l" t="t" r="r" b="b"/>
              <a:pathLst>
                <a:path w="2542" h="2721" extrusionOk="0">
                  <a:moveTo>
                    <a:pt x="1645" y="124"/>
                  </a:moveTo>
                  <a:cubicBezTo>
                    <a:pt x="1760" y="288"/>
                    <a:pt x="2226" y="1676"/>
                    <a:pt x="2369" y="2329"/>
                  </a:cubicBezTo>
                  <a:cubicBezTo>
                    <a:pt x="2156" y="1933"/>
                    <a:pt x="1752" y="1261"/>
                    <a:pt x="1392" y="671"/>
                  </a:cubicBezTo>
                  <a:cubicBezTo>
                    <a:pt x="1452" y="469"/>
                    <a:pt x="1560" y="192"/>
                    <a:pt x="1645" y="124"/>
                  </a:cubicBezTo>
                  <a:close/>
                  <a:moveTo>
                    <a:pt x="1007" y="1161"/>
                  </a:moveTo>
                  <a:cubicBezTo>
                    <a:pt x="1692" y="1957"/>
                    <a:pt x="2048" y="2346"/>
                    <a:pt x="2237" y="2535"/>
                  </a:cubicBezTo>
                  <a:cubicBezTo>
                    <a:pt x="1692" y="2308"/>
                    <a:pt x="324" y="1599"/>
                    <a:pt x="134" y="1433"/>
                  </a:cubicBezTo>
                  <a:cubicBezTo>
                    <a:pt x="228" y="1365"/>
                    <a:pt x="637" y="1246"/>
                    <a:pt x="1007" y="1161"/>
                  </a:cubicBezTo>
                  <a:close/>
                  <a:moveTo>
                    <a:pt x="1650" y="1"/>
                  </a:moveTo>
                  <a:cubicBezTo>
                    <a:pt x="1641" y="1"/>
                    <a:pt x="1633" y="3"/>
                    <a:pt x="1624" y="7"/>
                  </a:cubicBezTo>
                  <a:cubicBezTo>
                    <a:pt x="1447" y="77"/>
                    <a:pt x="1301" y="567"/>
                    <a:pt x="1275" y="663"/>
                  </a:cubicBezTo>
                  <a:cubicBezTo>
                    <a:pt x="1271" y="677"/>
                    <a:pt x="1273" y="695"/>
                    <a:pt x="1281" y="709"/>
                  </a:cubicBezTo>
                  <a:cubicBezTo>
                    <a:pt x="1609" y="1244"/>
                    <a:pt x="2090" y="2052"/>
                    <a:pt x="2301" y="2442"/>
                  </a:cubicBezTo>
                  <a:cubicBezTo>
                    <a:pt x="2011" y="2140"/>
                    <a:pt x="1447" y="1497"/>
                    <a:pt x="1071" y="1061"/>
                  </a:cubicBezTo>
                  <a:cubicBezTo>
                    <a:pt x="1060" y="1048"/>
                    <a:pt x="1044" y="1040"/>
                    <a:pt x="1027" y="1040"/>
                  </a:cubicBezTo>
                  <a:cubicBezTo>
                    <a:pt x="1023" y="1040"/>
                    <a:pt x="1019" y="1041"/>
                    <a:pt x="1015" y="1041"/>
                  </a:cubicBezTo>
                  <a:cubicBezTo>
                    <a:pt x="0" y="1267"/>
                    <a:pt x="7" y="1397"/>
                    <a:pt x="9" y="1439"/>
                  </a:cubicBezTo>
                  <a:cubicBezTo>
                    <a:pt x="11" y="1476"/>
                    <a:pt x="13" y="1561"/>
                    <a:pt x="1158" y="2146"/>
                  </a:cubicBezTo>
                  <a:cubicBezTo>
                    <a:pt x="1273" y="2206"/>
                    <a:pt x="2284" y="2721"/>
                    <a:pt x="2448" y="2721"/>
                  </a:cubicBezTo>
                  <a:cubicBezTo>
                    <a:pt x="2456" y="2721"/>
                    <a:pt x="2463" y="2718"/>
                    <a:pt x="2471" y="2716"/>
                  </a:cubicBezTo>
                  <a:lnTo>
                    <a:pt x="2475" y="2716"/>
                  </a:lnTo>
                  <a:cubicBezTo>
                    <a:pt x="2482" y="2714"/>
                    <a:pt x="2486" y="2712"/>
                    <a:pt x="2492" y="2708"/>
                  </a:cubicBezTo>
                  <a:cubicBezTo>
                    <a:pt x="2495" y="2706"/>
                    <a:pt x="2497" y="2706"/>
                    <a:pt x="2499" y="2704"/>
                  </a:cubicBezTo>
                  <a:cubicBezTo>
                    <a:pt x="2503" y="2699"/>
                    <a:pt x="2507" y="2695"/>
                    <a:pt x="2509" y="2691"/>
                  </a:cubicBezTo>
                  <a:cubicBezTo>
                    <a:pt x="2512" y="2689"/>
                    <a:pt x="2514" y="2684"/>
                    <a:pt x="2516" y="2682"/>
                  </a:cubicBezTo>
                  <a:cubicBezTo>
                    <a:pt x="2516" y="2680"/>
                    <a:pt x="2516" y="2678"/>
                    <a:pt x="2516" y="2678"/>
                  </a:cubicBezTo>
                  <a:cubicBezTo>
                    <a:pt x="2518" y="2674"/>
                    <a:pt x="2518" y="2669"/>
                    <a:pt x="2520" y="2665"/>
                  </a:cubicBezTo>
                  <a:cubicBezTo>
                    <a:pt x="2520" y="2663"/>
                    <a:pt x="2520" y="2661"/>
                    <a:pt x="2520" y="2657"/>
                  </a:cubicBezTo>
                  <a:cubicBezTo>
                    <a:pt x="2541" y="2374"/>
                    <a:pt x="1958" y="392"/>
                    <a:pt x="1752" y="77"/>
                  </a:cubicBezTo>
                  <a:cubicBezTo>
                    <a:pt x="1728" y="41"/>
                    <a:pt x="1696"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4410633" y="780024"/>
              <a:ext cx="1752908" cy="460300"/>
            </a:xfrm>
            <a:custGeom>
              <a:avLst/>
              <a:gdLst/>
              <a:ahLst/>
              <a:cxnLst/>
              <a:rect l="l" t="t" r="r" b="b"/>
              <a:pathLst>
                <a:path w="10602" h="2784" extrusionOk="0">
                  <a:moveTo>
                    <a:pt x="8062" y="0"/>
                  </a:moveTo>
                  <a:cubicBezTo>
                    <a:pt x="8033" y="0"/>
                    <a:pt x="8007" y="24"/>
                    <a:pt x="8003" y="54"/>
                  </a:cubicBezTo>
                  <a:cubicBezTo>
                    <a:pt x="8003" y="85"/>
                    <a:pt x="8026" y="113"/>
                    <a:pt x="8058" y="113"/>
                  </a:cubicBezTo>
                  <a:cubicBezTo>
                    <a:pt x="8133" y="117"/>
                    <a:pt x="8207" y="124"/>
                    <a:pt x="8280" y="134"/>
                  </a:cubicBezTo>
                  <a:lnTo>
                    <a:pt x="8288" y="134"/>
                  </a:lnTo>
                  <a:lnTo>
                    <a:pt x="8288" y="137"/>
                  </a:lnTo>
                  <a:cubicBezTo>
                    <a:pt x="8358" y="134"/>
                    <a:pt x="8365" y="34"/>
                    <a:pt x="8297" y="22"/>
                  </a:cubicBezTo>
                  <a:cubicBezTo>
                    <a:pt x="8220" y="11"/>
                    <a:pt x="8141" y="2"/>
                    <a:pt x="8062" y="0"/>
                  </a:cubicBezTo>
                  <a:close/>
                  <a:moveTo>
                    <a:pt x="7834" y="2"/>
                  </a:moveTo>
                  <a:cubicBezTo>
                    <a:pt x="7832" y="2"/>
                    <a:pt x="7830" y="2"/>
                    <a:pt x="7828" y="2"/>
                  </a:cubicBezTo>
                  <a:cubicBezTo>
                    <a:pt x="7750" y="9"/>
                    <a:pt x="7671" y="17"/>
                    <a:pt x="7596" y="30"/>
                  </a:cubicBezTo>
                  <a:cubicBezTo>
                    <a:pt x="7528" y="41"/>
                    <a:pt x="7537" y="143"/>
                    <a:pt x="7605" y="143"/>
                  </a:cubicBezTo>
                  <a:lnTo>
                    <a:pt x="7616" y="143"/>
                  </a:lnTo>
                  <a:cubicBezTo>
                    <a:pt x="7686" y="130"/>
                    <a:pt x="7762" y="122"/>
                    <a:pt x="7837" y="117"/>
                  </a:cubicBezTo>
                  <a:cubicBezTo>
                    <a:pt x="7911" y="113"/>
                    <a:pt x="7905" y="2"/>
                    <a:pt x="7834" y="2"/>
                  </a:cubicBezTo>
                  <a:close/>
                  <a:moveTo>
                    <a:pt x="8510" y="66"/>
                  </a:moveTo>
                  <a:cubicBezTo>
                    <a:pt x="8485" y="66"/>
                    <a:pt x="8462" y="84"/>
                    <a:pt x="8456" y="109"/>
                  </a:cubicBezTo>
                  <a:cubicBezTo>
                    <a:pt x="8448" y="141"/>
                    <a:pt x="8465" y="171"/>
                    <a:pt x="8497" y="179"/>
                  </a:cubicBezTo>
                  <a:cubicBezTo>
                    <a:pt x="8569" y="198"/>
                    <a:pt x="8639" y="222"/>
                    <a:pt x="8709" y="249"/>
                  </a:cubicBezTo>
                  <a:cubicBezTo>
                    <a:pt x="8716" y="251"/>
                    <a:pt x="8722" y="251"/>
                    <a:pt x="8729" y="251"/>
                  </a:cubicBezTo>
                  <a:cubicBezTo>
                    <a:pt x="8790" y="251"/>
                    <a:pt x="8807" y="164"/>
                    <a:pt x="8748" y="141"/>
                  </a:cubicBezTo>
                  <a:cubicBezTo>
                    <a:pt x="8675" y="113"/>
                    <a:pt x="8601" y="90"/>
                    <a:pt x="8524" y="68"/>
                  </a:cubicBezTo>
                  <a:cubicBezTo>
                    <a:pt x="8519" y="67"/>
                    <a:pt x="8515" y="66"/>
                    <a:pt x="8510" y="66"/>
                  </a:cubicBezTo>
                  <a:close/>
                  <a:moveTo>
                    <a:pt x="7382" y="77"/>
                  </a:moveTo>
                  <a:cubicBezTo>
                    <a:pt x="7377" y="77"/>
                    <a:pt x="7372" y="78"/>
                    <a:pt x="7367" y="79"/>
                  </a:cubicBezTo>
                  <a:cubicBezTo>
                    <a:pt x="7292" y="100"/>
                    <a:pt x="7218" y="126"/>
                    <a:pt x="7145" y="158"/>
                  </a:cubicBezTo>
                  <a:cubicBezTo>
                    <a:pt x="7088" y="181"/>
                    <a:pt x="7105" y="266"/>
                    <a:pt x="7166" y="266"/>
                  </a:cubicBezTo>
                  <a:lnTo>
                    <a:pt x="7166" y="268"/>
                  </a:lnTo>
                  <a:cubicBezTo>
                    <a:pt x="7173" y="266"/>
                    <a:pt x="7181" y="266"/>
                    <a:pt x="7190" y="262"/>
                  </a:cubicBezTo>
                  <a:cubicBezTo>
                    <a:pt x="7258" y="234"/>
                    <a:pt x="7326" y="209"/>
                    <a:pt x="7398" y="190"/>
                  </a:cubicBezTo>
                  <a:cubicBezTo>
                    <a:pt x="7463" y="168"/>
                    <a:pt x="7443" y="77"/>
                    <a:pt x="7382" y="77"/>
                  </a:cubicBezTo>
                  <a:close/>
                  <a:moveTo>
                    <a:pt x="8935" y="230"/>
                  </a:moveTo>
                  <a:cubicBezTo>
                    <a:pt x="8883" y="230"/>
                    <a:pt x="8853" y="309"/>
                    <a:pt x="8912" y="339"/>
                  </a:cubicBezTo>
                  <a:cubicBezTo>
                    <a:pt x="8978" y="371"/>
                    <a:pt x="9044" y="407"/>
                    <a:pt x="9107" y="447"/>
                  </a:cubicBezTo>
                  <a:cubicBezTo>
                    <a:pt x="9116" y="451"/>
                    <a:pt x="9127" y="456"/>
                    <a:pt x="9137" y="456"/>
                  </a:cubicBezTo>
                  <a:cubicBezTo>
                    <a:pt x="9138" y="456"/>
                    <a:pt x="9139" y="456"/>
                    <a:pt x="9140" y="456"/>
                  </a:cubicBezTo>
                  <a:cubicBezTo>
                    <a:pt x="9197" y="456"/>
                    <a:pt x="9219" y="379"/>
                    <a:pt x="9167" y="349"/>
                  </a:cubicBezTo>
                  <a:cubicBezTo>
                    <a:pt x="9101" y="309"/>
                    <a:pt x="9033" y="271"/>
                    <a:pt x="8963" y="237"/>
                  </a:cubicBezTo>
                  <a:cubicBezTo>
                    <a:pt x="8953" y="232"/>
                    <a:pt x="8944" y="230"/>
                    <a:pt x="8935" y="230"/>
                  </a:cubicBezTo>
                  <a:close/>
                  <a:moveTo>
                    <a:pt x="6964" y="253"/>
                  </a:moveTo>
                  <a:cubicBezTo>
                    <a:pt x="6955" y="253"/>
                    <a:pt x="6945" y="256"/>
                    <a:pt x="6935" y="262"/>
                  </a:cubicBezTo>
                  <a:cubicBezTo>
                    <a:pt x="6866" y="303"/>
                    <a:pt x="6800" y="347"/>
                    <a:pt x="6739" y="396"/>
                  </a:cubicBezTo>
                  <a:cubicBezTo>
                    <a:pt x="6698" y="430"/>
                    <a:pt x="6722" y="498"/>
                    <a:pt x="6775" y="498"/>
                  </a:cubicBezTo>
                  <a:lnTo>
                    <a:pt x="6775" y="500"/>
                  </a:lnTo>
                  <a:cubicBezTo>
                    <a:pt x="6788" y="500"/>
                    <a:pt x="6800" y="494"/>
                    <a:pt x="6811" y="486"/>
                  </a:cubicBezTo>
                  <a:cubicBezTo>
                    <a:pt x="6869" y="439"/>
                    <a:pt x="6928" y="398"/>
                    <a:pt x="6992" y="360"/>
                  </a:cubicBezTo>
                  <a:cubicBezTo>
                    <a:pt x="7046" y="328"/>
                    <a:pt x="7014" y="253"/>
                    <a:pt x="6964" y="253"/>
                  </a:cubicBezTo>
                  <a:close/>
                  <a:moveTo>
                    <a:pt x="5168" y="477"/>
                  </a:moveTo>
                  <a:cubicBezTo>
                    <a:pt x="5138" y="477"/>
                    <a:pt x="5113" y="500"/>
                    <a:pt x="5111" y="530"/>
                  </a:cubicBezTo>
                  <a:cubicBezTo>
                    <a:pt x="5109" y="562"/>
                    <a:pt x="5132" y="590"/>
                    <a:pt x="5162" y="592"/>
                  </a:cubicBezTo>
                  <a:cubicBezTo>
                    <a:pt x="5200" y="596"/>
                    <a:pt x="5238" y="600"/>
                    <a:pt x="5275" y="609"/>
                  </a:cubicBezTo>
                  <a:cubicBezTo>
                    <a:pt x="5309" y="617"/>
                    <a:pt x="5343" y="626"/>
                    <a:pt x="5377" y="637"/>
                  </a:cubicBezTo>
                  <a:cubicBezTo>
                    <a:pt x="5381" y="637"/>
                    <a:pt x="5387" y="637"/>
                    <a:pt x="5392" y="639"/>
                  </a:cubicBezTo>
                  <a:lnTo>
                    <a:pt x="5392" y="635"/>
                  </a:lnTo>
                  <a:cubicBezTo>
                    <a:pt x="5458" y="635"/>
                    <a:pt x="5472" y="541"/>
                    <a:pt x="5409" y="522"/>
                  </a:cubicBezTo>
                  <a:cubicBezTo>
                    <a:pt x="5372" y="513"/>
                    <a:pt x="5336" y="505"/>
                    <a:pt x="5298" y="496"/>
                  </a:cubicBezTo>
                  <a:cubicBezTo>
                    <a:pt x="5258" y="488"/>
                    <a:pt x="5215" y="481"/>
                    <a:pt x="5172" y="477"/>
                  </a:cubicBezTo>
                  <a:cubicBezTo>
                    <a:pt x="5171" y="477"/>
                    <a:pt x="5170" y="477"/>
                    <a:pt x="5168" y="477"/>
                  </a:cubicBezTo>
                  <a:close/>
                  <a:moveTo>
                    <a:pt x="4942" y="483"/>
                  </a:moveTo>
                  <a:cubicBezTo>
                    <a:pt x="4939" y="483"/>
                    <a:pt x="4937" y="483"/>
                    <a:pt x="4934" y="483"/>
                  </a:cubicBezTo>
                  <a:cubicBezTo>
                    <a:pt x="4855" y="492"/>
                    <a:pt x="4777" y="507"/>
                    <a:pt x="4700" y="530"/>
                  </a:cubicBezTo>
                  <a:cubicBezTo>
                    <a:pt x="4638" y="549"/>
                    <a:pt x="4651" y="640"/>
                    <a:pt x="4716" y="643"/>
                  </a:cubicBezTo>
                  <a:lnTo>
                    <a:pt x="4716" y="643"/>
                  </a:lnTo>
                  <a:cubicBezTo>
                    <a:pt x="4722" y="643"/>
                    <a:pt x="4728" y="641"/>
                    <a:pt x="4732" y="639"/>
                  </a:cubicBezTo>
                  <a:cubicBezTo>
                    <a:pt x="4802" y="620"/>
                    <a:pt x="4874" y="605"/>
                    <a:pt x="4947" y="596"/>
                  </a:cubicBezTo>
                  <a:cubicBezTo>
                    <a:pt x="5019" y="588"/>
                    <a:pt x="5009" y="483"/>
                    <a:pt x="4942" y="483"/>
                  </a:cubicBezTo>
                  <a:close/>
                  <a:moveTo>
                    <a:pt x="4716" y="643"/>
                  </a:moveTo>
                  <a:cubicBezTo>
                    <a:pt x="4716" y="643"/>
                    <a:pt x="4715" y="643"/>
                    <a:pt x="4715" y="643"/>
                  </a:cubicBezTo>
                  <a:lnTo>
                    <a:pt x="4717" y="643"/>
                  </a:lnTo>
                  <a:cubicBezTo>
                    <a:pt x="4717" y="643"/>
                    <a:pt x="4716" y="643"/>
                    <a:pt x="4716" y="643"/>
                  </a:cubicBezTo>
                  <a:close/>
                  <a:moveTo>
                    <a:pt x="9322" y="467"/>
                  </a:moveTo>
                  <a:cubicBezTo>
                    <a:pt x="9274" y="467"/>
                    <a:pt x="9239" y="537"/>
                    <a:pt x="9290" y="573"/>
                  </a:cubicBezTo>
                  <a:cubicBezTo>
                    <a:pt x="9350" y="615"/>
                    <a:pt x="9410" y="664"/>
                    <a:pt x="9467" y="713"/>
                  </a:cubicBezTo>
                  <a:cubicBezTo>
                    <a:pt x="9478" y="722"/>
                    <a:pt x="9490" y="726"/>
                    <a:pt x="9505" y="726"/>
                  </a:cubicBezTo>
                  <a:cubicBezTo>
                    <a:pt x="9559" y="726"/>
                    <a:pt x="9582" y="660"/>
                    <a:pt x="9542" y="626"/>
                  </a:cubicBezTo>
                  <a:cubicBezTo>
                    <a:pt x="9482" y="575"/>
                    <a:pt x="9420" y="526"/>
                    <a:pt x="9359" y="481"/>
                  </a:cubicBezTo>
                  <a:cubicBezTo>
                    <a:pt x="9346" y="471"/>
                    <a:pt x="9334" y="467"/>
                    <a:pt x="9322" y="467"/>
                  </a:cubicBezTo>
                  <a:close/>
                  <a:moveTo>
                    <a:pt x="5604" y="597"/>
                  </a:moveTo>
                  <a:cubicBezTo>
                    <a:pt x="5548" y="597"/>
                    <a:pt x="5521" y="683"/>
                    <a:pt x="5583" y="709"/>
                  </a:cubicBezTo>
                  <a:cubicBezTo>
                    <a:pt x="5651" y="737"/>
                    <a:pt x="5719" y="771"/>
                    <a:pt x="5783" y="807"/>
                  </a:cubicBezTo>
                  <a:cubicBezTo>
                    <a:pt x="5792" y="813"/>
                    <a:pt x="5800" y="815"/>
                    <a:pt x="5811" y="815"/>
                  </a:cubicBezTo>
                  <a:cubicBezTo>
                    <a:pt x="5870" y="815"/>
                    <a:pt x="5892" y="739"/>
                    <a:pt x="5841" y="709"/>
                  </a:cubicBezTo>
                  <a:cubicBezTo>
                    <a:pt x="5773" y="669"/>
                    <a:pt x="5702" y="632"/>
                    <a:pt x="5628" y="603"/>
                  </a:cubicBezTo>
                  <a:cubicBezTo>
                    <a:pt x="5619" y="599"/>
                    <a:pt x="5611" y="597"/>
                    <a:pt x="5604" y="597"/>
                  </a:cubicBezTo>
                  <a:close/>
                  <a:moveTo>
                    <a:pt x="4500" y="606"/>
                  </a:moveTo>
                  <a:cubicBezTo>
                    <a:pt x="4493" y="606"/>
                    <a:pt x="4485" y="608"/>
                    <a:pt x="4476" y="611"/>
                  </a:cubicBezTo>
                  <a:cubicBezTo>
                    <a:pt x="4406" y="643"/>
                    <a:pt x="4336" y="679"/>
                    <a:pt x="4268" y="718"/>
                  </a:cubicBezTo>
                  <a:cubicBezTo>
                    <a:pt x="4219" y="747"/>
                    <a:pt x="4238" y="824"/>
                    <a:pt x="4298" y="824"/>
                  </a:cubicBezTo>
                  <a:lnTo>
                    <a:pt x="4298" y="826"/>
                  </a:lnTo>
                  <a:cubicBezTo>
                    <a:pt x="4308" y="826"/>
                    <a:pt x="4317" y="822"/>
                    <a:pt x="4325" y="818"/>
                  </a:cubicBezTo>
                  <a:cubicBezTo>
                    <a:pt x="4389" y="779"/>
                    <a:pt x="4455" y="745"/>
                    <a:pt x="4523" y="715"/>
                  </a:cubicBezTo>
                  <a:cubicBezTo>
                    <a:pt x="4583" y="687"/>
                    <a:pt x="4556" y="606"/>
                    <a:pt x="4500" y="606"/>
                  </a:cubicBezTo>
                  <a:close/>
                  <a:moveTo>
                    <a:pt x="6609" y="537"/>
                  </a:moveTo>
                  <a:cubicBezTo>
                    <a:pt x="6594" y="537"/>
                    <a:pt x="6579" y="544"/>
                    <a:pt x="6566" y="560"/>
                  </a:cubicBezTo>
                  <a:cubicBezTo>
                    <a:pt x="6513" y="617"/>
                    <a:pt x="6464" y="681"/>
                    <a:pt x="6420" y="745"/>
                  </a:cubicBezTo>
                  <a:cubicBezTo>
                    <a:pt x="6402" y="773"/>
                    <a:pt x="6409" y="809"/>
                    <a:pt x="6437" y="826"/>
                  </a:cubicBezTo>
                  <a:cubicBezTo>
                    <a:pt x="6445" y="832"/>
                    <a:pt x="6456" y="835"/>
                    <a:pt x="6468" y="835"/>
                  </a:cubicBezTo>
                  <a:lnTo>
                    <a:pt x="6468" y="837"/>
                  </a:lnTo>
                  <a:cubicBezTo>
                    <a:pt x="6488" y="837"/>
                    <a:pt x="6505" y="826"/>
                    <a:pt x="6515" y="809"/>
                  </a:cubicBezTo>
                  <a:cubicBezTo>
                    <a:pt x="6556" y="749"/>
                    <a:pt x="6600" y="690"/>
                    <a:pt x="6649" y="637"/>
                  </a:cubicBezTo>
                  <a:cubicBezTo>
                    <a:pt x="6694" y="594"/>
                    <a:pt x="6653" y="537"/>
                    <a:pt x="6609" y="537"/>
                  </a:cubicBezTo>
                  <a:close/>
                  <a:moveTo>
                    <a:pt x="2042" y="811"/>
                  </a:moveTo>
                  <a:cubicBezTo>
                    <a:pt x="2002" y="811"/>
                    <a:pt x="1962" y="812"/>
                    <a:pt x="1923" y="815"/>
                  </a:cubicBezTo>
                  <a:cubicBezTo>
                    <a:pt x="1891" y="820"/>
                    <a:pt x="1867" y="847"/>
                    <a:pt x="1869" y="879"/>
                  </a:cubicBezTo>
                  <a:cubicBezTo>
                    <a:pt x="1874" y="908"/>
                    <a:pt x="1899" y="930"/>
                    <a:pt x="1929" y="930"/>
                  </a:cubicBezTo>
                  <a:cubicBezTo>
                    <a:pt x="1931" y="930"/>
                    <a:pt x="1932" y="930"/>
                    <a:pt x="1933" y="930"/>
                  </a:cubicBezTo>
                  <a:cubicBezTo>
                    <a:pt x="1969" y="927"/>
                    <a:pt x="2006" y="926"/>
                    <a:pt x="2042" y="926"/>
                  </a:cubicBezTo>
                  <a:cubicBezTo>
                    <a:pt x="2078" y="926"/>
                    <a:pt x="2114" y="927"/>
                    <a:pt x="2150" y="930"/>
                  </a:cubicBezTo>
                  <a:lnTo>
                    <a:pt x="2157" y="930"/>
                  </a:lnTo>
                  <a:cubicBezTo>
                    <a:pt x="2229" y="930"/>
                    <a:pt x="2233" y="824"/>
                    <a:pt x="2161" y="815"/>
                  </a:cubicBezTo>
                  <a:cubicBezTo>
                    <a:pt x="2122" y="812"/>
                    <a:pt x="2082" y="811"/>
                    <a:pt x="2042" y="811"/>
                  </a:cubicBezTo>
                  <a:close/>
                  <a:moveTo>
                    <a:pt x="2376" y="856"/>
                  </a:moveTo>
                  <a:cubicBezTo>
                    <a:pt x="2315" y="856"/>
                    <a:pt x="2297" y="951"/>
                    <a:pt x="2365" y="969"/>
                  </a:cubicBezTo>
                  <a:cubicBezTo>
                    <a:pt x="2438" y="986"/>
                    <a:pt x="2508" y="1009"/>
                    <a:pt x="2578" y="1035"/>
                  </a:cubicBezTo>
                  <a:cubicBezTo>
                    <a:pt x="2585" y="1037"/>
                    <a:pt x="2591" y="1039"/>
                    <a:pt x="2597" y="1039"/>
                  </a:cubicBezTo>
                  <a:cubicBezTo>
                    <a:pt x="2661" y="1039"/>
                    <a:pt x="2676" y="949"/>
                    <a:pt x="2616" y="928"/>
                  </a:cubicBezTo>
                  <a:cubicBezTo>
                    <a:pt x="2544" y="901"/>
                    <a:pt x="2470" y="877"/>
                    <a:pt x="2393" y="858"/>
                  </a:cubicBezTo>
                  <a:cubicBezTo>
                    <a:pt x="2387" y="856"/>
                    <a:pt x="2382" y="856"/>
                    <a:pt x="2376" y="856"/>
                  </a:cubicBezTo>
                  <a:close/>
                  <a:moveTo>
                    <a:pt x="9675" y="768"/>
                  </a:moveTo>
                  <a:cubicBezTo>
                    <a:pt x="9631" y="768"/>
                    <a:pt x="9595" y="823"/>
                    <a:pt x="9633" y="864"/>
                  </a:cubicBezTo>
                  <a:cubicBezTo>
                    <a:pt x="9688" y="918"/>
                    <a:pt x="9739" y="973"/>
                    <a:pt x="9791" y="1026"/>
                  </a:cubicBezTo>
                  <a:cubicBezTo>
                    <a:pt x="9801" y="1039"/>
                    <a:pt x="9816" y="1045"/>
                    <a:pt x="9833" y="1045"/>
                  </a:cubicBezTo>
                  <a:cubicBezTo>
                    <a:pt x="9846" y="1045"/>
                    <a:pt x="9861" y="1039"/>
                    <a:pt x="9871" y="1030"/>
                  </a:cubicBezTo>
                  <a:cubicBezTo>
                    <a:pt x="9893" y="1009"/>
                    <a:pt x="9895" y="973"/>
                    <a:pt x="9874" y="949"/>
                  </a:cubicBezTo>
                  <a:cubicBezTo>
                    <a:pt x="9822" y="894"/>
                    <a:pt x="9769" y="837"/>
                    <a:pt x="9714" y="783"/>
                  </a:cubicBezTo>
                  <a:cubicBezTo>
                    <a:pt x="9701" y="772"/>
                    <a:pt x="9688" y="768"/>
                    <a:pt x="9675" y="768"/>
                  </a:cubicBezTo>
                  <a:close/>
                  <a:moveTo>
                    <a:pt x="1709" y="854"/>
                  </a:moveTo>
                  <a:cubicBezTo>
                    <a:pt x="1703" y="854"/>
                    <a:pt x="1696" y="856"/>
                    <a:pt x="1689" y="858"/>
                  </a:cubicBezTo>
                  <a:cubicBezTo>
                    <a:pt x="1612" y="879"/>
                    <a:pt x="1537" y="907"/>
                    <a:pt x="1465" y="941"/>
                  </a:cubicBezTo>
                  <a:cubicBezTo>
                    <a:pt x="1410" y="967"/>
                    <a:pt x="1427" y="1050"/>
                    <a:pt x="1489" y="1050"/>
                  </a:cubicBezTo>
                  <a:cubicBezTo>
                    <a:pt x="1497" y="1050"/>
                    <a:pt x="1506" y="1047"/>
                    <a:pt x="1512" y="1043"/>
                  </a:cubicBezTo>
                  <a:cubicBezTo>
                    <a:pt x="1580" y="1013"/>
                    <a:pt x="1648" y="988"/>
                    <a:pt x="1718" y="969"/>
                  </a:cubicBezTo>
                  <a:cubicBezTo>
                    <a:pt x="1790" y="953"/>
                    <a:pt x="1769" y="854"/>
                    <a:pt x="1709" y="854"/>
                  </a:cubicBezTo>
                  <a:close/>
                  <a:moveTo>
                    <a:pt x="6001" y="826"/>
                  </a:moveTo>
                  <a:cubicBezTo>
                    <a:pt x="5953" y="826"/>
                    <a:pt x="5919" y="893"/>
                    <a:pt x="5968" y="930"/>
                  </a:cubicBezTo>
                  <a:cubicBezTo>
                    <a:pt x="6028" y="975"/>
                    <a:pt x="6083" y="1022"/>
                    <a:pt x="6139" y="1073"/>
                  </a:cubicBezTo>
                  <a:cubicBezTo>
                    <a:pt x="6149" y="1081"/>
                    <a:pt x="6162" y="1088"/>
                    <a:pt x="6177" y="1088"/>
                  </a:cubicBezTo>
                  <a:cubicBezTo>
                    <a:pt x="6230" y="1088"/>
                    <a:pt x="6254" y="1024"/>
                    <a:pt x="6217" y="990"/>
                  </a:cubicBezTo>
                  <a:cubicBezTo>
                    <a:pt x="6160" y="935"/>
                    <a:pt x="6098" y="886"/>
                    <a:pt x="6036" y="839"/>
                  </a:cubicBezTo>
                  <a:cubicBezTo>
                    <a:pt x="6024" y="830"/>
                    <a:pt x="6012" y="826"/>
                    <a:pt x="6001" y="826"/>
                  </a:cubicBezTo>
                  <a:close/>
                  <a:moveTo>
                    <a:pt x="4107" y="835"/>
                  </a:moveTo>
                  <a:cubicBezTo>
                    <a:pt x="4096" y="835"/>
                    <a:pt x="4084" y="838"/>
                    <a:pt x="4072" y="847"/>
                  </a:cubicBezTo>
                  <a:cubicBezTo>
                    <a:pt x="4010" y="892"/>
                    <a:pt x="3949" y="939"/>
                    <a:pt x="3889" y="992"/>
                  </a:cubicBezTo>
                  <a:cubicBezTo>
                    <a:pt x="3851" y="1028"/>
                    <a:pt x="3874" y="1092"/>
                    <a:pt x="3927" y="1092"/>
                  </a:cubicBezTo>
                  <a:lnTo>
                    <a:pt x="3927" y="1094"/>
                  </a:lnTo>
                  <a:cubicBezTo>
                    <a:pt x="3942" y="1094"/>
                    <a:pt x="3955" y="1088"/>
                    <a:pt x="3966" y="1079"/>
                  </a:cubicBezTo>
                  <a:cubicBezTo>
                    <a:pt x="4021" y="1028"/>
                    <a:pt x="4081" y="981"/>
                    <a:pt x="4140" y="939"/>
                  </a:cubicBezTo>
                  <a:cubicBezTo>
                    <a:pt x="4190" y="903"/>
                    <a:pt x="4155" y="835"/>
                    <a:pt x="4107" y="835"/>
                  </a:cubicBezTo>
                  <a:close/>
                  <a:moveTo>
                    <a:pt x="2808" y="1015"/>
                  </a:moveTo>
                  <a:cubicBezTo>
                    <a:pt x="2755" y="1015"/>
                    <a:pt x="2724" y="1093"/>
                    <a:pt x="2782" y="1124"/>
                  </a:cubicBezTo>
                  <a:cubicBezTo>
                    <a:pt x="2846" y="1158"/>
                    <a:pt x="2910" y="1196"/>
                    <a:pt x="2972" y="1237"/>
                  </a:cubicBezTo>
                  <a:cubicBezTo>
                    <a:pt x="2982" y="1243"/>
                    <a:pt x="2993" y="1245"/>
                    <a:pt x="3004" y="1245"/>
                  </a:cubicBezTo>
                  <a:lnTo>
                    <a:pt x="3006" y="1245"/>
                  </a:lnTo>
                  <a:cubicBezTo>
                    <a:pt x="3063" y="1245"/>
                    <a:pt x="3085" y="1173"/>
                    <a:pt x="3038" y="1141"/>
                  </a:cubicBezTo>
                  <a:cubicBezTo>
                    <a:pt x="2972" y="1098"/>
                    <a:pt x="2904" y="1058"/>
                    <a:pt x="2836" y="1022"/>
                  </a:cubicBezTo>
                  <a:cubicBezTo>
                    <a:pt x="2826" y="1017"/>
                    <a:pt x="2817" y="1015"/>
                    <a:pt x="2808" y="1015"/>
                  </a:cubicBezTo>
                  <a:close/>
                  <a:moveTo>
                    <a:pt x="1292" y="1042"/>
                  </a:moveTo>
                  <a:cubicBezTo>
                    <a:pt x="1281" y="1042"/>
                    <a:pt x="1270" y="1045"/>
                    <a:pt x="1259" y="1054"/>
                  </a:cubicBezTo>
                  <a:cubicBezTo>
                    <a:pt x="1193" y="1096"/>
                    <a:pt x="1129" y="1143"/>
                    <a:pt x="1067" y="1192"/>
                  </a:cubicBezTo>
                  <a:cubicBezTo>
                    <a:pt x="1044" y="1213"/>
                    <a:pt x="1039" y="1247"/>
                    <a:pt x="1059" y="1273"/>
                  </a:cubicBezTo>
                  <a:cubicBezTo>
                    <a:pt x="1069" y="1286"/>
                    <a:pt x="1086" y="1294"/>
                    <a:pt x="1103" y="1294"/>
                  </a:cubicBezTo>
                  <a:cubicBezTo>
                    <a:pt x="1116" y="1294"/>
                    <a:pt x="1129" y="1290"/>
                    <a:pt x="1139" y="1281"/>
                  </a:cubicBezTo>
                  <a:cubicBezTo>
                    <a:pt x="1197" y="1235"/>
                    <a:pt x="1257" y="1190"/>
                    <a:pt x="1320" y="1152"/>
                  </a:cubicBezTo>
                  <a:cubicBezTo>
                    <a:pt x="1376" y="1118"/>
                    <a:pt x="1342" y="1042"/>
                    <a:pt x="1292" y="1042"/>
                  </a:cubicBezTo>
                  <a:close/>
                  <a:moveTo>
                    <a:pt x="9983" y="1104"/>
                  </a:moveTo>
                  <a:cubicBezTo>
                    <a:pt x="9940" y="1104"/>
                    <a:pt x="9901" y="1155"/>
                    <a:pt x="9937" y="1198"/>
                  </a:cubicBezTo>
                  <a:cubicBezTo>
                    <a:pt x="9986" y="1258"/>
                    <a:pt x="10033" y="1318"/>
                    <a:pt x="10076" y="1377"/>
                  </a:cubicBezTo>
                  <a:cubicBezTo>
                    <a:pt x="10086" y="1392"/>
                    <a:pt x="10103" y="1401"/>
                    <a:pt x="10123" y="1401"/>
                  </a:cubicBezTo>
                  <a:cubicBezTo>
                    <a:pt x="10169" y="1401"/>
                    <a:pt x="10195" y="1347"/>
                    <a:pt x="10167" y="1309"/>
                  </a:cubicBezTo>
                  <a:cubicBezTo>
                    <a:pt x="10125" y="1250"/>
                    <a:pt x="10078" y="1188"/>
                    <a:pt x="10027" y="1126"/>
                  </a:cubicBezTo>
                  <a:cubicBezTo>
                    <a:pt x="10014" y="1110"/>
                    <a:pt x="9998" y="1104"/>
                    <a:pt x="9983" y="1104"/>
                  </a:cubicBezTo>
                  <a:close/>
                  <a:moveTo>
                    <a:pt x="3762" y="1137"/>
                  </a:moveTo>
                  <a:cubicBezTo>
                    <a:pt x="3748" y="1137"/>
                    <a:pt x="3734" y="1143"/>
                    <a:pt x="3721" y="1156"/>
                  </a:cubicBezTo>
                  <a:cubicBezTo>
                    <a:pt x="3668" y="1213"/>
                    <a:pt x="3617" y="1275"/>
                    <a:pt x="3570" y="1335"/>
                  </a:cubicBezTo>
                  <a:cubicBezTo>
                    <a:pt x="3551" y="1360"/>
                    <a:pt x="3555" y="1396"/>
                    <a:pt x="3581" y="1416"/>
                  </a:cubicBezTo>
                  <a:cubicBezTo>
                    <a:pt x="3591" y="1422"/>
                    <a:pt x="3602" y="1426"/>
                    <a:pt x="3615" y="1426"/>
                  </a:cubicBezTo>
                  <a:cubicBezTo>
                    <a:pt x="3616" y="1426"/>
                    <a:pt x="3618" y="1427"/>
                    <a:pt x="3620" y="1427"/>
                  </a:cubicBezTo>
                  <a:cubicBezTo>
                    <a:pt x="3635" y="1427"/>
                    <a:pt x="3650" y="1418"/>
                    <a:pt x="3661" y="1405"/>
                  </a:cubicBezTo>
                  <a:cubicBezTo>
                    <a:pt x="3706" y="1347"/>
                    <a:pt x="3755" y="1290"/>
                    <a:pt x="3806" y="1237"/>
                  </a:cubicBezTo>
                  <a:cubicBezTo>
                    <a:pt x="3847" y="1195"/>
                    <a:pt x="3807" y="1137"/>
                    <a:pt x="3762" y="1137"/>
                  </a:cubicBezTo>
                  <a:close/>
                  <a:moveTo>
                    <a:pt x="6356" y="917"/>
                  </a:moveTo>
                  <a:cubicBezTo>
                    <a:pt x="6336" y="917"/>
                    <a:pt x="6316" y="928"/>
                    <a:pt x="6305" y="954"/>
                  </a:cubicBezTo>
                  <a:cubicBezTo>
                    <a:pt x="6273" y="1026"/>
                    <a:pt x="6245" y="1101"/>
                    <a:pt x="6224" y="1177"/>
                  </a:cubicBezTo>
                  <a:cubicBezTo>
                    <a:pt x="6213" y="1216"/>
                    <a:pt x="6243" y="1250"/>
                    <a:pt x="6279" y="1250"/>
                  </a:cubicBezTo>
                  <a:cubicBezTo>
                    <a:pt x="6287" y="1250"/>
                    <a:pt x="6295" y="1249"/>
                    <a:pt x="6302" y="1245"/>
                  </a:cubicBezTo>
                  <a:cubicBezTo>
                    <a:pt x="6345" y="1299"/>
                    <a:pt x="6385" y="1354"/>
                    <a:pt x="6424" y="1411"/>
                  </a:cubicBezTo>
                  <a:cubicBezTo>
                    <a:pt x="6434" y="1428"/>
                    <a:pt x="6451" y="1437"/>
                    <a:pt x="6471" y="1437"/>
                  </a:cubicBezTo>
                  <a:lnTo>
                    <a:pt x="6473" y="1437"/>
                  </a:lnTo>
                  <a:cubicBezTo>
                    <a:pt x="6517" y="1437"/>
                    <a:pt x="6545" y="1388"/>
                    <a:pt x="6522" y="1350"/>
                  </a:cubicBezTo>
                  <a:cubicBezTo>
                    <a:pt x="6479" y="1284"/>
                    <a:pt x="6432" y="1220"/>
                    <a:pt x="6381" y="1160"/>
                  </a:cubicBezTo>
                  <a:cubicBezTo>
                    <a:pt x="6373" y="1152"/>
                    <a:pt x="6364" y="1145"/>
                    <a:pt x="6354" y="1143"/>
                  </a:cubicBezTo>
                  <a:cubicBezTo>
                    <a:pt x="6371" y="1094"/>
                    <a:pt x="6388" y="1047"/>
                    <a:pt x="6409" y="1003"/>
                  </a:cubicBezTo>
                  <a:cubicBezTo>
                    <a:pt x="6433" y="955"/>
                    <a:pt x="6394" y="917"/>
                    <a:pt x="6356" y="917"/>
                  </a:cubicBezTo>
                  <a:close/>
                  <a:moveTo>
                    <a:pt x="3190" y="1270"/>
                  </a:moveTo>
                  <a:cubicBezTo>
                    <a:pt x="3143" y="1270"/>
                    <a:pt x="3108" y="1330"/>
                    <a:pt x="3151" y="1371"/>
                  </a:cubicBezTo>
                  <a:cubicBezTo>
                    <a:pt x="3208" y="1418"/>
                    <a:pt x="3263" y="1469"/>
                    <a:pt x="3314" y="1522"/>
                  </a:cubicBezTo>
                  <a:cubicBezTo>
                    <a:pt x="3325" y="1533"/>
                    <a:pt x="3340" y="1539"/>
                    <a:pt x="3355" y="1539"/>
                  </a:cubicBezTo>
                  <a:cubicBezTo>
                    <a:pt x="3370" y="1539"/>
                    <a:pt x="3385" y="1533"/>
                    <a:pt x="3395" y="1522"/>
                  </a:cubicBezTo>
                  <a:cubicBezTo>
                    <a:pt x="3417" y="1501"/>
                    <a:pt x="3417" y="1465"/>
                    <a:pt x="3395" y="1441"/>
                  </a:cubicBezTo>
                  <a:cubicBezTo>
                    <a:pt x="3342" y="1386"/>
                    <a:pt x="3285" y="1333"/>
                    <a:pt x="3225" y="1281"/>
                  </a:cubicBezTo>
                  <a:cubicBezTo>
                    <a:pt x="3213" y="1273"/>
                    <a:pt x="3201" y="1270"/>
                    <a:pt x="3190" y="1270"/>
                  </a:cubicBezTo>
                  <a:close/>
                  <a:moveTo>
                    <a:pt x="936" y="1329"/>
                  </a:moveTo>
                  <a:cubicBezTo>
                    <a:pt x="922" y="1329"/>
                    <a:pt x="907" y="1335"/>
                    <a:pt x="895" y="1350"/>
                  </a:cubicBezTo>
                  <a:cubicBezTo>
                    <a:pt x="842" y="1403"/>
                    <a:pt x="786" y="1460"/>
                    <a:pt x="735" y="1520"/>
                  </a:cubicBezTo>
                  <a:cubicBezTo>
                    <a:pt x="714" y="1543"/>
                    <a:pt x="716" y="1579"/>
                    <a:pt x="739" y="1601"/>
                  </a:cubicBezTo>
                  <a:cubicBezTo>
                    <a:pt x="750" y="1609"/>
                    <a:pt x="763" y="1613"/>
                    <a:pt x="778" y="1613"/>
                  </a:cubicBezTo>
                  <a:cubicBezTo>
                    <a:pt x="793" y="1613"/>
                    <a:pt x="810" y="1607"/>
                    <a:pt x="820" y="1594"/>
                  </a:cubicBezTo>
                  <a:cubicBezTo>
                    <a:pt x="871" y="1537"/>
                    <a:pt x="922" y="1482"/>
                    <a:pt x="974" y="1430"/>
                  </a:cubicBezTo>
                  <a:cubicBezTo>
                    <a:pt x="1022" y="1391"/>
                    <a:pt x="982" y="1329"/>
                    <a:pt x="936" y="1329"/>
                  </a:cubicBezTo>
                  <a:close/>
                  <a:moveTo>
                    <a:pt x="6237" y="1360"/>
                  </a:moveTo>
                  <a:cubicBezTo>
                    <a:pt x="6208" y="1360"/>
                    <a:pt x="6183" y="1381"/>
                    <a:pt x="6179" y="1411"/>
                  </a:cubicBezTo>
                  <a:cubicBezTo>
                    <a:pt x="6175" y="1452"/>
                    <a:pt x="6173" y="1492"/>
                    <a:pt x="6173" y="1530"/>
                  </a:cubicBezTo>
                  <a:cubicBezTo>
                    <a:pt x="6173" y="1571"/>
                    <a:pt x="6175" y="1611"/>
                    <a:pt x="6179" y="1652"/>
                  </a:cubicBezTo>
                  <a:cubicBezTo>
                    <a:pt x="6183" y="1682"/>
                    <a:pt x="6209" y="1703"/>
                    <a:pt x="6236" y="1703"/>
                  </a:cubicBezTo>
                  <a:lnTo>
                    <a:pt x="6243" y="1703"/>
                  </a:lnTo>
                  <a:cubicBezTo>
                    <a:pt x="6275" y="1699"/>
                    <a:pt x="6298" y="1669"/>
                    <a:pt x="6294" y="1639"/>
                  </a:cubicBezTo>
                  <a:cubicBezTo>
                    <a:pt x="6290" y="1603"/>
                    <a:pt x="6288" y="1567"/>
                    <a:pt x="6288" y="1530"/>
                  </a:cubicBezTo>
                  <a:cubicBezTo>
                    <a:pt x="6288" y="1494"/>
                    <a:pt x="6290" y="1458"/>
                    <a:pt x="6292" y="1424"/>
                  </a:cubicBezTo>
                  <a:cubicBezTo>
                    <a:pt x="6296" y="1392"/>
                    <a:pt x="6273" y="1364"/>
                    <a:pt x="6241" y="1360"/>
                  </a:cubicBezTo>
                  <a:cubicBezTo>
                    <a:pt x="6239" y="1360"/>
                    <a:pt x="6238" y="1360"/>
                    <a:pt x="6237" y="1360"/>
                  </a:cubicBezTo>
                  <a:close/>
                  <a:moveTo>
                    <a:pt x="10254" y="1473"/>
                  </a:moveTo>
                  <a:cubicBezTo>
                    <a:pt x="10214" y="1473"/>
                    <a:pt x="10174" y="1519"/>
                    <a:pt x="10206" y="1565"/>
                  </a:cubicBezTo>
                  <a:cubicBezTo>
                    <a:pt x="10250" y="1633"/>
                    <a:pt x="10291" y="1696"/>
                    <a:pt x="10325" y="1756"/>
                  </a:cubicBezTo>
                  <a:cubicBezTo>
                    <a:pt x="10334" y="1772"/>
                    <a:pt x="10351" y="1782"/>
                    <a:pt x="10369" y="1782"/>
                  </a:cubicBezTo>
                  <a:cubicBezTo>
                    <a:pt x="10370" y="1782"/>
                    <a:pt x="10372" y="1782"/>
                    <a:pt x="10374" y="1782"/>
                  </a:cubicBezTo>
                  <a:lnTo>
                    <a:pt x="10374" y="1784"/>
                  </a:lnTo>
                  <a:cubicBezTo>
                    <a:pt x="10384" y="1784"/>
                    <a:pt x="10395" y="1782"/>
                    <a:pt x="10403" y="1775"/>
                  </a:cubicBezTo>
                  <a:cubicBezTo>
                    <a:pt x="10431" y="1760"/>
                    <a:pt x="10440" y="1724"/>
                    <a:pt x="10423" y="1696"/>
                  </a:cubicBezTo>
                  <a:cubicBezTo>
                    <a:pt x="10389" y="1637"/>
                    <a:pt x="10346" y="1571"/>
                    <a:pt x="10299" y="1501"/>
                  </a:cubicBezTo>
                  <a:cubicBezTo>
                    <a:pt x="10287" y="1481"/>
                    <a:pt x="10270" y="1473"/>
                    <a:pt x="10254" y="1473"/>
                  </a:cubicBezTo>
                  <a:close/>
                  <a:moveTo>
                    <a:pt x="6578" y="1526"/>
                  </a:moveTo>
                  <a:cubicBezTo>
                    <a:pt x="6571" y="1526"/>
                    <a:pt x="6563" y="1527"/>
                    <a:pt x="6556" y="1530"/>
                  </a:cubicBezTo>
                  <a:cubicBezTo>
                    <a:pt x="6526" y="1541"/>
                    <a:pt x="6513" y="1575"/>
                    <a:pt x="6524" y="1605"/>
                  </a:cubicBezTo>
                  <a:cubicBezTo>
                    <a:pt x="6551" y="1667"/>
                    <a:pt x="6566" y="1735"/>
                    <a:pt x="6568" y="1803"/>
                  </a:cubicBezTo>
                  <a:cubicBezTo>
                    <a:pt x="6568" y="1835"/>
                    <a:pt x="6592" y="1860"/>
                    <a:pt x="6624" y="1862"/>
                  </a:cubicBezTo>
                  <a:lnTo>
                    <a:pt x="6626" y="1862"/>
                  </a:lnTo>
                  <a:cubicBezTo>
                    <a:pt x="6658" y="1862"/>
                    <a:pt x="6683" y="1839"/>
                    <a:pt x="6683" y="1807"/>
                  </a:cubicBezTo>
                  <a:lnTo>
                    <a:pt x="6683" y="1794"/>
                  </a:lnTo>
                  <a:cubicBezTo>
                    <a:pt x="6681" y="1714"/>
                    <a:pt x="6662" y="1635"/>
                    <a:pt x="6630" y="1562"/>
                  </a:cubicBezTo>
                  <a:cubicBezTo>
                    <a:pt x="6622" y="1540"/>
                    <a:pt x="6601" y="1526"/>
                    <a:pt x="6578" y="1526"/>
                  </a:cubicBezTo>
                  <a:close/>
                  <a:moveTo>
                    <a:pt x="3485" y="1502"/>
                  </a:moveTo>
                  <a:cubicBezTo>
                    <a:pt x="3467" y="1502"/>
                    <a:pt x="3450" y="1510"/>
                    <a:pt x="3438" y="1530"/>
                  </a:cubicBezTo>
                  <a:cubicBezTo>
                    <a:pt x="3397" y="1599"/>
                    <a:pt x="3363" y="1671"/>
                    <a:pt x="3334" y="1743"/>
                  </a:cubicBezTo>
                  <a:cubicBezTo>
                    <a:pt x="3311" y="1791"/>
                    <a:pt x="3350" y="1827"/>
                    <a:pt x="3388" y="1827"/>
                  </a:cubicBezTo>
                  <a:cubicBezTo>
                    <a:pt x="3410" y="1827"/>
                    <a:pt x="3431" y="1815"/>
                    <a:pt x="3440" y="1786"/>
                  </a:cubicBezTo>
                  <a:cubicBezTo>
                    <a:pt x="3451" y="1760"/>
                    <a:pt x="3461" y="1737"/>
                    <a:pt x="3472" y="1709"/>
                  </a:cubicBezTo>
                  <a:cubicBezTo>
                    <a:pt x="3512" y="1762"/>
                    <a:pt x="3549" y="1818"/>
                    <a:pt x="3583" y="1875"/>
                  </a:cubicBezTo>
                  <a:cubicBezTo>
                    <a:pt x="3593" y="1892"/>
                    <a:pt x="3610" y="1903"/>
                    <a:pt x="3632" y="1903"/>
                  </a:cubicBezTo>
                  <a:cubicBezTo>
                    <a:pt x="3640" y="1903"/>
                    <a:pt x="3651" y="1901"/>
                    <a:pt x="3661" y="1897"/>
                  </a:cubicBezTo>
                  <a:cubicBezTo>
                    <a:pt x="3689" y="1879"/>
                    <a:pt x="3698" y="1845"/>
                    <a:pt x="3681" y="1818"/>
                  </a:cubicBezTo>
                  <a:cubicBezTo>
                    <a:pt x="3642" y="1750"/>
                    <a:pt x="3598" y="1684"/>
                    <a:pt x="3549" y="1622"/>
                  </a:cubicBezTo>
                  <a:cubicBezTo>
                    <a:pt x="3544" y="1616"/>
                    <a:pt x="3536" y="1609"/>
                    <a:pt x="3527" y="1605"/>
                  </a:cubicBezTo>
                  <a:lnTo>
                    <a:pt x="3536" y="1590"/>
                  </a:lnTo>
                  <a:cubicBezTo>
                    <a:pt x="3564" y="1544"/>
                    <a:pt x="3524" y="1502"/>
                    <a:pt x="3485" y="1502"/>
                  </a:cubicBezTo>
                  <a:close/>
                  <a:moveTo>
                    <a:pt x="631" y="1678"/>
                  </a:moveTo>
                  <a:cubicBezTo>
                    <a:pt x="616" y="1678"/>
                    <a:pt x="601" y="1684"/>
                    <a:pt x="588" y="1699"/>
                  </a:cubicBezTo>
                  <a:cubicBezTo>
                    <a:pt x="539" y="1762"/>
                    <a:pt x="495" y="1826"/>
                    <a:pt x="452" y="1888"/>
                  </a:cubicBezTo>
                  <a:cubicBezTo>
                    <a:pt x="435" y="1916"/>
                    <a:pt x="441" y="1950"/>
                    <a:pt x="469" y="1969"/>
                  </a:cubicBezTo>
                  <a:cubicBezTo>
                    <a:pt x="477" y="1975"/>
                    <a:pt x="488" y="1977"/>
                    <a:pt x="500" y="1977"/>
                  </a:cubicBezTo>
                  <a:lnTo>
                    <a:pt x="500" y="1977"/>
                  </a:lnTo>
                  <a:cubicBezTo>
                    <a:pt x="519" y="1977"/>
                    <a:pt x="537" y="1969"/>
                    <a:pt x="548" y="1952"/>
                  </a:cubicBezTo>
                  <a:cubicBezTo>
                    <a:pt x="588" y="1892"/>
                    <a:pt x="633" y="1831"/>
                    <a:pt x="680" y="1769"/>
                  </a:cubicBezTo>
                  <a:cubicBezTo>
                    <a:pt x="710" y="1725"/>
                    <a:pt x="671" y="1678"/>
                    <a:pt x="631" y="1678"/>
                  </a:cubicBezTo>
                  <a:close/>
                  <a:moveTo>
                    <a:pt x="500" y="1977"/>
                  </a:moveTo>
                  <a:cubicBezTo>
                    <a:pt x="500" y="1977"/>
                    <a:pt x="499" y="1977"/>
                    <a:pt x="499" y="1977"/>
                  </a:cubicBezTo>
                  <a:lnTo>
                    <a:pt x="501" y="1977"/>
                  </a:lnTo>
                  <a:cubicBezTo>
                    <a:pt x="501" y="1977"/>
                    <a:pt x="500" y="1977"/>
                    <a:pt x="500" y="1977"/>
                  </a:cubicBezTo>
                  <a:close/>
                  <a:moveTo>
                    <a:pt x="6305" y="1801"/>
                  </a:moveTo>
                  <a:cubicBezTo>
                    <a:pt x="6265" y="1801"/>
                    <a:pt x="6225" y="1847"/>
                    <a:pt x="6256" y="1892"/>
                  </a:cubicBezTo>
                  <a:cubicBezTo>
                    <a:pt x="6309" y="1975"/>
                    <a:pt x="6383" y="2022"/>
                    <a:pt x="6466" y="2022"/>
                  </a:cubicBezTo>
                  <a:lnTo>
                    <a:pt x="6500" y="2022"/>
                  </a:lnTo>
                  <a:cubicBezTo>
                    <a:pt x="6532" y="2018"/>
                    <a:pt x="6556" y="1990"/>
                    <a:pt x="6551" y="1958"/>
                  </a:cubicBezTo>
                  <a:cubicBezTo>
                    <a:pt x="6547" y="1928"/>
                    <a:pt x="6522" y="1907"/>
                    <a:pt x="6492" y="1907"/>
                  </a:cubicBezTo>
                  <a:cubicBezTo>
                    <a:pt x="6491" y="1907"/>
                    <a:pt x="6489" y="1907"/>
                    <a:pt x="6488" y="1907"/>
                  </a:cubicBezTo>
                  <a:cubicBezTo>
                    <a:pt x="6484" y="1908"/>
                    <a:pt x="6481" y="1909"/>
                    <a:pt x="6478" y="1909"/>
                  </a:cubicBezTo>
                  <a:cubicBezTo>
                    <a:pt x="6475" y="1909"/>
                    <a:pt x="6472" y="1908"/>
                    <a:pt x="6468" y="1907"/>
                  </a:cubicBezTo>
                  <a:cubicBezTo>
                    <a:pt x="6420" y="1905"/>
                    <a:pt x="6377" y="1875"/>
                    <a:pt x="6354" y="1833"/>
                  </a:cubicBezTo>
                  <a:cubicBezTo>
                    <a:pt x="6342" y="1810"/>
                    <a:pt x="6324" y="1801"/>
                    <a:pt x="6305" y="1801"/>
                  </a:cubicBezTo>
                  <a:close/>
                  <a:moveTo>
                    <a:pt x="10489" y="1870"/>
                  </a:moveTo>
                  <a:cubicBezTo>
                    <a:pt x="10452" y="1870"/>
                    <a:pt x="10415" y="1907"/>
                    <a:pt x="10435" y="1952"/>
                  </a:cubicBezTo>
                  <a:cubicBezTo>
                    <a:pt x="10469" y="2016"/>
                    <a:pt x="10489" y="2056"/>
                    <a:pt x="10491" y="2063"/>
                  </a:cubicBezTo>
                  <a:cubicBezTo>
                    <a:pt x="10501" y="2084"/>
                    <a:pt x="10523" y="2099"/>
                    <a:pt x="10544" y="2099"/>
                  </a:cubicBezTo>
                  <a:cubicBezTo>
                    <a:pt x="10576" y="2099"/>
                    <a:pt x="10601" y="2073"/>
                    <a:pt x="10601" y="2041"/>
                  </a:cubicBezTo>
                  <a:cubicBezTo>
                    <a:pt x="10601" y="2031"/>
                    <a:pt x="10601" y="2022"/>
                    <a:pt x="10538" y="1899"/>
                  </a:cubicBezTo>
                  <a:cubicBezTo>
                    <a:pt x="10525" y="1879"/>
                    <a:pt x="10507" y="1870"/>
                    <a:pt x="10489" y="1870"/>
                  </a:cubicBezTo>
                  <a:close/>
                  <a:moveTo>
                    <a:pt x="3330" y="1928"/>
                  </a:moveTo>
                  <a:cubicBezTo>
                    <a:pt x="3304" y="1928"/>
                    <a:pt x="3278" y="1944"/>
                    <a:pt x="3274" y="1980"/>
                  </a:cubicBezTo>
                  <a:cubicBezTo>
                    <a:pt x="3272" y="2003"/>
                    <a:pt x="3272" y="2024"/>
                    <a:pt x="3272" y="2045"/>
                  </a:cubicBezTo>
                  <a:cubicBezTo>
                    <a:pt x="3270" y="2109"/>
                    <a:pt x="3280" y="2173"/>
                    <a:pt x="3304" y="2231"/>
                  </a:cubicBezTo>
                  <a:cubicBezTo>
                    <a:pt x="3312" y="2254"/>
                    <a:pt x="3334" y="2267"/>
                    <a:pt x="3357" y="2267"/>
                  </a:cubicBezTo>
                  <a:cubicBezTo>
                    <a:pt x="3363" y="2267"/>
                    <a:pt x="3372" y="2267"/>
                    <a:pt x="3378" y="2265"/>
                  </a:cubicBezTo>
                  <a:cubicBezTo>
                    <a:pt x="3408" y="2252"/>
                    <a:pt x="3421" y="2220"/>
                    <a:pt x="3410" y="2190"/>
                  </a:cubicBezTo>
                  <a:cubicBezTo>
                    <a:pt x="3393" y="2143"/>
                    <a:pt x="3385" y="2094"/>
                    <a:pt x="3385" y="2045"/>
                  </a:cubicBezTo>
                  <a:cubicBezTo>
                    <a:pt x="3385" y="2028"/>
                    <a:pt x="3387" y="2009"/>
                    <a:pt x="3389" y="1992"/>
                  </a:cubicBezTo>
                  <a:cubicBezTo>
                    <a:pt x="3392" y="1951"/>
                    <a:pt x="3361" y="1928"/>
                    <a:pt x="3330" y="1928"/>
                  </a:cubicBezTo>
                  <a:close/>
                  <a:moveTo>
                    <a:pt x="3735" y="1993"/>
                  </a:moveTo>
                  <a:cubicBezTo>
                    <a:pt x="3699" y="1993"/>
                    <a:pt x="3663" y="2026"/>
                    <a:pt x="3681" y="2071"/>
                  </a:cubicBezTo>
                  <a:cubicBezTo>
                    <a:pt x="3706" y="2137"/>
                    <a:pt x="3725" y="2207"/>
                    <a:pt x="3734" y="2277"/>
                  </a:cubicBezTo>
                  <a:cubicBezTo>
                    <a:pt x="3736" y="2305"/>
                    <a:pt x="3761" y="2329"/>
                    <a:pt x="3791" y="2329"/>
                  </a:cubicBezTo>
                  <a:lnTo>
                    <a:pt x="3798" y="2329"/>
                  </a:lnTo>
                  <a:cubicBezTo>
                    <a:pt x="3830" y="2324"/>
                    <a:pt x="3851" y="2297"/>
                    <a:pt x="3849" y="2265"/>
                  </a:cubicBezTo>
                  <a:cubicBezTo>
                    <a:pt x="3838" y="2184"/>
                    <a:pt x="3819" y="2105"/>
                    <a:pt x="3787" y="2031"/>
                  </a:cubicBezTo>
                  <a:cubicBezTo>
                    <a:pt x="3777" y="2004"/>
                    <a:pt x="3756" y="1993"/>
                    <a:pt x="3735" y="1993"/>
                  </a:cubicBezTo>
                  <a:close/>
                  <a:moveTo>
                    <a:pt x="376" y="2056"/>
                  </a:moveTo>
                  <a:cubicBezTo>
                    <a:pt x="358" y="2056"/>
                    <a:pt x="341" y="2064"/>
                    <a:pt x="329" y="2084"/>
                  </a:cubicBezTo>
                  <a:cubicBezTo>
                    <a:pt x="286" y="2154"/>
                    <a:pt x="248" y="2222"/>
                    <a:pt x="214" y="2286"/>
                  </a:cubicBezTo>
                  <a:cubicBezTo>
                    <a:pt x="199" y="2314"/>
                    <a:pt x="209" y="2348"/>
                    <a:pt x="237" y="2363"/>
                  </a:cubicBezTo>
                  <a:cubicBezTo>
                    <a:pt x="245" y="2367"/>
                    <a:pt x="254" y="2371"/>
                    <a:pt x="264" y="2371"/>
                  </a:cubicBezTo>
                  <a:lnTo>
                    <a:pt x="264" y="2371"/>
                  </a:lnTo>
                  <a:cubicBezTo>
                    <a:pt x="285" y="2371"/>
                    <a:pt x="305" y="2358"/>
                    <a:pt x="314" y="2341"/>
                  </a:cubicBezTo>
                  <a:cubicBezTo>
                    <a:pt x="348" y="2280"/>
                    <a:pt x="386" y="2211"/>
                    <a:pt x="427" y="2143"/>
                  </a:cubicBezTo>
                  <a:cubicBezTo>
                    <a:pt x="455" y="2099"/>
                    <a:pt x="416" y="2056"/>
                    <a:pt x="376" y="2056"/>
                  </a:cubicBezTo>
                  <a:close/>
                  <a:moveTo>
                    <a:pt x="264" y="2371"/>
                  </a:moveTo>
                  <a:cubicBezTo>
                    <a:pt x="263" y="2371"/>
                    <a:pt x="263" y="2371"/>
                    <a:pt x="263" y="2371"/>
                  </a:cubicBezTo>
                  <a:lnTo>
                    <a:pt x="265" y="2371"/>
                  </a:lnTo>
                  <a:cubicBezTo>
                    <a:pt x="264" y="2371"/>
                    <a:pt x="264" y="2371"/>
                    <a:pt x="264" y="2371"/>
                  </a:cubicBezTo>
                  <a:close/>
                  <a:moveTo>
                    <a:pt x="3498" y="2328"/>
                  </a:moveTo>
                  <a:cubicBezTo>
                    <a:pt x="3448" y="2328"/>
                    <a:pt x="3413" y="2398"/>
                    <a:pt x="3466" y="2433"/>
                  </a:cubicBezTo>
                  <a:cubicBezTo>
                    <a:pt x="3549" y="2492"/>
                    <a:pt x="3623" y="2522"/>
                    <a:pt x="3685" y="2522"/>
                  </a:cubicBezTo>
                  <a:cubicBezTo>
                    <a:pt x="3695" y="2522"/>
                    <a:pt x="3708" y="2520"/>
                    <a:pt x="3719" y="2518"/>
                  </a:cubicBezTo>
                  <a:cubicBezTo>
                    <a:pt x="3789" y="2504"/>
                    <a:pt x="3772" y="2404"/>
                    <a:pt x="3709" y="2404"/>
                  </a:cubicBezTo>
                  <a:cubicBezTo>
                    <a:pt x="3704" y="2404"/>
                    <a:pt x="3700" y="2404"/>
                    <a:pt x="3695" y="2405"/>
                  </a:cubicBezTo>
                  <a:cubicBezTo>
                    <a:pt x="3691" y="2407"/>
                    <a:pt x="3685" y="2408"/>
                    <a:pt x="3678" y="2408"/>
                  </a:cubicBezTo>
                  <a:cubicBezTo>
                    <a:pt x="3654" y="2408"/>
                    <a:pt x="3610" y="2395"/>
                    <a:pt x="3532" y="2339"/>
                  </a:cubicBezTo>
                  <a:cubicBezTo>
                    <a:pt x="3520" y="2332"/>
                    <a:pt x="3509" y="2328"/>
                    <a:pt x="3498" y="2328"/>
                  </a:cubicBezTo>
                  <a:close/>
                  <a:moveTo>
                    <a:pt x="159" y="2458"/>
                  </a:moveTo>
                  <a:cubicBezTo>
                    <a:pt x="139" y="2458"/>
                    <a:pt x="120" y="2469"/>
                    <a:pt x="109" y="2495"/>
                  </a:cubicBezTo>
                  <a:cubicBezTo>
                    <a:pt x="46" y="2622"/>
                    <a:pt x="14" y="2703"/>
                    <a:pt x="14" y="2707"/>
                  </a:cubicBezTo>
                  <a:cubicBezTo>
                    <a:pt x="1" y="2737"/>
                    <a:pt x="16" y="2769"/>
                    <a:pt x="46" y="2780"/>
                  </a:cubicBezTo>
                  <a:cubicBezTo>
                    <a:pt x="52" y="2784"/>
                    <a:pt x="58" y="2784"/>
                    <a:pt x="67" y="2784"/>
                  </a:cubicBezTo>
                  <a:cubicBezTo>
                    <a:pt x="88" y="2784"/>
                    <a:pt x="109" y="2771"/>
                    <a:pt x="120" y="2750"/>
                  </a:cubicBezTo>
                  <a:cubicBezTo>
                    <a:pt x="120" y="2750"/>
                    <a:pt x="152" y="2669"/>
                    <a:pt x="212" y="2543"/>
                  </a:cubicBezTo>
                  <a:cubicBezTo>
                    <a:pt x="237" y="2497"/>
                    <a:pt x="198" y="2458"/>
                    <a:pt x="159" y="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31"/>
          <p:cNvGrpSpPr/>
          <p:nvPr/>
        </p:nvGrpSpPr>
        <p:grpSpPr>
          <a:xfrm>
            <a:off x="875974" y="3344240"/>
            <a:ext cx="178234" cy="178234"/>
            <a:chOff x="5944424" y="1865453"/>
            <a:chExt cx="178234" cy="178234"/>
          </a:xfrm>
        </p:grpSpPr>
        <p:sp>
          <p:nvSpPr>
            <p:cNvPr id="607" name="Google Shape;607;p31"/>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31"/>
          <p:cNvSpPr/>
          <p:nvPr/>
        </p:nvSpPr>
        <p:spPr>
          <a:xfrm>
            <a:off x="4497438" y="4248913"/>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7928688" y="1698075"/>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7"/>
          <p:cNvSpPr txBox="1">
            <a:spLocks noGrp="1"/>
          </p:cNvSpPr>
          <p:nvPr>
            <p:ph type="title"/>
          </p:nvPr>
        </p:nvSpPr>
        <p:spPr>
          <a:xfrm>
            <a:off x="505049" y="507856"/>
            <a:ext cx="8133902" cy="74892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dirty="0">
                <a:solidFill>
                  <a:schemeClr val="accent1"/>
                </a:solidFill>
              </a:rPr>
              <a:t>“I’m not creative. How can I apply CTA?” </a:t>
            </a:r>
            <a:endParaRPr sz="3200" dirty="0">
              <a:solidFill>
                <a:schemeClr val="accent1"/>
              </a:solidFill>
            </a:endParaRPr>
          </a:p>
        </p:txBody>
      </p:sp>
      <p:sp>
        <p:nvSpPr>
          <p:cNvPr id="1030" name="Google Shape;1030;p37"/>
          <p:cNvSpPr/>
          <p:nvPr/>
        </p:nvSpPr>
        <p:spPr>
          <a:xfrm>
            <a:off x="8681316" y="124708"/>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7"/>
          <p:cNvGrpSpPr/>
          <p:nvPr/>
        </p:nvGrpSpPr>
        <p:grpSpPr>
          <a:xfrm>
            <a:off x="110724" y="299648"/>
            <a:ext cx="178234" cy="178234"/>
            <a:chOff x="5944424" y="1865453"/>
            <a:chExt cx="178234" cy="178234"/>
          </a:xfrm>
        </p:grpSpPr>
        <p:sp>
          <p:nvSpPr>
            <p:cNvPr id="1032" name="Google Shape;1032;p3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3">
            <a:extLst>
              <a:ext uri="{FF2B5EF4-FFF2-40B4-BE49-F238E27FC236}">
                <a16:creationId xmlns:a16="http://schemas.microsoft.com/office/drawing/2014/main" id="{20315874-1D2F-7FDC-2525-CA8998B7E1F6}"/>
              </a:ext>
            </a:extLst>
          </p:cNvPr>
          <p:cNvGraphicFramePr>
            <a:graphicFrameLocks noGrp="1"/>
          </p:cNvGraphicFramePr>
          <p:nvPr>
            <p:extLst>
              <p:ext uri="{D42A27DB-BD31-4B8C-83A1-F6EECF244321}">
                <p14:modId xmlns:p14="http://schemas.microsoft.com/office/powerpoint/2010/main" val="2396038391"/>
              </p:ext>
            </p:extLst>
          </p:nvPr>
        </p:nvGraphicFramePr>
        <p:xfrm>
          <a:off x="829102" y="1382233"/>
          <a:ext cx="7634413" cy="3147274"/>
        </p:xfrm>
        <a:graphic>
          <a:graphicData uri="http://schemas.openxmlformats.org/drawingml/2006/table">
            <a:tbl>
              <a:tblPr firstRow="1" bandRow="1">
                <a:tableStyleId>{24F39DE5-B929-4FAE-A879-0A714F1634DB}</a:tableStyleId>
              </a:tblPr>
              <a:tblGrid>
                <a:gridCol w="3813530">
                  <a:extLst>
                    <a:ext uri="{9D8B030D-6E8A-4147-A177-3AD203B41FA5}">
                      <a16:colId xmlns:a16="http://schemas.microsoft.com/office/drawing/2014/main" val="982895583"/>
                    </a:ext>
                  </a:extLst>
                </a:gridCol>
                <a:gridCol w="3820883">
                  <a:extLst>
                    <a:ext uri="{9D8B030D-6E8A-4147-A177-3AD203B41FA5}">
                      <a16:colId xmlns:a16="http://schemas.microsoft.com/office/drawing/2014/main" val="3171932292"/>
                    </a:ext>
                  </a:extLst>
                </a:gridCol>
              </a:tblGrid>
              <a:tr h="349446">
                <a:tc>
                  <a:txBody>
                    <a:bodyPr/>
                    <a:lstStyle/>
                    <a:p>
                      <a:pPr algn="ctr"/>
                      <a:r>
                        <a:rPr lang="en-US" sz="1600" b="1" dirty="0">
                          <a:latin typeface="+mn-lt"/>
                        </a:rPr>
                        <a:t>Hard Skills</a:t>
                      </a:r>
                    </a:p>
                  </a:txBody>
                  <a:tcPr>
                    <a:solidFill>
                      <a:srgbClr val="99FF99"/>
                    </a:solidFill>
                  </a:tcPr>
                </a:tc>
                <a:tc>
                  <a:txBody>
                    <a:bodyPr/>
                    <a:lstStyle/>
                    <a:p>
                      <a:pPr algn="ctr"/>
                      <a:r>
                        <a:rPr lang="en-US" sz="1600" b="1" dirty="0">
                          <a:latin typeface="+mn-lt"/>
                        </a:rPr>
                        <a:t>Soft Skills</a:t>
                      </a:r>
                    </a:p>
                  </a:txBody>
                  <a:tcPr>
                    <a:solidFill>
                      <a:srgbClr val="FFFF99"/>
                    </a:solidFill>
                  </a:tcPr>
                </a:tc>
                <a:extLst>
                  <a:ext uri="{0D108BD9-81ED-4DB2-BD59-A6C34878D82A}">
                    <a16:rowId xmlns:a16="http://schemas.microsoft.com/office/drawing/2014/main" val="1334270567"/>
                  </a:ext>
                </a:extLst>
              </a:tr>
              <a:tr h="349446">
                <a:tc>
                  <a:txBody>
                    <a:bodyPr/>
                    <a:lstStyle/>
                    <a:p>
                      <a:r>
                        <a:rPr lang="en-US" sz="1600" b="1" dirty="0">
                          <a:latin typeface="+mn-lt"/>
                        </a:rPr>
                        <a:t>Vital Signs, </a:t>
                      </a:r>
                      <a:r>
                        <a:rPr lang="en-US" sz="1600" b="1" dirty="0" err="1">
                          <a:latin typeface="+mn-lt"/>
                        </a:rPr>
                        <a:t>Ht</a:t>
                      </a:r>
                      <a:r>
                        <a:rPr lang="en-US" sz="1600" b="1" dirty="0">
                          <a:latin typeface="+mn-lt"/>
                        </a:rPr>
                        <a:t>/</a:t>
                      </a:r>
                      <a:r>
                        <a:rPr lang="en-US" sz="1600" b="1" dirty="0" err="1">
                          <a:latin typeface="+mn-lt"/>
                        </a:rPr>
                        <a:t>Wt</a:t>
                      </a:r>
                      <a:r>
                        <a:rPr lang="en-US" sz="1600" b="1" dirty="0">
                          <a:latin typeface="+mn-lt"/>
                        </a:rPr>
                        <a:t>, Handwashing</a:t>
                      </a:r>
                    </a:p>
                  </a:txBody>
                  <a:tcPr/>
                </a:tc>
                <a:tc>
                  <a:txBody>
                    <a:bodyPr/>
                    <a:lstStyle/>
                    <a:p>
                      <a:r>
                        <a:rPr lang="en-US" sz="1600" b="1" dirty="0">
                          <a:latin typeface="+mn-lt"/>
                        </a:rPr>
                        <a:t>Maslow’s Hierarchy- Prioritization Game</a:t>
                      </a:r>
                    </a:p>
                  </a:txBody>
                  <a:tcPr/>
                </a:tc>
                <a:extLst>
                  <a:ext uri="{0D108BD9-81ED-4DB2-BD59-A6C34878D82A}">
                    <a16:rowId xmlns:a16="http://schemas.microsoft.com/office/drawing/2014/main" val="1957953678"/>
                  </a:ext>
                </a:extLst>
              </a:tr>
              <a:tr h="349446">
                <a:tc>
                  <a:txBody>
                    <a:bodyPr/>
                    <a:lstStyle/>
                    <a:p>
                      <a:r>
                        <a:rPr lang="en-US" sz="1600" b="1" dirty="0">
                          <a:latin typeface="+mn-lt"/>
                        </a:rPr>
                        <a:t>Health Assessment</a:t>
                      </a:r>
                    </a:p>
                  </a:txBody>
                  <a:tcPr/>
                </a:tc>
                <a:tc>
                  <a:txBody>
                    <a:bodyPr/>
                    <a:lstStyle/>
                    <a:p>
                      <a:r>
                        <a:rPr lang="en-US" sz="1600" b="1" dirty="0">
                          <a:latin typeface="+mn-lt"/>
                        </a:rPr>
                        <a:t>Nursing Process Puzzle</a:t>
                      </a:r>
                    </a:p>
                  </a:txBody>
                  <a:tcPr/>
                </a:tc>
                <a:extLst>
                  <a:ext uri="{0D108BD9-81ED-4DB2-BD59-A6C34878D82A}">
                    <a16:rowId xmlns:a16="http://schemas.microsoft.com/office/drawing/2014/main" val="3822901585"/>
                  </a:ext>
                </a:extLst>
              </a:tr>
              <a:tr h="349446">
                <a:tc>
                  <a:txBody>
                    <a:bodyPr/>
                    <a:lstStyle/>
                    <a:p>
                      <a:r>
                        <a:rPr lang="en-US" sz="1600" b="1" dirty="0">
                          <a:latin typeface="+mn-lt"/>
                        </a:rPr>
                        <a:t>NG/ enema</a:t>
                      </a:r>
                    </a:p>
                  </a:txBody>
                  <a:tcPr/>
                </a:tc>
                <a:tc>
                  <a:txBody>
                    <a:bodyPr/>
                    <a:lstStyle/>
                    <a:p>
                      <a:r>
                        <a:rPr lang="en-US" sz="1600" b="1" dirty="0">
                          <a:latin typeface="+mn-lt"/>
                        </a:rPr>
                        <a:t>Communication Case Study</a:t>
                      </a:r>
                    </a:p>
                  </a:txBody>
                  <a:tcPr/>
                </a:tc>
                <a:extLst>
                  <a:ext uri="{0D108BD9-81ED-4DB2-BD59-A6C34878D82A}">
                    <a16:rowId xmlns:a16="http://schemas.microsoft.com/office/drawing/2014/main" val="549902141"/>
                  </a:ext>
                </a:extLst>
              </a:tr>
              <a:tr h="349446">
                <a:tc>
                  <a:txBody>
                    <a:bodyPr/>
                    <a:lstStyle/>
                    <a:p>
                      <a:r>
                        <a:rPr lang="en-US" sz="1600" b="1" dirty="0">
                          <a:latin typeface="+mn-lt"/>
                        </a:rPr>
                        <a:t>Medication Administration</a:t>
                      </a:r>
                    </a:p>
                  </a:txBody>
                  <a:tcPr/>
                </a:tc>
                <a:tc>
                  <a:txBody>
                    <a:bodyPr/>
                    <a:lstStyle/>
                    <a:p>
                      <a:r>
                        <a:rPr lang="en-US" sz="1600" b="1" dirty="0">
                          <a:latin typeface="+mn-lt"/>
                        </a:rPr>
                        <a:t>Teaching/ Learning Activity</a:t>
                      </a:r>
                    </a:p>
                  </a:txBody>
                  <a:tcPr/>
                </a:tc>
                <a:extLst>
                  <a:ext uri="{0D108BD9-81ED-4DB2-BD59-A6C34878D82A}">
                    <a16:rowId xmlns:a16="http://schemas.microsoft.com/office/drawing/2014/main" val="697895570"/>
                  </a:ext>
                </a:extLst>
              </a:tr>
              <a:tr h="351706">
                <a:tc>
                  <a:txBody>
                    <a:bodyPr/>
                    <a:lstStyle/>
                    <a:p>
                      <a:pPr marL="0" indent="0">
                        <a:buFont typeface="+mj-lt"/>
                        <a:buNone/>
                      </a:pPr>
                      <a:r>
                        <a:rPr lang="en-US" sz="1600" b="1" dirty="0">
                          <a:latin typeface="+mn-lt"/>
                        </a:rPr>
                        <a:t>Foley Catheter</a:t>
                      </a:r>
                    </a:p>
                  </a:txBody>
                  <a:tcPr/>
                </a:tc>
                <a:tc>
                  <a:txBody>
                    <a:bodyPr/>
                    <a:lstStyle/>
                    <a:p>
                      <a:r>
                        <a:rPr lang="en-US" sz="1600" b="1" dirty="0">
                          <a:latin typeface="+mn-lt"/>
                        </a:rPr>
                        <a:t>Concept Mapping Scenarios w/ manikins </a:t>
                      </a:r>
                    </a:p>
                  </a:txBody>
                  <a:tcPr/>
                </a:tc>
                <a:extLst>
                  <a:ext uri="{0D108BD9-81ED-4DB2-BD59-A6C34878D82A}">
                    <a16:rowId xmlns:a16="http://schemas.microsoft.com/office/drawing/2014/main" val="1732810712"/>
                  </a:ext>
                </a:extLst>
              </a:tr>
              <a:tr h="349446">
                <a:tc>
                  <a:txBody>
                    <a:bodyPr/>
                    <a:lstStyle/>
                    <a:p>
                      <a:pPr marL="0" indent="0">
                        <a:buFont typeface="+mj-lt"/>
                        <a:buNone/>
                      </a:pPr>
                      <a:r>
                        <a:rPr lang="en-US" sz="1600" b="1" dirty="0">
                          <a:latin typeface="+mn-lt"/>
                        </a:rPr>
                        <a:t>PPE </a:t>
                      </a:r>
                    </a:p>
                  </a:txBody>
                  <a:tcPr/>
                </a:tc>
                <a:tc>
                  <a:txBody>
                    <a:bodyPr/>
                    <a:lstStyle/>
                    <a:p>
                      <a:r>
                        <a:rPr lang="en-US" sz="1600" b="1" dirty="0">
                          <a:latin typeface="+mn-lt"/>
                        </a:rPr>
                        <a:t>Documentation Practice</a:t>
                      </a:r>
                    </a:p>
                  </a:txBody>
                  <a:tcPr/>
                </a:tc>
                <a:extLst>
                  <a:ext uri="{0D108BD9-81ED-4DB2-BD59-A6C34878D82A}">
                    <a16:rowId xmlns:a16="http://schemas.microsoft.com/office/drawing/2014/main" val="263015859"/>
                  </a:ext>
                </a:extLst>
              </a:tr>
              <a:tr h="349446">
                <a:tc>
                  <a:txBody>
                    <a:bodyPr/>
                    <a:lstStyle/>
                    <a:p>
                      <a:pPr marL="0" indent="0">
                        <a:buFont typeface="+mj-lt"/>
                        <a:buNone/>
                      </a:pPr>
                      <a:r>
                        <a:rPr lang="en-US" sz="1600" b="1" dirty="0">
                          <a:latin typeface="+mn-lt"/>
                        </a:rPr>
                        <a:t>Transfers/ Range of Motion</a:t>
                      </a:r>
                    </a:p>
                  </a:txBody>
                  <a:tcPr/>
                </a:tc>
                <a:tc>
                  <a:txBody>
                    <a:bodyPr/>
                    <a:lstStyle/>
                    <a:p>
                      <a:r>
                        <a:rPr lang="en-US" sz="1600" b="1" dirty="0">
                          <a:latin typeface="+mn-lt"/>
                        </a:rPr>
                        <a:t>Dosage Calc Practice</a:t>
                      </a:r>
                    </a:p>
                  </a:txBody>
                  <a:tcPr/>
                </a:tc>
                <a:extLst>
                  <a:ext uri="{0D108BD9-81ED-4DB2-BD59-A6C34878D82A}">
                    <a16:rowId xmlns:a16="http://schemas.microsoft.com/office/drawing/2014/main" val="4229629157"/>
                  </a:ext>
                </a:extLst>
              </a:tr>
              <a:tr h="349446">
                <a:tc>
                  <a:txBody>
                    <a:bodyPr/>
                    <a:lstStyle/>
                    <a:p>
                      <a:pPr marL="0" indent="0">
                        <a:buFont typeface="+mj-lt"/>
                        <a:buNone/>
                      </a:pPr>
                      <a:r>
                        <a:rPr lang="en-US" sz="1600" b="1" dirty="0">
                          <a:latin typeface="+mn-lt"/>
                        </a:rPr>
                        <a:t>Combination on Final Day: Escape Room </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latin typeface="+mn-lt"/>
                        </a:rPr>
                        <a:t>Surveys/ Evals</a:t>
                      </a:r>
                    </a:p>
                  </a:txBody>
                  <a:tcPr/>
                </a:tc>
                <a:extLst>
                  <a:ext uri="{0D108BD9-81ED-4DB2-BD59-A6C34878D82A}">
                    <a16:rowId xmlns:a16="http://schemas.microsoft.com/office/drawing/2014/main" val="52672186"/>
                  </a:ext>
                </a:extLst>
              </a:tr>
            </a:tbl>
          </a:graphicData>
        </a:graphic>
      </p:graphicFrame>
      <p:sp>
        <p:nvSpPr>
          <p:cNvPr id="7" name="TextBox 6">
            <a:extLst>
              <a:ext uri="{FF2B5EF4-FFF2-40B4-BE49-F238E27FC236}">
                <a16:creationId xmlns:a16="http://schemas.microsoft.com/office/drawing/2014/main" id="{86FA85CA-2DDC-A040-284D-DFD4C65AF777}"/>
              </a:ext>
            </a:extLst>
          </p:cNvPr>
          <p:cNvSpPr txBox="1"/>
          <p:nvPr/>
        </p:nvSpPr>
        <p:spPr>
          <a:xfrm>
            <a:off x="841780" y="4835723"/>
            <a:ext cx="7460440" cy="307777"/>
          </a:xfrm>
          <a:prstGeom prst="rect">
            <a:avLst/>
          </a:prstGeom>
          <a:noFill/>
        </p:spPr>
        <p:txBody>
          <a:bodyPr wrap="square" rtlCol="0">
            <a:spAutoFit/>
          </a:bodyPr>
          <a:lstStyle/>
          <a:p>
            <a:pPr algn="ctr"/>
            <a:r>
              <a:rPr lang="en-US" b="1" dirty="0">
                <a:highlight>
                  <a:srgbClr val="00FF00"/>
                </a:highlight>
                <a:latin typeface="+mn-lt"/>
              </a:rPr>
              <a:t>*Any concept or skill that needs more reinforcement can be made into a CTA activity!</a:t>
            </a:r>
          </a:p>
        </p:txBody>
      </p:sp>
    </p:spTree>
    <p:extLst>
      <p:ext uri="{BB962C8B-B14F-4D97-AF65-F5344CB8AC3E}">
        <p14:creationId xmlns:p14="http://schemas.microsoft.com/office/powerpoint/2010/main" val="355298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7"/>
          <p:cNvSpPr txBox="1">
            <a:spLocks noGrp="1"/>
          </p:cNvSpPr>
          <p:nvPr>
            <p:ph type="title"/>
          </p:nvPr>
        </p:nvSpPr>
        <p:spPr>
          <a:xfrm>
            <a:off x="505049" y="507856"/>
            <a:ext cx="8133902" cy="74892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dirty="0">
                <a:solidFill>
                  <a:schemeClr val="accent1"/>
                </a:solidFill>
              </a:rPr>
              <a:t>“I’m not creative. How can I apply CTA?” </a:t>
            </a:r>
            <a:endParaRPr sz="3200" dirty="0">
              <a:solidFill>
                <a:schemeClr val="accent1"/>
              </a:solidFill>
            </a:endParaRPr>
          </a:p>
        </p:txBody>
      </p:sp>
      <p:sp>
        <p:nvSpPr>
          <p:cNvPr id="1030" name="Google Shape;1030;p37"/>
          <p:cNvSpPr/>
          <p:nvPr/>
        </p:nvSpPr>
        <p:spPr>
          <a:xfrm>
            <a:off x="8681316" y="124708"/>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7"/>
          <p:cNvGrpSpPr/>
          <p:nvPr/>
        </p:nvGrpSpPr>
        <p:grpSpPr>
          <a:xfrm>
            <a:off x="110724" y="299648"/>
            <a:ext cx="178234" cy="178234"/>
            <a:chOff x="5944424" y="1865453"/>
            <a:chExt cx="178234" cy="178234"/>
          </a:xfrm>
        </p:grpSpPr>
        <p:sp>
          <p:nvSpPr>
            <p:cNvPr id="1032" name="Google Shape;1032;p3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3">
            <a:extLst>
              <a:ext uri="{FF2B5EF4-FFF2-40B4-BE49-F238E27FC236}">
                <a16:creationId xmlns:a16="http://schemas.microsoft.com/office/drawing/2014/main" id="{20315874-1D2F-7FDC-2525-CA8998B7E1F6}"/>
              </a:ext>
            </a:extLst>
          </p:cNvPr>
          <p:cNvGraphicFramePr>
            <a:graphicFrameLocks noGrp="1"/>
          </p:cNvGraphicFramePr>
          <p:nvPr>
            <p:extLst>
              <p:ext uri="{D42A27DB-BD31-4B8C-83A1-F6EECF244321}">
                <p14:modId xmlns:p14="http://schemas.microsoft.com/office/powerpoint/2010/main" val="2483035298"/>
              </p:ext>
            </p:extLst>
          </p:nvPr>
        </p:nvGraphicFramePr>
        <p:xfrm>
          <a:off x="829102" y="1382233"/>
          <a:ext cx="7634413" cy="2098936"/>
        </p:xfrm>
        <a:graphic>
          <a:graphicData uri="http://schemas.openxmlformats.org/drawingml/2006/table">
            <a:tbl>
              <a:tblPr firstRow="1" bandRow="1">
                <a:tableStyleId>{24F39DE5-B929-4FAE-A879-0A714F1634DB}</a:tableStyleId>
              </a:tblPr>
              <a:tblGrid>
                <a:gridCol w="3742898">
                  <a:extLst>
                    <a:ext uri="{9D8B030D-6E8A-4147-A177-3AD203B41FA5}">
                      <a16:colId xmlns:a16="http://schemas.microsoft.com/office/drawing/2014/main" val="982895583"/>
                    </a:ext>
                  </a:extLst>
                </a:gridCol>
                <a:gridCol w="3891515">
                  <a:extLst>
                    <a:ext uri="{9D8B030D-6E8A-4147-A177-3AD203B41FA5}">
                      <a16:colId xmlns:a16="http://schemas.microsoft.com/office/drawing/2014/main" val="3171932292"/>
                    </a:ext>
                  </a:extLst>
                </a:gridCol>
              </a:tblGrid>
              <a:tr h="349446">
                <a:tc>
                  <a:txBody>
                    <a:bodyPr/>
                    <a:lstStyle/>
                    <a:p>
                      <a:pPr algn="ctr"/>
                      <a:r>
                        <a:rPr lang="en-US" sz="1600" b="1" dirty="0">
                          <a:latin typeface="+mn-lt"/>
                        </a:rPr>
                        <a:t>Hard Skills</a:t>
                      </a:r>
                    </a:p>
                  </a:txBody>
                  <a:tcPr>
                    <a:solidFill>
                      <a:srgbClr val="99FF99"/>
                    </a:solidFill>
                  </a:tcPr>
                </a:tc>
                <a:tc>
                  <a:txBody>
                    <a:bodyPr/>
                    <a:lstStyle/>
                    <a:p>
                      <a:pPr algn="ctr"/>
                      <a:r>
                        <a:rPr lang="en-US" sz="1600" b="1" dirty="0">
                          <a:latin typeface="+mn-lt"/>
                        </a:rPr>
                        <a:t>Theoretical Content</a:t>
                      </a:r>
                    </a:p>
                  </a:txBody>
                  <a:tcPr>
                    <a:solidFill>
                      <a:srgbClr val="FFFF99"/>
                    </a:solidFill>
                  </a:tcPr>
                </a:tc>
                <a:extLst>
                  <a:ext uri="{0D108BD9-81ED-4DB2-BD59-A6C34878D82A}">
                    <a16:rowId xmlns:a16="http://schemas.microsoft.com/office/drawing/2014/main" val="1334270567"/>
                  </a:ext>
                </a:extLst>
              </a:tr>
              <a:tr h="349446">
                <a:tc>
                  <a:txBody>
                    <a:bodyPr/>
                    <a:lstStyle/>
                    <a:p>
                      <a:r>
                        <a:rPr lang="en-US" sz="1600" b="1" dirty="0">
                          <a:latin typeface="+mn-lt"/>
                        </a:rPr>
                        <a:t>IV skills</a:t>
                      </a:r>
                    </a:p>
                  </a:txBody>
                  <a:tcPr/>
                </a:tc>
                <a:tc>
                  <a:txBody>
                    <a:bodyPr/>
                    <a:lstStyle/>
                    <a:p>
                      <a:r>
                        <a:rPr lang="en-US" sz="1600" b="1" dirty="0">
                          <a:latin typeface="+mn-lt"/>
                        </a:rPr>
                        <a:t>Jeopardy</a:t>
                      </a:r>
                    </a:p>
                  </a:txBody>
                  <a:tcPr/>
                </a:tc>
                <a:extLst>
                  <a:ext uri="{0D108BD9-81ED-4DB2-BD59-A6C34878D82A}">
                    <a16:rowId xmlns:a16="http://schemas.microsoft.com/office/drawing/2014/main" val="1957953678"/>
                  </a:ext>
                </a:extLst>
              </a:tr>
              <a:tr h="349446">
                <a:tc>
                  <a:txBody>
                    <a:bodyPr/>
                    <a:lstStyle/>
                    <a:p>
                      <a:r>
                        <a:rPr lang="en-US" sz="1600" b="1" dirty="0">
                          <a:latin typeface="+mn-lt"/>
                        </a:rPr>
                        <a:t>In and Out Catheter Insertion</a:t>
                      </a:r>
                    </a:p>
                  </a:txBody>
                  <a:tcPr/>
                </a:tc>
                <a:tc>
                  <a:txBody>
                    <a:bodyPr/>
                    <a:lstStyle/>
                    <a:p>
                      <a:r>
                        <a:rPr lang="en-US" sz="1600" b="1" dirty="0">
                          <a:latin typeface="+mn-lt"/>
                        </a:rPr>
                        <a:t>Kahoot!</a:t>
                      </a:r>
                    </a:p>
                  </a:txBody>
                  <a:tcPr/>
                </a:tc>
                <a:extLst>
                  <a:ext uri="{0D108BD9-81ED-4DB2-BD59-A6C34878D82A}">
                    <a16:rowId xmlns:a16="http://schemas.microsoft.com/office/drawing/2014/main" val="3822901585"/>
                  </a:ext>
                </a:extLst>
              </a:tr>
              <a:tr h="349446">
                <a:tc>
                  <a:txBody>
                    <a:bodyPr/>
                    <a:lstStyle/>
                    <a:p>
                      <a:r>
                        <a:rPr lang="en-US" sz="1600" b="1" dirty="0">
                          <a:latin typeface="+mn-lt"/>
                        </a:rPr>
                        <a:t>Tracheostomy</a:t>
                      </a:r>
                    </a:p>
                  </a:txBody>
                  <a:tcPr/>
                </a:tc>
                <a:tc>
                  <a:txBody>
                    <a:bodyPr/>
                    <a:lstStyle/>
                    <a:p>
                      <a:r>
                        <a:rPr lang="en-US" sz="1600" b="1" dirty="0" err="1">
                          <a:latin typeface="+mn-lt"/>
                        </a:rPr>
                        <a:t>Menti</a:t>
                      </a:r>
                      <a:r>
                        <a:rPr lang="en-US" sz="1600" b="1" dirty="0">
                          <a:latin typeface="+mn-lt"/>
                        </a:rPr>
                        <a:t>-Meter</a:t>
                      </a:r>
                    </a:p>
                  </a:txBody>
                  <a:tcPr/>
                </a:tc>
                <a:extLst>
                  <a:ext uri="{0D108BD9-81ED-4DB2-BD59-A6C34878D82A}">
                    <a16:rowId xmlns:a16="http://schemas.microsoft.com/office/drawing/2014/main" val="549902141"/>
                  </a:ext>
                </a:extLst>
              </a:tr>
              <a:tr h="349446">
                <a:tc>
                  <a:txBody>
                    <a:bodyPr/>
                    <a:lstStyle/>
                    <a:p>
                      <a:r>
                        <a:rPr lang="en-US" sz="1600" b="1" dirty="0">
                          <a:latin typeface="+mn-lt"/>
                        </a:rPr>
                        <a:t>Port-a-Cath</a:t>
                      </a:r>
                    </a:p>
                  </a:txBody>
                  <a:tcPr/>
                </a:tc>
                <a:tc>
                  <a:txBody>
                    <a:bodyPr/>
                    <a:lstStyle/>
                    <a:p>
                      <a:r>
                        <a:rPr lang="en-US" sz="1600" b="1" dirty="0">
                          <a:latin typeface="+mn-lt"/>
                        </a:rPr>
                        <a:t>Socratic Questioning</a:t>
                      </a:r>
                    </a:p>
                  </a:txBody>
                  <a:tcPr/>
                </a:tc>
                <a:extLst>
                  <a:ext uri="{0D108BD9-81ED-4DB2-BD59-A6C34878D82A}">
                    <a16:rowId xmlns:a16="http://schemas.microsoft.com/office/drawing/2014/main" val="697895570"/>
                  </a:ext>
                </a:extLst>
              </a:tr>
              <a:tr h="351706">
                <a:tc>
                  <a:txBody>
                    <a:bodyPr/>
                    <a:lstStyle/>
                    <a:p>
                      <a:pPr marL="0" indent="0">
                        <a:buFont typeface="+mj-lt"/>
                        <a:buNone/>
                      </a:pPr>
                      <a:r>
                        <a:rPr lang="en-US" sz="1600" b="1" dirty="0">
                          <a:latin typeface="+mn-lt"/>
                        </a:rPr>
                        <a:t>Safety Scenarios</a:t>
                      </a:r>
                    </a:p>
                  </a:txBody>
                  <a:tcPr/>
                </a:tc>
                <a:tc>
                  <a:txBody>
                    <a:bodyPr/>
                    <a:lstStyle/>
                    <a:p>
                      <a:r>
                        <a:rPr lang="en-US" sz="1600" b="1" dirty="0">
                          <a:latin typeface="+mn-lt"/>
                        </a:rPr>
                        <a:t>Hurst Next Gen Scenarios</a:t>
                      </a:r>
                    </a:p>
                  </a:txBody>
                  <a:tcPr/>
                </a:tc>
                <a:extLst>
                  <a:ext uri="{0D108BD9-81ED-4DB2-BD59-A6C34878D82A}">
                    <a16:rowId xmlns:a16="http://schemas.microsoft.com/office/drawing/2014/main" val="1732810712"/>
                  </a:ext>
                </a:extLst>
              </a:tr>
            </a:tbl>
          </a:graphicData>
        </a:graphic>
      </p:graphicFrame>
      <p:sp>
        <p:nvSpPr>
          <p:cNvPr id="7" name="TextBox 6">
            <a:extLst>
              <a:ext uri="{FF2B5EF4-FFF2-40B4-BE49-F238E27FC236}">
                <a16:creationId xmlns:a16="http://schemas.microsoft.com/office/drawing/2014/main" id="{86FA85CA-2DDC-A040-284D-DFD4C65AF777}"/>
              </a:ext>
            </a:extLst>
          </p:cNvPr>
          <p:cNvSpPr txBox="1"/>
          <p:nvPr/>
        </p:nvSpPr>
        <p:spPr>
          <a:xfrm>
            <a:off x="841780" y="4835723"/>
            <a:ext cx="7460440" cy="307777"/>
          </a:xfrm>
          <a:prstGeom prst="rect">
            <a:avLst/>
          </a:prstGeom>
          <a:noFill/>
        </p:spPr>
        <p:txBody>
          <a:bodyPr wrap="square" rtlCol="0">
            <a:spAutoFit/>
          </a:bodyPr>
          <a:lstStyle/>
          <a:p>
            <a:pPr algn="ctr"/>
            <a:r>
              <a:rPr lang="en-US" b="1" dirty="0">
                <a:highlight>
                  <a:srgbClr val="00FF00"/>
                </a:highlight>
                <a:latin typeface="+mn-lt"/>
              </a:rPr>
              <a:t>*Any concept or skill that needs more reinforcement can be made into a CTA activity!</a:t>
            </a:r>
          </a:p>
        </p:txBody>
      </p:sp>
    </p:spTree>
    <p:extLst>
      <p:ext uri="{BB962C8B-B14F-4D97-AF65-F5344CB8AC3E}">
        <p14:creationId xmlns:p14="http://schemas.microsoft.com/office/powerpoint/2010/main" val="138407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2D96-0BEB-0142-6DA4-1D4DD34177A4}"/>
              </a:ext>
            </a:extLst>
          </p:cNvPr>
          <p:cNvSpPr>
            <a:spLocks noGrp="1"/>
          </p:cNvSpPr>
          <p:nvPr>
            <p:ph type="title"/>
          </p:nvPr>
        </p:nvSpPr>
        <p:spPr>
          <a:xfrm>
            <a:off x="478465" y="486440"/>
            <a:ext cx="8187070" cy="618368"/>
          </a:xfrm>
        </p:spPr>
        <p:txBody>
          <a:bodyPr/>
          <a:lstStyle/>
          <a:p>
            <a:r>
              <a:rPr lang="en-US" sz="3300" dirty="0">
                <a:solidFill>
                  <a:schemeClr val="accent1"/>
                </a:solidFill>
              </a:rPr>
              <a:t>Benefits of CTA</a:t>
            </a:r>
          </a:p>
        </p:txBody>
      </p:sp>
      <p:sp>
        <p:nvSpPr>
          <p:cNvPr id="3" name="Subtitle 2">
            <a:extLst>
              <a:ext uri="{FF2B5EF4-FFF2-40B4-BE49-F238E27FC236}">
                <a16:creationId xmlns:a16="http://schemas.microsoft.com/office/drawing/2014/main" id="{93AD9DEA-614A-A492-1256-3D1C8C0AD95E}"/>
              </a:ext>
            </a:extLst>
          </p:cNvPr>
          <p:cNvSpPr>
            <a:spLocks noGrp="1"/>
          </p:cNvSpPr>
          <p:nvPr>
            <p:ph type="subTitle" idx="1"/>
          </p:nvPr>
        </p:nvSpPr>
        <p:spPr>
          <a:xfrm>
            <a:off x="733646" y="1190847"/>
            <a:ext cx="7846827" cy="3466213"/>
          </a:xfrm>
        </p:spPr>
        <p:txBody>
          <a:bodyPr/>
          <a:lstStyle/>
          <a:p>
            <a:pPr marL="0" marR="0" lvl="0" indent="0" algn="l" defTabSz="342900" rtl="0" eaLnBrk="1" fontAlgn="auto" latinLnBrk="0" hangingPunct="1">
              <a:lnSpc>
                <a:spcPct val="100000"/>
              </a:lnSpc>
              <a:spcBef>
                <a:spcPts val="0"/>
              </a:spcBef>
              <a:spcAft>
                <a:spcPts val="0"/>
              </a:spcAft>
              <a:buClr>
                <a:srgbClr val="83992A"/>
              </a:buClr>
              <a:buSzPts val="2100"/>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For Students:</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lang="en-US" sz="1800" b="1" dirty="0">
                <a:solidFill>
                  <a:prstClr val="black">
                    <a:lumMod val="85000"/>
                    <a:lumOff val="15000"/>
                  </a:prstClr>
                </a:solidFill>
                <a:latin typeface="Garamond" panose="02020404030301010803"/>
              </a:rPr>
              <a:t>	</a:t>
            </a: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Smaller groups!</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Opportunities to make connections with concepts and people!</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Makes learning fun!  </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Increases confidence in critical thinking!</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Allows students to reflect on their “muddy points”</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endParaRPr lang="en-US" sz="1800" b="1" dirty="0">
              <a:solidFill>
                <a:prstClr val="black">
                  <a:lumMod val="85000"/>
                  <a:lumOff val="15000"/>
                </a:prstClr>
              </a:solidFill>
              <a:latin typeface="Garamond" panose="02020404030301010803"/>
            </a:endParaRPr>
          </a:p>
          <a:p>
            <a:pPr marL="0" marR="0" lvl="0" indent="0" algn="l" defTabSz="342900" rtl="0" eaLnBrk="1" fontAlgn="auto" latinLnBrk="0" hangingPunct="1">
              <a:lnSpc>
                <a:spcPct val="100000"/>
              </a:lnSpc>
              <a:spcBef>
                <a:spcPts val="0"/>
              </a:spcBef>
              <a:spcAft>
                <a:spcPts val="0"/>
              </a:spcAft>
              <a:buClr>
                <a:srgbClr val="83992A"/>
              </a:buClr>
              <a:buSzPts val="2100"/>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For Faculty:</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FLEXIBLE/ADAPTABLE to your needs!</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lang="en-US" sz="1800" b="1" dirty="0">
                <a:solidFill>
                  <a:prstClr val="black">
                    <a:lumMod val="85000"/>
                    <a:lumOff val="15000"/>
                  </a:prstClr>
                </a:solidFill>
                <a:latin typeface="Garamond" panose="02020404030301010803"/>
              </a:rPr>
              <a:t>Once created, very easy to implement!</a:t>
            </a:r>
          </a:p>
          <a:p>
            <a:pPr marL="285750" marR="0" lvl="0" indent="-285750" algn="l" defTabSz="342900" rtl="0" eaLnBrk="1" fontAlgn="auto" latinLnBrk="0" hangingPunct="1">
              <a:lnSpc>
                <a:spcPct val="100000"/>
              </a:lnSpc>
              <a:spcBef>
                <a:spcPts val="0"/>
              </a:spcBef>
              <a:spcAft>
                <a:spcPts val="0"/>
              </a:spcAft>
              <a:buClr>
                <a:srgbClr val="83992A"/>
              </a:buClr>
              <a:buSzPts val="2100"/>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Interactive Learning vs</a:t>
            </a:r>
            <a:r>
              <a:rPr lang="en-US" sz="1800" b="1" dirty="0">
                <a:solidFill>
                  <a:prstClr val="black">
                    <a:lumMod val="85000"/>
                    <a:lumOff val="15000"/>
                  </a:prstClr>
                </a:solidFill>
                <a:latin typeface="Garamond" panose="02020404030301010803"/>
              </a:rPr>
              <a:t>. Critical Thinking Application Hours</a:t>
            </a:r>
            <a:endPar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endParaRPr lang="en-US" dirty="0"/>
          </a:p>
        </p:txBody>
      </p:sp>
      <p:pic>
        <p:nvPicPr>
          <p:cNvPr id="4" name="Picture 3">
            <a:extLst>
              <a:ext uri="{FF2B5EF4-FFF2-40B4-BE49-F238E27FC236}">
                <a16:creationId xmlns:a16="http://schemas.microsoft.com/office/drawing/2014/main" id="{0E965725-D41E-22C5-FF5E-9C251B5FBBAA}"/>
              </a:ext>
            </a:extLst>
          </p:cNvPr>
          <p:cNvPicPr>
            <a:picLocks noChangeAspect="1"/>
          </p:cNvPicPr>
          <p:nvPr/>
        </p:nvPicPr>
        <p:blipFill>
          <a:blip r:embed="rId2"/>
          <a:stretch>
            <a:fillRect/>
          </a:stretch>
        </p:blipFill>
        <p:spPr>
          <a:xfrm>
            <a:off x="7660481" y="3706636"/>
            <a:ext cx="749873" cy="749873"/>
          </a:xfrm>
          <a:prstGeom prst="rect">
            <a:avLst/>
          </a:prstGeom>
        </p:spPr>
      </p:pic>
    </p:spTree>
    <p:extLst>
      <p:ext uri="{BB962C8B-B14F-4D97-AF65-F5344CB8AC3E}">
        <p14:creationId xmlns:p14="http://schemas.microsoft.com/office/powerpoint/2010/main" val="241737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5F359C-BA2A-EF9B-DF16-4B40F43226AA}"/>
              </a:ext>
            </a:extLst>
          </p:cNvPr>
          <p:cNvSpPr txBox="1"/>
          <p:nvPr/>
        </p:nvSpPr>
        <p:spPr>
          <a:xfrm>
            <a:off x="473149" y="478465"/>
            <a:ext cx="8197702" cy="607859"/>
          </a:xfrm>
          <a:prstGeom prst="rect">
            <a:avLst/>
          </a:prstGeom>
          <a:noFill/>
        </p:spPr>
        <p:txBody>
          <a:bodyPr wrap="square" rtlCol="0">
            <a:spAutoFit/>
          </a:bodyPr>
          <a:lstStyle/>
          <a:p>
            <a:pPr algn="ctr"/>
            <a:r>
              <a:rPr lang="en-US" sz="3350" b="1" dirty="0">
                <a:solidFill>
                  <a:schemeClr val="accent1"/>
                </a:solidFill>
                <a:latin typeface="+mj-lt"/>
              </a:rPr>
              <a:t>Supporting Data</a:t>
            </a:r>
          </a:p>
        </p:txBody>
      </p:sp>
      <p:sp>
        <p:nvSpPr>
          <p:cNvPr id="8" name="TextBox 7">
            <a:extLst>
              <a:ext uri="{FF2B5EF4-FFF2-40B4-BE49-F238E27FC236}">
                <a16:creationId xmlns:a16="http://schemas.microsoft.com/office/drawing/2014/main" id="{9F6F8DAF-2FA0-C062-DB52-BF88AC163E19}"/>
              </a:ext>
            </a:extLst>
          </p:cNvPr>
          <p:cNvSpPr txBox="1"/>
          <p:nvPr/>
        </p:nvSpPr>
        <p:spPr>
          <a:xfrm>
            <a:off x="616687" y="1556087"/>
            <a:ext cx="8054163" cy="3508653"/>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mn-lt"/>
              </a:rPr>
              <a:t>Critical thinking is a component of nursing judgment that is essential for new graduate nurses’ competency (Patterson et al., 2017).</a:t>
            </a:r>
          </a:p>
          <a:p>
            <a:endParaRPr lang="en-US" sz="2400" b="1" dirty="0">
              <a:latin typeface="+mn-lt"/>
            </a:endParaRPr>
          </a:p>
          <a:p>
            <a:pPr marL="285750" indent="-285750">
              <a:buFont typeface="Arial" panose="020B0604020202020204" pitchFamily="34" charset="0"/>
              <a:buChar char="•"/>
            </a:pPr>
            <a:r>
              <a:rPr lang="en-US" sz="2400" b="1" dirty="0">
                <a:latin typeface="+mn-lt"/>
              </a:rPr>
              <a:t>“Nursing education is experiencing the challenges of a nurse faculty shortage, increasingly sophisticated technologies, and the stimulation of a diverse student population” (Christensen &amp; Simmons, 2020, p. 25). </a:t>
            </a:r>
          </a:p>
          <a:p>
            <a:pPr marL="285750" indent="-285750">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35475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5F359C-BA2A-EF9B-DF16-4B40F43226AA}"/>
              </a:ext>
            </a:extLst>
          </p:cNvPr>
          <p:cNvSpPr txBox="1"/>
          <p:nvPr/>
        </p:nvSpPr>
        <p:spPr>
          <a:xfrm>
            <a:off x="473149" y="478465"/>
            <a:ext cx="8197702" cy="607859"/>
          </a:xfrm>
          <a:prstGeom prst="rect">
            <a:avLst/>
          </a:prstGeom>
          <a:noFill/>
        </p:spPr>
        <p:txBody>
          <a:bodyPr wrap="square" rtlCol="0">
            <a:spAutoFit/>
          </a:bodyPr>
          <a:lstStyle/>
          <a:p>
            <a:pPr algn="ctr"/>
            <a:r>
              <a:rPr lang="en-US" sz="3350" b="1" dirty="0">
                <a:solidFill>
                  <a:schemeClr val="accent1"/>
                </a:solidFill>
                <a:latin typeface="+mj-lt"/>
              </a:rPr>
              <a:t>Supporting Data</a:t>
            </a:r>
          </a:p>
        </p:txBody>
      </p:sp>
      <p:sp>
        <p:nvSpPr>
          <p:cNvPr id="8" name="TextBox 7">
            <a:extLst>
              <a:ext uri="{FF2B5EF4-FFF2-40B4-BE49-F238E27FC236}">
                <a16:creationId xmlns:a16="http://schemas.microsoft.com/office/drawing/2014/main" id="{9F6F8DAF-2FA0-C062-DB52-BF88AC163E19}"/>
              </a:ext>
            </a:extLst>
          </p:cNvPr>
          <p:cNvSpPr txBox="1"/>
          <p:nvPr/>
        </p:nvSpPr>
        <p:spPr>
          <a:xfrm>
            <a:off x="574157" y="1086324"/>
            <a:ext cx="8096693" cy="3662541"/>
          </a:xfrm>
          <a:prstGeom prst="rect">
            <a:avLst/>
          </a:prstGeom>
          <a:noFill/>
        </p:spPr>
        <p:txBody>
          <a:bodyPr wrap="square" rtlCol="0">
            <a:spAutoFit/>
          </a:bodyPr>
          <a:lstStyle/>
          <a:p>
            <a:endParaRPr lang="en-US" sz="1800" dirty="0">
              <a:latin typeface="+mn-lt"/>
            </a:endParaRPr>
          </a:p>
          <a:p>
            <a:pPr marL="285750" indent="-285750">
              <a:buFont typeface="Arial" panose="020B0604020202020204" pitchFamily="34" charset="0"/>
              <a:buChar char="•"/>
            </a:pPr>
            <a:r>
              <a:rPr lang="en-US" sz="2000" b="1" dirty="0">
                <a:latin typeface="+mn-lt"/>
              </a:rPr>
              <a:t>To stimulate critical thinking development, students must be allowed to ask meaningful questions and find the answers by themselves. The educator’s role is to facilitate this experience while challenging, stimulating and supporting students in the search for the answers to their own questions (</a:t>
            </a:r>
            <a:r>
              <a:rPr lang="en-US" sz="2000" b="1" dirty="0" err="1">
                <a:latin typeface="+mn-lt"/>
              </a:rPr>
              <a:t>Urcula</a:t>
            </a:r>
            <a:r>
              <a:rPr lang="en-US" sz="2000" b="1" dirty="0">
                <a:latin typeface="+mn-lt"/>
              </a:rPr>
              <a:t>-Pardo et al., 2018). </a:t>
            </a:r>
          </a:p>
          <a:p>
            <a:endParaRPr lang="en-US" sz="2000" b="1" dirty="0">
              <a:latin typeface="+mn-lt"/>
            </a:endParaRPr>
          </a:p>
          <a:p>
            <a:pPr marL="285750" indent="-285750">
              <a:buFont typeface="Arial" panose="020B0604020202020204" pitchFamily="34" charset="0"/>
              <a:buChar char="•"/>
            </a:pPr>
            <a:r>
              <a:rPr lang="en-US" sz="2000" b="1" dirty="0">
                <a:latin typeface="+mn-lt"/>
              </a:rPr>
              <a:t>“Integrating concepts of active learning and self-direction while aligning expectations and creating overlap between classroom and clinical domains can assist in addressing the challenges faced by new faculty and students” (Barrett et al., 2018), p. 359).</a:t>
            </a:r>
          </a:p>
          <a:p>
            <a:endParaRPr lang="en-US" dirty="0"/>
          </a:p>
        </p:txBody>
      </p:sp>
    </p:spTree>
    <p:extLst>
      <p:ext uri="{BB962C8B-B14F-4D97-AF65-F5344CB8AC3E}">
        <p14:creationId xmlns:p14="http://schemas.microsoft.com/office/powerpoint/2010/main" val="381956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15FE9C6-450C-B01D-CFB4-2427C9C2ED7B}"/>
              </a:ext>
            </a:extLst>
          </p:cNvPr>
          <p:cNvGraphicFramePr/>
          <p:nvPr>
            <p:extLst>
              <p:ext uri="{D42A27DB-BD31-4B8C-83A1-F6EECF244321}">
                <p14:modId xmlns:p14="http://schemas.microsoft.com/office/powerpoint/2010/main" val="2303831438"/>
              </p:ext>
            </p:extLst>
          </p:nvPr>
        </p:nvGraphicFramePr>
        <p:xfrm>
          <a:off x="861237" y="457200"/>
          <a:ext cx="7421525" cy="4242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66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1E69BC1-3E6C-2A9D-AF0D-C1FDE3A07EF7}"/>
              </a:ext>
            </a:extLst>
          </p:cNvPr>
          <p:cNvGraphicFramePr/>
          <p:nvPr>
            <p:extLst>
              <p:ext uri="{D42A27DB-BD31-4B8C-83A1-F6EECF244321}">
                <p14:modId xmlns:p14="http://schemas.microsoft.com/office/powerpoint/2010/main" val="3854386498"/>
              </p:ext>
            </p:extLst>
          </p:nvPr>
        </p:nvGraphicFramePr>
        <p:xfrm>
          <a:off x="669851" y="439923"/>
          <a:ext cx="7804297" cy="4263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605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grpSp>
        <p:nvGrpSpPr>
          <p:cNvPr id="1274" name="Google Shape;1274;p43"/>
          <p:cNvGrpSpPr/>
          <p:nvPr/>
        </p:nvGrpSpPr>
        <p:grpSpPr>
          <a:xfrm flipH="1">
            <a:off x="2341644" y="441766"/>
            <a:ext cx="6367565" cy="4047121"/>
            <a:chOff x="349200" y="152800"/>
            <a:chExt cx="6707643" cy="3295800"/>
          </a:xfrm>
        </p:grpSpPr>
        <p:sp>
          <p:nvSpPr>
            <p:cNvPr id="1275" name="Google Shape;1275;p43"/>
            <p:cNvSpPr/>
            <p:nvPr/>
          </p:nvSpPr>
          <p:spPr>
            <a:xfrm flipH="1">
              <a:off x="349200" y="152800"/>
              <a:ext cx="6482400" cy="3295800"/>
            </a:xfrm>
            <a:prstGeom prst="wedgeEllipseCallout">
              <a:avLst>
                <a:gd name="adj1" fmla="val -60299"/>
                <a:gd name="adj2" fmla="val 1269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rot="-428780">
              <a:off x="453436" y="1782586"/>
              <a:ext cx="541983" cy="978944"/>
            </a:xfrm>
            <a:custGeom>
              <a:avLst/>
              <a:gdLst/>
              <a:ahLst/>
              <a:cxnLst/>
              <a:rect l="l" t="t" r="r" b="b"/>
              <a:pathLst>
                <a:path w="21680" h="39159" extrusionOk="0">
                  <a:moveTo>
                    <a:pt x="2100" y="0"/>
                  </a:moveTo>
                  <a:cubicBezTo>
                    <a:pt x="-5989" y="12147"/>
                    <a:pt x="11361" y="28840"/>
                    <a:pt x="21680" y="39159"/>
                  </a:cubicBezTo>
                </a:path>
              </a:pathLst>
            </a:custGeom>
            <a:noFill/>
            <a:ln w="28575" cap="rnd" cmpd="sng">
              <a:solidFill>
                <a:schemeClr val="accent6"/>
              </a:solidFill>
              <a:prstDash val="solid"/>
              <a:round/>
              <a:headEnd type="none" w="med" len="med"/>
              <a:tailEnd type="none" w="med" len="med"/>
            </a:ln>
          </p:spPr>
        </p:sp>
        <p:sp>
          <p:nvSpPr>
            <p:cNvPr id="1277" name="Google Shape;1277;p43"/>
            <p:cNvSpPr/>
            <p:nvPr/>
          </p:nvSpPr>
          <p:spPr>
            <a:xfrm rot="-585784">
              <a:off x="6726474" y="1636248"/>
              <a:ext cx="259473" cy="457098"/>
            </a:xfrm>
            <a:custGeom>
              <a:avLst/>
              <a:gdLst/>
              <a:ahLst/>
              <a:cxnLst/>
              <a:rect l="l" t="t" r="r" b="b"/>
              <a:pathLst>
                <a:path w="10520" h="17826" extrusionOk="0">
                  <a:moveTo>
                    <a:pt x="4091" y="0"/>
                  </a:moveTo>
                  <a:lnTo>
                    <a:pt x="0" y="6721"/>
                  </a:lnTo>
                  <a:lnTo>
                    <a:pt x="10520" y="17826"/>
                  </a:lnTo>
                </a:path>
              </a:pathLst>
            </a:custGeom>
            <a:noFill/>
            <a:ln w="28575" cap="flat" cmpd="sng">
              <a:solidFill>
                <a:schemeClr val="accent6"/>
              </a:solidFill>
              <a:prstDash val="solid"/>
              <a:round/>
              <a:headEnd type="none" w="med" len="med"/>
              <a:tailEnd type="none" w="med" len="med"/>
            </a:ln>
          </p:spPr>
        </p:sp>
        <p:sp>
          <p:nvSpPr>
            <p:cNvPr id="1278" name="Google Shape;1278;p43"/>
            <p:cNvSpPr/>
            <p:nvPr/>
          </p:nvSpPr>
          <p:spPr>
            <a:xfrm rot="-585784">
              <a:off x="6898430" y="2008068"/>
              <a:ext cx="129736" cy="127390"/>
            </a:xfrm>
            <a:custGeom>
              <a:avLst/>
              <a:gdLst/>
              <a:ahLst/>
              <a:cxnLst/>
              <a:rect l="l" t="t" r="r" b="b"/>
              <a:pathLst>
                <a:path w="5260" h="4968" extrusionOk="0">
                  <a:moveTo>
                    <a:pt x="0" y="0"/>
                  </a:moveTo>
                  <a:cubicBezTo>
                    <a:pt x="1705" y="1706"/>
                    <a:pt x="3555" y="3263"/>
                    <a:pt x="5260" y="4968"/>
                  </a:cubicBezTo>
                </a:path>
              </a:pathLst>
            </a:custGeom>
            <a:noFill/>
            <a:ln w="28575" cap="rnd" cmpd="sng">
              <a:solidFill>
                <a:schemeClr val="accent6"/>
              </a:solidFill>
              <a:prstDash val="solid"/>
              <a:round/>
              <a:headEnd type="none" w="med" len="med"/>
              <a:tailEnd type="none" w="med" len="med"/>
            </a:ln>
          </p:spPr>
        </p:sp>
        <p:sp>
          <p:nvSpPr>
            <p:cNvPr id="1279" name="Google Shape;1279;p43"/>
            <p:cNvSpPr/>
            <p:nvPr/>
          </p:nvSpPr>
          <p:spPr>
            <a:xfrm>
              <a:off x="5529075" y="548850"/>
              <a:ext cx="901200" cy="636925"/>
            </a:xfrm>
            <a:custGeom>
              <a:avLst/>
              <a:gdLst/>
              <a:ahLst/>
              <a:cxnLst/>
              <a:rect l="l" t="t" r="r" b="b"/>
              <a:pathLst>
                <a:path w="36048" h="25477" extrusionOk="0">
                  <a:moveTo>
                    <a:pt x="0" y="0"/>
                  </a:moveTo>
                  <a:cubicBezTo>
                    <a:pt x="7841" y="3136"/>
                    <a:pt x="16280" y="5706"/>
                    <a:pt x="22767" y="11112"/>
                  </a:cubicBezTo>
                  <a:cubicBezTo>
                    <a:pt x="27777" y="15287"/>
                    <a:pt x="31437" y="20866"/>
                    <a:pt x="36048" y="25477"/>
                  </a:cubicBezTo>
                </a:path>
              </a:pathLst>
            </a:custGeom>
            <a:noFill/>
            <a:ln w="28575" cap="rnd" cmpd="sng">
              <a:solidFill>
                <a:schemeClr val="accent6"/>
              </a:solidFill>
              <a:prstDash val="solid"/>
              <a:round/>
              <a:headEnd type="none" w="med" len="med"/>
              <a:tailEnd type="none" w="med" len="med"/>
            </a:ln>
          </p:spPr>
        </p:sp>
        <p:sp>
          <p:nvSpPr>
            <p:cNvPr id="1280" name="Google Shape;1280;p43"/>
            <p:cNvSpPr/>
            <p:nvPr/>
          </p:nvSpPr>
          <p:spPr>
            <a:xfrm rot="-1864311">
              <a:off x="5461325" y="562398"/>
              <a:ext cx="128747" cy="135522"/>
            </a:xfrm>
            <a:custGeom>
              <a:avLst/>
              <a:gdLst/>
              <a:ahLst/>
              <a:cxnLst/>
              <a:rect l="l" t="t" r="r" b="b"/>
              <a:pathLst>
                <a:path w="5150" h="5421" extrusionOk="0">
                  <a:moveTo>
                    <a:pt x="0" y="0"/>
                  </a:moveTo>
                  <a:cubicBezTo>
                    <a:pt x="1947" y="1556"/>
                    <a:pt x="3593" y="3475"/>
                    <a:pt x="5150" y="5421"/>
                  </a:cubicBezTo>
                </a:path>
              </a:pathLst>
            </a:custGeom>
            <a:noFill/>
            <a:ln w="28575" cap="rnd" cmpd="sng">
              <a:solidFill>
                <a:schemeClr val="accent6"/>
              </a:solidFill>
              <a:prstDash val="solid"/>
              <a:round/>
              <a:headEnd type="none" w="med" len="med"/>
              <a:tailEnd type="none" w="med" len="med"/>
            </a:ln>
          </p:spPr>
        </p:sp>
      </p:grpSp>
      <p:sp>
        <p:nvSpPr>
          <p:cNvPr id="1281" name="Google Shape;1281;p43"/>
          <p:cNvSpPr txBox="1">
            <a:spLocks noGrp="1"/>
          </p:cNvSpPr>
          <p:nvPr>
            <p:ph type="title"/>
          </p:nvPr>
        </p:nvSpPr>
        <p:spPr>
          <a:xfrm>
            <a:off x="2913720" y="1130755"/>
            <a:ext cx="5331190" cy="29334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Student Feedback: </a:t>
            </a:r>
            <a:br>
              <a:rPr lang="en-US" sz="3000" dirty="0"/>
            </a:br>
            <a:r>
              <a:rPr lang="en-US" sz="2000" dirty="0"/>
              <a:t>“I really appreciated how the instructors incorporated CTA days, as it helped with check-offs and exams.”</a:t>
            </a:r>
            <a:br>
              <a:rPr lang="en-US" sz="2000" dirty="0"/>
            </a:br>
            <a:br>
              <a:rPr lang="en-US" sz="2000" dirty="0"/>
            </a:br>
            <a:r>
              <a:rPr lang="en-US" sz="2000" dirty="0"/>
              <a:t>“CTA days are AMAZING! Please keep them!”</a:t>
            </a:r>
            <a:br>
              <a:rPr lang="en-US" sz="2000" dirty="0"/>
            </a:br>
            <a:br>
              <a:rPr lang="en-US" sz="2000" dirty="0"/>
            </a:br>
            <a:r>
              <a:rPr lang="en-US" sz="2000" dirty="0"/>
              <a:t>“You have given us all the resources and exposure you could possibly give, especially with CTA days.” </a:t>
            </a:r>
            <a:br>
              <a:rPr lang="en-US" sz="2500" dirty="0"/>
            </a:br>
            <a:br>
              <a:rPr lang="en-US" sz="2500" dirty="0"/>
            </a:br>
            <a:r>
              <a:rPr lang="en-US" sz="2000" dirty="0"/>
              <a:t>-</a:t>
            </a:r>
            <a:r>
              <a:rPr lang="en-US" sz="2000" dirty="0" err="1"/>
              <a:t>Nsg</a:t>
            </a:r>
            <a:r>
              <a:rPr lang="en-US" sz="2000" dirty="0"/>
              <a:t> I Evals</a:t>
            </a:r>
            <a:endParaRPr sz="2000" dirty="0"/>
          </a:p>
        </p:txBody>
      </p:sp>
      <p:grpSp>
        <p:nvGrpSpPr>
          <p:cNvPr id="1282" name="Google Shape;1282;p43"/>
          <p:cNvGrpSpPr/>
          <p:nvPr/>
        </p:nvGrpSpPr>
        <p:grpSpPr>
          <a:xfrm rot="-143754">
            <a:off x="440065" y="2635176"/>
            <a:ext cx="2349783" cy="2018754"/>
            <a:chOff x="-69300" y="2909650"/>
            <a:chExt cx="2279128" cy="1958052"/>
          </a:xfrm>
        </p:grpSpPr>
        <p:sp>
          <p:nvSpPr>
            <p:cNvPr id="1283" name="Google Shape;1283;p43"/>
            <p:cNvSpPr/>
            <p:nvPr/>
          </p:nvSpPr>
          <p:spPr>
            <a:xfrm>
              <a:off x="-58468" y="2909650"/>
              <a:ext cx="2257475" cy="1958052"/>
            </a:xfrm>
            <a:custGeom>
              <a:avLst/>
              <a:gdLst/>
              <a:ahLst/>
              <a:cxnLst/>
              <a:rect l="l" t="t" r="r" b="b"/>
              <a:pathLst>
                <a:path w="22000" h="19082" extrusionOk="0">
                  <a:moveTo>
                    <a:pt x="10327" y="0"/>
                  </a:moveTo>
                  <a:cubicBezTo>
                    <a:pt x="9836" y="0"/>
                    <a:pt x="9511" y="83"/>
                    <a:pt x="9511" y="83"/>
                  </a:cubicBezTo>
                  <a:cubicBezTo>
                    <a:pt x="5955" y="398"/>
                    <a:pt x="5399" y="3242"/>
                    <a:pt x="5740" y="4910"/>
                  </a:cubicBezTo>
                  <a:cubicBezTo>
                    <a:pt x="5511" y="4737"/>
                    <a:pt x="5173" y="4543"/>
                    <a:pt x="4817" y="4543"/>
                  </a:cubicBezTo>
                  <a:cubicBezTo>
                    <a:pt x="4664" y="4543"/>
                    <a:pt x="4507" y="4579"/>
                    <a:pt x="4354" y="4667"/>
                  </a:cubicBezTo>
                  <a:cubicBezTo>
                    <a:pt x="3608" y="5099"/>
                    <a:pt x="3431" y="6500"/>
                    <a:pt x="2909" y="6500"/>
                  </a:cubicBezTo>
                  <a:cubicBezTo>
                    <a:pt x="2873" y="6500"/>
                    <a:pt x="2835" y="6493"/>
                    <a:pt x="2794" y="6479"/>
                  </a:cubicBezTo>
                  <a:cubicBezTo>
                    <a:pt x="2232" y="6277"/>
                    <a:pt x="2371" y="5646"/>
                    <a:pt x="2212" y="5646"/>
                  </a:cubicBezTo>
                  <a:cubicBezTo>
                    <a:pt x="2197" y="5646"/>
                    <a:pt x="2178" y="5652"/>
                    <a:pt x="2156" y="5666"/>
                  </a:cubicBezTo>
                  <a:cubicBezTo>
                    <a:pt x="1907" y="5812"/>
                    <a:pt x="221" y="7330"/>
                    <a:pt x="2565" y="8654"/>
                  </a:cubicBezTo>
                  <a:cubicBezTo>
                    <a:pt x="3039" y="8922"/>
                    <a:pt x="3485" y="9034"/>
                    <a:pt x="3895" y="9034"/>
                  </a:cubicBezTo>
                  <a:cubicBezTo>
                    <a:pt x="5584" y="9034"/>
                    <a:pt x="6662" y="7125"/>
                    <a:pt x="6649" y="6379"/>
                  </a:cubicBezTo>
                  <a:lnTo>
                    <a:pt x="6649" y="6379"/>
                  </a:lnTo>
                  <a:cubicBezTo>
                    <a:pt x="6989" y="6606"/>
                    <a:pt x="7372" y="6757"/>
                    <a:pt x="7774" y="6828"/>
                  </a:cubicBezTo>
                  <a:cubicBezTo>
                    <a:pt x="7836" y="6847"/>
                    <a:pt x="7900" y="6859"/>
                    <a:pt x="7966" y="6862"/>
                  </a:cubicBezTo>
                  <a:cubicBezTo>
                    <a:pt x="7987" y="6862"/>
                    <a:pt x="8006" y="6862"/>
                    <a:pt x="8028" y="6859"/>
                  </a:cubicBezTo>
                  <a:cubicBezTo>
                    <a:pt x="8119" y="6869"/>
                    <a:pt x="8211" y="6874"/>
                    <a:pt x="8303" y="6874"/>
                  </a:cubicBezTo>
                  <a:cubicBezTo>
                    <a:pt x="8372" y="6874"/>
                    <a:pt x="8441" y="6871"/>
                    <a:pt x="8511" y="6866"/>
                  </a:cubicBezTo>
                  <a:cubicBezTo>
                    <a:pt x="8692" y="7349"/>
                    <a:pt x="8824" y="7662"/>
                    <a:pt x="8824" y="7662"/>
                  </a:cubicBezTo>
                  <a:cubicBezTo>
                    <a:pt x="8824" y="7662"/>
                    <a:pt x="9109" y="8577"/>
                    <a:pt x="9051" y="8862"/>
                  </a:cubicBezTo>
                  <a:cubicBezTo>
                    <a:pt x="9045" y="8905"/>
                    <a:pt x="8970" y="8958"/>
                    <a:pt x="8851" y="9022"/>
                  </a:cubicBezTo>
                  <a:cubicBezTo>
                    <a:pt x="8858" y="9015"/>
                    <a:pt x="8862" y="9005"/>
                    <a:pt x="8862" y="8996"/>
                  </a:cubicBezTo>
                  <a:cubicBezTo>
                    <a:pt x="8864" y="8964"/>
                    <a:pt x="8841" y="8937"/>
                    <a:pt x="8811" y="8934"/>
                  </a:cubicBezTo>
                  <a:cubicBezTo>
                    <a:pt x="8802" y="8934"/>
                    <a:pt x="8794" y="8934"/>
                    <a:pt x="8785" y="8934"/>
                  </a:cubicBezTo>
                  <a:cubicBezTo>
                    <a:pt x="8726" y="8934"/>
                    <a:pt x="8666" y="8941"/>
                    <a:pt x="8609" y="8954"/>
                  </a:cubicBezTo>
                  <a:cubicBezTo>
                    <a:pt x="8443" y="8966"/>
                    <a:pt x="8232" y="9060"/>
                    <a:pt x="8083" y="9254"/>
                  </a:cubicBezTo>
                  <a:cubicBezTo>
                    <a:pt x="4274" y="9392"/>
                    <a:pt x="2975" y="13248"/>
                    <a:pt x="3495" y="15330"/>
                  </a:cubicBezTo>
                  <a:cubicBezTo>
                    <a:pt x="3054" y="15325"/>
                    <a:pt x="2622" y="15323"/>
                    <a:pt x="2226" y="15323"/>
                  </a:cubicBezTo>
                  <a:cubicBezTo>
                    <a:pt x="1075" y="15323"/>
                    <a:pt x="443" y="15347"/>
                    <a:pt x="292" y="15393"/>
                  </a:cubicBezTo>
                  <a:cubicBezTo>
                    <a:pt x="168" y="15434"/>
                    <a:pt x="19" y="15604"/>
                    <a:pt x="4" y="16500"/>
                  </a:cubicBezTo>
                  <a:cubicBezTo>
                    <a:pt x="4" y="16502"/>
                    <a:pt x="2" y="16504"/>
                    <a:pt x="2" y="16509"/>
                  </a:cubicBezTo>
                  <a:cubicBezTo>
                    <a:pt x="2" y="16511"/>
                    <a:pt x="2" y="16511"/>
                    <a:pt x="2" y="16513"/>
                  </a:cubicBezTo>
                  <a:cubicBezTo>
                    <a:pt x="0" y="16728"/>
                    <a:pt x="2" y="16985"/>
                    <a:pt x="17" y="17290"/>
                  </a:cubicBezTo>
                  <a:cubicBezTo>
                    <a:pt x="36" y="17694"/>
                    <a:pt x="70" y="18096"/>
                    <a:pt x="98" y="18409"/>
                  </a:cubicBezTo>
                  <a:cubicBezTo>
                    <a:pt x="38" y="18428"/>
                    <a:pt x="47" y="18513"/>
                    <a:pt x="109" y="18520"/>
                  </a:cubicBezTo>
                  <a:cubicBezTo>
                    <a:pt x="136" y="18813"/>
                    <a:pt x="162" y="19007"/>
                    <a:pt x="162" y="19011"/>
                  </a:cubicBezTo>
                  <a:cubicBezTo>
                    <a:pt x="166" y="19041"/>
                    <a:pt x="190" y="19062"/>
                    <a:pt x="217" y="19062"/>
                  </a:cubicBezTo>
                  <a:cubicBezTo>
                    <a:pt x="239" y="19062"/>
                    <a:pt x="2390" y="19082"/>
                    <a:pt x="4352" y="19082"/>
                  </a:cubicBezTo>
                  <a:cubicBezTo>
                    <a:pt x="7621" y="19079"/>
                    <a:pt x="7655" y="19035"/>
                    <a:pt x="7685" y="18992"/>
                  </a:cubicBezTo>
                  <a:cubicBezTo>
                    <a:pt x="7736" y="18924"/>
                    <a:pt x="7674" y="18052"/>
                    <a:pt x="7589" y="17096"/>
                  </a:cubicBezTo>
                  <a:cubicBezTo>
                    <a:pt x="7606" y="17073"/>
                    <a:pt x="7602" y="17043"/>
                    <a:pt x="7583" y="17024"/>
                  </a:cubicBezTo>
                  <a:cubicBezTo>
                    <a:pt x="7574" y="16949"/>
                    <a:pt x="7568" y="16875"/>
                    <a:pt x="7562" y="16800"/>
                  </a:cubicBezTo>
                  <a:cubicBezTo>
                    <a:pt x="8134" y="16683"/>
                    <a:pt x="8692" y="16498"/>
                    <a:pt x="9219" y="16247"/>
                  </a:cubicBezTo>
                  <a:cubicBezTo>
                    <a:pt x="9309" y="17458"/>
                    <a:pt x="9509" y="18984"/>
                    <a:pt x="9509" y="18984"/>
                  </a:cubicBezTo>
                  <a:lnTo>
                    <a:pt x="21837" y="18907"/>
                  </a:lnTo>
                  <a:cubicBezTo>
                    <a:pt x="21837" y="18907"/>
                    <a:pt x="21867" y="18322"/>
                    <a:pt x="21899" y="17564"/>
                  </a:cubicBezTo>
                  <a:cubicBezTo>
                    <a:pt x="21929" y="17562"/>
                    <a:pt x="21952" y="17537"/>
                    <a:pt x="21952" y="17505"/>
                  </a:cubicBezTo>
                  <a:cubicBezTo>
                    <a:pt x="21950" y="17479"/>
                    <a:pt x="21929" y="17456"/>
                    <a:pt x="21901" y="17451"/>
                  </a:cubicBezTo>
                  <a:cubicBezTo>
                    <a:pt x="21954" y="16143"/>
                    <a:pt x="21999" y="14397"/>
                    <a:pt x="21895" y="14221"/>
                  </a:cubicBezTo>
                  <a:cubicBezTo>
                    <a:pt x="21866" y="14173"/>
                    <a:pt x="21493" y="14152"/>
                    <a:pt x="20892" y="14152"/>
                  </a:cubicBezTo>
                  <a:cubicBezTo>
                    <a:pt x="20299" y="14152"/>
                    <a:pt x="19484" y="14172"/>
                    <a:pt x="18558" y="14206"/>
                  </a:cubicBezTo>
                  <a:cubicBezTo>
                    <a:pt x="18539" y="13997"/>
                    <a:pt x="18520" y="13776"/>
                    <a:pt x="18498" y="13546"/>
                  </a:cubicBezTo>
                  <a:lnTo>
                    <a:pt x="18498" y="13546"/>
                  </a:lnTo>
                  <a:cubicBezTo>
                    <a:pt x="18584" y="13582"/>
                    <a:pt x="18670" y="13604"/>
                    <a:pt x="18756" y="13604"/>
                  </a:cubicBezTo>
                  <a:cubicBezTo>
                    <a:pt x="18887" y="13604"/>
                    <a:pt x="19019" y="13553"/>
                    <a:pt x="19152" y="13421"/>
                  </a:cubicBezTo>
                  <a:cubicBezTo>
                    <a:pt x="19607" y="12963"/>
                    <a:pt x="19843" y="11824"/>
                    <a:pt x="18249" y="11137"/>
                  </a:cubicBezTo>
                  <a:cubicBezTo>
                    <a:pt x="18077" y="9632"/>
                    <a:pt x="18015" y="9609"/>
                    <a:pt x="17968" y="9594"/>
                  </a:cubicBezTo>
                  <a:cubicBezTo>
                    <a:pt x="17948" y="9589"/>
                    <a:pt x="17927" y="9587"/>
                    <a:pt x="17905" y="9587"/>
                  </a:cubicBezTo>
                  <a:cubicBezTo>
                    <a:pt x="17898" y="9587"/>
                    <a:pt x="17891" y="9587"/>
                    <a:pt x="17883" y="9588"/>
                  </a:cubicBezTo>
                  <a:cubicBezTo>
                    <a:pt x="17626" y="9588"/>
                    <a:pt x="16723" y="9664"/>
                    <a:pt x="15740" y="9754"/>
                  </a:cubicBezTo>
                  <a:cubicBezTo>
                    <a:pt x="14872" y="9203"/>
                    <a:pt x="13989" y="9017"/>
                    <a:pt x="13295" y="8951"/>
                  </a:cubicBezTo>
                  <a:cubicBezTo>
                    <a:pt x="13159" y="8856"/>
                    <a:pt x="12848" y="8785"/>
                    <a:pt x="12533" y="8739"/>
                  </a:cubicBezTo>
                  <a:cubicBezTo>
                    <a:pt x="12107" y="8626"/>
                    <a:pt x="11663" y="8532"/>
                    <a:pt x="11663" y="8532"/>
                  </a:cubicBezTo>
                  <a:lnTo>
                    <a:pt x="11614" y="8675"/>
                  </a:lnTo>
                  <a:cubicBezTo>
                    <a:pt x="11609" y="8683"/>
                    <a:pt x="11607" y="8690"/>
                    <a:pt x="11607" y="8696"/>
                  </a:cubicBezTo>
                  <a:lnTo>
                    <a:pt x="11550" y="8866"/>
                  </a:lnTo>
                  <a:cubicBezTo>
                    <a:pt x="11284" y="8639"/>
                    <a:pt x="11284" y="8030"/>
                    <a:pt x="11186" y="7509"/>
                  </a:cubicBezTo>
                  <a:cubicBezTo>
                    <a:pt x="11182" y="7487"/>
                    <a:pt x="11182" y="7466"/>
                    <a:pt x="11188" y="7445"/>
                  </a:cubicBezTo>
                  <a:cubicBezTo>
                    <a:pt x="11296" y="7417"/>
                    <a:pt x="11403" y="7383"/>
                    <a:pt x="11507" y="7343"/>
                  </a:cubicBezTo>
                  <a:cubicBezTo>
                    <a:pt x="11528" y="7334"/>
                    <a:pt x="11541" y="7315"/>
                    <a:pt x="11543" y="7294"/>
                  </a:cubicBezTo>
                  <a:cubicBezTo>
                    <a:pt x="11931" y="7223"/>
                    <a:pt x="12550" y="7143"/>
                    <a:pt x="12997" y="6593"/>
                  </a:cubicBezTo>
                  <a:cubicBezTo>
                    <a:pt x="13250" y="6283"/>
                    <a:pt x="13308" y="5740"/>
                    <a:pt x="13248" y="5129"/>
                  </a:cubicBezTo>
                  <a:cubicBezTo>
                    <a:pt x="13927" y="3906"/>
                    <a:pt x="13648" y="1371"/>
                    <a:pt x="12482" y="615"/>
                  </a:cubicBezTo>
                  <a:cubicBezTo>
                    <a:pt x="11709" y="115"/>
                    <a:pt x="10904" y="0"/>
                    <a:pt x="10327"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284" name="Google Shape;1284;p43"/>
            <p:cNvGrpSpPr/>
            <p:nvPr/>
          </p:nvGrpSpPr>
          <p:grpSpPr>
            <a:xfrm>
              <a:off x="-69300" y="2909650"/>
              <a:ext cx="2279128" cy="1957845"/>
              <a:chOff x="-69300" y="2909650"/>
              <a:chExt cx="2279128" cy="1957845"/>
            </a:xfrm>
          </p:grpSpPr>
          <p:sp>
            <p:nvSpPr>
              <p:cNvPr id="1285" name="Google Shape;1285;p43"/>
              <p:cNvSpPr/>
              <p:nvPr/>
            </p:nvSpPr>
            <p:spPr>
              <a:xfrm>
                <a:off x="479474" y="2917038"/>
                <a:ext cx="601514" cy="697970"/>
              </a:xfrm>
              <a:custGeom>
                <a:avLst/>
                <a:gdLst/>
                <a:ahLst/>
                <a:cxnLst/>
                <a:rect l="l" t="t" r="r" b="b"/>
                <a:pathLst>
                  <a:path w="5862" h="6802" extrusionOk="0">
                    <a:moveTo>
                      <a:pt x="4554" y="0"/>
                    </a:moveTo>
                    <a:cubicBezTo>
                      <a:pt x="4476" y="0"/>
                      <a:pt x="4395" y="4"/>
                      <a:pt x="4308" y="11"/>
                    </a:cubicBezTo>
                    <a:cubicBezTo>
                      <a:pt x="1" y="392"/>
                      <a:pt x="94" y="4481"/>
                      <a:pt x="852" y="5702"/>
                    </a:cubicBezTo>
                    <a:cubicBezTo>
                      <a:pt x="1288" y="6406"/>
                      <a:pt x="2228" y="6802"/>
                      <a:pt x="3099" y="6802"/>
                    </a:cubicBezTo>
                    <a:cubicBezTo>
                      <a:pt x="3740" y="6802"/>
                      <a:pt x="4344" y="6587"/>
                      <a:pt x="4683" y="6123"/>
                    </a:cubicBezTo>
                    <a:cubicBezTo>
                      <a:pt x="5483" y="5027"/>
                      <a:pt x="5862" y="818"/>
                      <a:pt x="5862" y="818"/>
                    </a:cubicBezTo>
                    <a:cubicBezTo>
                      <a:pt x="5862" y="818"/>
                      <a:pt x="5719" y="0"/>
                      <a:pt x="4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3"/>
              <p:cNvSpPr/>
              <p:nvPr/>
            </p:nvSpPr>
            <p:spPr>
              <a:xfrm>
                <a:off x="821686" y="2909650"/>
                <a:ext cx="561085" cy="591869"/>
              </a:xfrm>
              <a:custGeom>
                <a:avLst/>
                <a:gdLst/>
                <a:ahLst/>
                <a:cxnLst/>
                <a:rect l="l" t="t" r="r" b="b"/>
                <a:pathLst>
                  <a:path w="5468" h="5768" extrusionOk="0">
                    <a:moveTo>
                      <a:pt x="1788" y="0"/>
                    </a:moveTo>
                    <a:cubicBezTo>
                      <a:pt x="1298" y="0"/>
                      <a:pt x="973" y="83"/>
                      <a:pt x="973" y="83"/>
                    </a:cubicBezTo>
                    <a:cubicBezTo>
                      <a:pt x="973" y="83"/>
                      <a:pt x="0" y="1562"/>
                      <a:pt x="1265" y="1816"/>
                    </a:cubicBezTo>
                    <a:cubicBezTo>
                      <a:pt x="2453" y="2052"/>
                      <a:pt x="2815" y="5767"/>
                      <a:pt x="3890" y="5767"/>
                    </a:cubicBezTo>
                    <a:cubicBezTo>
                      <a:pt x="3956" y="5767"/>
                      <a:pt x="4025" y="5753"/>
                      <a:pt x="4097" y="5723"/>
                    </a:cubicBezTo>
                    <a:cubicBezTo>
                      <a:pt x="5468" y="5148"/>
                      <a:pt x="5376" y="1539"/>
                      <a:pt x="3944" y="615"/>
                    </a:cubicBezTo>
                    <a:cubicBezTo>
                      <a:pt x="3170" y="115"/>
                      <a:pt x="2365" y="0"/>
                      <a:pt x="1788" y="0"/>
                    </a:cubicBezTo>
                    <a:close/>
                  </a:path>
                </a:pathLst>
              </a:custGeom>
              <a:solidFill>
                <a:srgbClr val="DB4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458028" y="3063569"/>
                <a:ext cx="1222012" cy="1445400"/>
              </a:xfrm>
              <a:custGeom>
                <a:avLst/>
                <a:gdLst/>
                <a:ahLst/>
                <a:cxnLst/>
                <a:rect l="l" t="t" r="r" b="b"/>
                <a:pathLst>
                  <a:path w="11909" h="14086" extrusionOk="0">
                    <a:moveTo>
                      <a:pt x="5834" y="1"/>
                    </a:moveTo>
                    <a:cubicBezTo>
                      <a:pt x="4600" y="1"/>
                      <a:pt x="2914" y="273"/>
                      <a:pt x="2914" y="273"/>
                    </a:cubicBezTo>
                    <a:cubicBezTo>
                      <a:pt x="1542" y="731"/>
                      <a:pt x="3830" y="6162"/>
                      <a:pt x="3830" y="6162"/>
                    </a:cubicBezTo>
                    <a:cubicBezTo>
                      <a:pt x="3830" y="6162"/>
                      <a:pt x="4117" y="7077"/>
                      <a:pt x="4059" y="7362"/>
                    </a:cubicBezTo>
                    <a:cubicBezTo>
                      <a:pt x="4002" y="7649"/>
                      <a:pt x="878" y="8588"/>
                      <a:pt x="593" y="8758"/>
                    </a:cubicBezTo>
                    <a:cubicBezTo>
                      <a:pt x="307" y="8931"/>
                      <a:pt x="1" y="13021"/>
                      <a:pt x="171" y="13706"/>
                    </a:cubicBezTo>
                    <a:cubicBezTo>
                      <a:pt x="245" y="14001"/>
                      <a:pt x="2415" y="14085"/>
                      <a:pt x="4870" y="14085"/>
                    </a:cubicBezTo>
                    <a:cubicBezTo>
                      <a:pt x="8137" y="14085"/>
                      <a:pt x="11908" y="13936"/>
                      <a:pt x="11908" y="13936"/>
                    </a:cubicBezTo>
                    <a:cubicBezTo>
                      <a:pt x="11908" y="13936"/>
                      <a:pt x="10706" y="9020"/>
                      <a:pt x="10478" y="8562"/>
                    </a:cubicBezTo>
                    <a:cubicBezTo>
                      <a:pt x="10248" y="8105"/>
                      <a:pt x="6973" y="7590"/>
                      <a:pt x="6630" y="7417"/>
                    </a:cubicBezTo>
                    <a:cubicBezTo>
                      <a:pt x="6288" y="7247"/>
                      <a:pt x="6298" y="6575"/>
                      <a:pt x="6192" y="6009"/>
                    </a:cubicBezTo>
                    <a:cubicBezTo>
                      <a:pt x="6126" y="5653"/>
                      <a:pt x="7286" y="5972"/>
                      <a:pt x="8001" y="5093"/>
                    </a:cubicBezTo>
                    <a:cubicBezTo>
                      <a:pt x="8816" y="4093"/>
                      <a:pt x="7603" y="731"/>
                      <a:pt x="7030" y="216"/>
                    </a:cubicBezTo>
                    <a:cubicBezTo>
                      <a:pt x="6853" y="56"/>
                      <a:pt x="6389" y="1"/>
                      <a:pt x="5834"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1037377" y="3304503"/>
                <a:ext cx="128368" cy="155766"/>
              </a:xfrm>
              <a:custGeom>
                <a:avLst/>
                <a:gdLst/>
                <a:ahLst/>
                <a:cxnLst/>
                <a:rect l="l" t="t" r="r" b="b"/>
                <a:pathLst>
                  <a:path w="1251" h="1518" extrusionOk="0">
                    <a:moveTo>
                      <a:pt x="85" y="0"/>
                    </a:moveTo>
                    <a:cubicBezTo>
                      <a:pt x="39" y="0"/>
                      <a:pt x="0" y="62"/>
                      <a:pt x="46" y="102"/>
                    </a:cubicBezTo>
                    <a:cubicBezTo>
                      <a:pt x="535" y="532"/>
                      <a:pt x="1059" y="1058"/>
                      <a:pt x="1089" y="1192"/>
                    </a:cubicBezTo>
                    <a:cubicBezTo>
                      <a:pt x="829" y="1251"/>
                      <a:pt x="399" y="1398"/>
                      <a:pt x="380" y="1405"/>
                    </a:cubicBezTo>
                    <a:cubicBezTo>
                      <a:pt x="318" y="1426"/>
                      <a:pt x="333" y="1515"/>
                      <a:pt x="399" y="1517"/>
                    </a:cubicBezTo>
                    <a:cubicBezTo>
                      <a:pt x="403" y="1517"/>
                      <a:pt x="410" y="1515"/>
                      <a:pt x="416" y="1513"/>
                    </a:cubicBezTo>
                    <a:cubicBezTo>
                      <a:pt x="420" y="1511"/>
                      <a:pt x="874" y="1356"/>
                      <a:pt x="1125" y="1300"/>
                    </a:cubicBezTo>
                    <a:cubicBezTo>
                      <a:pt x="1161" y="1294"/>
                      <a:pt x="1191" y="1266"/>
                      <a:pt x="1201" y="1232"/>
                    </a:cubicBezTo>
                    <a:cubicBezTo>
                      <a:pt x="1250" y="1034"/>
                      <a:pt x="463" y="315"/>
                      <a:pt x="122" y="15"/>
                    </a:cubicBezTo>
                    <a:cubicBezTo>
                      <a:pt x="110" y="5"/>
                      <a:pt x="97"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3"/>
              <p:cNvSpPr/>
              <p:nvPr/>
            </p:nvSpPr>
            <p:spPr>
              <a:xfrm>
                <a:off x="895772" y="3288085"/>
                <a:ext cx="101381" cy="112771"/>
              </a:xfrm>
              <a:custGeom>
                <a:avLst/>
                <a:gdLst/>
                <a:ahLst/>
                <a:cxnLst/>
                <a:rect l="l" t="t" r="r" b="b"/>
                <a:pathLst>
                  <a:path w="988" h="1099" extrusionOk="0">
                    <a:moveTo>
                      <a:pt x="706" y="1"/>
                    </a:moveTo>
                    <a:cubicBezTo>
                      <a:pt x="701" y="1"/>
                      <a:pt x="696" y="1"/>
                      <a:pt x="691" y="3"/>
                    </a:cubicBezTo>
                    <a:cubicBezTo>
                      <a:pt x="662" y="11"/>
                      <a:pt x="643" y="43"/>
                      <a:pt x="651" y="73"/>
                    </a:cubicBezTo>
                    <a:cubicBezTo>
                      <a:pt x="749" y="439"/>
                      <a:pt x="832" y="869"/>
                      <a:pt x="809" y="977"/>
                    </a:cubicBezTo>
                    <a:cubicBezTo>
                      <a:pt x="704" y="933"/>
                      <a:pt x="381" y="590"/>
                      <a:pt x="121" y="277"/>
                    </a:cubicBezTo>
                    <a:cubicBezTo>
                      <a:pt x="109" y="264"/>
                      <a:pt x="94" y="258"/>
                      <a:pt x="80" y="258"/>
                    </a:cubicBezTo>
                    <a:cubicBezTo>
                      <a:pt x="38" y="258"/>
                      <a:pt x="1" y="307"/>
                      <a:pt x="34" y="352"/>
                    </a:cubicBezTo>
                    <a:cubicBezTo>
                      <a:pt x="219" y="575"/>
                      <a:pt x="668" y="1097"/>
                      <a:pt x="826" y="1097"/>
                    </a:cubicBezTo>
                    <a:lnTo>
                      <a:pt x="828" y="1099"/>
                    </a:lnTo>
                    <a:cubicBezTo>
                      <a:pt x="853" y="1099"/>
                      <a:pt x="879" y="1086"/>
                      <a:pt x="894" y="1065"/>
                    </a:cubicBezTo>
                    <a:cubicBezTo>
                      <a:pt x="987" y="941"/>
                      <a:pt x="832" y="309"/>
                      <a:pt x="762" y="43"/>
                    </a:cubicBezTo>
                    <a:cubicBezTo>
                      <a:pt x="755" y="18"/>
                      <a:pt x="731"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3"/>
              <p:cNvSpPr/>
              <p:nvPr/>
            </p:nvSpPr>
            <p:spPr>
              <a:xfrm>
                <a:off x="1129010" y="3240370"/>
                <a:ext cx="86913" cy="103536"/>
              </a:xfrm>
              <a:custGeom>
                <a:avLst/>
                <a:gdLst/>
                <a:ahLst/>
                <a:cxnLst/>
                <a:rect l="l" t="t" r="r" b="b"/>
                <a:pathLst>
                  <a:path w="847" h="1009" extrusionOk="0">
                    <a:moveTo>
                      <a:pt x="572" y="0"/>
                    </a:moveTo>
                    <a:cubicBezTo>
                      <a:pt x="534" y="0"/>
                      <a:pt x="489" y="30"/>
                      <a:pt x="508" y="68"/>
                    </a:cubicBezTo>
                    <a:cubicBezTo>
                      <a:pt x="604" y="382"/>
                      <a:pt x="691" y="744"/>
                      <a:pt x="687" y="876"/>
                    </a:cubicBezTo>
                    <a:cubicBezTo>
                      <a:pt x="583" y="795"/>
                      <a:pt x="327" y="461"/>
                      <a:pt x="123" y="161"/>
                    </a:cubicBezTo>
                    <a:cubicBezTo>
                      <a:pt x="111" y="143"/>
                      <a:pt x="95" y="136"/>
                      <a:pt x="79" y="136"/>
                    </a:cubicBezTo>
                    <a:cubicBezTo>
                      <a:pt x="39" y="136"/>
                      <a:pt x="1" y="181"/>
                      <a:pt x="30" y="225"/>
                    </a:cubicBezTo>
                    <a:cubicBezTo>
                      <a:pt x="381" y="746"/>
                      <a:pt x="613" y="1008"/>
                      <a:pt x="715" y="1008"/>
                    </a:cubicBezTo>
                    <a:lnTo>
                      <a:pt x="721" y="1008"/>
                    </a:lnTo>
                    <a:cubicBezTo>
                      <a:pt x="751" y="1006"/>
                      <a:pt x="777" y="985"/>
                      <a:pt x="785" y="957"/>
                    </a:cubicBezTo>
                    <a:cubicBezTo>
                      <a:pt x="847" y="806"/>
                      <a:pt x="655" y="161"/>
                      <a:pt x="617" y="33"/>
                    </a:cubicBezTo>
                    <a:cubicBezTo>
                      <a:pt x="613" y="10"/>
                      <a:pt x="593" y="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1029989" y="3463962"/>
                <a:ext cx="124982" cy="111848"/>
              </a:xfrm>
              <a:custGeom>
                <a:avLst/>
                <a:gdLst/>
                <a:ahLst/>
                <a:cxnLst/>
                <a:rect l="l" t="t" r="r" b="b"/>
                <a:pathLst>
                  <a:path w="1218" h="1090" extrusionOk="0">
                    <a:moveTo>
                      <a:pt x="1153" y="1"/>
                    </a:moveTo>
                    <a:cubicBezTo>
                      <a:pt x="1126" y="1"/>
                      <a:pt x="1103" y="21"/>
                      <a:pt x="1099" y="49"/>
                    </a:cubicBezTo>
                    <a:cubicBezTo>
                      <a:pt x="971" y="832"/>
                      <a:pt x="799" y="964"/>
                      <a:pt x="707" y="974"/>
                    </a:cubicBezTo>
                    <a:cubicBezTo>
                      <a:pt x="703" y="975"/>
                      <a:pt x="699" y="975"/>
                      <a:pt x="695" y="975"/>
                    </a:cubicBezTo>
                    <a:cubicBezTo>
                      <a:pt x="495" y="975"/>
                      <a:pt x="241" y="509"/>
                      <a:pt x="124" y="208"/>
                    </a:cubicBezTo>
                    <a:cubicBezTo>
                      <a:pt x="114" y="183"/>
                      <a:pt x="93" y="172"/>
                      <a:pt x="73" y="172"/>
                    </a:cubicBezTo>
                    <a:cubicBezTo>
                      <a:pt x="37" y="172"/>
                      <a:pt x="0" y="205"/>
                      <a:pt x="18" y="251"/>
                    </a:cubicBezTo>
                    <a:cubicBezTo>
                      <a:pt x="50" y="338"/>
                      <a:pt x="352" y="1089"/>
                      <a:pt x="694" y="1089"/>
                    </a:cubicBezTo>
                    <a:cubicBezTo>
                      <a:pt x="703" y="1089"/>
                      <a:pt x="711" y="1089"/>
                      <a:pt x="718" y="1087"/>
                    </a:cubicBezTo>
                    <a:cubicBezTo>
                      <a:pt x="941" y="1064"/>
                      <a:pt x="1103" y="730"/>
                      <a:pt x="1212" y="68"/>
                    </a:cubicBezTo>
                    <a:cubicBezTo>
                      <a:pt x="1218" y="36"/>
                      <a:pt x="1197" y="6"/>
                      <a:pt x="1165" y="2"/>
                    </a:cubicBezTo>
                    <a:cubicBezTo>
                      <a:pt x="1161" y="1"/>
                      <a:pt x="1157"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657198" y="3404652"/>
                <a:ext cx="181419" cy="208919"/>
              </a:xfrm>
              <a:custGeom>
                <a:avLst/>
                <a:gdLst/>
                <a:ahLst/>
                <a:cxnLst/>
                <a:rect l="l" t="t" r="r" b="b"/>
                <a:pathLst>
                  <a:path w="1768" h="2036" extrusionOk="0">
                    <a:moveTo>
                      <a:pt x="687" y="0"/>
                    </a:moveTo>
                    <a:cubicBezTo>
                      <a:pt x="572" y="0"/>
                      <a:pt x="462" y="65"/>
                      <a:pt x="373" y="235"/>
                    </a:cubicBezTo>
                    <a:cubicBezTo>
                      <a:pt x="1" y="950"/>
                      <a:pt x="288" y="2008"/>
                      <a:pt x="1031" y="2035"/>
                    </a:cubicBezTo>
                    <a:cubicBezTo>
                      <a:pt x="1039" y="2036"/>
                      <a:pt x="1046" y="2036"/>
                      <a:pt x="1054" y="2036"/>
                    </a:cubicBezTo>
                    <a:cubicBezTo>
                      <a:pt x="1768" y="2036"/>
                      <a:pt x="1488" y="665"/>
                      <a:pt x="1488" y="665"/>
                    </a:cubicBezTo>
                    <a:cubicBezTo>
                      <a:pt x="1488" y="665"/>
                      <a:pt x="1057" y="0"/>
                      <a:pt x="687"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703989" y="3472787"/>
                <a:ext cx="74291" cy="79217"/>
              </a:xfrm>
              <a:custGeom>
                <a:avLst/>
                <a:gdLst/>
                <a:ahLst/>
                <a:cxnLst/>
                <a:rect l="l" t="t" r="r" b="b"/>
                <a:pathLst>
                  <a:path w="724" h="772" extrusionOk="0">
                    <a:moveTo>
                      <a:pt x="260" y="1"/>
                    </a:moveTo>
                    <a:cubicBezTo>
                      <a:pt x="83" y="1"/>
                      <a:pt x="19" y="344"/>
                      <a:pt x="5" y="450"/>
                    </a:cubicBezTo>
                    <a:cubicBezTo>
                      <a:pt x="0" y="480"/>
                      <a:pt x="22" y="510"/>
                      <a:pt x="54" y="514"/>
                    </a:cubicBezTo>
                    <a:cubicBezTo>
                      <a:pt x="56" y="514"/>
                      <a:pt x="59" y="514"/>
                      <a:pt x="61" y="514"/>
                    </a:cubicBezTo>
                    <a:cubicBezTo>
                      <a:pt x="88" y="514"/>
                      <a:pt x="113" y="494"/>
                      <a:pt x="117" y="465"/>
                    </a:cubicBezTo>
                    <a:cubicBezTo>
                      <a:pt x="141" y="301"/>
                      <a:pt x="207" y="114"/>
                      <a:pt x="260" y="114"/>
                    </a:cubicBezTo>
                    <a:cubicBezTo>
                      <a:pt x="320" y="126"/>
                      <a:pt x="483" y="416"/>
                      <a:pt x="609" y="735"/>
                    </a:cubicBezTo>
                    <a:cubicBezTo>
                      <a:pt x="617" y="759"/>
                      <a:pt x="637" y="771"/>
                      <a:pt x="662" y="771"/>
                    </a:cubicBezTo>
                    <a:cubicBezTo>
                      <a:pt x="669" y="771"/>
                      <a:pt x="675" y="771"/>
                      <a:pt x="681" y="769"/>
                    </a:cubicBezTo>
                    <a:cubicBezTo>
                      <a:pt x="711" y="756"/>
                      <a:pt x="724" y="722"/>
                      <a:pt x="713" y="695"/>
                    </a:cubicBezTo>
                    <a:cubicBezTo>
                      <a:pt x="613" y="435"/>
                      <a:pt x="420"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875762" y="3580530"/>
                <a:ext cx="256839" cy="100252"/>
              </a:xfrm>
              <a:custGeom>
                <a:avLst/>
                <a:gdLst/>
                <a:ahLst/>
                <a:cxnLst/>
                <a:rect l="l" t="t" r="r" b="b"/>
                <a:pathLst>
                  <a:path w="2503" h="977" extrusionOk="0">
                    <a:moveTo>
                      <a:pt x="76" y="0"/>
                    </a:moveTo>
                    <a:cubicBezTo>
                      <a:pt x="38" y="0"/>
                      <a:pt x="1" y="39"/>
                      <a:pt x="22" y="83"/>
                    </a:cubicBezTo>
                    <a:cubicBezTo>
                      <a:pt x="29" y="94"/>
                      <a:pt x="542" y="977"/>
                      <a:pt x="1599" y="977"/>
                    </a:cubicBezTo>
                    <a:cubicBezTo>
                      <a:pt x="1848" y="977"/>
                      <a:pt x="2129" y="926"/>
                      <a:pt x="2442" y="805"/>
                    </a:cubicBezTo>
                    <a:cubicBezTo>
                      <a:pt x="2503" y="778"/>
                      <a:pt x="2477" y="694"/>
                      <a:pt x="2421" y="694"/>
                    </a:cubicBezTo>
                    <a:cubicBezTo>
                      <a:pt x="2415" y="694"/>
                      <a:pt x="2407" y="695"/>
                      <a:pt x="2400" y="698"/>
                    </a:cubicBezTo>
                    <a:cubicBezTo>
                      <a:pt x="2097" y="817"/>
                      <a:pt x="1827" y="865"/>
                      <a:pt x="1587" y="865"/>
                    </a:cubicBezTo>
                    <a:cubicBezTo>
                      <a:pt x="612" y="865"/>
                      <a:pt x="146" y="70"/>
                      <a:pt x="122" y="28"/>
                    </a:cubicBezTo>
                    <a:cubicBezTo>
                      <a:pt x="110" y="8"/>
                      <a:pt x="93"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3"/>
              <p:cNvSpPr/>
              <p:nvPr/>
            </p:nvSpPr>
            <p:spPr>
              <a:xfrm>
                <a:off x="828455" y="3265920"/>
                <a:ext cx="211074" cy="203070"/>
              </a:xfrm>
              <a:custGeom>
                <a:avLst/>
                <a:gdLst/>
                <a:ahLst/>
                <a:cxnLst/>
                <a:rect l="l" t="t" r="r" b="b"/>
                <a:pathLst>
                  <a:path w="2057" h="1979" extrusionOk="0">
                    <a:moveTo>
                      <a:pt x="1067" y="114"/>
                    </a:moveTo>
                    <a:cubicBezTo>
                      <a:pt x="1550" y="116"/>
                      <a:pt x="1941" y="508"/>
                      <a:pt x="1941" y="991"/>
                    </a:cubicBezTo>
                    <a:cubicBezTo>
                      <a:pt x="1941" y="1344"/>
                      <a:pt x="1728" y="1664"/>
                      <a:pt x="1401" y="1798"/>
                    </a:cubicBezTo>
                    <a:cubicBezTo>
                      <a:pt x="1293" y="1843"/>
                      <a:pt x="1179" y="1865"/>
                      <a:pt x="1066" y="1865"/>
                    </a:cubicBezTo>
                    <a:cubicBezTo>
                      <a:pt x="839" y="1865"/>
                      <a:pt x="615" y="1776"/>
                      <a:pt x="447" y="1608"/>
                    </a:cubicBezTo>
                    <a:cubicBezTo>
                      <a:pt x="198" y="1359"/>
                      <a:pt x="124" y="983"/>
                      <a:pt x="258" y="655"/>
                    </a:cubicBezTo>
                    <a:cubicBezTo>
                      <a:pt x="394" y="329"/>
                      <a:pt x="713" y="116"/>
                      <a:pt x="1067" y="116"/>
                    </a:cubicBezTo>
                    <a:lnTo>
                      <a:pt x="1067" y="114"/>
                    </a:lnTo>
                    <a:close/>
                    <a:moveTo>
                      <a:pt x="1067" y="1"/>
                    </a:moveTo>
                    <a:cubicBezTo>
                      <a:pt x="809" y="1"/>
                      <a:pt x="556" y="102"/>
                      <a:pt x="366" y="291"/>
                    </a:cubicBezTo>
                    <a:cubicBezTo>
                      <a:pt x="83" y="572"/>
                      <a:pt x="0" y="998"/>
                      <a:pt x="154" y="1368"/>
                    </a:cubicBezTo>
                    <a:cubicBezTo>
                      <a:pt x="307" y="1738"/>
                      <a:pt x="667" y="1979"/>
                      <a:pt x="1067" y="1979"/>
                    </a:cubicBezTo>
                    <a:cubicBezTo>
                      <a:pt x="1611" y="1976"/>
                      <a:pt x="2054" y="1536"/>
                      <a:pt x="2056" y="989"/>
                    </a:cubicBezTo>
                    <a:cubicBezTo>
                      <a:pt x="2056" y="589"/>
                      <a:pt x="1814" y="229"/>
                      <a:pt x="1445" y="76"/>
                    </a:cubicBezTo>
                    <a:cubicBezTo>
                      <a:pt x="1323" y="25"/>
                      <a:pt x="1194"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3"/>
              <p:cNvSpPr/>
              <p:nvPr/>
            </p:nvSpPr>
            <p:spPr>
              <a:xfrm>
                <a:off x="1073907" y="3185780"/>
                <a:ext cx="211074" cy="203070"/>
              </a:xfrm>
              <a:custGeom>
                <a:avLst/>
                <a:gdLst/>
                <a:ahLst/>
                <a:cxnLst/>
                <a:rect l="l" t="t" r="r" b="b"/>
                <a:pathLst>
                  <a:path w="2057" h="1979" extrusionOk="0">
                    <a:moveTo>
                      <a:pt x="1067" y="116"/>
                    </a:moveTo>
                    <a:cubicBezTo>
                      <a:pt x="1550" y="116"/>
                      <a:pt x="1941" y="508"/>
                      <a:pt x="1941" y="991"/>
                    </a:cubicBezTo>
                    <a:cubicBezTo>
                      <a:pt x="1941" y="1344"/>
                      <a:pt x="1729" y="1664"/>
                      <a:pt x="1403" y="1800"/>
                    </a:cubicBezTo>
                    <a:cubicBezTo>
                      <a:pt x="1295" y="1845"/>
                      <a:pt x="1181" y="1867"/>
                      <a:pt x="1068" y="1867"/>
                    </a:cubicBezTo>
                    <a:cubicBezTo>
                      <a:pt x="840" y="1867"/>
                      <a:pt x="616" y="1777"/>
                      <a:pt x="449" y="1610"/>
                    </a:cubicBezTo>
                    <a:cubicBezTo>
                      <a:pt x="198" y="1359"/>
                      <a:pt x="124" y="985"/>
                      <a:pt x="258" y="657"/>
                    </a:cubicBezTo>
                    <a:cubicBezTo>
                      <a:pt x="394" y="329"/>
                      <a:pt x="713" y="116"/>
                      <a:pt x="1067" y="116"/>
                    </a:cubicBezTo>
                    <a:close/>
                    <a:moveTo>
                      <a:pt x="1069" y="1"/>
                    </a:moveTo>
                    <a:cubicBezTo>
                      <a:pt x="811" y="1"/>
                      <a:pt x="558" y="102"/>
                      <a:pt x="369" y="291"/>
                    </a:cubicBezTo>
                    <a:cubicBezTo>
                      <a:pt x="86" y="574"/>
                      <a:pt x="0" y="1000"/>
                      <a:pt x="154" y="1368"/>
                    </a:cubicBezTo>
                    <a:cubicBezTo>
                      <a:pt x="307" y="1738"/>
                      <a:pt x="667" y="1979"/>
                      <a:pt x="1067" y="1979"/>
                    </a:cubicBezTo>
                    <a:cubicBezTo>
                      <a:pt x="1611" y="1979"/>
                      <a:pt x="2054" y="1536"/>
                      <a:pt x="2056" y="991"/>
                    </a:cubicBezTo>
                    <a:cubicBezTo>
                      <a:pt x="2056" y="591"/>
                      <a:pt x="1816" y="231"/>
                      <a:pt x="1445" y="76"/>
                    </a:cubicBezTo>
                    <a:cubicBezTo>
                      <a:pt x="1324" y="25"/>
                      <a:pt x="1196" y="1"/>
                      <a:pt x="1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3"/>
              <p:cNvSpPr/>
              <p:nvPr/>
            </p:nvSpPr>
            <p:spPr>
              <a:xfrm>
                <a:off x="1022803" y="3307991"/>
                <a:ext cx="73265" cy="26064"/>
              </a:xfrm>
              <a:custGeom>
                <a:avLst/>
                <a:gdLst/>
                <a:ahLst/>
                <a:cxnLst/>
                <a:rect l="l" t="t" r="r" b="b"/>
                <a:pathLst>
                  <a:path w="714" h="254" extrusionOk="0">
                    <a:moveTo>
                      <a:pt x="652" y="0"/>
                    </a:moveTo>
                    <a:cubicBezTo>
                      <a:pt x="647" y="0"/>
                      <a:pt x="642" y="1"/>
                      <a:pt x="637" y="2"/>
                    </a:cubicBezTo>
                    <a:lnTo>
                      <a:pt x="66" y="141"/>
                    </a:lnTo>
                    <a:cubicBezTo>
                      <a:pt x="0" y="156"/>
                      <a:pt x="11" y="251"/>
                      <a:pt x="79" y="253"/>
                    </a:cubicBezTo>
                    <a:lnTo>
                      <a:pt x="92" y="253"/>
                    </a:lnTo>
                    <a:lnTo>
                      <a:pt x="664" y="113"/>
                    </a:lnTo>
                    <a:cubicBezTo>
                      <a:pt x="694" y="104"/>
                      <a:pt x="713" y="75"/>
                      <a:pt x="707" y="45"/>
                    </a:cubicBezTo>
                    <a:cubicBezTo>
                      <a:pt x="700" y="18"/>
                      <a:pt x="678"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3"/>
              <p:cNvSpPr/>
              <p:nvPr/>
            </p:nvSpPr>
            <p:spPr>
              <a:xfrm>
                <a:off x="732102" y="3373869"/>
                <a:ext cx="118517" cy="40532"/>
              </a:xfrm>
              <a:custGeom>
                <a:avLst/>
                <a:gdLst/>
                <a:ahLst/>
                <a:cxnLst/>
                <a:rect l="l" t="t" r="r" b="b"/>
                <a:pathLst>
                  <a:path w="1155" h="395" extrusionOk="0">
                    <a:moveTo>
                      <a:pt x="1074" y="1"/>
                    </a:moveTo>
                    <a:cubicBezTo>
                      <a:pt x="1068" y="1"/>
                      <a:pt x="1060" y="2"/>
                      <a:pt x="1052" y="5"/>
                    </a:cubicBezTo>
                    <a:lnTo>
                      <a:pt x="65" y="284"/>
                    </a:lnTo>
                    <a:cubicBezTo>
                      <a:pt x="1" y="301"/>
                      <a:pt x="14" y="395"/>
                      <a:pt x="82" y="395"/>
                    </a:cubicBezTo>
                    <a:cubicBezTo>
                      <a:pt x="86" y="395"/>
                      <a:pt x="90" y="395"/>
                      <a:pt x="97" y="392"/>
                    </a:cubicBezTo>
                    <a:lnTo>
                      <a:pt x="1084" y="114"/>
                    </a:lnTo>
                    <a:cubicBezTo>
                      <a:pt x="1155" y="98"/>
                      <a:pt x="1135"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3"/>
              <p:cNvSpPr/>
              <p:nvPr/>
            </p:nvSpPr>
            <p:spPr>
              <a:xfrm>
                <a:off x="673821" y="2988148"/>
                <a:ext cx="550003" cy="275412"/>
              </a:xfrm>
              <a:custGeom>
                <a:avLst/>
                <a:gdLst/>
                <a:ahLst/>
                <a:cxnLst/>
                <a:rect l="l" t="t" r="r" b="b"/>
                <a:pathLst>
                  <a:path w="5360" h="2684" extrusionOk="0">
                    <a:moveTo>
                      <a:pt x="3938" y="1"/>
                    </a:moveTo>
                    <a:cubicBezTo>
                      <a:pt x="2742" y="1"/>
                      <a:pt x="878" y="415"/>
                      <a:pt x="601" y="678"/>
                    </a:cubicBezTo>
                    <a:cubicBezTo>
                      <a:pt x="601" y="678"/>
                      <a:pt x="1" y="1893"/>
                      <a:pt x="828" y="2617"/>
                    </a:cubicBezTo>
                    <a:cubicBezTo>
                      <a:pt x="883" y="2664"/>
                      <a:pt x="995" y="2684"/>
                      <a:pt x="1139" y="2684"/>
                    </a:cubicBezTo>
                    <a:cubicBezTo>
                      <a:pt x="1689" y="2684"/>
                      <a:pt x="2705" y="2401"/>
                      <a:pt x="2733" y="2317"/>
                    </a:cubicBezTo>
                    <a:cubicBezTo>
                      <a:pt x="2767" y="2211"/>
                      <a:pt x="2591" y="783"/>
                      <a:pt x="2591" y="783"/>
                    </a:cubicBezTo>
                    <a:lnTo>
                      <a:pt x="2591" y="783"/>
                    </a:lnTo>
                    <a:cubicBezTo>
                      <a:pt x="2591" y="783"/>
                      <a:pt x="2891" y="2053"/>
                      <a:pt x="3155" y="2211"/>
                    </a:cubicBezTo>
                    <a:cubicBezTo>
                      <a:pt x="3200" y="2238"/>
                      <a:pt x="3283" y="2250"/>
                      <a:pt x="3390" y="2250"/>
                    </a:cubicBezTo>
                    <a:cubicBezTo>
                      <a:pt x="3913" y="2250"/>
                      <a:pt x="5010" y="1960"/>
                      <a:pt x="5112" y="1683"/>
                    </a:cubicBezTo>
                    <a:cubicBezTo>
                      <a:pt x="5236" y="1347"/>
                      <a:pt x="5359" y="78"/>
                      <a:pt x="4195" y="8"/>
                    </a:cubicBezTo>
                    <a:cubicBezTo>
                      <a:pt x="4114" y="3"/>
                      <a:pt x="4028" y="1"/>
                      <a:pt x="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3"/>
              <p:cNvSpPr/>
              <p:nvPr/>
            </p:nvSpPr>
            <p:spPr>
              <a:xfrm>
                <a:off x="-31741" y="3375613"/>
                <a:ext cx="665237" cy="461038"/>
              </a:xfrm>
              <a:custGeom>
                <a:avLst/>
                <a:gdLst/>
                <a:ahLst/>
                <a:cxnLst/>
                <a:rect l="l" t="t" r="r" b="b"/>
                <a:pathLst>
                  <a:path w="6483" h="4493" extrusionOk="0">
                    <a:moveTo>
                      <a:pt x="4596" y="1"/>
                    </a:moveTo>
                    <a:cubicBezTo>
                      <a:pt x="4442" y="1"/>
                      <a:pt x="4285" y="37"/>
                      <a:pt x="4131" y="126"/>
                    </a:cubicBezTo>
                    <a:cubicBezTo>
                      <a:pt x="3387" y="558"/>
                      <a:pt x="3210" y="1959"/>
                      <a:pt x="2688" y="1959"/>
                    </a:cubicBezTo>
                    <a:cubicBezTo>
                      <a:pt x="2652" y="1959"/>
                      <a:pt x="2614" y="1952"/>
                      <a:pt x="2573" y="1938"/>
                    </a:cubicBezTo>
                    <a:cubicBezTo>
                      <a:pt x="2011" y="1736"/>
                      <a:pt x="2150" y="1105"/>
                      <a:pt x="1991" y="1105"/>
                    </a:cubicBezTo>
                    <a:cubicBezTo>
                      <a:pt x="1976" y="1105"/>
                      <a:pt x="1957" y="1111"/>
                      <a:pt x="1935" y="1125"/>
                    </a:cubicBezTo>
                    <a:cubicBezTo>
                      <a:pt x="1686" y="1269"/>
                      <a:pt x="0" y="2789"/>
                      <a:pt x="2344" y="4113"/>
                    </a:cubicBezTo>
                    <a:cubicBezTo>
                      <a:pt x="2818" y="4380"/>
                      <a:pt x="3264" y="4493"/>
                      <a:pt x="3673" y="4493"/>
                    </a:cubicBezTo>
                    <a:cubicBezTo>
                      <a:pt x="5395" y="4493"/>
                      <a:pt x="6483" y="2512"/>
                      <a:pt x="6428" y="1797"/>
                    </a:cubicBezTo>
                    <a:cubicBezTo>
                      <a:pt x="6359" y="910"/>
                      <a:pt x="5817" y="631"/>
                      <a:pt x="5817" y="631"/>
                    </a:cubicBezTo>
                    <a:cubicBezTo>
                      <a:pt x="5817" y="631"/>
                      <a:pt x="5238" y="1"/>
                      <a:pt x="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3"/>
              <p:cNvSpPr/>
              <p:nvPr/>
            </p:nvSpPr>
            <p:spPr>
              <a:xfrm>
                <a:off x="939998" y="2951208"/>
                <a:ext cx="157613" cy="215384"/>
              </a:xfrm>
              <a:custGeom>
                <a:avLst/>
                <a:gdLst/>
                <a:ahLst/>
                <a:cxnLst/>
                <a:rect l="l" t="t" r="r" b="b"/>
                <a:pathLst>
                  <a:path w="1536" h="2099" extrusionOk="0">
                    <a:moveTo>
                      <a:pt x="83" y="1"/>
                    </a:moveTo>
                    <a:cubicBezTo>
                      <a:pt x="30" y="1"/>
                      <a:pt x="0" y="80"/>
                      <a:pt x="58" y="110"/>
                    </a:cubicBezTo>
                    <a:cubicBezTo>
                      <a:pt x="73" y="117"/>
                      <a:pt x="1416" y="832"/>
                      <a:pt x="1325" y="2036"/>
                    </a:cubicBezTo>
                    <a:cubicBezTo>
                      <a:pt x="1322" y="2068"/>
                      <a:pt x="1346" y="2096"/>
                      <a:pt x="1378" y="2098"/>
                    </a:cubicBezTo>
                    <a:lnTo>
                      <a:pt x="1382" y="2098"/>
                    </a:lnTo>
                    <a:cubicBezTo>
                      <a:pt x="1412" y="2098"/>
                      <a:pt x="1435" y="2075"/>
                      <a:pt x="1437" y="2045"/>
                    </a:cubicBezTo>
                    <a:cubicBezTo>
                      <a:pt x="1535" y="764"/>
                      <a:pt x="126" y="15"/>
                      <a:pt x="112" y="8"/>
                    </a:cubicBezTo>
                    <a:cubicBezTo>
                      <a:pt x="102" y="3"/>
                      <a:pt x="9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3"/>
              <p:cNvSpPr/>
              <p:nvPr/>
            </p:nvSpPr>
            <p:spPr>
              <a:xfrm>
                <a:off x="1031938" y="2953055"/>
                <a:ext cx="146018" cy="162641"/>
              </a:xfrm>
              <a:custGeom>
                <a:avLst/>
                <a:gdLst/>
                <a:ahLst/>
                <a:cxnLst/>
                <a:rect l="l" t="t" r="r" b="b"/>
                <a:pathLst>
                  <a:path w="1423" h="1585" extrusionOk="0">
                    <a:moveTo>
                      <a:pt x="81" y="1"/>
                    </a:moveTo>
                    <a:cubicBezTo>
                      <a:pt x="21" y="1"/>
                      <a:pt x="0" y="98"/>
                      <a:pt x="71" y="114"/>
                    </a:cubicBezTo>
                    <a:cubicBezTo>
                      <a:pt x="120" y="129"/>
                      <a:pt x="1299" y="478"/>
                      <a:pt x="1193" y="1520"/>
                    </a:cubicBezTo>
                    <a:cubicBezTo>
                      <a:pt x="1188" y="1552"/>
                      <a:pt x="1212" y="1580"/>
                      <a:pt x="1244" y="1584"/>
                    </a:cubicBezTo>
                    <a:lnTo>
                      <a:pt x="1248" y="1584"/>
                    </a:lnTo>
                    <a:cubicBezTo>
                      <a:pt x="1278" y="1584"/>
                      <a:pt x="1303" y="1561"/>
                      <a:pt x="1305" y="1531"/>
                    </a:cubicBezTo>
                    <a:cubicBezTo>
                      <a:pt x="1422" y="392"/>
                      <a:pt x="116" y="7"/>
                      <a:pt x="103" y="5"/>
                    </a:cubicBezTo>
                    <a:cubicBezTo>
                      <a:pt x="95" y="2"/>
                      <a:pt x="8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3"/>
              <p:cNvSpPr/>
              <p:nvPr/>
            </p:nvSpPr>
            <p:spPr>
              <a:xfrm>
                <a:off x="876686" y="2971012"/>
                <a:ext cx="40327" cy="207380"/>
              </a:xfrm>
              <a:custGeom>
                <a:avLst/>
                <a:gdLst/>
                <a:ahLst/>
                <a:cxnLst/>
                <a:rect l="l" t="t" r="r" b="b"/>
                <a:pathLst>
                  <a:path w="393" h="2021" extrusionOk="0">
                    <a:moveTo>
                      <a:pt x="131" y="0"/>
                    </a:moveTo>
                    <a:cubicBezTo>
                      <a:pt x="101" y="0"/>
                      <a:pt x="75" y="23"/>
                      <a:pt x="73" y="54"/>
                    </a:cubicBezTo>
                    <a:cubicBezTo>
                      <a:pt x="71" y="113"/>
                      <a:pt x="1" y="1524"/>
                      <a:pt x="273" y="1992"/>
                    </a:cubicBezTo>
                    <a:cubicBezTo>
                      <a:pt x="281" y="2009"/>
                      <a:pt x="300" y="2020"/>
                      <a:pt x="321" y="2020"/>
                    </a:cubicBezTo>
                    <a:lnTo>
                      <a:pt x="321" y="2020"/>
                    </a:lnTo>
                    <a:cubicBezTo>
                      <a:pt x="365" y="2019"/>
                      <a:pt x="392" y="1973"/>
                      <a:pt x="371" y="1935"/>
                    </a:cubicBezTo>
                    <a:cubicBezTo>
                      <a:pt x="116" y="1499"/>
                      <a:pt x="188" y="75"/>
                      <a:pt x="188" y="62"/>
                    </a:cubicBezTo>
                    <a:cubicBezTo>
                      <a:pt x="188" y="30"/>
                      <a:pt x="165" y="3"/>
                      <a:pt x="135" y="0"/>
                    </a:cubicBezTo>
                    <a:cubicBezTo>
                      <a:pt x="133" y="0"/>
                      <a:pt x="132" y="0"/>
                      <a:pt x="131" y="0"/>
                    </a:cubicBezTo>
                    <a:close/>
                    <a:moveTo>
                      <a:pt x="321" y="2020"/>
                    </a:moveTo>
                    <a:lnTo>
                      <a:pt x="321" y="2020"/>
                    </a:lnTo>
                    <a:cubicBezTo>
                      <a:pt x="321" y="2020"/>
                      <a:pt x="320" y="2020"/>
                      <a:pt x="320" y="2020"/>
                    </a:cubicBezTo>
                    <a:lnTo>
                      <a:pt x="322" y="2020"/>
                    </a:lnTo>
                    <a:cubicBezTo>
                      <a:pt x="322" y="2020"/>
                      <a:pt x="321" y="2020"/>
                      <a:pt x="321" y="2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3"/>
              <p:cNvSpPr/>
              <p:nvPr/>
            </p:nvSpPr>
            <p:spPr>
              <a:xfrm>
                <a:off x="751088" y="2964855"/>
                <a:ext cx="69571" cy="223080"/>
              </a:xfrm>
              <a:custGeom>
                <a:avLst/>
                <a:gdLst/>
                <a:ahLst/>
                <a:cxnLst/>
                <a:rect l="l" t="t" r="r" b="b"/>
                <a:pathLst>
                  <a:path w="678" h="2174" extrusionOk="0">
                    <a:moveTo>
                      <a:pt x="595" y="1"/>
                    </a:moveTo>
                    <a:cubicBezTo>
                      <a:pt x="585" y="1"/>
                      <a:pt x="574" y="4"/>
                      <a:pt x="563" y="11"/>
                    </a:cubicBezTo>
                    <a:cubicBezTo>
                      <a:pt x="1" y="371"/>
                      <a:pt x="424" y="2059"/>
                      <a:pt x="442" y="2131"/>
                    </a:cubicBezTo>
                    <a:cubicBezTo>
                      <a:pt x="448" y="2157"/>
                      <a:pt x="471" y="2174"/>
                      <a:pt x="497" y="2174"/>
                    </a:cubicBezTo>
                    <a:cubicBezTo>
                      <a:pt x="503" y="2174"/>
                      <a:pt x="507" y="2174"/>
                      <a:pt x="512" y="2172"/>
                    </a:cubicBezTo>
                    <a:cubicBezTo>
                      <a:pt x="542" y="2165"/>
                      <a:pt x="561" y="2133"/>
                      <a:pt x="552" y="2103"/>
                    </a:cubicBezTo>
                    <a:cubicBezTo>
                      <a:pt x="433" y="1637"/>
                      <a:pt x="214" y="371"/>
                      <a:pt x="625" y="107"/>
                    </a:cubicBezTo>
                    <a:cubicBezTo>
                      <a:pt x="677" y="74"/>
                      <a:pt x="644"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3"/>
              <p:cNvSpPr/>
              <p:nvPr/>
            </p:nvSpPr>
            <p:spPr>
              <a:xfrm>
                <a:off x="593065" y="3088401"/>
                <a:ext cx="108154" cy="273565"/>
              </a:xfrm>
              <a:custGeom>
                <a:avLst/>
                <a:gdLst/>
                <a:ahLst/>
                <a:cxnLst/>
                <a:rect l="l" t="t" r="r" b="b"/>
                <a:pathLst>
                  <a:path w="1054" h="2666" extrusionOk="0">
                    <a:moveTo>
                      <a:pt x="777" y="0"/>
                    </a:moveTo>
                    <a:cubicBezTo>
                      <a:pt x="758" y="0"/>
                      <a:pt x="740" y="9"/>
                      <a:pt x="728" y="31"/>
                    </a:cubicBezTo>
                    <a:cubicBezTo>
                      <a:pt x="722" y="46"/>
                      <a:pt x="0" y="1602"/>
                      <a:pt x="947" y="2647"/>
                    </a:cubicBezTo>
                    <a:cubicBezTo>
                      <a:pt x="958" y="2659"/>
                      <a:pt x="973" y="2666"/>
                      <a:pt x="990" y="2666"/>
                    </a:cubicBezTo>
                    <a:cubicBezTo>
                      <a:pt x="1005" y="2666"/>
                      <a:pt x="1017" y="2659"/>
                      <a:pt x="1028" y="2651"/>
                    </a:cubicBezTo>
                    <a:cubicBezTo>
                      <a:pt x="1052" y="2630"/>
                      <a:pt x="1054" y="2593"/>
                      <a:pt x="1032" y="2570"/>
                    </a:cubicBezTo>
                    <a:cubicBezTo>
                      <a:pt x="136" y="1583"/>
                      <a:pt x="826" y="95"/>
                      <a:pt x="832" y="80"/>
                    </a:cubicBezTo>
                    <a:cubicBezTo>
                      <a:pt x="851" y="35"/>
                      <a:pt x="814" y="0"/>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3"/>
              <p:cNvSpPr/>
              <p:nvPr/>
            </p:nvSpPr>
            <p:spPr>
              <a:xfrm>
                <a:off x="544119" y="3248476"/>
                <a:ext cx="140784" cy="197632"/>
              </a:xfrm>
              <a:custGeom>
                <a:avLst/>
                <a:gdLst/>
                <a:ahLst/>
                <a:cxnLst/>
                <a:rect l="l" t="t" r="r" b="b"/>
                <a:pathLst>
                  <a:path w="1372" h="1926" extrusionOk="0">
                    <a:moveTo>
                      <a:pt x="284" y="1"/>
                    </a:moveTo>
                    <a:cubicBezTo>
                      <a:pt x="260" y="1"/>
                      <a:pt x="237" y="14"/>
                      <a:pt x="230" y="44"/>
                    </a:cubicBezTo>
                    <a:cubicBezTo>
                      <a:pt x="220" y="84"/>
                      <a:pt x="0" y="1016"/>
                      <a:pt x="426" y="1557"/>
                    </a:cubicBezTo>
                    <a:cubicBezTo>
                      <a:pt x="620" y="1802"/>
                      <a:pt x="911" y="1925"/>
                      <a:pt x="1294" y="1925"/>
                    </a:cubicBezTo>
                    <a:cubicBezTo>
                      <a:pt x="1371" y="1925"/>
                      <a:pt x="1371" y="1810"/>
                      <a:pt x="1294" y="1810"/>
                    </a:cubicBezTo>
                    <a:cubicBezTo>
                      <a:pt x="948" y="1810"/>
                      <a:pt x="686" y="1702"/>
                      <a:pt x="518" y="1487"/>
                    </a:cubicBezTo>
                    <a:cubicBezTo>
                      <a:pt x="126" y="989"/>
                      <a:pt x="339" y="80"/>
                      <a:pt x="341" y="72"/>
                    </a:cubicBezTo>
                    <a:cubicBezTo>
                      <a:pt x="351" y="28"/>
                      <a:pt x="317"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3"/>
              <p:cNvSpPr/>
              <p:nvPr/>
            </p:nvSpPr>
            <p:spPr>
              <a:xfrm>
                <a:off x="244081" y="3468272"/>
                <a:ext cx="324666" cy="219796"/>
              </a:xfrm>
              <a:custGeom>
                <a:avLst/>
                <a:gdLst/>
                <a:ahLst/>
                <a:cxnLst/>
                <a:rect l="l" t="t" r="r" b="b"/>
                <a:pathLst>
                  <a:path w="3164" h="2142" extrusionOk="0">
                    <a:moveTo>
                      <a:pt x="2368" y="0"/>
                    </a:moveTo>
                    <a:cubicBezTo>
                      <a:pt x="2165" y="0"/>
                      <a:pt x="1946" y="54"/>
                      <a:pt x="1745" y="215"/>
                    </a:cubicBezTo>
                    <a:cubicBezTo>
                      <a:pt x="1535" y="383"/>
                      <a:pt x="1441" y="707"/>
                      <a:pt x="1341" y="1049"/>
                    </a:cubicBezTo>
                    <a:cubicBezTo>
                      <a:pt x="1228" y="1432"/>
                      <a:pt x="1113" y="1830"/>
                      <a:pt x="826" y="1971"/>
                    </a:cubicBezTo>
                    <a:cubicBezTo>
                      <a:pt x="750" y="2008"/>
                      <a:pt x="664" y="2026"/>
                      <a:pt x="568" y="2026"/>
                    </a:cubicBezTo>
                    <a:cubicBezTo>
                      <a:pt x="435" y="2026"/>
                      <a:pt x="283" y="1991"/>
                      <a:pt x="107" y="1920"/>
                    </a:cubicBezTo>
                    <a:cubicBezTo>
                      <a:pt x="99" y="1917"/>
                      <a:pt x="91" y="1915"/>
                      <a:pt x="83" y="1915"/>
                    </a:cubicBezTo>
                    <a:cubicBezTo>
                      <a:pt x="26" y="1915"/>
                      <a:pt x="0" y="2002"/>
                      <a:pt x="64" y="2026"/>
                    </a:cubicBezTo>
                    <a:cubicBezTo>
                      <a:pt x="254" y="2103"/>
                      <a:pt x="422" y="2141"/>
                      <a:pt x="569" y="2141"/>
                    </a:cubicBezTo>
                    <a:cubicBezTo>
                      <a:pt x="573" y="2141"/>
                      <a:pt x="577" y="2141"/>
                      <a:pt x="582" y="2141"/>
                    </a:cubicBezTo>
                    <a:cubicBezTo>
                      <a:pt x="684" y="2141"/>
                      <a:pt x="783" y="2118"/>
                      <a:pt x="875" y="2073"/>
                    </a:cubicBezTo>
                    <a:cubicBezTo>
                      <a:pt x="1209" y="1911"/>
                      <a:pt x="1330" y="1488"/>
                      <a:pt x="1450" y="1081"/>
                    </a:cubicBezTo>
                    <a:cubicBezTo>
                      <a:pt x="1545" y="756"/>
                      <a:pt x="1635" y="449"/>
                      <a:pt x="1816" y="305"/>
                    </a:cubicBezTo>
                    <a:cubicBezTo>
                      <a:pt x="1994" y="162"/>
                      <a:pt x="2190" y="114"/>
                      <a:pt x="2371" y="114"/>
                    </a:cubicBezTo>
                    <a:cubicBezTo>
                      <a:pt x="2734" y="114"/>
                      <a:pt x="3042" y="304"/>
                      <a:pt x="3046" y="307"/>
                    </a:cubicBezTo>
                    <a:cubicBezTo>
                      <a:pt x="3057" y="315"/>
                      <a:pt x="3069" y="318"/>
                      <a:pt x="3080" y="318"/>
                    </a:cubicBezTo>
                    <a:cubicBezTo>
                      <a:pt x="3130" y="318"/>
                      <a:pt x="3164" y="244"/>
                      <a:pt x="3107" y="211"/>
                    </a:cubicBezTo>
                    <a:cubicBezTo>
                      <a:pt x="3102" y="208"/>
                      <a:pt x="2767" y="0"/>
                      <a:pt x="2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371525" y="3525222"/>
                <a:ext cx="205020" cy="224003"/>
              </a:xfrm>
              <a:custGeom>
                <a:avLst/>
                <a:gdLst/>
                <a:ahLst/>
                <a:cxnLst/>
                <a:rect l="l" t="t" r="r" b="b"/>
                <a:pathLst>
                  <a:path w="1998" h="2183" extrusionOk="0">
                    <a:moveTo>
                      <a:pt x="1756" y="1"/>
                    </a:moveTo>
                    <a:cubicBezTo>
                      <a:pt x="1698" y="1"/>
                      <a:pt x="1646" y="14"/>
                      <a:pt x="1602" y="41"/>
                    </a:cubicBezTo>
                    <a:cubicBezTo>
                      <a:pt x="1440" y="141"/>
                      <a:pt x="1397" y="399"/>
                      <a:pt x="1340" y="756"/>
                    </a:cubicBezTo>
                    <a:cubicBezTo>
                      <a:pt x="1308" y="954"/>
                      <a:pt x="1272" y="1180"/>
                      <a:pt x="1208" y="1424"/>
                    </a:cubicBezTo>
                    <a:cubicBezTo>
                      <a:pt x="1062" y="1981"/>
                      <a:pt x="610" y="2071"/>
                      <a:pt x="328" y="2071"/>
                    </a:cubicBezTo>
                    <a:cubicBezTo>
                      <a:pt x="198" y="2071"/>
                      <a:pt x="105" y="2052"/>
                      <a:pt x="93" y="2050"/>
                    </a:cubicBezTo>
                    <a:cubicBezTo>
                      <a:pt x="88" y="2049"/>
                      <a:pt x="83" y="2048"/>
                      <a:pt x="78" y="2048"/>
                    </a:cubicBezTo>
                    <a:cubicBezTo>
                      <a:pt x="17" y="2048"/>
                      <a:pt x="0" y="2145"/>
                      <a:pt x="69" y="2161"/>
                    </a:cubicBezTo>
                    <a:cubicBezTo>
                      <a:pt x="150" y="2176"/>
                      <a:pt x="235" y="2182"/>
                      <a:pt x="318" y="2182"/>
                    </a:cubicBezTo>
                    <a:cubicBezTo>
                      <a:pt x="633" y="2182"/>
                      <a:pt x="1155" y="2082"/>
                      <a:pt x="1319" y="1452"/>
                    </a:cubicBezTo>
                    <a:cubicBezTo>
                      <a:pt x="1382" y="1203"/>
                      <a:pt x="1421" y="975"/>
                      <a:pt x="1453" y="775"/>
                    </a:cubicBezTo>
                    <a:cubicBezTo>
                      <a:pt x="1504" y="460"/>
                      <a:pt x="1544" y="211"/>
                      <a:pt x="1661" y="139"/>
                    </a:cubicBezTo>
                    <a:cubicBezTo>
                      <a:pt x="1688" y="123"/>
                      <a:pt x="1720" y="115"/>
                      <a:pt x="1759" y="115"/>
                    </a:cubicBezTo>
                    <a:cubicBezTo>
                      <a:pt x="1797" y="115"/>
                      <a:pt x="1842" y="123"/>
                      <a:pt x="1893" y="139"/>
                    </a:cubicBezTo>
                    <a:cubicBezTo>
                      <a:pt x="1901" y="142"/>
                      <a:pt x="1909" y="144"/>
                      <a:pt x="1917" y="144"/>
                    </a:cubicBezTo>
                    <a:cubicBezTo>
                      <a:pt x="1975" y="144"/>
                      <a:pt x="1997" y="49"/>
                      <a:pt x="1927" y="30"/>
                    </a:cubicBezTo>
                    <a:cubicBezTo>
                      <a:pt x="1865" y="11"/>
                      <a:pt x="180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3"/>
              <p:cNvSpPr/>
              <p:nvPr/>
            </p:nvSpPr>
            <p:spPr>
              <a:xfrm>
                <a:off x="1217974" y="3078345"/>
                <a:ext cx="86605" cy="156587"/>
              </a:xfrm>
              <a:custGeom>
                <a:avLst/>
                <a:gdLst/>
                <a:ahLst/>
                <a:cxnLst/>
                <a:rect l="l" t="t" r="r" b="b"/>
                <a:pathLst>
                  <a:path w="844" h="1526" extrusionOk="0">
                    <a:moveTo>
                      <a:pt x="83" y="0"/>
                    </a:moveTo>
                    <a:cubicBezTo>
                      <a:pt x="38" y="0"/>
                      <a:pt x="0" y="58"/>
                      <a:pt x="41" y="99"/>
                    </a:cubicBezTo>
                    <a:cubicBezTo>
                      <a:pt x="48" y="106"/>
                      <a:pt x="712" y="757"/>
                      <a:pt x="729" y="1470"/>
                    </a:cubicBezTo>
                    <a:cubicBezTo>
                      <a:pt x="731" y="1500"/>
                      <a:pt x="754" y="1525"/>
                      <a:pt x="786" y="1525"/>
                    </a:cubicBezTo>
                    <a:lnTo>
                      <a:pt x="788" y="1525"/>
                    </a:lnTo>
                    <a:cubicBezTo>
                      <a:pt x="820" y="1525"/>
                      <a:pt x="844" y="1498"/>
                      <a:pt x="844" y="1466"/>
                    </a:cubicBezTo>
                    <a:cubicBezTo>
                      <a:pt x="825" y="708"/>
                      <a:pt x="150" y="44"/>
                      <a:pt x="122" y="16"/>
                    </a:cubicBezTo>
                    <a:cubicBezTo>
                      <a:pt x="110" y="5"/>
                      <a:pt x="96" y="0"/>
                      <a:pt x="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432477" y="3794066"/>
                <a:ext cx="1250231" cy="751534"/>
              </a:xfrm>
              <a:custGeom>
                <a:avLst/>
                <a:gdLst/>
                <a:ahLst/>
                <a:cxnLst/>
                <a:rect l="l" t="t" r="r" b="b"/>
                <a:pathLst>
                  <a:path w="12184" h="7324" extrusionOk="0">
                    <a:moveTo>
                      <a:pt x="7239" y="220"/>
                    </a:moveTo>
                    <a:cubicBezTo>
                      <a:pt x="7009" y="220"/>
                      <a:pt x="6482" y="2562"/>
                      <a:pt x="6239" y="2562"/>
                    </a:cubicBezTo>
                    <a:cubicBezTo>
                      <a:pt x="6226" y="2562"/>
                      <a:pt x="6214" y="2555"/>
                      <a:pt x="6202" y="2542"/>
                    </a:cubicBezTo>
                    <a:cubicBezTo>
                      <a:pt x="5975" y="2256"/>
                      <a:pt x="4117" y="571"/>
                      <a:pt x="4117" y="571"/>
                    </a:cubicBezTo>
                    <a:cubicBezTo>
                      <a:pt x="4117" y="571"/>
                      <a:pt x="1946" y="828"/>
                      <a:pt x="429" y="2058"/>
                    </a:cubicBezTo>
                    <a:cubicBezTo>
                      <a:pt x="33" y="2380"/>
                      <a:pt x="1" y="7030"/>
                      <a:pt x="173" y="7145"/>
                    </a:cubicBezTo>
                    <a:cubicBezTo>
                      <a:pt x="260" y="7203"/>
                      <a:pt x="3352" y="7323"/>
                      <a:pt x="6373" y="7323"/>
                    </a:cubicBezTo>
                    <a:cubicBezTo>
                      <a:pt x="9312" y="7323"/>
                      <a:pt x="12183" y="7209"/>
                      <a:pt x="12155" y="6815"/>
                    </a:cubicBezTo>
                    <a:cubicBezTo>
                      <a:pt x="12142" y="6636"/>
                      <a:pt x="11659" y="1605"/>
                      <a:pt x="11261" y="1316"/>
                    </a:cubicBezTo>
                    <a:cubicBezTo>
                      <a:pt x="9461" y="0"/>
                      <a:pt x="7490" y="401"/>
                      <a:pt x="7260" y="228"/>
                    </a:cubicBezTo>
                    <a:cubicBezTo>
                      <a:pt x="7253" y="223"/>
                      <a:pt x="7246" y="220"/>
                      <a:pt x="7239" y="2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192057" y="3858712"/>
                <a:ext cx="838960" cy="787140"/>
              </a:xfrm>
              <a:custGeom>
                <a:avLst/>
                <a:gdLst/>
                <a:ahLst/>
                <a:cxnLst/>
                <a:rect l="l" t="t" r="r" b="b"/>
                <a:pathLst>
                  <a:path w="8176" h="7671" extrusionOk="0">
                    <a:moveTo>
                      <a:pt x="5860" y="0"/>
                    </a:moveTo>
                    <a:cubicBezTo>
                      <a:pt x="773" y="26"/>
                      <a:pt x="1" y="6572"/>
                      <a:pt x="2001" y="7315"/>
                    </a:cubicBezTo>
                    <a:cubicBezTo>
                      <a:pt x="2687" y="7569"/>
                      <a:pt x="3352" y="7670"/>
                      <a:pt x="3976" y="7670"/>
                    </a:cubicBezTo>
                    <a:cubicBezTo>
                      <a:pt x="6379" y="7670"/>
                      <a:pt x="8175" y="6172"/>
                      <a:pt x="8175" y="6172"/>
                    </a:cubicBezTo>
                    <a:cubicBezTo>
                      <a:pt x="8175" y="6172"/>
                      <a:pt x="7318" y="4516"/>
                      <a:pt x="6688" y="4401"/>
                    </a:cubicBezTo>
                    <a:cubicBezTo>
                      <a:pt x="6663" y="4397"/>
                      <a:pt x="6637" y="4395"/>
                      <a:pt x="6609" y="4395"/>
                    </a:cubicBezTo>
                    <a:cubicBezTo>
                      <a:pt x="6079" y="4395"/>
                      <a:pt x="5017" y="5187"/>
                      <a:pt x="4423" y="5187"/>
                    </a:cubicBezTo>
                    <a:cubicBezTo>
                      <a:pt x="4259" y="5187"/>
                      <a:pt x="4131" y="5126"/>
                      <a:pt x="4059" y="4972"/>
                    </a:cubicBezTo>
                    <a:cubicBezTo>
                      <a:pt x="3715" y="4229"/>
                      <a:pt x="6602" y="1486"/>
                      <a:pt x="6373" y="1086"/>
                    </a:cubicBezTo>
                    <a:cubicBezTo>
                      <a:pt x="6145" y="686"/>
                      <a:pt x="5860"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3"/>
              <p:cNvSpPr/>
              <p:nvPr/>
            </p:nvSpPr>
            <p:spPr>
              <a:xfrm>
                <a:off x="580136" y="4075122"/>
                <a:ext cx="297987" cy="291625"/>
              </a:xfrm>
              <a:custGeom>
                <a:avLst/>
                <a:gdLst/>
                <a:ahLst/>
                <a:cxnLst/>
                <a:rect l="l" t="t" r="r" b="b"/>
                <a:pathLst>
                  <a:path w="2904" h="2842" extrusionOk="0">
                    <a:moveTo>
                      <a:pt x="506" y="0"/>
                    </a:moveTo>
                    <a:cubicBezTo>
                      <a:pt x="480" y="0"/>
                      <a:pt x="454" y="16"/>
                      <a:pt x="450" y="52"/>
                    </a:cubicBezTo>
                    <a:cubicBezTo>
                      <a:pt x="403" y="307"/>
                      <a:pt x="1" y="2565"/>
                      <a:pt x="633" y="2746"/>
                    </a:cubicBezTo>
                    <a:cubicBezTo>
                      <a:pt x="858" y="2810"/>
                      <a:pt x="1092" y="2842"/>
                      <a:pt x="1329" y="2842"/>
                    </a:cubicBezTo>
                    <a:cubicBezTo>
                      <a:pt x="1852" y="2842"/>
                      <a:pt x="2291" y="2686"/>
                      <a:pt x="2563" y="2590"/>
                    </a:cubicBezTo>
                    <a:cubicBezTo>
                      <a:pt x="2662" y="2555"/>
                      <a:pt x="2764" y="2517"/>
                      <a:pt x="2804" y="2517"/>
                    </a:cubicBezTo>
                    <a:cubicBezTo>
                      <a:pt x="2807" y="2517"/>
                      <a:pt x="2810" y="2518"/>
                      <a:pt x="2812" y="2518"/>
                    </a:cubicBezTo>
                    <a:cubicBezTo>
                      <a:pt x="2817" y="2519"/>
                      <a:pt x="2821" y="2519"/>
                      <a:pt x="2825" y="2519"/>
                    </a:cubicBezTo>
                    <a:cubicBezTo>
                      <a:pt x="2891" y="2519"/>
                      <a:pt x="2903" y="2415"/>
                      <a:pt x="2831" y="2405"/>
                    </a:cubicBezTo>
                    <a:cubicBezTo>
                      <a:pt x="2824" y="2404"/>
                      <a:pt x="2816" y="2403"/>
                      <a:pt x="2807" y="2403"/>
                    </a:cubicBezTo>
                    <a:cubicBezTo>
                      <a:pt x="2747" y="2403"/>
                      <a:pt x="2659" y="2435"/>
                      <a:pt x="2525" y="2482"/>
                    </a:cubicBezTo>
                    <a:cubicBezTo>
                      <a:pt x="2259" y="2575"/>
                      <a:pt x="1833" y="2726"/>
                      <a:pt x="1326" y="2726"/>
                    </a:cubicBezTo>
                    <a:cubicBezTo>
                      <a:pt x="1117" y="2726"/>
                      <a:pt x="895" y="2701"/>
                      <a:pt x="665" y="2635"/>
                    </a:cubicBezTo>
                    <a:cubicBezTo>
                      <a:pt x="452" y="2576"/>
                      <a:pt x="360" y="2105"/>
                      <a:pt x="409" y="1316"/>
                    </a:cubicBezTo>
                    <a:cubicBezTo>
                      <a:pt x="439" y="899"/>
                      <a:pt x="490" y="484"/>
                      <a:pt x="562" y="71"/>
                    </a:cubicBezTo>
                    <a:cubicBezTo>
                      <a:pt x="573" y="26"/>
                      <a:pt x="540" y="0"/>
                      <a:pt x="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3"/>
              <p:cNvSpPr/>
              <p:nvPr/>
            </p:nvSpPr>
            <p:spPr>
              <a:xfrm>
                <a:off x="742671" y="3785139"/>
                <a:ext cx="583557" cy="458678"/>
              </a:xfrm>
              <a:custGeom>
                <a:avLst/>
                <a:gdLst/>
                <a:ahLst/>
                <a:cxnLst/>
                <a:rect l="l" t="t" r="r" b="b"/>
                <a:pathLst>
                  <a:path w="5687" h="4470" extrusionOk="0">
                    <a:moveTo>
                      <a:pt x="3944" y="0"/>
                    </a:moveTo>
                    <a:lnTo>
                      <a:pt x="3143" y="2343"/>
                    </a:lnTo>
                    <a:cubicBezTo>
                      <a:pt x="3143" y="2343"/>
                      <a:pt x="1258" y="573"/>
                      <a:pt x="1085" y="458"/>
                    </a:cubicBezTo>
                    <a:cubicBezTo>
                      <a:pt x="1048" y="432"/>
                      <a:pt x="993" y="419"/>
                      <a:pt x="928" y="419"/>
                    </a:cubicBezTo>
                    <a:cubicBezTo>
                      <a:pt x="702" y="419"/>
                      <a:pt x="359" y="584"/>
                      <a:pt x="228" y="973"/>
                    </a:cubicBezTo>
                    <a:cubicBezTo>
                      <a:pt x="0" y="1658"/>
                      <a:pt x="1200" y="4288"/>
                      <a:pt x="1600" y="4459"/>
                    </a:cubicBezTo>
                    <a:cubicBezTo>
                      <a:pt x="1618" y="4466"/>
                      <a:pt x="1637" y="4470"/>
                      <a:pt x="1658" y="4470"/>
                    </a:cubicBezTo>
                    <a:cubicBezTo>
                      <a:pt x="2113" y="4470"/>
                      <a:pt x="3316" y="2743"/>
                      <a:pt x="3316" y="2743"/>
                    </a:cubicBezTo>
                    <a:cubicBezTo>
                      <a:pt x="3316" y="2743"/>
                      <a:pt x="4486" y="3290"/>
                      <a:pt x="4841" y="3290"/>
                    </a:cubicBezTo>
                    <a:cubicBezTo>
                      <a:pt x="4858" y="3290"/>
                      <a:pt x="4873" y="3289"/>
                      <a:pt x="4886" y="3286"/>
                    </a:cubicBezTo>
                    <a:cubicBezTo>
                      <a:pt x="5174" y="3231"/>
                      <a:pt x="5687" y="658"/>
                      <a:pt x="5574" y="485"/>
                    </a:cubicBezTo>
                    <a:cubicBezTo>
                      <a:pt x="5459" y="315"/>
                      <a:pt x="3944" y="0"/>
                      <a:pt x="39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3"/>
              <p:cNvSpPr/>
              <p:nvPr/>
            </p:nvSpPr>
            <p:spPr>
              <a:xfrm>
                <a:off x="1252962" y="3899039"/>
                <a:ext cx="610031" cy="654565"/>
              </a:xfrm>
              <a:custGeom>
                <a:avLst/>
                <a:gdLst/>
                <a:ahLst/>
                <a:cxnLst/>
                <a:rect l="l" t="t" r="r" b="b"/>
                <a:pathLst>
                  <a:path w="5945" h="6379" extrusionOk="0">
                    <a:moveTo>
                      <a:pt x="5192" y="1"/>
                    </a:moveTo>
                    <a:cubicBezTo>
                      <a:pt x="4564" y="1"/>
                      <a:pt x="1" y="463"/>
                      <a:pt x="1" y="463"/>
                    </a:cubicBezTo>
                    <a:cubicBezTo>
                      <a:pt x="1" y="463"/>
                      <a:pt x="284" y="5837"/>
                      <a:pt x="571" y="6237"/>
                    </a:cubicBezTo>
                    <a:cubicBezTo>
                      <a:pt x="645" y="6340"/>
                      <a:pt x="1042" y="6379"/>
                      <a:pt x="1588" y="6379"/>
                    </a:cubicBezTo>
                    <a:cubicBezTo>
                      <a:pt x="3151" y="6379"/>
                      <a:pt x="5945" y="6064"/>
                      <a:pt x="5945" y="6064"/>
                    </a:cubicBezTo>
                    <a:cubicBezTo>
                      <a:pt x="5945" y="6064"/>
                      <a:pt x="5430" y="63"/>
                      <a:pt x="5259" y="5"/>
                    </a:cubicBezTo>
                    <a:cubicBezTo>
                      <a:pt x="5250" y="2"/>
                      <a:pt x="5227" y="1"/>
                      <a:pt x="5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3"/>
              <p:cNvSpPr/>
              <p:nvPr/>
            </p:nvSpPr>
            <p:spPr>
              <a:xfrm>
                <a:off x="1241780" y="3893087"/>
                <a:ext cx="622345" cy="666263"/>
              </a:xfrm>
              <a:custGeom>
                <a:avLst/>
                <a:gdLst/>
                <a:ahLst/>
                <a:cxnLst/>
                <a:rect l="l" t="t" r="r" b="b"/>
                <a:pathLst>
                  <a:path w="6065" h="6493" extrusionOk="0">
                    <a:moveTo>
                      <a:pt x="5287" y="117"/>
                    </a:moveTo>
                    <a:cubicBezTo>
                      <a:pt x="5419" y="410"/>
                      <a:pt x="5747" y="3794"/>
                      <a:pt x="5943" y="6071"/>
                    </a:cubicBezTo>
                    <a:cubicBezTo>
                      <a:pt x="5543" y="6116"/>
                      <a:pt x="3072" y="6378"/>
                      <a:pt x="1650" y="6378"/>
                    </a:cubicBezTo>
                    <a:cubicBezTo>
                      <a:pt x="827" y="6378"/>
                      <a:pt x="699" y="6286"/>
                      <a:pt x="678" y="6261"/>
                    </a:cubicBezTo>
                    <a:cubicBezTo>
                      <a:pt x="454" y="5948"/>
                      <a:pt x="203" y="2100"/>
                      <a:pt x="120" y="572"/>
                    </a:cubicBezTo>
                    <a:cubicBezTo>
                      <a:pt x="637" y="521"/>
                      <a:pt x="4672" y="117"/>
                      <a:pt x="5253" y="117"/>
                    </a:cubicBezTo>
                    <a:close/>
                    <a:moveTo>
                      <a:pt x="5274" y="1"/>
                    </a:moveTo>
                    <a:cubicBezTo>
                      <a:pt x="5267" y="1"/>
                      <a:pt x="5260" y="1"/>
                      <a:pt x="5253" y="2"/>
                    </a:cubicBezTo>
                    <a:cubicBezTo>
                      <a:pt x="4630" y="2"/>
                      <a:pt x="241" y="444"/>
                      <a:pt x="54" y="463"/>
                    </a:cubicBezTo>
                    <a:cubicBezTo>
                      <a:pt x="24" y="468"/>
                      <a:pt x="1" y="493"/>
                      <a:pt x="3" y="523"/>
                    </a:cubicBezTo>
                    <a:cubicBezTo>
                      <a:pt x="33" y="1074"/>
                      <a:pt x="299" y="5924"/>
                      <a:pt x="586" y="6327"/>
                    </a:cubicBezTo>
                    <a:cubicBezTo>
                      <a:pt x="639" y="6403"/>
                      <a:pt x="812" y="6493"/>
                      <a:pt x="1650" y="6493"/>
                    </a:cubicBezTo>
                    <a:cubicBezTo>
                      <a:pt x="3198" y="6493"/>
                      <a:pt x="5983" y="6182"/>
                      <a:pt x="6011" y="6180"/>
                    </a:cubicBezTo>
                    <a:cubicBezTo>
                      <a:pt x="6043" y="6175"/>
                      <a:pt x="6064" y="6148"/>
                      <a:pt x="6062" y="6118"/>
                    </a:cubicBezTo>
                    <a:cubicBezTo>
                      <a:pt x="6060" y="6103"/>
                      <a:pt x="5932" y="4599"/>
                      <a:pt x="5783" y="3109"/>
                    </a:cubicBezTo>
                    <a:cubicBezTo>
                      <a:pt x="5479" y="57"/>
                      <a:pt x="5398" y="29"/>
                      <a:pt x="5336" y="8"/>
                    </a:cubicBezTo>
                    <a:cubicBezTo>
                      <a:pt x="5316" y="3"/>
                      <a:pt x="5295" y="1"/>
                      <a:pt x="5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3"/>
              <p:cNvSpPr/>
              <p:nvPr/>
            </p:nvSpPr>
            <p:spPr>
              <a:xfrm>
                <a:off x="994382" y="4090206"/>
                <a:ext cx="393006" cy="289778"/>
              </a:xfrm>
              <a:custGeom>
                <a:avLst/>
                <a:gdLst/>
                <a:ahLst/>
                <a:cxnLst/>
                <a:rect l="l" t="t" r="r" b="b"/>
                <a:pathLst>
                  <a:path w="3830" h="2824" extrusionOk="0">
                    <a:moveTo>
                      <a:pt x="2887" y="1"/>
                    </a:moveTo>
                    <a:cubicBezTo>
                      <a:pt x="2484" y="1"/>
                      <a:pt x="1899" y="200"/>
                      <a:pt x="1899" y="200"/>
                    </a:cubicBezTo>
                    <a:cubicBezTo>
                      <a:pt x="299" y="886"/>
                      <a:pt x="1" y="2216"/>
                      <a:pt x="456" y="2671"/>
                    </a:cubicBezTo>
                    <a:cubicBezTo>
                      <a:pt x="565" y="2780"/>
                      <a:pt x="703" y="2823"/>
                      <a:pt x="857" y="2823"/>
                    </a:cubicBezTo>
                    <a:cubicBezTo>
                      <a:pt x="1352" y="2823"/>
                      <a:pt x="2009" y="2374"/>
                      <a:pt x="2357" y="2201"/>
                    </a:cubicBezTo>
                    <a:cubicBezTo>
                      <a:pt x="2814" y="1971"/>
                      <a:pt x="3829" y="1543"/>
                      <a:pt x="3802" y="1315"/>
                    </a:cubicBezTo>
                    <a:cubicBezTo>
                      <a:pt x="3784" y="1173"/>
                      <a:pt x="3647" y="1125"/>
                      <a:pt x="3469" y="1125"/>
                    </a:cubicBezTo>
                    <a:cubicBezTo>
                      <a:pt x="3092" y="1125"/>
                      <a:pt x="2529" y="1343"/>
                      <a:pt x="2529" y="1343"/>
                    </a:cubicBezTo>
                    <a:cubicBezTo>
                      <a:pt x="2529" y="1343"/>
                      <a:pt x="3672" y="886"/>
                      <a:pt x="3614" y="658"/>
                    </a:cubicBezTo>
                    <a:cubicBezTo>
                      <a:pt x="3598" y="592"/>
                      <a:pt x="3479" y="569"/>
                      <a:pt x="3318" y="569"/>
                    </a:cubicBezTo>
                    <a:cubicBezTo>
                      <a:pt x="2914" y="569"/>
                      <a:pt x="2244" y="715"/>
                      <a:pt x="2244" y="715"/>
                    </a:cubicBezTo>
                    <a:cubicBezTo>
                      <a:pt x="2244" y="715"/>
                      <a:pt x="3363" y="315"/>
                      <a:pt x="3229" y="115"/>
                    </a:cubicBezTo>
                    <a:cubicBezTo>
                      <a:pt x="3173" y="31"/>
                      <a:pt x="3044" y="1"/>
                      <a:pt x="2887"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3"/>
              <p:cNvSpPr/>
              <p:nvPr/>
            </p:nvSpPr>
            <p:spPr>
              <a:xfrm>
                <a:off x="1178058" y="4139768"/>
                <a:ext cx="99739" cy="53153"/>
              </a:xfrm>
              <a:custGeom>
                <a:avLst/>
                <a:gdLst/>
                <a:ahLst/>
                <a:cxnLst/>
                <a:rect l="l" t="t" r="r" b="b"/>
                <a:pathLst>
                  <a:path w="972" h="518" extrusionOk="0">
                    <a:moveTo>
                      <a:pt x="888" y="0"/>
                    </a:moveTo>
                    <a:cubicBezTo>
                      <a:pt x="879" y="0"/>
                      <a:pt x="870" y="2"/>
                      <a:pt x="860" y="7"/>
                    </a:cubicBezTo>
                    <a:cubicBezTo>
                      <a:pt x="545" y="122"/>
                      <a:pt x="71" y="398"/>
                      <a:pt x="52" y="411"/>
                    </a:cubicBezTo>
                    <a:cubicBezTo>
                      <a:pt x="1" y="439"/>
                      <a:pt x="22" y="518"/>
                      <a:pt x="81" y="518"/>
                    </a:cubicBezTo>
                    <a:cubicBezTo>
                      <a:pt x="90" y="518"/>
                      <a:pt x="101" y="513"/>
                      <a:pt x="109" y="509"/>
                    </a:cubicBezTo>
                    <a:cubicBezTo>
                      <a:pt x="115" y="505"/>
                      <a:pt x="594" y="224"/>
                      <a:pt x="901" y="113"/>
                    </a:cubicBezTo>
                    <a:cubicBezTo>
                      <a:pt x="971" y="95"/>
                      <a:pt x="946" y="0"/>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3"/>
              <p:cNvSpPr/>
              <p:nvPr/>
            </p:nvSpPr>
            <p:spPr>
              <a:xfrm>
                <a:off x="1221053" y="4207389"/>
                <a:ext cx="88144" cy="38377"/>
              </a:xfrm>
              <a:custGeom>
                <a:avLst/>
                <a:gdLst/>
                <a:ahLst/>
                <a:cxnLst/>
                <a:rect l="l" t="t" r="r" b="b"/>
                <a:pathLst>
                  <a:path w="859" h="374" extrusionOk="0">
                    <a:moveTo>
                      <a:pt x="754" y="1"/>
                    </a:moveTo>
                    <a:cubicBezTo>
                      <a:pt x="565" y="1"/>
                      <a:pt x="138" y="219"/>
                      <a:pt x="50" y="267"/>
                    </a:cubicBezTo>
                    <a:cubicBezTo>
                      <a:pt x="1" y="295"/>
                      <a:pt x="20" y="369"/>
                      <a:pt x="75" y="374"/>
                    </a:cubicBezTo>
                    <a:cubicBezTo>
                      <a:pt x="86" y="374"/>
                      <a:pt x="94" y="371"/>
                      <a:pt x="103" y="367"/>
                    </a:cubicBezTo>
                    <a:cubicBezTo>
                      <a:pt x="311" y="258"/>
                      <a:pt x="635" y="115"/>
                      <a:pt x="750" y="115"/>
                    </a:cubicBezTo>
                    <a:cubicBezTo>
                      <a:pt x="756" y="115"/>
                      <a:pt x="762" y="115"/>
                      <a:pt x="767" y="116"/>
                    </a:cubicBezTo>
                    <a:cubicBezTo>
                      <a:pt x="771" y="117"/>
                      <a:pt x="776" y="117"/>
                      <a:pt x="780" y="117"/>
                    </a:cubicBezTo>
                    <a:cubicBezTo>
                      <a:pt x="844" y="117"/>
                      <a:pt x="858" y="15"/>
                      <a:pt x="786" y="3"/>
                    </a:cubicBezTo>
                    <a:cubicBezTo>
                      <a:pt x="776" y="2"/>
                      <a:pt x="766"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3"/>
              <p:cNvSpPr/>
              <p:nvPr/>
            </p:nvSpPr>
            <p:spPr>
              <a:xfrm>
                <a:off x="1619599" y="4031511"/>
                <a:ext cx="362222" cy="274078"/>
              </a:xfrm>
              <a:custGeom>
                <a:avLst/>
                <a:gdLst/>
                <a:ahLst/>
                <a:cxnLst/>
                <a:rect l="l" t="t" r="r" b="b"/>
                <a:pathLst>
                  <a:path w="3530" h="2671" extrusionOk="0">
                    <a:moveTo>
                      <a:pt x="943" y="0"/>
                    </a:moveTo>
                    <a:cubicBezTo>
                      <a:pt x="786" y="0"/>
                      <a:pt x="657" y="31"/>
                      <a:pt x="601" y="115"/>
                    </a:cubicBezTo>
                    <a:cubicBezTo>
                      <a:pt x="465" y="317"/>
                      <a:pt x="1586" y="715"/>
                      <a:pt x="1586" y="715"/>
                    </a:cubicBezTo>
                    <a:cubicBezTo>
                      <a:pt x="1586" y="715"/>
                      <a:pt x="914" y="569"/>
                      <a:pt x="510" y="569"/>
                    </a:cubicBezTo>
                    <a:cubicBezTo>
                      <a:pt x="349" y="569"/>
                      <a:pt x="230" y="592"/>
                      <a:pt x="214" y="657"/>
                    </a:cubicBezTo>
                    <a:cubicBezTo>
                      <a:pt x="156" y="887"/>
                      <a:pt x="1301" y="1343"/>
                      <a:pt x="1301" y="1343"/>
                    </a:cubicBezTo>
                    <a:cubicBezTo>
                      <a:pt x="1301" y="1343"/>
                      <a:pt x="738" y="1125"/>
                      <a:pt x="361" y="1125"/>
                    </a:cubicBezTo>
                    <a:cubicBezTo>
                      <a:pt x="183" y="1125"/>
                      <a:pt x="46" y="1173"/>
                      <a:pt x="28" y="1315"/>
                    </a:cubicBezTo>
                    <a:cubicBezTo>
                      <a:pt x="1" y="1543"/>
                      <a:pt x="1014" y="1973"/>
                      <a:pt x="1471" y="2200"/>
                    </a:cubicBezTo>
                    <a:cubicBezTo>
                      <a:pt x="1797" y="2364"/>
                      <a:pt x="2119" y="2670"/>
                      <a:pt x="2442" y="2670"/>
                    </a:cubicBezTo>
                    <a:cubicBezTo>
                      <a:pt x="2573" y="2670"/>
                      <a:pt x="2705" y="2619"/>
                      <a:pt x="2838" y="2488"/>
                    </a:cubicBezTo>
                    <a:cubicBezTo>
                      <a:pt x="3295" y="2030"/>
                      <a:pt x="3529" y="887"/>
                      <a:pt x="1929" y="200"/>
                    </a:cubicBezTo>
                    <a:cubicBezTo>
                      <a:pt x="1929" y="200"/>
                      <a:pt x="1345" y="0"/>
                      <a:pt x="943"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3"/>
              <p:cNvSpPr/>
              <p:nvPr/>
            </p:nvSpPr>
            <p:spPr>
              <a:xfrm>
                <a:off x="1730626" y="4081689"/>
                <a:ext cx="97892" cy="52743"/>
              </a:xfrm>
              <a:custGeom>
                <a:avLst/>
                <a:gdLst/>
                <a:ahLst/>
                <a:cxnLst/>
                <a:rect l="l" t="t" r="r" b="b"/>
                <a:pathLst>
                  <a:path w="954" h="514" extrusionOk="0">
                    <a:moveTo>
                      <a:pt x="81" y="1"/>
                    </a:moveTo>
                    <a:cubicBezTo>
                      <a:pt x="25" y="1"/>
                      <a:pt x="0" y="79"/>
                      <a:pt x="55" y="109"/>
                    </a:cubicBezTo>
                    <a:cubicBezTo>
                      <a:pt x="362" y="219"/>
                      <a:pt x="840" y="500"/>
                      <a:pt x="847" y="505"/>
                    </a:cubicBezTo>
                    <a:cubicBezTo>
                      <a:pt x="855" y="509"/>
                      <a:pt x="866" y="511"/>
                      <a:pt x="875" y="511"/>
                    </a:cubicBezTo>
                    <a:lnTo>
                      <a:pt x="875" y="513"/>
                    </a:lnTo>
                    <a:cubicBezTo>
                      <a:pt x="934" y="513"/>
                      <a:pt x="953" y="437"/>
                      <a:pt x="904" y="407"/>
                    </a:cubicBezTo>
                    <a:cubicBezTo>
                      <a:pt x="885" y="394"/>
                      <a:pt x="411" y="117"/>
                      <a:pt x="96" y="2"/>
                    </a:cubicBezTo>
                    <a:cubicBezTo>
                      <a:pt x="91" y="1"/>
                      <a:pt x="86"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3"/>
              <p:cNvSpPr/>
              <p:nvPr/>
            </p:nvSpPr>
            <p:spPr>
              <a:xfrm>
                <a:off x="1697892" y="4148592"/>
                <a:ext cx="87836" cy="38480"/>
              </a:xfrm>
              <a:custGeom>
                <a:avLst/>
                <a:gdLst/>
                <a:ahLst/>
                <a:cxnLst/>
                <a:rect l="l" t="t" r="r" b="b"/>
                <a:pathLst>
                  <a:path w="856" h="375" extrusionOk="0">
                    <a:moveTo>
                      <a:pt x="103" y="1"/>
                    </a:moveTo>
                    <a:cubicBezTo>
                      <a:pt x="91" y="1"/>
                      <a:pt x="80" y="2"/>
                      <a:pt x="70" y="4"/>
                    </a:cubicBezTo>
                    <a:cubicBezTo>
                      <a:pt x="1" y="18"/>
                      <a:pt x="15" y="117"/>
                      <a:pt x="79" y="117"/>
                    </a:cubicBezTo>
                    <a:cubicBezTo>
                      <a:pt x="82" y="117"/>
                      <a:pt x="86" y="117"/>
                      <a:pt x="89" y="117"/>
                    </a:cubicBezTo>
                    <a:cubicBezTo>
                      <a:pt x="94" y="116"/>
                      <a:pt x="100" y="115"/>
                      <a:pt x="106" y="115"/>
                    </a:cubicBezTo>
                    <a:cubicBezTo>
                      <a:pt x="221" y="115"/>
                      <a:pt x="547" y="259"/>
                      <a:pt x="753" y="368"/>
                    </a:cubicBezTo>
                    <a:cubicBezTo>
                      <a:pt x="762" y="372"/>
                      <a:pt x="770" y="374"/>
                      <a:pt x="781" y="374"/>
                    </a:cubicBezTo>
                    <a:lnTo>
                      <a:pt x="781" y="372"/>
                    </a:lnTo>
                    <a:cubicBezTo>
                      <a:pt x="836" y="370"/>
                      <a:pt x="855" y="295"/>
                      <a:pt x="806" y="266"/>
                    </a:cubicBezTo>
                    <a:cubicBezTo>
                      <a:pt x="718" y="220"/>
                      <a:pt x="292"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3"/>
              <p:cNvSpPr/>
              <p:nvPr/>
            </p:nvSpPr>
            <p:spPr>
              <a:xfrm>
                <a:off x="883455" y="4256848"/>
                <a:ext cx="248117" cy="263098"/>
              </a:xfrm>
              <a:custGeom>
                <a:avLst/>
                <a:gdLst/>
                <a:ahLst/>
                <a:cxnLst/>
                <a:rect l="l" t="t" r="r" b="b"/>
                <a:pathLst>
                  <a:path w="2418" h="2564" extrusionOk="0">
                    <a:moveTo>
                      <a:pt x="1156" y="0"/>
                    </a:moveTo>
                    <a:cubicBezTo>
                      <a:pt x="829" y="0"/>
                      <a:pt x="1" y="519"/>
                      <a:pt x="1" y="519"/>
                    </a:cubicBezTo>
                    <a:cubicBezTo>
                      <a:pt x="1" y="519"/>
                      <a:pt x="771" y="2292"/>
                      <a:pt x="1001" y="2520"/>
                    </a:cubicBezTo>
                    <a:cubicBezTo>
                      <a:pt x="1031" y="2550"/>
                      <a:pt x="1077" y="2563"/>
                      <a:pt x="1134" y="2563"/>
                    </a:cubicBezTo>
                    <a:cubicBezTo>
                      <a:pt x="1519" y="2563"/>
                      <a:pt x="2418" y="1964"/>
                      <a:pt x="2344" y="1692"/>
                    </a:cubicBezTo>
                    <a:cubicBezTo>
                      <a:pt x="2237" y="1309"/>
                      <a:pt x="1201" y="4"/>
                      <a:pt x="1201" y="4"/>
                    </a:cubicBezTo>
                    <a:cubicBezTo>
                      <a:pt x="1187" y="2"/>
                      <a:pt x="1172" y="0"/>
                      <a:pt x="1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3"/>
              <p:cNvSpPr/>
              <p:nvPr/>
            </p:nvSpPr>
            <p:spPr>
              <a:xfrm>
                <a:off x="1134448" y="3796940"/>
                <a:ext cx="183061" cy="43918"/>
              </a:xfrm>
              <a:custGeom>
                <a:avLst/>
                <a:gdLst/>
                <a:ahLst/>
                <a:cxnLst/>
                <a:rect l="l" t="t" r="r" b="b"/>
                <a:pathLst>
                  <a:path w="1784" h="428" extrusionOk="0">
                    <a:moveTo>
                      <a:pt x="79" y="0"/>
                    </a:moveTo>
                    <a:cubicBezTo>
                      <a:pt x="6" y="0"/>
                      <a:pt x="1" y="107"/>
                      <a:pt x="74" y="115"/>
                    </a:cubicBezTo>
                    <a:cubicBezTo>
                      <a:pt x="457" y="138"/>
                      <a:pt x="1492" y="236"/>
                      <a:pt x="1666" y="413"/>
                    </a:cubicBezTo>
                    <a:cubicBezTo>
                      <a:pt x="1677" y="424"/>
                      <a:pt x="1692" y="428"/>
                      <a:pt x="1707" y="428"/>
                    </a:cubicBezTo>
                    <a:cubicBezTo>
                      <a:pt x="1758" y="428"/>
                      <a:pt x="1783" y="366"/>
                      <a:pt x="1747" y="332"/>
                    </a:cubicBezTo>
                    <a:cubicBezTo>
                      <a:pt x="1511" y="94"/>
                      <a:pt x="228" y="9"/>
                      <a:pt x="81" y="0"/>
                    </a:cubicBezTo>
                    <a:cubicBezTo>
                      <a:pt x="80" y="0"/>
                      <a:pt x="7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748523" y="3826081"/>
                <a:ext cx="108564" cy="91223"/>
              </a:xfrm>
              <a:custGeom>
                <a:avLst/>
                <a:gdLst/>
                <a:ahLst/>
                <a:cxnLst/>
                <a:rect l="l" t="t" r="r" b="b"/>
                <a:pathLst>
                  <a:path w="1058" h="889" extrusionOk="0">
                    <a:moveTo>
                      <a:pt x="961" y="1"/>
                    </a:moveTo>
                    <a:cubicBezTo>
                      <a:pt x="834" y="1"/>
                      <a:pt x="251" y="42"/>
                      <a:pt x="11" y="814"/>
                    </a:cubicBezTo>
                    <a:cubicBezTo>
                      <a:pt x="0" y="844"/>
                      <a:pt x="17" y="876"/>
                      <a:pt x="49" y="885"/>
                    </a:cubicBezTo>
                    <a:cubicBezTo>
                      <a:pt x="54" y="887"/>
                      <a:pt x="60" y="889"/>
                      <a:pt x="66" y="889"/>
                    </a:cubicBezTo>
                    <a:cubicBezTo>
                      <a:pt x="90" y="889"/>
                      <a:pt x="113" y="872"/>
                      <a:pt x="120" y="848"/>
                    </a:cubicBezTo>
                    <a:cubicBezTo>
                      <a:pt x="334" y="160"/>
                      <a:pt x="826" y="115"/>
                      <a:pt x="948" y="115"/>
                    </a:cubicBezTo>
                    <a:cubicBezTo>
                      <a:pt x="963" y="115"/>
                      <a:pt x="972" y="116"/>
                      <a:pt x="975" y="116"/>
                    </a:cubicBezTo>
                    <a:cubicBezTo>
                      <a:pt x="976" y="116"/>
                      <a:pt x="977" y="116"/>
                      <a:pt x="977" y="116"/>
                    </a:cubicBezTo>
                    <a:cubicBezTo>
                      <a:pt x="1048" y="116"/>
                      <a:pt x="1057" y="12"/>
                      <a:pt x="986" y="1"/>
                    </a:cubicBezTo>
                    <a:cubicBezTo>
                      <a:pt x="985" y="1"/>
                      <a:pt x="976" y="1"/>
                      <a:pt x="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332533" y="4251307"/>
                <a:ext cx="31194" cy="67622"/>
              </a:xfrm>
              <a:custGeom>
                <a:avLst/>
                <a:gdLst/>
                <a:ahLst/>
                <a:cxnLst/>
                <a:rect l="l" t="t" r="r" b="b"/>
                <a:pathLst>
                  <a:path w="304" h="659" extrusionOk="0">
                    <a:moveTo>
                      <a:pt x="228" y="1"/>
                    </a:moveTo>
                    <a:cubicBezTo>
                      <a:pt x="209" y="1"/>
                      <a:pt x="190" y="10"/>
                      <a:pt x="179" y="33"/>
                    </a:cubicBezTo>
                    <a:cubicBezTo>
                      <a:pt x="171" y="48"/>
                      <a:pt x="0" y="388"/>
                      <a:pt x="36" y="612"/>
                    </a:cubicBezTo>
                    <a:cubicBezTo>
                      <a:pt x="43" y="639"/>
                      <a:pt x="66" y="658"/>
                      <a:pt x="94" y="658"/>
                    </a:cubicBezTo>
                    <a:lnTo>
                      <a:pt x="102" y="658"/>
                    </a:lnTo>
                    <a:cubicBezTo>
                      <a:pt x="134" y="652"/>
                      <a:pt x="156" y="624"/>
                      <a:pt x="149" y="592"/>
                    </a:cubicBezTo>
                    <a:cubicBezTo>
                      <a:pt x="126" y="439"/>
                      <a:pt x="237" y="173"/>
                      <a:pt x="281" y="84"/>
                    </a:cubicBezTo>
                    <a:cubicBezTo>
                      <a:pt x="304" y="38"/>
                      <a:pt x="266"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3"/>
              <p:cNvSpPr/>
              <p:nvPr/>
            </p:nvSpPr>
            <p:spPr>
              <a:xfrm>
                <a:off x="388149" y="4221755"/>
                <a:ext cx="31707" cy="67929"/>
              </a:xfrm>
              <a:custGeom>
                <a:avLst/>
                <a:gdLst/>
                <a:ahLst/>
                <a:cxnLst/>
                <a:rect l="l" t="t" r="r" b="b"/>
                <a:pathLst>
                  <a:path w="309" h="662" extrusionOk="0">
                    <a:moveTo>
                      <a:pt x="230" y="0"/>
                    </a:moveTo>
                    <a:cubicBezTo>
                      <a:pt x="210" y="0"/>
                      <a:pt x="190" y="10"/>
                      <a:pt x="180" y="36"/>
                    </a:cubicBezTo>
                    <a:cubicBezTo>
                      <a:pt x="171" y="51"/>
                      <a:pt x="1" y="391"/>
                      <a:pt x="39" y="614"/>
                    </a:cubicBezTo>
                    <a:cubicBezTo>
                      <a:pt x="44" y="640"/>
                      <a:pt x="67" y="661"/>
                      <a:pt x="95" y="661"/>
                    </a:cubicBezTo>
                    <a:lnTo>
                      <a:pt x="103" y="661"/>
                    </a:lnTo>
                    <a:cubicBezTo>
                      <a:pt x="135" y="655"/>
                      <a:pt x="156" y="625"/>
                      <a:pt x="152" y="595"/>
                    </a:cubicBezTo>
                    <a:cubicBezTo>
                      <a:pt x="127" y="440"/>
                      <a:pt x="237" y="176"/>
                      <a:pt x="282" y="87"/>
                    </a:cubicBezTo>
                    <a:cubicBezTo>
                      <a:pt x="309" y="40"/>
                      <a:pt x="269"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3"/>
              <p:cNvSpPr/>
              <p:nvPr/>
            </p:nvSpPr>
            <p:spPr>
              <a:xfrm>
                <a:off x="365266" y="4315337"/>
                <a:ext cx="26269" cy="68853"/>
              </a:xfrm>
              <a:custGeom>
                <a:avLst/>
                <a:gdLst/>
                <a:ahLst/>
                <a:cxnLst/>
                <a:rect l="l" t="t" r="r" b="b"/>
                <a:pathLst>
                  <a:path w="256" h="671" extrusionOk="0">
                    <a:moveTo>
                      <a:pt x="185" y="1"/>
                    </a:moveTo>
                    <a:cubicBezTo>
                      <a:pt x="164" y="1"/>
                      <a:pt x="143" y="12"/>
                      <a:pt x="132" y="39"/>
                    </a:cubicBezTo>
                    <a:cubicBezTo>
                      <a:pt x="128" y="54"/>
                      <a:pt x="0" y="413"/>
                      <a:pt x="64" y="628"/>
                    </a:cubicBezTo>
                    <a:cubicBezTo>
                      <a:pt x="71" y="654"/>
                      <a:pt x="94" y="669"/>
                      <a:pt x="120" y="671"/>
                    </a:cubicBezTo>
                    <a:cubicBezTo>
                      <a:pt x="124" y="671"/>
                      <a:pt x="130" y="669"/>
                      <a:pt x="135" y="667"/>
                    </a:cubicBezTo>
                    <a:cubicBezTo>
                      <a:pt x="166" y="658"/>
                      <a:pt x="184" y="626"/>
                      <a:pt x="175" y="596"/>
                    </a:cubicBezTo>
                    <a:cubicBezTo>
                      <a:pt x="130" y="447"/>
                      <a:pt x="207" y="171"/>
                      <a:pt x="241" y="77"/>
                    </a:cubicBezTo>
                    <a:cubicBezTo>
                      <a:pt x="256" y="32"/>
                      <a:pt x="221" y="1"/>
                      <a:pt x="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364137" y="4155878"/>
                <a:ext cx="37146" cy="64954"/>
              </a:xfrm>
              <a:custGeom>
                <a:avLst/>
                <a:gdLst/>
                <a:ahLst/>
                <a:cxnLst/>
                <a:rect l="l" t="t" r="r" b="b"/>
                <a:pathLst>
                  <a:path w="362" h="633" extrusionOk="0">
                    <a:moveTo>
                      <a:pt x="278" y="0"/>
                    </a:moveTo>
                    <a:cubicBezTo>
                      <a:pt x="261" y="0"/>
                      <a:pt x="245" y="8"/>
                      <a:pt x="233" y="26"/>
                    </a:cubicBezTo>
                    <a:cubicBezTo>
                      <a:pt x="222" y="39"/>
                      <a:pt x="1" y="350"/>
                      <a:pt x="1" y="575"/>
                    </a:cubicBezTo>
                    <a:cubicBezTo>
                      <a:pt x="1" y="607"/>
                      <a:pt x="26" y="633"/>
                      <a:pt x="58" y="633"/>
                    </a:cubicBezTo>
                    <a:cubicBezTo>
                      <a:pt x="88" y="633"/>
                      <a:pt x="114" y="605"/>
                      <a:pt x="114" y="575"/>
                    </a:cubicBezTo>
                    <a:cubicBezTo>
                      <a:pt x="114" y="418"/>
                      <a:pt x="267" y="173"/>
                      <a:pt x="324" y="94"/>
                    </a:cubicBezTo>
                    <a:cubicBezTo>
                      <a:pt x="361" y="50"/>
                      <a:pt x="320"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866630" y="4361718"/>
                <a:ext cx="1343198" cy="495926"/>
              </a:xfrm>
              <a:custGeom>
                <a:avLst/>
                <a:gdLst/>
                <a:ahLst/>
                <a:cxnLst/>
                <a:rect l="l" t="t" r="r" b="b"/>
                <a:pathLst>
                  <a:path w="13090" h="4833" extrusionOk="0">
                    <a:moveTo>
                      <a:pt x="11915" y="0"/>
                    </a:moveTo>
                    <a:cubicBezTo>
                      <a:pt x="8964" y="0"/>
                      <a:pt x="523" y="499"/>
                      <a:pt x="286" y="640"/>
                    </a:cubicBezTo>
                    <a:cubicBezTo>
                      <a:pt x="1" y="813"/>
                      <a:pt x="535" y="4833"/>
                      <a:pt x="535" y="4833"/>
                    </a:cubicBezTo>
                    <a:lnTo>
                      <a:pt x="12861" y="4756"/>
                    </a:lnTo>
                    <a:cubicBezTo>
                      <a:pt x="12861" y="4756"/>
                      <a:pt x="13089" y="355"/>
                      <a:pt x="12919" y="70"/>
                    </a:cubicBezTo>
                    <a:cubicBezTo>
                      <a:pt x="12890" y="21"/>
                      <a:pt x="12516" y="0"/>
                      <a:pt x="11915" y="0"/>
                    </a:cubicBezTo>
                    <a:close/>
                  </a:path>
                </a:pathLst>
              </a:custGeom>
              <a:solidFill>
                <a:srgbClr val="E1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909727" y="4700134"/>
                <a:ext cx="1288710" cy="34375"/>
              </a:xfrm>
              <a:custGeom>
                <a:avLst/>
                <a:gdLst/>
                <a:ahLst/>
                <a:cxnLst/>
                <a:rect l="l" t="t" r="r" b="b"/>
                <a:pathLst>
                  <a:path w="12559" h="335" extrusionOk="0">
                    <a:moveTo>
                      <a:pt x="12499" y="0"/>
                    </a:moveTo>
                    <a:lnTo>
                      <a:pt x="77" y="219"/>
                    </a:lnTo>
                    <a:cubicBezTo>
                      <a:pt x="0" y="219"/>
                      <a:pt x="0" y="334"/>
                      <a:pt x="77" y="334"/>
                    </a:cubicBezTo>
                    <a:lnTo>
                      <a:pt x="79" y="334"/>
                    </a:lnTo>
                    <a:lnTo>
                      <a:pt x="12501" y="115"/>
                    </a:lnTo>
                    <a:cubicBezTo>
                      <a:pt x="12533" y="113"/>
                      <a:pt x="12558" y="88"/>
                      <a:pt x="12558" y="56"/>
                    </a:cubicBezTo>
                    <a:cubicBezTo>
                      <a:pt x="12556" y="26"/>
                      <a:pt x="12531" y="0"/>
                      <a:pt x="12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3"/>
              <p:cNvSpPr/>
              <p:nvPr/>
            </p:nvSpPr>
            <p:spPr>
              <a:xfrm>
                <a:off x="2042670" y="4462689"/>
                <a:ext cx="102715" cy="67827"/>
              </a:xfrm>
              <a:custGeom>
                <a:avLst/>
                <a:gdLst/>
                <a:ahLst/>
                <a:cxnLst/>
                <a:rect l="l" t="t" r="r" b="b"/>
                <a:pathLst>
                  <a:path w="1001" h="661" extrusionOk="0">
                    <a:moveTo>
                      <a:pt x="626" y="118"/>
                    </a:moveTo>
                    <a:cubicBezTo>
                      <a:pt x="790" y="118"/>
                      <a:pt x="824" y="133"/>
                      <a:pt x="826" y="133"/>
                    </a:cubicBezTo>
                    <a:cubicBezTo>
                      <a:pt x="856" y="156"/>
                      <a:pt x="881" y="318"/>
                      <a:pt x="885" y="493"/>
                    </a:cubicBezTo>
                    <a:cubicBezTo>
                      <a:pt x="764" y="507"/>
                      <a:pt x="449" y="546"/>
                      <a:pt x="255" y="546"/>
                    </a:cubicBezTo>
                    <a:cubicBezTo>
                      <a:pt x="248" y="546"/>
                      <a:pt x="241" y="546"/>
                      <a:pt x="234" y="546"/>
                    </a:cubicBezTo>
                    <a:cubicBezTo>
                      <a:pt x="201" y="546"/>
                      <a:pt x="168" y="542"/>
                      <a:pt x="136" y="537"/>
                    </a:cubicBezTo>
                    <a:cubicBezTo>
                      <a:pt x="130" y="476"/>
                      <a:pt x="145" y="299"/>
                      <a:pt x="164" y="139"/>
                    </a:cubicBezTo>
                    <a:cubicBezTo>
                      <a:pt x="253" y="131"/>
                      <a:pt x="462" y="118"/>
                      <a:pt x="626" y="118"/>
                    </a:cubicBezTo>
                    <a:close/>
                    <a:moveTo>
                      <a:pt x="628" y="1"/>
                    </a:moveTo>
                    <a:cubicBezTo>
                      <a:pt x="406" y="1"/>
                      <a:pt x="121" y="29"/>
                      <a:pt x="109" y="29"/>
                    </a:cubicBezTo>
                    <a:cubicBezTo>
                      <a:pt x="83" y="31"/>
                      <a:pt x="62" y="50"/>
                      <a:pt x="57" y="78"/>
                    </a:cubicBezTo>
                    <a:cubicBezTo>
                      <a:pt x="45" y="173"/>
                      <a:pt x="0" y="497"/>
                      <a:pt x="32" y="588"/>
                    </a:cubicBezTo>
                    <a:cubicBezTo>
                      <a:pt x="51" y="648"/>
                      <a:pt x="128" y="661"/>
                      <a:pt x="255" y="661"/>
                    </a:cubicBezTo>
                    <a:cubicBezTo>
                      <a:pt x="507" y="661"/>
                      <a:pt x="932" y="601"/>
                      <a:pt x="951" y="599"/>
                    </a:cubicBezTo>
                    <a:cubicBezTo>
                      <a:pt x="979" y="595"/>
                      <a:pt x="1000" y="571"/>
                      <a:pt x="1000" y="541"/>
                    </a:cubicBezTo>
                    <a:cubicBezTo>
                      <a:pt x="1000" y="412"/>
                      <a:pt x="990" y="103"/>
                      <a:pt x="890" y="37"/>
                    </a:cubicBezTo>
                    <a:cubicBezTo>
                      <a:pt x="864" y="20"/>
                      <a:pt x="813" y="1"/>
                      <a:pt x="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3"/>
              <p:cNvSpPr/>
              <p:nvPr/>
            </p:nvSpPr>
            <p:spPr>
              <a:xfrm>
                <a:off x="1910710" y="4462689"/>
                <a:ext cx="102715" cy="67827"/>
              </a:xfrm>
              <a:custGeom>
                <a:avLst/>
                <a:gdLst/>
                <a:ahLst/>
                <a:cxnLst/>
                <a:rect l="l" t="t" r="r" b="b"/>
                <a:pathLst>
                  <a:path w="1001" h="661" extrusionOk="0">
                    <a:moveTo>
                      <a:pt x="626" y="118"/>
                    </a:moveTo>
                    <a:cubicBezTo>
                      <a:pt x="790" y="118"/>
                      <a:pt x="824" y="133"/>
                      <a:pt x="824" y="133"/>
                    </a:cubicBezTo>
                    <a:cubicBezTo>
                      <a:pt x="854" y="156"/>
                      <a:pt x="882" y="318"/>
                      <a:pt x="886" y="493"/>
                    </a:cubicBezTo>
                    <a:cubicBezTo>
                      <a:pt x="765" y="507"/>
                      <a:pt x="450" y="546"/>
                      <a:pt x="254" y="546"/>
                    </a:cubicBezTo>
                    <a:cubicBezTo>
                      <a:pt x="247" y="546"/>
                      <a:pt x="240" y="546"/>
                      <a:pt x="233" y="546"/>
                    </a:cubicBezTo>
                    <a:cubicBezTo>
                      <a:pt x="201" y="546"/>
                      <a:pt x="168" y="542"/>
                      <a:pt x="137" y="537"/>
                    </a:cubicBezTo>
                    <a:cubicBezTo>
                      <a:pt x="128" y="476"/>
                      <a:pt x="143" y="299"/>
                      <a:pt x="164" y="139"/>
                    </a:cubicBezTo>
                    <a:cubicBezTo>
                      <a:pt x="254" y="131"/>
                      <a:pt x="462" y="118"/>
                      <a:pt x="626" y="118"/>
                    </a:cubicBezTo>
                    <a:close/>
                    <a:moveTo>
                      <a:pt x="626" y="1"/>
                    </a:moveTo>
                    <a:cubicBezTo>
                      <a:pt x="407" y="1"/>
                      <a:pt x="122" y="29"/>
                      <a:pt x="109" y="29"/>
                    </a:cubicBezTo>
                    <a:cubicBezTo>
                      <a:pt x="84" y="31"/>
                      <a:pt x="62" y="50"/>
                      <a:pt x="58" y="78"/>
                    </a:cubicBezTo>
                    <a:cubicBezTo>
                      <a:pt x="43" y="173"/>
                      <a:pt x="1" y="497"/>
                      <a:pt x="30" y="588"/>
                    </a:cubicBezTo>
                    <a:cubicBezTo>
                      <a:pt x="52" y="648"/>
                      <a:pt x="128" y="661"/>
                      <a:pt x="254" y="661"/>
                    </a:cubicBezTo>
                    <a:cubicBezTo>
                      <a:pt x="505" y="661"/>
                      <a:pt x="933" y="601"/>
                      <a:pt x="952" y="599"/>
                    </a:cubicBezTo>
                    <a:cubicBezTo>
                      <a:pt x="980" y="595"/>
                      <a:pt x="1001" y="569"/>
                      <a:pt x="1001" y="541"/>
                    </a:cubicBezTo>
                    <a:cubicBezTo>
                      <a:pt x="1001" y="412"/>
                      <a:pt x="990" y="103"/>
                      <a:pt x="888" y="37"/>
                    </a:cubicBezTo>
                    <a:cubicBezTo>
                      <a:pt x="863" y="20"/>
                      <a:pt x="814"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3"/>
              <p:cNvSpPr/>
              <p:nvPr/>
            </p:nvSpPr>
            <p:spPr>
              <a:xfrm>
                <a:off x="939998" y="4462689"/>
                <a:ext cx="102818" cy="67827"/>
              </a:xfrm>
              <a:custGeom>
                <a:avLst/>
                <a:gdLst/>
                <a:ahLst/>
                <a:cxnLst/>
                <a:rect l="l" t="t" r="r" b="b"/>
                <a:pathLst>
                  <a:path w="1002" h="661" extrusionOk="0">
                    <a:moveTo>
                      <a:pt x="627" y="118"/>
                    </a:moveTo>
                    <a:cubicBezTo>
                      <a:pt x="790" y="118"/>
                      <a:pt x="824" y="133"/>
                      <a:pt x="824" y="133"/>
                    </a:cubicBezTo>
                    <a:cubicBezTo>
                      <a:pt x="854" y="156"/>
                      <a:pt x="882" y="318"/>
                      <a:pt x="886" y="493"/>
                    </a:cubicBezTo>
                    <a:cubicBezTo>
                      <a:pt x="765" y="507"/>
                      <a:pt x="450" y="546"/>
                      <a:pt x="254" y="546"/>
                    </a:cubicBezTo>
                    <a:cubicBezTo>
                      <a:pt x="247" y="546"/>
                      <a:pt x="240" y="546"/>
                      <a:pt x="234" y="546"/>
                    </a:cubicBezTo>
                    <a:cubicBezTo>
                      <a:pt x="202" y="546"/>
                      <a:pt x="169" y="542"/>
                      <a:pt x="137" y="537"/>
                    </a:cubicBezTo>
                    <a:cubicBezTo>
                      <a:pt x="129" y="476"/>
                      <a:pt x="143" y="299"/>
                      <a:pt x="165" y="139"/>
                    </a:cubicBezTo>
                    <a:cubicBezTo>
                      <a:pt x="254" y="131"/>
                      <a:pt x="463" y="118"/>
                      <a:pt x="627" y="118"/>
                    </a:cubicBezTo>
                    <a:close/>
                    <a:moveTo>
                      <a:pt x="627" y="1"/>
                    </a:moveTo>
                    <a:cubicBezTo>
                      <a:pt x="407" y="1"/>
                      <a:pt x="122" y="29"/>
                      <a:pt x="109" y="29"/>
                    </a:cubicBezTo>
                    <a:cubicBezTo>
                      <a:pt x="84" y="31"/>
                      <a:pt x="63" y="50"/>
                      <a:pt x="58" y="78"/>
                    </a:cubicBezTo>
                    <a:cubicBezTo>
                      <a:pt x="43" y="173"/>
                      <a:pt x="1" y="497"/>
                      <a:pt x="31" y="588"/>
                    </a:cubicBezTo>
                    <a:cubicBezTo>
                      <a:pt x="52" y="648"/>
                      <a:pt x="129" y="661"/>
                      <a:pt x="254" y="661"/>
                    </a:cubicBezTo>
                    <a:cubicBezTo>
                      <a:pt x="505" y="661"/>
                      <a:pt x="933" y="601"/>
                      <a:pt x="952" y="599"/>
                    </a:cubicBezTo>
                    <a:cubicBezTo>
                      <a:pt x="980" y="595"/>
                      <a:pt x="1001" y="571"/>
                      <a:pt x="1001" y="541"/>
                    </a:cubicBezTo>
                    <a:cubicBezTo>
                      <a:pt x="1001" y="412"/>
                      <a:pt x="990" y="103"/>
                      <a:pt x="890" y="37"/>
                    </a:cubicBezTo>
                    <a:cubicBezTo>
                      <a:pt x="863" y="20"/>
                      <a:pt x="812"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3"/>
              <p:cNvSpPr/>
              <p:nvPr/>
            </p:nvSpPr>
            <p:spPr>
              <a:xfrm>
                <a:off x="-69300" y="4487726"/>
                <a:ext cx="812075" cy="374023"/>
              </a:xfrm>
              <a:custGeom>
                <a:avLst/>
                <a:gdLst/>
                <a:ahLst/>
                <a:cxnLst/>
                <a:rect l="l" t="t" r="r" b="b"/>
                <a:pathLst>
                  <a:path w="7914" h="3645" extrusionOk="0">
                    <a:moveTo>
                      <a:pt x="2428" y="1"/>
                    </a:moveTo>
                    <a:cubicBezTo>
                      <a:pt x="1442" y="1"/>
                      <a:pt x="664" y="18"/>
                      <a:pt x="503" y="70"/>
                    </a:cubicBezTo>
                    <a:cubicBezTo>
                      <a:pt x="0" y="232"/>
                      <a:pt x="413" y="3626"/>
                      <a:pt x="413" y="3626"/>
                    </a:cubicBezTo>
                    <a:cubicBezTo>
                      <a:pt x="413" y="3626"/>
                      <a:pt x="2558" y="3645"/>
                      <a:pt x="4541" y="3645"/>
                    </a:cubicBezTo>
                    <a:cubicBezTo>
                      <a:pt x="6227" y="3645"/>
                      <a:pt x="7796" y="3631"/>
                      <a:pt x="7832" y="3581"/>
                    </a:cubicBezTo>
                    <a:cubicBezTo>
                      <a:pt x="7913" y="3471"/>
                      <a:pt x="7568" y="80"/>
                      <a:pt x="7568" y="80"/>
                    </a:cubicBezTo>
                    <a:cubicBezTo>
                      <a:pt x="7568" y="80"/>
                      <a:pt x="4528" y="1"/>
                      <a:pt x="2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3"/>
              <p:cNvSpPr/>
              <p:nvPr/>
            </p:nvSpPr>
            <p:spPr>
              <a:xfrm>
                <a:off x="-60165" y="4481775"/>
                <a:ext cx="802635" cy="385720"/>
              </a:xfrm>
              <a:custGeom>
                <a:avLst/>
                <a:gdLst/>
                <a:ahLst/>
                <a:cxnLst/>
                <a:rect l="l" t="t" r="r" b="b"/>
                <a:pathLst>
                  <a:path w="7822" h="3759" extrusionOk="0">
                    <a:moveTo>
                      <a:pt x="2280" y="115"/>
                    </a:moveTo>
                    <a:cubicBezTo>
                      <a:pt x="4210" y="115"/>
                      <a:pt x="6973" y="183"/>
                      <a:pt x="7377" y="194"/>
                    </a:cubicBezTo>
                    <a:cubicBezTo>
                      <a:pt x="7503" y="1434"/>
                      <a:pt x="7679" y="3382"/>
                      <a:pt x="7649" y="3592"/>
                    </a:cubicBezTo>
                    <a:cubicBezTo>
                      <a:pt x="7537" y="3614"/>
                      <a:pt x="6939" y="3646"/>
                      <a:pt x="4408" y="3646"/>
                    </a:cubicBezTo>
                    <a:cubicBezTo>
                      <a:pt x="2614" y="3646"/>
                      <a:pt x="663" y="3629"/>
                      <a:pt x="326" y="3626"/>
                    </a:cubicBezTo>
                    <a:cubicBezTo>
                      <a:pt x="37" y="1224"/>
                      <a:pt x="207" y="238"/>
                      <a:pt x="382" y="181"/>
                    </a:cubicBezTo>
                    <a:cubicBezTo>
                      <a:pt x="478" y="149"/>
                      <a:pt x="882" y="115"/>
                      <a:pt x="2280" y="115"/>
                    </a:cubicBezTo>
                    <a:close/>
                    <a:moveTo>
                      <a:pt x="2282" y="0"/>
                    </a:moveTo>
                    <a:cubicBezTo>
                      <a:pt x="1131" y="0"/>
                      <a:pt x="501" y="23"/>
                      <a:pt x="348" y="72"/>
                    </a:cubicBezTo>
                    <a:cubicBezTo>
                      <a:pt x="194" y="121"/>
                      <a:pt x="1" y="373"/>
                      <a:pt x="75" y="1969"/>
                    </a:cubicBezTo>
                    <a:cubicBezTo>
                      <a:pt x="116" y="2828"/>
                      <a:pt x="218" y="3682"/>
                      <a:pt x="218" y="3690"/>
                    </a:cubicBezTo>
                    <a:cubicBezTo>
                      <a:pt x="222" y="3718"/>
                      <a:pt x="246" y="3739"/>
                      <a:pt x="275" y="3739"/>
                    </a:cubicBezTo>
                    <a:cubicBezTo>
                      <a:pt x="297" y="3741"/>
                      <a:pt x="2446" y="3758"/>
                      <a:pt x="4408" y="3758"/>
                    </a:cubicBezTo>
                    <a:cubicBezTo>
                      <a:pt x="7677" y="3758"/>
                      <a:pt x="7711" y="3714"/>
                      <a:pt x="7741" y="3669"/>
                    </a:cubicBezTo>
                    <a:cubicBezTo>
                      <a:pt x="7822" y="3561"/>
                      <a:pt x="7615" y="1407"/>
                      <a:pt x="7488" y="132"/>
                    </a:cubicBezTo>
                    <a:cubicBezTo>
                      <a:pt x="7483" y="104"/>
                      <a:pt x="7460" y="81"/>
                      <a:pt x="7432" y="81"/>
                    </a:cubicBezTo>
                    <a:cubicBezTo>
                      <a:pt x="7400" y="81"/>
                      <a:pt x="4359" y="0"/>
                      <a:pt x="2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50314" y="4793306"/>
                <a:ext cx="777700" cy="16726"/>
              </a:xfrm>
              <a:custGeom>
                <a:avLst/>
                <a:gdLst/>
                <a:ahLst/>
                <a:cxnLst/>
                <a:rect l="l" t="t" r="r" b="b"/>
                <a:pathLst>
                  <a:path w="7579" h="163" extrusionOk="0">
                    <a:moveTo>
                      <a:pt x="7502" y="1"/>
                    </a:moveTo>
                    <a:lnTo>
                      <a:pt x="77" y="48"/>
                    </a:lnTo>
                    <a:cubicBezTo>
                      <a:pt x="1" y="48"/>
                      <a:pt x="1" y="163"/>
                      <a:pt x="77" y="163"/>
                    </a:cubicBezTo>
                    <a:lnTo>
                      <a:pt x="7502" y="116"/>
                    </a:lnTo>
                    <a:cubicBezTo>
                      <a:pt x="7579" y="116"/>
                      <a:pt x="7579" y="1"/>
                      <a:pt x="7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3"/>
              <p:cNvSpPr/>
              <p:nvPr/>
            </p:nvSpPr>
            <p:spPr>
              <a:xfrm>
                <a:off x="-36564" y="4731328"/>
                <a:ext cx="757691" cy="21343"/>
              </a:xfrm>
              <a:custGeom>
                <a:avLst/>
                <a:gdLst/>
                <a:ahLst/>
                <a:cxnLst/>
                <a:rect l="l" t="t" r="r" b="b"/>
                <a:pathLst>
                  <a:path w="7384" h="208" extrusionOk="0">
                    <a:moveTo>
                      <a:pt x="57" y="0"/>
                    </a:moveTo>
                    <a:cubicBezTo>
                      <a:pt x="26" y="0"/>
                      <a:pt x="1" y="25"/>
                      <a:pt x="3" y="56"/>
                    </a:cubicBezTo>
                    <a:cubicBezTo>
                      <a:pt x="1" y="88"/>
                      <a:pt x="26" y="113"/>
                      <a:pt x="58" y="113"/>
                    </a:cubicBezTo>
                    <a:lnTo>
                      <a:pt x="7311" y="207"/>
                    </a:lnTo>
                    <a:cubicBezTo>
                      <a:pt x="7383" y="203"/>
                      <a:pt x="7383" y="98"/>
                      <a:pt x="7311" y="92"/>
                    </a:cubicBezTo>
                    <a:lnTo>
                      <a:pt x="60" y="1"/>
                    </a:lnTo>
                    <a:cubicBezTo>
                      <a:pt x="59" y="0"/>
                      <a:pt x="58"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a:off x="-38513" y="4654677"/>
                <a:ext cx="765694" cy="11903"/>
              </a:xfrm>
              <a:custGeom>
                <a:avLst/>
                <a:gdLst/>
                <a:ahLst/>
                <a:cxnLst/>
                <a:rect l="l" t="t" r="r" b="b"/>
                <a:pathLst>
                  <a:path w="7462" h="116" extrusionOk="0">
                    <a:moveTo>
                      <a:pt x="77" y="1"/>
                    </a:moveTo>
                    <a:cubicBezTo>
                      <a:pt x="1" y="1"/>
                      <a:pt x="1" y="116"/>
                      <a:pt x="77" y="116"/>
                    </a:cubicBezTo>
                    <a:lnTo>
                      <a:pt x="7385" y="116"/>
                    </a:lnTo>
                    <a:cubicBezTo>
                      <a:pt x="7462" y="116"/>
                      <a:pt x="7462" y="1"/>
                      <a:pt x="7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56368" y="4559042"/>
                <a:ext cx="772159" cy="50075"/>
              </a:xfrm>
              <a:custGeom>
                <a:avLst/>
                <a:gdLst/>
                <a:ahLst/>
                <a:cxnLst/>
                <a:rect l="l" t="t" r="r" b="b"/>
                <a:pathLst>
                  <a:path w="7525" h="488" extrusionOk="0">
                    <a:moveTo>
                      <a:pt x="7444" y="0"/>
                    </a:moveTo>
                    <a:cubicBezTo>
                      <a:pt x="7444" y="0"/>
                      <a:pt x="7443" y="0"/>
                      <a:pt x="7442" y="0"/>
                    </a:cubicBezTo>
                    <a:lnTo>
                      <a:pt x="77" y="373"/>
                    </a:lnTo>
                    <a:cubicBezTo>
                      <a:pt x="1" y="375"/>
                      <a:pt x="2" y="488"/>
                      <a:pt x="77" y="488"/>
                    </a:cubicBezTo>
                    <a:cubicBezTo>
                      <a:pt x="77" y="488"/>
                      <a:pt x="78" y="488"/>
                      <a:pt x="79" y="488"/>
                    </a:cubicBezTo>
                    <a:lnTo>
                      <a:pt x="81" y="488"/>
                    </a:lnTo>
                    <a:lnTo>
                      <a:pt x="7449" y="115"/>
                    </a:lnTo>
                    <a:cubicBezTo>
                      <a:pt x="7525" y="111"/>
                      <a:pt x="7519" y="0"/>
                      <a:pt x="7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0" name="Google Shape;1340;p43"/>
          <p:cNvGrpSpPr/>
          <p:nvPr/>
        </p:nvGrpSpPr>
        <p:grpSpPr>
          <a:xfrm rot="-1195902" flipH="1">
            <a:off x="424839" y="267332"/>
            <a:ext cx="2277140" cy="703509"/>
            <a:chOff x="4410633" y="780024"/>
            <a:chExt cx="2277139" cy="703508"/>
          </a:xfrm>
        </p:grpSpPr>
        <p:sp>
          <p:nvSpPr>
            <p:cNvPr id="1341" name="Google Shape;1341;p43"/>
            <p:cNvSpPr/>
            <p:nvPr/>
          </p:nvSpPr>
          <p:spPr>
            <a:xfrm>
              <a:off x="6325847" y="1137480"/>
              <a:ext cx="167983" cy="101187"/>
            </a:xfrm>
            <a:custGeom>
              <a:avLst/>
              <a:gdLst/>
              <a:ahLst/>
              <a:cxnLst/>
              <a:rect l="l" t="t" r="r" b="b"/>
              <a:pathLst>
                <a:path w="1016" h="612" extrusionOk="0">
                  <a:moveTo>
                    <a:pt x="956" y="0"/>
                  </a:moveTo>
                  <a:cubicBezTo>
                    <a:pt x="954" y="0"/>
                    <a:pt x="953" y="0"/>
                    <a:pt x="952" y="1"/>
                  </a:cubicBezTo>
                  <a:cubicBezTo>
                    <a:pt x="562" y="30"/>
                    <a:pt x="86" y="84"/>
                    <a:pt x="22" y="160"/>
                  </a:cubicBezTo>
                  <a:cubicBezTo>
                    <a:pt x="7" y="179"/>
                    <a:pt x="1" y="205"/>
                    <a:pt x="3" y="228"/>
                  </a:cubicBezTo>
                  <a:cubicBezTo>
                    <a:pt x="13" y="341"/>
                    <a:pt x="243" y="539"/>
                    <a:pt x="313" y="596"/>
                  </a:cubicBezTo>
                  <a:cubicBezTo>
                    <a:pt x="324" y="605"/>
                    <a:pt x="337" y="609"/>
                    <a:pt x="350" y="609"/>
                  </a:cubicBezTo>
                  <a:lnTo>
                    <a:pt x="350" y="611"/>
                  </a:lnTo>
                  <a:cubicBezTo>
                    <a:pt x="403" y="611"/>
                    <a:pt x="426" y="545"/>
                    <a:pt x="386" y="511"/>
                  </a:cubicBezTo>
                  <a:cubicBezTo>
                    <a:pt x="258" y="405"/>
                    <a:pt x="141" y="284"/>
                    <a:pt x="120" y="233"/>
                  </a:cubicBezTo>
                  <a:cubicBezTo>
                    <a:pt x="211" y="194"/>
                    <a:pt x="613" y="143"/>
                    <a:pt x="960" y="115"/>
                  </a:cubicBezTo>
                  <a:cubicBezTo>
                    <a:pt x="992" y="113"/>
                    <a:pt x="1016" y="86"/>
                    <a:pt x="1014" y="54"/>
                  </a:cubicBezTo>
                  <a:cubicBezTo>
                    <a:pt x="1010" y="23"/>
                    <a:pt x="984" y="0"/>
                    <a:pt x="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6267484" y="1033649"/>
              <a:ext cx="420288" cy="449883"/>
            </a:xfrm>
            <a:custGeom>
              <a:avLst/>
              <a:gdLst/>
              <a:ahLst/>
              <a:cxnLst/>
              <a:rect l="l" t="t" r="r" b="b"/>
              <a:pathLst>
                <a:path w="2542" h="2721" extrusionOk="0">
                  <a:moveTo>
                    <a:pt x="1645" y="124"/>
                  </a:moveTo>
                  <a:cubicBezTo>
                    <a:pt x="1760" y="288"/>
                    <a:pt x="2226" y="1676"/>
                    <a:pt x="2369" y="2329"/>
                  </a:cubicBezTo>
                  <a:cubicBezTo>
                    <a:pt x="2156" y="1933"/>
                    <a:pt x="1752" y="1261"/>
                    <a:pt x="1392" y="671"/>
                  </a:cubicBezTo>
                  <a:cubicBezTo>
                    <a:pt x="1452" y="469"/>
                    <a:pt x="1560" y="192"/>
                    <a:pt x="1645" y="124"/>
                  </a:cubicBezTo>
                  <a:close/>
                  <a:moveTo>
                    <a:pt x="1007" y="1161"/>
                  </a:moveTo>
                  <a:cubicBezTo>
                    <a:pt x="1692" y="1957"/>
                    <a:pt x="2048" y="2346"/>
                    <a:pt x="2237" y="2535"/>
                  </a:cubicBezTo>
                  <a:cubicBezTo>
                    <a:pt x="1692" y="2308"/>
                    <a:pt x="324" y="1599"/>
                    <a:pt x="134" y="1433"/>
                  </a:cubicBezTo>
                  <a:cubicBezTo>
                    <a:pt x="228" y="1365"/>
                    <a:pt x="637" y="1246"/>
                    <a:pt x="1007" y="1161"/>
                  </a:cubicBezTo>
                  <a:close/>
                  <a:moveTo>
                    <a:pt x="1650" y="1"/>
                  </a:moveTo>
                  <a:cubicBezTo>
                    <a:pt x="1641" y="1"/>
                    <a:pt x="1633" y="3"/>
                    <a:pt x="1624" y="7"/>
                  </a:cubicBezTo>
                  <a:cubicBezTo>
                    <a:pt x="1447" y="77"/>
                    <a:pt x="1301" y="567"/>
                    <a:pt x="1275" y="663"/>
                  </a:cubicBezTo>
                  <a:cubicBezTo>
                    <a:pt x="1271" y="677"/>
                    <a:pt x="1273" y="695"/>
                    <a:pt x="1281" y="709"/>
                  </a:cubicBezTo>
                  <a:cubicBezTo>
                    <a:pt x="1609" y="1244"/>
                    <a:pt x="2090" y="2052"/>
                    <a:pt x="2301" y="2442"/>
                  </a:cubicBezTo>
                  <a:cubicBezTo>
                    <a:pt x="2011" y="2140"/>
                    <a:pt x="1447" y="1497"/>
                    <a:pt x="1071" y="1061"/>
                  </a:cubicBezTo>
                  <a:cubicBezTo>
                    <a:pt x="1060" y="1048"/>
                    <a:pt x="1044" y="1040"/>
                    <a:pt x="1027" y="1040"/>
                  </a:cubicBezTo>
                  <a:cubicBezTo>
                    <a:pt x="1023" y="1040"/>
                    <a:pt x="1019" y="1041"/>
                    <a:pt x="1015" y="1041"/>
                  </a:cubicBezTo>
                  <a:cubicBezTo>
                    <a:pt x="0" y="1267"/>
                    <a:pt x="7" y="1397"/>
                    <a:pt x="9" y="1439"/>
                  </a:cubicBezTo>
                  <a:cubicBezTo>
                    <a:pt x="11" y="1476"/>
                    <a:pt x="13" y="1561"/>
                    <a:pt x="1158" y="2146"/>
                  </a:cubicBezTo>
                  <a:cubicBezTo>
                    <a:pt x="1273" y="2206"/>
                    <a:pt x="2284" y="2721"/>
                    <a:pt x="2448" y="2721"/>
                  </a:cubicBezTo>
                  <a:cubicBezTo>
                    <a:pt x="2456" y="2721"/>
                    <a:pt x="2463" y="2718"/>
                    <a:pt x="2471" y="2716"/>
                  </a:cubicBezTo>
                  <a:lnTo>
                    <a:pt x="2475" y="2716"/>
                  </a:lnTo>
                  <a:cubicBezTo>
                    <a:pt x="2482" y="2714"/>
                    <a:pt x="2486" y="2712"/>
                    <a:pt x="2492" y="2708"/>
                  </a:cubicBezTo>
                  <a:cubicBezTo>
                    <a:pt x="2495" y="2706"/>
                    <a:pt x="2497" y="2706"/>
                    <a:pt x="2499" y="2704"/>
                  </a:cubicBezTo>
                  <a:cubicBezTo>
                    <a:pt x="2503" y="2699"/>
                    <a:pt x="2507" y="2695"/>
                    <a:pt x="2509" y="2691"/>
                  </a:cubicBezTo>
                  <a:cubicBezTo>
                    <a:pt x="2512" y="2689"/>
                    <a:pt x="2514" y="2684"/>
                    <a:pt x="2516" y="2682"/>
                  </a:cubicBezTo>
                  <a:cubicBezTo>
                    <a:pt x="2516" y="2680"/>
                    <a:pt x="2516" y="2678"/>
                    <a:pt x="2516" y="2678"/>
                  </a:cubicBezTo>
                  <a:cubicBezTo>
                    <a:pt x="2518" y="2674"/>
                    <a:pt x="2518" y="2669"/>
                    <a:pt x="2520" y="2665"/>
                  </a:cubicBezTo>
                  <a:cubicBezTo>
                    <a:pt x="2520" y="2663"/>
                    <a:pt x="2520" y="2661"/>
                    <a:pt x="2520" y="2657"/>
                  </a:cubicBezTo>
                  <a:cubicBezTo>
                    <a:pt x="2541" y="2374"/>
                    <a:pt x="1958" y="392"/>
                    <a:pt x="1752" y="77"/>
                  </a:cubicBezTo>
                  <a:cubicBezTo>
                    <a:pt x="1728" y="41"/>
                    <a:pt x="1696"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4410633" y="780024"/>
              <a:ext cx="1752908" cy="460300"/>
            </a:xfrm>
            <a:custGeom>
              <a:avLst/>
              <a:gdLst/>
              <a:ahLst/>
              <a:cxnLst/>
              <a:rect l="l" t="t" r="r" b="b"/>
              <a:pathLst>
                <a:path w="10602" h="2784" extrusionOk="0">
                  <a:moveTo>
                    <a:pt x="8062" y="0"/>
                  </a:moveTo>
                  <a:cubicBezTo>
                    <a:pt x="8033" y="0"/>
                    <a:pt x="8007" y="24"/>
                    <a:pt x="8003" y="54"/>
                  </a:cubicBezTo>
                  <a:cubicBezTo>
                    <a:pt x="8003" y="85"/>
                    <a:pt x="8026" y="113"/>
                    <a:pt x="8058" y="113"/>
                  </a:cubicBezTo>
                  <a:cubicBezTo>
                    <a:pt x="8133" y="117"/>
                    <a:pt x="8207" y="124"/>
                    <a:pt x="8280" y="134"/>
                  </a:cubicBezTo>
                  <a:lnTo>
                    <a:pt x="8288" y="134"/>
                  </a:lnTo>
                  <a:lnTo>
                    <a:pt x="8288" y="137"/>
                  </a:lnTo>
                  <a:cubicBezTo>
                    <a:pt x="8358" y="134"/>
                    <a:pt x="8365" y="34"/>
                    <a:pt x="8297" y="22"/>
                  </a:cubicBezTo>
                  <a:cubicBezTo>
                    <a:pt x="8220" y="11"/>
                    <a:pt x="8141" y="2"/>
                    <a:pt x="8062" y="0"/>
                  </a:cubicBezTo>
                  <a:close/>
                  <a:moveTo>
                    <a:pt x="7834" y="2"/>
                  </a:moveTo>
                  <a:cubicBezTo>
                    <a:pt x="7832" y="2"/>
                    <a:pt x="7830" y="2"/>
                    <a:pt x="7828" y="2"/>
                  </a:cubicBezTo>
                  <a:cubicBezTo>
                    <a:pt x="7750" y="9"/>
                    <a:pt x="7671" y="17"/>
                    <a:pt x="7596" y="30"/>
                  </a:cubicBezTo>
                  <a:cubicBezTo>
                    <a:pt x="7528" y="41"/>
                    <a:pt x="7537" y="143"/>
                    <a:pt x="7605" y="143"/>
                  </a:cubicBezTo>
                  <a:lnTo>
                    <a:pt x="7616" y="143"/>
                  </a:lnTo>
                  <a:cubicBezTo>
                    <a:pt x="7686" y="130"/>
                    <a:pt x="7762" y="122"/>
                    <a:pt x="7837" y="117"/>
                  </a:cubicBezTo>
                  <a:cubicBezTo>
                    <a:pt x="7911" y="113"/>
                    <a:pt x="7905" y="2"/>
                    <a:pt x="7834" y="2"/>
                  </a:cubicBezTo>
                  <a:close/>
                  <a:moveTo>
                    <a:pt x="8510" y="66"/>
                  </a:moveTo>
                  <a:cubicBezTo>
                    <a:pt x="8485" y="66"/>
                    <a:pt x="8462" y="84"/>
                    <a:pt x="8456" y="109"/>
                  </a:cubicBezTo>
                  <a:cubicBezTo>
                    <a:pt x="8448" y="141"/>
                    <a:pt x="8465" y="171"/>
                    <a:pt x="8497" y="179"/>
                  </a:cubicBezTo>
                  <a:cubicBezTo>
                    <a:pt x="8569" y="198"/>
                    <a:pt x="8639" y="222"/>
                    <a:pt x="8709" y="249"/>
                  </a:cubicBezTo>
                  <a:cubicBezTo>
                    <a:pt x="8716" y="251"/>
                    <a:pt x="8722" y="251"/>
                    <a:pt x="8729" y="251"/>
                  </a:cubicBezTo>
                  <a:cubicBezTo>
                    <a:pt x="8790" y="251"/>
                    <a:pt x="8807" y="164"/>
                    <a:pt x="8748" y="141"/>
                  </a:cubicBezTo>
                  <a:cubicBezTo>
                    <a:pt x="8675" y="113"/>
                    <a:pt x="8601" y="90"/>
                    <a:pt x="8524" y="68"/>
                  </a:cubicBezTo>
                  <a:cubicBezTo>
                    <a:pt x="8519" y="67"/>
                    <a:pt x="8515" y="66"/>
                    <a:pt x="8510" y="66"/>
                  </a:cubicBezTo>
                  <a:close/>
                  <a:moveTo>
                    <a:pt x="7382" y="77"/>
                  </a:moveTo>
                  <a:cubicBezTo>
                    <a:pt x="7377" y="77"/>
                    <a:pt x="7372" y="78"/>
                    <a:pt x="7367" y="79"/>
                  </a:cubicBezTo>
                  <a:cubicBezTo>
                    <a:pt x="7292" y="100"/>
                    <a:pt x="7218" y="126"/>
                    <a:pt x="7145" y="158"/>
                  </a:cubicBezTo>
                  <a:cubicBezTo>
                    <a:pt x="7088" y="181"/>
                    <a:pt x="7105" y="266"/>
                    <a:pt x="7166" y="266"/>
                  </a:cubicBezTo>
                  <a:lnTo>
                    <a:pt x="7166" y="268"/>
                  </a:lnTo>
                  <a:cubicBezTo>
                    <a:pt x="7173" y="266"/>
                    <a:pt x="7181" y="266"/>
                    <a:pt x="7190" y="262"/>
                  </a:cubicBezTo>
                  <a:cubicBezTo>
                    <a:pt x="7258" y="234"/>
                    <a:pt x="7326" y="209"/>
                    <a:pt x="7398" y="190"/>
                  </a:cubicBezTo>
                  <a:cubicBezTo>
                    <a:pt x="7463" y="168"/>
                    <a:pt x="7443" y="77"/>
                    <a:pt x="7382" y="77"/>
                  </a:cubicBezTo>
                  <a:close/>
                  <a:moveTo>
                    <a:pt x="8935" y="230"/>
                  </a:moveTo>
                  <a:cubicBezTo>
                    <a:pt x="8883" y="230"/>
                    <a:pt x="8853" y="309"/>
                    <a:pt x="8912" y="339"/>
                  </a:cubicBezTo>
                  <a:cubicBezTo>
                    <a:pt x="8978" y="371"/>
                    <a:pt x="9044" y="407"/>
                    <a:pt x="9107" y="447"/>
                  </a:cubicBezTo>
                  <a:cubicBezTo>
                    <a:pt x="9116" y="451"/>
                    <a:pt x="9127" y="456"/>
                    <a:pt x="9137" y="456"/>
                  </a:cubicBezTo>
                  <a:cubicBezTo>
                    <a:pt x="9138" y="456"/>
                    <a:pt x="9139" y="456"/>
                    <a:pt x="9140" y="456"/>
                  </a:cubicBezTo>
                  <a:cubicBezTo>
                    <a:pt x="9197" y="456"/>
                    <a:pt x="9219" y="379"/>
                    <a:pt x="9167" y="349"/>
                  </a:cubicBezTo>
                  <a:cubicBezTo>
                    <a:pt x="9101" y="309"/>
                    <a:pt x="9033" y="271"/>
                    <a:pt x="8963" y="237"/>
                  </a:cubicBezTo>
                  <a:cubicBezTo>
                    <a:pt x="8953" y="232"/>
                    <a:pt x="8944" y="230"/>
                    <a:pt x="8935" y="230"/>
                  </a:cubicBezTo>
                  <a:close/>
                  <a:moveTo>
                    <a:pt x="6964" y="253"/>
                  </a:moveTo>
                  <a:cubicBezTo>
                    <a:pt x="6955" y="253"/>
                    <a:pt x="6945" y="256"/>
                    <a:pt x="6935" y="262"/>
                  </a:cubicBezTo>
                  <a:cubicBezTo>
                    <a:pt x="6866" y="303"/>
                    <a:pt x="6800" y="347"/>
                    <a:pt x="6739" y="396"/>
                  </a:cubicBezTo>
                  <a:cubicBezTo>
                    <a:pt x="6698" y="430"/>
                    <a:pt x="6722" y="498"/>
                    <a:pt x="6775" y="498"/>
                  </a:cubicBezTo>
                  <a:lnTo>
                    <a:pt x="6775" y="500"/>
                  </a:lnTo>
                  <a:cubicBezTo>
                    <a:pt x="6788" y="500"/>
                    <a:pt x="6800" y="494"/>
                    <a:pt x="6811" y="486"/>
                  </a:cubicBezTo>
                  <a:cubicBezTo>
                    <a:pt x="6869" y="439"/>
                    <a:pt x="6928" y="398"/>
                    <a:pt x="6992" y="360"/>
                  </a:cubicBezTo>
                  <a:cubicBezTo>
                    <a:pt x="7046" y="328"/>
                    <a:pt x="7014" y="253"/>
                    <a:pt x="6964" y="253"/>
                  </a:cubicBezTo>
                  <a:close/>
                  <a:moveTo>
                    <a:pt x="5168" y="477"/>
                  </a:moveTo>
                  <a:cubicBezTo>
                    <a:pt x="5138" y="477"/>
                    <a:pt x="5113" y="500"/>
                    <a:pt x="5111" y="530"/>
                  </a:cubicBezTo>
                  <a:cubicBezTo>
                    <a:pt x="5109" y="562"/>
                    <a:pt x="5132" y="590"/>
                    <a:pt x="5162" y="592"/>
                  </a:cubicBezTo>
                  <a:cubicBezTo>
                    <a:pt x="5200" y="596"/>
                    <a:pt x="5238" y="600"/>
                    <a:pt x="5275" y="609"/>
                  </a:cubicBezTo>
                  <a:cubicBezTo>
                    <a:pt x="5309" y="617"/>
                    <a:pt x="5343" y="626"/>
                    <a:pt x="5377" y="637"/>
                  </a:cubicBezTo>
                  <a:cubicBezTo>
                    <a:pt x="5381" y="637"/>
                    <a:pt x="5387" y="637"/>
                    <a:pt x="5392" y="639"/>
                  </a:cubicBezTo>
                  <a:lnTo>
                    <a:pt x="5392" y="635"/>
                  </a:lnTo>
                  <a:cubicBezTo>
                    <a:pt x="5458" y="635"/>
                    <a:pt x="5472" y="541"/>
                    <a:pt x="5409" y="522"/>
                  </a:cubicBezTo>
                  <a:cubicBezTo>
                    <a:pt x="5372" y="513"/>
                    <a:pt x="5336" y="505"/>
                    <a:pt x="5298" y="496"/>
                  </a:cubicBezTo>
                  <a:cubicBezTo>
                    <a:pt x="5258" y="488"/>
                    <a:pt x="5215" y="481"/>
                    <a:pt x="5172" y="477"/>
                  </a:cubicBezTo>
                  <a:cubicBezTo>
                    <a:pt x="5171" y="477"/>
                    <a:pt x="5170" y="477"/>
                    <a:pt x="5168" y="477"/>
                  </a:cubicBezTo>
                  <a:close/>
                  <a:moveTo>
                    <a:pt x="4942" y="483"/>
                  </a:moveTo>
                  <a:cubicBezTo>
                    <a:pt x="4939" y="483"/>
                    <a:pt x="4937" y="483"/>
                    <a:pt x="4934" y="483"/>
                  </a:cubicBezTo>
                  <a:cubicBezTo>
                    <a:pt x="4855" y="492"/>
                    <a:pt x="4777" y="507"/>
                    <a:pt x="4700" y="530"/>
                  </a:cubicBezTo>
                  <a:cubicBezTo>
                    <a:pt x="4638" y="549"/>
                    <a:pt x="4651" y="640"/>
                    <a:pt x="4716" y="643"/>
                  </a:cubicBezTo>
                  <a:lnTo>
                    <a:pt x="4716" y="643"/>
                  </a:lnTo>
                  <a:cubicBezTo>
                    <a:pt x="4722" y="643"/>
                    <a:pt x="4728" y="641"/>
                    <a:pt x="4732" y="639"/>
                  </a:cubicBezTo>
                  <a:cubicBezTo>
                    <a:pt x="4802" y="620"/>
                    <a:pt x="4874" y="605"/>
                    <a:pt x="4947" y="596"/>
                  </a:cubicBezTo>
                  <a:cubicBezTo>
                    <a:pt x="5019" y="588"/>
                    <a:pt x="5009" y="483"/>
                    <a:pt x="4942" y="483"/>
                  </a:cubicBezTo>
                  <a:close/>
                  <a:moveTo>
                    <a:pt x="4716" y="643"/>
                  </a:moveTo>
                  <a:cubicBezTo>
                    <a:pt x="4716" y="643"/>
                    <a:pt x="4715" y="643"/>
                    <a:pt x="4715" y="643"/>
                  </a:cubicBezTo>
                  <a:lnTo>
                    <a:pt x="4717" y="643"/>
                  </a:lnTo>
                  <a:cubicBezTo>
                    <a:pt x="4717" y="643"/>
                    <a:pt x="4716" y="643"/>
                    <a:pt x="4716" y="643"/>
                  </a:cubicBezTo>
                  <a:close/>
                  <a:moveTo>
                    <a:pt x="9322" y="467"/>
                  </a:moveTo>
                  <a:cubicBezTo>
                    <a:pt x="9274" y="467"/>
                    <a:pt x="9239" y="537"/>
                    <a:pt x="9290" y="573"/>
                  </a:cubicBezTo>
                  <a:cubicBezTo>
                    <a:pt x="9350" y="615"/>
                    <a:pt x="9410" y="664"/>
                    <a:pt x="9467" y="713"/>
                  </a:cubicBezTo>
                  <a:cubicBezTo>
                    <a:pt x="9478" y="722"/>
                    <a:pt x="9490" y="726"/>
                    <a:pt x="9505" y="726"/>
                  </a:cubicBezTo>
                  <a:cubicBezTo>
                    <a:pt x="9559" y="726"/>
                    <a:pt x="9582" y="660"/>
                    <a:pt x="9542" y="626"/>
                  </a:cubicBezTo>
                  <a:cubicBezTo>
                    <a:pt x="9482" y="575"/>
                    <a:pt x="9420" y="526"/>
                    <a:pt x="9359" y="481"/>
                  </a:cubicBezTo>
                  <a:cubicBezTo>
                    <a:pt x="9346" y="471"/>
                    <a:pt x="9334" y="467"/>
                    <a:pt x="9322" y="467"/>
                  </a:cubicBezTo>
                  <a:close/>
                  <a:moveTo>
                    <a:pt x="5604" y="597"/>
                  </a:moveTo>
                  <a:cubicBezTo>
                    <a:pt x="5548" y="597"/>
                    <a:pt x="5521" y="683"/>
                    <a:pt x="5583" y="709"/>
                  </a:cubicBezTo>
                  <a:cubicBezTo>
                    <a:pt x="5651" y="737"/>
                    <a:pt x="5719" y="771"/>
                    <a:pt x="5783" y="807"/>
                  </a:cubicBezTo>
                  <a:cubicBezTo>
                    <a:pt x="5792" y="813"/>
                    <a:pt x="5800" y="815"/>
                    <a:pt x="5811" y="815"/>
                  </a:cubicBezTo>
                  <a:cubicBezTo>
                    <a:pt x="5870" y="815"/>
                    <a:pt x="5892" y="739"/>
                    <a:pt x="5841" y="709"/>
                  </a:cubicBezTo>
                  <a:cubicBezTo>
                    <a:pt x="5773" y="669"/>
                    <a:pt x="5702" y="632"/>
                    <a:pt x="5628" y="603"/>
                  </a:cubicBezTo>
                  <a:cubicBezTo>
                    <a:pt x="5619" y="599"/>
                    <a:pt x="5611" y="597"/>
                    <a:pt x="5604" y="597"/>
                  </a:cubicBezTo>
                  <a:close/>
                  <a:moveTo>
                    <a:pt x="4500" y="606"/>
                  </a:moveTo>
                  <a:cubicBezTo>
                    <a:pt x="4493" y="606"/>
                    <a:pt x="4485" y="608"/>
                    <a:pt x="4476" y="611"/>
                  </a:cubicBezTo>
                  <a:cubicBezTo>
                    <a:pt x="4406" y="643"/>
                    <a:pt x="4336" y="679"/>
                    <a:pt x="4268" y="718"/>
                  </a:cubicBezTo>
                  <a:cubicBezTo>
                    <a:pt x="4219" y="747"/>
                    <a:pt x="4238" y="824"/>
                    <a:pt x="4298" y="824"/>
                  </a:cubicBezTo>
                  <a:lnTo>
                    <a:pt x="4298" y="826"/>
                  </a:lnTo>
                  <a:cubicBezTo>
                    <a:pt x="4308" y="826"/>
                    <a:pt x="4317" y="822"/>
                    <a:pt x="4325" y="818"/>
                  </a:cubicBezTo>
                  <a:cubicBezTo>
                    <a:pt x="4389" y="779"/>
                    <a:pt x="4455" y="745"/>
                    <a:pt x="4523" y="715"/>
                  </a:cubicBezTo>
                  <a:cubicBezTo>
                    <a:pt x="4583" y="687"/>
                    <a:pt x="4556" y="606"/>
                    <a:pt x="4500" y="606"/>
                  </a:cubicBezTo>
                  <a:close/>
                  <a:moveTo>
                    <a:pt x="6609" y="537"/>
                  </a:moveTo>
                  <a:cubicBezTo>
                    <a:pt x="6594" y="537"/>
                    <a:pt x="6579" y="544"/>
                    <a:pt x="6566" y="560"/>
                  </a:cubicBezTo>
                  <a:cubicBezTo>
                    <a:pt x="6513" y="617"/>
                    <a:pt x="6464" y="681"/>
                    <a:pt x="6420" y="745"/>
                  </a:cubicBezTo>
                  <a:cubicBezTo>
                    <a:pt x="6402" y="773"/>
                    <a:pt x="6409" y="809"/>
                    <a:pt x="6437" y="826"/>
                  </a:cubicBezTo>
                  <a:cubicBezTo>
                    <a:pt x="6445" y="832"/>
                    <a:pt x="6456" y="835"/>
                    <a:pt x="6468" y="835"/>
                  </a:cubicBezTo>
                  <a:lnTo>
                    <a:pt x="6468" y="837"/>
                  </a:lnTo>
                  <a:cubicBezTo>
                    <a:pt x="6488" y="837"/>
                    <a:pt x="6505" y="826"/>
                    <a:pt x="6515" y="809"/>
                  </a:cubicBezTo>
                  <a:cubicBezTo>
                    <a:pt x="6556" y="749"/>
                    <a:pt x="6600" y="690"/>
                    <a:pt x="6649" y="637"/>
                  </a:cubicBezTo>
                  <a:cubicBezTo>
                    <a:pt x="6694" y="594"/>
                    <a:pt x="6653" y="537"/>
                    <a:pt x="6609" y="537"/>
                  </a:cubicBezTo>
                  <a:close/>
                  <a:moveTo>
                    <a:pt x="2042" y="811"/>
                  </a:moveTo>
                  <a:cubicBezTo>
                    <a:pt x="2002" y="811"/>
                    <a:pt x="1962" y="812"/>
                    <a:pt x="1923" y="815"/>
                  </a:cubicBezTo>
                  <a:cubicBezTo>
                    <a:pt x="1891" y="820"/>
                    <a:pt x="1867" y="847"/>
                    <a:pt x="1869" y="879"/>
                  </a:cubicBezTo>
                  <a:cubicBezTo>
                    <a:pt x="1874" y="908"/>
                    <a:pt x="1899" y="930"/>
                    <a:pt x="1929" y="930"/>
                  </a:cubicBezTo>
                  <a:cubicBezTo>
                    <a:pt x="1931" y="930"/>
                    <a:pt x="1932" y="930"/>
                    <a:pt x="1933" y="930"/>
                  </a:cubicBezTo>
                  <a:cubicBezTo>
                    <a:pt x="1969" y="927"/>
                    <a:pt x="2006" y="926"/>
                    <a:pt x="2042" y="926"/>
                  </a:cubicBezTo>
                  <a:cubicBezTo>
                    <a:pt x="2078" y="926"/>
                    <a:pt x="2114" y="927"/>
                    <a:pt x="2150" y="930"/>
                  </a:cubicBezTo>
                  <a:lnTo>
                    <a:pt x="2157" y="930"/>
                  </a:lnTo>
                  <a:cubicBezTo>
                    <a:pt x="2229" y="930"/>
                    <a:pt x="2233" y="824"/>
                    <a:pt x="2161" y="815"/>
                  </a:cubicBezTo>
                  <a:cubicBezTo>
                    <a:pt x="2122" y="812"/>
                    <a:pt x="2082" y="811"/>
                    <a:pt x="2042" y="811"/>
                  </a:cubicBezTo>
                  <a:close/>
                  <a:moveTo>
                    <a:pt x="2376" y="856"/>
                  </a:moveTo>
                  <a:cubicBezTo>
                    <a:pt x="2315" y="856"/>
                    <a:pt x="2297" y="951"/>
                    <a:pt x="2365" y="969"/>
                  </a:cubicBezTo>
                  <a:cubicBezTo>
                    <a:pt x="2438" y="986"/>
                    <a:pt x="2508" y="1009"/>
                    <a:pt x="2578" y="1035"/>
                  </a:cubicBezTo>
                  <a:cubicBezTo>
                    <a:pt x="2585" y="1037"/>
                    <a:pt x="2591" y="1039"/>
                    <a:pt x="2597" y="1039"/>
                  </a:cubicBezTo>
                  <a:cubicBezTo>
                    <a:pt x="2661" y="1039"/>
                    <a:pt x="2676" y="949"/>
                    <a:pt x="2616" y="928"/>
                  </a:cubicBezTo>
                  <a:cubicBezTo>
                    <a:pt x="2544" y="901"/>
                    <a:pt x="2470" y="877"/>
                    <a:pt x="2393" y="858"/>
                  </a:cubicBezTo>
                  <a:cubicBezTo>
                    <a:pt x="2387" y="856"/>
                    <a:pt x="2382" y="856"/>
                    <a:pt x="2376" y="856"/>
                  </a:cubicBezTo>
                  <a:close/>
                  <a:moveTo>
                    <a:pt x="9675" y="768"/>
                  </a:moveTo>
                  <a:cubicBezTo>
                    <a:pt x="9631" y="768"/>
                    <a:pt x="9595" y="823"/>
                    <a:pt x="9633" y="864"/>
                  </a:cubicBezTo>
                  <a:cubicBezTo>
                    <a:pt x="9688" y="918"/>
                    <a:pt x="9739" y="973"/>
                    <a:pt x="9791" y="1026"/>
                  </a:cubicBezTo>
                  <a:cubicBezTo>
                    <a:pt x="9801" y="1039"/>
                    <a:pt x="9816" y="1045"/>
                    <a:pt x="9833" y="1045"/>
                  </a:cubicBezTo>
                  <a:cubicBezTo>
                    <a:pt x="9846" y="1045"/>
                    <a:pt x="9861" y="1039"/>
                    <a:pt x="9871" y="1030"/>
                  </a:cubicBezTo>
                  <a:cubicBezTo>
                    <a:pt x="9893" y="1009"/>
                    <a:pt x="9895" y="973"/>
                    <a:pt x="9874" y="949"/>
                  </a:cubicBezTo>
                  <a:cubicBezTo>
                    <a:pt x="9822" y="894"/>
                    <a:pt x="9769" y="837"/>
                    <a:pt x="9714" y="783"/>
                  </a:cubicBezTo>
                  <a:cubicBezTo>
                    <a:pt x="9701" y="772"/>
                    <a:pt x="9688" y="768"/>
                    <a:pt x="9675" y="768"/>
                  </a:cubicBezTo>
                  <a:close/>
                  <a:moveTo>
                    <a:pt x="1709" y="854"/>
                  </a:moveTo>
                  <a:cubicBezTo>
                    <a:pt x="1703" y="854"/>
                    <a:pt x="1696" y="856"/>
                    <a:pt x="1689" y="858"/>
                  </a:cubicBezTo>
                  <a:cubicBezTo>
                    <a:pt x="1612" y="879"/>
                    <a:pt x="1537" y="907"/>
                    <a:pt x="1465" y="941"/>
                  </a:cubicBezTo>
                  <a:cubicBezTo>
                    <a:pt x="1410" y="967"/>
                    <a:pt x="1427" y="1050"/>
                    <a:pt x="1489" y="1050"/>
                  </a:cubicBezTo>
                  <a:cubicBezTo>
                    <a:pt x="1497" y="1050"/>
                    <a:pt x="1506" y="1047"/>
                    <a:pt x="1512" y="1043"/>
                  </a:cubicBezTo>
                  <a:cubicBezTo>
                    <a:pt x="1580" y="1013"/>
                    <a:pt x="1648" y="988"/>
                    <a:pt x="1718" y="969"/>
                  </a:cubicBezTo>
                  <a:cubicBezTo>
                    <a:pt x="1790" y="953"/>
                    <a:pt x="1769" y="854"/>
                    <a:pt x="1709" y="854"/>
                  </a:cubicBezTo>
                  <a:close/>
                  <a:moveTo>
                    <a:pt x="6001" y="826"/>
                  </a:moveTo>
                  <a:cubicBezTo>
                    <a:pt x="5953" y="826"/>
                    <a:pt x="5919" y="893"/>
                    <a:pt x="5968" y="930"/>
                  </a:cubicBezTo>
                  <a:cubicBezTo>
                    <a:pt x="6028" y="975"/>
                    <a:pt x="6083" y="1022"/>
                    <a:pt x="6139" y="1073"/>
                  </a:cubicBezTo>
                  <a:cubicBezTo>
                    <a:pt x="6149" y="1081"/>
                    <a:pt x="6162" y="1088"/>
                    <a:pt x="6177" y="1088"/>
                  </a:cubicBezTo>
                  <a:cubicBezTo>
                    <a:pt x="6230" y="1088"/>
                    <a:pt x="6254" y="1024"/>
                    <a:pt x="6217" y="990"/>
                  </a:cubicBezTo>
                  <a:cubicBezTo>
                    <a:pt x="6160" y="935"/>
                    <a:pt x="6098" y="886"/>
                    <a:pt x="6036" y="839"/>
                  </a:cubicBezTo>
                  <a:cubicBezTo>
                    <a:pt x="6024" y="830"/>
                    <a:pt x="6012" y="826"/>
                    <a:pt x="6001" y="826"/>
                  </a:cubicBezTo>
                  <a:close/>
                  <a:moveTo>
                    <a:pt x="4107" y="835"/>
                  </a:moveTo>
                  <a:cubicBezTo>
                    <a:pt x="4096" y="835"/>
                    <a:pt x="4084" y="838"/>
                    <a:pt x="4072" y="847"/>
                  </a:cubicBezTo>
                  <a:cubicBezTo>
                    <a:pt x="4010" y="892"/>
                    <a:pt x="3949" y="939"/>
                    <a:pt x="3889" y="992"/>
                  </a:cubicBezTo>
                  <a:cubicBezTo>
                    <a:pt x="3851" y="1028"/>
                    <a:pt x="3874" y="1092"/>
                    <a:pt x="3927" y="1092"/>
                  </a:cubicBezTo>
                  <a:lnTo>
                    <a:pt x="3927" y="1094"/>
                  </a:lnTo>
                  <a:cubicBezTo>
                    <a:pt x="3942" y="1094"/>
                    <a:pt x="3955" y="1088"/>
                    <a:pt x="3966" y="1079"/>
                  </a:cubicBezTo>
                  <a:cubicBezTo>
                    <a:pt x="4021" y="1028"/>
                    <a:pt x="4081" y="981"/>
                    <a:pt x="4140" y="939"/>
                  </a:cubicBezTo>
                  <a:cubicBezTo>
                    <a:pt x="4190" y="903"/>
                    <a:pt x="4155" y="835"/>
                    <a:pt x="4107" y="835"/>
                  </a:cubicBezTo>
                  <a:close/>
                  <a:moveTo>
                    <a:pt x="2808" y="1015"/>
                  </a:moveTo>
                  <a:cubicBezTo>
                    <a:pt x="2755" y="1015"/>
                    <a:pt x="2724" y="1093"/>
                    <a:pt x="2782" y="1124"/>
                  </a:cubicBezTo>
                  <a:cubicBezTo>
                    <a:pt x="2846" y="1158"/>
                    <a:pt x="2910" y="1196"/>
                    <a:pt x="2972" y="1237"/>
                  </a:cubicBezTo>
                  <a:cubicBezTo>
                    <a:pt x="2982" y="1243"/>
                    <a:pt x="2993" y="1245"/>
                    <a:pt x="3004" y="1245"/>
                  </a:cubicBezTo>
                  <a:lnTo>
                    <a:pt x="3006" y="1245"/>
                  </a:lnTo>
                  <a:cubicBezTo>
                    <a:pt x="3063" y="1245"/>
                    <a:pt x="3085" y="1173"/>
                    <a:pt x="3038" y="1141"/>
                  </a:cubicBezTo>
                  <a:cubicBezTo>
                    <a:pt x="2972" y="1098"/>
                    <a:pt x="2904" y="1058"/>
                    <a:pt x="2836" y="1022"/>
                  </a:cubicBezTo>
                  <a:cubicBezTo>
                    <a:pt x="2826" y="1017"/>
                    <a:pt x="2817" y="1015"/>
                    <a:pt x="2808" y="1015"/>
                  </a:cubicBezTo>
                  <a:close/>
                  <a:moveTo>
                    <a:pt x="1292" y="1042"/>
                  </a:moveTo>
                  <a:cubicBezTo>
                    <a:pt x="1281" y="1042"/>
                    <a:pt x="1270" y="1045"/>
                    <a:pt x="1259" y="1054"/>
                  </a:cubicBezTo>
                  <a:cubicBezTo>
                    <a:pt x="1193" y="1096"/>
                    <a:pt x="1129" y="1143"/>
                    <a:pt x="1067" y="1192"/>
                  </a:cubicBezTo>
                  <a:cubicBezTo>
                    <a:pt x="1044" y="1213"/>
                    <a:pt x="1039" y="1247"/>
                    <a:pt x="1059" y="1273"/>
                  </a:cubicBezTo>
                  <a:cubicBezTo>
                    <a:pt x="1069" y="1286"/>
                    <a:pt x="1086" y="1294"/>
                    <a:pt x="1103" y="1294"/>
                  </a:cubicBezTo>
                  <a:cubicBezTo>
                    <a:pt x="1116" y="1294"/>
                    <a:pt x="1129" y="1290"/>
                    <a:pt x="1139" y="1281"/>
                  </a:cubicBezTo>
                  <a:cubicBezTo>
                    <a:pt x="1197" y="1235"/>
                    <a:pt x="1257" y="1190"/>
                    <a:pt x="1320" y="1152"/>
                  </a:cubicBezTo>
                  <a:cubicBezTo>
                    <a:pt x="1376" y="1118"/>
                    <a:pt x="1342" y="1042"/>
                    <a:pt x="1292" y="1042"/>
                  </a:cubicBezTo>
                  <a:close/>
                  <a:moveTo>
                    <a:pt x="9983" y="1104"/>
                  </a:moveTo>
                  <a:cubicBezTo>
                    <a:pt x="9940" y="1104"/>
                    <a:pt x="9901" y="1155"/>
                    <a:pt x="9937" y="1198"/>
                  </a:cubicBezTo>
                  <a:cubicBezTo>
                    <a:pt x="9986" y="1258"/>
                    <a:pt x="10033" y="1318"/>
                    <a:pt x="10076" y="1377"/>
                  </a:cubicBezTo>
                  <a:cubicBezTo>
                    <a:pt x="10086" y="1392"/>
                    <a:pt x="10103" y="1401"/>
                    <a:pt x="10123" y="1401"/>
                  </a:cubicBezTo>
                  <a:cubicBezTo>
                    <a:pt x="10169" y="1401"/>
                    <a:pt x="10195" y="1347"/>
                    <a:pt x="10167" y="1309"/>
                  </a:cubicBezTo>
                  <a:cubicBezTo>
                    <a:pt x="10125" y="1250"/>
                    <a:pt x="10078" y="1188"/>
                    <a:pt x="10027" y="1126"/>
                  </a:cubicBezTo>
                  <a:cubicBezTo>
                    <a:pt x="10014" y="1110"/>
                    <a:pt x="9998" y="1104"/>
                    <a:pt x="9983" y="1104"/>
                  </a:cubicBezTo>
                  <a:close/>
                  <a:moveTo>
                    <a:pt x="3762" y="1137"/>
                  </a:moveTo>
                  <a:cubicBezTo>
                    <a:pt x="3748" y="1137"/>
                    <a:pt x="3734" y="1143"/>
                    <a:pt x="3721" y="1156"/>
                  </a:cubicBezTo>
                  <a:cubicBezTo>
                    <a:pt x="3668" y="1213"/>
                    <a:pt x="3617" y="1275"/>
                    <a:pt x="3570" y="1335"/>
                  </a:cubicBezTo>
                  <a:cubicBezTo>
                    <a:pt x="3551" y="1360"/>
                    <a:pt x="3555" y="1396"/>
                    <a:pt x="3581" y="1416"/>
                  </a:cubicBezTo>
                  <a:cubicBezTo>
                    <a:pt x="3591" y="1422"/>
                    <a:pt x="3602" y="1426"/>
                    <a:pt x="3615" y="1426"/>
                  </a:cubicBezTo>
                  <a:cubicBezTo>
                    <a:pt x="3616" y="1426"/>
                    <a:pt x="3618" y="1427"/>
                    <a:pt x="3620" y="1427"/>
                  </a:cubicBezTo>
                  <a:cubicBezTo>
                    <a:pt x="3635" y="1427"/>
                    <a:pt x="3650" y="1418"/>
                    <a:pt x="3661" y="1405"/>
                  </a:cubicBezTo>
                  <a:cubicBezTo>
                    <a:pt x="3706" y="1347"/>
                    <a:pt x="3755" y="1290"/>
                    <a:pt x="3806" y="1237"/>
                  </a:cubicBezTo>
                  <a:cubicBezTo>
                    <a:pt x="3847" y="1195"/>
                    <a:pt x="3807" y="1137"/>
                    <a:pt x="3762" y="1137"/>
                  </a:cubicBezTo>
                  <a:close/>
                  <a:moveTo>
                    <a:pt x="6356" y="917"/>
                  </a:moveTo>
                  <a:cubicBezTo>
                    <a:pt x="6336" y="917"/>
                    <a:pt x="6316" y="928"/>
                    <a:pt x="6305" y="954"/>
                  </a:cubicBezTo>
                  <a:cubicBezTo>
                    <a:pt x="6273" y="1026"/>
                    <a:pt x="6245" y="1101"/>
                    <a:pt x="6224" y="1177"/>
                  </a:cubicBezTo>
                  <a:cubicBezTo>
                    <a:pt x="6213" y="1216"/>
                    <a:pt x="6243" y="1250"/>
                    <a:pt x="6279" y="1250"/>
                  </a:cubicBezTo>
                  <a:cubicBezTo>
                    <a:pt x="6287" y="1250"/>
                    <a:pt x="6295" y="1249"/>
                    <a:pt x="6302" y="1245"/>
                  </a:cubicBezTo>
                  <a:cubicBezTo>
                    <a:pt x="6345" y="1299"/>
                    <a:pt x="6385" y="1354"/>
                    <a:pt x="6424" y="1411"/>
                  </a:cubicBezTo>
                  <a:cubicBezTo>
                    <a:pt x="6434" y="1428"/>
                    <a:pt x="6451" y="1437"/>
                    <a:pt x="6471" y="1437"/>
                  </a:cubicBezTo>
                  <a:lnTo>
                    <a:pt x="6473" y="1437"/>
                  </a:lnTo>
                  <a:cubicBezTo>
                    <a:pt x="6517" y="1437"/>
                    <a:pt x="6545" y="1388"/>
                    <a:pt x="6522" y="1350"/>
                  </a:cubicBezTo>
                  <a:cubicBezTo>
                    <a:pt x="6479" y="1284"/>
                    <a:pt x="6432" y="1220"/>
                    <a:pt x="6381" y="1160"/>
                  </a:cubicBezTo>
                  <a:cubicBezTo>
                    <a:pt x="6373" y="1152"/>
                    <a:pt x="6364" y="1145"/>
                    <a:pt x="6354" y="1143"/>
                  </a:cubicBezTo>
                  <a:cubicBezTo>
                    <a:pt x="6371" y="1094"/>
                    <a:pt x="6388" y="1047"/>
                    <a:pt x="6409" y="1003"/>
                  </a:cubicBezTo>
                  <a:cubicBezTo>
                    <a:pt x="6433" y="955"/>
                    <a:pt x="6394" y="917"/>
                    <a:pt x="6356" y="917"/>
                  </a:cubicBezTo>
                  <a:close/>
                  <a:moveTo>
                    <a:pt x="3190" y="1270"/>
                  </a:moveTo>
                  <a:cubicBezTo>
                    <a:pt x="3143" y="1270"/>
                    <a:pt x="3108" y="1330"/>
                    <a:pt x="3151" y="1371"/>
                  </a:cubicBezTo>
                  <a:cubicBezTo>
                    <a:pt x="3208" y="1418"/>
                    <a:pt x="3263" y="1469"/>
                    <a:pt x="3314" y="1522"/>
                  </a:cubicBezTo>
                  <a:cubicBezTo>
                    <a:pt x="3325" y="1533"/>
                    <a:pt x="3340" y="1539"/>
                    <a:pt x="3355" y="1539"/>
                  </a:cubicBezTo>
                  <a:cubicBezTo>
                    <a:pt x="3370" y="1539"/>
                    <a:pt x="3385" y="1533"/>
                    <a:pt x="3395" y="1522"/>
                  </a:cubicBezTo>
                  <a:cubicBezTo>
                    <a:pt x="3417" y="1501"/>
                    <a:pt x="3417" y="1465"/>
                    <a:pt x="3395" y="1441"/>
                  </a:cubicBezTo>
                  <a:cubicBezTo>
                    <a:pt x="3342" y="1386"/>
                    <a:pt x="3285" y="1333"/>
                    <a:pt x="3225" y="1281"/>
                  </a:cubicBezTo>
                  <a:cubicBezTo>
                    <a:pt x="3213" y="1273"/>
                    <a:pt x="3201" y="1270"/>
                    <a:pt x="3190" y="1270"/>
                  </a:cubicBezTo>
                  <a:close/>
                  <a:moveTo>
                    <a:pt x="936" y="1329"/>
                  </a:moveTo>
                  <a:cubicBezTo>
                    <a:pt x="922" y="1329"/>
                    <a:pt x="907" y="1335"/>
                    <a:pt x="895" y="1350"/>
                  </a:cubicBezTo>
                  <a:cubicBezTo>
                    <a:pt x="842" y="1403"/>
                    <a:pt x="786" y="1460"/>
                    <a:pt x="735" y="1520"/>
                  </a:cubicBezTo>
                  <a:cubicBezTo>
                    <a:pt x="714" y="1543"/>
                    <a:pt x="716" y="1579"/>
                    <a:pt x="739" y="1601"/>
                  </a:cubicBezTo>
                  <a:cubicBezTo>
                    <a:pt x="750" y="1609"/>
                    <a:pt x="763" y="1613"/>
                    <a:pt x="778" y="1613"/>
                  </a:cubicBezTo>
                  <a:cubicBezTo>
                    <a:pt x="793" y="1613"/>
                    <a:pt x="810" y="1607"/>
                    <a:pt x="820" y="1594"/>
                  </a:cubicBezTo>
                  <a:cubicBezTo>
                    <a:pt x="871" y="1537"/>
                    <a:pt x="922" y="1482"/>
                    <a:pt x="974" y="1430"/>
                  </a:cubicBezTo>
                  <a:cubicBezTo>
                    <a:pt x="1022" y="1391"/>
                    <a:pt x="982" y="1329"/>
                    <a:pt x="936" y="1329"/>
                  </a:cubicBezTo>
                  <a:close/>
                  <a:moveTo>
                    <a:pt x="6237" y="1360"/>
                  </a:moveTo>
                  <a:cubicBezTo>
                    <a:pt x="6208" y="1360"/>
                    <a:pt x="6183" y="1381"/>
                    <a:pt x="6179" y="1411"/>
                  </a:cubicBezTo>
                  <a:cubicBezTo>
                    <a:pt x="6175" y="1452"/>
                    <a:pt x="6173" y="1492"/>
                    <a:pt x="6173" y="1530"/>
                  </a:cubicBezTo>
                  <a:cubicBezTo>
                    <a:pt x="6173" y="1571"/>
                    <a:pt x="6175" y="1611"/>
                    <a:pt x="6179" y="1652"/>
                  </a:cubicBezTo>
                  <a:cubicBezTo>
                    <a:pt x="6183" y="1682"/>
                    <a:pt x="6209" y="1703"/>
                    <a:pt x="6236" y="1703"/>
                  </a:cubicBezTo>
                  <a:lnTo>
                    <a:pt x="6243" y="1703"/>
                  </a:lnTo>
                  <a:cubicBezTo>
                    <a:pt x="6275" y="1699"/>
                    <a:pt x="6298" y="1669"/>
                    <a:pt x="6294" y="1639"/>
                  </a:cubicBezTo>
                  <a:cubicBezTo>
                    <a:pt x="6290" y="1603"/>
                    <a:pt x="6288" y="1567"/>
                    <a:pt x="6288" y="1530"/>
                  </a:cubicBezTo>
                  <a:cubicBezTo>
                    <a:pt x="6288" y="1494"/>
                    <a:pt x="6290" y="1458"/>
                    <a:pt x="6292" y="1424"/>
                  </a:cubicBezTo>
                  <a:cubicBezTo>
                    <a:pt x="6296" y="1392"/>
                    <a:pt x="6273" y="1364"/>
                    <a:pt x="6241" y="1360"/>
                  </a:cubicBezTo>
                  <a:cubicBezTo>
                    <a:pt x="6239" y="1360"/>
                    <a:pt x="6238" y="1360"/>
                    <a:pt x="6237" y="1360"/>
                  </a:cubicBezTo>
                  <a:close/>
                  <a:moveTo>
                    <a:pt x="10254" y="1473"/>
                  </a:moveTo>
                  <a:cubicBezTo>
                    <a:pt x="10214" y="1473"/>
                    <a:pt x="10174" y="1519"/>
                    <a:pt x="10206" y="1565"/>
                  </a:cubicBezTo>
                  <a:cubicBezTo>
                    <a:pt x="10250" y="1633"/>
                    <a:pt x="10291" y="1696"/>
                    <a:pt x="10325" y="1756"/>
                  </a:cubicBezTo>
                  <a:cubicBezTo>
                    <a:pt x="10334" y="1772"/>
                    <a:pt x="10351" y="1782"/>
                    <a:pt x="10369" y="1782"/>
                  </a:cubicBezTo>
                  <a:cubicBezTo>
                    <a:pt x="10370" y="1782"/>
                    <a:pt x="10372" y="1782"/>
                    <a:pt x="10374" y="1782"/>
                  </a:cubicBezTo>
                  <a:lnTo>
                    <a:pt x="10374" y="1784"/>
                  </a:lnTo>
                  <a:cubicBezTo>
                    <a:pt x="10384" y="1784"/>
                    <a:pt x="10395" y="1782"/>
                    <a:pt x="10403" y="1775"/>
                  </a:cubicBezTo>
                  <a:cubicBezTo>
                    <a:pt x="10431" y="1760"/>
                    <a:pt x="10440" y="1724"/>
                    <a:pt x="10423" y="1696"/>
                  </a:cubicBezTo>
                  <a:cubicBezTo>
                    <a:pt x="10389" y="1637"/>
                    <a:pt x="10346" y="1571"/>
                    <a:pt x="10299" y="1501"/>
                  </a:cubicBezTo>
                  <a:cubicBezTo>
                    <a:pt x="10287" y="1481"/>
                    <a:pt x="10270" y="1473"/>
                    <a:pt x="10254" y="1473"/>
                  </a:cubicBezTo>
                  <a:close/>
                  <a:moveTo>
                    <a:pt x="6578" y="1526"/>
                  </a:moveTo>
                  <a:cubicBezTo>
                    <a:pt x="6571" y="1526"/>
                    <a:pt x="6563" y="1527"/>
                    <a:pt x="6556" y="1530"/>
                  </a:cubicBezTo>
                  <a:cubicBezTo>
                    <a:pt x="6526" y="1541"/>
                    <a:pt x="6513" y="1575"/>
                    <a:pt x="6524" y="1605"/>
                  </a:cubicBezTo>
                  <a:cubicBezTo>
                    <a:pt x="6551" y="1667"/>
                    <a:pt x="6566" y="1735"/>
                    <a:pt x="6568" y="1803"/>
                  </a:cubicBezTo>
                  <a:cubicBezTo>
                    <a:pt x="6568" y="1835"/>
                    <a:pt x="6592" y="1860"/>
                    <a:pt x="6624" y="1862"/>
                  </a:cubicBezTo>
                  <a:lnTo>
                    <a:pt x="6626" y="1862"/>
                  </a:lnTo>
                  <a:cubicBezTo>
                    <a:pt x="6658" y="1862"/>
                    <a:pt x="6683" y="1839"/>
                    <a:pt x="6683" y="1807"/>
                  </a:cubicBezTo>
                  <a:lnTo>
                    <a:pt x="6683" y="1794"/>
                  </a:lnTo>
                  <a:cubicBezTo>
                    <a:pt x="6681" y="1714"/>
                    <a:pt x="6662" y="1635"/>
                    <a:pt x="6630" y="1562"/>
                  </a:cubicBezTo>
                  <a:cubicBezTo>
                    <a:pt x="6622" y="1540"/>
                    <a:pt x="6601" y="1526"/>
                    <a:pt x="6578" y="1526"/>
                  </a:cubicBezTo>
                  <a:close/>
                  <a:moveTo>
                    <a:pt x="3485" y="1502"/>
                  </a:moveTo>
                  <a:cubicBezTo>
                    <a:pt x="3467" y="1502"/>
                    <a:pt x="3450" y="1510"/>
                    <a:pt x="3438" y="1530"/>
                  </a:cubicBezTo>
                  <a:cubicBezTo>
                    <a:pt x="3397" y="1599"/>
                    <a:pt x="3363" y="1671"/>
                    <a:pt x="3334" y="1743"/>
                  </a:cubicBezTo>
                  <a:cubicBezTo>
                    <a:pt x="3311" y="1791"/>
                    <a:pt x="3350" y="1827"/>
                    <a:pt x="3388" y="1827"/>
                  </a:cubicBezTo>
                  <a:cubicBezTo>
                    <a:pt x="3410" y="1827"/>
                    <a:pt x="3431" y="1815"/>
                    <a:pt x="3440" y="1786"/>
                  </a:cubicBezTo>
                  <a:cubicBezTo>
                    <a:pt x="3451" y="1760"/>
                    <a:pt x="3461" y="1737"/>
                    <a:pt x="3472" y="1709"/>
                  </a:cubicBezTo>
                  <a:cubicBezTo>
                    <a:pt x="3512" y="1762"/>
                    <a:pt x="3549" y="1818"/>
                    <a:pt x="3583" y="1875"/>
                  </a:cubicBezTo>
                  <a:cubicBezTo>
                    <a:pt x="3593" y="1892"/>
                    <a:pt x="3610" y="1903"/>
                    <a:pt x="3632" y="1903"/>
                  </a:cubicBezTo>
                  <a:cubicBezTo>
                    <a:pt x="3640" y="1903"/>
                    <a:pt x="3651" y="1901"/>
                    <a:pt x="3661" y="1897"/>
                  </a:cubicBezTo>
                  <a:cubicBezTo>
                    <a:pt x="3689" y="1879"/>
                    <a:pt x="3698" y="1845"/>
                    <a:pt x="3681" y="1818"/>
                  </a:cubicBezTo>
                  <a:cubicBezTo>
                    <a:pt x="3642" y="1750"/>
                    <a:pt x="3598" y="1684"/>
                    <a:pt x="3549" y="1622"/>
                  </a:cubicBezTo>
                  <a:cubicBezTo>
                    <a:pt x="3544" y="1616"/>
                    <a:pt x="3536" y="1609"/>
                    <a:pt x="3527" y="1605"/>
                  </a:cubicBezTo>
                  <a:lnTo>
                    <a:pt x="3536" y="1590"/>
                  </a:lnTo>
                  <a:cubicBezTo>
                    <a:pt x="3564" y="1544"/>
                    <a:pt x="3524" y="1502"/>
                    <a:pt x="3485" y="1502"/>
                  </a:cubicBezTo>
                  <a:close/>
                  <a:moveTo>
                    <a:pt x="631" y="1678"/>
                  </a:moveTo>
                  <a:cubicBezTo>
                    <a:pt x="616" y="1678"/>
                    <a:pt x="601" y="1684"/>
                    <a:pt x="588" y="1699"/>
                  </a:cubicBezTo>
                  <a:cubicBezTo>
                    <a:pt x="539" y="1762"/>
                    <a:pt x="495" y="1826"/>
                    <a:pt x="452" y="1888"/>
                  </a:cubicBezTo>
                  <a:cubicBezTo>
                    <a:pt x="435" y="1916"/>
                    <a:pt x="441" y="1950"/>
                    <a:pt x="469" y="1969"/>
                  </a:cubicBezTo>
                  <a:cubicBezTo>
                    <a:pt x="477" y="1975"/>
                    <a:pt x="488" y="1977"/>
                    <a:pt x="500" y="1977"/>
                  </a:cubicBezTo>
                  <a:lnTo>
                    <a:pt x="500" y="1977"/>
                  </a:lnTo>
                  <a:cubicBezTo>
                    <a:pt x="519" y="1977"/>
                    <a:pt x="537" y="1969"/>
                    <a:pt x="548" y="1952"/>
                  </a:cubicBezTo>
                  <a:cubicBezTo>
                    <a:pt x="588" y="1892"/>
                    <a:pt x="633" y="1831"/>
                    <a:pt x="680" y="1769"/>
                  </a:cubicBezTo>
                  <a:cubicBezTo>
                    <a:pt x="710" y="1725"/>
                    <a:pt x="671" y="1678"/>
                    <a:pt x="631" y="1678"/>
                  </a:cubicBezTo>
                  <a:close/>
                  <a:moveTo>
                    <a:pt x="500" y="1977"/>
                  </a:moveTo>
                  <a:cubicBezTo>
                    <a:pt x="500" y="1977"/>
                    <a:pt x="499" y="1977"/>
                    <a:pt x="499" y="1977"/>
                  </a:cubicBezTo>
                  <a:lnTo>
                    <a:pt x="501" y="1977"/>
                  </a:lnTo>
                  <a:cubicBezTo>
                    <a:pt x="501" y="1977"/>
                    <a:pt x="500" y="1977"/>
                    <a:pt x="500" y="1977"/>
                  </a:cubicBezTo>
                  <a:close/>
                  <a:moveTo>
                    <a:pt x="6305" y="1801"/>
                  </a:moveTo>
                  <a:cubicBezTo>
                    <a:pt x="6265" y="1801"/>
                    <a:pt x="6225" y="1847"/>
                    <a:pt x="6256" y="1892"/>
                  </a:cubicBezTo>
                  <a:cubicBezTo>
                    <a:pt x="6309" y="1975"/>
                    <a:pt x="6383" y="2022"/>
                    <a:pt x="6466" y="2022"/>
                  </a:cubicBezTo>
                  <a:lnTo>
                    <a:pt x="6500" y="2022"/>
                  </a:lnTo>
                  <a:cubicBezTo>
                    <a:pt x="6532" y="2018"/>
                    <a:pt x="6556" y="1990"/>
                    <a:pt x="6551" y="1958"/>
                  </a:cubicBezTo>
                  <a:cubicBezTo>
                    <a:pt x="6547" y="1928"/>
                    <a:pt x="6522" y="1907"/>
                    <a:pt x="6492" y="1907"/>
                  </a:cubicBezTo>
                  <a:cubicBezTo>
                    <a:pt x="6491" y="1907"/>
                    <a:pt x="6489" y="1907"/>
                    <a:pt x="6488" y="1907"/>
                  </a:cubicBezTo>
                  <a:cubicBezTo>
                    <a:pt x="6484" y="1908"/>
                    <a:pt x="6481" y="1909"/>
                    <a:pt x="6478" y="1909"/>
                  </a:cubicBezTo>
                  <a:cubicBezTo>
                    <a:pt x="6475" y="1909"/>
                    <a:pt x="6472" y="1908"/>
                    <a:pt x="6468" y="1907"/>
                  </a:cubicBezTo>
                  <a:cubicBezTo>
                    <a:pt x="6420" y="1905"/>
                    <a:pt x="6377" y="1875"/>
                    <a:pt x="6354" y="1833"/>
                  </a:cubicBezTo>
                  <a:cubicBezTo>
                    <a:pt x="6342" y="1810"/>
                    <a:pt x="6324" y="1801"/>
                    <a:pt x="6305" y="1801"/>
                  </a:cubicBezTo>
                  <a:close/>
                  <a:moveTo>
                    <a:pt x="10489" y="1870"/>
                  </a:moveTo>
                  <a:cubicBezTo>
                    <a:pt x="10452" y="1870"/>
                    <a:pt x="10415" y="1907"/>
                    <a:pt x="10435" y="1952"/>
                  </a:cubicBezTo>
                  <a:cubicBezTo>
                    <a:pt x="10469" y="2016"/>
                    <a:pt x="10489" y="2056"/>
                    <a:pt x="10491" y="2063"/>
                  </a:cubicBezTo>
                  <a:cubicBezTo>
                    <a:pt x="10501" y="2084"/>
                    <a:pt x="10523" y="2099"/>
                    <a:pt x="10544" y="2099"/>
                  </a:cubicBezTo>
                  <a:cubicBezTo>
                    <a:pt x="10576" y="2099"/>
                    <a:pt x="10601" y="2073"/>
                    <a:pt x="10601" y="2041"/>
                  </a:cubicBezTo>
                  <a:cubicBezTo>
                    <a:pt x="10601" y="2031"/>
                    <a:pt x="10601" y="2022"/>
                    <a:pt x="10538" y="1899"/>
                  </a:cubicBezTo>
                  <a:cubicBezTo>
                    <a:pt x="10525" y="1879"/>
                    <a:pt x="10507" y="1870"/>
                    <a:pt x="10489" y="1870"/>
                  </a:cubicBezTo>
                  <a:close/>
                  <a:moveTo>
                    <a:pt x="3330" y="1928"/>
                  </a:moveTo>
                  <a:cubicBezTo>
                    <a:pt x="3304" y="1928"/>
                    <a:pt x="3278" y="1944"/>
                    <a:pt x="3274" y="1980"/>
                  </a:cubicBezTo>
                  <a:cubicBezTo>
                    <a:pt x="3272" y="2003"/>
                    <a:pt x="3272" y="2024"/>
                    <a:pt x="3272" y="2045"/>
                  </a:cubicBezTo>
                  <a:cubicBezTo>
                    <a:pt x="3270" y="2109"/>
                    <a:pt x="3280" y="2173"/>
                    <a:pt x="3304" y="2231"/>
                  </a:cubicBezTo>
                  <a:cubicBezTo>
                    <a:pt x="3312" y="2254"/>
                    <a:pt x="3334" y="2267"/>
                    <a:pt x="3357" y="2267"/>
                  </a:cubicBezTo>
                  <a:cubicBezTo>
                    <a:pt x="3363" y="2267"/>
                    <a:pt x="3372" y="2267"/>
                    <a:pt x="3378" y="2265"/>
                  </a:cubicBezTo>
                  <a:cubicBezTo>
                    <a:pt x="3408" y="2252"/>
                    <a:pt x="3421" y="2220"/>
                    <a:pt x="3410" y="2190"/>
                  </a:cubicBezTo>
                  <a:cubicBezTo>
                    <a:pt x="3393" y="2143"/>
                    <a:pt x="3385" y="2094"/>
                    <a:pt x="3385" y="2045"/>
                  </a:cubicBezTo>
                  <a:cubicBezTo>
                    <a:pt x="3385" y="2028"/>
                    <a:pt x="3387" y="2009"/>
                    <a:pt x="3389" y="1992"/>
                  </a:cubicBezTo>
                  <a:cubicBezTo>
                    <a:pt x="3392" y="1951"/>
                    <a:pt x="3361" y="1928"/>
                    <a:pt x="3330" y="1928"/>
                  </a:cubicBezTo>
                  <a:close/>
                  <a:moveTo>
                    <a:pt x="3735" y="1993"/>
                  </a:moveTo>
                  <a:cubicBezTo>
                    <a:pt x="3699" y="1993"/>
                    <a:pt x="3663" y="2026"/>
                    <a:pt x="3681" y="2071"/>
                  </a:cubicBezTo>
                  <a:cubicBezTo>
                    <a:pt x="3706" y="2137"/>
                    <a:pt x="3725" y="2207"/>
                    <a:pt x="3734" y="2277"/>
                  </a:cubicBezTo>
                  <a:cubicBezTo>
                    <a:pt x="3736" y="2305"/>
                    <a:pt x="3761" y="2329"/>
                    <a:pt x="3791" y="2329"/>
                  </a:cubicBezTo>
                  <a:lnTo>
                    <a:pt x="3798" y="2329"/>
                  </a:lnTo>
                  <a:cubicBezTo>
                    <a:pt x="3830" y="2324"/>
                    <a:pt x="3851" y="2297"/>
                    <a:pt x="3849" y="2265"/>
                  </a:cubicBezTo>
                  <a:cubicBezTo>
                    <a:pt x="3838" y="2184"/>
                    <a:pt x="3819" y="2105"/>
                    <a:pt x="3787" y="2031"/>
                  </a:cubicBezTo>
                  <a:cubicBezTo>
                    <a:pt x="3777" y="2004"/>
                    <a:pt x="3756" y="1993"/>
                    <a:pt x="3735" y="1993"/>
                  </a:cubicBezTo>
                  <a:close/>
                  <a:moveTo>
                    <a:pt x="376" y="2056"/>
                  </a:moveTo>
                  <a:cubicBezTo>
                    <a:pt x="358" y="2056"/>
                    <a:pt x="341" y="2064"/>
                    <a:pt x="329" y="2084"/>
                  </a:cubicBezTo>
                  <a:cubicBezTo>
                    <a:pt x="286" y="2154"/>
                    <a:pt x="248" y="2222"/>
                    <a:pt x="214" y="2286"/>
                  </a:cubicBezTo>
                  <a:cubicBezTo>
                    <a:pt x="199" y="2314"/>
                    <a:pt x="209" y="2348"/>
                    <a:pt x="237" y="2363"/>
                  </a:cubicBezTo>
                  <a:cubicBezTo>
                    <a:pt x="245" y="2367"/>
                    <a:pt x="254" y="2371"/>
                    <a:pt x="264" y="2371"/>
                  </a:cubicBezTo>
                  <a:lnTo>
                    <a:pt x="264" y="2371"/>
                  </a:lnTo>
                  <a:cubicBezTo>
                    <a:pt x="285" y="2371"/>
                    <a:pt x="305" y="2358"/>
                    <a:pt x="314" y="2341"/>
                  </a:cubicBezTo>
                  <a:cubicBezTo>
                    <a:pt x="348" y="2280"/>
                    <a:pt x="386" y="2211"/>
                    <a:pt x="427" y="2143"/>
                  </a:cubicBezTo>
                  <a:cubicBezTo>
                    <a:pt x="455" y="2099"/>
                    <a:pt x="416" y="2056"/>
                    <a:pt x="376" y="2056"/>
                  </a:cubicBezTo>
                  <a:close/>
                  <a:moveTo>
                    <a:pt x="264" y="2371"/>
                  </a:moveTo>
                  <a:cubicBezTo>
                    <a:pt x="263" y="2371"/>
                    <a:pt x="263" y="2371"/>
                    <a:pt x="263" y="2371"/>
                  </a:cubicBezTo>
                  <a:lnTo>
                    <a:pt x="265" y="2371"/>
                  </a:lnTo>
                  <a:cubicBezTo>
                    <a:pt x="264" y="2371"/>
                    <a:pt x="264" y="2371"/>
                    <a:pt x="264" y="2371"/>
                  </a:cubicBezTo>
                  <a:close/>
                  <a:moveTo>
                    <a:pt x="3498" y="2328"/>
                  </a:moveTo>
                  <a:cubicBezTo>
                    <a:pt x="3448" y="2328"/>
                    <a:pt x="3413" y="2398"/>
                    <a:pt x="3466" y="2433"/>
                  </a:cubicBezTo>
                  <a:cubicBezTo>
                    <a:pt x="3549" y="2492"/>
                    <a:pt x="3623" y="2522"/>
                    <a:pt x="3685" y="2522"/>
                  </a:cubicBezTo>
                  <a:cubicBezTo>
                    <a:pt x="3695" y="2522"/>
                    <a:pt x="3708" y="2520"/>
                    <a:pt x="3719" y="2518"/>
                  </a:cubicBezTo>
                  <a:cubicBezTo>
                    <a:pt x="3789" y="2504"/>
                    <a:pt x="3772" y="2404"/>
                    <a:pt x="3709" y="2404"/>
                  </a:cubicBezTo>
                  <a:cubicBezTo>
                    <a:pt x="3704" y="2404"/>
                    <a:pt x="3700" y="2404"/>
                    <a:pt x="3695" y="2405"/>
                  </a:cubicBezTo>
                  <a:cubicBezTo>
                    <a:pt x="3691" y="2407"/>
                    <a:pt x="3685" y="2408"/>
                    <a:pt x="3678" y="2408"/>
                  </a:cubicBezTo>
                  <a:cubicBezTo>
                    <a:pt x="3654" y="2408"/>
                    <a:pt x="3610" y="2395"/>
                    <a:pt x="3532" y="2339"/>
                  </a:cubicBezTo>
                  <a:cubicBezTo>
                    <a:pt x="3520" y="2332"/>
                    <a:pt x="3509" y="2328"/>
                    <a:pt x="3498" y="2328"/>
                  </a:cubicBezTo>
                  <a:close/>
                  <a:moveTo>
                    <a:pt x="159" y="2458"/>
                  </a:moveTo>
                  <a:cubicBezTo>
                    <a:pt x="139" y="2458"/>
                    <a:pt x="120" y="2469"/>
                    <a:pt x="109" y="2495"/>
                  </a:cubicBezTo>
                  <a:cubicBezTo>
                    <a:pt x="46" y="2622"/>
                    <a:pt x="14" y="2703"/>
                    <a:pt x="14" y="2707"/>
                  </a:cubicBezTo>
                  <a:cubicBezTo>
                    <a:pt x="1" y="2737"/>
                    <a:pt x="16" y="2769"/>
                    <a:pt x="46" y="2780"/>
                  </a:cubicBezTo>
                  <a:cubicBezTo>
                    <a:pt x="52" y="2784"/>
                    <a:pt x="58" y="2784"/>
                    <a:pt x="67" y="2784"/>
                  </a:cubicBezTo>
                  <a:cubicBezTo>
                    <a:pt x="88" y="2784"/>
                    <a:pt x="109" y="2771"/>
                    <a:pt x="120" y="2750"/>
                  </a:cubicBezTo>
                  <a:cubicBezTo>
                    <a:pt x="120" y="2750"/>
                    <a:pt x="152" y="2669"/>
                    <a:pt x="212" y="2543"/>
                  </a:cubicBezTo>
                  <a:cubicBezTo>
                    <a:pt x="237" y="2497"/>
                    <a:pt x="198" y="2458"/>
                    <a:pt x="159" y="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43"/>
          <p:cNvSpPr/>
          <p:nvPr/>
        </p:nvSpPr>
        <p:spPr>
          <a:xfrm flipH="1">
            <a:off x="1371664" y="964838"/>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1497405" y="4460724"/>
            <a:ext cx="131443" cy="131113"/>
          </a:xfrm>
          <a:custGeom>
            <a:avLst/>
            <a:gdLst/>
            <a:ahLst/>
            <a:cxnLst/>
            <a:rect l="l" t="t" r="r" b="b"/>
            <a:pathLst>
              <a:path w="795" h="793" extrusionOk="0">
                <a:moveTo>
                  <a:pt x="400" y="116"/>
                </a:moveTo>
                <a:cubicBezTo>
                  <a:pt x="474" y="116"/>
                  <a:pt x="546" y="146"/>
                  <a:pt x="597" y="199"/>
                </a:cubicBezTo>
                <a:cubicBezTo>
                  <a:pt x="773" y="375"/>
                  <a:pt x="648" y="677"/>
                  <a:pt x="399" y="677"/>
                </a:cubicBezTo>
                <a:cubicBezTo>
                  <a:pt x="243" y="677"/>
                  <a:pt x="118" y="552"/>
                  <a:pt x="118" y="396"/>
                </a:cubicBezTo>
                <a:cubicBezTo>
                  <a:pt x="118" y="241"/>
                  <a:pt x="245" y="116"/>
                  <a:pt x="400" y="116"/>
                </a:cubicBezTo>
                <a:close/>
                <a:moveTo>
                  <a:pt x="399" y="1"/>
                </a:moveTo>
                <a:cubicBezTo>
                  <a:pt x="180" y="1"/>
                  <a:pt x="3" y="177"/>
                  <a:pt x="3" y="396"/>
                </a:cubicBezTo>
                <a:cubicBezTo>
                  <a:pt x="1" y="614"/>
                  <a:pt x="180" y="792"/>
                  <a:pt x="397" y="792"/>
                </a:cubicBezTo>
                <a:lnTo>
                  <a:pt x="399" y="792"/>
                </a:lnTo>
                <a:cubicBezTo>
                  <a:pt x="618" y="792"/>
                  <a:pt x="795" y="614"/>
                  <a:pt x="795" y="396"/>
                </a:cubicBezTo>
                <a:cubicBezTo>
                  <a:pt x="795" y="177"/>
                  <a:pt x="616"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847550" y="1993924"/>
            <a:ext cx="524118" cy="345703"/>
          </a:xfrm>
          <a:custGeom>
            <a:avLst/>
            <a:gdLst/>
            <a:ahLst/>
            <a:cxnLst/>
            <a:rect l="l" t="t" r="r" b="b"/>
            <a:pathLst>
              <a:path w="3883" h="2561" extrusionOk="0">
                <a:moveTo>
                  <a:pt x="1937" y="396"/>
                </a:moveTo>
                <a:cubicBezTo>
                  <a:pt x="2091" y="545"/>
                  <a:pt x="2123" y="722"/>
                  <a:pt x="2080" y="834"/>
                </a:cubicBezTo>
                <a:cubicBezTo>
                  <a:pt x="2058" y="895"/>
                  <a:pt x="2020" y="928"/>
                  <a:pt x="1974" y="928"/>
                </a:cubicBezTo>
                <a:cubicBezTo>
                  <a:pt x="1946" y="928"/>
                  <a:pt x="1916" y="916"/>
                  <a:pt x="1884" y="890"/>
                </a:cubicBezTo>
                <a:cubicBezTo>
                  <a:pt x="1778" y="798"/>
                  <a:pt x="1803" y="583"/>
                  <a:pt x="1937" y="396"/>
                </a:cubicBezTo>
                <a:close/>
                <a:moveTo>
                  <a:pt x="3119" y="966"/>
                </a:moveTo>
                <a:lnTo>
                  <a:pt x="3119" y="966"/>
                </a:lnTo>
                <a:cubicBezTo>
                  <a:pt x="3089" y="1175"/>
                  <a:pt x="2961" y="1330"/>
                  <a:pt x="2789" y="1352"/>
                </a:cubicBezTo>
                <a:cubicBezTo>
                  <a:pt x="2780" y="1354"/>
                  <a:pt x="2769" y="1354"/>
                  <a:pt x="2761" y="1354"/>
                </a:cubicBezTo>
                <a:cubicBezTo>
                  <a:pt x="2714" y="1354"/>
                  <a:pt x="2714" y="1339"/>
                  <a:pt x="2714" y="1328"/>
                </a:cubicBezTo>
                <a:cubicBezTo>
                  <a:pt x="2710" y="1239"/>
                  <a:pt x="2878" y="1020"/>
                  <a:pt x="3119" y="966"/>
                </a:cubicBezTo>
                <a:close/>
                <a:moveTo>
                  <a:pt x="1080" y="1498"/>
                </a:moveTo>
                <a:cubicBezTo>
                  <a:pt x="1110" y="1498"/>
                  <a:pt x="1137" y="1526"/>
                  <a:pt x="1156" y="1549"/>
                </a:cubicBezTo>
                <a:cubicBezTo>
                  <a:pt x="1239" y="1656"/>
                  <a:pt x="1258" y="1773"/>
                  <a:pt x="1212" y="1869"/>
                </a:cubicBezTo>
                <a:cubicBezTo>
                  <a:pt x="1163" y="1971"/>
                  <a:pt x="1041" y="2037"/>
                  <a:pt x="897" y="2039"/>
                </a:cubicBezTo>
                <a:cubicBezTo>
                  <a:pt x="867" y="1847"/>
                  <a:pt x="924" y="1645"/>
                  <a:pt x="1001" y="1552"/>
                </a:cubicBezTo>
                <a:cubicBezTo>
                  <a:pt x="1027" y="1518"/>
                  <a:pt x="1056" y="1498"/>
                  <a:pt x="1080" y="1498"/>
                </a:cubicBezTo>
                <a:close/>
                <a:moveTo>
                  <a:pt x="2367" y="1666"/>
                </a:moveTo>
                <a:cubicBezTo>
                  <a:pt x="2376" y="1666"/>
                  <a:pt x="2399" y="1688"/>
                  <a:pt x="2418" y="1749"/>
                </a:cubicBezTo>
                <a:cubicBezTo>
                  <a:pt x="2465" y="1890"/>
                  <a:pt x="2435" y="2047"/>
                  <a:pt x="2337" y="2160"/>
                </a:cubicBezTo>
                <a:cubicBezTo>
                  <a:pt x="2248" y="2001"/>
                  <a:pt x="2257" y="1828"/>
                  <a:pt x="2308" y="1728"/>
                </a:cubicBezTo>
                <a:cubicBezTo>
                  <a:pt x="2331" y="1684"/>
                  <a:pt x="2357" y="1666"/>
                  <a:pt x="2367" y="1666"/>
                </a:cubicBezTo>
                <a:close/>
                <a:moveTo>
                  <a:pt x="2426" y="115"/>
                </a:moveTo>
                <a:cubicBezTo>
                  <a:pt x="2525" y="115"/>
                  <a:pt x="2626" y="145"/>
                  <a:pt x="2723" y="207"/>
                </a:cubicBezTo>
                <a:cubicBezTo>
                  <a:pt x="2963" y="362"/>
                  <a:pt x="3110" y="598"/>
                  <a:pt x="3121" y="847"/>
                </a:cubicBezTo>
                <a:cubicBezTo>
                  <a:pt x="2823" y="898"/>
                  <a:pt x="2591" y="1171"/>
                  <a:pt x="2597" y="1332"/>
                </a:cubicBezTo>
                <a:cubicBezTo>
                  <a:pt x="2601" y="1397"/>
                  <a:pt x="2642" y="1467"/>
                  <a:pt x="2758" y="1467"/>
                </a:cubicBezTo>
                <a:cubicBezTo>
                  <a:pt x="2772" y="1467"/>
                  <a:pt x="2786" y="1466"/>
                  <a:pt x="2801" y="1464"/>
                </a:cubicBezTo>
                <a:cubicBezTo>
                  <a:pt x="3033" y="1435"/>
                  <a:pt x="3206" y="1228"/>
                  <a:pt x="3231" y="954"/>
                </a:cubicBezTo>
                <a:cubicBezTo>
                  <a:pt x="3361" y="958"/>
                  <a:pt x="3480" y="1017"/>
                  <a:pt x="3587" y="1132"/>
                </a:cubicBezTo>
                <a:cubicBezTo>
                  <a:pt x="3770" y="1326"/>
                  <a:pt x="3727" y="1558"/>
                  <a:pt x="3657" y="1718"/>
                </a:cubicBezTo>
                <a:cubicBezTo>
                  <a:pt x="3499" y="2084"/>
                  <a:pt x="3055" y="2418"/>
                  <a:pt x="2727" y="2418"/>
                </a:cubicBezTo>
                <a:cubicBezTo>
                  <a:pt x="2724" y="2418"/>
                  <a:pt x="2721" y="2418"/>
                  <a:pt x="2717" y="2418"/>
                </a:cubicBezTo>
                <a:cubicBezTo>
                  <a:pt x="2638" y="2418"/>
                  <a:pt x="2561" y="2392"/>
                  <a:pt x="2497" y="2343"/>
                </a:cubicBezTo>
                <a:cubicBezTo>
                  <a:pt x="2463" y="2318"/>
                  <a:pt x="2431" y="2288"/>
                  <a:pt x="2403" y="2256"/>
                </a:cubicBezTo>
                <a:cubicBezTo>
                  <a:pt x="2542" y="2111"/>
                  <a:pt x="2589" y="1903"/>
                  <a:pt x="2527" y="1715"/>
                </a:cubicBezTo>
                <a:cubicBezTo>
                  <a:pt x="2482" y="1573"/>
                  <a:pt x="2408" y="1552"/>
                  <a:pt x="2365" y="1552"/>
                </a:cubicBezTo>
                <a:cubicBezTo>
                  <a:pt x="2306" y="1552"/>
                  <a:pt x="2246" y="1596"/>
                  <a:pt x="2206" y="1675"/>
                </a:cubicBezTo>
                <a:cubicBezTo>
                  <a:pt x="2135" y="1813"/>
                  <a:pt x="2127" y="2037"/>
                  <a:pt x="2252" y="2239"/>
                </a:cubicBezTo>
                <a:cubicBezTo>
                  <a:pt x="2120" y="2339"/>
                  <a:pt x="1876" y="2445"/>
                  <a:pt x="1424" y="2445"/>
                </a:cubicBezTo>
                <a:lnTo>
                  <a:pt x="1378" y="2445"/>
                </a:lnTo>
                <a:cubicBezTo>
                  <a:pt x="1097" y="2441"/>
                  <a:pt x="975" y="2294"/>
                  <a:pt x="924" y="2152"/>
                </a:cubicBezTo>
                <a:cubicBezTo>
                  <a:pt x="1101" y="2141"/>
                  <a:pt x="1246" y="2054"/>
                  <a:pt x="1312" y="1915"/>
                </a:cubicBezTo>
                <a:cubicBezTo>
                  <a:pt x="1380" y="1779"/>
                  <a:pt x="1354" y="1620"/>
                  <a:pt x="1244" y="1477"/>
                </a:cubicBezTo>
                <a:cubicBezTo>
                  <a:pt x="1182" y="1398"/>
                  <a:pt x="1120" y="1383"/>
                  <a:pt x="1078" y="1383"/>
                </a:cubicBezTo>
                <a:cubicBezTo>
                  <a:pt x="1018" y="1383"/>
                  <a:pt x="958" y="1415"/>
                  <a:pt x="909" y="1477"/>
                </a:cubicBezTo>
                <a:cubicBezTo>
                  <a:pt x="820" y="1588"/>
                  <a:pt x="750" y="1805"/>
                  <a:pt x="778" y="2026"/>
                </a:cubicBezTo>
                <a:cubicBezTo>
                  <a:pt x="639" y="1996"/>
                  <a:pt x="509" y="1935"/>
                  <a:pt x="397" y="1847"/>
                </a:cubicBezTo>
                <a:cubicBezTo>
                  <a:pt x="105" y="1630"/>
                  <a:pt x="167" y="1326"/>
                  <a:pt x="207" y="1207"/>
                </a:cubicBezTo>
                <a:cubicBezTo>
                  <a:pt x="294" y="943"/>
                  <a:pt x="526" y="730"/>
                  <a:pt x="726" y="730"/>
                </a:cubicBezTo>
                <a:cubicBezTo>
                  <a:pt x="730" y="730"/>
                  <a:pt x="733" y="730"/>
                  <a:pt x="736" y="730"/>
                </a:cubicBezTo>
                <a:cubicBezTo>
                  <a:pt x="781" y="730"/>
                  <a:pt x="825" y="744"/>
                  <a:pt x="863" y="768"/>
                </a:cubicBezTo>
                <a:cubicBezTo>
                  <a:pt x="872" y="774"/>
                  <a:pt x="881" y="776"/>
                  <a:pt x="891" y="776"/>
                </a:cubicBezTo>
                <a:cubicBezTo>
                  <a:pt x="923" y="776"/>
                  <a:pt x="953" y="747"/>
                  <a:pt x="950" y="711"/>
                </a:cubicBezTo>
                <a:cubicBezTo>
                  <a:pt x="948" y="709"/>
                  <a:pt x="912" y="407"/>
                  <a:pt x="1054" y="245"/>
                </a:cubicBezTo>
                <a:cubicBezTo>
                  <a:pt x="1115" y="175"/>
                  <a:pt x="1201" y="141"/>
                  <a:pt x="1312" y="141"/>
                </a:cubicBezTo>
                <a:cubicBezTo>
                  <a:pt x="1391" y="141"/>
                  <a:pt x="1482" y="158"/>
                  <a:pt x="1586" y="194"/>
                </a:cubicBezTo>
                <a:cubicBezTo>
                  <a:pt x="1680" y="224"/>
                  <a:pt x="1767" y="266"/>
                  <a:pt x="1848" y="321"/>
                </a:cubicBezTo>
                <a:cubicBezTo>
                  <a:pt x="1691" y="539"/>
                  <a:pt x="1635" y="828"/>
                  <a:pt x="1810" y="975"/>
                </a:cubicBezTo>
                <a:cubicBezTo>
                  <a:pt x="1854" y="1017"/>
                  <a:pt x="1914" y="1041"/>
                  <a:pt x="1976" y="1043"/>
                </a:cubicBezTo>
                <a:cubicBezTo>
                  <a:pt x="2069" y="1043"/>
                  <a:pt x="2150" y="977"/>
                  <a:pt x="2188" y="871"/>
                </a:cubicBezTo>
                <a:cubicBezTo>
                  <a:pt x="2242" y="719"/>
                  <a:pt x="2206" y="492"/>
                  <a:pt x="2010" y="307"/>
                </a:cubicBezTo>
                <a:cubicBezTo>
                  <a:pt x="2130" y="182"/>
                  <a:pt x="2276" y="115"/>
                  <a:pt x="2426" y="115"/>
                </a:cubicBezTo>
                <a:close/>
                <a:moveTo>
                  <a:pt x="2427" y="0"/>
                </a:moveTo>
                <a:cubicBezTo>
                  <a:pt x="2246" y="0"/>
                  <a:pt x="2065" y="85"/>
                  <a:pt x="1925" y="234"/>
                </a:cubicBezTo>
                <a:cubicBezTo>
                  <a:pt x="1831" y="170"/>
                  <a:pt x="1731" y="121"/>
                  <a:pt x="1625" y="85"/>
                </a:cubicBezTo>
                <a:cubicBezTo>
                  <a:pt x="1510" y="47"/>
                  <a:pt x="1407" y="29"/>
                  <a:pt x="1315" y="29"/>
                </a:cubicBezTo>
                <a:cubicBezTo>
                  <a:pt x="1170" y="29"/>
                  <a:pt x="1054" y="76"/>
                  <a:pt x="971" y="170"/>
                </a:cubicBezTo>
                <a:cubicBezTo>
                  <a:pt x="850" y="309"/>
                  <a:pt x="833" y="511"/>
                  <a:pt x="833" y="630"/>
                </a:cubicBezTo>
                <a:cubicBezTo>
                  <a:pt x="799" y="622"/>
                  <a:pt x="765" y="617"/>
                  <a:pt x="731" y="617"/>
                </a:cubicBezTo>
                <a:cubicBezTo>
                  <a:pt x="482" y="617"/>
                  <a:pt x="205" y="860"/>
                  <a:pt x="103" y="1171"/>
                </a:cubicBezTo>
                <a:cubicBezTo>
                  <a:pt x="1" y="1475"/>
                  <a:pt x="86" y="1756"/>
                  <a:pt x="333" y="1939"/>
                </a:cubicBezTo>
                <a:cubicBezTo>
                  <a:pt x="488" y="2056"/>
                  <a:pt x="650" y="2128"/>
                  <a:pt x="805" y="2147"/>
                </a:cubicBezTo>
                <a:cubicBezTo>
                  <a:pt x="878" y="2405"/>
                  <a:pt x="1084" y="2554"/>
                  <a:pt x="1376" y="2560"/>
                </a:cubicBezTo>
                <a:lnTo>
                  <a:pt x="1424" y="2560"/>
                </a:lnTo>
                <a:cubicBezTo>
                  <a:pt x="1814" y="2560"/>
                  <a:pt x="2123" y="2482"/>
                  <a:pt x="2320" y="2333"/>
                </a:cubicBezTo>
                <a:cubicBezTo>
                  <a:pt x="2352" y="2369"/>
                  <a:pt x="2389" y="2403"/>
                  <a:pt x="2427" y="2433"/>
                </a:cubicBezTo>
                <a:cubicBezTo>
                  <a:pt x="2509" y="2499"/>
                  <a:pt x="2612" y="2533"/>
                  <a:pt x="2717" y="2533"/>
                </a:cubicBezTo>
                <a:cubicBezTo>
                  <a:pt x="2721" y="2533"/>
                  <a:pt x="2724" y="2533"/>
                  <a:pt x="2727" y="2533"/>
                </a:cubicBezTo>
                <a:cubicBezTo>
                  <a:pt x="3104" y="2533"/>
                  <a:pt x="3587" y="2173"/>
                  <a:pt x="3765" y="1762"/>
                </a:cubicBezTo>
                <a:cubicBezTo>
                  <a:pt x="3883" y="1494"/>
                  <a:pt x="3848" y="1241"/>
                  <a:pt x="3674" y="1056"/>
                </a:cubicBezTo>
                <a:cubicBezTo>
                  <a:pt x="3544" y="917"/>
                  <a:pt x="3397" y="845"/>
                  <a:pt x="3238" y="841"/>
                </a:cubicBezTo>
                <a:cubicBezTo>
                  <a:pt x="3223" y="556"/>
                  <a:pt x="3059" y="285"/>
                  <a:pt x="2784" y="111"/>
                </a:cubicBezTo>
                <a:cubicBezTo>
                  <a:pt x="2680" y="41"/>
                  <a:pt x="2555" y="2"/>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8079963" y="4160450"/>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07415" y="4438808"/>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flipH="1">
            <a:off x="6159723" y="4591820"/>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0" name="Google Shape;1370;p43"/>
          <p:cNvGrpSpPr/>
          <p:nvPr/>
        </p:nvGrpSpPr>
        <p:grpSpPr>
          <a:xfrm>
            <a:off x="2149449" y="903015"/>
            <a:ext cx="178234" cy="178234"/>
            <a:chOff x="5944424" y="1865453"/>
            <a:chExt cx="178234" cy="178234"/>
          </a:xfrm>
        </p:grpSpPr>
        <p:sp>
          <p:nvSpPr>
            <p:cNvPr id="1371" name="Google Shape;1371;p43"/>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pic>
        <p:nvPicPr>
          <p:cNvPr id="3" name="Picture 2" descr="A picture containing person, table, floor, computer&#10;&#10;Description automatically generated">
            <a:extLst>
              <a:ext uri="{FF2B5EF4-FFF2-40B4-BE49-F238E27FC236}">
                <a16:creationId xmlns:a16="http://schemas.microsoft.com/office/drawing/2014/main" id="{76061628-9F2C-1ECF-120F-E40B54B136E4}"/>
              </a:ext>
            </a:extLst>
          </p:cNvPr>
          <p:cNvPicPr>
            <a:picLocks noChangeAspect="1"/>
          </p:cNvPicPr>
          <p:nvPr/>
        </p:nvPicPr>
        <p:blipFill rotWithShape="1">
          <a:blip r:embed="rId3"/>
          <a:srcRect l="1968" t="1062" b="38083"/>
          <a:stretch/>
        </p:blipFill>
        <p:spPr>
          <a:xfrm>
            <a:off x="3605080" y="265814"/>
            <a:ext cx="5347534" cy="2696466"/>
          </a:xfrm>
          <a:prstGeom prst="rect">
            <a:avLst/>
          </a:prstGeom>
        </p:spPr>
      </p:pic>
      <p:pic>
        <p:nvPicPr>
          <p:cNvPr id="8" name="Picture 7">
            <a:extLst>
              <a:ext uri="{FF2B5EF4-FFF2-40B4-BE49-F238E27FC236}">
                <a16:creationId xmlns:a16="http://schemas.microsoft.com/office/drawing/2014/main" id="{A9E442C9-5409-4D05-8CF2-6B417B7782DE}"/>
              </a:ext>
            </a:extLst>
          </p:cNvPr>
          <p:cNvPicPr>
            <a:picLocks noChangeAspect="1"/>
          </p:cNvPicPr>
          <p:nvPr/>
        </p:nvPicPr>
        <p:blipFill rotWithShape="1">
          <a:blip r:embed="rId4"/>
          <a:srcRect l="5707" t="21828" r="3977" b="2807"/>
          <a:stretch/>
        </p:blipFill>
        <p:spPr>
          <a:xfrm>
            <a:off x="270081" y="457200"/>
            <a:ext cx="2980756" cy="4008473"/>
          </a:xfrm>
          <a:prstGeom prst="rect">
            <a:avLst/>
          </a:prstGeom>
        </p:spPr>
      </p:pic>
      <p:grpSp>
        <p:nvGrpSpPr>
          <p:cNvPr id="1705" name="Google Shape;1705;p50"/>
          <p:cNvGrpSpPr/>
          <p:nvPr/>
        </p:nvGrpSpPr>
        <p:grpSpPr>
          <a:xfrm>
            <a:off x="3401243" y="91662"/>
            <a:ext cx="5742757" cy="3777142"/>
            <a:chOff x="4572031" y="1415284"/>
            <a:chExt cx="2928496" cy="2319344"/>
          </a:xfrm>
        </p:grpSpPr>
        <p:grpSp>
          <p:nvGrpSpPr>
            <p:cNvPr id="1706" name="Google Shape;1706;p50"/>
            <p:cNvGrpSpPr/>
            <p:nvPr/>
          </p:nvGrpSpPr>
          <p:grpSpPr>
            <a:xfrm>
              <a:off x="4572031" y="1415284"/>
              <a:ext cx="2928496" cy="1993075"/>
              <a:chOff x="3665860" y="822037"/>
              <a:chExt cx="4846098" cy="3243937"/>
            </a:xfrm>
          </p:grpSpPr>
          <p:grpSp>
            <p:nvGrpSpPr>
              <p:cNvPr id="1707" name="Google Shape;1707;p50"/>
              <p:cNvGrpSpPr/>
              <p:nvPr/>
            </p:nvGrpSpPr>
            <p:grpSpPr>
              <a:xfrm>
                <a:off x="3665860" y="822037"/>
                <a:ext cx="4846098" cy="3243937"/>
                <a:chOff x="518725" y="252435"/>
                <a:chExt cx="6644862" cy="4448015"/>
              </a:xfrm>
            </p:grpSpPr>
            <p:sp>
              <p:nvSpPr>
                <p:cNvPr id="1708" name="Google Shape;1708;p50"/>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0"/>
                <p:cNvSpPr/>
                <p:nvPr/>
              </p:nvSpPr>
              <p:spPr>
                <a:xfrm>
                  <a:off x="518725" y="252435"/>
                  <a:ext cx="6644862"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50"/>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1" name="Google Shape;1711;p50"/>
            <p:cNvSpPr/>
            <p:nvPr/>
          </p:nvSpPr>
          <p:spPr>
            <a:xfrm>
              <a:off x="5498913" y="3353382"/>
              <a:ext cx="1040944" cy="381246"/>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7" name="Google Shape;1727;p50"/>
          <p:cNvSpPr/>
          <p:nvPr/>
        </p:nvSpPr>
        <p:spPr>
          <a:xfrm flipH="1">
            <a:off x="818209" y="2776937"/>
            <a:ext cx="131443" cy="131113"/>
          </a:xfrm>
          <a:custGeom>
            <a:avLst/>
            <a:gdLst/>
            <a:ahLst/>
            <a:cxnLst/>
            <a:rect l="l" t="t" r="r" b="b"/>
            <a:pathLst>
              <a:path w="795" h="793" extrusionOk="0">
                <a:moveTo>
                  <a:pt x="400" y="116"/>
                </a:moveTo>
                <a:cubicBezTo>
                  <a:pt x="474" y="116"/>
                  <a:pt x="546" y="146"/>
                  <a:pt x="597" y="199"/>
                </a:cubicBezTo>
                <a:cubicBezTo>
                  <a:pt x="773" y="375"/>
                  <a:pt x="648" y="677"/>
                  <a:pt x="399" y="677"/>
                </a:cubicBezTo>
                <a:cubicBezTo>
                  <a:pt x="243" y="677"/>
                  <a:pt x="118" y="552"/>
                  <a:pt x="118" y="396"/>
                </a:cubicBezTo>
                <a:cubicBezTo>
                  <a:pt x="118" y="241"/>
                  <a:pt x="245" y="116"/>
                  <a:pt x="400" y="116"/>
                </a:cubicBezTo>
                <a:close/>
                <a:moveTo>
                  <a:pt x="399" y="1"/>
                </a:moveTo>
                <a:cubicBezTo>
                  <a:pt x="180" y="1"/>
                  <a:pt x="3" y="177"/>
                  <a:pt x="3" y="396"/>
                </a:cubicBezTo>
                <a:cubicBezTo>
                  <a:pt x="1" y="614"/>
                  <a:pt x="180" y="792"/>
                  <a:pt x="397" y="792"/>
                </a:cubicBezTo>
                <a:lnTo>
                  <a:pt x="399" y="792"/>
                </a:lnTo>
                <a:cubicBezTo>
                  <a:pt x="618" y="792"/>
                  <a:pt x="795" y="614"/>
                  <a:pt x="795" y="396"/>
                </a:cubicBezTo>
                <a:cubicBezTo>
                  <a:pt x="795" y="177"/>
                  <a:pt x="616"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B6CF1D20-C7F8-4BA1-A45F-6FCE22BFADF0}"/>
              </a:ext>
            </a:extLst>
          </p:cNvPr>
          <p:cNvPicPr>
            <a:picLocks noChangeAspect="1"/>
          </p:cNvPicPr>
          <p:nvPr/>
        </p:nvPicPr>
        <p:blipFill>
          <a:blip r:embed="rId5"/>
          <a:stretch>
            <a:fillRect/>
          </a:stretch>
        </p:blipFill>
        <p:spPr>
          <a:xfrm>
            <a:off x="-1" y="0"/>
            <a:ext cx="3500844" cy="4837065"/>
          </a:xfrm>
          <a:prstGeom prst="rect">
            <a:avLst/>
          </a:prstGeom>
        </p:spPr>
      </p:pic>
      <p:pic>
        <p:nvPicPr>
          <p:cNvPr id="5" name="Picture 4">
            <a:extLst>
              <a:ext uri="{FF2B5EF4-FFF2-40B4-BE49-F238E27FC236}">
                <a16:creationId xmlns:a16="http://schemas.microsoft.com/office/drawing/2014/main" id="{3EC2194D-E781-4405-BFEC-E031129582ED}"/>
              </a:ext>
            </a:extLst>
          </p:cNvPr>
          <p:cNvPicPr>
            <a:picLocks noChangeAspect="1"/>
          </p:cNvPicPr>
          <p:nvPr/>
        </p:nvPicPr>
        <p:blipFill rotWithShape="1">
          <a:blip r:embed="rId6"/>
          <a:srcRect l="15133" t="37827" r="9902"/>
          <a:stretch/>
        </p:blipFill>
        <p:spPr>
          <a:xfrm>
            <a:off x="4873079" y="2942774"/>
            <a:ext cx="3725292" cy="2019763"/>
          </a:xfrm>
          <a:prstGeom prst="rect">
            <a:avLst/>
          </a:prstGeom>
        </p:spPr>
      </p:pic>
      <p:pic>
        <p:nvPicPr>
          <p:cNvPr id="10" name="Picture 9">
            <a:extLst>
              <a:ext uri="{FF2B5EF4-FFF2-40B4-BE49-F238E27FC236}">
                <a16:creationId xmlns:a16="http://schemas.microsoft.com/office/drawing/2014/main" id="{D400D24C-A6FB-4B5D-B700-423C365FE91D}"/>
              </a:ext>
            </a:extLst>
          </p:cNvPr>
          <p:cNvPicPr>
            <a:picLocks noChangeAspect="1"/>
          </p:cNvPicPr>
          <p:nvPr/>
        </p:nvPicPr>
        <p:blipFill>
          <a:blip r:embed="rId7"/>
          <a:stretch>
            <a:fillRect/>
          </a:stretch>
        </p:blipFill>
        <p:spPr>
          <a:xfrm rot="3219947">
            <a:off x="3543132" y="3663889"/>
            <a:ext cx="712884" cy="712884"/>
          </a:xfrm>
          <a:prstGeom prst="rect">
            <a:avLst/>
          </a:prstGeom>
        </p:spPr>
      </p:pic>
      <p:grpSp>
        <p:nvGrpSpPr>
          <p:cNvPr id="1717" name="Google Shape;1717;p50"/>
          <p:cNvGrpSpPr/>
          <p:nvPr/>
        </p:nvGrpSpPr>
        <p:grpSpPr>
          <a:xfrm rot="-5400000">
            <a:off x="5528040" y="1527540"/>
            <a:ext cx="2362208" cy="4869711"/>
            <a:chOff x="4571999" y="1621825"/>
            <a:chExt cx="1371719" cy="2755144"/>
          </a:xfrm>
        </p:grpSpPr>
        <p:sp>
          <p:nvSpPr>
            <p:cNvPr id="1718" name="Google Shape;1718;p50"/>
            <p:cNvSpPr/>
            <p:nvPr/>
          </p:nvSpPr>
          <p:spPr>
            <a:xfrm>
              <a:off x="4571999" y="1621825"/>
              <a:ext cx="1371719" cy="2755144"/>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0"/>
            <p:cNvSpPr/>
            <p:nvPr/>
          </p:nvSpPr>
          <p:spPr>
            <a:xfrm>
              <a:off x="5097025" y="1824213"/>
              <a:ext cx="321600" cy="693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0"/>
            <p:cNvSpPr/>
            <p:nvPr/>
          </p:nvSpPr>
          <p:spPr>
            <a:xfrm>
              <a:off x="5167368" y="4029075"/>
              <a:ext cx="180900" cy="180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CD9D72FA-2C4F-4691-8A7D-50F073041CCF}"/>
              </a:ext>
            </a:extLst>
          </p:cNvPr>
          <p:cNvSpPr/>
          <p:nvPr/>
        </p:nvSpPr>
        <p:spPr>
          <a:xfrm>
            <a:off x="0" y="4928727"/>
            <a:ext cx="2045753" cy="246221"/>
          </a:xfrm>
          <a:prstGeom prst="rect">
            <a:avLst/>
          </a:prstGeom>
        </p:spPr>
        <p:txBody>
          <a:bodyPr wrap="none">
            <a:spAutoFit/>
          </a:bodyPr>
          <a:lstStyle/>
          <a:p>
            <a:r>
              <a:rPr lang="en-US" sz="1000" dirty="0">
                <a:latin typeface="+mn-lt"/>
              </a:rPr>
              <a:t>Reference: </a:t>
            </a:r>
            <a:r>
              <a:rPr lang="en-US" sz="1000" dirty="0" err="1">
                <a:latin typeface="+mn-lt"/>
              </a:rPr>
              <a:t>Nsg</a:t>
            </a:r>
            <a:r>
              <a:rPr lang="en-US" sz="1000" dirty="0">
                <a:latin typeface="+mn-lt"/>
              </a:rPr>
              <a:t> I Faculty (2021-2023)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grpSp>
        <p:nvGrpSpPr>
          <p:cNvPr id="1705" name="Google Shape;1705;p50"/>
          <p:cNvGrpSpPr/>
          <p:nvPr/>
        </p:nvGrpSpPr>
        <p:grpSpPr>
          <a:xfrm>
            <a:off x="-1" y="1"/>
            <a:ext cx="3944680" cy="2750422"/>
            <a:chOff x="4572031" y="1415284"/>
            <a:chExt cx="2875341" cy="2319344"/>
          </a:xfrm>
        </p:grpSpPr>
        <p:grpSp>
          <p:nvGrpSpPr>
            <p:cNvPr id="1706" name="Google Shape;1706;p50"/>
            <p:cNvGrpSpPr/>
            <p:nvPr/>
          </p:nvGrpSpPr>
          <p:grpSpPr>
            <a:xfrm>
              <a:off x="4572031" y="1415284"/>
              <a:ext cx="2875341" cy="1993075"/>
              <a:chOff x="3665860" y="822037"/>
              <a:chExt cx="4758136" cy="3243937"/>
            </a:xfrm>
          </p:grpSpPr>
          <p:grpSp>
            <p:nvGrpSpPr>
              <p:cNvPr id="1707" name="Google Shape;1707;p50"/>
              <p:cNvGrpSpPr/>
              <p:nvPr/>
            </p:nvGrpSpPr>
            <p:grpSpPr>
              <a:xfrm>
                <a:off x="3665860" y="822037"/>
                <a:ext cx="4758136" cy="3243937"/>
                <a:chOff x="518725" y="252435"/>
                <a:chExt cx="6524250" cy="4448015"/>
              </a:xfrm>
            </p:grpSpPr>
            <p:sp>
              <p:nvSpPr>
                <p:cNvPr id="1708" name="Google Shape;1708;p50"/>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0"/>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50"/>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1" name="Google Shape;1711;p50"/>
            <p:cNvSpPr/>
            <p:nvPr/>
          </p:nvSpPr>
          <p:spPr>
            <a:xfrm>
              <a:off x="5498913" y="3353382"/>
              <a:ext cx="1040944" cy="381246"/>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50"/>
          <p:cNvSpPr/>
          <p:nvPr/>
        </p:nvSpPr>
        <p:spPr>
          <a:xfrm rot="10800000" flipH="1">
            <a:off x="7632913" y="751068"/>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0"/>
          <p:cNvSpPr/>
          <p:nvPr/>
        </p:nvSpPr>
        <p:spPr>
          <a:xfrm rot="6697550">
            <a:off x="4580080" y="4264943"/>
            <a:ext cx="54539" cy="54539"/>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50"/>
          <p:cNvGrpSpPr/>
          <p:nvPr/>
        </p:nvGrpSpPr>
        <p:grpSpPr>
          <a:xfrm rot="5400000" flipH="1">
            <a:off x="7955198" y="1087423"/>
            <a:ext cx="617709" cy="426952"/>
            <a:chOff x="2591975" y="3584475"/>
            <a:chExt cx="106375" cy="73525"/>
          </a:xfrm>
        </p:grpSpPr>
        <p:sp>
          <p:nvSpPr>
            <p:cNvPr id="1724" name="Google Shape;1724;p50"/>
            <p:cNvSpPr/>
            <p:nvPr/>
          </p:nvSpPr>
          <p:spPr>
            <a:xfrm>
              <a:off x="2603675" y="3597200"/>
              <a:ext cx="81125" cy="43450"/>
            </a:xfrm>
            <a:custGeom>
              <a:avLst/>
              <a:gdLst/>
              <a:ahLst/>
              <a:cxnLst/>
              <a:rect l="l" t="t" r="r" b="b"/>
              <a:pathLst>
                <a:path w="3245" h="1738" extrusionOk="0">
                  <a:moveTo>
                    <a:pt x="722" y="0"/>
                  </a:moveTo>
                  <a:cubicBezTo>
                    <a:pt x="330" y="0"/>
                    <a:pt x="57" y="69"/>
                    <a:pt x="50" y="71"/>
                  </a:cubicBezTo>
                  <a:cubicBezTo>
                    <a:pt x="18" y="79"/>
                    <a:pt x="1" y="109"/>
                    <a:pt x="9" y="141"/>
                  </a:cubicBezTo>
                  <a:cubicBezTo>
                    <a:pt x="15" y="166"/>
                    <a:pt x="38" y="183"/>
                    <a:pt x="63" y="183"/>
                  </a:cubicBezTo>
                  <a:cubicBezTo>
                    <a:pt x="68" y="183"/>
                    <a:pt x="73" y="183"/>
                    <a:pt x="78" y="181"/>
                  </a:cubicBezTo>
                  <a:cubicBezTo>
                    <a:pt x="108" y="173"/>
                    <a:pt x="375" y="107"/>
                    <a:pt x="747" y="107"/>
                  </a:cubicBezTo>
                  <a:cubicBezTo>
                    <a:pt x="1459" y="107"/>
                    <a:pt x="2556" y="349"/>
                    <a:pt x="3127" y="1703"/>
                  </a:cubicBezTo>
                  <a:cubicBezTo>
                    <a:pt x="3136" y="1724"/>
                    <a:pt x="3157" y="1737"/>
                    <a:pt x="3180" y="1737"/>
                  </a:cubicBezTo>
                  <a:cubicBezTo>
                    <a:pt x="3187" y="1737"/>
                    <a:pt x="3195" y="1735"/>
                    <a:pt x="3202" y="1733"/>
                  </a:cubicBezTo>
                  <a:cubicBezTo>
                    <a:pt x="3231" y="1720"/>
                    <a:pt x="3244" y="1688"/>
                    <a:pt x="3231" y="1658"/>
                  </a:cubicBezTo>
                  <a:cubicBezTo>
                    <a:pt x="2638" y="246"/>
                    <a:pt x="1466" y="0"/>
                    <a:pt x="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0"/>
            <p:cNvSpPr/>
            <p:nvPr/>
          </p:nvSpPr>
          <p:spPr>
            <a:xfrm>
              <a:off x="2663325" y="3619650"/>
              <a:ext cx="35025" cy="38350"/>
            </a:xfrm>
            <a:custGeom>
              <a:avLst/>
              <a:gdLst/>
              <a:ahLst/>
              <a:cxnLst/>
              <a:rect l="l" t="t" r="r" b="b"/>
              <a:pathLst>
                <a:path w="1401" h="1534" extrusionOk="0">
                  <a:moveTo>
                    <a:pt x="939" y="147"/>
                  </a:moveTo>
                  <a:cubicBezTo>
                    <a:pt x="1035" y="348"/>
                    <a:pt x="1239" y="1218"/>
                    <a:pt x="1205" y="1418"/>
                  </a:cubicBezTo>
                  <a:cubicBezTo>
                    <a:pt x="1022" y="1395"/>
                    <a:pt x="301" y="1007"/>
                    <a:pt x="141" y="863"/>
                  </a:cubicBezTo>
                  <a:cubicBezTo>
                    <a:pt x="181" y="850"/>
                    <a:pt x="279" y="833"/>
                    <a:pt x="520" y="833"/>
                  </a:cubicBezTo>
                  <a:cubicBezTo>
                    <a:pt x="665" y="833"/>
                    <a:pt x="792" y="839"/>
                    <a:pt x="792" y="839"/>
                  </a:cubicBezTo>
                  <a:cubicBezTo>
                    <a:pt x="794" y="839"/>
                    <a:pt x="797" y="840"/>
                    <a:pt x="799" y="840"/>
                  </a:cubicBezTo>
                  <a:cubicBezTo>
                    <a:pt x="813" y="840"/>
                    <a:pt x="826" y="833"/>
                    <a:pt x="837" y="822"/>
                  </a:cubicBezTo>
                  <a:cubicBezTo>
                    <a:pt x="848" y="811"/>
                    <a:pt x="854" y="797"/>
                    <a:pt x="854" y="780"/>
                  </a:cubicBezTo>
                  <a:cubicBezTo>
                    <a:pt x="852" y="775"/>
                    <a:pt x="839" y="428"/>
                    <a:pt x="939" y="147"/>
                  </a:cubicBezTo>
                  <a:close/>
                  <a:moveTo>
                    <a:pt x="928" y="1"/>
                  </a:moveTo>
                  <a:cubicBezTo>
                    <a:pt x="903" y="1"/>
                    <a:pt x="867" y="13"/>
                    <a:pt x="843" y="73"/>
                  </a:cubicBezTo>
                  <a:cubicBezTo>
                    <a:pt x="748" y="307"/>
                    <a:pt x="737" y="597"/>
                    <a:pt x="737" y="722"/>
                  </a:cubicBezTo>
                  <a:cubicBezTo>
                    <a:pt x="684" y="720"/>
                    <a:pt x="603" y="718"/>
                    <a:pt x="518" y="718"/>
                  </a:cubicBezTo>
                  <a:cubicBezTo>
                    <a:pt x="98" y="718"/>
                    <a:pt x="39" y="771"/>
                    <a:pt x="18" y="820"/>
                  </a:cubicBezTo>
                  <a:cubicBezTo>
                    <a:pt x="1" y="854"/>
                    <a:pt x="9" y="892"/>
                    <a:pt x="35" y="918"/>
                  </a:cubicBezTo>
                  <a:cubicBezTo>
                    <a:pt x="164" y="1069"/>
                    <a:pt x="1024" y="1533"/>
                    <a:pt x="1220" y="1533"/>
                  </a:cubicBezTo>
                  <a:cubicBezTo>
                    <a:pt x="1223" y="1533"/>
                    <a:pt x="1225" y="1533"/>
                    <a:pt x="1228" y="1533"/>
                  </a:cubicBezTo>
                  <a:cubicBezTo>
                    <a:pt x="1247" y="1533"/>
                    <a:pt x="1267" y="1527"/>
                    <a:pt x="1284" y="1516"/>
                  </a:cubicBezTo>
                  <a:cubicBezTo>
                    <a:pt x="1401" y="1420"/>
                    <a:pt x="1171" y="443"/>
                    <a:pt x="1088" y="213"/>
                  </a:cubicBezTo>
                  <a:cubicBezTo>
                    <a:pt x="1033" y="60"/>
                    <a:pt x="98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0"/>
            <p:cNvSpPr/>
            <p:nvPr/>
          </p:nvSpPr>
          <p:spPr>
            <a:xfrm>
              <a:off x="2591975" y="3584475"/>
              <a:ext cx="57700" cy="30100"/>
            </a:xfrm>
            <a:custGeom>
              <a:avLst/>
              <a:gdLst/>
              <a:ahLst/>
              <a:cxnLst/>
              <a:rect l="l" t="t" r="r" b="b"/>
              <a:pathLst>
                <a:path w="2308" h="1204" extrusionOk="0">
                  <a:moveTo>
                    <a:pt x="1214" y="116"/>
                  </a:moveTo>
                  <a:cubicBezTo>
                    <a:pt x="1552" y="116"/>
                    <a:pt x="1731" y="146"/>
                    <a:pt x="1784" y="175"/>
                  </a:cubicBezTo>
                  <a:cubicBezTo>
                    <a:pt x="1952" y="265"/>
                    <a:pt x="2112" y="599"/>
                    <a:pt x="2176" y="763"/>
                  </a:cubicBezTo>
                  <a:cubicBezTo>
                    <a:pt x="2037" y="865"/>
                    <a:pt x="1891" y="952"/>
                    <a:pt x="1735" y="1027"/>
                  </a:cubicBezTo>
                  <a:cubicBezTo>
                    <a:pt x="1648" y="1065"/>
                    <a:pt x="1361" y="1091"/>
                    <a:pt x="1001" y="1091"/>
                  </a:cubicBezTo>
                  <a:cubicBezTo>
                    <a:pt x="520" y="1091"/>
                    <a:pt x="173" y="1048"/>
                    <a:pt x="116" y="1016"/>
                  </a:cubicBezTo>
                  <a:cubicBezTo>
                    <a:pt x="126" y="961"/>
                    <a:pt x="365" y="805"/>
                    <a:pt x="626" y="682"/>
                  </a:cubicBezTo>
                  <a:cubicBezTo>
                    <a:pt x="646" y="673"/>
                    <a:pt x="658" y="654"/>
                    <a:pt x="660" y="635"/>
                  </a:cubicBezTo>
                  <a:cubicBezTo>
                    <a:pt x="660" y="612"/>
                    <a:pt x="652" y="593"/>
                    <a:pt x="633" y="582"/>
                  </a:cubicBezTo>
                  <a:cubicBezTo>
                    <a:pt x="537" y="522"/>
                    <a:pt x="279" y="350"/>
                    <a:pt x="188" y="226"/>
                  </a:cubicBezTo>
                  <a:cubicBezTo>
                    <a:pt x="286" y="173"/>
                    <a:pt x="726" y="116"/>
                    <a:pt x="1214" y="116"/>
                  </a:cubicBezTo>
                  <a:close/>
                  <a:moveTo>
                    <a:pt x="1214" y="1"/>
                  </a:moveTo>
                  <a:cubicBezTo>
                    <a:pt x="1203" y="1"/>
                    <a:pt x="173" y="3"/>
                    <a:pt x="75" y="180"/>
                  </a:cubicBezTo>
                  <a:cubicBezTo>
                    <a:pt x="58" y="205"/>
                    <a:pt x="60" y="239"/>
                    <a:pt x="77" y="265"/>
                  </a:cubicBezTo>
                  <a:cubicBezTo>
                    <a:pt x="150" y="388"/>
                    <a:pt x="365" y="541"/>
                    <a:pt x="486" y="622"/>
                  </a:cubicBezTo>
                  <a:cubicBezTo>
                    <a:pt x="297" y="718"/>
                    <a:pt x="13" y="880"/>
                    <a:pt x="3" y="1005"/>
                  </a:cubicBezTo>
                  <a:cubicBezTo>
                    <a:pt x="1" y="1044"/>
                    <a:pt x="18" y="1080"/>
                    <a:pt x="52" y="1101"/>
                  </a:cubicBezTo>
                  <a:cubicBezTo>
                    <a:pt x="196" y="1199"/>
                    <a:pt x="920" y="1203"/>
                    <a:pt x="1003" y="1203"/>
                  </a:cubicBezTo>
                  <a:cubicBezTo>
                    <a:pt x="1146" y="1203"/>
                    <a:pt x="1629" y="1197"/>
                    <a:pt x="1782" y="1129"/>
                  </a:cubicBezTo>
                  <a:cubicBezTo>
                    <a:pt x="2018" y="1025"/>
                    <a:pt x="2269" y="837"/>
                    <a:pt x="2280" y="829"/>
                  </a:cubicBezTo>
                  <a:cubicBezTo>
                    <a:pt x="2301" y="814"/>
                    <a:pt x="2308" y="786"/>
                    <a:pt x="2301" y="763"/>
                  </a:cubicBezTo>
                  <a:cubicBezTo>
                    <a:pt x="2293" y="742"/>
                    <a:pt x="2099" y="209"/>
                    <a:pt x="1837" y="71"/>
                  </a:cubicBezTo>
                  <a:cubicBezTo>
                    <a:pt x="1720" y="9"/>
                    <a:pt x="1397" y="1"/>
                    <a:pt x="1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7" name="Google Shape;1727;p50"/>
          <p:cNvSpPr/>
          <p:nvPr/>
        </p:nvSpPr>
        <p:spPr>
          <a:xfrm flipH="1">
            <a:off x="818209" y="2776937"/>
            <a:ext cx="131443" cy="131113"/>
          </a:xfrm>
          <a:custGeom>
            <a:avLst/>
            <a:gdLst/>
            <a:ahLst/>
            <a:cxnLst/>
            <a:rect l="l" t="t" r="r" b="b"/>
            <a:pathLst>
              <a:path w="795" h="793" extrusionOk="0">
                <a:moveTo>
                  <a:pt x="400" y="116"/>
                </a:moveTo>
                <a:cubicBezTo>
                  <a:pt x="474" y="116"/>
                  <a:pt x="546" y="146"/>
                  <a:pt x="597" y="199"/>
                </a:cubicBezTo>
                <a:cubicBezTo>
                  <a:pt x="773" y="375"/>
                  <a:pt x="648" y="677"/>
                  <a:pt x="399" y="677"/>
                </a:cubicBezTo>
                <a:cubicBezTo>
                  <a:pt x="243" y="677"/>
                  <a:pt x="118" y="552"/>
                  <a:pt x="118" y="396"/>
                </a:cubicBezTo>
                <a:cubicBezTo>
                  <a:pt x="118" y="241"/>
                  <a:pt x="245" y="116"/>
                  <a:pt x="400" y="116"/>
                </a:cubicBezTo>
                <a:close/>
                <a:moveTo>
                  <a:pt x="399" y="1"/>
                </a:moveTo>
                <a:cubicBezTo>
                  <a:pt x="180" y="1"/>
                  <a:pt x="3" y="177"/>
                  <a:pt x="3" y="396"/>
                </a:cubicBezTo>
                <a:cubicBezTo>
                  <a:pt x="1" y="614"/>
                  <a:pt x="180" y="792"/>
                  <a:pt x="397" y="792"/>
                </a:cubicBezTo>
                <a:lnTo>
                  <a:pt x="399" y="792"/>
                </a:lnTo>
                <a:cubicBezTo>
                  <a:pt x="618" y="792"/>
                  <a:pt x="795" y="614"/>
                  <a:pt x="795" y="396"/>
                </a:cubicBezTo>
                <a:cubicBezTo>
                  <a:pt x="795" y="177"/>
                  <a:pt x="616"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25617D6E-ADDE-452F-B754-F8823125A7FE}"/>
              </a:ext>
            </a:extLst>
          </p:cNvPr>
          <p:cNvPicPr>
            <a:picLocks noChangeAspect="1"/>
          </p:cNvPicPr>
          <p:nvPr/>
        </p:nvPicPr>
        <p:blipFill rotWithShape="1">
          <a:blip r:embed="rId3"/>
          <a:srcRect t="25953" b="21839"/>
          <a:stretch/>
        </p:blipFill>
        <p:spPr>
          <a:xfrm>
            <a:off x="129093" y="120642"/>
            <a:ext cx="3679612" cy="1845894"/>
          </a:xfrm>
          <a:prstGeom prst="rect">
            <a:avLst/>
          </a:prstGeom>
        </p:spPr>
      </p:pic>
      <p:pic>
        <p:nvPicPr>
          <p:cNvPr id="2" name="Picture 1">
            <a:extLst>
              <a:ext uri="{FF2B5EF4-FFF2-40B4-BE49-F238E27FC236}">
                <a16:creationId xmlns:a16="http://schemas.microsoft.com/office/drawing/2014/main" id="{CA096AC1-750C-4A99-BA0A-864CB1D55DC0}"/>
              </a:ext>
            </a:extLst>
          </p:cNvPr>
          <p:cNvPicPr>
            <a:picLocks noChangeAspect="1"/>
          </p:cNvPicPr>
          <p:nvPr/>
        </p:nvPicPr>
        <p:blipFill rotWithShape="1">
          <a:blip r:embed="rId4"/>
          <a:srcRect l="5170" t="14603" r="4570" b="3715"/>
          <a:stretch/>
        </p:blipFill>
        <p:spPr>
          <a:xfrm>
            <a:off x="4642750" y="236776"/>
            <a:ext cx="4178081" cy="2297538"/>
          </a:xfrm>
          <a:prstGeom prst="rect">
            <a:avLst/>
          </a:prstGeom>
        </p:spPr>
      </p:pic>
      <p:grpSp>
        <p:nvGrpSpPr>
          <p:cNvPr id="1713" name="Google Shape;1713;p50"/>
          <p:cNvGrpSpPr/>
          <p:nvPr/>
        </p:nvGrpSpPr>
        <p:grpSpPr>
          <a:xfrm rot="5400000" flipH="1">
            <a:off x="5563302" y="-991183"/>
            <a:ext cx="2612199" cy="4594905"/>
            <a:chOff x="2498107" y="1080675"/>
            <a:chExt cx="2074038" cy="2982158"/>
          </a:xfrm>
        </p:grpSpPr>
        <p:sp>
          <p:nvSpPr>
            <p:cNvPr id="1714" name="Google Shape;1714;p50"/>
            <p:cNvSpPr/>
            <p:nvPr/>
          </p:nvSpPr>
          <p:spPr>
            <a:xfrm>
              <a:off x="2498107" y="1080675"/>
              <a:ext cx="2074038" cy="2982158"/>
            </a:xfrm>
            <a:custGeom>
              <a:avLst/>
              <a:gdLst/>
              <a:ahLst/>
              <a:cxnLst/>
              <a:rect l="l" t="t" r="r" b="b"/>
              <a:pathLst>
                <a:path w="160747" h="208725" extrusionOk="0">
                  <a:moveTo>
                    <a:pt x="144239" y="18365"/>
                  </a:moveTo>
                  <a:lnTo>
                    <a:pt x="144239" y="190978"/>
                  </a:lnTo>
                  <a:lnTo>
                    <a:pt x="15992" y="190978"/>
                  </a:lnTo>
                  <a:lnTo>
                    <a:pt x="15992" y="18365"/>
                  </a:lnTo>
                  <a:close/>
                  <a:moveTo>
                    <a:pt x="8460" y="0"/>
                  </a:moveTo>
                  <a:cubicBezTo>
                    <a:pt x="3817" y="0"/>
                    <a:pt x="0" y="3818"/>
                    <a:pt x="0" y="8460"/>
                  </a:cubicBezTo>
                  <a:lnTo>
                    <a:pt x="0" y="200264"/>
                  </a:lnTo>
                  <a:cubicBezTo>
                    <a:pt x="0" y="204907"/>
                    <a:pt x="3817" y="208725"/>
                    <a:pt x="8460" y="208725"/>
                  </a:cubicBezTo>
                  <a:lnTo>
                    <a:pt x="152390" y="208725"/>
                  </a:lnTo>
                  <a:cubicBezTo>
                    <a:pt x="157033" y="208725"/>
                    <a:pt x="160747" y="204907"/>
                    <a:pt x="160747" y="200264"/>
                  </a:cubicBezTo>
                  <a:lnTo>
                    <a:pt x="160747" y="8460"/>
                  </a:lnTo>
                  <a:cubicBezTo>
                    <a:pt x="160747" y="3818"/>
                    <a:pt x="157033" y="0"/>
                    <a:pt x="152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0"/>
            <p:cNvSpPr/>
            <p:nvPr/>
          </p:nvSpPr>
          <p:spPr>
            <a:xfrm>
              <a:off x="3469185" y="3867638"/>
              <a:ext cx="131700" cy="131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50"/>
          <p:cNvGrpSpPr/>
          <p:nvPr/>
        </p:nvGrpSpPr>
        <p:grpSpPr>
          <a:xfrm rot="-5400000">
            <a:off x="3269516" y="-997147"/>
            <a:ext cx="2627821" cy="9166855"/>
            <a:chOff x="4571999" y="1599479"/>
            <a:chExt cx="1371719" cy="2717865"/>
          </a:xfrm>
        </p:grpSpPr>
        <p:sp>
          <p:nvSpPr>
            <p:cNvPr id="1718" name="Google Shape;1718;p50"/>
            <p:cNvSpPr/>
            <p:nvPr/>
          </p:nvSpPr>
          <p:spPr>
            <a:xfrm>
              <a:off x="4571999" y="1599479"/>
              <a:ext cx="1371719" cy="2717865"/>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0"/>
            <p:cNvSpPr/>
            <p:nvPr/>
          </p:nvSpPr>
          <p:spPr>
            <a:xfrm>
              <a:off x="5056184" y="1770125"/>
              <a:ext cx="403350" cy="123388"/>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0"/>
            <p:cNvSpPr/>
            <p:nvPr/>
          </p:nvSpPr>
          <p:spPr>
            <a:xfrm>
              <a:off x="5052626" y="4019430"/>
              <a:ext cx="301190" cy="180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5E2195D6-91CB-4D4A-8F08-4E4C996BD99C}"/>
              </a:ext>
            </a:extLst>
          </p:cNvPr>
          <p:cNvPicPr>
            <a:picLocks noChangeAspect="1"/>
          </p:cNvPicPr>
          <p:nvPr/>
        </p:nvPicPr>
        <p:blipFill rotWithShape="1">
          <a:blip r:embed="rId5"/>
          <a:srcRect l="3733" t="43341" r="1436" b="21574"/>
          <a:stretch/>
        </p:blipFill>
        <p:spPr>
          <a:xfrm>
            <a:off x="1209112" y="2423019"/>
            <a:ext cx="6698670" cy="2297538"/>
          </a:xfrm>
          <a:prstGeom prst="rect">
            <a:avLst/>
          </a:prstGeom>
        </p:spPr>
      </p:pic>
      <p:pic>
        <p:nvPicPr>
          <p:cNvPr id="11" name="Picture 10">
            <a:extLst>
              <a:ext uri="{FF2B5EF4-FFF2-40B4-BE49-F238E27FC236}">
                <a16:creationId xmlns:a16="http://schemas.microsoft.com/office/drawing/2014/main" id="{1973AF91-B2A4-47C8-BFF4-1C1E898247E0}"/>
              </a:ext>
            </a:extLst>
          </p:cNvPr>
          <p:cNvPicPr>
            <a:picLocks noChangeAspect="1"/>
          </p:cNvPicPr>
          <p:nvPr/>
        </p:nvPicPr>
        <p:blipFill>
          <a:blip r:embed="rId6"/>
          <a:stretch>
            <a:fillRect/>
          </a:stretch>
        </p:blipFill>
        <p:spPr>
          <a:xfrm rot="2702358">
            <a:off x="3921205" y="596133"/>
            <a:ext cx="645023" cy="645023"/>
          </a:xfrm>
          <a:prstGeom prst="rect">
            <a:avLst/>
          </a:prstGeom>
        </p:spPr>
      </p:pic>
      <p:pic>
        <p:nvPicPr>
          <p:cNvPr id="12" name="Picture 11">
            <a:extLst>
              <a:ext uri="{FF2B5EF4-FFF2-40B4-BE49-F238E27FC236}">
                <a16:creationId xmlns:a16="http://schemas.microsoft.com/office/drawing/2014/main" id="{87410BA3-6D96-465F-8FE3-9A92E965B3E7}"/>
              </a:ext>
            </a:extLst>
          </p:cNvPr>
          <p:cNvPicPr>
            <a:picLocks noChangeAspect="1"/>
          </p:cNvPicPr>
          <p:nvPr/>
        </p:nvPicPr>
        <p:blipFill>
          <a:blip r:embed="rId7"/>
          <a:stretch>
            <a:fillRect/>
          </a:stretch>
        </p:blipFill>
        <p:spPr>
          <a:xfrm>
            <a:off x="3775810" y="1118944"/>
            <a:ext cx="953555" cy="985754"/>
          </a:xfrm>
          <a:prstGeom prst="rect">
            <a:avLst/>
          </a:prstGeom>
        </p:spPr>
      </p:pic>
      <p:sp>
        <p:nvSpPr>
          <p:cNvPr id="13" name="Rectangle 12">
            <a:extLst>
              <a:ext uri="{FF2B5EF4-FFF2-40B4-BE49-F238E27FC236}">
                <a16:creationId xmlns:a16="http://schemas.microsoft.com/office/drawing/2014/main" id="{E8504EDE-179C-4FB2-B302-AA60E0B61093}"/>
              </a:ext>
            </a:extLst>
          </p:cNvPr>
          <p:cNvSpPr/>
          <p:nvPr/>
        </p:nvSpPr>
        <p:spPr>
          <a:xfrm>
            <a:off x="6769397" y="4861037"/>
            <a:ext cx="2045753" cy="246221"/>
          </a:xfrm>
          <a:prstGeom prst="rect">
            <a:avLst/>
          </a:prstGeom>
        </p:spPr>
        <p:txBody>
          <a:bodyPr wrap="none">
            <a:spAutoFit/>
          </a:bodyPr>
          <a:lstStyle/>
          <a:p>
            <a:r>
              <a:rPr lang="en-US" sz="1000" dirty="0">
                <a:latin typeface="+mn-lt"/>
              </a:rPr>
              <a:t>Reference: </a:t>
            </a:r>
            <a:r>
              <a:rPr lang="en-US" sz="1000" dirty="0" err="1">
                <a:latin typeface="+mn-lt"/>
              </a:rPr>
              <a:t>Nsg</a:t>
            </a:r>
            <a:r>
              <a:rPr lang="en-US" sz="1000" dirty="0">
                <a:latin typeface="+mn-lt"/>
              </a:rPr>
              <a:t> I Faculty (2021-2022)</a:t>
            </a:r>
            <a:endParaRPr lang="en-US" dirty="0">
              <a:latin typeface="+mn-lt"/>
            </a:endParaRPr>
          </a:p>
        </p:txBody>
      </p:sp>
    </p:spTree>
    <p:extLst>
      <p:ext uri="{BB962C8B-B14F-4D97-AF65-F5344CB8AC3E}">
        <p14:creationId xmlns:p14="http://schemas.microsoft.com/office/powerpoint/2010/main" val="267922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639" name="Google Shape;639;p33"/>
          <p:cNvGrpSpPr/>
          <p:nvPr/>
        </p:nvGrpSpPr>
        <p:grpSpPr>
          <a:xfrm>
            <a:off x="7015188" y="1662350"/>
            <a:ext cx="888176" cy="888176"/>
            <a:chOff x="1193406" y="1795290"/>
            <a:chExt cx="888176" cy="888176"/>
          </a:xfrm>
        </p:grpSpPr>
        <p:grpSp>
          <p:nvGrpSpPr>
            <p:cNvPr id="640" name="Google Shape;640;p33"/>
            <p:cNvGrpSpPr/>
            <p:nvPr/>
          </p:nvGrpSpPr>
          <p:grpSpPr>
            <a:xfrm>
              <a:off x="1193406" y="1795290"/>
              <a:ext cx="888176" cy="888176"/>
              <a:chOff x="1075225" y="1618700"/>
              <a:chExt cx="1124700" cy="1124700"/>
            </a:xfrm>
          </p:grpSpPr>
          <p:sp>
            <p:nvSpPr>
              <p:cNvPr id="641" name="Google Shape;641;p33"/>
              <p:cNvSpPr/>
              <p:nvPr/>
            </p:nvSpPr>
            <p:spPr>
              <a:xfrm>
                <a:off x="1075225" y="1618700"/>
                <a:ext cx="1124700" cy="112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chemeClr val="accent6"/>
                </a:solidFill>
                <a:prstDash val="solid"/>
                <a:round/>
                <a:headEnd type="none" w="med" len="med"/>
                <a:tailEnd type="none" w="med" len="med"/>
              </a:ln>
            </p:spPr>
          </p:sp>
        </p:grpSp>
        <p:sp>
          <p:nvSpPr>
            <p:cNvPr id="643" name="Google Shape;643;p33"/>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chemeClr val="accent6"/>
              </a:solidFill>
              <a:prstDash val="solid"/>
              <a:round/>
              <a:headEnd type="none" w="med" len="med"/>
              <a:tailEnd type="none" w="med" len="med"/>
            </a:ln>
          </p:spPr>
        </p:sp>
      </p:grpSp>
      <p:grpSp>
        <p:nvGrpSpPr>
          <p:cNvPr id="644" name="Google Shape;644;p33"/>
          <p:cNvGrpSpPr/>
          <p:nvPr/>
        </p:nvGrpSpPr>
        <p:grpSpPr>
          <a:xfrm>
            <a:off x="1240638" y="1662350"/>
            <a:ext cx="888176" cy="888176"/>
            <a:chOff x="1193406" y="1795290"/>
            <a:chExt cx="888176" cy="888176"/>
          </a:xfrm>
        </p:grpSpPr>
        <p:grpSp>
          <p:nvGrpSpPr>
            <p:cNvPr id="645" name="Google Shape;645;p33"/>
            <p:cNvGrpSpPr/>
            <p:nvPr/>
          </p:nvGrpSpPr>
          <p:grpSpPr>
            <a:xfrm>
              <a:off x="1193406" y="1795290"/>
              <a:ext cx="888176" cy="888176"/>
              <a:chOff x="1075225" y="1618700"/>
              <a:chExt cx="1124700" cy="1124700"/>
            </a:xfrm>
          </p:grpSpPr>
          <p:sp>
            <p:nvSpPr>
              <p:cNvPr id="646" name="Google Shape;646;p33"/>
              <p:cNvSpPr/>
              <p:nvPr/>
            </p:nvSpPr>
            <p:spPr>
              <a:xfrm>
                <a:off x="1075225" y="1618700"/>
                <a:ext cx="1124700" cy="112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chemeClr val="accent6"/>
                </a:solidFill>
                <a:prstDash val="solid"/>
                <a:round/>
                <a:headEnd type="none" w="med" len="med"/>
                <a:tailEnd type="none" w="med" len="med"/>
              </a:ln>
            </p:spPr>
          </p:sp>
        </p:grpSp>
        <p:sp>
          <p:nvSpPr>
            <p:cNvPr id="648" name="Google Shape;648;p33"/>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chemeClr val="accent6"/>
              </a:solidFill>
              <a:prstDash val="solid"/>
              <a:round/>
              <a:headEnd type="none" w="med" len="med"/>
              <a:tailEnd type="none" w="med" len="med"/>
            </a:ln>
          </p:spPr>
        </p:sp>
      </p:grpSp>
      <p:sp>
        <p:nvSpPr>
          <p:cNvPr id="678" name="Google Shape;678;p3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Objectives</a:t>
            </a:r>
            <a:endParaRPr dirty="0"/>
          </a:p>
        </p:txBody>
      </p:sp>
      <p:sp>
        <p:nvSpPr>
          <p:cNvPr id="649" name="Google Shape;649;p33"/>
          <p:cNvSpPr txBox="1">
            <a:spLocks noGrp="1"/>
          </p:cNvSpPr>
          <p:nvPr>
            <p:ph type="subTitle" idx="1"/>
          </p:nvPr>
        </p:nvSpPr>
        <p:spPr>
          <a:xfrm>
            <a:off x="724425" y="3001615"/>
            <a:ext cx="1920600" cy="7883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An innovative teaching strategy you’d like to use!</a:t>
            </a:r>
            <a:endParaRPr dirty="0"/>
          </a:p>
        </p:txBody>
      </p:sp>
      <p:sp>
        <p:nvSpPr>
          <p:cNvPr id="650" name="Google Shape;650;p33"/>
          <p:cNvSpPr txBox="1">
            <a:spLocks noGrp="1"/>
          </p:cNvSpPr>
          <p:nvPr>
            <p:ph type="subTitle" idx="2"/>
          </p:nvPr>
        </p:nvSpPr>
        <p:spPr>
          <a:xfrm>
            <a:off x="755637" y="2605910"/>
            <a:ext cx="1920600" cy="4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Identify</a:t>
            </a:r>
            <a:endParaRPr b="1" dirty="0"/>
          </a:p>
        </p:txBody>
      </p:sp>
      <p:sp>
        <p:nvSpPr>
          <p:cNvPr id="664" name="Google Shape;664;p33"/>
          <p:cNvSpPr txBox="1">
            <a:spLocks noGrp="1"/>
          </p:cNvSpPr>
          <p:nvPr>
            <p:ph type="subTitle" idx="3"/>
          </p:nvPr>
        </p:nvSpPr>
        <p:spPr>
          <a:xfrm>
            <a:off x="3611700" y="3004795"/>
            <a:ext cx="1920600" cy="119774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for barriers to implementing innovative teaching strategies!</a:t>
            </a:r>
            <a:endParaRPr dirty="0"/>
          </a:p>
        </p:txBody>
      </p:sp>
      <p:sp>
        <p:nvSpPr>
          <p:cNvPr id="665" name="Google Shape;665;p33"/>
          <p:cNvSpPr txBox="1">
            <a:spLocks noGrp="1"/>
          </p:cNvSpPr>
          <p:nvPr>
            <p:ph type="subTitle" idx="4"/>
          </p:nvPr>
        </p:nvSpPr>
        <p:spPr>
          <a:xfrm>
            <a:off x="3611700" y="2583065"/>
            <a:ext cx="1920600" cy="4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Assess</a:t>
            </a:r>
            <a:endParaRPr b="1" dirty="0"/>
          </a:p>
        </p:txBody>
      </p:sp>
      <p:sp>
        <p:nvSpPr>
          <p:cNvPr id="666" name="Google Shape;666;p33"/>
          <p:cNvSpPr txBox="1">
            <a:spLocks noGrp="1"/>
          </p:cNvSpPr>
          <p:nvPr>
            <p:ph type="subTitle" idx="5"/>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ways to overcome these barriers!</a:t>
            </a:r>
            <a:endParaRPr dirty="0"/>
          </a:p>
        </p:txBody>
      </p:sp>
      <p:sp>
        <p:nvSpPr>
          <p:cNvPr id="667" name="Google Shape;667;p33"/>
          <p:cNvSpPr txBox="1">
            <a:spLocks noGrp="1"/>
          </p:cNvSpPr>
          <p:nvPr>
            <p:ph type="subTitle" idx="6"/>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Discuss</a:t>
            </a:r>
            <a:endParaRPr b="1" dirty="0"/>
          </a:p>
        </p:txBody>
      </p:sp>
      <p:grpSp>
        <p:nvGrpSpPr>
          <p:cNvPr id="651" name="Google Shape;651;p33"/>
          <p:cNvGrpSpPr/>
          <p:nvPr/>
        </p:nvGrpSpPr>
        <p:grpSpPr>
          <a:xfrm>
            <a:off x="7235225" y="1882375"/>
            <a:ext cx="448100" cy="448125"/>
            <a:chOff x="5485875" y="4148725"/>
            <a:chExt cx="448100" cy="448125"/>
          </a:xfrm>
        </p:grpSpPr>
        <p:sp>
          <p:nvSpPr>
            <p:cNvPr id="652" name="Google Shape;652;p33"/>
            <p:cNvSpPr/>
            <p:nvPr/>
          </p:nvSpPr>
          <p:spPr>
            <a:xfrm>
              <a:off x="5644400" y="4148725"/>
              <a:ext cx="236175" cy="339600"/>
            </a:xfrm>
            <a:custGeom>
              <a:avLst/>
              <a:gdLst/>
              <a:ahLst/>
              <a:cxnLst/>
              <a:rect l="l" t="t" r="r" b="b"/>
              <a:pathLst>
                <a:path w="9447" h="13584" extrusionOk="0">
                  <a:moveTo>
                    <a:pt x="2095" y="1"/>
                  </a:moveTo>
                  <a:lnTo>
                    <a:pt x="2095" y="7388"/>
                  </a:lnTo>
                  <a:lnTo>
                    <a:pt x="0" y="11576"/>
                  </a:lnTo>
                  <a:lnTo>
                    <a:pt x="2620" y="13584"/>
                  </a:lnTo>
                  <a:lnTo>
                    <a:pt x="5239" y="11576"/>
                  </a:lnTo>
                  <a:lnTo>
                    <a:pt x="3145" y="7388"/>
                  </a:lnTo>
                  <a:lnTo>
                    <a:pt x="3145" y="5288"/>
                  </a:lnTo>
                  <a:lnTo>
                    <a:pt x="9446" y="5288"/>
                  </a:lnTo>
                  <a:lnTo>
                    <a:pt x="94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5565500" y="4461725"/>
              <a:ext cx="288800" cy="135125"/>
            </a:xfrm>
            <a:custGeom>
              <a:avLst/>
              <a:gdLst/>
              <a:ahLst/>
              <a:cxnLst/>
              <a:rect l="l" t="t" r="r" b="b"/>
              <a:pathLst>
                <a:path w="11552" h="5405" extrusionOk="0">
                  <a:moveTo>
                    <a:pt x="2685" y="1"/>
                  </a:moveTo>
                  <a:lnTo>
                    <a:pt x="0" y="5404"/>
                  </a:lnTo>
                  <a:lnTo>
                    <a:pt x="11552" y="5404"/>
                  </a:lnTo>
                  <a:lnTo>
                    <a:pt x="8869" y="1"/>
                  </a:lnTo>
                  <a:lnTo>
                    <a:pt x="5776" y="2325"/>
                  </a:lnTo>
                  <a:lnTo>
                    <a:pt x="26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5785275" y="4333400"/>
              <a:ext cx="148700" cy="263450"/>
            </a:xfrm>
            <a:custGeom>
              <a:avLst/>
              <a:gdLst/>
              <a:ahLst/>
              <a:cxnLst/>
              <a:rect l="l" t="t" r="r" b="b"/>
              <a:pathLst>
                <a:path w="5948" h="10538" extrusionOk="0">
                  <a:moveTo>
                    <a:pt x="1185" y="1"/>
                  </a:moveTo>
                  <a:lnTo>
                    <a:pt x="0" y="2634"/>
                  </a:lnTo>
                  <a:lnTo>
                    <a:pt x="3935" y="10537"/>
                  </a:lnTo>
                  <a:lnTo>
                    <a:pt x="5948" y="10537"/>
                  </a:lnTo>
                  <a:lnTo>
                    <a:pt x="11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5485875" y="4333400"/>
              <a:ext cx="148650" cy="263450"/>
            </a:xfrm>
            <a:custGeom>
              <a:avLst/>
              <a:gdLst/>
              <a:ahLst/>
              <a:cxnLst/>
              <a:rect l="l" t="t" r="r" b="b"/>
              <a:pathLst>
                <a:path w="5946" h="10538" extrusionOk="0">
                  <a:moveTo>
                    <a:pt x="4761" y="1"/>
                  </a:moveTo>
                  <a:lnTo>
                    <a:pt x="0" y="10537"/>
                  </a:lnTo>
                  <a:lnTo>
                    <a:pt x="2011" y="10537"/>
                  </a:lnTo>
                  <a:lnTo>
                    <a:pt x="5945" y="2634"/>
                  </a:lnTo>
                  <a:lnTo>
                    <a:pt x="47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33"/>
          <p:cNvGrpSpPr/>
          <p:nvPr/>
        </p:nvGrpSpPr>
        <p:grpSpPr>
          <a:xfrm>
            <a:off x="1487830" y="1909520"/>
            <a:ext cx="393791" cy="393835"/>
            <a:chOff x="1744300" y="3453525"/>
            <a:chExt cx="448050" cy="448100"/>
          </a:xfrm>
        </p:grpSpPr>
        <p:sp>
          <p:nvSpPr>
            <p:cNvPr id="657" name="Google Shape;657;p33"/>
            <p:cNvSpPr/>
            <p:nvPr/>
          </p:nvSpPr>
          <p:spPr>
            <a:xfrm>
              <a:off x="1837075" y="3453525"/>
              <a:ext cx="263425" cy="236350"/>
            </a:xfrm>
            <a:custGeom>
              <a:avLst/>
              <a:gdLst/>
              <a:ahLst/>
              <a:cxnLst/>
              <a:rect l="l" t="t" r="r" b="b"/>
              <a:pathLst>
                <a:path w="10537" h="9454" extrusionOk="0">
                  <a:moveTo>
                    <a:pt x="2888" y="0"/>
                  </a:moveTo>
                  <a:cubicBezTo>
                    <a:pt x="1242" y="0"/>
                    <a:pt x="1" y="1331"/>
                    <a:pt x="1" y="3093"/>
                  </a:cubicBezTo>
                  <a:cubicBezTo>
                    <a:pt x="1" y="5298"/>
                    <a:pt x="2058" y="6681"/>
                    <a:pt x="4907" y="9153"/>
                  </a:cubicBezTo>
                  <a:lnTo>
                    <a:pt x="5252" y="9453"/>
                  </a:lnTo>
                  <a:lnTo>
                    <a:pt x="5595" y="9153"/>
                  </a:lnTo>
                  <a:cubicBezTo>
                    <a:pt x="8437" y="6688"/>
                    <a:pt x="10537" y="5301"/>
                    <a:pt x="10537" y="3093"/>
                  </a:cubicBezTo>
                  <a:cubicBezTo>
                    <a:pt x="10537" y="1360"/>
                    <a:pt x="9268" y="0"/>
                    <a:pt x="7648" y="0"/>
                  </a:cubicBezTo>
                  <a:cubicBezTo>
                    <a:pt x="6450" y="0"/>
                    <a:pt x="5677" y="709"/>
                    <a:pt x="5248" y="1358"/>
                  </a:cubicBezTo>
                  <a:cubicBezTo>
                    <a:pt x="4818" y="707"/>
                    <a:pt x="4077" y="0"/>
                    <a:pt x="2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768325" y="3716975"/>
              <a:ext cx="81900" cy="78775"/>
            </a:xfrm>
            <a:custGeom>
              <a:avLst/>
              <a:gdLst/>
              <a:ahLst/>
              <a:cxnLst/>
              <a:rect l="l" t="t" r="r" b="b"/>
              <a:pathLst>
                <a:path w="3276" h="3151" extrusionOk="0">
                  <a:moveTo>
                    <a:pt x="1700" y="1"/>
                  </a:moveTo>
                  <a:cubicBezTo>
                    <a:pt x="1062" y="1"/>
                    <a:pt x="488" y="385"/>
                    <a:pt x="244" y="973"/>
                  </a:cubicBezTo>
                  <a:cubicBezTo>
                    <a:pt x="1" y="1561"/>
                    <a:pt x="134" y="2238"/>
                    <a:pt x="585" y="2689"/>
                  </a:cubicBezTo>
                  <a:cubicBezTo>
                    <a:pt x="887" y="2990"/>
                    <a:pt x="1289" y="3151"/>
                    <a:pt x="1699" y="3151"/>
                  </a:cubicBezTo>
                  <a:cubicBezTo>
                    <a:pt x="1902" y="3151"/>
                    <a:pt x="2107" y="3111"/>
                    <a:pt x="2301" y="3030"/>
                  </a:cubicBezTo>
                  <a:cubicBezTo>
                    <a:pt x="2891" y="2786"/>
                    <a:pt x="3275" y="2212"/>
                    <a:pt x="3275" y="1576"/>
                  </a:cubicBezTo>
                  <a:cubicBezTo>
                    <a:pt x="3275" y="705"/>
                    <a:pt x="2569" y="1"/>
                    <a:pt x="1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744300" y="3808825"/>
              <a:ext cx="132150" cy="92800"/>
            </a:xfrm>
            <a:custGeom>
              <a:avLst/>
              <a:gdLst/>
              <a:ahLst/>
              <a:cxnLst/>
              <a:rect l="l" t="t" r="r" b="b"/>
              <a:pathLst>
                <a:path w="5286" h="3712" extrusionOk="0">
                  <a:moveTo>
                    <a:pt x="1101" y="0"/>
                  </a:moveTo>
                  <a:cubicBezTo>
                    <a:pt x="458" y="479"/>
                    <a:pt x="0" y="1238"/>
                    <a:pt x="0" y="2102"/>
                  </a:cubicBezTo>
                  <a:lnTo>
                    <a:pt x="0" y="3712"/>
                  </a:lnTo>
                  <a:lnTo>
                    <a:pt x="5285" y="3712"/>
                  </a:lnTo>
                  <a:lnTo>
                    <a:pt x="5285" y="2102"/>
                  </a:lnTo>
                  <a:cubicBezTo>
                    <a:pt x="5285" y="1238"/>
                    <a:pt x="4864" y="479"/>
                    <a:pt x="4221" y="0"/>
                  </a:cubicBezTo>
                  <a:cubicBezTo>
                    <a:pt x="3760" y="351"/>
                    <a:pt x="3210" y="526"/>
                    <a:pt x="2660" y="526"/>
                  </a:cubicBezTo>
                  <a:cubicBezTo>
                    <a:pt x="2110" y="526"/>
                    <a:pt x="1561" y="351"/>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925850" y="3716975"/>
              <a:ext cx="81875" cy="78775"/>
            </a:xfrm>
            <a:custGeom>
              <a:avLst/>
              <a:gdLst/>
              <a:ahLst/>
              <a:cxnLst/>
              <a:rect l="l" t="t" r="r" b="b"/>
              <a:pathLst>
                <a:path w="3275" h="3151" extrusionOk="0">
                  <a:moveTo>
                    <a:pt x="1699" y="1"/>
                  </a:moveTo>
                  <a:cubicBezTo>
                    <a:pt x="1063" y="1"/>
                    <a:pt x="489" y="385"/>
                    <a:pt x="243" y="973"/>
                  </a:cubicBezTo>
                  <a:cubicBezTo>
                    <a:pt x="0" y="1561"/>
                    <a:pt x="135" y="2238"/>
                    <a:pt x="586" y="2689"/>
                  </a:cubicBezTo>
                  <a:cubicBezTo>
                    <a:pt x="887" y="2990"/>
                    <a:pt x="1290" y="3151"/>
                    <a:pt x="1699" y="3151"/>
                  </a:cubicBezTo>
                  <a:cubicBezTo>
                    <a:pt x="1903" y="3151"/>
                    <a:pt x="2107" y="3111"/>
                    <a:pt x="2302" y="3030"/>
                  </a:cubicBezTo>
                  <a:cubicBezTo>
                    <a:pt x="2890" y="2786"/>
                    <a:pt x="3274" y="2212"/>
                    <a:pt x="3274" y="1576"/>
                  </a:cubicBezTo>
                  <a:cubicBezTo>
                    <a:pt x="3274" y="705"/>
                    <a:pt x="2570" y="1"/>
                    <a:pt x="1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1902700" y="3808825"/>
              <a:ext cx="132150" cy="92800"/>
            </a:xfrm>
            <a:custGeom>
              <a:avLst/>
              <a:gdLst/>
              <a:ahLst/>
              <a:cxnLst/>
              <a:rect l="l" t="t" r="r" b="b"/>
              <a:pathLst>
                <a:path w="5286" h="3712" extrusionOk="0">
                  <a:moveTo>
                    <a:pt x="1065" y="0"/>
                  </a:moveTo>
                  <a:cubicBezTo>
                    <a:pt x="422" y="479"/>
                    <a:pt x="0" y="1238"/>
                    <a:pt x="0" y="2102"/>
                  </a:cubicBezTo>
                  <a:lnTo>
                    <a:pt x="0" y="3712"/>
                  </a:lnTo>
                  <a:lnTo>
                    <a:pt x="5286" y="3712"/>
                  </a:lnTo>
                  <a:lnTo>
                    <a:pt x="5286" y="2102"/>
                  </a:lnTo>
                  <a:cubicBezTo>
                    <a:pt x="5286" y="1238"/>
                    <a:pt x="4830" y="479"/>
                    <a:pt x="4185" y="0"/>
                  </a:cubicBezTo>
                  <a:cubicBezTo>
                    <a:pt x="3725" y="351"/>
                    <a:pt x="3175" y="526"/>
                    <a:pt x="2626" y="526"/>
                  </a:cubicBezTo>
                  <a:cubicBezTo>
                    <a:pt x="2076" y="526"/>
                    <a:pt x="1526" y="351"/>
                    <a:pt x="10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084250" y="3716975"/>
              <a:ext cx="81875" cy="78775"/>
            </a:xfrm>
            <a:custGeom>
              <a:avLst/>
              <a:gdLst/>
              <a:ahLst/>
              <a:cxnLst/>
              <a:rect l="l" t="t" r="r" b="b"/>
              <a:pathLst>
                <a:path w="3275" h="3151" extrusionOk="0">
                  <a:moveTo>
                    <a:pt x="1699" y="1"/>
                  </a:moveTo>
                  <a:cubicBezTo>
                    <a:pt x="1063" y="1"/>
                    <a:pt x="489" y="385"/>
                    <a:pt x="244" y="973"/>
                  </a:cubicBezTo>
                  <a:cubicBezTo>
                    <a:pt x="0" y="1561"/>
                    <a:pt x="136" y="2238"/>
                    <a:pt x="587" y="2689"/>
                  </a:cubicBezTo>
                  <a:cubicBezTo>
                    <a:pt x="887" y="2990"/>
                    <a:pt x="1290" y="3151"/>
                    <a:pt x="1700" y="3151"/>
                  </a:cubicBezTo>
                  <a:cubicBezTo>
                    <a:pt x="1903" y="3151"/>
                    <a:pt x="2108" y="3111"/>
                    <a:pt x="2303" y="3030"/>
                  </a:cubicBezTo>
                  <a:cubicBezTo>
                    <a:pt x="2891" y="2786"/>
                    <a:pt x="3275" y="2212"/>
                    <a:pt x="3275" y="1576"/>
                  </a:cubicBezTo>
                  <a:cubicBezTo>
                    <a:pt x="3275" y="705"/>
                    <a:pt x="2570" y="1"/>
                    <a:pt x="1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061100" y="3808825"/>
              <a:ext cx="131250" cy="92800"/>
            </a:xfrm>
            <a:custGeom>
              <a:avLst/>
              <a:gdLst/>
              <a:ahLst/>
              <a:cxnLst/>
              <a:rect l="l" t="t" r="r" b="b"/>
              <a:pathLst>
                <a:path w="5250" h="3712" extrusionOk="0">
                  <a:moveTo>
                    <a:pt x="1065" y="0"/>
                  </a:moveTo>
                  <a:cubicBezTo>
                    <a:pt x="422" y="479"/>
                    <a:pt x="1" y="1238"/>
                    <a:pt x="1" y="2102"/>
                  </a:cubicBezTo>
                  <a:lnTo>
                    <a:pt x="1" y="3712"/>
                  </a:lnTo>
                  <a:lnTo>
                    <a:pt x="5250" y="3712"/>
                  </a:lnTo>
                  <a:lnTo>
                    <a:pt x="5250" y="2102"/>
                  </a:lnTo>
                  <a:cubicBezTo>
                    <a:pt x="5250" y="1238"/>
                    <a:pt x="4828" y="479"/>
                    <a:pt x="4185" y="0"/>
                  </a:cubicBezTo>
                  <a:cubicBezTo>
                    <a:pt x="3725" y="351"/>
                    <a:pt x="3175" y="526"/>
                    <a:pt x="2626" y="526"/>
                  </a:cubicBezTo>
                  <a:cubicBezTo>
                    <a:pt x="2076" y="526"/>
                    <a:pt x="1526" y="351"/>
                    <a:pt x="10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33"/>
          <p:cNvGrpSpPr/>
          <p:nvPr/>
        </p:nvGrpSpPr>
        <p:grpSpPr>
          <a:xfrm rot="10800000">
            <a:off x="4127912" y="1662350"/>
            <a:ext cx="888176" cy="888176"/>
            <a:chOff x="1193406" y="1795290"/>
            <a:chExt cx="888176" cy="888176"/>
          </a:xfrm>
        </p:grpSpPr>
        <p:grpSp>
          <p:nvGrpSpPr>
            <p:cNvPr id="669" name="Google Shape;669;p33"/>
            <p:cNvGrpSpPr/>
            <p:nvPr/>
          </p:nvGrpSpPr>
          <p:grpSpPr>
            <a:xfrm>
              <a:off x="1193406" y="1795290"/>
              <a:ext cx="888176" cy="888176"/>
              <a:chOff x="1075225" y="1618700"/>
              <a:chExt cx="1124700" cy="1124700"/>
            </a:xfrm>
          </p:grpSpPr>
          <p:sp>
            <p:nvSpPr>
              <p:cNvPr id="670" name="Google Shape;670;p33"/>
              <p:cNvSpPr/>
              <p:nvPr/>
            </p:nvSpPr>
            <p:spPr>
              <a:xfrm>
                <a:off x="1075225" y="1618700"/>
                <a:ext cx="1124700" cy="112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chemeClr val="accent6"/>
                </a:solidFill>
                <a:prstDash val="solid"/>
                <a:round/>
                <a:headEnd type="none" w="med" len="med"/>
                <a:tailEnd type="none" w="med" len="med"/>
              </a:ln>
            </p:spPr>
          </p:sp>
        </p:grpSp>
        <p:sp>
          <p:nvSpPr>
            <p:cNvPr id="672" name="Google Shape;672;p33"/>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chemeClr val="accent6"/>
              </a:solidFill>
              <a:prstDash val="solid"/>
              <a:round/>
              <a:headEnd type="none" w="med" len="med"/>
              <a:tailEnd type="none" w="med" len="med"/>
            </a:ln>
          </p:spPr>
        </p:sp>
      </p:grpSp>
      <p:grpSp>
        <p:nvGrpSpPr>
          <p:cNvPr id="673" name="Google Shape;673;p33"/>
          <p:cNvGrpSpPr/>
          <p:nvPr/>
        </p:nvGrpSpPr>
        <p:grpSpPr>
          <a:xfrm>
            <a:off x="4347950" y="1909513"/>
            <a:ext cx="448100" cy="393850"/>
            <a:chOff x="5463750" y="2092600"/>
            <a:chExt cx="448100" cy="393850"/>
          </a:xfrm>
        </p:grpSpPr>
        <p:sp>
          <p:nvSpPr>
            <p:cNvPr id="674" name="Google Shape;674;p33"/>
            <p:cNvSpPr/>
            <p:nvPr/>
          </p:nvSpPr>
          <p:spPr>
            <a:xfrm>
              <a:off x="5463750" y="2223875"/>
              <a:ext cx="448100" cy="262575"/>
            </a:xfrm>
            <a:custGeom>
              <a:avLst/>
              <a:gdLst/>
              <a:ahLst/>
              <a:cxnLst/>
              <a:rect l="l" t="t" r="r" b="b"/>
              <a:pathLst>
                <a:path w="17924" h="10503" extrusionOk="0">
                  <a:moveTo>
                    <a:pt x="4917" y="1204"/>
                  </a:moveTo>
                  <a:lnTo>
                    <a:pt x="5659" y="1946"/>
                  </a:lnTo>
                  <a:lnTo>
                    <a:pt x="3187" y="4418"/>
                  </a:lnTo>
                  <a:lnTo>
                    <a:pt x="1764" y="2997"/>
                  </a:lnTo>
                  <a:lnTo>
                    <a:pt x="2508" y="2255"/>
                  </a:lnTo>
                  <a:lnTo>
                    <a:pt x="3187" y="2934"/>
                  </a:lnTo>
                  <a:lnTo>
                    <a:pt x="4917" y="1204"/>
                  </a:lnTo>
                  <a:close/>
                  <a:moveTo>
                    <a:pt x="10167" y="1204"/>
                  </a:moveTo>
                  <a:lnTo>
                    <a:pt x="10909" y="1946"/>
                  </a:lnTo>
                  <a:lnTo>
                    <a:pt x="8438" y="4418"/>
                  </a:lnTo>
                  <a:lnTo>
                    <a:pt x="7016" y="2997"/>
                  </a:lnTo>
                  <a:lnTo>
                    <a:pt x="7760" y="2255"/>
                  </a:lnTo>
                  <a:lnTo>
                    <a:pt x="8438" y="2934"/>
                  </a:lnTo>
                  <a:lnTo>
                    <a:pt x="10167" y="1204"/>
                  </a:lnTo>
                  <a:close/>
                  <a:moveTo>
                    <a:pt x="15454" y="1204"/>
                  </a:moveTo>
                  <a:lnTo>
                    <a:pt x="16196" y="1946"/>
                  </a:lnTo>
                  <a:lnTo>
                    <a:pt x="13724" y="4418"/>
                  </a:lnTo>
                  <a:lnTo>
                    <a:pt x="12303" y="2997"/>
                  </a:lnTo>
                  <a:lnTo>
                    <a:pt x="13045" y="2255"/>
                  </a:lnTo>
                  <a:lnTo>
                    <a:pt x="13724" y="2934"/>
                  </a:lnTo>
                  <a:lnTo>
                    <a:pt x="15454" y="1204"/>
                  </a:lnTo>
                  <a:close/>
                  <a:moveTo>
                    <a:pt x="4917" y="5404"/>
                  </a:moveTo>
                  <a:lnTo>
                    <a:pt x="5659" y="6146"/>
                  </a:lnTo>
                  <a:lnTo>
                    <a:pt x="3187" y="8618"/>
                  </a:lnTo>
                  <a:lnTo>
                    <a:pt x="1766" y="7197"/>
                  </a:lnTo>
                  <a:lnTo>
                    <a:pt x="2508" y="6455"/>
                  </a:lnTo>
                  <a:lnTo>
                    <a:pt x="3187" y="7134"/>
                  </a:lnTo>
                  <a:lnTo>
                    <a:pt x="4917" y="5404"/>
                  </a:lnTo>
                  <a:close/>
                  <a:moveTo>
                    <a:pt x="10167" y="5404"/>
                  </a:moveTo>
                  <a:lnTo>
                    <a:pt x="10909" y="6146"/>
                  </a:lnTo>
                  <a:lnTo>
                    <a:pt x="8438" y="8618"/>
                  </a:lnTo>
                  <a:lnTo>
                    <a:pt x="7016" y="7197"/>
                  </a:lnTo>
                  <a:lnTo>
                    <a:pt x="7760" y="6455"/>
                  </a:lnTo>
                  <a:lnTo>
                    <a:pt x="8438" y="7134"/>
                  </a:lnTo>
                  <a:lnTo>
                    <a:pt x="10167" y="5404"/>
                  </a:lnTo>
                  <a:close/>
                  <a:moveTo>
                    <a:pt x="15454" y="5404"/>
                  </a:moveTo>
                  <a:lnTo>
                    <a:pt x="16196" y="6146"/>
                  </a:lnTo>
                  <a:lnTo>
                    <a:pt x="13724" y="8618"/>
                  </a:lnTo>
                  <a:lnTo>
                    <a:pt x="12303" y="7197"/>
                  </a:lnTo>
                  <a:lnTo>
                    <a:pt x="13045" y="6455"/>
                  </a:lnTo>
                  <a:lnTo>
                    <a:pt x="13724" y="7134"/>
                  </a:lnTo>
                  <a:lnTo>
                    <a:pt x="15454" y="5404"/>
                  </a:lnTo>
                  <a:close/>
                  <a:moveTo>
                    <a:pt x="0" y="0"/>
                  </a:moveTo>
                  <a:lnTo>
                    <a:pt x="0" y="10502"/>
                  </a:lnTo>
                  <a:lnTo>
                    <a:pt x="17924" y="10502"/>
                  </a:lnTo>
                  <a:lnTo>
                    <a:pt x="179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5530275" y="2092600"/>
              <a:ext cx="52525" cy="52525"/>
            </a:xfrm>
            <a:custGeom>
              <a:avLst/>
              <a:gdLst/>
              <a:ahLst/>
              <a:cxnLst/>
              <a:rect l="l" t="t" r="r" b="b"/>
              <a:pathLst>
                <a:path w="2101" h="2101" extrusionOk="0">
                  <a:moveTo>
                    <a:pt x="0" y="0"/>
                  </a:moveTo>
                  <a:lnTo>
                    <a:pt x="0" y="2100"/>
                  </a:lnTo>
                  <a:lnTo>
                    <a:pt x="2100" y="2100"/>
                  </a:lnTo>
                  <a:lnTo>
                    <a:pt x="21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793675" y="2092600"/>
              <a:ext cx="52575" cy="52525"/>
            </a:xfrm>
            <a:custGeom>
              <a:avLst/>
              <a:gdLst/>
              <a:ahLst/>
              <a:cxnLst/>
              <a:rect l="l" t="t" r="r" b="b"/>
              <a:pathLst>
                <a:path w="2103" h="2101" extrusionOk="0">
                  <a:moveTo>
                    <a:pt x="0" y="0"/>
                  </a:moveTo>
                  <a:lnTo>
                    <a:pt x="0" y="2100"/>
                  </a:lnTo>
                  <a:lnTo>
                    <a:pt x="2102" y="2100"/>
                  </a:lnTo>
                  <a:lnTo>
                    <a:pt x="21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5463800" y="2118875"/>
              <a:ext cx="448050" cy="78750"/>
            </a:xfrm>
            <a:custGeom>
              <a:avLst/>
              <a:gdLst/>
              <a:ahLst/>
              <a:cxnLst/>
              <a:rect l="l" t="t" r="r" b="b"/>
              <a:pathLst>
                <a:path w="17922" h="3150" extrusionOk="0">
                  <a:moveTo>
                    <a:pt x="0" y="0"/>
                  </a:moveTo>
                  <a:lnTo>
                    <a:pt x="0" y="3149"/>
                  </a:lnTo>
                  <a:lnTo>
                    <a:pt x="17922" y="3149"/>
                  </a:lnTo>
                  <a:lnTo>
                    <a:pt x="17922" y="0"/>
                  </a:lnTo>
                  <a:lnTo>
                    <a:pt x="16348" y="0"/>
                  </a:lnTo>
                  <a:lnTo>
                    <a:pt x="16346" y="2100"/>
                  </a:lnTo>
                  <a:lnTo>
                    <a:pt x="12146" y="2100"/>
                  </a:lnTo>
                  <a:lnTo>
                    <a:pt x="12146" y="0"/>
                  </a:lnTo>
                  <a:lnTo>
                    <a:pt x="5810" y="0"/>
                  </a:lnTo>
                  <a:lnTo>
                    <a:pt x="5810" y="2100"/>
                  </a:lnTo>
                  <a:lnTo>
                    <a:pt x="1610" y="2100"/>
                  </a:lnTo>
                  <a:lnTo>
                    <a:pt x="1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33"/>
          <p:cNvSpPr/>
          <p:nvPr/>
        </p:nvSpPr>
        <p:spPr>
          <a:xfrm>
            <a:off x="8266638" y="4314631"/>
            <a:ext cx="305874" cy="282244"/>
          </a:xfrm>
          <a:custGeom>
            <a:avLst/>
            <a:gdLst/>
            <a:ahLst/>
            <a:cxnLst/>
            <a:rect l="l" t="t" r="r" b="b"/>
            <a:pathLst>
              <a:path w="1850" h="1707" extrusionOk="0">
                <a:moveTo>
                  <a:pt x="392" y="224"/>
                </a:moveTo>
                <a:lnTo>
                  <a:pt x="392" y="224"/>
                </a:lnTo>
                <a:cubicBezTo>
                  <a:pt x="511" y="262"/>
                  <a:pt x="626" y="311"/>
                  <a:pt x="737" y="368"/>
                </a:cubicBezTo>
                <a:cubicBezTo>
                  <a:pt x="669" y="422"/>
                  <a:pt x="594" y="481"/>
                  <a:pt x="513" y="543"/>
                </a:cubicBezTo>
                <a:cubicBezTo>
                  <a:pt x="415" y="345"/>
                  <a:pt x="394" y="258"/>
                  <a:pt x="392" y="224"/>
                </a:cubicBezTo>
                <a:close/>
                <a:moveTo>
                  <a:pt x="1333" y="119"/>
                </a:moveTo>
                <a:lnTo>
                  <a:pt x="1333" y="119"/>
                </a:lnTo>
                <a:cubicBezTo>
                  <a:pt x="1335" y="198"/>
                  <a:pt x="1326" y="358"/>
                  <a:pt x="1309" y="547"/>
                </a:cubicBezTo>
                <a:cubicBezTo>
                  <a:pt x="1196" y="479"/>
                  <a:pt x="1075" y="413"/>
                  <a:pt x="954" y="349"/>
                </a:cubicBezTo>
                <a:cubicBezTo>
                  <a:pt x="1194" y="177"/>
                  <a:pt x="1292" y="130"/>
                  <a:pt x="1333" y="119"/>
                </a:cubicBezTo>
                <a:close/>
                <a:moveTo>
                  <a:pt x="1407" y="739"/>
                </a:moveTo>
                <a:cubicBezTo>
                  <a:pt x="1616" y="871"/>
                  <a:pt x="1692" y="943"/>
                  <a:pt x="1718" y="975"/>
                </a:cubicBezTo>
                <a:cubicBezTo>
                  <a:pt x="1671" y="988"/>
                  <a:pt x="1569" y="1003"/>
                  <a:pt x="1375" y="1015"/>
                </a:cubicBezTo>
                <a:cubicBezTo>
                  <a:pt x="1386" y="926"/>
                  <a:pt x="1397" y="834"/>
                  <a:pt x="1407" y="739"/>
                </a:cubicBezTo>
                <a:close/>
                <a:moveTo>
                  <a:pt x="477" y="719"/>
                </a:moveTo>
                <a:cubicBezTo>
                  <a:pt x="528" y="815"/>
                  <a:pt x="586" y="920"/>
                  <a:pt x="650" y="1026"/>
                </a:cubicBezTo>
                <a:cubicBezTo>
                  <a:pt x="379" y="1020"/>
                  <a:pt x="228" y="1000"/>
                  <a:pt x="158" y="985"/>
                </a:cubicBezTo>
                <a:cubicBezTo>
                  <a:pt x="222" y="932"/>
                  <a:pt x="339" y="830"/>
                  <a:pt x="477" y="719"/>
                </a:cubicBezTo>
                <a:close/>
                <a:moveTo>
                  <a:pt x="852" y="424"/>
                </a:moveTo>
                <a:cubicBezTo>
                  <a:pt x="1003" y="502"/>
                  <a:pt x="1160" y="590"/>
                  <a:pt x="1299" y="673"/>
                </a:cubicBezTo>
                <a:cubicBezTo>
                  <a:pt x="1288" y="792"/>
                  <a:pt x="1273" y="911"/>
                  <a:pt x="1258" y="1020"/>
                </a:cubicBezTo>
                <a:cubicBezTo>
                  <a:pt x="1144" y="1026"/>
                  <a:pt x="1022" y="1029"/>
                  <a:pt x="899" y="1029"/>
                </a:cubicBezTo>
                <a:cubicBezTo>
                  <a:pt x="861" y="1029"/>
                  <a:pt x="823" y="1029"/>
                  <a:pt x="786" y="1028"/>
                </a:cubicBezTo>
                <a:cubicBezTo>
                  <a:pt x="703" y="894"/>
                  <a:pt x="628" y="762"/>
                  <a:pt x="567" y="645"/>
                </a:cubicBezTo>
                <a:cubicBezTo>
                  <a:pt x="671" y="564"/>
                  <a:pt x="767" y="490"/>
                  <a:pt x="852" y="424"/>
                </a:cubicBezTo>
                <a:close/>
                <a:moveTo>
                  <a:pt x="1243" y="1134"/>
                </a:moveTo>
                <a:cubicBezTo>
                  <a:pt x="1203" y="1405"/>
                  <a:pt x="1171" y="1520"/>
                  <a:pt x="1152" y="1569"/>
                </a:cubicBezTo>
                <a:cubicBezTo>
                  <a:pt x="1045" y="1432"/>
                  <a:pt x="945" y="1290"/>
                  <a:pt x="856" y="1143"/>
                </a:cubicBezTo>
                <a:cubicBezTo>
                  <a:pt x="988" y="1143"/>
                  <a:pt x="1120" y="1141"/>
                  <a:pt x="1243" y="1134"/>
                </a:cubicBezTo>
                <a:close/>
                <a:moveTo>
                  <a:pt x="1358" y="0"/>
                </a:moveTo>
                <a:cubicBezTo>
                  <a:pt x="1357" y="0"/>
                  <a:pt x="1355" y="0"/>
                  <a:pt x="1354" y="0"/>
                </a:cubicBezTo>
                <a:cubicBezTo>
                  <a:pt x="1299" y="0"/>
                  <a:pt x="1190" y="34"/>
                  <a:pt x="841" y="290"/>
                </a:cubicBezTo>
                <a:cubicBezTo>
                  <a:pt x="709" y="224"/>
                  <a:pt x="503" y="128"/>
                  <a:pt x="396" y="107"/>
                </a:cubicBezTo>
                <a:cubicBezTo>
                  <a:pt x="388" y="104"/>
                  <a:pt x="379" y="103"/>
                  <a:pt x="370" y="103"/>
                </a:cubicBezTo>
                <a:cubicBezTo>
                  <a:pt x="339" y="103"/>
                  <a:pt x="309" y="118"/>
                  <a:pt x="292" y="147"/>
                </a:cubicBezTo>
                <a:cubicBezTo>
                  <a:pt x="264" y="194"/>
                  <a:pt x="258" y="287"/>
                  <a:pt x="424" y="615"/>
                </a:cubicBezTo>
                <a:cubicBezTo>
                  <a:pt x="207" y="792"/>
                  <a:pt x="35" y="939"/>
                  <a:pt x="28" y="945"/>
                </a:cubicBezTo>
                <a:cubicBezTo>
                  <a:pt x="7" y="966"/>
                  <a:pt x="0" y="998"/>
                  <a:pt x="13" y="1026"/>
                </a:cubicBezTo>
                <a:cubicBezTo>
                  <a:pt x="30" y="1062"/>
                  <a:pt x="58" y="1130"/>
                  <a:pt x="722" y="1141"/>
                </a:cubicBezTo>
                <a:cubicBezTo>
                  <a:pt x="803" y="1271"/>
                  <a:pt x="1048" y="1660"/>
                  <a:pt x="1131" y="1698"/>
                </a:cubicBezTo>
                <a:cubicBezTo>
                  <a:pt x="1139" y="1703"/>
                  <a:pt x="1150" y="1705"/>
                  <a:pt x="1160" y="1707"/>
                </a:cubicBezTo>
                <a:lnTo>
                  <a:pt x="1162" y="1705"/>
                </a:lnTo>
                <a:cubicBezTo>
                  <a:pt x="1214" y="1705"/>
                  <a:pt x="1277" y="1705"/>
                  <a:pt x="1360" y="1128"/>
                </a:cubicBezTo>
                <a:cubicBezTo>
                  <a:pt x="1739" y="1107"/>
                  <a:pt x="1795" y="1071"/>
                  <a:pt x="1812" y="1058"/>
                </a:cubicBezTo>
                <a:cubicBezTo>
                  <a:pt x="1835" y="1043"/>
                  <a:pt x="1850" y="1015"/>
                  <a:pt x="1848" y="988"/>
                </a:cubicBezTo>
                <a:cubicBezTo>
                  <a:pt x="1848" y="951"/>
                  <a:pt x="1846" y="875"/>
                  <a:pt x="1420" y="611"/>
                </a:cubicBezTo>
                <a:cubicBezTo>
                  <a:pt x="1439" y="409"/>
                  <a:pt x="1454" y="173"/>
                  <a:pt x="1448" y="81"/>
                </a:cubicBezTo>
                <a:cubicBezTo>
                  <a:pt x="1443" y="36"/>
                  <a:pt x="1405" y="0"/>
                  <a:pt x="1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6413263" y="4434288"/>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890103" y="832233"/>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8293463" y="1228363"/>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4F36248A-DE84-44AA-8599-76B7EF318D85}"/>
              </a:ext>
            </a:extLst>
          </p:cNvPr>
          <p:cNvPicPr>
            <a:picLocks noChangeAspect="1"/>
          </p:cNvPicPr>
          <p:nvPr/>
        </p:nvPicPr>
        <p:blipFill>
          <a:blip r:embed="rId3"/>
          <a:stretch>
            <a:fillRect/>
          </a:stretch>
        </p:blipFill>
        <p:spPr>
          <a:xfrm>
            <a:off x="1081693" y="4090769"/>
            <a:ext cx="304826" cy="280440"/>
          </a:xfrm>
          <a:prstGeom prst="rect">
            <a:avLst/>
          </a:prstGeom>
        </p:spPr>
      </p:pic>
      <p:pic>
        <p:nvPicPr>
          <p:cNvPr id="3" name="Picture 2">
            <a:extLst>
              <a:ext uri="{FF2B5EF4-FFF2-40B4-BE49-F238E27FC236}">
                <a16:creationId xmlns:a16="http://schemas.microsoft.com/office/drawing/2014/main" id="{B96FB0AF-7593-4AAC-AA57-F1DA8CCB63F3}"/>
              </a:ext>
            </a:extLst>
          </p:cNvPr>
          <p:cNvPicPr>
            <a:picLocks noChangeAspect="1"/>
          </p:cNvPicPr>
          <p:nvPr/>
        </p:nvPicPr>
        <p:blipFill>
          <a:blip r:embed="rId3"/>
          <a:stretch>
            <a:fillRect/>
          </a:stretch>
        </p:blipFill>
        <p:spPr>
          <a:xfrm>
            <a:off x="2340199" y="558241"/>
            <a:ext cx="304826" cy="280440"/>
          </a:xfrm>
          <a:prstGeom prst="rect">
            <a:avLst/>
          </a:prstGeom>
        </p:spPr>
      </p:pic>
      <p:pic>
        <p:nvPicPr>
          <p:cNvPr id="4" name="Picture 3">
            <a:extLst>
              <a:ext uri="{FF2B5EF4-FFF2-40B4-BE49-F238E27FC236}">
                <a16:creationId xmlns:a16="http://schemas.microsoft.com/office/drawing/2014/main" id="{40E7CEC7-49EB-4A03-BD9F-21E009EBED1A}"/>
              </a:ext>
            </a:extLst>
          </p:cNvPr>
          <p:cNvPicPr>
            <a:picLocks noChangeAspect="1"/>
          </p:cNvPicPr>
          <p:nvPr/>
        </p:nvPicPr>
        <p:blipFill>
          <a:blip r:embed="rId4"/>
          <a:stretch>
            <a:fillRect/>
          </a:stretch>
        </p:blipFill>
        <p:spPr>
          <a:xfrm>
            <a:off x="6864485" y="704908"/>
            <a:ext cx="176799" cy="1707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40"/>
          <p:cNvSpPr txBox="1">
            <a:spLocks noGrp="1"/>
          </p:cNvSpPr>
          <p:nvPr>
            <p:ph type="title"/>
          </p:nvPr>
        </p:nvSpPr>
        <p:spPr>
          <a:xfrm>
            <a:off x="4572000" y="546625"/>
            <a:ext cx="384765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Take-Aways</a:t>
            </a:r>
            <a:endParaRPr dirty="0"/>
          </a:p>
        </p:txBody>
      </p:sp>
      <p:sp>
        <p:nvSpPr>
          <p:cNvPr id="1164" name="Google Shape;1164;p40"/>
          <p:cNvSpPr txBox="1">
            <a:spLocks noGrp="1"/>
          </p:cNvSpPr>
          <p:nvPr>
            <p:ph type="body" idx="1"/>
          </p:nvPr>
        </p:nvSpPr>
        <p:spPr>
          <a:xfrm>
            <a:off x="4468978" y="1132321"/>
            <a:ext cx="3950472" cy="3062404"/>
          </a:xfrm>
          <a:prstGeom prst="rect">
            <a:avLst/>
          </a:prstGeom>
        </p:spPr>
        <p:txBody>
          <a:bodyPr spcFirstLastPara="1" wrap="square" lIns="91425" tIns="91425" rIns="91425" bIns="91425" anchor="ctr" anchorCtr="0">
            <a:noAutofit/>
          </a:bodyPr>
          <a:lstStyle/>
          <a:p>
            <a:pPr marL="457200" lvl="0" indent="-330200" algn="l" rtl="0">
              <a:spcBef>
                <a:spcPts val="1000"/>
              </a:spcBef>
              <a:spcAft>
                <a:spcPts val="0"/>
              </a:spcAft>
              <a:buSzPts val="1600"/>
              <a:buChar char="●"/>
            </a:pPr>
            <a:r>
              <a:rPr lang="en-US" b="1" dirty="0">
                <a:solidFill>
                  <a:schemeClr val="tx1"/>
                </a:solidFill>
              </a:rPr>
              <a:t>Critical Thinking Application (CTA) activities increase one’s ability to apply theoretical information to practice. </a:t>
            </a:r>
          </a:p>
          <a:p>
            <a:pPr marL="457200" lvl="0" indent="-330200" algn="l" rtl="0">
              <a:spcBef>
                <a:spcPts val="1000"/>
              </a:spcBef>
              <a:spcAft>
                <a:spcPts val="0"/>
              </a:spcAft>
              <a:buSzPts val="1600"/>
              <a:buChar char="●"/>
            </a:pPr>
            <a:r>
              <a:rPr lang="en-US" b="1" dirty="0">
                <a:solidFill>
                  <a:schemeClr val="tx1"/>
                </a:solidFill>
              </a:rPr>
              <a:t>CTA increases student retention, competence, and confidence.</a:t>
            </a:r>
          </a:p>
          <a:p>
            <a:pPr marL="457200" lvl="0" indent="-330200" algn="l" rtl="0">
              <a:spcBef>
                <a:spcPts val="1000"/>
              </a:spcBef>
              <a:spcAft>
                <a:spcPts val="0"/>
              </a:spcAft>
              <a:buSzPts val="1600"/>
              <a:buChar char="●"/>
            </a:pPr>
            <a:r>
              <a:rPr lang="en-US" b="1" dirty="0">
                <a:solidFill>
                  <a:schemeClr val="tx1"/>
                </a:solidFill>
              </a:rPr>
              <a:t>CTA is a fun way to bring “real-world” scenarios to the classroom setting before exposure to clinical. </a:t>
            </a:r>
            <a:endParaRPr b="1" dirty="0">
              <a:solidFill>
                <a:schemeClr val="tx1"/>
              </a:solidFill>
            </a:endParaRPr>
          </a:p>
        </p:txBody>
      </p:sp>
      <p:pic>
        <p:nvPicPr>
          <p:cNvPr id="1165" name="Google Shape;1165;p40"/>
          <p:cNvPicPr preferRelativeResize="0"/>
          <p:nvPr/>
        </p:nvPicPr>
        <p:blipFill>
          <a:blip r:embed="rId3"/>
          <a:stretch>
            <a:fillRect/>
          </a:stretch>
        </p:blipFill>
        <p:spPr>
          <a:xfrm>
            <a:off x="203249" y="467833"/>
            <a:ext cx="4260217" cy="4094954"/>
          </a:xfrm>
          <a:prstGeom prst="ellipse">
            <a:avLst/>
          </a:pr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pic>
      <p:sp>
        <p:nvSpPr>
          <p:cNvPr id="1174" name="Google Shape;1174;p40"/>
          <p:cNvSpPr/>
          <p:nvPr/>
        </p:nvSpPr>
        <p:spPr>
          <a:xfrm rot="-5627163" flipH="1">
            <a:off x="116386" y="129120"/>
            <a:ext cx="173727" cy="174941"/>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 name="Google Shape;1194;p40"/>
          <p:cNvGrpSpPr/>
          <p:nvPr/>
        </p:nvGrpSpPr>
        <p:grpSpPr>
          <a:xfrm flipH="1">
            <a:off x="8827766" y="4836494"/>
            <a:ext cx="178234" cy="178234"/>
            <a:chOff x="5944424" y="1865453"/>
            <a:chExt cx="178234" cy="178234"/>
          </a:xfrm>
        </p:grpSpPr>
        <p:sp>
          <p:nvSpPr>
            <p:cNvPr id="1195" name="Google Shape;1195;p40"/>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EB7A9100-7C62-4926-B80F-F43B257AD90A}"/>
              </a:ext>
            </a:extLst>
          </p:cNvPr>
          <p:cNvSpPr txBox="1"/>
          <p:nvPr/>
        </p:nvSpPr>
        <p:spPr>
          <a:xfrm>
            <a:off x="0" y="4834459"/>
            <a:ext cx="3113202" cy="246221"/>
          </a:xfrm>
          <a:prstGeom prst="rect">
            <a:avLst/>
          </a:prstGeom>
          <a:noFill/>
        </p:spPr>
        <p:txBody>
          <a:bodyPr wrap="square" rtlCol="0">
            <a:spAutoFit/>
          </a:bodyPr>
          <a:lstStyle/>
          <a:p>
            <a:r>
              <a:rPr lang="en-US" sz="1000" dirty="0">
                <a:latin typeface="+mn-lt"/>
              </a:rPr>
              <a:t>Reference: </a:t>
            </a:r>
            <a:r>
              <a:rPr lang="en-US" sz="1000" dirty="0" err="1">
                <a:latin typeface="+mn-lt"/>
              </a:rPr>
              <a:t>Nsg</a:t>
            </a:r>
            <a:r>
              <a:rPr lang="en-US" sz="1000" dirty="0">
                <a:latin typeface="+mn-lt"/>
              </a:rPr>
              <a:t> I Faculty (2021)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grpSp>
        <p:nvGrpSpPr>
          <p:cNvPr id="1540" name="Google Shape;1540;p48"/>
          <p:cNvGrpSpPr/>
          <p:nvPr/>
        </p:nvGrpSpPr>
        <p:grpSpPr>
          <a:xfrm flipH="1">
            <a:off x="3938466" y="2032744"/>
            <a:ext cx="4760565" cy="2635141"/>
            <a:chOff x="780524" y="279388"/>
            <a:chExt cx="5028994" cy="2651700"/>
          </a:xfrm>
        </p:grpSpPr>
        <p:sp>
          <p:nvSpPr>
            <p:cNvPr id="1541" name="Google Shape;1541;p48"/>
            <p:cNvSpPr/>
            <p:nvPr/>
          </p:nvSpPr>
          <p:spPr>
            <a:xfrm flipH="1">
              <a:off x="780524" y="279388"/>
              <a:ext cx="4903200" cy="2651700"/>
            </a:xfrm>
            <a:prstGeom prst="wedgeEllipseCallout">
              <a:avLst>
                <a:gd name="adj1" fmla="val -58769"/>
                <a:gd name="adj2" fmla="val 1483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rot="-447343">
              <a:off x="1054165" y="1589264"/>
              <a:ext cx="468236" cy="881788"/>
            </a:xfrm>
            <a:custGeom>
              <a:avLst/>
              <a:gdLst/>
              <a:ahLst/>
              <a:cxnLst/>
              <a:rect l="l" t="t" r="r" b="b"/>
              <a:pathLst>
                <a:path w="21680" h="39159" extrusionOk="0">
                  <a:moveTo>
                    <a:pt x="2100" y="0"/>
                  </a:moveTo>
                  <a:cubicBezTo>
                    <a:pt x="-5989" y="12147"/>
                    <a:pt x="11361" y="28840"/>
                    <a:pt x="21680" y="39159"/>
                  </a:cubicBezTo>
                </a:path>
              </a:pathLst>
            </a:custGeom>
            <a:noFill/>
            <a:ln w="28575" cap="rnd" cmpd="sng">
              <a:solidFill>
                <a:schemeClr val="accent6"/>
              </a:solidFill>
              <a:prstDash val="solid"/>
              <a:round/>
              <a:headEnd type="none" w="med" len="med"/>
              <a:tailEnd type="none" w="med" len="med"/>
            </a:ln>
          </p:spPr>
        </p:sp>
        <p:sp>
          <p:nvSpPr>
            <p:cNvPr id="1543" name="Google Shape;1543;p48"/>
            <p:cNvSpPr/>
            <p:nvPr/>
          </p:nvSpPr>
          <p:spPr>
            <a:xfrm>
              <a:off x="5579767" y="1557701"/>
              <a:ext cx="229750" cy="288250"/>
            </a:xfrm>
            <a:custGeom>
              <a:avLst/>
              <a:gdLst/>
              <a:ahLst/>
              <a:cxnLst/>
              <a:rect l="l" t="t" r="r" b="b"/>
              <a:pathLst>
                <a:path w="9190" h="11530" extrusionOk="0">
                  <a:moveTo>
                    <a:pt x="9190" y="11530"/>
                  </a:moveTo>
                  <a:cubicBezTo>
                    <a:pt x="6236" y="9562"/>
                    <a:pt x="796" y="9467"/>
                    <a:pt x="99" y="5987"/>
                  </a:cubicBezTo>
                  <a:cubicBezTo>
                    <a:pt x="-297" y="4009"/>
                    <a:pt x="986" y="2017"/>
                    <a:pt x="986" y="0"/>
                  </a:cubicBezTo>
                </a:path>
              </a:pathLst>
            </a:custGeom>
            <a:noFill/>
            <a:ln w="28575" cap="rnd" cmpd="sng">
              <a:solidFill>
                <a:schemeClr val="accent6"/>
              </a:solidFill>
              <a:prstDash val="solid"/>
              <a:round/>
              <a:headEnd type="none" w="med" len="med"/>
              <a:tailEnd type="none" w="med" len="med"/>
            </a:ln>
          </p:spPr>
        </p:sp>
        <p:sp>
          <p:nvSpPr>
            <p:cNvPr id="1544" name="Google Shape;1544;p48"/>
            <p:cNvSpPr/>
            <p:nvPr/>
          </p:nvSpPr>
          <p:spPr>
            <a:xfrm>
              <a:off x="5582242" y="1363676"/>
              <a:ext cx="16625" cy="116425"/>
            </a:xfrm>
            <a:custGeom>
              <a:avLst/>
              <a:gdLst/>
              <a:ahLst/>
              <a:cxnLst/>
              <a:rect l="l" t="t" r="r" b="b"/>
              <a:pathLst>
                <a:path w="665" h="4657" extrusionOk="0">
                  <a:moveTo>
                    <a:pt x="665" y="4657"/>
                  </a:moveTo>
                  <a:cubicBezTo>
                    <a:pt x="665" y="3089"/>
                    <a:pt x="582" y="1456"/>
                    <a:pt x="0" y="0"/>
                  </a:cubicBezTo>
                </a:path>
              </a:pathLst>
            </a:custGeom>
            <a:noFill/>
            <a:ln w="28575" cap="rnd" cmpd="sng">
              <a:solidFill>
                <a:schemeClr val="accent6"/>
              </a:solidFill>
              <a:prstDash val="solid"/>
              <a:round/>
              <a:headEnd type="none" w="med" len="med"/>
              <a:tailEnd type="none" w="med" len="med"/>
            </a:ln>
          </p:spPr>
        </p:sp>
      </p:grpSp>
      <p:grpSp>
        <p:nvGrpSpPr>
          <p:cNvPr id="1545" name="Google Shape;1545;p48"/>
          <p:cNvGrpSpPr/>
          <p:nvPr/>
        </p:nvGrpSpPr>
        <p:grpSpPr>
          <a:xfrm>
            <a:off x="867242" y="454314"/>
            <a:ext cx="4356003" cy="2437146"/>
            <a:chOff x="780524" y="279388"/>
            <a:chExt cx="4903200" cy="2651700"/>
          </a:xfrm>
        </p:grpSpPr>
        <p:sp>
          <p:nvSpPr>
            <p:cNvPr id="1546" name="Google Shape;1546;p48"/>
            <p:cNvSpPr/>
            <p:nvPr/>
          </p:nvSpPr>
          <p:spPr>
            <a:xfrm flipH="1">
              <a:off x="780524" y="279388"/>
              <a:ext cx="4903200" cy="2651700"/>
            </a:xfrm>
            <a:prstGeom prst="wedgeEllipseCallout">
              <a:avLst>
                <a:gd name="adj1" fmla="val -59406"/>
                <a:gd name="adj2" fmla="val -1803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rot="21152657">
              <a:off x="967646" y="1620300"/>
              <a:ext cx="468236" cy="881788"/>
            </a:xfrm>
            <a:custGeom>
              <a:avLst/>
              <a:gdLst/>
              <a:ahLst/>
              <a:cxnLst/>
              <a:rect l="l" t="t" r="r" b="b"/>
              <a:pathLst>
                <a:path w="21680" h="39159" extrusionOk="0">
                  <a:moveTo>
                    <a:pt x="2100" y="0"/>
                  </a:moveTo>
                  <a:cubicBezTo>
                    <a:pt x="-5989" y="12147"/>
                    <a:pt x="11361" y="28840"/>
                    <a:pt x="21680" y="39159"/>
                  </a:cubicBezTo>
                </a:path>
              </a:pathLst>
            </a:custGeom>
            <a:noFill/>
            <a:ln w="28575" cap="rnd" cmpd="sng">
              <a:solidFill>
                <a:schemeClr val="accent6"/>
              </a:solidFill>
              <a:prstDash val="solid"/>
              <a:round/>
              <a:headEnd type="none" w="med" len="med"/>
              <a:tailEnd type="none" w="med" len="med"/>
            </a:ln>
          </p:spPr>
        </p:sp>
        <p:sp>
          <p:nvSpPr>
            <p:cNvPr id="1548" name="Google Shape;1548;p48"/>
            <p:cNvSpPr/>
            <p:nvPr/>
          </p:nvSpPr>
          <p:spPr>
            <a:xfrm>
              <a:off x="3686382" y="460099"/>
              <a:ext cx="388025" cy="83150"/>
            </a:xfrm>
            <a:custGeom>
              <a:avLst/>
              <a:gdLst/>
              <a:ahLst/>
              <a:cxnLst/>
              <a:rect l="l" t="t" r="r" b="b"/>
              <a:pathLst>
                <a:path w="15521" h="3326" extrusionOk="0">
                  <a:moveTo>
                    <a:pt x="15521" y="3326"/>
                  </a:moveTo>
                  <a:cubicBezTo>
                    <a:pt x="10788" y="960"/>
                    <a:pt x="5291" y="0"/>
                    <a:pt x="0" y="0"/>
                  </a:cubicBezTo>
                </a:path>
              </a:pathLst>
            </a:custGeom>
            <a:noFill/>
            <a:ln w="28575" cap="rnd" cmpd="sng">
              <a:solidFill>
                <a:schemeClr val="accent6"/>
              </a:solidFill>
              <a:prstDash val="solid"/>
              <a:round/>
              <a:headEnd type="none" w="med" len="med"/>
              <a:tailEnd type="none" w="med" len="med"/>
            </a:ln>
          </p:spPr>
        </p:sp>
        <p:sp>
          <p:nvSpPr>
            <p:cNvPr id="1549" name="Google Shape;1549;p48"/>
            <p:cNvSpPr/>
            <p:nvPr/>
          </p:nvSpPr>
          <p:spPr>
            <a:xfrm>
              <a:off x="3913675" y="399125"/>
              <a:ext cx="848125" cy="310425"/>
            </a:xfrm>
            <a:custGeom>
              <a:avLst/>
              <a:gdLst/>
              <a:ahLst/>
              <a:cxnLst/>
              <a:rect l="l" t="t" r="r" b="b"/>
              <a:pathLst>
                <a:path w="33925" h="12417" extrusionOk="0">
                  <a:moveTo>
                    <a:pt x="0" y="0"/>
                  </a:moveTo>
                  <a:cubicBezTo>
                    <a:pt x="11681" y="2927"/>
                    <a:pt x="23903" y="5741"/>
                    <a:pt x="33925" y="12417"/>
                  </a:cubicBezTo>
                </a:path>
              </a:pathLst>
            </a:custGeom>
            <a:noFill/>
            <a:ln w="28575" cap="rnd" cmpd="sng">
              <a:solidFill>
                <a:schemeClr val="accent6"/>
              </a:solidFill>
              <a:prstDash val="solid"/>
              <a:round/>
              <a:headEnd type="none" w="med" len="med"/>
              <a:tailEnd type="none" w="med" len="med"/>
            </a:ln>
          </p:spPr>
        </p:sp>
        <p:sp>
          <p:nvSpPr>
            <p:cNvPr id="1550" name="Google Shape;1550;p48"/>
            <p:cNvSpPr/>
            <p:nvPr/>
          </p:nvSpPr>
          <p:spPr>
            <a:xfrm rot="-2831398">
              <a:off x="5308272" y="942063"/>
              <a:ext cx="232127" cy="285384"/>
            </a:xfrm>
            <a:custGeom>
              <a:avLst/>
              <a:gdLst/>
              <a:ahLst/>
              <a:cxnLst/>
              <a:rect l="l" t="t" r="r" b="b"/>
              <a:pathLst>
                <a:path w="9190" h="11530" extrusionOk="0">
                  <a:moveTo>
                    <a:pt x="9190" y="11530"/>
                  </a:moveTo>
                  <a:cubicBezTo>
                    <a:pt x="6236" y="9562"/>
                    <a:pt x="796" y="9467"/>
                    <a:pt x="99" y="5987"/>
                  </a:cubicBezTo>
                  <a:cubicBezTo>
                    <a:pt x="-297" y="4009"/>
                    <a:pt x="986" y="2017"/>
                    <a:pt x="986" y="0"/>
                  </a:cubicBezTo>
                </a:path>
              </a:pathLst>
            </a:custGeom>
            <a:noFill/>
            <a:ln w="28575" cap="rnd" cmpd="sng">
              <a:solidFill>
                <a:schemeClr val="accent6"/>
              </a:solidFill>
              <a:prstDash val="solid"/>
              <a:round/>
              <a:headEnd type="none" w="med" len="med"/>
              <a:tailEnd type="none" w="med" len="med"/>
            </a:ln>
          </p:spPr>
        </p:sp>
        <p:sp>
          <p:nvSpPr>
            <p:cNvPr id="1551" name="Google Shape;1551;p48"/>
            <p:cNvSpPr/>
            <p:nvPr/>
          </p:nvSpPr>
          <p:spPr>
            <a:xfrm rot="-2831398">
              <a:off x="5144803" y="912073"/>
              <a:ext cx="16797" cy="115268"/>
            </a:xfrm>
            <a:custGeom>
              <a:avLst/>
              <a:gdLst/>
              <a:ahLst/>
              <a:cxnLst/>
              <a:rect l="l" t="t" r="r" b="b"/>
              <a:pathLst>
                <a:path w="665" h="4657" extrusionOk="0">
                  <a:moveTo>
                    <a:pt x="665" y="4657"/>
                  </a:moveTo>
                  <a:cubicBezTo>
                    <a:pt x="665" y="3089"/>
                    <a:pt x="582" y="1456"/>
                    <a:pt x="0" y="0"/>
                  </a:cubicBezTo>
                </a:path>
              </a:pathLst>
            </a:custGeom>
            <a:noFill/>
            <a:ln w="28575" cap="rnd" cmpd="sng">
              <a:solidFill>
                <a:schemeClr val="accent6"/>
              </a:solidFill>
              <a:prstDash val="solid"/>
              <a:round/>
              <a:headEnd type="none" w="med" len="med"/>
              <a:tailEnd type="none" w="med" len="med"/>
            </a:ln>
          </p:spPr>
        </p:sp>
      </p:grpSp>
      <p:sp>
        <p:nvSpPr>
          <p:cNvPr id="1552" name="Google Shape;1552;p48"/>
          <p:cNvSpPr txBox="1">
            <a:spLocks noGrp="1"/>
          </p:cNvSpPr>
          <p:nvPr>
            <p:ph type="title"/>
          </p:nvPr>
        </p:nvSpPr>
        <p:spPr>
          <a:xfrm>
            <a:off x="1525701" y="716089"/>
            <a:ext cx="3117053"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C000"/>
                </a:solidFill>
              </a:rPr>
              <a:t>Where we are…</a:t>
            </a:r>
            <a:endParaRPr dirty="0"/>
          </a:p>
        </p:txBody>
      </p:sp>
      <p:sp>
        <p:nvSpPr>
          <p:cNvPr id="1553" name="Google Shape;1553;p48"/>
          <p:cNvSpPr txBox="1">
            <a:spLocks noGrp="1"/>
          </p:cNvSpPr>
          <p:nvPr>
            <p:ph type="subTitle" idx="1"/>
          </p:nvPr>
        </p:nvSpPr>
        <p:spPr>
          <a:xfrm>
            <a:off x="1320308" y="830975"/>
            <a:ext cx="3646115" cy="1957631"/>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1800" b="1" dirty="0">
                <a:solidFill>
                  <a:srgbClr val="FFC000"/>
                </a:solidFill>
              </a:rPr>
              <a:t>All levels are now implementing CTA activities in their courses!</a:t>
            </a:r>
          </a:p>
          <a:p>
            <a:pPr marL="285750" lvl="0" indent="-285750" algn="l" rtl="0">
              <a:spcBef>
                <a:spcPts val="0"/>
              </a:spcBef>
              <a:spcAft>
                <a:spcPts val="0"/>
              </a:spcAft>
              <a:buFont typeface="Arial" panose="020B0604020202020204" pitchFamily="34" charset="0"/>
              <a:buChar char="•"/>
            </a:pPr>
            <a:r>
              <a:rPr lang="en-US" sz="1800" b="1" dirty="0">
                <a:solidFill>
                  <a:srgbClr val="FFC000"/>
                </a:solidFill>
              </a:rPr>
              <a:t>Overall Program Retention Rate of 84.9% after Fall 2022!</a:t>
            </a:r>
          </a:p>
        </p:txBody>
      </p:sp>
      <p:sp>
        <p:nvSpPr>
          <p:cNvPr id="1613" name="Google Shape;1613;p48"/>
          <p:cNvSpPr txBox="1">
            <a:spLocks noGrp="1"/>
          </p:cNvSpPr>
          <p:nvPr>
            <p:ph type="title" idx="2"/>
          </p:nvPr>
        </p:nvSpPr>
        <p:spPr>
          <a:xfrm flipH="1">
            <a:off x="4520174" y="2554970"/>
            <a:ext cx="3735612" cy="8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C000"/>
                </a:solidFill>
              </a:rPr>
              <a:t>Where we’</a:t>
            </a:r>
            <a:r>
              <a:rPr lang="en-US" dirty="0">
                <a:solidFill>
                  <a:srgbClr val="FFC000"/>
                </a:solidFill>
              </a:rPr>
              <a:t>re going!</a:t>
            </a:r>
            <a:r>
              <a:rPr lang="en" dirty="0">
                <a:solidFill>
                  <a:srgbClr val="FFC000"/>
                </a:solidFill>
              </a:rPr>
              <a:t> </a:t>
            </a:r>
            <a:endParaRPr dirty="0">
              <a:solidFill>
                <a:srgbClr val="FFC000"/>
              </a:solidFill>
            </a:endParaRPr>
          </a:p>
        </p:txBody>
      </p:sp>
      <p:sp>
        <p:nvSpPr>
          <p:cNvPr id="1614" name="Google Shape;1614;p48"/>
          <p:cNvSpPr txBox="1">
            <a:spLocks noGrp="1"/>
          </p:cNvSpPr>
          <p:nvPr>
            <p:ph type="subTitle" idx="3"/>
          </p:nvPr>
        </p:nvSpPr>
        <p:spPr>
          <a:xfrm flipH="1">
            <a:off x="4409527" y="3158330"/>
            <a:ext cx="4032577" cy="1475755"/>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2000" b="1" dirty="0">
                <a:solidFill>
                  <a:srgbClr val="FFC000"/>
                </a:solidFill>
              </a:rPr>
              <a:t>Increased program retention!</a:t>
            </a:r>
          </a:p>
          <a:p>
            <a:pPr marL="285750" lvl="0" indent="-285750" algn="l" rtl="0">
              <a:spcBef>
                <a:spcPts val="0"/>
              </a:spcBef>
              <a:spcAft>
                <a:spcPts val="0"/>
              </a:spcAft>
              <a:buFont typeface="Arial" panose="020B0604020202020204" pitchFamily="34" charset="0"/>
              <a:buChar char="•"/>
            </a:pPr>
            <a:r>
              <a:rPr lang="en-US" sz="2000" b="1" dirty="0">
                <a:solidFill>
                  <a:srgbClr val="FFC000"/>
                </a:solidFill>
              </a:rPr>
              <a:t>Increase in nursing graduates!</a:t>
            </a:r>
          </a:p>
          <a:p>
            <a:pPr marL="0" lvl="0" indent="0" algn="l" rtl="0">
              <a:spcBef>
                <a:spcPts val="0"/>
              </a:spcBef>
              <a:spcAft>
                <a:spcPts val="0"/>
              </a:spcAft>
            </a:pPr>
            <a:endParaRPr lang="en-US" b="1" dirty="0">
              <a:solidFill>
                <a:srgbClr val="FFC000"/>
              </a:solidFill>
            </a:endParaRPr>
          </a:p>
          <a:p>
            <a:pPr marL="0" lvl="0" indent="0" algn="l" rtl="0">
              <a:spcBef>
                <a:spcPts val="0"/>
              </a:spcBef>
              <a:spcAft>
                <a:spcPts val="0"/>
              </a:spcAft>
              <a:buNone/>
            </a:pPr>
            <a:endParaRPr dirty="0"/>
          </a:p>
        </p:txBody>
      </p:sp>
      <p:grpSp>
        <p:nvGrpSpPr>
          <p:cNvPr id="1554" name="Google Shape;1554;p48"/>
          <p:cNvGrpSpPr/>
          <p:nvPr/>
        </p:nvGrpSpPr>
        <p:grpSpPr>
          <a:xfrm rot="-337481">
            <a:off x="5534595" y="226710"/>
            <a:ext cx="2647616" cy="1840318"/>
            <a:chOff x="6219475" y="-957475"/>
            <a:chExt cx="3243713" cy="2254657"/>
          </a:xfrm>
        </p:grpSpPr>
        <p:sp>
          <p:nvSpPr>
            <p:cNvPr id="1555" name="Google Shape;1555;p48"/>
            <p:cNvSpPr/>
            <p:nvPr/>
          </p:nvSpPr>
          <p:spPr>
            <a:xfrm flipH="1">
              <a:off x="6219581" y="-957475"/>
              <a:ext cx="3243477" cy="2254283"/>
            </a:xfrm>
            <a:custGeom>
              <a:avLst/>
              <a:gdLst/>
              <a:ahLst/>
              <a:cxnLst/>
              <a:rect l="l" t="t" r="r" b="b"/>
              <a:pathLst>
                <a:path w="25464" h="17698" extrusionOk="0">
                  <a:moveTo>
                    <a:pt x="11524" y="0"/>
                  </a:moveTo>
                  <a:cubicBezTo>
                    <a:pt x="11460" y="0"/>
                    <a:pt x="11390" y="30"/>
                    <a:pt x="11316" y="97"/>
                  </a:cubicBezTo>
                  <a:cubicBezTo>
                    <a:pt x="10716" y="640"/>
                    <a:pt x="10003" y="553"/>
                    <a:pt x="8488" y="1153"/>
                  </a:cubicBezTo>
                  <a:cubicBezTo>
                    <a:pt x="6972" y="1753"/>
                    <a:pt x="7145" y="2868"/>
                    <a:pt x="7145" y="2868"/>
                  </a:cubicBezTo>
                  <a:cubicBezTo>
                    <a:pt x="7145" y="2868"/>
                    <a:pt x="5372" y="3011"/>
                    <a:pt x="5429" y="5326"/>
                  </a:cubicBezTo>
                  <a:cubicBezTo>
                    <a:pt x="5461" y="6605"/>
                    <a:pt x="6068" y="7195"/>
                    <a:pt x="6638" y="7422"/>
                  </a:cubicBezTo>
                  <a:cubicBezTo>
                    <a:pt x="6723" y="7863"/>
                    <a:pt x="7000" y="8225"/>
                    <a:pt x="7430" y="8242"/>
                  </a:cubicBezTo>
                  <a:cubicBezTo>
                    <a:pt x="7437" y="8242"/>
                    <a:pt x="7444" y="8242"/>
                    <a:pt x="7451" y="8242"/>
                  </a:cubicBezTo>
                  <a:cubicBezTo>
                    <a:pt x="7668" y="8242"/>
                    <a:pt x="7792" y="8117"/>
                    <a:pt x="7862" y="7944"/>
                  </a:cubicBezTo>
                  <a:cubicBezTo>
                    <a:pt x="8098" y="8593"/>
                    <a:pt x="8288" y="9042"/>
                    <a:pt x="8288" y="9042"/>
                  </a:cubicBezTo>
                  <a:cubicBezTo>
                    <a:pt x="8288" y="9042"/>
                    <a:pt x="8573" y="9957"/>
                    <a:pt x="8515" y="10242"/>
                  </a:cubicBezTo>
                  <a:cubicBezTo>
                    <a:pt x="8515" y="10242"/>
                    <a:pt x="8339" y="10276"/>
                    <a:pt x="8111" y="10338"/>
                  </a:cubicBezTo>
                  <a:lnTo>
                    <a:pt x="8107" y="10338"/>
                  </a:lnTo>
                  <a:cubicBezTo>
                    <a:pt x="7888" y="10353"/>
                    <a:pt x="7594" y="10359"/>
                    <a:pt x="7272" y="10368"/>
                  </a:cubicBezTo>
                  <a:lnTo>
                    <a:pt x="7287" y="10338"/>
                  </a:lnTo>
                  <a:cubicBezTo>
                    <a:pt x="7287" y="10338"/>
                    <a:pt x="4250" y="10019"/>
                    <a:pt x="3463" y="9808"/>
                  </a:cubicBezTo>
                  <a:cubicBezTo>
                    <a:pt x="3461" y="9789"/>
                    <a:pt x="3455" y="9772"/>
                    <a:pt x="3446" y="9757"/>
                  </a:cubicBezTo>
                  <a:cubicBezTo>
                    <a:pt x="3426" y="9721"/>
                    <a:pt x="3384" y="9680"/>
                    <a:pt x="3300" y="9680"/>
                  </a:cubicBezTo>
                  <a:cubicBezTo>
                    <a:pt x="3294" y="9680"/>
                    <a:pt x="3288" y="9680"/>
                    <a:pt x="3282" y="9680"/>
                  </a:cubicBezTo>
                  <a:cubicBezTo>
                    <a:pt x="3274" y="9680"/>
                    <a:pt x="3265" y="9685"/>
                    <a:pt x="3257" y="9685"/>
                  </a:cubicBezTo>
                  <a:cubicBezTo>
                    <a:pt x="3123" y="9355"/>
                    <a:pt x="3216" y="7844"/>
                    <a:pt x="3235" y="6852"/>
                  </a:cubicBezTo>
                  <a:lnTo>
                    <a:pt x="3257" y="6852"/>
                  </a:lnTo>
                  <a:cubicBezTo>
                    <a:pt x="3289" y="6852"/>
                    <a:pt x="3314" y="6826"/>
                    <a:pt x="3314" y="6797"/>
                  </a:cubicBezTo>
                  <a:cubicBezTo>
                    <a:pt x="3316" y="6758"/>
                    <a:pt x="3342" y="5892"/>
                    <a:pt x="3193" y="5622"/>
                  </a:cubicBezTo>
                  <a:cubicBezTo>
                    <a:pt x="3169" y="5581"/>
                    <a:pt x="3120" y="5554"/>
                    <a:pt x="3042" y="5535"/>
                  </a:cubicBezTo>
                  <a:cubicBezTo>
                    <a:pt x="3040" y="5149"/>
                    <a:pt x="3035" y="4768"/>
                    <a:pt x="3029" y="4400"/>
                  </a:cubicBezTo>
                  <a:lnTo>
                    <a:pt x="3035" y="4388"/>
                  </a:lnTo>
                  <a:cubicBezTo>
                    <a:pt x="3042" y="4391"/>
                    <a:pt x="3050" y="4393"/>
                    <a:pt x="3058" y="4393"/>
                  </a:cubicBezTo>
                  <a:cubicBezTo>
                    <a:pt x="3073" y="4393"/>
                    <a:pt x="3088" y="4386"/>
                    <a:pt x="3099" y="4375"/>
                  </a:cubicBezTo>
                  <a:cubicBezTo>
                    <a:pt x="3120" y="4351"/>
                    <a:pt x="3118" y="4315"/>
                    <a:pt x="3095" y="4294"/>
                  </a:cubicBezTo>
                  <a:cubicBezTo>
                    <a:pt x="3093" y="4292"/>
                    <a:pt x="3067" y="4268"/>
                    <a:pt x="3025" y="4234"/>
                  </a:cubicBezTo>
                  <a:cubicBezTo>
                    <a:pt x="2999" y="2866"/>
                    <a:pt x="2935" y="1744"/>
                    <a:pt x="2771" y="1555"/>
                  </a:cubicBezTo>
                  <a:cubicBezTo>
                    <a:pt x="2717" y="1492"/>
                    <a:pt x="2670" y="1464"/>
                    <a:pt x="2630" y="1464"/>
                  </a:cubicBezTo>
                  <a:cubicBezTo>
                    <a:pt x="2328" y="1464"/>
                    <a:pt x="2363" y="3011"/>
                    <a:pt x="2161" y="3079"/>
                  </a:cubicBezTo>
                  <a:cubicBezTo>
                    <a:pt x="1969" y="3145"/>
                    <a:pt x="901" y="3264"/>
                    <a:pt x="486" y="3483"/>
                  </a:cubicBezTo>
                  <a:lnTo>
                    <a:pt x="486" y="3451"/>
                  </a:lnTo>
                  <a:cubicBezTo>
                    <a:pt x="486" y="3413"/>
                    <a:pt x="457" y="3394"/>
                    <a:pt x="428" y="3394"/>
                  </a:cubicBezTo>
                  <a:cubicBezTo>
                    <a:pt x="400" y="3394"/>
                    <a:pt x="371" y="3413"/>
                    <a:pt x="371" y="3451"/>
                  </a:cubicBezTo>
                  <a:cubicBezTo>
                    <a:pt x="371" y="3468"/>
                    <a:pt x="371" y="3509"/>
                    <a:pt x="373" y="3562"/>
                  </a:cubicBezTo>
                  <a:cubicBezTo>
                    <a:pt x="356" y="3577"/>
                    <a:pt x="343" y="3594"/>
                    <a:pt x="332" y="3613"/>
                  </a:cubicBezTo>
                  <a:cubicBezTo>
                    <a:pt x="181" y="3917"/>
                    <a:pt x="1" y="5422"/>
                    <a:pt x="886" y="5594"/>
                  </a:cubicBezTo>
                  <a:cubicBezTo>
                    <a:pt x="922" y="5601"/>
                    <a:pt x="954" y="5637"/>
                    <a:pt x="982" y="5698"/>
                  </a:cubicBezTo>
                  <a:cubicBezTo>
                    <a:pt x="735" y="5737"/>
                    <a:pt x="567" y="5767"/>
                    <a:pt x="562" y="5767"/>
                  </a:cubicBezTo>
                  <a:cubicBezTo>
                    <a:pt x="539" y="5771"/>
                    <a:pt x="520" y="5788"/>
                    <a:pt x="516" y="5811"/>
                  </a:cubicBezTo>
                  <a:cubicBezTo>
                    <a:pt x="486" y="5937"/>
                    <a:pt x="350" y="6580"/>
                    <a:pt x="458" y="6743"/>
                  </a:cubicBezTo>
                  <a:cubicBezTo>
                    <a:pt x="475" y="6769"/>
                    <a:pt x="503" y="6788"/>
                    <a:pt x="533" y="6794"/>
                  </a:cubicBezTo>
                  <a:cubicBezTo>
                    <a:pt x="558" y="6799"/>
                    <a:pt x="628" y="6803"/>
                    <a:pt x="733" y="6805"/>
                  </a:cubicBezTo>
                  <a:cubicBezTo>
                    <a:pt x="647" y="8408"/>
                    <a:pt x="471" y="11813"/>
                    <a:pt x="628" y="12081"/>
                  </a:cubicBezTo>
                  <a:cubicBezTo>
                    <a:pt x="786" y="12351"/>
                    <a:pt x="3327" y="13128"/>
                    <a:pt x="4572" y="13479"/>
                  </a:cubicBezTo>
                  <a:cubicBezTo>
                    <a:pt x="4576" y="13609"/>
                    <a:pt x="4582" y="13739"/>
                    <a:pt x="4589" y="13869"/>
                  </a:cubicBezTo>
                  <a:cubicBezTo>
                    <a:pt x="4591" y="14037"/>
                    <a:pt x="4599" y="14201"/>
                    <a:pt x="4614" y="14354"/>
                  </a:cubicBezTo>
                  <a:cubicBezTo>
                    <a:pt x="4712" y="15880"/>
                    <a:pt x="4917" y="17299"/>
                    <a:pt x="5110" y="17340"/>
                  </a:cubicBezTo>
                  <a:cubicBezTo>
                    <a:pt x="5110" y="17340"/>
                    <a:pt x="7200" y="17463"/>
                    <a:pt x="8463" y="17463"/>
                  </a:cubicBezTo>
                  <a:cubicBezTo>
                    <a:pt x="9022" y="17463"/>
                    <a:pt x="9419" y="17439"/>
                    <a:pt x="9403" y="17369"/>
                  </a:cubicBezTo>
                  <a:lnTo>
                    <a:pt x="9403" y="17369"/>
                  </a:lnTo>
                  <a:cubicBezTo>
                    <a:pt x="9462" y="17448"/>
                    <a:pt x="9888" y="17479"/>
                    <a:pt x="10421" y="17479"/>
                  </a:cubicBezTo>
                  <a:cubicBezTo>
                    <a:pt x="11104" y="17479"/>
                    <a:pt x="11963" y="17428"/>
                    <a:pt x="12448" y="17361"/>
                  </a:cubicBezTo>
                  <a:cubicBezTo>
                    <a:pt x="12457" y="17384"/>
                    <a:pt x="12472" y="17408"/>
                    <a:pt x="12489" y="17427"/>
                  </a:cubicBezTo>
                  <a:cubicBezTo>
                    <a:pt x="12544" y="17472"/>
                    <a:pt x="12689" y="17516"/>
                    <a:pt x="12891" y="17555"/>
                  </a:cubicBezTo>
                  <a:cubicBezTo>
                    <a:pt x="12898" y="17582"/>
                    <a:pt x="12922" y="17598"/>
                    <a:pt x="12947" y="17598"/>
                  </a:cubicBezTo>
                  <a:cubicBezTo>
                    <a:pt x="12960" y="17598"/>
                    <a:pt x="12974" y="17593"/>
                    <a:pt x="12984" y="17582"/>
                  </a:cubicBezTo>
                  <a:lnTo>
                    <a:pt x="12993" y="17574"/>
                  </a:lnTo>
                  <a:cubicBezTo>
                    <a:pt x="13428" y="17647"/>
                    <a:pt x="14073" y="17697"/>
                    <a:pt x="14701" y="17697"/>
                  </a:cubicBezTo>
                  <a:cubicBezTo>
                    <a:pt x="15703" y="17697"/>
                    <a:pt x="16662" y="17569"/>
                    <a:pt x="16662" y="17197"/>
                  </a:cubicBezTo>
                  <a:cubicBezTo>
                    <a:pt x="16662" y="17033"/>
                    <a:pt x="16624" y="16612"/>
                    <a:pt x="16558" y="16056"/>
                  </a:cubicBezTo>
                  <a:lnTo>
                    <a:pt x="16558" y="16056"/>
                  </a:lnTo>
                  <a:cubicBezTo>
                    <a:pt x="17230" y="16648"/>
                    <a:pt x="17905" y="17165"/>
                    <a:pt x="18233" y="17312"/>
                  </a:cubicBezTo>
                  <a:cubicBezTo>
                    <a:pt x="18275" y="17331"/>
                    <a:pt x="18324" y="17339"/>
                    <a:pt x="18381" y="17339"/>
                  </a:cubicBezTo>
                  <a:cubicBezTo>
                    <a:pt x="19146" y="17339"/>
                    <a:pt x="21126" y="15707"/>
                    <a:pt x="21950" y="14890"/>
                  </a:cubicBezTo>
                  <a:cubicBezTo>
                    <a:pt x="21968" y="14907"/>
                    <a:pt x="21987" y="14922"/>
                    <a:pt x="22008" y="14935"/>
                  </a:cubicBezTo>
                  <a:cubicBezTo>
                    <a:pt x="22021" y="14941"/>
                    <a:pt x="22036" y="14943"/>
                    <a:pt x="22051" y="14943"/>
                  </a:cubicBezTo>
                  <a:cubicBezTo>
                    <a:pt x="22229" y="14943"/>
                    <a:pt x="23006" y="14290"/>
                    <a:pt x="23006" y="14139"/>
                  </a:cubicBezTo>
                  <a:cubicBezTo>
                    <a:pt x="23006" y="14124"/>
                    <a:pt x="22985" y="14086"/>
                    <a:pt x="22951" y="14035"/>
                  </a:cubicBezTo>
                  <a:cubicBezTo>
                    <a:pt x="22995" y="13998"/>
                    <a:pt x="23034" y="13966"/>
                    <a:pt x="23064" y="13939"/>
                  </a:cubicBezTo>
                  <a:cubicBezTo>
                    <a:pt x="23891" y="13196"/>
                    <a:pt x="25034" y="13149"/>
                    <a:pt x="25264" y="12768"/>
                  </a:cubicBezTo>
                  <a:cubicBezTo>
                    <a:pt x="25381" y="12573"/>
                    <a:pt x="25113" y="12526"/>
                    <a:pt x="24825" y="12526"/>
                  </a:cubicBezTo>
                  <a:cubicBezTo>
                    <a:pt x="24553" y="12526"/>
                    <a:pt x="24264" y="12568"/>
                    <a:pt x="24264" y="12568"/>
                  </a:cubicBezTo>
                  <a:cubicBezTo>
                    <a:pt x="24264" y="12568"/>
                    <a:pt x="25377" y="12083"/>
                    <a:pt x="25434" y="11825"/>
                  </a:cubicBezTo>
                  <a:cubicBezTo>
                    <a:pt x="25464" y="11694"/>
                    <a:pt x="25380" y="11644"/>
                    <a:pt x="25237" y="11644"/>
                  </a:cubicBezTo>
                  <a:cubicBezTo>
                    <a:pt x="24811" y="11644"/>
                    <a:pt x="23864" y="12085"/>
                    <a:pt x="23864" y="12085"/>
                  </a:cubicBezTo>
                  <a:cubicBezTo>
                    <a:pt x="23864" y="12085"/>
                    <a:pt x="25256" y="11255"/>
                    <a:pt x="25026" y="10874"/>
                  </a:cubicBezTo>
                  <a:cubicBezTo>
                    <a:pt x="24995" y="10823"/>
                    <a:pt x="24943" y="10800"/>
                    <a:pt x="24877" y="10800"/>
                  </a:cubicBezTo>
                  <a:cubicBezTo>
                    <a:pt x="24452" y="10800"/>
                    <a:pt x="23425" y="11713"/>
                    <a:pt x="23425" y="11713"/>
                  </a:cubicBezTo>
                  <a:cubicBezTo>
                    <a:pt x="23425" y="11713"/>
                    <a:pt x="24359" y="10564"/>
                    <a:pt x="23856" y="10564"/>
                  </a:cubicBezTo>
                  <a:cubicBezTo>
                    <a:pt x="23841" y="10564"/>
                    <a:pt x="23824" y="10566"/>
                    <a:pt x="23806" y="10568"/>
                  </a:cubicBezTo>
                  <a:cubicBezTo>
                    <a:pt x="23570" y="10598"/>
                    <a:pt x="22472" y="11257"/>
                    <a:pt x="21576" y="12445"/>
                  </a:cubicBezTo>
                  <a:lnTo>
                    <a:pt x="21431" y="12285"/>
                  </a:lnTo>
                  <a:cubicBezTo>
                    <a:pt x="21429" y="12279"/>
                    <a:pt x="21425" y="12272"/>
                    <a:pt x="21421" y="12266"/>
                  </a:cubicBezTo>
                  <a:cubicBezTo>
                    <a:pt x="21408" y="12251"/>
                    <a:pt x="21389" y="12243"/>
                    <a:pt x="21367" y="12243"/>
                  </a:cubicBezTo>
                  <a:cubicBezTo>
                    <a:pt x="21265" y="12243"/>
                    <a:pt x="20846" y="12577"/>
                    <a:pt x="20799" y="12615"/>
                  </a:cubicBezTo>
                  <a:cubicBezTo>
                    <a:pt x="20499" y="12856"/>
                    <a:pt x="20339" y="13026"/>
                    <a:pt x="20322" y="13119"/>
                  </a:cubicBezTo>
                  <a:cubicBezTo>
                    <a:pt x="19710" y="13541"/>
                    <a:pt x="18839" y="14220"/>
                    <a:pt x="18586" y="14286"/>
                  </a:cubicBezTo>
                  <a:cubicBezTo>
                    <a:pt x="18579" y="14273"/>
                    <a:pt x="18573" y="14258"/>
                    <a:pt x="18562" y="14245"/>
                  </a:cubicBezTo>
                  <a:cubicBezTo>
                    <a:pt x="18547" y="14224"/>
                    <a:pt x="18520" y="14211"/>
                    <a:pt x="18492" y="14211"/>
                  </a:cubicBezTo>
                  <a:cubicBezTo>
                    <a:pt x="18490" y="14211"/>
                    <a:pt x="18488" y="14211"/>
                    <a:pt x="18486" y="14211"/>
                  </a:cubicBezTo>
                  <a:cubicBezTo>
                    <a:pt x="18471" y="14201"/>
                    <a:pt x="18458" y="14188"/>
                    <a:pt x="18443" y="14175"/>
                  </a:cubicBezTo>
                  <a:cubicBezTo>
                    <a:pt x="16696" y="11698"/>
                    <a:pt x="15638" y="10366"/>
                    <a:pt x="15460" y="10142"/>
                  </a:cubicBezTo>
                  <a:cubicBezTo>
                    <a:pt x="15451" y="10129"/>
                    <a:pt x="15443" y="10119"/>
                    <a:pt x="15432" y="10108"/>
                  </a:cubicBezTo>
                  <a:cubicBezTo>
                    <a:pt x="15239" y="9915"/>
                    <a:pt x="14578" y="9860"/>
                    <a:pt x="13879" y="9860"/>
                  </a:cubicBezTo>
                  <a:cubicBezTo>
                    <a:pt x="13489" y="9860"/>
                    <a:pt x="13088" y="9877"/>
                    <a:pt x="12748" y="9897"/>
                  </a:cubicBezTo>
                  <a:cubicBezTo>
                    <a:pt x="12497" y="9853"/>
                    <a:pt x="12054" y="9784"/>
                    <a:pt x="11677" y="9784"/>
                  </a:cubicBezTo>
                  <a:cubicBezTo>
                    <a:pt x="11318" y="9784"/>
                    <a:pt x="11019" y="9846"/>
                    <a:pt x="11003" y="10051"/>
                  </a:cubicBezTo>
                  <a:cubicBezTo>
                    <a:pt x="10999" y="10091"/>
                    <a:pt x="10993" y="10146"/>
                    <a:pt x="10982" y="10210"/>
                  </a:cubicBezTo>
                  <a:cubicBezTo>
                    <a:pt x="10748" y="9925"/>
                    <a:pt x="10752" y="9193"/>
                    <a:pt x="10650" y="8889"/>
                  </a:cubicBezTo>
                  <a:cubicBezTo>
                    <a:pt x="10535" y="8546"/>
                    <a:pt x="11744" y="8855"/>
                    <a:pt x="12459" y="7974"/>
                  </a:cubicBezTo>
                  <a:cubicBezTo>
                    <a:pt x="12948" y="7375"/>
                    <a:pt x="12706" y="5926"/>
                    <a:pt x="12312" y="4749"/>
                  </a:cubicBezTo>
                  <a:cubicBezTo>
                    <a:pt x="12293" y="4637"/>
                    <a:pt x="12255" y="4528"/>
                    <a:pt x="12197" y="4428"/>
                  </a:cubicBezTo>
                  <a:cubicBezTo>
                    <a:pt x="12046" y="4021"/>
                    <a:pt x="11878" y="3666"/>
                    <a:pt x="11729" y="3415"/>
                  </a:cubicBezTo>
                  <a:cubicBezTo>
                    <a:pt x="12744" y="2947"/>
                    <a:pt x="13080" y="1489"/>
                    <a:pt x="12916" y="1325"/>
                  </a:cubicBezTo>
                  <a:cubicBezTo>
                    <a:pt x="12893" y="1301"/>
                    <a:pt x="12853" y="1291"/>
                    <a:pt x="12803" y="1291"/>
                  </a:cubicBezTo>
                  <a:cubicBezTo>
                    <a:pt x="12573" y="1291"/>
                    <a:pt x="12122" y="1505"/>
                    <a:pt x="11982" y="1576"/>
                  </a:cubicBezTo>
                  <a:cubicBezTo>
                    <a:pt x="12168" y="1437"/>
                    <a:pt x="11972" y="0"/>
                    <a:pt x="11524"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556" name="Google Shape;1556;p48"/>
            <p:cNvGrpSpPr/>
            <p:nvPr/>
          </p:nvGrpSpPr>
          <p:grpSpPr>
            <a:xfrm flipH="1">
              <a:off x="6219475" y="-957220"/>
              <a:ext cx="3243713" cy="2254402"/>
              <a:chOff x="6219475" y="-957220"/>
              <a:chExt cx="3243713" cy="2254402"/>
            </a:xfrm>
          </p:grpSpPr>
          <p:sp>
            <p:nvSpPr>
              <p:cNvPr id="1557" name="Google Shape;1557;p48"/>
              <p:cNvSpPr/>
              <p:nvPr/>
            </p:nvSpPr>
            <p:spPr>
              <a:xfrm>
                <a:off x="6219475" y="-770744"/>
                <a:ext cx="884874" cy="1578813"/>
              </a:xfrm>
              <a:custGeom>
                <a:avLst/>
                <a:gdLst/>
                <a:ahLst/>
                <a:cxnLst/>
                <a:rect l="l" t="t" r="r" b="b"/>
                <a:pathLst>
                  <a:path w="6947" h="12395" extrusionOk="0">
                    <a:moveTo>
                      <a:pt x="2632" y="0"/>
                    </a:moveTo>
                    <a:cubicBezTo>
                      <a:pt x="2330" y="0"/>
                      <a:pt x="2366" y="1549"/>
                      <a:pt x="2165" y="1615"/>
                    </a:cubicBezTo>
                    <a:cubicBezTo>
                      <a:pt x="1935" y="1691"/>
                      <a:pt x="488" y="1845"/>
                      <a:pt x="334" y="2149"/>
                    </a:cubicBezTo>
                    <a:cubicBezTo>
                      <a:pt x="181" y="2453"/>
                      <a:pt x="0" y="3958"/>
                      <a:pt x="888" y="4130"/>
                    </a:cubicBezTo>
                    <a:cubicBezTo>
                      <a:pt x="1388" y="4228"/>
                      <a:pt x="973" y="9655"/>
                      <a:pt x="1201" y="10189"/>
                    </a:cubicBezTo>
                    <a:cubicBezTo>
                      <a:pt x="1414" y="10685"/>
                      <a:pt x="5598" y="12394"/>
                      <a:pt x="6260" y="12394"/>
                    </a:cubicBezTo>
                    <a:cubicBezTo>
                      <a:pt x="6311" y="12394"/>
                      <a:pt x="6341" y="12384"/>
                      <a:pt x="6347" y="12362"/>
                    </a:cubicBezTo>
                    <a:cubicBezTo>
                      <a:pt x="6421" y="12056"/>
                      <a:pt x="6947" y="10047"/>
                      <a:pt x="6947" y="10047"/>
                    </a:cubicBezTo>
                    <a:cubicBezTo>
                      <a:pt x="6947" y="10047"/>
                      <a:pt x="3374" y="8770"/>
                      <a:pt x="3146" y="8619"/>
                    </a:cubicBezTo>
                    <a:cubicBezTo>
                      <a:pt x="2918" y="8465"/>
                      <a:pt x="3231" y="625"/>
                      <a:pt x="2773" y="91"/>
                    </a:cubicBezTo>
                    <a:cubicBezTo>
                      <a:pt x="2719" y="28"/>
                      <a:pt x="2673" y="0"/>
                      <a:pt x="2632"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6274246" y="-215011"/>
                <a:ext cx="873793" cy="997092"/>
              </a:xfrm>
              <a:custGeom>
                <a:avLst/>
                <a:gdLst/>
                <a:ahLst/>
                <a:cxnLst/>
                <a:rect l="l" t="t" r="r" b="b"/>
                <a:pathLst>
                  <a:path w="6860" h="7828" extrusionOk="0">
                    <a:moveTo>
                      <a:pt x="1240" y="1"/>
                    </a:moveTo>
                    <a:cubicBezTo>
                      <a:pt x="756" y="1"/>
                      <a:pt x="343" y="44"/>
                      <a:pt x="343" y="167"/>
                    </a:cubicBezTo>
                    <a:cubicBezTo>
                      <a:pt x="343" y="455"/>
                      <a:pt x="0" y="5913"/>
                      <a:pt x="200" y="6256"/>
                    </a:cubicBezTo>
                    <a:cubicBezTo>
                      <a:pt x="400" y="6599"/>
                      <a:pt x="4486" y="7769"/>
                      <a:pt x="4801" y="7827"/>
                    </a:cubicBezTo>
                    <a:cubicBezTo>
                      <a:pt x="4804" y="7827"/>
                      <a:pt x="4807" y="7827"/>
                      <a:pt x="4810" y="7827"/>
                    </a:cubicBezTo>
                    <a:cubicBezTo>
                      <a:pt x="5146" y="7827"/>
                      <a:pt x="6859" y="4511"/>
                      <a:pt x="6859" y="4511"/>
                    </a:cubicBezTo>
                    <a:cubicBezTo>
                      <a:pt x="6859" y="4511"/>
                      <a:pt x="3058" y="4113"/>
                      <a:pt x="2858" y="3911"/>
                    </a:cubicBezTo>
                    <a:cubicBezTo>
                      <a:pt x="2601" y="3656"/>
                      <a:pt x="2944" y="253"/>
                      <a:pt x="2743" y="140"/>
                    </a:cubicBezTo>
                    <a:cubicBezTo>
                      <a:pt x="2630" y="75"/>
                      <a:pt x="1874" y="1"/>
                      <a:pt x="1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6826411" y="-589873"/>
                <a:ext cx="1478060" cy="1792294"/>
              </a:xfrm>
              <a:custGeom>
                <a:avLst/>
                <a:gdLst/>
                <a:ahLst/>
                <a:cxnLst/>
                <a:rect l="l" t="t" r="r" b="b"/>
                <a:pathLst>
                  <a:path w="11604" h="14071" extrusionOk="0">
                    <a:moveTo>
                      <a:pt x="5530" y="0"/>
                    </a:moveTo>
                    <a:cubicBezTo>
                      <a:pt x="4296" y="0"/>
                      <a:pt x="2609" y="271"/>
                      <a:pt x="2609" y="271"/>
                    </a:cubicBezTo>
                    <a:cubicBezTo>
                      <a:pt x="1237" y="729"/>
                      <a:pt x="3527" y="6160"/>
                      <a:pt x="3527" y="6160"/>
                    </a:cubicBezTo>
                    <a:cubicBezTo>
                      <a:pt x="3527" y="6160"/>
                      <a:pt x="3812" y="7073"/>
                      <a:pt x="3754" y="7360"/>
                    </a:cubicBezTo>
                    <a:cubicBezTo>
                      <a:pt x="3697" y="7646"/>
                      <a:pt x="573" y="7741"/>
                      <a:pt x="286" y="7912"/>
                    </a:cubicBezTo>
                    <a:cubicBezTo>
                      <a:pt x="0" y="8084"/>
                      <a:pt x="39" y="13000"/>
                      <a:pt x="211" y="13685"/>
                    </a:cubicBezTo>
                    <a:cubicBezTo>
                      <a:pt x="286" y="13986"/>
                      <a:pt x="2487" y="14070"/>
                      <a:pt x="4935" y="14070"/>
                    </a:cubicBezTo>
                    <a:cubicBezTo>
                      <a:pt x="8068" y="14070"/>
                      <a:pt x="11603" y="13932"/>
                      <a:pt x="11603" y="13932"/>
                    </a:cubicBezTo>
                    <a:cubicBezTo>
                      <a:pt x="11603" y="13932"/>
                      <a:pt x="10688" y="7912"/>
                      <a:pt x="10460" y="7454"/>
                    </a:cubicBezTo>
                    <a:cubicBezTo>
                      <a:pt x="10394" y="7321"/>
                      <a:pt x="10044" y="7276"/>
                      <a:pt x="9573" y="7276"/>
                    </a:cubicBezTo>
                    <a:cubicBezTo>
                      <a:pt x="8645" y="7276"/>
                      <a:pt x="7247" y="7448"/>
                      <a:pt x="6621" y="7448"/>
                    </a:cubicBezTo>
                    <a:cubicBezTo>
                      <a:pt x="6475" y="7448"/>
                      <a:pt x="6371" y="7439"/>
                      <a:pt x="6325" y="7416"/>
                    </a:cubicBezTo>
                    <a:cubicBezTo>
                      <a:pt x="5983" y="7245"/>
                      <a:pt x="6004" y="6350"/>
                      <a:pt x="5887" y="6007"/>
                    </a:cubicBezTo>
                    <a:cubicBezTo>
                      <a:pt x="5772" y="5664"/>
                      <a:pt x="6981" y="5971"/>
                      <a:pt x="7696" y="5092"/>
                    </a:cubicBezTo>
                    <a:cubicBezTo>
                      <a:pt x="8511" y="4092"/>
                      <a:pt x="7296" y="729"/>
                      <a:pt x="6725" y="214"/>
                    </a:cubicBezTo>
                    <a:cubicBezTo>
                      <a:pt x="6548" y="55"/>
                      <a:pt x="6084" y="0"/>
                      <a:pt x="5530"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7506714" y="-291053"/>
                <a:ext cx="159346" cy="193355"/>
              </a:xfrm>
              <a:custGeom>
                <a:avLst/>
                <a:gdLst/>
                <a:ahLst/>
                <a:cxnLst/>
                <a:rect l="l" t="t" r="r" b="b"/>
                <a:pathLst>
                  <a:path w="1251" h="1518" extrusionOk="0">
                    <a:moveTo>
                      <a:pt x="83" y="1"/>
                    </a:moveTo>
                    <a:cubicBezTo>
                      <a:pt x="37" y="1"/>
                      <a:pt x="0" y="62"/>
                      <a:pt x="46" y="103"/>
                    </a:cubicBezTo>
                    <a:cubicBezTo>
                      <a:pt x="535" y="532"/>
                      <a:pt x="1059" y="1058"/>
                      <a:pt x="1089" y="1192"/>
                    </a:cubicBezTo>
                    <a:cubicBezTo>
                      <a:pt x="829" y="1252"/>
                      <a:pt x="397" y="1399"/>
                      <a:pt x="380" y="1405"/>
                    </a:cubicBezTo>
                    <a:cubicBezTo>
                      <a:pt x="318" y="1426"/>
                      <a:pt x="333" y="1518"/>
                      <a:pt x="397" y="1518"/>
                    </a:cubicBezTo>
                    <a:cubicBezTo>
                      <a:pt x="403" y="1518"/>
                      <a:pt x="410" y="1516"/>
                      <a:pt x="416" y="1514"/>
                    </a:cubicBezTo>
                    <a:cubicBezTo>
                      <a:pt x="420" y="1511"/>
                      <a:pt x="874" y="1356"/>
                      <a:pt x="1125" y="1301"/>
                    </a:cubicBezTo>
                    <a:cubicBezTo>
                      <a:pt x="1161" y="1294"/>
                      <a:pt x="1191" y="1267"/>
                      <a:pt x="1199" y="1233"/>
                    </a:cubicBezTo>
                    <a:cubicBezTo>
                      <a:pt x="1250" y="1035"/>
                      <a:pt x="463" y="315"/>
                      <a:pt x="120" y="15"/>
                    </a:cubicBezTo>
                    <a:cubicBezTo>
                      <a:pt x="108" y="5"/>
                      <a:pt x="95"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330938" y="-311179"/>
                <a:ext cx="125846" cy="139730"/>
              </a:xfrm>
              <a:custGeom>
                <a:avLst/>
                <a:gdLst/>
                <a:ahLst/>
                <a:cxnLst/>
                <a:rect l="l" t="t" r="r" b="b"/>
                <a:pathLst>
                  <a:path w="988" h="1097" extrusionOk="0">
                    <a:moveTo>
                      <a:pt x="708" y="0"/>
                    </a:moveTo>
                    <a:cubicBezTo>
                      <a:pt x="674" y="0"/>
                      <a:pt x="640" y="29"/>
                      <a:pt x="651" y="73"/>
                    </a:cubicBezTo>
                    <a:cubicBezTo>
                      <a:pt x="749" y="437"/>
                      <a:pt x="832" y="869"/>
                      <a:pt x="809" y="978"/>
                    </a:cubicBezTo>
                    <a:cubicBezTo>
                      <a:pt x="704" y="933"/>
                      <a:pt x="381" y="590"/>
                      <a:pt x="121" y="278"/>
                    </a:cubicBezTo>
                    <a:cubicBezTo>
                      <a:pt x="109" y="263"/>
                      <a:pt x="94" y="257"/>
                      <a:pt x="80" y="257"/>
                    </a:cubicBezTo>
                    <a:cubicBezTo>
                      <a:pt x="38" y="257"/>
                      <a:pt x="1" y="307"/>
                      <a:pt x="34" y="350"/>
                    </a:cubicBezTo>
                    <a:cubicBezTo>
                      <a:pt x="219" y="573"/>
                      <a:pt x="666" y="1095"/>
                      <a:pt x="826" y="1095"/>
                    </a:cubicBezTo>
                    <a:lnTo>
                      <a:pt x="828" y="1097"/>
                    </a:lnTo>
                    <a:cubicBezTo>
                      <a:pt x="853" y="1097"/>
                      <a:pt x="879" y="1086"/>
                      <a:pt x="894" y="1065"/>
                    </a:cubicBezTo>
                    <a:cubicBezTo>
                      <a:pt x="987" y="942"/>
                      <a:pt x="832" y="310"/>
                      <a:pt x="762" y="43"/>
                    </a:cubicBezTo>
                    <a:cubicBezTo>
                      <a:pt x="754" y="13"/>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620459" y="-371681"/>
                <a:ext cx="108141" cy="129795"/>
              </a:xfrm>
              <a:custGeom>
                <a:avLst/>
                <a:gdLst/>
                <a:ahLst/>
                <a:cxnLst/>
                <a:rect l="l" t="t" r="r" b="b"/>
                <a:pathLst>
                  <a:path w="849" h="1019" extrusionOk="0">
                    <a:moveTo>
                      <a:pt x="564" y="0"/>
                    </a:moveTo>
                    <a:cubicBezTo>
                      <a:pt x="529" y="0"/>
                      <a:pt x="493" y="30"/>
                      <a:pt x="508" y="76"/>
                    </a:cubicBezTo>
                    <a:cubicBezTo>
                      <a:pt x="604" y="393"/>
                      <a:pt x="689" y="755"/>
                      <a:pt x="687" y="887"/>
                    </a:cubicBezTo>
                    <a:cubicBezTo>
                      <a:pt x="583" y="804"/>
                      <a:pt x="328" y="470"/>
                      <a:pt x="123" y="169"/>
                    </a:cubicBezTo>
                    <a:cubicBezTo>
                      <a:pt x="111" y="152"/>
                      <a:pt x="95" y="144"/>
                      <a:pt x="79" y="144"/>
                    </a:cubicBezTo>
                    <a:cubicBezTo>
                      <a:pt x="39" y="144"/>
                      <a:pt x="1" y="189"/>
                      <a:pt x="30" y="233"/>
                    </a:cubicBezTo>
                    <a:cubicBezTo>
                      <a:pt x="381" y="755"/>
                      <a:pt x="613" y="1019"/>
                      <a:pt x="715" y="1019"/>
                    </a:cubicBezTo>
                    <a:lnTo>
                      <a:pt x="721" y="1016"/>
                    </a:lnTo>
                    <a:cubicBezTo>
                      <a:pt x="751" y="1014"/>
                      <a:pt x="777" y="993"/>
                      <a:pt x="787" y="965"/>
                    </a:cubicBezTo>
                    <a:cubicBezTo>
                      <a:pt x="849" y="814"/>
                      <a:pt x="655" y="169"/>
                      <a:pt x="617" y="42"/>
                    </a:cubicBezTo>
                    <a:cubicBezTo>
                      <a:pt x="609" y="13"/>
                      <a:pt x="58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7497671" y="-93114"/>
                <a:ext cx="154761" cy="138839"/>
              </a:xfrm>
              <a:custGeom>
                <a:avLst/>
                <a:gdLst/>
                <a:ahLst/>
                <a:cxnLst/>
                <a:rect l="l" t="t" r="r" b="b"/>
                <a:pathLst>
                  <a:path w="1215" h="1090" extrusionOk="0">
                    <a:moveTo>
                      <a:pt x="1152" y="1"/>
                    </a:moveTo>
                    <a:cubicBezTo>
                      <a:pt x="1125" y="1"/>
                      <a:pt x="1102" y="21"/>
                      <a:pt x="1098" y="49"/>
                    </a:cubicBezTo>
                    <a:cubicBezTo>
                      <a:pt x="970" y="832"/>
                      <a:pt x="796" y="964"/>
                      <a:pt x="704" y="975"/>
                    </a:cubicBezTo>
                    <a:cubicBezTo>
                      <a:pt x="700" y="975"/>
                      <a:pt x="696" y="975"/>
                      <a:pt x="692" y="975"/>
                    </a:cubicBezTo>
                    <a:cubicBezTo>
                      <a:pt x="494" y="975"/>
                      <a:pt x="238" y="511"/>
                      <a:pt x="121" y="209"/>
                    </a:cubicBezTo>
                    <a:cubicBezTo>
                      <a:pt x="110" y="185"/>
                      <a:pt x="91" y="175"/>
                      <a:pt x="72" y="175"/>
                    </a:cubicBezTo>
                    <a:cubicBezTo>
                      <a:pt x="36" y="175"/>
                      <a:pt x="1" y="207"/>
                      <a:pt x="15" y="251"/>
                    </a:cubicBezTo>
                    <a:cubicBezTo>
                      <a:pt x="49" y="338"/>
                      <a:pt x="351" y="1090"/>
                      <a:pt x="693" y="1090"/>
                    </a:cubicBezTo>
                    <a:cubicBezTo>
                      <a:pt x="702" y="1090"/>
                      <a:pt x="708" y="1090"/>
                      <a:pt x="717" y="1087"/>
                    </a:cubicBezTo>
                    <a:cubicBezTo>
                      <a:pt x="940" y="1064"/>
                      <a:pt x="1102" y="732"/>
                      <a:pt x="1211" y="68"/>
                    </a:cubicBezTo>
                    <a:cubicBezTo>
                      <a:pt x="1215" y="36"/>
                      <a:pt x="1194" y="6"/>
                      <a:pt x="1164" y="2"/>
                    </a:cubicBezTo>
                    <a:cubicBezTo>
                      <a:pt x="1160" y="1"/>
                      <a:pt x="1156" y="1"/>
                      <a:pt x="1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7231332" y="-363020"/>
                <a:ext cx="261756" cy="251820"/>
              </a:xfrm>
              <a:custGeom>
                <a:avLst/>
                <a:gdLst/>
                <a:ahLst/>
                <a:cxnLst/>
                <a:rect l="l" t="t" r="r" b="b"/>
                <a:pathLst>
                  <a:path w="2055" h="1977" extrusionOk="0">
                    <a:moveTo>
                      <a:pt x="1067" y="114"/>
                    </a:moveTo>
                    <a:cubicBezTo>
                      <a:pt x="1550" y="114"/>
                      <a:pt x="1942" y="506"/>
                      <a:pt x="1942" y="989"/>
                    </a:cubicBezTo>
                    <a:cubicBezTo>
                      <a:pt x="1942" y="1344"/>
                      <a:pt x="1727" y="1661"/>
                      <a:pt x="1401" y="1798"/>
                    </a:cubicBezTo>
                    <a:cubicBezTo>
                      <a:pt x="1292" y="1843"/>
                      <a:pt x="1178" y="1865"/>
                      <a:pt x="1065" y="1865"/>
                    </a:cubicBezTo>
                    <a:cubicBezTo>
                      <a:pt x="838" y="1865"/>
                      <a:pt x="615" y="1776"/>
                      <a:pt x="448" y="1608"/>
                    </a:cubicBezTo>
                    <a:cubicBezTo>
                      <a:pt x="197" y="1357"/>
                      <a:pt x="122" y="983"/>
                      <a:pt x="258" y="655"/>
                    </a:cubicBezTo>
                    <a:cubicBezTo>
                      <a:pt x="395" y="327"/>
                      <a:pt x="714" y="114"/>
                      <a:pt x="1067" y="114"/>
                    </a:cubicBezTo>
                    <a:close/>
                    <a:moveTo>
                      <a:pt x="1065" y="0"/>
                    </a:moveTo>
                    <a:cubicBezTo>
                      <a:pt x="808" y="0"/>
                      <a:pt x="556" y="100"/>
                      <a:pt x="367" y="289"/>
                    </a:cubicBezTo>
                    <a:cubicBezTo>
                      <a:pt x="84" y="572"/>
                      <a:pt x="1" y="997"/>
                      <a:pt x="152" y="1368"/>
                    </a:cubicBezTo>
                    <a:cubicBezTo>
                      <a:pt x="305" y="1736"/>
                      <a:pt x="667" y="1976"/>
                      <a:pt x="1067" y="1976"/>
                    </a:cubicBezTo>
                    <a:cubicBezTo>
                      <a:pt x="1612" y="1976"/>
                      <a:pt x="2055" y="1534"/>
                      <a:pt x="2055" y="989"/>
                    </a:cubicBezTo>
                    <a:cubicBezTo>
                      <a:pt x="2055" y="589"/>
                      <a:pt x="1814" y="227"/>
                      <a:pt x="1446" y="76"/>
                    </a:cubicBezTo>
                    <a:cubicBezTo>
                      <a:pt x="1323" y="25"/>
                      <a:pt x="1193" y="0"/>
                      <a:pt x="10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7527986" y="-457022"/>
                <a:ext cx="261883" cy="252075"/>
              </a:xfrm>
              <a:custGeom>
                <a:avLst/>
                <a:gdLst/>
                <a:ahLst/>
                <a:cxnLst/>
                <a:rect l="l" t="t" r="r" b="b"/>
                <a:pathLst>
                  <a:path w="2056" h="1979" extrusionOk="0">
                    <a:moveTo>
                      <a:pt x="1066" y="114"/>
                    </a:moveTo>
                    <a:cubicBezTo>
                      <a:pt x="1549" y="116"/>
                      <a:pt x="1941" y="505"/>
                      <a:pt x="1941" y="988"/>
                    </a:cubicBezTo>
                    <a:cubicBezTo>
                      <a:pt x="1941" y="1342"/>
                      <a:pt x="1728" y="1661"/>
                      <a:pt x="1403" y="1797"/>
                    </a:cubicBezTo>
                    <a:cubicBezTo>
                      <a:pt x="1294" y="1842"/>
                      <a:pt x="1179" y="1864"/>
                      <a:pt x="1066" y="1864"/>
                    </a:cubicBezTo>
                    <a:cubicBezTo>
                      <a:pt x="839" y="1864"/>
                      <a:pt x="615" y="1775"/>
                      <a:pt x="449" y="1608"/>
                    </a:cubicBezTo>
                    <a:cubicBezTo>
                      <a:pt x="198" y="1359"/>
                      <a:pt x="124" y="982"/>
                      <a:pt x="258" y="656"/>
                    </a:cubicBezTo>
                    <a:cubicBezTo>
                      <a:pt x="394" y="329"/>
                      <a:pt x="713" y="116"/>
                      <a:pt x="1066" y="116"/>
                    </a:cubicBezTo>
                    <a:lnTo>
                      <a:pt x="1066" y="114"/>
                    </a:lnTo>
                    <a:close/>
                    <a:moveTo>
                      <a:pt x="1067" y="0"/>
                    </a:moveTo>
                    <a:cubicBezTo>
                      <a:pt x="809" y="0"/>
                      <a:pt x="556" y="101"/>
                      <a:pt x="368" y="290"/>
                    </a:cubicBezTo>
                    <a:cubicBezTo>
                      <a:pt x="85" y="573"/>
                      <a:pt x="0" y="997"/>
                      <a:pt x="153" y="1367"/>
                    </a:cubicBezTo>
                    <a:cubicBezTo>
                      <a:pt x="307" y="1738"/>
                      <a:pt x="666" y="1978"/>
                      <a:pt x="1066" y="1978"/>
                    </a:cubicBezTo>
                    <a:cubicBezTo>
                      <a:pt x="1613" y="1978"/>
                      <a:pt x="2054" y="1535"/>
                      <a:pt x="2056" y="988"/>
                    </a:cubicBezTo>
                    <a:cubicBezTo>
                      <a:pt x="2056" y="588"/>
                      <a:pt x="1815" y="229"/>
                      <a:pt x="1445" y="75"/>
                    </a:cubicBezTo>
                    <a:cubicBezTo>
                      <a:pt x="1323" y="25"/>
                      <a:pt x="1194" y="0"/>
                      <a:pt x="10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6903982" y="-957220"/>
                <a:ext cx="982953" cy="961299"/>
              </a:xfrm>
              <a:custGeom>
                <a:avLst/>
                <a:gdLst/>
                <a:ahLst/>
                <a:cxnLst/>
                <a:rect l="l" t="t" r="r" b="b"/>
                <a:pathLst>
                  <a:path w="7717" h="7547" extrusionOk="0">
                    <a:moveTo>
                      <a:pt x="6152" y="1"/>
                    </a:moveTo>
                    <a:cubicBezTo>
                      <a:pt x="6088" y="1"/>
                      <a:pt x="6018" y="30"/>
                      <a:pt x="5944" y="97"/>
                    </a:cubicBezTo>
                    <a:cubicBezTo>
                      <a:pt x="5344" y="640"/>
                      <a:pt x="4629" y="555"/>
                      <a:pt x="3116" y="1155"/>
                    </a:cubicBezTo>
                    <a:cubicBezTo>
                      <a:pt x="1600" y="1755"/>
                      <a:pt x="1771" y="2870"/>
                      <a:pt x="1771" y="2870"/>
                    </a:cubicBezTo>
                    <a:cubicBezTo>
                      <a:pt x="1771" y="2870"/>
                      <a:pt x="0" y="3015"/>
                      <a:pt x="57" y="5328"/>
                    </a:cubicBezTo>
                    <a:cubicBezTo>
                      <a:pt x="101" y="7095"/>
                      <a:pt x="1243" y="7546"/>
                      <a:pt x="1871" y="7546"/>
                    </a:cubicBezTo>
                    <a:cubicBezTo>
                      <a:pt x="2065" y="7546"/>
                      <a:pt x="2211" y="7503"/>
                      <a:pt x="2258" y="7442"/>
                    </a:cubicBezTo>
                    <a:cubicBezTo>
                      <a:pt x="2458" y="7186"/>
                      <a:pt x="1573" y="4413"/>
                      <a:pt x="2115" y="3813"/>
                    </a:cubicBezTo>
                    <a:cubicBezTo>
                      <a:pt x="2307" y="3601"/>
                      <a:pt x="2739" y="3546"/>
                      <a:pt x="3266" y="3546"/>
                    </a:cubicBezTo>
                    <a:cubicBezTo>
                      <a:pt x="3831" y="3546"/>
                      <a:pt x="4504" y="3609"/>
                      <a:pt x="5110" y="3609"/>
                    </a:cubicBezTo>
                    <a:cubicBezTo>
                      <a:pt x="5538" y="3609"/>
                      <a:pt x="5932" y="3577"/>
                      <a:pt x="6229" y="3470"/>
                    </a:cubicBezTo>
                    <a:cubicBezTo>
                      <a:pt x="7344" y="3070"/>
                      <a:pt x="7717" y="1498"/>
                      <a:pt x="7544" y="1327"/>
                    </a:cubicBezTo>
                    <a:cubicBezTo>
                      <a:pt x="7521" y="1303"/>
                      <a:pt x="7481" y="1293"/>
                      <a:pt x="7431" y="1293"/>
                    </a:cubicBezTo>
                    <a:cubicBezTo>
                      <a:pt x="7202" y="1293"/>
                      <a:pt x="6757" y="1502"/>
                      <a:pt x="6614" y="1575"/>
                    </a:cubicBezTo>
                    <a:lnTo>
                      <a:pt x="6614" y="1575"/>
                    </a:lnTo>
                    <a:cubicBezTo>
                      <a:pt x="6793" y="1422"/>
                      <a:pt x="6597" y="1"/>
                      <a:pt x="6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034794" y="-166481"/>
                <a:ext cx="225326" cy="259463"/>
              </a:xfrm>
              <a:custGeom>
                <a:avLst/>
                <a:gdLst/>
                <a:ahLst/>
                <a:cxnLst/>
                <a:rect l="l" t="t" r="r" b="b"/>
                <a:pathLst>
                  <a:path w="1769" h="2037" extrusionOk="0">
                    <a:moveTo>
                      <a:pt x="687" y="0"/>
                    </a:moveTo>
                    <a:cubicBezTo>
                      <a:pt x="571" y="0"/>
                      <a:pt x="462" y="65"/>
                      <a:pt x="373" y="235"/>
                    </a:cubicBezTo>
                    <a:cubicBezTo>
                      <a:pt x="1" y="951"/>
                      <a:pt x="288" y="2006"/>
                      <a:pt x="1031" y="2036"/>
                    </a:cubicBezTo>
                    <a:cubicBezTo>
                      <a:pt x="1038" y="2036"/>
                      <a:pt x="1045" y="2036"/>
                      <a:pt x="1052" y="2036"/>
                    </a:cubicBezTo>
                    <a:cubicBezTo>
                      <a:pt x="1768" y="2036"/>
                      <a:pt x="1489" y="663"/>
                      <a:pt x="1489" y="663"/>
                    </a:cubicBezTo>
                    <a:cubicBezTo>
                      <a:pt x="1489" y="663"/>
                      <a:pt x="1056" y="0"/>
                      <a:pt x="687"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092622" y="-82032"/>
                <a:ext cx="92474" cy="98461"/>
              </a:xfrm>
              <a:custGeom>
                <a:avLst/>
                <a:gdLst/>
                <a:ahLst/>
                <a:cxnLst/>
                <a:rect l="l" t="t" r="r" b="b"/>
                <a:pathLst>
                  <a:path w="726" h="773" extrusionOk="0">
                    <a:moveTo>
                      <a:pt x="262" y="0"/>
                    </a:moveTo>
                    <a:cubicBezTo>
                      <a:pt x="83" y="0"/>
                      <a:pt x="19" y="343"/>
                      <a:pt x="4" y="449"/>
                    </a:cubicBezTo>
                    <a:cubicBezTo>
                      <a:pt x="0" y="481"/>
                      <a:pt x="24" y="509"/>
                      <a:pt x="53" y="513"/>
                    </a:cubicBezTo>
                    <a:cubicBezTo>
                      <a:pt x="57" y="514"/>
                      <a:pt x="61" y="514"/>
                      <a:pt x="64" y="514"/>
                    </a:cubicBezTo>
                    <a:cubicBezTo>
                      <a:pt x="92" y="514"/>
                      <a:pt x="116" y="493"/>
                      <a:pt x="119" y="466"/>
                    </a:cubicBezTo>
                    <a:cubicBezTo>
                      <a:pt x="143" y="300"/>
                      <a:pt x="209" y="115"/>
                      <a:pt x="262" y="115"/>
                    </a:cubicBezTo>
                    <a:cubicBezTo>
                      <a:pt x="322" y="126"/>
                      <a:pt x="483" y="415"/>
                      <a:pt x="609" y="734"/>
                    </a:cubicBezTo>
                    <a:cubicBezTo>
                      <a:pt x="617" y="758"/>
                      <a:pt x="639" y="773"/>
                      <a:pt x="662" y="773"/>
                    </a:cubicBezTo>
                    <a:cubicBezTo>
                      <a:pt x="668" y="771"/>
                      <a:pt x="675" y="771"/>
                      <a:pt x="681" y="769"/>
                    </a:cubicBezTo>
                    <a:cubicBezTo>
                      <a:pt x="711" y="756"/>
                      <a:pt x="726" y="724"/>
                      <a:pt x="713" y="694"/>
                    </a:cubicBezTo>
                    <a:cubicBezTo>
                      <a:pt x="613" y="434"/>
                      <a:pt x="422"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7472960" y="-310796"/>
                <a:ext cx="93238" cy="32353"/>
              </a:xfrm>
              <a:custGeom>
                <a:avLst/>
                <a:gdLst/>
                <a:ahLst/>
                <a:cxnLst/>
                <a:rect l="l" t="t" r="r" b="b"/>
                <a:pathLst>
                  <a:path w="732" h="254" extrusionOk="0">
                    <a:moveTo>
                      <a:pt x="649" y="0"/>
                    </a:moveTo>
                    <a:cubicBezTo>
                      <a:pt x="645" y="0"/>
                      <a:pt x="640" y="1"/>
                      <a:pt x="634" y="2"/>
                    </a:cubicBezTo>
                    <a:lnTo>
                      <a:pt x="64" y="141"/>
                    </a:lnTo>
                    <a:cubicBezTo>
                      <a:pt x="0" y="158"/>
                      <a:pt x="11" y="251"/>
                      <a:pt x="77" y="253"/>
                    </a:cubicBezTo>
                    <a:cubicBezTo>
                      <a:pt x="81" y="253"/>
                      <a:pt x="85" y="253"/>
                      <a:pt x="89" y="251"/>
                    </a:cubicBezTo>
                    <a:lnTo>
                      <a:pt x="662" y="113"/>
                    </a:lnTo>
                    <a:cubicBezTo>
                      <a:pt x="731" y="97"/>
                      <a:pt x="712"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7145227" y="-216157"/>
                <a:ext cx="114892" cy="68655"/>
              </a:xfrm>
              <a:custGeom>
                <a:avLst/>
                <a:gdLst/>
                <a:ahLst/>
                <a:cxnLst/>
                <a:rect l="l" t="t" r="r" b="b"/>
                <a:pathLst>
                  <a:path w="902" h="539" extrusionOk="0">
                    <a:moveTo>
                      <a:pt x="820" y="1"/>
                    </a:moveTo>
                    <a:cubicBezTo>
                      <a:pt x="811" y="1"/>
                      <a:pt x="802" y="3"/>
                      <a:pt x="792" y="8"/>
                    </a:cubicBezTo>
                    <a:lnTo>
                      <a:pt x="49" y="432"/>
                    </a:lnTo>
                    <a:cubicBezTo>
                      <a:pt x="0" y="462"/>
                      <a:pt x="19" y="538"/>
                      <a:pt x="79" y="538"/>
                    </a:cubicBezTo>
                    <a:cubicBezTo>
                      <a:pt x="87" y="538"/>
                      <a:pt x="98" y="536"/>
                      <a:pt x="106" y="532"/>
                    </a:cubicBezTo>
                    <a:lnTo>
                      <a:pt x="849" y="108"/>
                    </a:lnTo>
                    <a:cubicBezTo>
                      <a:pt x="902" y="74"/>
                      <a:pt x="871" y="1"/>
                      <a:pt x="8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7305718" y="50946"/>
                <a:ext cx="293599" cy="120879"/>
              </a:xfrm>
              <a:custGeom>
                <a:avLst/>
                <a:gdLst/>
                <a:ahLst/>
                <a:cxnLst/>
                <a:rect l="l" t="t" r="r" b="b"/>
                <a:pathLst>
                  <a:path w="2305" h="949" extrusionOk="0">
                    <a:moveTo>
                      <a:pt x="76" y="1"/>
                    </a:moveTo>
                    <a:cubicBezTo>
                      <a:pt x="38" y="1"/>
                      <a:pt x="0" y="38"/>
                      <a:pt x="23" y="84"/>
                    </a:cubicBezTo>
                    <a:cubicBezTo>
                      <a:pt x="28" y="95"/>
                      <a:pt x="402" y="948"/>
                      <a:pt x="1398" y="948"/>
                    </a:cubicBezTo>
                    <a:cubicBezTo>
                      <a:pt x="1641" y="948"/>
                      <a:pt x="1920" y="899"/>
                      <a:pt x="2239" y="772"/>
                    </a:cubicBezTo>
                    <a:cubicBezTo>
                      <a:pt x="2304" y="749"/>
                      <a:pt x="2279" y="660"/>
                      <a:pt x="2223" y="660"/>
                    </a:cubicBezTo>
                    <a:cubicBezTo>
                      <a:pt x="2216" y="660"/>
                      <a:pt x="2207" y="661"/>
                      <a:pt x="2198" y="665"/>
                    </a:cubicBezTo>
                    <a:cubicBezTo>
                      <a:pt x="1889" y="787"/>
                      <a:pt x="1621" y="835"/>
                      <a:pt x="1390" y="835"/>
                    </a:cubicBezTo>
                    <a:cubicBezTo>
                      <a:pt x="480" y="835"/>
                      <a:pt x="145" y="79"/>
                      <a:pt x="128" y="39"/>
                    </a:cubicBezTo>
                    <a:cubicBezTo>
                      <a:pt x="118" y="12"/>
                      <a:pt x="97"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7261774" y="-786412"/>
                <a:ext cx="209277" cy="204055"/>
              </a:xfrm>
              <a:custGeom>
                <a:avLst/>
                <a:gdLst/>
                <a:ahLst/>
                <a:cxnLst/>
                <a:rect l="l" t="t" r="r" b="b"/>
                <a:pathLst>
                  <a:path w="1643" h="1602" extrusionOk="0">
                    <a:moveTo>
                      <a:pt x="1581" y="0"/>
                    </a:moveTo>
                    <a:cubicBezTo>
                      <a:pt x="1552" y="0"/>
                      <a:pt x="1523" y="19"/>
                      <a:pt x="1524" y="59"/>
                    </a:cubicBezTo>
                    <a:cubicBezTo>
                      <a:pt x="1503" y="604"/>
                      <a:pt x="1254" y="1008"/>
                      <a:pt x="785" y="1263"/>
                    </a:cubicBezTo>
                    <a:cubicBezTo>
                      <a:pt x="564" y="1382"/>
                      <a:pt x="322" y="1459"/>
                      <a:pt x="73" y="1489"/>
                    </a:cubicBezTo>
                    <a:cubicBezTo>
                      <a:pt x="0" y="1495"/>
                      <a:pt x="4" y="1602"/>
                      <a:pt x="77" y="1602"/>
                    </a:cubicBezTo>
                    <a:lnTo>
                      <a:pt x="81" y="1602"/>
                    </a:lnTo>
                    <a:cubicBezTo>
                      <a:pt x="96" y="1602"/>
                      <a:pt x="1584" y="1465"/>
                      <a:pt x="1639" y="63"/>
                    </a:cubicBezTo>
                    <a:cubicBezTo>
                      <a:pt x="1642" y="21"/>
                      <a:pt x="1611" y="0"/>
                      <a:pt x="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7443027" y="-826534"/>
                <a:ext cx="195138" cy="264558"/>
              </a:xfrm>
              <a:custGeom>
                <a:avLst/>
                <a:gdLst/>
                <a:ahLst/>
                <a:cxnLst/>
                <a:rect l="l" t="t" r="r" b="b"/>
                <a:pathLst>
                  <a:path w="1532" h="2077" extrusionOk="0">
                    <a:moveTo>
                      <a:pt x="1346" y="1"/>
                    </a:moveTo>
                    <a:cubicBezTo>
                      <a:pt x="1310" y="1"/>
                      <a:pt x="1272" y="34"/>
                      <a:pt x="1291" y="80"/>
                    </a:cubicBezTo>
                    <a:cubicBezTo>
                      <a:pt x="1414" y="429"/>
                      <a:pt x="1403" y="753"/>
                      <a:pt x="1259" y="1042"/>
                    </a:cubicBezTo>
                    <a:cubicBezTo>
                      <a:pt x="937" y="1683"/>
                      <a:pt x="71" y="1961"/>
                      <a:pt x="63" y="1966"/>
                    </a:cubicBezTo>
                    <a:cubicBezTo>
                      <a:pt x="1" y="1985"/>
                      <a:pt x="14" y="2076"/>
                      <a:pt x="80" y="2076"/>
                    </a:cubicBezTo>
                    <a:cubicBezTo>
                      <a:pt x="86" y="2076"/>
                      <a:pt x="90" y="2076"/>
                      <a:pt x="97" y="2074"/>
                    </a:cubicBezTo>
                    <a:cubicBezTo>
                      <a:pt x="133" y="2061"/>
                      <a:pt x="1018" y="1778"/>
                      <a:pt x="1361" y="1093"/>
                    </a:cubicBezTo>
                    <a:cubicBezTo>
                      <a:pt x="1518" y="774"/>
                      <a:pt x="1531" y="421"/>
                      <a:pt x="1399" y="42"/>
                    </a:cubicBezTo>
                    <a:cubicBezTo>
                      <a:pt x="1390" y="13"/>
                      <a:pt x="1368" y="1"/>
                      <a:pt x="1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7598423" y="-705784"/>
                <a:ext cx="167243" cy="158455"/>
              </a:xfrm>
              <a:custGeom>
                <a:avLst/>
                <a:gdLst/>
                <a:ahLst/>
                <a:cxnLst/>
                <a:rect l="l" t="t" r="r" b="b"/>
                <a:pathLst>
                  <a:path w="1313" h="1244" extrusionOk="0">
                    <a:moveTo>
                      <a:pt x="1248" y="0"/>
                    </a:moveTo>
                    <a:cubicBezTo>
                      <a:pt x="1223" y="0"/>
                      <a:pt x="1198" y="15"/>
                      <a:pt x="1192" y="49"/>
                    </a:cubicBezTo>
                    <a:cubicBezTo>
                      <a:pt x="1192" y="58"/>
                      <a:pt x="1033" y="954"/>
                      <a:pt x="68" y="1130"/>
                    </a:cubicBezTo>
                    <a:cubicBezTo>
                      <a:pt x="0" y="1143"/>
                      <a:pt x="9" y="1243"/>
                      <a:pt x="77" y="1243"/>
                    </a:cubicBezTo>
                    <a:lnTo>
                      <a:pt x="88" y="1243"/>
                    </a:lnTo>
                    <a:cubicBezTo>
                      <a:pt x="1130" y="1052"/>
                      <a:pt x="1305" y="77"/>
                      <a:pt x="1305" y="66"/>
                    </a:cubicBezTo>
                    <a:cubicBezTo>
                      <a:pt x="1312" y="25"/>
                      <a:pt x="1280" y="0"/>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7003970" y="-356906"/>
                <a:ext cx="127630" cy="209914"/>
              </a:xfrm>
              <a:custGeom>
                <a:avLst/>
                <a:gdLst/>
                <a:ahLst/>
                <a:cxnLst/>
                <a:rect l="l" t="t" r="r" b="b"/>
                <a:pathLst>
                  <a:path w="1002" h="1648" extrusionOk="0">
                    <a:moveTo>
                      <a:pt x="917" y="1"/>
                    </a:moveTo>
                    <a:cubicBezTo>
                      <a:pt x="904" y="1"/>
                      <a:pt x="890" y="6"/>
                      <a:pt x="877" y="19"/>
                    </a:cubicBezTo>
                    <a:cubicBezTo>
                      <a:pt x="841" y="51"/>
                      <a:pt x="0" y="847"/>
                      <a:pt x="58" y="1594"/>
                    </a:cubicBezTo>
                    <a:cubicBezTo>
                      <a:pt x="60" y="1624"/>
                      <a:pt x="85" y="1647"/>
                      <a:pt x="115" y="1647"/>
                    </a:cubicBezTo>
                    <a:lnTo>
                      <a:pt x="119" y="1647"/>
                    </a:lnTo>
                    <a:cubicBezTo>
                      <a:pt x="151" y="1645"/>
                      <a:pt x="175" y="1618"/>
                      <a:pt x="173" y="1586"/>
                    </a:cubicBezTo>
                    <a:cubicBezTo>
                      <a:pt x="117" y="894"/>
                      <a:pt x="945" y="111"/>
                      <a:pt x="954" y="102"/>
                    </a:cubicBezTo>
                    <a:cubicBezTo>
                      <a:pt x="1001" y="63"/>
                      <a:pt x="963" y="1"/>
                      <a:pt x="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6962956" y="-426452"/>
                <a:ext cx="152723" cy="92092"/>
              </a:xfrm>
              <a:custGeom>
                <a:avLst/>
                <a:gdLst/>
                <a:ahLst/>
                <a:cxnLst/>
                <a:rect l="l" t="t" r="r" b="b"/>
                <a:pathLst>
                  <a:path w="1199" h="723" extrusionOk="0">
                    <a:moveTo>
                      <a:pt x="880" y="0"/>
                    </a:moveTo>
                    <a:cubicBezTo>
                      <a:pt x="629" y="0"/>
                      <a:pt x="255" y="103"/>
                      <a:pt x="14" y="642"/>
                    </a:cubicBezTo>
                    <a:cubicBezTo>
                      <a:pt x="1" y="670"/>
                      <a:pt x="14" y="704"/>
                      <a:pt x="41" y="717"/>
                    </a:cubicBezTo>
                    <a:cubicBezTo>
                      <a:pt x="50" y="721"/>
                      <a:pt x="56" y="723"/>
                      <a:pt x="65" y="723"/>
                    </a:cubicBezTo>
                    <a:cubicBezTo>
                      <a:pt x="88" y="723"/>
                      <a:pt x="109" y="710"/>
                      <a:pt x="118" y="689"/>
                    </a:cubicBezTo>
                    <a:cubicBezTo>
                      <a:pt x="336" y="204"/>
                      <a:pt x="660" y="112"/>
                      <a:pt x="877" y="112"/>
                    </a:cubicBezTo>
                    <a:cubicBezTo>
                      <a:pt x="1003" y="112"/>
                      <a:pt x="1093" y="143"/>
                      <a:pt x="1103" y="146"/>
                    </a:cubicBezTo>
                    <a:cubicBezTo>
                      <a:pt x="1109" y="148"/>
                      <a:pt x="1114" y="148"/>
                      <a:pt x="1119" y="148"/>
                    </a:cubicBezTo>
                    <a:cubicBezTo>
                      <a:pt x="1174" y="148"/>
                      <a:pt x="1198" y="69"/>
                      <a:pt x="1144" y="40"/>
                    </a:cubicBezTo>
                    <a:cubicBezTo>
                      <a:pt x="1141" y="39"/>
                      <a:pt x="1033" y="0"/>
                      <a:pt x="8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8127279" y="381482"/>
                <a:ext cx="1335909" cy="764760"/>
              </a:xfrm>
              <a:custGeom>
                <a:avLst/>
                <a:gdLst/>
                <a:ahLst/>
                <a:cxnLst/>
                <a:rect l="l" t="t" r="r" b="b"/>
                <a:pathLst>
                  <a:path w="10488" h="6004" extrusionOk="0">
                    <a:moveTo>
                      <a:pt x="513" y="0"/>
                    </a:moveTo>
                    <a:cubicBezTo>
                      <a:pt x="513" y="0"/>
                      <a:pt x="0" y="2286"/>
                      <a:pt x="0" y="2744"/>
                    </a:cubicBezTo>
                    <a:cubicBezTo>
                      <a:pt x="0" y="3195"/>
                      <a:pt x="3126" y="6003"/>
                      <a:pt x="3940" y="6003"/>
                    </a:cubicBezTo>
                    <a:cubicBezTo>
                      <a:pt x="3951" y="6003"/>
                      <a:pt x="3962" y="6003"/>
                      <a:pt x="3972" y="6002"/>
                    </a:cubicBezTo>
                    <a:cubicBezTo>
                      <a:pt x="4734" y="5925"/>
                      <a:pt x="7600" y="3867"/>
                      <a:pt x="8088" y="3429"/>
                    </a:cubicBezTo>
                    <a:cubicBezTo>
                      <a:pt x="8915" y="2688"/>
                      <a:pt x="10060" y="2639"/>
                      <a:pt x="10288" y="2258"/>
                    </a:cubicBezTo>
                    <a:cubicBezTo>
                      <a:pt x="10405" y="2063"/>
                      <a:pt x="10139" y="2015"/>
                      <a:pt x="9852" y="2015"/>
                    </a:cubicBezTo>
                    <a:cubicBezTo>
                      <a:pt x="9579" y="2015"/>
                      <a:pt x="9288" y="2058"/>
                      <a:pt x="9288" y="2058"/>
                    </a:cubicBezTo>
                    <a:cubicBezTo>
                      <a:pt x="9288" y="2058"/>
                      <a:pt x="10401" y="1573"/>
                      <a:pt x="10458" y="1316"/>
                    </a:cubicBezTo>
                    <a:cubicBezTo>
                      <a:pt x="10488" y="1184"/>
                      <a:pt x="10403" y="1134"/>
                      <a:pt x="10260" y="1134"/>
                    </a:cubicBezTo>
                    <a:cubicBezTo>
                      <a:pt x="9834" y="1134"/>
                      <a:pt x="8888" y="1573"/>
                      <a:pt x="8888" y="1573"/>
                    </a:cubicBezTo>
                    <a:cubicBezTo>
                      <a:pt x="8888" y="1573"/>
                      <a:pt x="10277" y="745"/>
                      <a:pt x="10050" y="362"/>
                    </a:cubicBezTo>
                    <a:cubicBezTo>
                      <a:pt x="10019" y="311"/>
                      <a:pt x="9967" y="288"/>
                      <a:pt x="9900" y="288"/>
                    </a:cubicBezTo>
                    <a:cubicBezTo>
                      <a:pt x="9475" y="288"/>
                      <a:pt x="8449" y="1201"/>
                      <a:pt x="8449" y="1201"/>
                    </a:cubicBezTo>
                    <a:cubicBezTo>
                      <a:pt x="8449" y="1201"/>
                      <a:pt x="9380" y="54"/>
                      <a:pt x="8881" y="54"/>
                    </a:cubicBezTo>
                    <a:cubicBezTo>
                      <a:pt x="8866" y="54"/>
                      <a:pt x="8849" y="56"/>
                      <a:pt x="8830" y="58"/>
                    </a:cubicBezTo>
                    <a:cubicBezTo>
                      <a:pt x="8583" y="88"/>
                      <a:pt x="7400" y="801"/>
                      <a:pt x="6485" y="2086"/>
                    </a:cubicBezTo>
                    <a:cubicBezTo>
                      <a:pt x="5515" y="3454"/>
                      <a:pt x="4129" y="3797"/>
                      <a:pt x="3857" y="3886"/>
                    </a:cubicBezTo>
                    <a:cubicBezTo>
                      <a:pt x="3848" y="3889"/>
                      <a:pt x="3839" y="3891"/>
                      <a:pt x="3829" y="3891"/>
                    </a:cubicBezTo>
                    <a:cubicBezTo>
                      <a:pt x="3293" y="3891"/>
                      <a:pt x="513" y="0"/>
                      <a:pt x="513"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9107165" y="526689"/>
                <a:ext cx="96168" cy="124318"/>
              </a:xfrm>
              <a:custGeom>
                <a:avLst/>
                <a:gdLst/>
                <a:ahLst/>
                <a:cxnLst/>
                <a:rect l="l" t="t" r="r" b="b"/>
                <a:pathLst>
                  <a:path w="755" h="976" extrusionOk="0">
                    <a:moveTo>
                      <a:pt x="507" y="0"/>
                    </a:moveTo>
                    <a:cubicBezTo>
                      <a:pt x="465" y="0"/>
                      <a:pt x="426" y="50"/>
                      <a:pt x="463" y="95"/>
                    </a:cubicBezTo>
                    <a:cubicBezTo>
                      <a:pt x="590" y="263"/>
                      <a:pt x="633" y="410"/>
                      <a:pt x="586" y="531"/>
                    </a:cubicBezTo>
                    <a:cubicBezTo>
                      <a:pt x="492" y="778"/>
                      <a:pt x="73" y="861"/>
                      <a:pt x="69" y="861"/>
                    </a:cubicBezTo>
                    <a:cubicBezTo>
                      <a:pt x="1" y="876"/>
                      <a:pt x="9" y="976"/>
                      <a:pt x="80" y="976"/>
                    </a:cubicBezTo>
                    <a:cubicBezTo>
                      <a:pt x="82" y="976"/>
                      <a:pt x="86" y="974"/>
                      <a:pt x="90" y="974"/>
                    </a:cubicBezTo>
                    <a:cubicBezTo>
                      <a:pt x="109" y="969"/>
                      <a:pt x="575" y="878"/>
                      <a:pt x="692" y="574"/>
                    </a:cubicBezTo>
                    <a:cubicBezTo>
                      <a:pt x="754" y="412"/>
                      <a:pt x="707" y="229"/>
                      <a:pt x="554" y="27"/>
                    </a:cubicBezTo>
                    <a:cubicBezTo>
                      <a:pt x="541" y="8"/>
                      <a:pt x="524"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126249" y="289136"/>
                <a:ext cx="742341" cy="563380"/>
              </a:xfrm>
              <a:custGeom>
                <a:avLst/>
                <a:gdLst/>
                <a:ahLst/>
                <a:cxnLst/>
                <a:rect l="l" t="t" r="r" b="b"/>
                <a:pathLst>
                  <a:path w="5828" h="4423" extrusionOk="0">
                    <a:moveTo>
                      <a:pt x="4558" y="0"/>
                    </a:moveTo>
                    <a:cubicBezTo>
                      <a:pt x="4199" y="0"/>
                      <a:pt x="3900" y="63"/>
                      <a:pt x="3884" y="268"/>
                    </a:cubicBezTo>
                    <a:cubicBezTo>
                      <a:pt x="3855" y="628"/>
                      <a:pt x="3535" y="2159"/>
                      <a:pt x="3204" y="2159"/>
                    </a:cubicBezTo>
                    <a:cubicBezTo>
                      <a:pt x="3192" y="2159"/>
                      <a:pt x="3181" y="2157"/>
                      <a:pt x="3169" y="2153"/>
                    </a:cubicBezTo>
                    <a:cubicBezTo>
                      <a:pt x="2826" y="2041"/>
                      <a:pt x="1398" y="459"/>
                      <a:pt x="1398" y="459"/>
                    </a:cubicBezTo>
                    <a:cubicBezTo>
                      <a:pt x="1398" y="459"/>
                      <a:pt x="0" y="725"/>
                      <a:pt x="58" y="1126"/>
                    </a:cubicBezTo>
                    <a:cubicBezTo>
                      <a:pt x="113" y="1526"/>
                      <a:pt x="1343" y="4241"/>
                      <a:pt x="1801" y="4411"/>
                    </a:cubicBezTo>
                    <a:cubicBezTo>
                      <a:pt x="1820" y="4419"/>
                      <a:pt x="1840" y="4422"/>
                      <a:pt x="1861" y="4422"/>
                    </a:cubicBezTo>
                    <a:cubicBezTo>
                      <a:pt x="2342" y="4422"/>
                      <a:pt x="3286" y="2611"/>
                      <a:pt x="3286" y="2611"/>
                    </a:cubicBezTo>
                    <a:cubicBezTo>
                      <a:pt x="3286" y="2611"/>
                      <a:pt x="4627" y="3928"/>
                      <a:pt x="5027" y="3984"/>
                    </a:cubicBezTo>
                    <a:cubicBezTo>
                      <a:pt x="5030" y="3984"/>
                      <a:pt x="5033" y="3984"/>
                      <a:pt x="5036" y="3984"/>
                    </a:cubicBezTo>
                    <a:cubicBezTo>
                      <a:pt x="5435" y="3984"/>
                      <a:pt x="5827" y="153"/>
                      <a:pt x="5827" y="153"/>
                    </a:cubicBezTo>
                    <a:cubicBezTo>
                      <a:pt x="5827" y="153"/>
                      <a:pt x="5120" y="0"/>
                      <a:pt x="4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337052" y="505290"/>
                <a:ext cx="517143" cy="763995"/>
              </a:xfrm>
              <a:custGeom>
                <a:avLst/>
                <a:gdLst/>
                <a:ahLst/>
                <a:cxnLst/>
                <a:rect l="l" t="t" r="r" b="b"/>
                <a:pathLst>
                  <a:path w="4060" h="5998" extrusionOk="0">
                    <a:moveTo>
                      <a:pt x="1" y="1"/>
                    </a:moveTo>
                    <a:cubicBezTo>
                      <a:pt x="1" y="1"/>
                      <a:pt x="458" y="5658"/>
                      <a:pt x="629" y="5888"/>
                    </a:cubicBezTo>
                    <a:cubicBezTo>
                      <a:pt x="688" y="5966"/>
                      <a:pt x="1116" y="5997"/>
                      <a:pt x="1650" y="5997"/>
                    </a:cubicBezTo>
                    <a:cubicBezTo>
                      <a:pt x="2663" y="5997"/>
                      <a:pt x="4059" y="5885"/>
                      <a:pt x="4059" y="5773"/>
                    </a:cubicBezTo>
                    <a:cubicBezTo>
                      <a:pt x="4059" y="5601"/>
                      <a:pt x="3720" y="171"/>
                      <a:pt x="3547" y="171"/>
                    </a:cubicBezTo>
                    <a:cubicBezTo>
                      <a:pt x="3546" y="171"/>
                      <a:pt x="3545" y="171"/>
                      <a:pt x="3544" y="171"/>
                    </a:cubicBezTo>
                    <a:cubicBezTo>
                      <a:pt x="3374" y="229"/>
                      <a:pt x="1974" y="744"/>
                      <a:pt x="1629" y="914"/>
                    </a:cubicBezTo>
                    <a:cubicBezTo>
                      <a:pt x="1604" y="927"/>
                      <a:pt x="1573" y="933"/>
                      <a:pt x="1539" y="933"/>
                    </a:cubicBezTo>
                    <a:cubicBezTo>
                      <a:pt x="1104" y="933"/>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7417043" y="586172"/>
                <a:ext cx="313215" cy="669356"/>
              </a:xfrm>
              <a:custGeom>
                <a:avLst/>
                <a:gdLst/>
                <a:ahLst/>
                <a:cxnLst/>
                <a:rect l="l" t="t" r="r" b="b"/>
                <a:pathLst>
                  <a:path w="2459" h="5255" extrusionOk="0">
                    <a:moveTo>
                      <a:pt x="1336" y="0"/>
                    </a:moveTo>
                    <a:cubicBezTo>
                      <a:pt x="1015" y="0"/>
                      <a:pt x="545" y="51"/>
                      <a:pt x="545" y="51"/>
                    </a:cubicBezTo>
                    <a:cubicBezTo>
                      <a:pt x="1" y="194"/>
                      <a:pt x="688" y="1079"/>
                      <a:pt x="831" y="1309"/>
                    </a:cubicBezTo>
                    <a:cubicBezTo>
                      <a:pt x="973" y="1537"/>
                      <a:pt x="543" y="5052"/>
                      <a:pt x="658" y="5195"/>
                    </a:cubicBezTo>
                    <a:cubicBezTo>
                      <a:pt x="693" y="5238"/>
                      <a:pt x="867" y="5255"/>
                      <a:pt x="1096" y="5255"/>
                    </a:cubicBezTo>
                    <a:cubicBezTo>
                      <a:pt x="1631" y="5255"/>
                      <a:pt x="2459" y="5161"/>
                      <a:pt x="2459" y="5080"/>
                    </a:cubicBezTo>
                    <a:cubicBezTo>
                      <a:pt x="2459" y="4967"/>
                      <a:pt x="1546" y="1394"/>
                      <a:pt x="1546" y="1394"/>
                    </a:cubicBezTo>
                    <a:cubicBezTo>
                      <a:pt x="1546" y="1394"/>
                      <a:pt x="1658" y="166"/>
                      <a:pt x="1631" y="51"/>
                    </a:cubicBezTo>
                    <a:cubicBezTo>
                      <a:pt x="1621" y="13"/>
                      <a:pt x="1497" y="0"/>
                      <a:pt x="1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7221397" y="505290"/>
                <a:ext cx="251693" cy="234115"/>
              </a:xfrm>
              <a:custGeom>
                <a:avLst/>
                <a:gdLst/>
                <a:ahLst/>
                <a:cxnLst/>
                <a:rect l="l" t="t" r="r" b="b"/>
                <a:pathLst>
                  <a:path w="1976" h="1838" extrusionOk="0">
                    <a:moveTo>
                      <a:pt x="77" y="1"/>
                    </a:moveTo>
                    <a:cubicBezTo>
                      <a:pt x="47" y="1"/>
                      <a:pt x="24" y="24"/>
                      <a:pt x="24" y="54"/>
                    </a:cubicBezTo>
                    <a:cubicBezTo>
                      <a:pt x="0" y="686"/>
                      <a:pt x="596" y="1406"/>
                      <a:pt x="1005" y="1693"/>
                    </a:cubicBezTo>
                    <a:cubicBezTo>
                      <a:pt x="1105" y="1763"/>
                      <a:pt x="1237" y="1838"/>
                      <a:pt x="1345" y="1838"/>
                    </a:cubicBezTo>
                    <a:cubicBezTo>
                      <a:pt x="1369" y="1838"/>
                      <a:pt x="1392" y="1833"/>
                      <a:pt x="1415" y="1825"/>
                    </a:cubicBezTo>
                    <a:cubicBezTo>
                      <a:pt x="1720" y="1704"/>
                      <a:pt x="1939" y="801"/>
                      <a:pt x="1964" y="699"/>
                    </a:cubicBezTo>
                    <a:cubicBezTo>
                      <a:pt x="1976" y="654"/>
                      <a:pt x="1941" y="626"/>
                      <a:pt x="1907" y="626"/>
                    </a:cubicBezTo>
                    <a:cubicBezTo>
                      <a:pt x="1883" y="626"/>
                      <a:pt x="1859" y="641"/>
                      <a:pt x="1852" y="673"/>
                    </a:cubicBezTo>
                    <a:cubicBezTo>
                      <a:pt x="1769" y="1037"/>
                      <a:pt x="1562" y="1644"/>
                      <a:pt x="1373" y="1718"/>
                    </a:cubicBezTo>
                    <a:cubicBezTo>
                      <a:pt x="1365" y="1722"/>
                      <a:pt x="1355" y="1723"/>
                      <a:pt x="1343" y="1723"/>
                    </a:cubicBezTo>
                    <a:cubicBezTo>
                      <a:pt x="1292" y="1723"/>
                      <a:pt x="1200" y="1691"/>
                      <a:pt x="1071" y="1599"/>
                    </a:cubicBezTo>
                    <a:cubicBezTo>
                      <a:pt x="666" y="1314"/>
                      <a:pt x="117" y="622"/>
                      <a:pt x="136" y="58"/>
                    </a:cubicBezTo>
                    <a:cubicBezTo>
                      <a:pt x="138" y="27"/>
                      <a:pt x="113" y="1"/>
                      <a:pt x="81" y="1"/>
                    </a:cubicBezTo>
                    <a:cubicBezTo>
                      <a:pt x="80" y="1"/>
                      <a:pt x="78"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7607849" y="356135"/>
                <a:ext cx="221378" cy="314998"/>
              </a:xfrm>
              <a:custGeom>
                <a:avLst/>
                <a:gdLst/>
                <a:ahLst/>
                <a:cxnLst/>
                <a:rect l="l" t="t" r="r" b="b"/>
                <a:pathLst>
                  <a:path w="1738" h="2473" extrusionOk="0">
                    <a:moveTo>
                      <a:pt x="1162" y="0"/>
                    </a:moveTo>
                    <a:cubicBezTo>
                      <a:pt x="1120" y="0"/>
                      <a:pt x="1082" y="49"/>
                      <a:pt x="1116" y="93"/>
                    </a:cubicBezTo>
                    <a:cubicBezTo>
                      <a:pt x="1599" y="708"/>
                      <a:pt x="846" y="2206"/>
                      <a:pt x="695" y="2360"/>
                    </a:cubicBezTo>
                    <a:cubicBezTo>
                      <a:pt x="694" y="2360"/>
                      <a:pt x="692" y="2360"/>
                      <a:pt x="691" y="2360"/>
                    </a:cubicBezTo>
                    <a:cubicBezTo>
                      <a:pt x="614" y="2360"/>
                      <a:pt x="351" y="2019"/>
                      <a:pt x="124" y="1630"/>
                    </a:cubicBezTo>
                    <a:cubicBezTo>
                      <a:pt x="112" y="1609"/>
                      <a:pt x="95" y="1600"/>
                      <a:pt x="77" y="1600"/>
                    </a:cubicBezTo>
                    <a:cubicBezTo>
                      <a:pt x="38" y="1600"/>
                      <a:pt x="0" y="1642"/>
                      <a:pt x="26" y="1687"/>
                    </a:cubicBezTo>
                    <a:cubicBezTo>
                      <a:pt x="129" y="1864"/>
                      <a:pt x="482" y="2447"/>
                      <a:pt x="678" y="2472"/>
                    </a:cubicBezTo>
                    <a:lnTo>
                      <a:pt x="695" y="2472"/>
                    </a:lnTo>
                    <a:cubicBezTo>
                      <a:pt x="724" y="2472"/>
                      <a:pt x="752" y="2462"/>
                      <a:pt x="773" y="2440"/>
                    </a:cubicBezTo>
                    <a:cubicBezTo>
                      <a:pt x="942" y="2272"/>
                      <a:pt x="1737" y="700"/>
                      <a:pt x="1205" y="23"/>
                    </a:cubicBezTo>
                    <a:cubicBezTo>
                      <a:pt x="1193" y="7"/>
                      <a:pt x="1177" y="0"/>
                      <a:pt x="1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7733949" y="298944"/>
                <a:ext cx="607834" cy="998238"/>
              </a:xfrm>
              <a:custGeom>
                <a:avLst/>
                <a:gdLst/>
                <a:ahLst/>
                <a:cxnLst/>
                <a:rect l="l" t="t" r="r" b="b"/>
                <a:pathLst>
                  <a:path w="4772" h="7837" extrusionOk="0">
                    <a:moveTo>
                      <a:pt x="1996" y="0"/>
                    </a:moveTo>
                    <a:cubicBezTo>
                      <a:pt x="1036" y="0"/>
                      <a:pt x="0" y="106"/>
                      <a:pt x="0" y="106"/>
                    </a:cubicBezTo>
                    <a:cubicBezTo>
                      <a:pt x="0" y="106"/>
                      <a:pt x="258" y="7278"/>
                      <a:pt x="601" y="7565"/>
                    </a:cubicBezTo>
                    <a:cubicBezTo>
                      <a:pt x="772" y="7708"/>
                      <a:pt x="1815" y="7836"/>
                      <a:pt x="2815" y="7836"/>
                    </a:cubicBezTo>
                    <a:cubicBezTo>
                      <a:pt x="3815" y="7836"/>
                      <a:pt x="4772" y="7708"/>
                      <a:pt x="4772" y="7335"/>
                    </a:cubicBezTo>
                    <a:cubicBezTo>
                      <a:pt x="4772" y="6592"/>
                      <a:pt x="4001" y="706"/>
                      <a:pt x="3544" y="248"/>
                    </a:cubicBezTo>
                    <a:cubicBezTo>
                      <a:pt x="3351" y="56"/>
                      <a:pt x="269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821327" y="377534"/>
                <a:ext cx="243668" cy="906783"/>
              </a:xfrm>
              <a:custGeom>
                <a:avLst/>
                <a:gdLst/>
                <a:ahLst/>
                <a:cxnLst/>
                <a:rect l="l" t="t" r="r" b="b"/>
                <a:pathLst>
                  <a:path w="1913" h="7119" extrusionOk="0">
                    <a:moveTo>
                      <a:pt x="84" y="1"/>
                    </a:moveTo>
                    <a:cubicBezTo>
                      <a:pt x="42" y="1"/>
                      <a:pt x="1" y="52"/>
                      <a:pt x="38" y="97"/>
                    </a:cubicBezTo>
                    <a:cubicBezTo>
                      <a:pt x="717" y="959"/>
                      <a:pt x="1764" y="2415"/>
                      <a:pt x="1687" y="2645"/>
                    </a:cubicBezTo>
                    <a:cubicBezTo>
                      <a:pt x="1600" y="2907"/>
                      <a:pt x="721" y="3941"/>
                      <a:pt x="270" y="4454"/>
                    </a:cubicBezTo>
                    <a:cubicBezTo>
                      <a:pt x="259" y="4464"/>
                      <a:pt x="255" y="4479"/>
                      <a:pt x="255" y="4496"/>
                    </a:cubicBezTo>
                    <a:cubicBezTo>
                      <a:pt x="257" y="4511"/>
                      <a:pt x="266" y="4526"/>
                      <a:pt x="276" y="4535"/>
                    </a:cubicBezTo>
                    <a:cubicBezTo>
                      <a:pt x="285" y="4543"/>
                      <a:pt x="1126" y="5216"/>
                      <a:pt x="1289" y="5599"/>
                    </a:cubicBezTo>
                    <a:cubicBezTo>
                      <a:pt x="1404" y="5865"/>
                      <a:pt x="764" y="6612"/>
                      <a:pt x="332" y="7022"/>
                    </a:cubicBezTo>
                    <a:cubicBezTo>
                      <a:pt x="310" y="7044"/>
                      <a:pt x="308" y="7078"/>
                      <a:pt x="330" y="7101"/>
                    </a:cubicBezTo>
                    <a:cubicBezTo>
                      <a:pt x="340" y="7112"/>
                      <a:pt x="355" y="7118"/>
                      <a:pt x="372" y="7118"/>
                    </a:cubicBezTo>
                    <a:cubicBezTo>
                      <a:pt x="385" y="7118"/>
                      <a:pt x="398" y="7114"/>
                      <a:pt x="408" y="7103"/>
                    </a:cubicBezTo>
                    <a:cubicBezTo>
                      <a:pt x="528" y="6991"/>
                      <a:pt x="1575" y="5980"/>
                      <a:pt x="1394" y="5554"/>
                    </a:cubicBezTo>
                    <a:cubicBezTo>
                      <a:pt x="1240" y="5196"/>
                      <a:pt x="579" y="4635"/>
                      <a:pt x="393" y="4484"/>
                    </a:cubicBezTo>
                    <a:cubicBezTo>
                      <a:pt x="619" y="4228"/>
                      <a:pt x="1690" y="3000"/>
                      <a:pt x="1796" y="2681"/>
                    </a:cubicBezTo>
                    <a:cubicBezTo>
                      <a:pt x="1913" y="2326"/>
                      <a:pt x="428" y="406"/>
                      <a:pt x="127" y="25"/>
                    </a:cubicBezTo>
                    <a:cubicBezTo>
                      <a:pt x="115" y="8"/>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6761068" y="359446"/>
                <a:ext cx="658147" cy="907802"/>
              </a:xfrm>
              <a:custGeom>
                <a:avLst/>
                <a:gdLst/>
                <a:ahLst/>
                <a:cxnLst/>
                <a:rect l="l" t="t" r="r" b="b"/>
                <a:pathLst>
                  <a:path w="5167" h="7127" extrusionOk="0">
                    <a:moveTo>
                      <a:pt x="3859" y="1"/>
                    </a:moveTo>
                    <a:cubicBezTo>
                      <a:pt x="3858" y="1"/>
                      <a:pt x="3856" y="1"/>
                      <a:pt x="3855" y="1"/>
                    </a:cubicBezTo>
                    <a:cubicBezTo>
                      <a:pt x="2991" y="58"/>
                      <a:pt x="967" y="1"/>
                      <a:pt x="590" y="316"/>
                    </a:cubicBezTo>
                    <a:cubicBezTo>
                      <a:pt x="0" y="808"/>
                      <a:pt x="456" y="6918"/>
                      <a:pt x="860" y="7003"/>
                    </a:cubicBezTo>
                    <a:cubicBezTo>
                      <a:pt x="860" y="7003"/>
                      <a:pt x="2949" y="7127"/>
                      <a:pt x="4212" y="7127"/>
                    </a:cubicBezTo>
                    <a:cubicBezTo>
                      <a:pt x="4770" y="7127"/>
                      <a:pt x="5167" y="7102"/>
                      <a:pt x="5151" y="7033"/>
                    </a:cubicBezTo>
                    <a:cubicBezTo>
                      <a:pt x="5098" y="6805"/>
                      <a:pt x="4420" y="1"/>
                      <a:pt x="38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7095297" y="399315"/>
                <a:ext cx="224053" cy="815837"/>
              </a:xfrm>
              <a:custGeom>
                <a:avLst/>
                <a:gdLst/>
                <a:ahLst/>
                <a:cxnLst/>
                <a:rect l="l" t="t" r="r" b="b"/>
                <a:pathLst>
                  <a:path w="1759" h="6405" extrusionOk="0">
                    <a:moveTo>
                      <a:pt x="784" y="1"/>
                    </a:moveTo>
                    <a:cubicBezTo>
                      <a:pt x="760" y="1"/>
                      <a:pt x="735" y="15"/>
                      <a:pt x="728" y="48"/>
                    </a:cubicBezTo>
                    <a:cubicBezTo>
                      <a:pt x="450" y="1191"/>
                      <a:pt x="1" y="3129"/>
                      <a:pt x="143" y="3274"/>
                    </a:cubicBezTo>
                    <a:cubicBezTo>
                      <a:pt x="275" y="3404"/>
                      <a:pt x="1358" y="4064"/>
                      <a:pt x="1616" y="4221"/>
                    </a:cubicBezTo>
                    <a:cubicBezTo>
                      <a:pt x="1331" y="4619"/>
                      <a:pt x="592" y="5689"/>
                      <a:pt x="737" y="5921"/>
                    </a:cubicBezTo>
                    <a:cubicBezTo>
                      <a:pt x="886" y="6160"/>
                      <a:pt x="1524" y="6377"/>
                      <a:pt x="1597" y="6402"/>
                    </a:cubicBezTo>
                    <a:cubicBezTo>
                      <a:pt x="1601" y="6405"/>
                      <a:pt x="1607" y="6405"/>
                      <a:pt x="1614" y="6405"/>
                    </a:cubicBezTo>
                    <a:cubicBezTo>
                      <a:pt x="1678" y="6405"/>
                      <a:pt x="1692" y="6315"/>
                      <a:pt x="1631" y="6294"/>
                    </a:cubicBezTo>
                    <a:cubicBezTo>
                      <a:pt x="1448" y="6232"/>
                      <a:pt x="941" y="6034"/>
                      <a:pt x="833" y="5860"/>
                    </a:cubicBezTo>
                    <a:cubicBezTo>
                      <a:pt x="758" y="5738"/>
                      <a:pt x="1248" y="4923"/>
                      <a:pt x="1746" y="4238"/>
                    </a:cubicBezTo>
                    <a:cubicBezTo>
                      <a:pt x="1754" y="4225"/>
                      <a:pt x="1758" y="4208"/>
                      <a:pt x="1756" y="4193"/>
                    </a:cubicBezTo>
                    <a:cubicBezTo>
                      <a:pt x="1752" y="4176"/>
                      <a:pt x="1743" y="4164"/>
                      <a:pt x="1729" y="4155"/>
                    </a:cubicBezTo>
                    <a:cubicBezTo>
                      <a:pt x="1350" y="3925"/>
                      <a:pt x="339" y="3304"/>
                      <a:pt x="230" y="3197"/>
                    </a:cubicBezTo>
                    <a:cubicBezTo>
                      <a:pt x="164" y="3053"/>
                      <a:pt x="494" y="1480"/>
                      <a:pt x="841" y="73"/>
                    </a:cubicBezTo>
                    <a:cubicBezTo>
                      <a:pt x="852" y="29"/>
                      <a:pt x="818" y="1"/>
                      <a:pt x="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8086902" y="330533"/>
                <a:ext cx="979259" cy="920921"/>
              </a:xfrm>
              <a:custGeom>
                <a:avLst/>
                <a:gdLst/>
                <a:ahLst/>
                <a:cxnLst/>
                <a:rect l="l" t="t" r="r" b="b"/>
                <a:pathLst>
                  <a:path w="7688" h="7230" extrusionOk="0">
                    <a:moveTo>
                      <a:pt x="773" y="0"/>
                    </a:moveTo>
                    <a:cubicBezTo>
                      <a:pt x="773" y="0"/>
                      <a:pt x="0" y="3316"/>
                      <a:pt x="56" y="3886"/>
                    </a:cubicBezTo>
                    <a:cubicBezTo>
                      <a:pt x="113" y="4459"/>
                      <a:pt x="2801" y="6859"/>
                      <a:pt x="3571" y="7202"/>
                    </a:cubicBezTo>
                    <a:cubicBezTo>
                      <a:pt x="3614" y="7221"/>
                      <a:pt x="3664" y="7230"/>
                      <a:pt x="3720" y="7230"/>
                    </a:cubicBezTo>
                    <a:cubicBezTo>
                      <a:pt x="4695" y="7230"/>
                      <a:pt x="7632" y="4587"/>
                      <a:pt x="7660" y="4344"/>
                    </a:cubicBezTo>
                    <a:cubicBezTo>
                      <a:pt x="7687" y="4086"/>
                      <a:pt x="6457" y="2831"/>
                      <a:pt x="6287" y="2686"/>
                    </a:cubicBezTo>
                    <a:cubicBezTo>
                      <a:pt x="6280" y="2681"/>
                      <a:pt x="6271" y="2678"/>
                      <a:pt x="6259" y="2678"/>
                    </a:cubicBezTo>
                    <a:cubicBezTo>
                      <a:pt x="5971" y="2678"/>
                      <a:pt x="4169" y="4186"/>
                      <a:pt x="3889" y="4186"/>
                    </a:cubicBezTo>
                    <a:cubicBezTo>
                      <a:pt x="3875" y="4186"/>
                      <a:pt x="3865" y="4182"/>
                      <a:pt x="3859" y="4174"/>
                    </a:cubicBezTo>
                    <a:cubicBezTo>
                      <a:pt x="1886" y="1373"/>
                      <a:pt x="773" y="0"/>
                      <a:pt x="7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8814970" y="609355"/>
                <a:ext cx="327863" cy="329647"/>
              </a:xfrm>
              <a:custGeom>
                <a:avLst/>
                <a:gdLst/>
                <a:ahLst/>
                <a:cxnLst/>
                <a:rect l="l" t="t" r="r" b="b"/>
                <a:pathLst>
                  <a:path w="2574" h="2588" extrusionOk="0">
                    <a:moveTo>
                      <a:pt x="993" y="0"/>
                    </a:moveTo>
                    <a:cubicBezTo>
                      <a:pt x="894" y="0"/>
                      <a:pt x="1" y="681"/>
                      <a:pt x="1" y="840"/>
                    </a:cubicBezTo>
                    <a:cubicBezTo>
                      <a:pt x="1" y="1012"/>
                      <a:pt x="1544" y="2527"/>
                      <a:pt x="1658" y="2585"/>
                    </a:cubicBezTo>
                    <a:cubicBezTo>
                      <a:pt x="1663" y="2587"/>
                      <a:pt x="1668" y="2588"/>
                      <a:pt x="1675" y="2588"/>
                    </a:cubicBezTo>
                    <a:cubicBezTo>
                      <a:pt x="1834" y="2588"/>
                      <a:pt x="2574" y="1950"/>
                      <a:pt x="2574" y="1840"/>
                    </a:cubicBezTo>
                    <a:cubicBezTo>
                      <a:pt x="2574" y="1727"/>
                      <a:pt x="1001" y="12"/>
                      <a:pt x="1001" y="12"/>
                    </a:cubicBezTo>
                    <a:cubicBezTo>
                      <a:pt x="1003" y="4"/>
                      <a:pt x="1000" y="0"/>
                      <a:pt x="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8807710" y="602094"/>
                <a:ext cx="342511" cy="344167"/>
              </a:xfrm>
              <a:custGeom>
                <a:avLst/>
                <a:gdLst/>
                <a:ahLst/>
                <a:cxnLst/>
                <a:rect l="l" t="t" r="r" b="b"/>
                <a:pathLst>
                  <a:path w="2689" h="2702" extrusionOk="0">
                    <a:moveTo>
                      <a:pt x="1030" y="122"/>
                    </a:moveTo>
                    <a:cubicBezTo>
                      <a:pt x="1598" y="743"/>
                      <a:pt x="2497" y="1750"/>
                      <a:pt x="2571" y="1899"/>
                    </a:cubicBezTo>
                    <a:cubicBezTo>
                      <a:pt x="2514" y="2035"/>
                      <a:pt x="1860" y="2574"/>
                      <a:pt x="1737" y="2586"/>
                    </a:cubicBezTo>
                    <a:cubicBezTo>
                      <a:pt x="1549" y="2469"/>
                      <a:pt x="149" y="1054"/>
                      <a:pt x="115" y="899"/>
                    </a:cubicBezTo>
                    <a:cubicBezTo>
                      <a:pt x="130" y="780"/>
                      <a:pt x="858" y="197"/>
                      <a:pt x="1030" y="122"/>
                    </a:cubicBezTo>
                    <a:close/>
                    <a:moveTo>
                      <a:pt x="1049" y="1"/>
                    </a:moveTo>
                    <a:cubicBezTo>
                      <a:pt x="945" y="1"/>
                      <a:pt x="528" y="335"/>
                      <a:pt x="479" y="373"/>
                    </a:cubicBezTo>
                    <a:cubicBezTo>
                      <a:pt x="162" y="631"/>
                      <a:pt x="0" y="807"/>
                      <a:pt x="0" y="897"/>
                    </a:cubicBezTo>
                    <a:cubicBezTo>
                      <a:pt x="0" y="935"/>
                      <a:pt x="0" y="1035"/>
                      <a:pt x="803" y="1852"/>
                    </a:cubicBezTo>
                    <a:cubicBezTo>
                      <a:pt x="1124" y="2178"/>
                      <a:pt x="1611" y="2652"/>
                      <a:pt x="1690" y="2693"/>
                    </a:cubicBezTo>
                    <a:cubicBezTo>
                      <a:pt x="1703" y="2699"/>
                      <a:pt x="1718" y="2701"/>
                      <a:pt x="1733" y="2701"/>
                    </a:cubicBezTo>
                    <a:cubicBezTo>
                      <a:pt x="1911" y="2701"/>
                      <a:pt x="2688" y="2048"/>
                      <a:pt x="2686" y="1899"/>
                    </a:cubicBezTo>
                    <a:cubicBezTo>
                      <a:pt x="2686" y="1786"/>
                      <a:pt x="1835" y="831"/>
                      <a:pt x="1113" y="43"/>
                    </a:cubicBezTo>
                    <a:cubicBezTo>
                      <a:pt x="1109" y="37"/>
                      <a:pt x="1107" y="31"/>
                      <a:pt x="1103" y="26"/>
                    </a:cubicBezTo>
                    <a:cubicBezTo>
                      <a:pt x="1088" y="9"/>
                      <a:pt x="1069" y="1"/>
                      <a:pt x="1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8220262" y="559679"/>
                <a:ext cx="111198" cy="466575"/>
              </a:xfrm>
              <a:custGeom>
                <a:avLst/>
                <a:gdLst/>
                <a:ahLst/>
                <a:cxnLst/>
                <a:rect l="l" t="t" r="r" b="b"/>
                <a:pathLst>
                  <a:path w="873" h="3663" extrusionOk="0">
                    <a:moveTo>
                      <a:pt x="70" y="1"/>
                    </a:moveTo>
                    <a:cubicBezTo>
                      <a:pt x="36" y="1"/>
                      <a:pt x="1" y="28"/>
                      <a:pt x="13" y="72"/>
                    </a:cubicBezTo>
                    <a:cubicBezTo>
                      <a:pt x="20" y="100"/>
                      <a:pt x="643" y="2681"/>
                      <a:pt x="756" y="3611"/>
                    </a:cubicBezTo>
                    <a:cubicBezTo>
                      <a:pt x="758" y="3639"/>
                      <a:pt x="784" y="3660"/>
                      <a:pt x="811" y="3662"/>
                    </a:cubicBezTo>
                    <a:lnTo>
                      <a:pt x="820" y="3660"/>
                    </a:lnTo>
                    <a:cubicBezTo>
                      <a:pt x="850" y="3656"/>
                      <a:pt x="873" y="3628"/>
                      <a:pt x="869" y="3596"/>
                    </a:cubicBezTo>
                    <a:cubicBezTo>
                      <a:pt x="756" y="2662"/>
                      <a:pt x="130" y="72"/>
                      <a:pt x="124" y="46"/>
                    </a:cubicBezTo>
                    <a:cubicBezTo>
                      <a:pt x="118" y="15"/>
                      <a:pt x="94"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8515260" y="853149"/>
                <a:ext cx="92474" cy="194756"/>
              </a:xfrm>
              <a:custGeom>
                <a:avLst/>
                <a:gdLst/>
                <a:ahLst/>
                <a:cxnLst/>
                <a:rect l="l" t="t" r="r" b="b"/>
                <a:pathLst>
                  <a:path w="726" h="1529" extrusionOk="0">
                    <a:moveTo>
                      <a:pt x="472" y="1"/>
                    </a:moveTo>
                    <a:cubicBezTo>
                      <a:pt x="466" y="1"/>
                      <a:pt x="461" y="1"/>
                      <a:pt x="455" y="3"/>
                    </a:cubicBezTo>
                    <a:cubicBezTo>
                      <a:pt x="319" y="28"/>
                      <a:pt x="140" y="543"/>
                      <a:pt x="13" y="969"/>
                    </a:cubicBezTo>
                    <a:cubicBezTo>
                      <a:pt x="1" y="1013"/>
                      <a:pt x="35" y="1041"/>
                      <a:pt x="69" y="1041"/>
                    </a:cubicBezTo>
                    <a:cubicBezTo>
                      <a:pt x="91" y="1041"/>
                      <a:pt x="112" y="1029"/>
                      <a:pt x="121" y="1003"/>
                    </a:cubicBezTo>
                    <a:cubicBezTo>
                      <a:pt x="232" y="635"/>
                      <a:pt x="385" y="222"/>
                      <a:pt x="464" y="128"/>
                    </a:cubicBezTo>
                    <a:cubicBezTo>
                      <a:pt x="523" y="273"/>
                      <a:pt x="585" y="905"/>
                      <a:pt x="611" y="1473"/>
                    </a:cubicBezTo>
                    <a:cubicBezTo>
                      <a:pt x="613" y="1503"/>
                      <a:pt x="638" y="1526"/>
                      <a:pt x="668" y="1526"/>
                    </a:cubicBezTo>
                    <a:lnTo>
                      <a:pt x="672" y="1528"/>
                    </a:lnTo>
                    <a:cubicBezTo>
                      <a:pt x="702" y="1526"/>
                      <a:pt x="726" y="1501"/>
                      <a:pt x="726" y="1469"/>
                    </a:cubicBezTo>
                    <a:cubicBezTo>
                      <a:pt x="715" y="1256"/>
                      <a:pt x="660" y="186"/>
                      <a:pt x="540" y="34"/>
                    </a:cubicBezTo>
                    <a:cubicBezTo>
                      <a:pt x="525" y="13"/>
                      <a:pt x="498"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9201549" y="552291"/>
                <a:ext cx="101518" cy="124191"/>
              </a:xfrm>
              <a:custGeom>
                <a:avLst/>
                <a:gdLst/>
                <a:ahLst/>
                <a:cxnLst/>
                <a:rect l="l" t="t" r="r" b="b"/>
                <a:pathLst>
                  <a:path w="797" h="975" extrusionOk="0">
                    <a:moveTo>
                      <a:pt x="81" y="1"/>
                    </a:moveTo>
                    <a:cubicBezTo>
                      <a:pt x="38" y="1"/>
                      <a:pt x="0" y="57"/>
                      <a:pt x="41" y="98"/>
                    </a:cubicBezTo>
                    <a:cubicBezTo>
                      <a:pt x="347" y="422"/>
                      <a:pt x="681" y="826"/>
                      <a:pt x="681" y="917"/>
                    </a:cubicBezTo>
                    <a:cubicBezTo>
                      <a:pt x="681" y="949"/>
                      <a:pt x="707" y="975"/>
                      <a:pt x="739" y="975"/>
                    </a:cubicBezTo>
                    <a:cubicBezTo>
                      <a:pt x="771" y="975"/>
                      <a:pt x="796" y="947"/>
                      <a:pt x="796" y="915"/>
                    </a:cubicBezTo>
                    <a:cubicBezTo>
                      <a:pt x="796" y="737"/>
                      <a:pt x="281" y="183"/>
                      <a:pt x="122" y="19"/>
                    </a:cubicBezTo>
                    <a:cubicBezTo>
                      <a:pt x="109" y="6"/>
                      <a:pt x="95"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6266858" y="-553954"/>
                <a:ext cx="240611" cy="229657"/>
              </a:xfrm>
              <a:custGeom>
                <a:avLst/>
                <a:gdLst/>
                <a:ahLst/>
                <a:cxnLst/>
                <a:rect l="l" t="t" r="r" b="b"/>
                <a:pathLst>
                  <a:path w="1889" h="1803" extrusionOk="0">
                    <a:moveTo>
                      <a:pt x="1833" y="0"/>
                    </a:moveTo>
                    <a:cubicBezTo>
                      <a:pt x="1803" y="0"/>
                      <a:pt x="1776" y="21"/>
                      <a:pt x="1774" y="53"/>
                    </a:cubicBezTo>
                    <a:cubicBezTo>
                      <a:pt x="1748" y="598"/>
                      <a:pt x="1633" y="1515"/>
                      <a:pt x="1442" y="1649"/>
                    </a:cubicBezTo>
                    <a:cubicBezTo>
                      <a:pt x="1432" y="1658"/>
                      <a:pt x="1421" y="1662"/>
                      <a:pt x="1409" y="1662"/>
                    </a:cubicBezTo>
                    <a:cubicBezTo>
                      <a:pt x="1402" y="1662"/>
                      <a:pt x="1395" y="1661"/>
                      <a:pt x="1388" y="1658"/>
                    </a:cubicBezTo>
                    <a:cubicBezTo>
                      <a:pt x="1286" y="1628"/>
                      <a:pt x="1246" y="1477"/>
                      <a:pt x="1239" y="1283"/>
                    </a:cubicBezTo>
                    <a:cubicBezTo>
                      <a:pt x="1320" y="934"/>
                      <a:pt x="1342" y="528"/>
                      <a:pt x="1344" y="458"/>
                    </a:cubicBezTo>
                    <a:cubicBezTo>
                      <a:pt x="1345" y="420"/>
                      <a:pt x="1315" y="398"/>
                      <a:pt x="1285" y="398"/>
                    </a:cubicBezTo>
                    <a:cubicBezTo>
                      <a:pt x="1262" y="398"/>
                      <a:pt x="1238" y="412"/>
                      <a:pt x="1231" y="441"/>
                    </a:cubicBezTo>
                    <a:cubicBezTo>
                      <a:pt x="1214" y="515"/>
                      <a:pt x="1116" y="924"/>
                      <a:pt x="1124" y="1268"/>
                    </a:cubicBezTo>
                    <a:cubicBezTo>
                      <a:pt x="1082" y="1456"/>
                      <a:pt x="1022" y="1609"/>
                      <a:pt x="946" y="1669"/>
                    </a:cubicBezTo>
                    <a:cubicBezTo>
                      <a:pt x="930" y="1681"/>
                      <a:pt x="910" y="1688"/>
                      <a:pt x="891" y="1688"/>
                    </a:cubicBezTo>
                    <a:cubicBezTo>
                      <a:pt x="884" y="1688"/>
                      <a:pt x="878" y="1687"/>
                      <a:pt x="871" y="1686"/>
                    </a:cubicBezTo>
                    <a:cubicBezTo>
                      <a:pt x="731" y="1654"/>
                      <a:pt x="680" y="1407"/>
                      <a:pt x="675" y="1128"/>
                    </a:cubicBezTo>
                    <a:cubicBezTo>
                      <a:pt x="705" y="888"/>
                      <a:pt x="714" y="653"/>
                      <a:pt x="716" y="573"/>
                    </a:cubicBezTo>
                    <a:cubicBezTo>
                      <a:pt x="716" y="534"/>
                      <a:pt x="687" y="514"/>
                      <a:pt x="658" y="514"/>
                    </a:cubicBezTo>
                    <a:cubicBezTo>
                      <a:pt x="632" y="514"/>
                      <a:pt x="607" y="529"/>
                      <a:pt x="601" y="562"/>
                    </a:cubicBezTo>
                    <a:cubicBezTo>
                      <a:pt x="573" y="747"/>
                      <a:pt x="558" y="934"/>
                      <a:pt x="561" y="1120"/>
                    </a:cubicBezTo>
                    <a:cubicBezTo>
                      <a:pt x="526" y="1379"/>
                      <a:pt x="475" y="1603"/>
                      <a:pt x="405" y="1641"/>
                    </a:cubicBezTo>
                    <a:cubicBezTo>
                      <a:pt x="402" y="1642"/>
                      <a:pt x="399" y="1644"/>
                      <a:pt x="394" y="1644"/>
                    </a:cubicBezTo>
                    <a:cubicBezTo>
                      <a:pt x="389" y="1644"/>
                      <a:pt x="383" y="1642"/>
                      <a:pt x="373" y="1637"/>
                    </a:cubicBezTo>
                    <a:cubicBezTo>
                      <a:pt x="184" y="1524"/>
                      <a:pt x="116" y="747"/>
                      <a:pt x="116" y="285"/>
                    </a:cubicBezTo>
                    <a:cubicBezTo>
                      <a:pt x="116" y="247"/>
                      <a:pt x="87" y="228"/>
                      <a:pt x="58" y="228"/>
                    </a:cubicBezTo>
                    <a:cubicBezTo>
                      <a:pt x="30" y="228"/>
                      <a:pt x="1" y="247"/>
                      <a:pt x="1" y="285"/>
                    </a:cubicBezTo>
                    <a:cubicBezTo>
                      <a:pt x="1" y="415"/>
                      <a:pt x="9" y="1552"/>
                      <a:pt x="314" y="1735"/>
                    </a:cubicBezTo>
                    <a:cubicBezTo>
                      <a:pt x="338" y="1751"/>
                      <a:pt x="365" y="1759"/>
                      <a:pt x="392" y="1759"/>
                    </a:cubicBezTo>
                    <a:cubicBezTo>
                      <a:pt x="415" y="1759"/>
                      <a:pt x="439" y="1753"/>
                      <a:pt x="460" y="1741"/>
                    </a:cubicBezTo>
                    <a:cubicBezTo>
                      <a:pt x="520" y="1707"/>
                      <a:pt x="567" y="1615"/>
                      <a:pt x="603" y="1496"/>
                    </a:cubicBezTo>
                    <a:cubicBezTo>
                      <a:pt x="644" y="1649"/>
                      <a:pt x="718" y="1769"/>
                      <a:pt x="846" y="1798"/>
                    </a:cubicBezTo>
                    <a:cubicBezTo>
                      <a:pt x="861" y="1803"/>
                      <a:pt x="875" y="1803"/>
                      <a:pt x="890" y="1803"/>
                    </a:cubicBezTo>
                    <a:cubicBezTo>
                      <a:pt x="935" y="1803"/>
                      <a:pt x="980" y="1788"/>
                      <a:pt x="1014" y="1760"/>
                    </a:cubicBezTo>
                    <a:cubicBezTo>
                      <a:pt x="1073" y="1715"/>
                      <a:pt x="1122" y="1637"/>
                      <a:pt x="1161" y="1539"/>
                    </a:cubicBezTo>
                    <a:cubicBezTo>
                      <a:pt x="1195" y="1654"/>
                      <a:pt x="1256" y="1739"/>
                      <a:pt x="1354" y="1771"/>
                    </a:cubicBezTo>
                    <a:cubicBezTo>
                      <a:pt x="1370" y="1775"/>
                      <a:pt x="1386" y="1777"/>
                      <a:pt x="1402" y="1777"/>
                    </a:cubicBezTo>
                    <a:cubicBezTo>
                      <a:pt x="1440" y="1777"/>
                      <a:pt x="1476" y="1765"/>
                      <a:pt x="1508" y="1743"/>
                    </a:cubicBezTo>
                    <a:cubicBezTo>
                      <a:pt x="1808" y="1532"/>
                      <a:pt x="1880" y="211"/>
                      <a:pt x="1886" y="60"/>
                    </a:cubicBezTo>
                    <a:cubicBezTo>
                      <a:pt x="1888" y="28"/>
                      <a:pt x="1865" y="2"/>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6343410" y="-469377"/>
                <a:ext cx="265704" cy="188515"/>
              </a:xfrm>
              <a:custGeom>
                <a:avLst/>
                <a:gdLst/>
                <a:ahLst/>
                <a:cxnLst/>
                <a:rect l="l" t="t" r="r" b="b"/>
                <a:pathLst>
                  <a:path w="2086" h="1480" extrusionOk="0">
                    <a:moveTo>
                      <a:pt x="1206" y="0"/>
                    </a:moveTo>
                    <a:cubicBezTo>
                      <a:pt x="804" y="0"/>
                      <a:pt x="193" y="234"/>
                      <a:pt x="115" y="394"/>
                    </a:cubicBezTo>
                    <a:cubicBezTo>
                      <a:pt x="1" y="621"/>
                      <a:pt x="489" y="659"/>
                      <a:pt x="832" y="659"/>
                    </a:cubicBezTo>
                    <a:cubicBezTo>
                      <a:pt x="1006" y="659"/>
                      <a:pt x="1143" y="649"/>
                      <a:pt x="1143" y="649"/>
                    </a:cubicBezTo>
                    <a:lnTo>
                      <a:pt x="1143" y="649"/>
                    </a:lnTo>
                    <a:cubicBezTo>
                      <a:pt x="1143" y="649"/>
                      <a:pt x="485" y="1479"/>
                      <a:pt x="1658" y="1479"/>
                    </a:cubicBezTo>
                    <a:lnTo>
                      <a:pt x="2086" y="507"/>
                    </a:lnTo>
                    <a:cubicBezTo>
                      <a:pt x="2086" y="507"/>
                      <a:pt x="1771" y="221"/>
                      <a:pt x="1458" y="49"/>
                    </a:cubicBezTo>
                    <a:cubicBezTo>
                      <a:pt x="1395" y="15"/>
                      <a:pt x="1307" y="0"/>
                      <a:pt x="1206"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6347104" y="-476765"/>
                <a:ext cx="273092" cy="203163"/>
              </a:xfrm>
              <a:custGeom>
                <a:avLst/>
                <a:gdLst/>
                <a:ahLst/>
                <a:cxnLst/>
                <a:rect l="l" t="t" r="r" b="b"/>
                <a:pathLst>
                  <a:path w="2144" h="1595" extrusionOk="0">
                    <a:moveTo>
                      <a:pt x="1176" y="1"/>
                    </a:moveTo>
                    <a:cubicBezTo>
                      <a:pt x="950" y="1"/>
                      <a:pt x="700" y="72"/>
                      <a:pt x="605" y="103"/>
                    </a:cubicBezTo>
                    <a:cubicBezTo>
                      <a:pt x="371" y="175"/>
                      <a:pt x="97" y="299"/>
                      <a:pt x="33" y="426"/>
                    </a:cubicBezTo>
                    <a:cubicBezTo>
                      <a:pt x="1" y="479"/>
                      <a:pt x="3" y="548"/>
                      <a:pt x="37" y="601"/>
                    </a:cubicBezTo>
                    <a:cubicBezTo>
                      <a:pt x="134" y="746"/>
                      <a:pt x="506" y="776"/>
                      <a:pt x="792" y="776"/>
                    </a:cubicBezTo>
                    <a:cubicBezTo>
                      <a:pt x="871" y="776"/>
                      <a:pt x="943" y="774"/>
                      <a:pt x="1001" y="771"/>
                    </a:cubicBezTo>
                    <a:lnTo>
                      <a:pt x="1001" y="771"/>
                    </a:lnTo>
                    <a:cubicBezTo>
                      <a:pt x="922" y="901"/>
                      <a:pt x="816" y="1131"/>
                      <a:pt x="907" y="1320"/>
                    </a:cubicBezTo>
                    <a:cubicBezTo>
                      <a:pt x="995" y="1503"/>
                      <a:pt x="1237" y="1595"/>
                      <a:pt x="1629" y="1595"/>
                    </a:cubicBezTo>
                    <a:cubicBezTo>
                      <a:pt x="1705" y="1595"/>
                      <a:pt x="1705" y="1480"/>
                      <a:pt x="1629" y="1480"/>
                    </a:cubicBezTo>
                    <a:cubicBezTo>
                      <a:pt x="1293" y="1480"/>
                      <a:pt x="1078" y="1407"/>
                      <a:pt x="1012" y="1271"/>
                    </a:cubicBezTo>
                    <a:cubicBezTo>
                      <a:pt x="912" y="1063"/>
                      <a:pt x="1156" y="748"/>
                      <a:pt x="1161" y="743"/>
                    </a:cubicBezTo>
                    <a:cubicBezTo>
                      <a:pt x="1173" y="726"/>
                      <a:pt x="1175" y="703"/>
                      <a:pt x="1165" y="682"/>
                    </a:cubicBezTo>
                    <a:cubicBezTo>
                      <a:pt x="1155" y="664"/>
                      <a:pt x="1136" y="652"/>
                      <a:pt x="1116" y="652"/>
                    </a:cubicBezTo>
                    <a:cubicBezTo>
                      <a:pt x="1115" y="652"/>
                      <a:pt x="1113" y="652"/>
                      <a:pt x="1112" y="652"/>
                    </a:cubicBezTo>
                    <a:cubicBezTo>
                      <a:pt x="1023" y="658"/>
                      <a:pt x="923" y="662"/>
                      <a:pt x="822" y="662"/>
                    </a:cubicBezTo>
                    <a:cubicBezTo>
                      <a:pt x="515" y="662"/>
                      <a:pt x="194" y="629"/>
                      <a:pt x="135" y="539"/>
                    </a:cubicBezTo>
                    <a:cubicBezTo>
                      <a:pt x="128" y="531"/>
                      <a:pt x="118" y="516"/>
                      <a:pt x="137" y="477"/>
                    </a:cubicBezTo>
                    <a:cubicBezTo>
                      <a:pt x="167" y="416"/>
                      <a:pt x="354" y="301"/>
                      <a:pt x="641" y="211"/>
                    </a:cubicBezTo>
                    <a:cubicBezTo>
                      <a:pt x="841" y="148"/>
                      <a:pt x="1029" y="116"/>
                      <a:pt x="1176" y="116"/>
                    </a:cubicBezTo>
                    <a:cubicBezTo>
                      <a:pt x="1272" y="116"/>
                      <a:pt x="1350" y="130"/>
                      <a:pt x="1401" y="158"/>
                    </a:cubicBezTo>
                    <a:cubicBezTo>
                      <a:pt x="1705" y="324"/>
                      <a:pt x="2016" y="605"/>
                      <a:pt x="2020" y="607"/>
                    </a:cubicBezTo>
                    <a:cubicBezTo>
                      <a:pt x="2033" y="619"/>
                      <a:pt x="2046" y="625"/>
                      <a:pt x="2059" y="625"/>
                    </a:cubicBezTo>
                    <a:cubicBezTo>
                      <a:pt x="2105" y="625"/>
                      <a:pt x="2143" y="562"/>
                      <a:pt x="2097" y="522"/>
                    </a:cubicBezTo>
                    <a:cubicBezTo>
                      <a:pt x="2084" y="509"/>
                      <a:pt x="1774" y="230"/>
                      <a:pt x="1456" y="58"/>
                    </a:cubicBezTo>
                    <a:cubicBezTo>
                      <a:pt x="1380" y="16"/>
                      <a:pt x="128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6266858" y="-247874"/>
                <a:ext cx="371553" cy="156162"/>
              </a:xfrm>
              <a:custGeom>
                <a:avLst/>
                <a:gdLst/>
                <a:ahLst/>
                <a:cxnLst/>
                <a:rect l="l" t="t" r="r" b="b"/>
                <a:pathLst>
                  <a:path w="2917" h="1226" extrusionOk="0">
                    <a:moveTo>
                      <a:pt x="2367" y="1"/>
                    </a:moveTo>
                    <a:cubicBezTo>
                      <a:pt x="1639" y="1"/>
                      <a:pt x="201" y="255"/>
                      <a:pt x="201" y="255"/>
                    </a:cubicBezTo>
                    <a:cubicBezTo>
                      <a:pt x="201" y="255"/>
                      <a:pt x="1" y="1140"/>
                      <a:pt x="171" y="1168"/>
                    </a:cubicBezTo>
                    <a:cubicBezTo>
                      <a:pt x="343" y="1198"/>
                      <a:pt x="2887" y="1226"/>
                      <a:pt x="2887" y="1226"/>
                    </a:cubicBezTo>
                    <a:cubicBezTo>
                      <a:pt x="2887" y="1226"/>
                      <a:pt x="2916" y="340"/>
                      <a:pt x="2772" y="83"/>
                    </a:cubicBezTo>
                    <a:cubicBezTo>
                      <a:pt x="2739" y="23"/>
                      <a:pt x="2585" y="1"/>
                      <a:pt x="2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6264183" y="-255261"/>
                <a:ext cx="381233" cy="170937"/>
              </a:xfrm>
              <a:custGeom>
                <a:avLst/>
                <a:gdLst/>
                <a:ahLst/>
                <a:cxnLst/>
                <a:rect l="l" t="t" r="r" b="b"/>
                <a:pathLst>
                  <a:path w="2993" h="1342" extrusionOk="0">
                    <a:moveTo>
                      <a:pt x="2386" y="113"/>
                    </a:moveTo>
                    <a:cubicBezTo>
                      <a:pt x="2708" y="113"/>
                      <a:pt x="2744" y="164"/>
                      <a:pt x="2744" y="166"/>
                    </a:cubicBezTo>
                    <a:cubicBezTo>
                      <a:pt x="2846" y="354"/>
                      <a:pt x="2857" y="947"/>
                      <a:pt x="2852" y="1224"/>
                    </a:cubicBezTo>
                    <a:cubicBezTo>
                      <a:pt x="2107" y="1218"/>
                      <a:pt x="337" y="1192"/>
                      <a:pt x="205" y="1171"/>
                    </a:cubicBezTo>
                    <a:cubicBezTo>
                      <a:pt x="154" y="1128"/>
                      <a:pt x="184" y="756"/>
                      <a:pt x="269" y="362"/>
                    </a:cubicBezTo>
                    <a:cubicBezTo>
                      <a:pt x="501" y="324"/>
                      <a:pt x="1737" y="115"/>
                      <a:pt x="2386" y="113"/>
                    </a:cubicBezTo>
                    <a:close/>
                    <a:moveTo>
                      <a:pt x="2388" y="0"/>
                    </a:moveTo>
                    <a:cubicBezTo>
                      <a:pt x="1663" y="0"/>
                      <a:pt x="226" y="254"/>
                      <a:pt x="211" y="256"/>
                    </a:cubicBezTo>
                    <a:cubicBezTo>
                      <a:pt x="190" y="260"/>
                      <a:pt x="171" y="277"/>
                      <a:pt x="167" y="300"/>
                    </a:cubicBezTo>
                    <a:cubicBezTo>
                      <a:pt x="137" y="426"/>
                      <a:pt x="1" y="1071"/>
                      <a:pt x="109" y="1233"/>
                    </a:cubicBezTo>
                    <a:cubicBezTo>
                      <a:pt x="126" y="1260"/>
                      <a:pt x="154" y="1277"/>
                      <a:pt x="184" y="1284"/>
                    </a:cubicBezTo>
                    <a:cubicBezTo>
                      <a:pt x="358" y="1311"/>
                      <a:pt x="2803" y="1341"/>
                      <a:pt x="2908" y="1341"/>
                    </a:cubicBezTo>
                    <a:cubicBezTo>
                      <a:pt x="2940" y="1341"/>
                      <a:pt x="2965" y="1318"/>
                      <a:pt x="2965" y="1286"/>
                    </a:cubicBezTo>
                    <a:cubicBezTo>
                      <a:pt x="2967" y="1250"/>
                      <a:pt x="2993" y="381"/>
                      <a:pt x="2844" y="113"/>
                    </a:cubicBezTo>
                    <a:cubicBezTo>
                      <a:pt x="2801" y="34"/>
                      <a:pt x="2665" y="0"/>
                      <a:pt x="2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6784123" y="570760"/>
                <a:ext cx="51587" cy="371425"/>
              </a:xfrm>
              <a:custGeom>
                <a:avLst/>
                <a:gdLst/>
                <a:ahLst/>
                <a:cxnLst/>
                <a:rect l="l" t="t" r="r" b="b"/>
                <a:pathLst>
                  <a:path w="405" h="2916" extrusionOk="0">
                    <a:moveTo>
                      <a:pt x="338" y="1"/>
                    </a:moveTo>
                    <a:cubicBezTo>
                      <a:pt x="311" y="1"/>
                      <a:pt x="289" y="21"/>
                      <a:pt x="286" y="49"/>
                    </a:cubicBezTo>
                    <a:cubicBezTo>
                      <a:pt x="273" y="130"/>
                      <a:pt x="0" y="2045"/>
                      <a:pt x="288" y="2877"/>
                    </a:cubicBezTo>
                    <a:cubicBezTo>
                      <a:pt x="294" y="2901"/>
                      <a:pt x="315" y="2915"/>
                      <a:pt x="341" y="2915"/>
                    </a:cubicBezTo>
                    <a:cubicBezTo>
                      <a:pt x="347" y="2915"/>
                      <a:pt x="354" y="2915"/>
                      <a:pt x="360" y="2913"/>
                    </a:cubicBezTo>
                    <a:cubicBezTo>
                      <a:pt x="390" y="2903"/>
                      <a:pt x="405" y="2869"/>
                      <a:pt x="396" y="2839"/>
                    </a:cubicBezTo>
                    <a:cubicBezTo>
                      <a:pt x="117" y="2034"/>
                      <a:pt x="396" y="85"/>
                      <a:pt x="398" y="66"/>
                    </a:cubicBezTo>
                    <a:cubicBezTo>
                      <a:pt x="403" y="34"/>
                      <a:pt x="381" y="6"/>
                      <a:pt x="349" y="2"/>
                    </a:cubicBezTo>
                    <a:cubicBezTo>
                      <a:pt x="346" y="1"/>
                      <a:pt x="342" y="1"/>
                      <a:pt x="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6469892" y="275889"/>
                <a:ext cx="207494" cy="185713"/>
              </a:xfrm>
              <a:custGeom>
                <a:avLst/>
                <a:gdLst/>
                <a:ahLst/>
                <a:cxnLst/>
                <a:rect l="l" t="t" r="r" b="b"/>
                <a:pathLst>
                  <a:path w="1629" h="1458" extrusionOk="0">
                    <a:moveTo>
                      <a:pt x="1337" y="1"/>
                    </a:moveTo>
                    <a:cubicBezTo>
                      <a:pt x="1331" y="1"/>
                      <a:pt x="1325" y="1"/>
                      <a:pt x="1318" y="2"/>
                    </a:cubicBezTo>
                    <a:cubicBezTo>
                      <a:pt x="841" y="31"/>
                      <a:pt x="52" y="1038"/>
                      <a:pt x="20" y="1081"/>
                    </a:cubicBezTo>
                    <a:cubicBezTo>
                      <a:pt x="1" y="1104"/>
                      <a:pt x="5" y="1140"/>
                      <a:pt x="28" y="1159"/>
                    </a:cubicBezTo>
                    <a:cubicBezTo>
                      <a:pt x="39" y="1167"/>
                      <a:pt x="52" y="1171"/>
                      <a:pt x="64" y="1171"/>
                    </a:cubicBezTo>
                    <a:cubicBezTo>
                      <a:pt x="81" y="1171"/>
                      <a:pt x="98" y="1164"/>
                      <a:pt x="109" y="1149"/>
                    </a:cubicBezTo>
                    <a:cubicBezTo>
                      <a:pt x="326" y="870"/>
                      <a:pt x="971" y="136"/>
                      <a:pt x="1325" y="114"/>
                    </a:cubicBezTo>
                    <a:cubicBezTo>
                      <a:pt x="1327" y="114"/>
                      <a:pt x="1330" y="114"/>
                      <a:pt x="1333" y="114"/>
                    </a:cubicBezTo>
                    <a:cubicBezTo>
                      <a:pt x="1371" y="114"/>
                      <a:pt x="1380" y="128"/>
                      <a:pt x="1382" y="133"/>
                    </a:cubicBezTo>
                    <a:cubicBezTo>
                      <a:pt x="1465" y="276"/>
                      <a:pt x="1101" y="942"/>
                      <a:pt x="816" y="1368"/>
                    </a:cubicBezTo>
                    <a:cubicBezTo>
                      <a:pt x="799" y="1396"/>
                      <a:pt x="805" y="1432"/>
                      <a:pt x="833" y="1449"/>
                    </a:cubicBezTo>
                    <a:cubicBezTo>
                      <a:pt x="841" y="1455"/>
                      <a:pt x="852" y="1457"/>
                      <a:pt x="865" y="1457"/>
                    </a:cubicBezTo>
                    <a:cubicBezTo>
                      <a:pt x="884" y="1457"/>
                      <a:pt x="901" y="1449"/>
                      <a:pt x="912" y="1434"/>
                    </a:cubicBezTo>
                    <a:cubicBezTo>
                      <a:pt x="1033" y="1251"/>
                      <a:pt x="1629" y="334"/>
                      <a:pt x="1482" y="76"/>
                    </a:cubicBezTo>
                    <a:cubicBezTo>
                      <a:pt x="1462" y="40"/>
                      <a:pt x="1420"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8218224" y="983707"/>
                <a:ext cx="29806" cy="67381"/>
              </a:xfrm>
              <a:custGeom>
                <a:avLst/>
                <a:gdLst/>
                <a:ahLst/>
                <a:cxnLst/>
                <a:rect l="l" t="t" r="r" b="b"/>
                <a:pathLst>
                  <a:path w="234" h="529" extrusionOk="0">
                    <a:moveTo>
                      <a:pt x="71" y="0"/>
                    </a:moveTo>
                    <a:cubicBezTo>
                      <a:pt x="36" y="0"/>
                      <a:pt x="1" y="31"/>
                      <a:pt x="16" y="76"/>
                    </a:cubicBezTo>
                    <a:cubicBezTo>
                      <a:pt x="59" y="197"/>
                      <a:pt x="110" y="397"/>
                      <a:pt x="97" y="461"/>
                    </a:cubicBezTo>
                    <a:cubicBezTo>
                      <a:pt x="89" y="491"/>
                      <a:pt x="110" y="523"/>
                      <a:pt x="140" y="529"/>
                    </a:cubicBezTo>
                    <a:lnTo>
                      <a:pt x="153" y="529"/>
                    </a:lnTo>
                    <a:cubicBezTo>
                      <a:pt x="178" y="529"/>
                      <a:pt x="202" y="510"/>
                      <a:pt x="208" y="484"/>
                    </a:cubicBezTo>
                    <a:cubicBezTo>
                      <a:pt x="234" y="365"/>
                      <a:pt x="142" y="93"/>
                      <a:pt x="125" y="40"/>
                    </a:cubicBezTo>
                    <a:cubicBezTo>
                      <a:pt x="115" y="12"/>
                      <a:pt x="93"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8169440" y="961417"/>
                <a:ext cx="29806" cy="67509"/>
              </a:xfrm>
              <a:custGeom>
                <a:avLst/>
                <a:gdLst/>
                <a:ahLst/>
                <a:cxnLst/>
                <a:rect l="l" t="t" r="r" b="b"/>
                <a:pathLst>
                  <a:path w="234" h="530" extrusionOk="0">
                    <a:moveTo>
                      <a:pt x="71" y="1"/>
                    </a:moveTo>
                    <a:cubicBezTo>
                      <a:pt x="36" y="1"/>
                      <a:pt x="1" y="31"/>
                      <a:pt x="16" y="76"/>
                    </a:cubicBezTo>
                    <a:cubicBezTo>
                      <a:pt x="57" y="197"/>
                      <a:pt x="110" y="395"/>
                      <a:pt x="95" y="461"/>
                    </a:cubicBezTo>
                    <a:cubicBezTo>
                      <a:pt x="89" y="491"/>
                      <a:pt x="108" y="521"/>
                      <a:pt x="140" y="529"/>
                    </a:cubicBezTo>
                    <a:lnTo>
                      <a:pt x="153" y="529"/>
                    </a:lnTo>
                    <a:cubicBezTo>
                      <a:pt x="178" y="529"/>
                      <a:pt x="202" y="510"/>
                      <a:pt x="208" y="485"/>
                    </a:cubicBezTo>
                    <a:cubicBezTo>
                      <a:pt x="233" y="366"/>
                      <a:pt x="142" y="93"/>
                      <a:pt x="125" y="40"/>
                    </a:cubicBezTo>
                    <a:cubicBezTo>
                      <a:pt x="115" y="12"/>
                      <a:pt x="93"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8203066" y="883209"/>
                <a:ext cx="29551" cy="67254"/>
              </a:xfrm>
              <a:custGeom>
                <a:avLst/>
                <a:gdLst/>
                <a:ahLst/>
                <a:cxnLst/>
                <a:rect l="l" t="t" r="r" b="b"/>
                <a:pathLst>
                  <a:path w="232" h="528" extrusionOk="0">
                    <a:moveTo>
                      <a:pt x="72" y="1"/>
                    </a:moveTo>
                    <a:cubicBezTo>
                      <a:pt x="37" y="1"/>
                      <a:pt x="1" y="31"/>
                      <a:pt x="14" y="75"/>
                    </a:cubicBezTo>
                    <a:cubicBezTo>
                      <a:pt x="57" y="196"/>
                      <a:pt x="108" y="394"/>
                      <a:pt x="95" y="460"/>
                    </a:cubicBezTo>
                    <a:cubicBezTo>
                      <a:pt x="89" y="490"/>
                      <a:pt x="108" y="520"/>
                      <a:pt x="138" y="526"/>
                    </a:cubicBezTo>
                    <a:cubicBezTo>
                      <a:pt x="140" y="527"/>
                      <a:pt x="142" y="528"/>
                      <a:pt x="144" y="528"/>
                    </a:cubicBezTo>
                    <a:cubicBezTo>
                      <a:pt x="146" y="528"/>
                      <a:pt x="148" y="527"/>
                      <a:pt x="150" y="526"/>
                    </a:cubicBezTo>
                    <a:cubicBezTo>
                      <a:pt x="176" y="526"/>
                      <a:pt x="199" y="509"/>
                      <a:pt x="206" y="484"/>
                    </a:cubicBezTo>
                    <a:cubicBezTo>
                      <a:pt x="231" y="365"/>
                      <a:pt x="142" y="90"/>
                      <a:pt x="123" y="37"/>
                    </a:cubicBezTo>
                    <a:cubicBezTo>
                      <a:pt x="113" y="11"/>
                      <a:pt x="93"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8153391" y="853021"/>
                <a:ext cx="30060" cy="68018"/>
              </a:xfrm>
              <a:custGeom>
                <a:avLst/>
                <a:gdLst/>
                <a:ahLst/>
                <a:cxnLst/>
                <a:rect l="l" t="t" r="r" b="b"/>
                <a:pathLst>
                  <a:path w="236" h="534" extrusionOk="0">
                    <a:moveTo>
                      <a:pt x="75" y="0"/>
                    </a:moveTo>
                    <a:cubicBezTo>
                      <a:pt x="38" y="0"/>
                      <a:pt x="1" y="33"/>
                      <a:pt x="19" y="80"/>
                    </a:cubicBezTo>
                    <a:cubicBezTo>
                      <a:pt x="61" y="201"/>
                      <a:pt x="113" y="399"/>
                      <a:pt x="100" y="463"/>
                    </a:cubicBezTo>
                    <a:cubicBezTo>
                      <a:pt x="93" y="495"/>
                      <a:pt x="113" y="525"/>
                      <a:pt x="142" y="531"/>
                    </a:cubicBezTo>
                    <a:cubicBezTo>
                      <a:pt x="147" y="533"/>
                      <a:pt x="151" y="533"/>
                      <a:pt x="155" y="533"/>
                    </a:cubicBezTo>
                    <a:cubicBezTo>
                      <a:pt x="183" y="533"/>
                      <a:pt x="204" y="514"/>
                      <a:pt x="210" y="489"/>
                    </a:cubicBezTo>
                    <a:cubicBezTo>
                      <a:pt x="236" y="370"/>
                      <a:pt x="147" y="95"/>
                      <a:pt x="127" y="42"/>
                    </a:cubicBezTo>
                    <a:cubicBezTo>
                      <a:pt x="119" y="13"/>
                      <a:pt x="97"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8182177" y="1052871"/>
                <a:ext cx="30315" cy="68273"/>
              </a:xfrm>
              <a:custGeom>
                <a:avLst/>
                <a:gdLst/>
                <a:ahLst/>
                <a:cxnLst/>
                <a:rect l="l" t="t" r="r" b="b"/>
                <a:pathLst>
                  <a:path w="238" h="536" extrusionOk="0">
                    <a:moveTo>
                      <a:pt x="76" y="1"/>
                    </a:moveTo>
                    <a:cubicBezTo>
                      <a:pt x="39" y="1"/>
                      <a:pt x="1" y="34"/>
                      <a:pt x="21" y="80"/>
                    </a:cubicBezTo>
                    <a:cubicBezTo>
                      <a:pt x="63" y="201"/>
                      <a:pt x="114" y="401"/>
                      <a:pt x="102" y="465"/>
                    </a:cubicBezTo>
                    <a:cubicBezTo>
                      <a:pt x="95" y="495"/>
                      <a:pt x="114" y="527"/>
                      <a:pt x="144" y="533"/>
                    </a:cubicBezTo>
                    <a:cubicBezTo>
                      <a:pt x="148" y="533"/>
                      <a:pt x="153" y="533"/>
                      <a:pt x="157" y="535"/>
                    </a:cubicBezTo>
                    <a:cubicBezTo>
                      <a:pt x="185" y="533"/>
                      <a:pt x="206" y="516"/>
                      <a:pt x="212" y="488"/>
                    </a:cubicBezTo>
                    <a:cubicBezTo>
                      <a:pt x="238" y="371"/>
                      <a:pt x="148" y="97"/>
                      <a:pt x="129" y="43"/>
                    </a:cubicBezTo>
                    <a:cubicBezTo>
                      <a:pt x="121" y="13"/>
                      <a:pt x="99"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8230324" y="1083059"/>
                <a:ext cx="21526" cy="68146"/>
              </a:xfrm>
              <a:custGeom>
                <a:avLst/>
                <a:gdLst/>
                <a:ahLst/>
                <a:cxnLst/>
                <a:rect l="l" t="t" r="r" b="b"/>
                <a:pathLst>
                  <a:path w="169" h="535" extrusionOk="0">
                    <a:moveTo>
                      <a:pt x="73" y="0"/>
                    </a:moveTo>
                    <a:cubicBezTo>
                      <a:pt x="43" y="0"/>
                      <a:pt x="13" y="21"/>
                      <a:pt x="15" y="60"/>
                    </a:cubicBezTo>
                    <a:cubicBezTo>
                      <a:pt x="32" y="187"/>
                      <a:pt x="41" y="394"/>
                      <a:pt x="15" y="453"/>
                    </a:cubicBezTo>
                    <a:cubicBezTo>
                      <a:pt x="0" y="481"/>
                      <a:pt x="15" y="515"/>
                      <a:pt x="43" y="528"/>
                    </a:cubicBezTo>
                    <a:cubicBezTo>
                      <a:pt x="51" y="532"/>
                      <a:pt x="58" y="534"/>
                      <a:pt x="66" y="534"/>
                    </a:cubicBezTo>
                    <a:cubicBezTo>
                      <a:pt x="90" y="534"/>
                      <a:pt x="109" y="519"/>
                      <a:pt x="119" y="498"/>
                    </a:cubicBezTo>
                    <a:cubicBezTo>
                      <a:pt x="168" y="390"/>
                      <a:pt x="136" y="102"/>
                      <a:pt x="130" y="47"/>
                    </a:cubicBezTo>
                    <a:cubicBezTo>
                      <a:pt x="123" y="15"/>
                      <a:pt x="98"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6883092" y="993642"/>
                <a:ext cx="24456" cy="68400"/>
              </a:xfrm>
              <a:custGeom>
                <a:avLst/>
                <a:gdLst/>
                <a:ahLst/>
                <a:cxnLst/>
                <a:rect l="l" t="t" r="r" b="b"/>
                <a:pathLst>
                  <a:path w="192" h="537" extrusionOk="0">
                    <a:moveTo>
                      <a:pt x="93" y="1"/>
                    </a:moveTo>
                    <a:cubicBezTo>
                      <a:pt x="69" y="1"/>
                      <a:pt x="47" y="17"/>
                      <a:pt x="38" y="40"/>
                    </a:cubicBezTo>
                    <a:cubicBezTo>
                      <a:pt x="0" y="155"/>
                      <a:pt x="60" y="436"/>
                      <a:pt x="73" y="491"/>
                    </a:cubicBezTo>
                    <a:cubicBezTo>
                      <a:pt x="79" y="519"/>
                      <a:pt x="102" y="536"/>
                      <a:pt x="128" y="536"/>
                    </a:cubicBezTo>
                    <a:lnTo>
                      <a:pt x="141" y="536"/>
                    </a:lnTo>
                    <a:cubicBezTo>
                      <a:pt x="173" y="528"/>
                      <a:pt x="192" y="498"/>
                      <a:pt x="183" y="466"/>
                    </a:cubicBezTo>
                    <a:cubicBezTo>
                      <a:pt x="155" y="342"/>
                      <a:pt x="126" y="138"/>
                      <a:pt x="147" y="76"/>
                    </a:cubicBezTo>
                    <a:cubicBezTo>
                      <a:pt x="158" y="47"/>
                      <a:pt x="141" y="13"/>
                      <a:pt x="111" y="4"/>
                    </a:cubicBezTo>
                    <a:cubicBezTo>
                      <a:pt x="105" y="2"/>
                      <a:pt x="99"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6929074" y="1021283"/>
                <a:ext cx="24583" cy="68400"/>
              </a:xfrm>
              <a:custGeom>
                <a:avLst/>
                <a:gdLst/>
                <a:ahLst/>
                <a:cxnLst/>
                <a:rect l="l" t="t" r="r" b="b"/>
                <a:pathLst>
                  <a:path w="193" h="537" extrusionOk="0">
                    <a:moveTo>
                      <a:pt x="91" y="1"/>
                    </a:moveTo>
                    <a:cubicBezTo>
                      <a:pt x="70" y="1"/>
                      <a:pt x="48" y="13"/>
                      <a:pt x="39" y="40"/>
                    </a:cubicBezTo>
                    <a:cubicBezTo>
                      <a:pt x="1" y="155"/>
                      <a:pt x="61" y="436"/>
                      <a:pt x="73" y="492"/>
                    </a:cubicBezTo>
                    <a:cubicBezTo>
                      <a:pt x="80" y="517"/>
                      <a:pt x="103" y="536"/>
                      <a:pt x="129" y="536"/>
                    </a:cubicBezTo>
                    <a:cubicBezTo>
                      <a:pt x="133" y="536"/>
                      <a:pt x="137" y="536"/>
                      <a:pt x="141" y="534"/>
                    </a:cubicBezTo>
                    <a:cubicBezTo>
                      <a:pt x="171" y="528"/>
                      <a:pt x="192" y="498"/>
                      <a:pt x="184" y="466"/>
                    </a:cubicBezTo>
                    <a:cubicBezTo>
                      <a:pt x="156" y="343"/>
                      <a:pt x="126" y="138"/>
                      <a:pt x="148" y="77"/>
                    </a:cubicBezTo>
                    <a:cubicBezTo>
                      <a:pt x="162" y="32"/>
                      <a:pt x="126"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6887423" y="1095669"/>
                <a:ext cx="24456" cy="68273"/>
              </a:xfrm>
              <a:custGeom>
                <a:avLst/>
                <a:gdLst/>
                <a:ahLst/>
                <a:cxnLst/>
                <a:rect l="l" t="t" r="r" b="b"/>
                <a:pathLst>
                  <a:path w="192" h="536" extrusionOk="0">
                    <a:moveTo>
                      <a:pt x="91" y="1"/>
                    </a:moveTo>
                    <a:cubicBezTo>
                      <a:pt x="70" y="1"/>
                      <a:pt x="48" y="12"/>
                      <a:pt x="39" y="39"/>
                    </a:cubicBezTo>
                    <a:cubicBezTo>
                      <a:pt x="0" y="154"/>
                      <a:pt x="60" y="435"/>
                      <a:pt x="73" y="491"/>
                    </a:cubicBezTo>
                    <a:cubicBezTo>
                      <a:pt x="79" y="516"/>
                      <a:pt x="100" y="535"/>
                      <a:pt x="128" y="535"/>
                    </a:cubicBezTo>
                    <a:cubicBezTo>
                      <a:pt x="132" y="535"/>
                      <a:pt x="136" y="535"/>
                      <a:pt x="141" y="533"/>
                    </a:cubicBezTo>
                    <a:cubicBezTo>
                      <a:pt x="170" y="527"/>
                      <a:pt x="192" y="497"/>
                      <a:pt x="183" y="465"/>
                    </a:cubicBezTo>
                    <a:cubicBezTo>
                      <a:pt x="156" y="340"/>
                      <a:pt x="126" y="137"/>
                      <a:pt x="147" y="73"/>
                    </a:cubicBezTo>
                    <a:cubicBezTo>
                      <a:pt x="160" y="30"/>
                      <a:pt x="126"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6932895" y="1130060"/>
                <a:ext cx="24583" cy="68273"/>
              </a:xfrm>
              <a:custGeom>
                <a:avLst/>
                <a:gdLst/>
                <a:ahLst/>
                <a:cxnLst/>
                <a:rect l="l" t="t" r="r" b="b"/>
                <a:pathLst>
                  <a:path w="193" h="536" extrusionOk="0">
                    <a:moveTo>
                      <a:pt x="91" y="0"/>
                    </a:moveTo>
                    <a:cubicBezTo>
                      <a:pt x="69" y="0"/>
                      <a:pt x="48" y="12"/>
                      <a:pt x="39" y="40"/>
                    </a:cubicBezTo>
                    <a:cubicBezTo>
                      <a:pt x="1" y="155"/>
                      <a:pt x="60" y="436"/>
                      <a:pt x="73" y="491"/>
                    </a:cubicBezTo>
                    <a:cubicBezTo>
                      <a:pt x="79" y="516"/>
                      <a:pt x="101" y="536"/>
                      <a:pt x="128" y="536"/>
                    </a:cubicBezTo>
                    <a:cubicBezTo>
                      <a:pt x="133" y="536"/>
                      <a:pt x="137" y="536"/>
                      <a:pt x="141" y="533"/>
                    </a:cubicBezTo>
                    <a:cubicBezTo>
                      <a:pt x="171" y="527"/>
                      <a:pt x="192" y="497"/>
                      <a:pt x="184" y="465"/>
                    </a:cubicBezTo>
                    <a:cubicBezTo>
                      <a:pt x="156" y="342"/>
                      <a:pt x="126" y="138"/>
                      <a:pt x="148" y="76"/>
                    </a:cubicBezTo>
                    <a:cubicBezTo>
                      <a:pt x="162" y="31"/>
                      <a:pt x="126"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6925890" y="928045"/>
                <a:ext cx="24456" cy="68400"/>
              </a:xfrm>
              <a:custGeom>
                <a:avLst/>
                <a:gdLst/>
                <a:ahLst/>
                <a:cxnLst/>
                <a:rect l="l" t="t" r="r" b="b"/>
                <a:pathLst>
                  <a:path w="192" h="537" extrusionOk="0">
                    <a:moveTo>
                      <a:pt x="91" y="1"/>
                    </a:moveTo>
                    <a:cubicBezTo>
                      <a:pt x="69" y="1"/>
                      <a:pt x="48" y="13"/>
                      <a:pt x="39" y="40"/>
                    </a:cubicBezTo>
                    <a:cubicBezTo>
                      <a:pt x="0" y="155"/>
                      <a:pt x="60" y="436"/>
                      <a:pt x="73" y="491"/>
                    </a:cubicBezTo>
                    <a:cubicBezTo>
                      <a:pt x="79" y="519"/>
                      <a:pt x="103" y="536"/>
                      <a:pt x="128" y="536"/>
                    </a:cubicBezTo>
                    <a:lnTo>
                      <a:pt x="141" y="536"/>
                    </a:lnTo>
                    <a:cubicBezTo>
                      <a:pt x="171" y="528"/>
                      <a:pt x="192" y="498"/>
                      <a:pt x="183" y="468"/>
                    </a:cubicBezTo>
                    <a:cubicBezTo>
                      <a:pt x="156" y="342"/>
                      <a:pt x="126" y="138"/>
                      <a:pt x="147" y="76"/>
                    </a:cubicBezTo>
                    <a:cubicBezTo>
                      <a:pt x="162" y="32"/>
                      <a:pt x="126"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6890607" y="894036"/>
                <a:ext cx="24074" cy="68528"/>
              </a:xfrm>
              <a:custGeom>
                <a:avLst/>
                <a:gdLst/>
                <a:ahLst/>
                <a:cxnLst/>
                <a:rect l="l" t="t" r="r" b="b"/>
                <a:pathLst>
                  <a:path w="189" h="538" extrusionOk="0">
                    <a:moveTo>
                      <a:pt x="109" y="0"/>
                    </a:moveTo>
                    <a:cubicBezTo>
                      <a:pt x="91" y="0"/>
                      <a:pt x="72" y="9"/>
                      <a:pt x="60" y="31"/>
                    </a:cubicBezTo>
                    <a:cubicBezTo>
                      <a:pt x="1" y="135"/>
                      <a:pt x="1" y="424"/>
                      <a:pt x="1" y="480"/>
                    </a:cubicBezTo>
                    <a:cubicBezTo>
                      <a:pt x="1" y="512"/>
                      <a:pt x="26" y="537"/>
                      <a:pt x="58" y="537"/>
                    </a:cubicBezTo>
                    <a:cubicBezTo>
                      <a:pt x="90" y="537"/>
                      <a:pt x="116" y="509"/>
                      <a:pt x="116" y="480"/>
                    </a:cubicBezTo>
                    <a:cubicBezTo>
                      <a:pt x="114" y="352"/>
                      <a:pt x="126" y="145"/>
                      <a:pt x="160" y="88"/>
                    </a:cubicBezTo>
                    <a:cubicBezTo>
                      <a:pt x="188" y="43"/>
                      <a:pt x="149"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15" name="Google Shape;1615;p48"/>
          <p:cNvGrpSpPr/>
          <p:nvPr/>
        </p:nvGrpSpPr>
        <p:grpSpPr>
          <a:xfrm>
            <a:off x="1903532" y="2816836"/>
            <a:ext cx="2385454" cy="2310968"/>
            <a:chOff x="1208533" y="2571754"/>
            <a:chExt cx="2385454" cy="2310968"/>
          </a:xfrm>
        </p:grpSpPr>
        <p:sp>
          <p:nvSpPr>
            <p:cNvPr id="1616" name="Google Shape;1616;p48"/>
            <p:cNvSpPr/>
            <p:nvPr/>
          </p:nvSpPr>
          <p:spPr>
            <a:xfrm rot="-555540">
              <a:off x="1355861" y="2726923"/>
              <a:ext cx="2090798" cy="2000629"/>
            </a:xfrm>
            <a:custGeom>
              <a:avLst/>
              <a:gdLst/>
              <a:ahLst/>
              <a:cxnLst/>
              <a:rect l="l" t="t" r="r" b="b"/>
              <a:pathLst>
                <a:path w="22260" h="21300" extrusionOk="0">
                  <a:moveTo>
                    <a:pt x="8977" y="0"/>
                  </a:moveTo>
                  <a:cubicBezTo>
                    <a:pt x="8270" y="0"/>
                    <a:pt x="7932" y="523"/>
                    <a:pt x="7783" y="892"/>
                  </a:cubicBezTo>
                  <a:cubicBezTo>
                    <a:pt x="7546" y="703"/>
                    <a:pt x="7233" y="579"/>
                    <a:pt x="6896" y="579"/>
                  </a:cubicBezTo>
                  <a:cubicBezTo>
                    <a:pt x="6541" y="579"/>
                    <a:pt x="6161" y="717"/>
                    <a:pt x="5817" y="1064"/>
                  </a:cubicBezTo>
                  <a:cubicBezTo>
                    <a:pt x="5457" y="1428"/>
                    <a:pt x="5543" y="1950"/>
                    <a:pt x="5721" y="2301"/>
                  </a:cubicBezTo>
                  <a:cubicBezTo>
                    <a:pt x="5581" y="2259"/>
                    <a:pt x="5418" y="2231"/>
                    <a:pt x="5247" y="2231"/>
                  </a:cubicBezTo>
                  <a:cubicBezTo>
                    <a:pt x="4909" y="2231"/>
                    <a:pt x="4540" y="2339"/>
                    <a:pt x="4249" y="2658"/>
                  </a:cubicBezTo>
                  <a:cubicBezTo>
                    <a:pt x="3812" y="3139"/>
                    <a:pt x="3989" y="3703"/>
                    <a:pt x="4268" y="4076"/>
                  </a:cubicBezTo>
                  <a:cubicBezTo>
                    <a:pt x="4036" y="4086"/>
                    <a:pt x="3776" y="4220"/>
                    <a:pt x="3559" y="4608"/>
                  </a:cubicBezTo>
                  <a:cubicBezTo>
                    <a:pt x="3014" y="5572"/>
                    <a:pt x="3531" y="6315"/>
                    <a:pt x="3925" y="6578"/>
                  </a:cubicBezTo>
                  <a:cubicBezTo>
                    <a:pt x="3576" y="6791"/>
                    <a:pt x="3144" y="7387"/>
                    <a:pt x="3529" y="8190"/>
                  </a:cubicBezTo>
                  <a:cubicBezTo>
                    <a:pt x="3780" y="8712"/>
                    <a:pt x="4164" y="8867"/>
                    <a:pt x="4500" y="8867"/>
                  </a:cubicBezTo>
                  <a:cubicBezTo>
                    <a:pt x="4671" y="8867"/>
                    <a:pt x="4830" y="8827"/>
                    <a:pt x="4953" y="8775"/>
                  </a:cubicBezTo>
                  <a:lnTo>
                    <a:pt x="4953" y="8775"/>
                  </a:lnTo>
                  <a:cubicBezTo>
                    <a:pt x="4876" y="9141"/>
                    <a:pt x="5096" y="9854"/>
                    <a:pt x="6179" y="10145"/>
                  </a:cubicBezTo>
                  <a:cubicBezTo>
                    <a:pt x="6333" y="10187"/>
                    <a:pt x="6473" y="10206"/>
                    <a:pt x="6601" y="10206"/>
                  </a:cubicBezTo>
                  <a:cubicBezTo>
                    <a:pt x="7046" y="10206"/>
                    <a:pt x="7333" y="9975"/>
                    <a:pt x="7498" y="9701"/>
                  </a:cubicBezTo>
                  <a:cubicBezTo>
                    <a:pt x="7594" y="9945"/>
                    <a:pt x="7656" y="10090"/>
                    <a:pt x="7656" y="10090"/>
                  </a:cubicBezTo>
                  <a:cubicBezTo>
                    <a:pt x="7656" y="10090"/>
                    <a:pt x="7941" y="11005"/>
                    <a:pt x="7886" y="11290"/>
                  </a:cubicBezTo>
                  <a:cubicBezTo>
                    <a:pt x="7869" y="11369"/>
                    <a:pt x="7622" y="11497"/>
                    <a:pt x="7268" y="11644"/>
                  </a:cubicBezTo>
                  <a:cubicBezTo>
                    <a:pt x="7147" y="11671"/>
                    <a:pt x="6928" y="11724"/>
                    <a:pt x="6696" y="11786"/>
                  </a:cubicBezTo>
                  <a:cubicBezTo>
                    <a:pt x="6688" y="11785"/>
                    <a:pt x="6679" y="11784"/>
                    <a:pt x="6671" y="11784"/>
                  </a:cubicBezTo>
                  <a:cubicBezTo>
                    <a:pt x="6656" y="11784"/>
                    <a:pt x="6641" y="11786"/>
                    <a:pt x="6626" y="11790"/>
                  </a:cubicBezTo>
                  <a:cubicBezTo>
                    <a:pt x="6590" y="11805"/>
                    <a:pt x="6547" y="11818"/>
                    <a:pt x="6507" y="11833"/>
                  </a:cubicBezTo>
                  <a:lnTo>
                    <a:pt x="6532" y="11773"/>
                  </a:lnTo>
                  <a:lnTo>
                    <a:pt x="6532" y="11773"/>
                  </a:lnTo>
                  <a:cubicBezTo>
                    <a:pt x="6532" y="11773"/>
                    <a:pt x="3027" y="12191"/>
                    <a:pt x="2493" y="13755"/>
                  </a:cubicBezTo>
                  <a:cubicBezTo>
                    <a:pt x="2286" y="14359"/>
                    <a:pt x="1663" y="15579"/>
                    <a:pt x="1112" y="16730"/>
                  </a:cubicBezTo>
                  <a:lnTo>
                    <a:pt x="935" y="16862"/>
                  </a:lnTo>
                  <a:lnTo>
                    <a:pt x="999" y="16947"/>
                  </a:lnTo>
                  <a:cubicBezTo>
                    <a:pt x="999" y="16953"/>
                    <a:pt x="999" y="16960"/>
                    <a:pt x="1001" y="16964"/>
                  </a:cubicBezTo>
                  <a:cubicBezTo>
                    <a:pt x="446" y="18139"/>
                    <a:pt x="1" y="19188"/>
                    <a:pt x="207" y="19356"/>
                  </a:cubicBezTo>
                  <a:cubicBezTo>
                    <a:pt x="405" y="19518"/>
                    <a:pt x="934" y="19561"/>
                    <a:pt x="1437" y="19561"/>
                  </a:cubicBezTo>
                  <a:cubicBezTo>
                    <a:pt x="1541" y="19561"/>
                    <a:pt x="1643" y="19559"/>
                    <a:pt x="1742" y="19556"/>
                  </a:cubicBezTo>
                  <a:cubicBezTo>
                    <a:pt x="1922" y="19720"/>
                    <a:pt x="2127" y="19822"/>
                    <a:pt x="2303" y="19822"/>
                  </a:cubicBezTo>
                  <a:cubicBezTo>
                    <a:pt x="2382" y="19822"/>
                    <a:pt x="2454" y="19802"/>
                    <a:pt x="2516" y="19758"/>
                  </a:cubicBezTo>
                  <a:cubicBezTo>
                    <a:pt x="2676" y="19652"/>
                    <a:pt x="2844" y="19556"/>
                    <a:pt x="3016" y="19469"/>
                  </a:cubicBezTo>
                  <a:lnTo>
                    <a:pt x="3202" y="19714"/>
                  </a:lnTo>
                  <a:lnTo>
                    <a:pt x="3204" y="19714"/>
                  </a:lnTo>
                  <a:lnTo>
                    <a:pt x="3423" y="20029"/>
                  </a:lnTo>
                  <a:cubicBezTo>
                    <a:pt x="3429" y="20037"/>
                    <a:pt x="3438" y="20046"/>
                    <a:pt x="3448" y="20048"/>
                  </a:cubicBezTo>
                  <a:lnTo>
                    <a:pt x="4155" y="20326"/>
                  </a:lnTo>
                  <a:lnTo>
                    <a:pt x="4012" y="21154"/>
                  </a:lnTo>
                  <a:cubicBezTo>
                    <a:pt x="4006" y="21191"/>
                    <a:pt x="4034" y="21222"/>
                    <a:pt x="4068" y="21222"/>
                  </a:cubicBezTo>
                  <a:lnTo>
                    <a:pt x="4072" y="21222"/>
                  </a:lnTo>
                  <a:lnTo>
                    <a:pt x="10816" y="20822"/>
                  </a:lnTo>
                  <a:cubicBezTo>
                    <a:pt x="10850" y="20820"/>
                    <a:pt x="10876" y="20788"/>
                    <a:pt x="10869" y="20756"/>
                  </a:cubicBezTo>
                  <a:lnTo>
                    <a:pt x="10582" y="19152"/>
                  </a:lnTo>
                  <a:cubicBezTo>
                    <a:pt x="10578" y="19124"/>
                    <a:pt x="10552" y="19105"/>
                    <a:pt x="10522" y="19105"/>
                  </a:cubicBezTo>
                  <a:lnTo>
                    <a:pt x="4408" y="19445"/>
                  </a:lnTo>
                  <a:lnTo>
                    <a:pt x="4383" y="19337"/>
                  </a:lnTo>
                  <a:cubicBezTo>
                    <a:pt x="4381" y="19328"/>
                    <a:pt x="4376" y="19322"/>
                    <a:pt x="4372" y="19316"/>
                  </a:cubicBezTo>
                  <a:lnTo>
                    <a:pt x="4195" y="19090"/>
                  </a:lnTo>
                  <a:cubicBezTo>
                    <a:pt x="5440" y="19060"/>
                    <a:pt x="7560" y="19047"/>
                    <a:pt x="7560" y="19047"/>
                  </a:cubicBezTo>
                  <a:cubicBezTo>
                    <a:pt x="7560" y="19047"/>
                    <a:pt x="7558" y="18886"/>
                    <a:pt x="7549" y="18609"/>
                  </a:cubicBezTo>
                  <a:lnTo>
                    <a:pt x="7549" y="18609"/>
                  </a:lnTo>
                  <a:cubicBezTo>
                    <a:pt x="8116" y="18666"/>
                    <a:pt x="8937" y="18693"/>
                    <a:pt x="9785" y="18693"/>
                  </a:cubicBezTo>
                  <a:cubicBezTo>
                    <a:pt x="10658" y="18693"/>
                    <a:pt x="11559" y="18664"/>
                    <a:pt x="12240" y="18609"/>
                  </a:cubicBezTo>
                  <a:cubicBezTo>
                    <a:pt x="12244" y="18815"/>
                    <a:pt x="12246" y="18935"/>
                    <a:pt x="12246" y="18935"/>
                  </a:cubicBezTo>
                  <a:cubicBezTo>
                    <a:pt x="12246" y="18935"/>
                    <a:pt x="13555" y="18888"/>
                    <a:pt x="14745" y="18807"/>
                  </a:cubicBezTo>
                  <a:lnTo>
                    <a:pt x="14745" y="18807"/>
                  </a:lnTo>
                  <a:lnTo>
                    <a:pt x="14589" y="19863"/>
                  </a:lnTo>
                  <a:cubicBezTo>
                    <a:pt x="14589" y="19863"/>
                    <a:pt x="11919" y="19901"/>
                    <a:pt x="11919" y="20056"/>
                  </a:cubicBezTo>
                  <a:cubicBezTo>
                    <a:pt x="11919" y="20212"/>
                    <a:pt x="11791" y="21220"/>
                    <a:pt x="11791" y="21220"/>
                  </a:cubicBezTo>
                  <a:lnTo>
                    <a:pt x="21182" y="21299"/>
                  </a:lnTo>
                  <a:cubicBezTo>
                    <a:pt x="21182" y="21299"/>
                    <a:pt x="22259" y="15281"/>
                    <a:pt x="21957" y="15281"/>
                  </a:cubicBezTo>
                  <a:cubicBezTo>
                    <a:pt x="21680" y="15281"/>
                    <a:pt x="19889" y="15238"/>
                    <a:pt x="18229" y="15198"/>
                  </a:cubicBezTo>
                  <a:cubicBezTo>
                    <a:pt x="17946" y="13778"/>
                    <a:pt x="17490" y="12242"/>
                    <a:pt x="17377" y="11873"/>
                  </a:cubicBezTo>
                  <a:cubicBezTo>
                    <a:pt x="17409" y="11556"/>
                    <a:pt x="17277" y="11207"/>
                    <a:pt x="16877" y="10933"/>
                  </a:cubicBezTo>
                  <a:cubicBezTo>
                    <a:pt x="16786" y="10890"/>
                    <a:pt x="16694" y="10854"/>
                    <a:pt x="16601" y="10824"/>
                  </a:cubicBezTo>
                  <a:cubicBezTo>
                    <a:pt x="16543" y="10477"/>
                    <a:pt x="16471" y="10118"/>
                    <a:pt x="16398" y="9932"/>
                  </a:cubicBezTo>
                  <a:cubicBezTo>
                    <a:pt x="16388" y="9905"/>
                    <a:pt x="16317" y="9894"/>
                    <a:pt x="16209" y="9894"/>
                  </a:cubicBezTo>
                  <a:cubicBezTo>
                    <a:pt x="16160" y="9647"/>
                    <a:pt x="16117" y="9456"/>
                    <a:pt x="16081" y="9309"/>
                  </a:cubicBezTo>
                  <a:lnTo>
                    <a:pt x="16290" y="9264"/>
                  </a:lnTo>
                  <a:cubicBezTo>
                    <a:pt x="16290" y="9264"/>
                    <a:pt x="16220" y="8579"/>
                    <a:pt x="16122" y="8364"/>
                  </a:cubicBezTo>
                  <a:cubicBezTo>
                    <a:pt x="16110" y="8338"/>
                    <a:pt x="16052" y="8326"/>
                    <a:pt x="15959" y="8326"/>
                  </a:cubicBezTo>
                  <a:cubicBezTo>
                    <a:pt x="15294" y="8326"/>
                    <a:pt x="12853" y="8913"/>
                    <a:pt x="12853" y="8913"/>
                  </a:cubicBezTo>
                  <a:cubicBezTo>
                    <a:pt x="12853" y="8913"/>
                    <a:pt x="12749" y="9922"/>
                    <a:pt x="12927" y="9945"/>
                  </a:cubicBezTo>
                  <a:cubicBezTo>
                    <a:pt x="12983" y="9945"/>
                    <a:pt x="13036" y="9939"/>
                    <a:pt x="13089" y="9928"/>
                  </a:cubicBezTo>
                  <a:cubicBezTo>
                    <a:pt x="13115" y="10073"/>
                    <a:pt x="13142" y="10239"/>
                    <a:pt x="13174" y="10413"/>
                  </a:cubicBezTo>
                  <a:lnTo>
                    <a:pt x="13119" y="10426"/>
                  </a:lnTo>
                  <a:cubicBezTo>
                    <a:pt x="13119" y="10426"/>
                    <a:pt x="13200" y="11439"/>
                    <a:pt x="13321" y="11984"/>
                  </a:cubicBezTo>
                  <a:cubicBezTo>
                    <a:pt x="12915" y="11899"/>
                    <a:pt x="12576" y="11835"/>
                    <a:pt x="12417" y="11803"/>
                  </a:cubicBezTo>
                  <a:lnTo>
                    <a:pt x="12004" y="11716"/>
                  </a:lnTo>
                  <a:cubicBezTo>
                    <a:pt x="11265" y="11550"/>
                    <a:pt x="10601" y="11418"/>
                    <a:pt x="10456" y="11346"/>
                  </a:cubicBezTo>
                  <a:cubicBezTo>
                    <a:pt x="10114" y="11173"/>
                    <a:pt x="10124" y="10503"/>
                    <a:pt x="10018" y="9935"/>
                  </a:cubicBezTo>
                  <a:cubicBezTo>
                    <a:pt x="10014" y="9915"/>
                    <a:pt x="10014" y="9892"/>
                    <a:pt x="10020" y="9873"/>
                  </a:cubicBezTo>
                  <a:cubicBezTo>
                    <a:pt x="10129" y="9845"/>
                    <a:pt x="10235" y="9811"/>
                    <a:pt x="10339" y="9769"/>
                  </a:cubicBezTo>
                  <a:cubicBezTo>
                    <a:pt x="10361" y="9762"/>
                    <a:pt x="10373" y="9743"/>
                    <a:pt x="10376" y="9722"/>
                  </a:cubicBezTo>
                  <a:cubicBezTo>
                    <a:pt x="10650" y="9671"/>
                    <a:pt x="11044" y="9615"/>
                    <a:pt x="11408" y="9390"/>
                  </a:cubicBezTo>
                  <a:cubicBezTo>
                    <a:pt x="11426" y="9390"/>
                    <a:pt x="11444" y="9391"/>
                    <a:pt x="11462" y="9391"/>
                  </a:cubicBezTo>
                  <a:cubicBezTo>
                    <a:pt x="11724" y="9391"/>
                    <a:pt x="11990" y="9318"/>
                    <a:pt x="12223" y="9141"/>
                  </a:cubicBezTo>
                  <a:cubicBezTo>
                    <a:pt x="12689" y="8783"/>
                    <a:pt x="12855" y="8398"/>
                    <a:pt x="12861" y="8092"/>
                  </a:cubicBezTo>
                  <a:cubicBezTo>
                    <a:pt x="12865" y="8092"/>
                    <a:pt x="12870" y="8092"/>
                    <a:pt x="12874" y="8092"/>
                  </a:cubicBezTo>
                  <a:cubicBezTo>
                    <a:pt x="13564" y="8092"/>
                    <a:pt x="14292" y="7213"/>
                    <a:pt x="14023" y="6285"/>
                  </a:cubicBezTo>
                  <a:cubicBezTo>
                    <a:pt x="13921" y="5929"/>
                    <a:pt x="13721" y="5778"/>
                    <a:pt x="13527" y="5736"/>
                  </a:cubicBezTo>
                  <a:cubicBezTo>
                    <a:pt x="13745" y="5399"/>
                    <a:pt x="13868" y="4810"/>
                    <a:pt x="13613" y="4280"/>
                  </a:cubicBezTo>
                  <a:cubicBezTo>
                    <a:pt x="13453" y="3952"/>
                    <a:pt x="13255" y="3791"/>
                    <a:pt x="13070" y="3735"/>
                  </a:cubicBezTo>
                  <a:cubicBezTo>
                    <a:pt x="13276" y="3397"/>
                    <a:pt x="13378" y="2875"/>
                    <a:pt x="12995" y="2299"/>
                  </a:cubicBezTo>
                  <a:cubicBezTo>
                    <a:pt x="12781" y="1977"/>
                    <a:pt x="12461" y="1865"/>
                    <a:pt x="12182" y="1865"/>
                  </a:cubicBezTo>
                  <a:cubicBezTo>
                    <a:pt x="12118" y="1865"/>
                    <a:pt x="12056" y="1871"/>
                    <a:pt x="11997" y="1882"/>
                  </a:cubicBezTo>
                  <a:cubicBezTo>
                    <a:pt x="12046" y="1526"/>
                    <a:pt x="11959" y="1039"/>
                    <a:pt x="11580" y="781"/>
                  </a:cubicBezTo>
                  <a:cubicBezTo>
                    <a:pt x="11381" y="647"/>
                    <a:pt x="11146" y="592"/>
                    <a:pt x="10915" y="592"/>
                  </a:cubicBezTo>
                  <a:cubicBezTo>
                    <a:pt x="10594" y="592"/>
                    <a:pt x="10280" y="697"/>
                    <a:pt x="10082" y="841"/>
                  </a:cubicBezTo>
                  <a:cubicBezTo>
                    <a:pt x="10010" y="490"/>
                    <a:pt x="9752" y="73"/>
                    <a:pt x="9137" y="9"/>
                  </a:cubicBezTo>
                  <a:cubicBezTo>
                    <a:pt x="9082" y="3"/>
                    <a:pt x="9029" y="0"/>
                    <a:pt x="8977"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617" name="Google Shape;1617;p48"/>
            <p:cNvGrpSpPr/>
            <p:nvPr/>
          </p:nvGrpSpPr>
          <p:grpSpPr>
            <a:xfrm>
              <a:off x="1366539" y="2692172"/>
              <a:ext cx="2227428" cy="2122706"/>
              <a:chOff x="1366539" y="2692172"/>
              <a:chExt cx="2227428" cy="2122706"/>
            </a:xfrm>
          </p:grpSpPr>
          <p:sp>
            <p:nvSpPr>
              <p:cNvPr id="1618" name="Google Shape;1618;p48"/>
              <p:cNvSpPr/>
              <p:nvPr/>
            </p:nvSpPr>
            <p:spPr>
              <a:xfrm rot="-555540">
                <a:off x="2867901" y="3736266"/>
                <a:ext cx="327521" cy="617659"/>
              </a:xfrm>
              <a:custGeom>
                <a:avLst/>
                <a:gdLst/>
                <a:ahLst/>
                <a:cxnLst/>
                <a:rect l="l" t="t" r="r" b="b"/>
                <a:pathLst>
                  <a:path w="3487" h="6576" extrusionOk="0">
                    <a:moveTo>
                      <a:pt x="1854" y="0"/>
                    </a:moveTo>
                    <a:cubicBezTo>
                      <a:pt x="1594" y="0"/>
                      <a:pt x="73" y="591"/>
                      <a:pt x="39" y="845"/>
                    </a:cubicBezTo>
                    <a:cubicBezTo>
                      <a:pt x="0" y="1113"/>
                      <a:pt x="96" y="5723"/>
                      <a:pt x="362" y="6295"/>
                    </a:cubicBezTo>
                    <a:cubicBezTo>
                      <a:pt x="455" y="6494"/>
                      <a:pt x="731" y="6576"/>
                      <a:pt x="1071" y="6576"/>
                    </a:cubicBezTo>
                    <a:cubicBezTo>
                      <a:pt x="1705" y="6576"/>
                      <a:pt x="2558" y="6291"/>
                      <a:pt x="2839" y="5952"/>
                    </a:cubicBezTo>
                    <a:cubicBezTo>
                      <a:pt x="3486" y="5171"/>
                      <a:pt x="1886" y="6"/>
                      <a:pt x="1886" y="6"/>
                    </a:cubicBezTo>
                    <a:cubicBezTo>
                      <a:pt x="1880" y="2"/>
                      <a:pt x="1869" y="0"/>
                      <a:pt x="1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rot="-555540">
                <a:off x="1421259" y="3946860"/>
                <a:ext cx="633533" cy="731498"/>
              </a:xfrm>
              <a:custGeom>
                <a:avLst/>
                <a:gdLst/>
                <a:ahLst/>
                <a:cxnLst/>
                <a:rect l="l" t="t" r="r" b="b"/>
                <a:pathLst>
                  <a:path w="6745" h="7788" extrusionOk="0">
                    <a:moveTo>
                      <a:pt x="6745" y="0"/>
                    </a:moveTo>
                    <a:cubicBezTo>
                      <a:pt x="6745" y="0"/>
                      <a:pt x="3240" y="417"/>
                      <a:pt x="2706" y="1982"/>
                    </a:cubicBezTo>
                    <a:cubicBezTo>
                      <a:pt x="2272" y="3252"/>
                      <a:pt x="1" y="7240"/>
                      <a:pt x="420" y="7583"/>
                    </a:cubicBezTo>
                    <a:cubicBezTo>
                      <a:pt x="618" y="7745"/>
                      <a:pt x="1147" y="7787"/>
                      <a:pt x="1650" y="7787"/>
                    </a:cubicBezTo>
                    <a:cubicBezTo>
                      <a:pt x="2213" y="7787"/>
                      <a:pt x="2744" y="7734"/>
                      <a:pt x="2744" y="7734"/>
                    </a:cubicBezTo>
                    <a:cubicBezTo>
                      <a:pt x="2744" y="7734"/>
                      <a:pt x="4536" y="6629"/>
                      <a:pt x="4459" y="6095"/>
                    </a:cubicBezTo>
                    <a:cubicBezTo>
                      <a:pt x="4383" y="5563"/>
                      <a:pt x="6745" y="0"/>
                      <a:pt x="6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rot="-555540">
                <a:off x="1558015" y="2771161"/>
                <a:ext cx="1059488" cy="958611"/>
              </a:xfrm>
              <a:custGeom>
                <a:avLst/>
                <a:gdLst/>
                <a:ahLst/>
                <a:cxnLst/>
                <a:rect l="l" t="t" r="r" b="b"/>
                <a:pathLst>
                  <a:path w="11280" h="10206" extrusionOk="0">
                    <a:moveTo>
                      <a:pt x="5964" y="0"/>
                    </a:moveTo>
                    <a:cubicBezTo>
                      <a:pt x="5257" y="0"/>
                      <a:pt x="4919" y="523"/>
                      <a:pt x="4769" y="894"/>
                    </a:cubicBezTo>
                    <a:lnTo>
                      <a:pt x="4769" y="894"/>
                    </a:lnTo>
                    <a:cubicBezTo>
                      <a:pt x="4532" y="704"/>
                      <a:pt x="4218" y="580"/>
                      <a:pt x="3881" y="580"/>
                    </a:cubicBezTo>
                    <a:cubicBezTo>
                      <a:pt x="3527" y="580"/>
                      <a:pt x="3147" y="718"/>
                      <a:pt x="2805" y="1064"/>
                    </a:cubicBezTo>
                    <a:cubicBezTo>
                      <a:pt x="2445" y="1430"/>
                      <a:pt x="2529" y="1951"/>
                      <a:pt x="2708" y="2303"/>
                    </a:cubicBezTo>
                    <a:lnTo>
                      <a:pt x="2708" y="2303"/>
                    </a:lnTo>
                    <a:cubicBezTo>
                      <a:pt x="2568" y="2261"/>
                      <a:pt x="2405" y="2233"/>
                      <a:pt x="2234" y="2233"/>
                    </a:cubicBezTo>
                    <a:cubicBezTo>
                      <a:pt x="1895" y="2233"/>
                      <a:pt x="1525" y="2341"/>
                      <a:pt x="1234" y="2661"/>
                    </a:cubicBezTo>
                    <a:cubicBezTo>
                      <a:pt x="795" y="3145"/>
                      <a:pt x="975" y="3704"/>
                      <a:pt x="1253" y="4076"/>
                    </a:cubicBezTo>
                    <a:lnTo>
                      <a:pt x="1253" y="4076"/>
                    </a:lnTo>
                    <a:cubicBezTo>
                      <a:pt x="1022" y="4087"/>
                      <a:pt x="763" y="4222"/>
                      <a:pt x="545" y="4608"/>
                    </a:cubicBezTo>
                    <a:cubicBezTo>
                      <a:pt x="1" y="5572"/>
                      <a:pt x="518" y="6315"/>
                      <a:pt x="911" y="6579"/>
                    </a:cubicBezTo>
                    <a:lnTo>
                      <a:pt x="911" y="6579"/>
                    </a:lnTo>
                    <a:cubicBezTo>
                      <a:pt x="563" y="6791"/>
                      <a:pt x="133" y="7387"/>
                      <a:pt x="517" y="8190"/>
                    </a:cubicBezTo>
                    <a:cubicBezTo>
                      <a:pt x="768" y="8712"/>
                      <a:pt x="1152" y="8866"/>
                      <a:pt x="1488" y="8866"/>
                    </a:cubicBezTo>
                    <a:cubicBezTo>
                      <a:pt x="1659" y="8866"/>
                      <a:pt x="1817" y="8826"/>
                      <a:pt x="1940" y="8775"/>
                    </a:cubicBezTo>
                    <a:lnTo>
                      <a:pt x="1940" y="8775"/>
                    </a:lnTo>
                    <a:cubicBezTo>
                      <a:pt x="1865" y="9141"/>
                      <a:pt x="2085" y="9851"/>
                      <a:pt x="3167" y="10145"/>
                    </a:cubicBezTo>
                    <a:cubicBezTo>
                      <a:pt x="3320" y="10187"/>
                      <a:pt x="3460" y="10205"/>
                      <a:pt x="3587" y="10205"/>
                    </a:cubicBezTo>
                    <a:cubicBezTo>
                      <a:pt x="4245" y="10205"/>
                      <a:pt x="4558" y="9705"/>
                      <a:pt x="4645" y="9297"/>
                    </a:cubicBezTo>
                    <a:lnTo>
                      <a:pt x="4645" y="9297"/>
                    </a:lnTo>
                    <a:cubicBezTo>
                      <a:pt x="4845" y="9492"/>
                      <a:pt x="5191" y="9668"/>
                      <a:pt x="5695" y="9668"/>
                    </a:cubicBezTo>
                    <a:cubicBezTo>
                      <a:pt x="5891" y="9668"/>
                      <a:pt x="6111" y="9641"/>
                      <a:pt x="6355" y="9579"/>
                    </a:cubicBezTo>
                    <a:cubicBezTo>
                      <a:pt x="6924" y="9435"/>
                      <a:pt x="7214" y="9193"/>
                      <a:pt x="7343" y="8961"/>
                    </a:cubicBezTo>
                    <a:lnTo>
                      <a:pt x="7343" y="8961"/>
                    </a:lnTo>
                    <a:cubicBezTo>
                      <a:pt x="7585" y="9199"/>
                      <a:pt x="8010" y="9394"/>
                      <a:pt x="8444" y="9394"/>
                    </a:cubicBezTo>
                    <a:cubicBezTo>
                      <a:pt x="8709" y="9394"/>
                      <a:pt x="8977" y="9322"/>
                      <a:pt x="9211" y="9143"/>
                    </a:cubicBezTo>
                    <a:cubicBezTo>
                      <a:pt x="9676" y="8786"/>
                      <a:pt x="9843" y="8401"/>
                      <a:pt x="9851" y="8095"/>
                    </a:cubicBezTo>
                    <a:lnTo>
                      <a:pt x="9851" y="8095"/>
                    </a:lnTo>
                    <a:cubicBezTo>
                      <a:pt x="9855" y="8095"/>
                      <a:pt x="9858" y="8095"/>
                      <a:pt x="9862" y="8095"/>
                    </a:cubicBezTo>
                    <a:cubicBezTo>
                      <a:pt x="10552" y="8095"/>
                      <a:pt x="11280" y="7214"/>
                      <a:pt x="11011" y="6287"/>
                    </a:cubicBezTo>
                    <a:cubicBezTo>
                      <a:pt x="10907" y="5930"/>
                      <a:pt x="10707" y="5779"/>
                      <a:pt x="10513" y="5738"/>
                    </a:cubicBezTo>
                    <a:lnTo>
                      <a:pt x="10513" y="5738"/>
                    </a:lnTo>
                    <a:cubicBezTo>
                      <a:pt x="10731" y="5400"/>
                      <a:pt x="10855" y="4810"/>
                      <a:pt x="10598" y="4280"/>
                    </a:cubicBezTo>
                    <a:cubicBezTo>
                      <a:pt x="10441" y="3955"/>
                      <a:pt x="10242" y="3792"/>
                      <a:pt x="10058" y="3735"/>
                    </a:cubicBezTo>
                    <a:lnTo>
                      <a:pt x="10058" y="3735"/>
                    </a:lnTo>
                    <a:cubicBezTo>
                      <a:pt x="10263" y="3398"/>
                      <a:pt x="10365" y="2875"/>
                      <a:pt x="9981" y="2299"/>
                    </a:cubicBezTo>
                    <a:cubicBezTo>
                      <a:pt x="9767" y="1978"/>
                      <a:pt x="9449" y="1866"/>
                      <a:pt x="9171" y="1866"/>
                    </a:cubicBezTo>
                    <a:cubicBezTo>
                      <a:pt x="9106" y="1866"/>
                      <a:pt x="9044" y="1872"/>
                      <a:pt x="8985" y="1883"/>
                    </a:cubicBezTo>
                    <a:lnTo>
                      <a:pt x="8985" y="1883"/>
                    </a:lnTo>
                    <a:cubicBezTo>
                      <a:pt x="9033" y="1526"/>
                      <a:pt x="8946" y="1039"/>
                      <a:pt x="8566" y="781"/>
                    </a:cubicBezTo>
                    <a:cubicBezTo>
                      <a:pt x="8368" y="647"/>
                      <a:pt x="8133" y="592"/>
                      <a:pt x="7902" y="592"/>
                    </a:cubicBezTo>
                    <a:cubicBezTo>
                      <a:pt x="7580" y="592"/>
                      <a:pt x="7266" y="697"/>
                      <a:pt x="7068" y="841"/>
                    </a:cubicBezTo>
                    <a:lnTo>
                      <a:pt x="7068" y="841"/>
                    </a:lnTo>
                    <a:cubicBezTo>
                      <a:pt x="6997" y="491"/>
                      <a:pt x="6739" y="74"/>
                      <a:pt x="6123" y="9"/>
                    </a:cubicBezTo>
                    <a:cubicBezTo>
                      <a:pt x="6068" y="3"/>
                      <a:pt x="6015" y="0"/>
                      <a:pt x="5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rot="-555540">
                <a:off x="1668199" y="3030291"/>
                <a:ext cx="550596" cy="638980"/>
              </a:xfrm>
              <a:custGeom>
                <a:avLst/>
                <a:gdLst/>
                <a:ahLst/>
                <a:cxnLst/>
                <a:rect l="l" t="t" r="r" b="b"/>
                <a:pathLst>
                  <a:path w="5862" h="6803" extrusionOk="0">
                    <a:moveTo>
                      <a:pt x="4554" y="0"/>
                    </a:moveTo>
                    <a:cubicBezTo>
                      <a:pt x="4477" y="0"/>
                      <a:pt x="4395" y="4"/>
                      <a:pt x="4308" y="11"/>
                    </a:cubicBezTo>
                    <a:cubicBezTo>
                      <a:pt x="1" y="392"/>
                      <a:pt x="94" y="4481"/>
                      <a:pt x="852" y="5702"/>
                    </a:cubicBezTo>
                    <a:cubicBezTo>
                      <a:pt x="1289" y="6406"/>
                      <a:pt x="2229" y="6803"/>
                      <a:pt x="3100" y="6803"/>
                    </a:cubicBezTo>
                    <a:cubicBezTo>
                      <a:pt x="3741" y="6803"/>
                      <a:pt x="4345" y="6588"/>
                      <a:pt x="4683" y="6124"/>
                    </a:cubicBezTo>
                    <a:cubicBezTo>
                      <a:pt x="5481" y="5028"/>
                      <a:pt x="5862" y="818"/>
                      <a:pt x="5862" y="818"/>
                    </a:cubicBezTo>
                    <a:cubicBezTo>
                      <a:pt x="5862" y="818"/>
                      <a:pt x="5720" y="0"/>
                      <a:pt x="4554" y="0"/>
                    </a:cubicBezTo>
                    <a:close/>
                  </a:path>
                </a:pathLst>
              </a:custGeom>
              <a:solidFill>
                <a:srgbClr val="DB4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rot="-555540">
                <a:off x="1968719" y="2977013"/>
                <a:ext cx="513589" cy="541767"/>
              </a:xfrm>
              <a:custGeom>
                <a:avLst/>
                <a:gdLst/>
                <a:ahLst/>
                <a:cxnLst/>
                <a:rect l="l" t="t" r="r" b="b"/>
                <a:pathLst>
                  <a:path w="5468" h="5768" extrusionOk="0">
                    <a:moveTo>
                      <a:pt x="1789" y="0"/>
                    </a:moveTo>
                    <a:cubicBezTo>
                      <a:pt x="1299" y="0"/>
                      <a:pt x="973" y="84"/>
                      <a:pt x="973" y="84"/>
                    </a:cubicBezTo>
                    <a:cubicBezTo>
                      <a:pt x="973" y="84"/>
                      <a:pt x="1" y="1563"/>
                      <a:pt x="1265" y="1814"/>
                    </a:cubicBezTo>
                    <a:cubicBezTo>
                      <a:pt x="2454" y="2052"/>
                      <a:pt x="2815" y="5767"/>
                      <a:pt x="3890" y="5767"/>
                    </a:cubicBezTo>
                    <a:cubicBezTo>
                      <a:pt x="3956" y="5767"/>
                      <a:pt x="4025" y="5753"/>
                      <a:pt x="4097" y="5723"/>
                    </a:cubicBezTo>
                    <a:cubicBezTo>
                      <a:pt x="5468" y="5149"/>
                      <a:pt x="5376" y="1539"/>
                      <a:pt x="3944" y="616"/>
                    </a:cubicBezTo>
                    <a:cubicBezTo>
                      <a:pt x="3171" y="115"/>
                      <a:pt x="2366" y="0"/>
                      <a:pt x="1789" y="0"/>
                    </a:cubicBezTo>
                    <a:close/>
                  </a:path>
                </a:pathLst>
              </a:custGeom>
              <a:solidFill>
                <a:srgbClr val="DB4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rot="-555540">
                <a:off x="1721853" y="3115856"/>
                <a:ext cx="1118474" cy="1322951"/>
              </a:xfrm>
              <a:custGeom>
                <a:avLst/>
                <a:gdLst/>
                <a:ahLst/>
                <a:cxnLst/>
                <a:rect l="l" t="t" r="r" b="b"/>
                <a:pathLst>
                  <a:path w="11908" h="14085" extrusionOk="0">
                    <a:moveTo>
                      <a:pt x="5833" y="1"/>
                    </a:moveTo>
                    <a:cubicBezTo>
                      <a:pt x="4599" y="1"/>
                      <a:pt x="2914" y="273"/>
                      <a:pt x="2914" y="273"/>
                    </a:cubicBezTo>
                    <a:cubicBezTo>
                      <a:pt x="1541" y="731"/>
                      <a:pt x="3829" y="6162"/>
                      <a:pt x="3829" y="6162"/>
                    </a:cubicBezTo>
                    <a:cubicBezTo>
                      <a:pt x="3829" y="6162"/>
                      <a:pt x="4116" y="7077"/>
                      <a:pt x="4059" y="7362"/>
                    </a:cubicBezTo>
                    <a:cubicBezTo>
                      <a:pt x="4001" y="7647"/>
                      <a:pt x="877" y="8588"/>
                      <a:pt x="592" y="8758"/>
                    </a:cubicBezTo>
                    <a:cubicBezTo>
                      <a:pt x="307" y="8929"/>
                      <a:pt x="0" y="13021"/>
                      <a:pt x="170" y="13706"/>
                    </a:cubicBezTo>
                    <a:cubicBezTo>
                      <a:pt x="244" y="14001"/>
                      <a:pt x="2418" y="14084"/>
                      <a:pt x="4875" y="14084"/>
                    </a:cubicBezTo>
                    <a:cubicBezTo>
                      <a:pt x="8141" y="14084"/>
                      <a:pt x="11907" y="13936"/>
                      <a:pt x="11907" y="13936"/>
                    </a:cubicBezTo>
                    <a:cubicBezTo>
                      <a:pt x="11907" y="13936"/>
                      <a:pt x="10705" y="9020"/>
                      <a:pt x="10477" y="8563"/>
                    </a:cubicBezTo>
                    <a:cubicBezTo>
                      <a:pt x="10247" y="8103"/>
                      <a:pt x="6974" y="7590"/>
                      <a:pt x="6629" y="7418"/>
                    </a:cubicBezTo>
                    <a:cubicBezTo>
                      <a:pt x="6287" y="7245"/>
                      <a:pt x="6297" y="6575"/>
                      <a:pt x="6191" y="6009"/>
                    </a:cubicBezTo>
                    <a:cubicBezTo>
                      <a:pt x="6125" y="5651"/>
                      <a:pt x="7285" y="5973"/>
                      <a:pt x="8000" y="5094"/>
                    </a:cubicBezTo>
                    <a:cubicBezTo>
                      <a:pt x="8815" y="4093"/>
                      <a:pt x="7600" y="731"/>
                      <a:pt x="7030" y="216"/>
                    </a:cubicBezTo>
                    <a:cubicBezTo>
                      <a:pt x="6852" y="56"/>
                      <a:pt x="6388" y="1"/>
                      <a:pt x="5833" y="1"/>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rot="-555540">
                <a:off x="2192179" y="3336428"/>
                <a:ext cx="117502" cy="142392"/>
              </a:xfrm>
              <a:custGeom>
                <a:avLst/>
                <a:gdLst/>
                <a:ahLst/>
                <a:cxnLst/>
                <a:rect l="l" t="t" r="r" b="b"/>
                <a:pathLst>
                  <a:path w="1251" h="1516" extrusionOk="0">
                    <a:moveTo>
                      <a:pt x="85" y="1"/>
                    </a:moveTo>
                    <a:cubicBezTo>
                      <a:pt x="39" y="1"/>
                      <a:pt x="1" y="62"/>
                      <a:pt x="46" y="102"/>
                    </a:cubicBezTo>
                    <a:cubicBezTo>
                      <a:pt x="535" y="532"/>
                      <a:pt x="1059" y="1058"/>
                      <a:pt x="1089" y="1192"/>
                    </a:cubicBezTo>
                    <a:cubicBezTo>
                      <a:pt x="829" y="1252"/>
                      <a:pt x="399" y="1398"/>
                      <a:pt x="380" y="1405"/>
                    </a:cubicBezTo>
                    <a:cubicBezTo>
                      <a:pt x="319" y="1426"/>
                      <a:pt x="333" y="1516"/>
                      <a:pt x="397" y="1516"/>
                    </a:cubicBezTo>
                    <a:cubicBezTo>
                      <a:pt x="398" y="1516"/>
                      <a:pt x="398" y="1516"/>
                      <a:pt x="399" y="1516"/>
                    </a:cubicBezTo>
                    <a:cubicBezTo>
                      <a:pt x="406" y="1516"/>
                      <a:pt x="412" y="1516"/>
                      <a:pt x="416" y="1513"/>
                    </a:cubicBezTo>
                    <a:cubicBezTo>
                      <a:pt x="423" y="1511"/>
                      <a:pt x="874" y="1356"/>
                      <a:pt x="1125" y="1301"/>
                    </a:cubicBezTo>
                    <a:cubicBezTo>
                      <a:pt x="1161" y="1294"/>
                      <a:pt x="1191" y="1267"/>
                      <a:pt x="1202" y="1230"/>
                    </a:cubicBezTo>
                    <a:cubicBezTo>
                      <a:pt x="1251" y="1035"/>
                      <a:pt x="463" y="315"/>
                      <a:pt x="123" y="15"/>
                    </a:cubicBezTo>
                    <a:cubicBezTo>
                      <a:pt x="110" y="5"/>
                      <a:pt x="98"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rot="-555540">
                <a:off x="2058407" y="3345104"/>
                <a:ext cx="93269" cy="102849"/>
              </a:xfrm>
              <a:custGeom>
                <a:avLst/>
                <a:gdLst/>
                <a:ahLst/>
                <a:cxnLst/>
                <a:rect l="l" t="t" r="r" b="b"/>
                <a:pathLst>
                  <a:path w="993" h="1095" extrusionOk="0">
                    <a:moveTo>
                      <a:pt x="714" y="1"/>
                    </a:moveTo>
                    <a:cubicBezTo>
                      <a:pt x="681" y="1"/>
                      <a:pt x="647" y="27"/>
                      <a:pt x="656" y="69"/>
                    </a:cubicBezTo>
                    <a:cubicBezTo>
                      <a:pt x="754" y="435"/>
                      <a:pt x="837" y="867"/>
                      <a:pt x="814" y="973"/>
                    </a:cubicBezTo>
                    <a:cubicBezTo>
                      <a:pt x="710" y="929"/>
                      <a:pt x="386" y="588"/>
                      <a:pt x="126" y="275"/>
                    </a:cubicBezTo>
                    <a:cubicBezTo>
                      <a:pt x="114" y="258"/>
                      <a:pt x="98" y="251"/>
                      <a:pt x="83" y="251"/>
                    </a:cubicBezTo>
                    <a:cubicBezTo>
                      <a:pt x="40" y="251"/>
                      <a:pt x="0" y="304"/>
                      <a:pt x="39" y="348"/>
                    </a:cubicBezTo>
                    <a:cubicBezTo>
                      <a:pt x="224" y="571"/>
                      <a:pt x="673" y="1093"/>
                      <a:pt x="831" y="1093"/>
                    </a:cubicBezTo>
                    <a:lnTo>
                      <a:pt x="833" y="1095"/>
                    </a:lnTo>
                    <a:cubicBezTo>
                      <a:pt x="858" y="1095"/>
                      <a:pt x="884" y="1082"/>
                      <a:pt x="899" y="1061"/>
                    </a:cubicBezTo>
                    <a:cubicBezTo>
                      <a:pt x="993" y="937"/>
                      <a:pt x="837" y="307"/>
                      <a:pt x="767" y="41"/>
                    </a:cubicBezTo>
                    <a:cubicBezTo>
                      <a:pt x="758" y="13"/>
                      <a:pt x="736"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rot="-555540">
                <a:off x="2261698" y="3267790"/>
                <a:ext cx="80025" cy="95335"/>
              </a:xfrm>
              <a:custGeom>
                <a:avLst/>
                <a:gdLst/>
                <a:ahLst/>
                <a:cxnLst/>
                <a:rect l="l" t="t" r="r" b="b"/>
                <a:pathLst>
                  <a:path w="852" h="1015" extrusionOk="0">
                    <a:moveTo>
                      <a:pt x="566" y="0"/>
                    </a:moveTo>
                    <a:cubicBezTo>
                      <a:pt x="532" y="0"/>
                      <a:pt x="498" y="30"/>
                      <a:pt x="511" y="74"/>
                    </a:cubicBezTo>
                    <a:cubicBezTo>
                      <a:pt x="609" y="389"/>
                      <a:pt x="694" y="750"/>
                      <a:pt x="689" y="882"/>
                    </a:cubicBezTo>
                    <a:cubicBezTo>
                      <a:pt x="585" y="799"/>
                      <a:pt x="330" y="467"/>
                      <a:pt x="125" y="167"/>
                    </a:cubicBezTo>
                    <a:cubicBezTo>
                      <a:pt x="114" y="148"/>
                      <a:pt x="97" y="140"/>
                      <a:pt x="80" y="140"/>
                    </a:cubicBezTo>
                    <a:cubicBezTo>
                      <a:pt x="40" y="140"/>
                      <a:pt x="0" y="186"/>
                      <a:pt x="32" y="231"/>
                    </a:cubicBezTo>
                    <a:cubicBezTo>
                      <a:pt x="385" y="750"/>
                      <a:pt x="615" y="1014"/>
                      <a:pt x="717" y="1014"/>
                    </a:cubicBezTo>
                    <a:lnTo>
                      <a:pt x="723" y="1014"/>
                    </a:lnTo>
                    <a:cubicBezTo>
                      <a:pt x="753" y="1010"/>
                      <a:pt x="779" y="991"/>
                      <a:pt x="789" y="963"/>
                    </a:cubicBezTo>
                    <a:cubicBezTo>
                      <a:pt x="851" y="810"/>
                      <a:pt x="660" y="167"/>
                      <a:pt x="619" y="40"/>
                    </a:cubicBezTo>
                    <a:cubicBezTo>
                      <a:pt x="610" y="12"/>
                      <a:pt x="588"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rot="-555540">
                <a:off x="2206069" y="3482053"/>
                <a:ext cx="114214" cy="102380"/>
              </a:xfrm>
              <a:custGeom>
                <a:avLst/>
                <a:gdLst/>
                <a:ahLst/>
                <a:cxnLst/>
                <a:rect l="l" t="t" r="r" b="b"/>
                <a:pathLst>
                  <a:path w="1216" h="1090" extrusionOk="0">
                    <a:moveTo>
                      <a:pt x="1151" y="1"/>
                    </a:moveTo>
                    <a:cubicBezTo>
                      <a:pt x="1123" y="1"/>
                      <a:pt x="1100" y="21"/>
                      <a:pt x="1096" y="49"/>
                    </a:cubicBezTo>
                    <a:cubicBezTo>
                      <a:pt x="968" y="832"/>
                      <a:pt x="796" y="964"/>
                      <a:pt x="704" y="975"/>
                    </a:cubicBezTo>
                    <a:cubicBezTo>
                      <a:pt x="701" y="975"/>
                      <a:pt x="697" y="975"/>
                      <a:pt x="694" y="975"/>
                    </a:cubicBezTo>
                    <a:cubicBezTo>
                      <a:pt x="491" y="975"/>
                      <a:pt x="236" y="510"/>
                      <a:pt x="121" y="208"/>
                    </a:cubicBezTo>
                    <a:cubicBezTo>
                      <a:pt x="110" y="184"/>
                      <a:pt x="89" y="174"/>
                      <a:pt x="69" y="174"/>
                    </a:cubicBezTo>
                    <a:cubicBezTo>
                      <a:pt x="34" y="174"/>
                      <a:pt x="0" y="205"/>
                      <a:pt x="15" y="249"/>
                    </a:cubicBezTo>
                    <a:cubicBezTo>
                      <a:pt x="49" y="338"/>
                      <a:pt x="349" y="1089"/>
                      <a:pt x="692" y="1089"/>
                    </a:cubicBezTo>
                    <a:cubicBezTo>
                      <a:pt x="700" y="1089"/>
                      <a:pt x="709" y="1087"/>
                      <a:pt x="715" y="1087"/>
                    </a:cubicBezTo>
                    <a:cubicBezTo>
                      <a:pt x="939" y="1064"/>
                      <a:pt x="1100" y="730"/>
                      <a:pt x="1209" y="68"/>
                    </a:cubicBezTo>
                    <a:cubicBezTo>
                      <a:pt x="1215" y="36"/>
                      <a:pt x="1194" y="6"/>
                      <a:pt x="1162" y="2"/>
                    </a:cubicBezTo>
                    <a:cubicBezTo>
                      <a:pt x="1158" y="1"/>
                      <a:pt x="1154" y="1"/>
                      <a:pt x="1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rot="-555540">
                <a:off x="1867372" y="3478647"/>
                <a:ext cx="165780" cy="191328"/>
              </a:xfrm>
              <a:custGeom>
                <a:avLst/>
                <a:gdLst/>
                <a:ahLst/>
                <a:cxnLst/>
                <a:rect l="l" t="t" r="r" b="b"/>
                <a:pathLst>
                  <a:path w="1765" h="2037" extrusionOk="0">
                    <a:moveTo>
                      <a:pt x="684" y="0"/>
                    </a:moveTo>
                    <a:cubicBezTo>
                      <a:pt x="569" y="0"/>
                      <a:pt x="459" y="65"/>
                      <a:pt x="371" y="235"/>
                    </a:cubicBezTo>
                    <a:cubicBezTo>
                      <a:pt x="0" y="950"/>
                      <a:pt x="285" y="2008"/>
                      <a:pt x="1028" y="2036"/>
                    </a:cubicBezTo>
                    <a:cubicBezTo>
                      <a:pt x="1036" y="2036"/>
                      <a:pt x="1044" y="2036"/>
                      <a:pt x="1051" y="2036"/>
                    </a:cubicBezTo>
                    <a:cubicBezTo>
                      <a:pt x="1765" y="2036"/>
                      <a:pt x="1486" y="665"/>
                      <a:pt x="1486" y="665"/>
                    </a:cubicBezTo>
                    <a:cubicBezTo>
                      <a:pt x="1486" y="665"/>
                      <a:pt x="1054" y="0"/>
                      <a:pt x="684"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rot="-555540">
                <a:off x="1910486" y="3542080"/>
                <a:ext cx="68097" cy="72417"/>
              </a:xfrm>
              <a:custGeom>
                <a:avLst/>
                <a:gdLst/>
                <a:ahLst/>
                <a:cxnLst/>
                <a:rect l="l" t="t" r="r" b="b"/>
                <a:pathLst>
                  <a:path w="725" h="771" extrusionOk="0">
                    <a:moveTo>
                      <a:pt x="262" y="0"/>
                    </a:moveTo>
                    <a:cubicBezTo>
                      <a:pt x="84" y="0"/>
                      <a:pt x="20" y="343"/>
                      <a:pt x="5" y="449"/>
                    </a:cubicBezTo>
                    <a:cubicBezTo>
                      <a:pt x="1" y="479"/>
                      <a:pt x="22" y="509"/>
                      <a:pt x="54" y="513"/>
                    </a:cubicBezTo>
                    <a:cubicBezTo>
                      <a:pt x="56" y="513"/>
                      <a:pt x="59" y="514"/>
                      <a:pt x="61" y="514"/>
                    </a:cubicBezTo>
                    <a:cubicBezTo>
                      <a:pt x="88" y="514"/>
                      <a:pt x="114" y="493"/>
                      <a:pt x="118" y="464"/>
                    </a:cubicBezTo>
                    <a:cubicBezTo>
                      <a:pt x="141" y="300"/>
                      <a:pt x="207" y="113"/>
                      <a:pt x="260" y="113"/>
                    </a:cubicBezTo>
                    <a:cubicBezTo>
                      <a:pt x="320" y="126"/>
                      <a:pt x="484" y="415"/>
                      <a:pt x="609" y="734"/>
                    </a:cubicBezTo>
                    <a:cubicBezTo>
                      <a:pt x="616" y="756"/>
                      <a:pt x="637" y="770"/>
                      <a:pt x="662" y="770"/>
                    </a:cubicBezTo>
                    <a:cubicBezTo>
                      <a:pt x="669" y="770"/>
                      <a:pt x="675" y="768"/>
                      <a:pt x="682" y="766"/>
                    </a:cubicBezTo>
                    <a:cubicBezTo>
                      <a:pt x="711" y="756"/>
                      <a:pt x="724" y="722"/>
                      <a:pt x="713" y="694"/>
                    </a:cubicBezTo>
                    <a:cubicBezTo>
                      <a:pt x="613" y="434"/>
                      <a:pt x="422"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rot="-555540">
                <a:off x="2081794" y="3600300"/>
                <a:ext cx="235191" cy="92048"/>
              </a:xfrm>
              <a:custGeom>
                <a:avLst/>
                <a:gdLst/>
                <a:ahLst/>
                <a:cxnLst/>
                <a:rect l="l" t="t" r="r" b="b"/>
                <a:pathLst>
                  <a:path w="2504" h="980" extrusionOk="0">
                    <a:moveTo>
                      <a:pt x="76" y="0"/>
                    </a:moveTo>
                    <a:cubicBezTo>
                      <a:pt x="38" y="0"/>
                      <a:pt x="0" y="40"/>
                      <a:pt x="25" y="85"/>
                    </a:cubicBezTo>
                    <a:cubicBezTo>
                      <a:pt x="31" y="96"/>
                      <a:pt x="544" y="979"/>
                      <a:pt x="1602" y="979"/>
                    </a:cubicBezTo>
                    <a:cubicBezTo>
                      <a:pt x="1851" y="979"/>
                      <a:pt x="2134" y="928"/>
                      <a:pt x="2444" y="807"/>
                    </a:cubicBezTo>
                    <a:cubicBezTo>
                      <a:pt x="2503" y="778"/>
                      <a:pt x="2479" y="697"/>
                      <a:pt x="2424" y="697"/>
                    </a:cubicBezTo>
                    <a:cubicBezTo>
                      <a:pt x="2418" y="697"/>
                      <a:pt x="2411" y="698"/>
                      <a:pt x="2404" y="700"/>
                    </a:cubicBezTo>
                    <a:cubicBezTo>
                      <a:pt x="2101" y="819"/>
                      <a:pt x="1831" y="867"/>
                      <a:pt x="1591" y="867"/>
                    </a:cubicBezTo>
                    <a:cubicBezTo>
                      <a:pt x="614" y="867"/>
                      <a:pt x="149" y="73"/>
                      <a:pt x="125" y="30"/>
                    </a:cubicBezTo>
                    <a:cubicBezTo>
                      <a:pt x="113" y="9"/>
                      <a:pt x="94"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rot="-555540">
                <a:off x="1996221" y="3326707"/>
                <a:ext cx="193206" cy="185880"/>
              </a:xfrm>
              <a:custGeom>
                <a:avLst/>
                <a:gdLst/>
                <a:ahLst/>
                <a:cxnLst/>
                <a:rect l="l" t="t" r="r" b="b"/>
                <a:pathLst>
                  <a:path w="2057" h="1979" extrusionOk="0">
                    <a:moveTo>
                      <a:pt x="1067" y="115"/>
                    </a:moveTo>
                    <a:cubicBezTo>
                      <a:pt x="1550" y="115"/>
                      <a:pt x="1942" y="506"/>
                      <a:pt x="1942" y="991"/>
                    </a:cubicBezTo>
                    <a:cubicBezTo>
                      <a:pt x="1942" y="1345"/>
                      <a:pt x="1729" y="1664"/>
                      <a:pt x="1401" y="1798"/>
                    </a:cubicBezTo>
                    <a:cubicBezTo>
                      <a:pt x="1293" y="1843"/>
                      <a:pt x="1179" y="1865"/>
                      <a:pt x="1066" y="1865"/>
                    </a:cubicBezTo>
                    <a:cubicBezTo>
                      <a:pt x="839" y="1865"/>
                      <a:pt x="615" y="1776"/>
                      <a:pt x="448" y="1608"/>
                    </a:cubicBezTo>
                    <a:cubicBezTo>
                      <a:pt x="199" y="1359"/>
                      <a:pt x="124" y="983"/>
                      <a:pt x="258" y="655"/>
                    </a:cubicBezTo>
                    <a:cubicBezTo>
                      <a:pt x="394" y="329"/>
                      <a:pt x="714" y="117"/>
                      <a:pt x="1067" y="117"/>
                    </a:cubicBezTo>
                    <a:lnTo>
                      <a:pt x="1067" y="115"/>
                    </a:lnTo>
                    <a:close/>
                    <a:moveTo>
                      <a:pt x="1067" y="1"/>
                    </a:moveTo>
                    <a:cubicBezTo>
                      <a:pt x="809" y="1"/>
                      <a:pt x="556" y="101"/>
                      <a:pt x="367" y="289"/>
                    </a:cubicBezTo>
                    <a:cubicBezTo>
                      <a:pt x="86" y="572"/>
                      <a:pt x="1" y="998"/>
                      <a:pt x="154" y="1368"/>
                    </a:cubicBezTo>
                    <a:cubicBezTo>
                      <a:pt x="307" y="1736"/>
                      <a:pt x="667" y="1979"/>
                      <a:pt x="1067" y="1979"/>
                    </a:cubicBezTo>
                    <a:cubicBezTo>
                      <a:pt x="1612" y="1977"/>
                      <a:pt x="2054" y="1534"/>
                      <a:pt x="2056" y="989"/>
                    </a:cubicBezTo>
                    <a:cubicBezTo>
                      <a:pt x="2056" y="589"/>
                      <a:pt x="1814" y="229"/>
                      <a:pt x="1446" y="76"/>
                    </a:cubicBezTo>
                    <a:cubicBezTo>
                      <a:pt x="1323" y="25"/>
                      <a:pt x="1194"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rot="-555540">
                <a:off x="2210886" y="3217389"/>
                <a:ext cx="193206" cy="185880"/>
              </a:xfrm>
              <a:custGeom>
                <a:avLst/>
                <a:gdLst/>
                <a:ahLst/>
                <a:cxnLst/>
                <a:rect l="l" t="t" r="r" b="b"/>
                <a:pathLst>
                  <a:path w="2057" h="1979" extrusionOk="0">
                    <a:moveTo>
                      <a:pt x="1065" y="117"/>
                    </a:moveTo>
                    <a:cubicBezTo>
                      <a:pt x="1548" y="117"/>
                      <a:pt x="1940" y="508"/>
                      <a:pt x="1940" y="991"/>
                    </a:cubicBezTo>
                    <a:cubicBezTo>
                      <a:pt x="1940" y="1345"/>
                      <a:pt x="1727" y="1664"/>
                      <a:pt x="1401" y="1798"/>
                    </a:cubicBezTo>
                    <a:cubicBezTo>
                      <a:pt x="1292" y="1843"/>
                      <a:pt x="1178" y="1865"/>
                      <a:pt x="1065" y="1865"/>
                    </a:cubicBezTo>
                    <a:cubicBezTo>
                      <a:pt x="838" y="1865"/>
                      <a:pt x="615" y="1777"/>
                      <a:pt x="448" y="1611"/>
                    </a:cubicBezTo>
                    <a:cubicBezTo>
                      <a:pt x="197" y="1359"/>
                      <a:pt x="122" y="983"/>
                      <a:pt x="258" y="657"/>
                    </a:cubicBezTo>
                    <a:cubicBezTo>
                      <a:pt x="392" y="329"/>
                      <a:pt x="712" y="117"/>
                      <a:pt x="1065" y="117"/>
                    </a:cubicBezTo>
                    <a:close/>
                    <a:moveTo>
                      <a:pt x="1068" y="1"/>
                    </a:moveTo>
                    <a:cubicBezTo>
                      <a:pt x="811" y="1"/>
                      <a:pt x="558" y="102"/>
                      <a:pt x="369" y="291"/>
                    </a:cubicBezTo>
                    <a:cubicBezTo>
                      <a:pt x="86" y="574"/>
                      <a:pt x="1" y="998"/>
                      <a:pt x="152" y="1368"/>
                    </a:cubicBezTo>
                    <a:cubicBezTo>
                      <a:pt x="305" y="1738"/>
                      <a:pt x="665" y="1979"/>
                      <a:pt x="1065" y="1979"/>
                    </a:cubicBezTo>
                    <a:cubicBezTo>
                      <a:pt x="1612" y="1979"/>
                      <a:pt x="2054" y="1536"/>
                      <a:pt x="2057" y="991"/>
                    </a:cubicBezTo>
                    <a:cubicBezTo>
                      <a:pt x="2054" y="591"/>
                      <a:pt x="1814" y="229"/>
                      <a:pt x="1446" y="76"/>
                    </a:cubicBezTo>
                    <a:cubicBezTo>
                      <a:pt x="1323" y="25"/>
                      <a:pt x="1195" y="1"/>
                      <a:pt x="10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rot="-555540">
                <a:off x="2165776" y="3347261"/>
                <a:ext cx="68660" cy="23763"/>
              </a:xfrm>
              <a:custGeom>
                <a:avLst/>
                <a:gdLst/>
                <a:ahLst/>
                <a:cxnLst/>
                <a:rect l="l" t="t" r="r" b="b"/>
                <a:pathLst>
                  <a:path w="731" h="253" extrusionOk="0">
                    <a:moveTo>
                      <a:pt x="651" y="0"/>
                    </a:moveTo>
                    <a:cubicBezTo>
                      <a:pt x="646" y="0"/>
                      <a:pt x="642" y="0"/>
                      <a:pt x="637" y="1"/>
                    </a:cubicBezTo>
                    <a:lnTo>
                      <a:pt x="67" y="140"/>
                    </a:lnTo>
                    <a:cubicBezTo>
                      <a:pt x="1" y="155"/>
                      <a:pt x="11" y="253"/>
                      <a:pt x="79" y="253"/>
                    </a:cubicBezTo>
                    <a:cubicBezTo>
                      <a:pt x="84" y="253"/>
                      <a:pt x="88" y="253"/>
                      <a:pt x="92" y="250"/>
                    </a:cubicBezTo>
                    <a:lnTo>
                      <a:pt x="665" y="112"/>
                    </a:lnTo>
                    <a:cubicBezTo>
                      <a:pt x="730" y="94"/>
                      <a:pt x="712" y="0"/>
                      <a:pt x="6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rot="-555540">
                <a:off x="1913927" y="3446081"/>
                <a:ext cx="108297" cy="37195"/>
              </a:xfrm>
              <a:custGeom>
                <a:avLst/>
                <a:gdLst/>
                <a:ahLst/>
                <a:cxnLst/>
                <a:rect l="l" t="t" r="r" b="b"/>
                <a:pathLst>
                  <a:path w="1153" h="396" extrusionOk="0">
                    <a:moveTo>
                      <a:pt x="1070" y="1"/>
                    </a:moveTo>
                    <a:cubicBezTo>
                      <a:pt x="1064" y="1"/>
                      <a:pt x="1057" y="2"/>
                      <a:pt x="1049" y="4"/>
                    </a:cubicBezTo>
                    <a:lnTo>
                      <a:pt x="62" y="285"/>
                    </a:lnTo>
                    <a:cubicBezTo>
                      <a:pt x="0" y="302"/>
                      <a:pt x="13" y="396"/>
                      <a:pt x="79" y="396"/>
                    </a:cubicBezTo>
                    <a:cubicBezTo>
                      <a:pt x="83" y="396"/>
                      <a:pt x="88" y="396"/>
                      <a:pt x="94" y="394"/>
                    </a:cubicBezTo>
                    <a:lnTo>
                      <a:pt x="1081" y="115"/>
                    </a:lnTo>
                    <a:cubicBezTo>
                      <a:pt x="1153" y="99"/>
                      <a:pt x="1132" y="1"/>
                      <a:pt x="1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rot="-555540">
                <a:off x="1795589" y="3047332"/>
                <a:ext cx="659550" cy="287414"/>
              </a:xfrm>
              <a:custGeom>
                <a:avLst/>
                <a:gdLst/>
                <a:ahLst/>
                <a:cxnLst/>
                <a:rect l="l" t="t" r="r" b="b"/>
                <a:pathLst>
                  <a:path w="7022" h="3060" extrusionOk="0">
                    <a:moveTo>
                      <a:pt x="3751" y="1"/>
                    </a:moveTo>
                    <a:cubicBezTo>
                      <a:pt x="905" y="1"/>
                      <a:pt x="51" y="2116"/>
                      <a:pt x="51" y="2116"/>
                    </a:cubicBezTo>
                    <a:cubicBezTo>
                      <a:pt x="51" y="2116"/>
                      <a:pt x="0" y="2887"/>
                      <a:pt x="669" y="3042"/>
                    </a:cubicBezTo>
                    <a:cubicBezTo>
                      <a:pt x="721" y="3054"/>
                      <a:pt x="771" y="3060"/>
                      <a:pt x="818" y="3060"/>
                    </a:cubicBezTo>
                    <a:cubicBezTo>
                      <a:pt x="1372" y="3060"/>
                      <a:pt x="1569" y="2297"/>
                      <a:pt x="1569" y="2297"/>
                    </a:cubicBezTo>
                    <a:cubicBezTo>
                      <a:pt x="1569" y="2297"/>
                      <a:pt x="1648" y="2377"/>
                      <a:pt x="1892" y="2377"/>
                    </a:cubicBezTo>
                    <a:cubicBezTo>
                      <a:pt x="2014" y="2377"/>
                      <a:pt x="2177" y="2357"/>
                      <a:pt x="2392" y="2297"/>
                    </a:cubicBezTo>
                    <a:cubicBezTo>
                      <a:pt x="3035" y="2116"/>
                      <a:pt x="3086" y="1705"/>
                      <a:pt x="3086" y="1705"/>
                    </a:cubicBezTo>
                    <a:cubicBezTo>
                      <a:pt x="3086" y="1705"/>
                      <a:pt x="3285" y="1924"/>
                      <a:pt x="3751" y="1924"/>
                    </a:cubicBezTo>
                    <a:cubicBezTo>
                      <a:pt x="3815" y="1924"/>
                      <a:pt x="3885" y="1919"/>
                      <a:pt x="3961" y="1910"/>
                    </a:cubicBezTo>
                    <a:cubicBezTo>
                      <a:pt x="4578" y="1833"/>
                      <a:pt x="4759" y="1499"/>
                      <a:pt x="4759" y="1499"/>
                    </a:cubicBezTo>
                    <a:lnTo>
                      <a:pt x="4759" y="1499"/>
                    </a:lnTo>
                    <a:cubicBezTo>
                      <a:pt x="4759" y="1499"/>
                      <a:pt x="4615" y="1824"/>
                      <a:pt x="5291" y="1824"/>
                    </a:cubicBezTo>
                    <a:cubicBezTo>
                      <a:pt x="5422" y="1824"/>
                      <a:pt x="5585" y="1812"/>
                      <a:pt x="5787" y="1782"/>
                    </a:cubicBezTo>
                    <a:cubicBezTo>
                      <a:pt x="7021" y="1601"/>
                      <a:pt x="5480" y="143"/>
                      <a:pt x="4374" y="33"/>
                    </a:cubicBezTo>
                    <a:cubicBezTo>
                      <a:pt x="4156" y="11"/>
                      <a:pt x="3949" y="1"/>
                      <a:pt x="3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rot="-555540">
                <a:off x="1817488" y="3125871"/>
                <a:ext cx="581122" cy="224390"/>
              </a:xfrm>
              <a:custGeom>
                <a:avLst/>
                <a:gdLst/>
                <a:ahLst/>
                <a:cxnLst/>
                <a:rect l="l" t="t" r="r" b="b"/>
                <a:pathLst>
                  <a:path w="6187" h="2389" extrusionOk="0">
                    <a:moveTo>
                      <a:pt x="4595" y="112"/>
                    </a:moveTo>
                    <a:cubicBezTo>
                      <a:pt x="4704" y="112"/>
                      <a:pt x="4772" y="175"/>
                      <a:pt x="4778" y="284"/>
                    </a:cubicBezTo>
                    <a:cubicBezTo>
                      <a:pt x="4783" y="390"/>
                      <a:pt x="4732" y="522"/>
                      <a:pt x="4619" y="644"/>
                    </a:cubicBezTo>
                    <a:cubicBezTo>
                      <a:pt x="4480" y="510"/>
                      <a:pt x="4406" y="359"/>
                      <a:pt x="4412" y="250"/>
                    </a:cubicBezTo>
                    <a:cubicBezTo>
                      <a:pt x="4417" y="165"/>
                      <a:pt x="4474" y="118"/>
                      <a:pt x="4580" y="112"/>
                    </a:cubicBezTo>
                    <a:close/>
                    <a:moveTo>
                      <a:pt x="2880" y="311"/>
                    </a:moveTo>
                    <a:cubicBezTo>
                      <a:pt x="2912" y="311"/>
                      <a:pt x="2943" y="325"/>
                      <a:pt x="2965" y="348"/>
                    </a:cubicBezTo>
                    <a:cubicBezTo>
                      <a:pt x="3008" y="401"/>
                      <a:pt x="3004" y="514"/>
                      <a:pt x="2950" y="650"/>
                    </a:cubicBezTo>
                    <a:cubicBezTo>
                      <a:pt x="2914" y="739"/>
                      <a:pt x="2867" y="825"/>
                      <a:pt x="2812" y="903"/>
                    </a:cubicBezTo>
                    <a:cubicBezTo>
                      <a:pt x="2633" y="814"/>
                      <a:pt x="2548" y="693"/>
                      <a:pt x="2537" y="593"/>
                    </a:cubicBezTo>
                    <a:cubicBezTo>
                      <a:pt x="2520" y="456"/>
                      <a:pt x="2629" y="348"/>
                      <a:pt x="2812" y="318"/>
                    </a:cubicBezTo>
                    <a:cubicBezTo>
                      <a:pt x="2831" y="314"/>
                      <a:pt x="2850" y="312"/>
                      <a:pt x="2867" y="312"/>
                    </a:cubicBezTo>
                    <a:cubicBezTo>
                      <a:pt x="2871" y="311"/>
                      <a:pt x="2876" y="311"/>
                      <a:pt x="2880" y="311"/>
                    </a:cubicBezTo>
                    <a:close/>
                    <a:moveTo>
                      <a:pt x="1241" y="971"/>
                    </a:moveTo>
                    <a:cubicBezTo>
                      <a:pt x="1254" y="971"/>
                      <a:pt x="1269" y="978"/>
                      <a:pt x="1280" y="986"/>
                    </a:cubicBezTo>
                    <a:cubicBezTo>
                      <a:pt x="1348" y="1046"/>
                      <a:pt x="1392" y="1225"/>
                      <a:pt x="1382" y="1433"/>
                    </a:cubicBezTo>
                    <a:cubicBezTo>
                      <a:pt x="1214" y="1376"/>
                      <a:pt x="1122" y="1282"/>
                      <a:pt x="1095" y="1199"/>
                    </a:cubicBezTo>
                    <a:cubicBezTo>
                      <a:pt x="1067" y="1110"/>
                      <a:pt x="1107" y="1031"/>
                      <a:pt x="1207" y="980"/>
                    </a:cubicBezTo>
                    <a:cubicBezTo>
                      <a:pt x="1218" y="976"/>
                      <a:pt x="1229" y="971"/>
                      <a:pt x="1241" y="971"/>
                    </a:cubicBezTo>
                    <a:close/>
                    <a:moveTo>
                      <a:pt x="4597" y="0"/>
                    </a:moveTo>
                    <a:cubicBezTo>
                      <a:pt x="4590" y="0"/>
                      <a:pt x="4582" y="1"/>
                      <a:pt x="4574" y="1"/>
                    </a:cubicBezTo>
                    <a:cubicBezTo>
                      <a:pt x="4408" y="9"/>
                      <a:pt x="4306" y="101"/>
                      <a:pt x="4297" y="246"/>
                    </a:cubicBezTo>
                    <a:cubicBezTo>
                      <a:pt x="4291" y="382"/>
                      <a:pt x="4376" y="565"/>
                      <a:pt x="4536" y="725"/>
                    </a:cubicBezTo>
                    <a:cubicBezTo>
                      <a:pt x="4353" y="878"/>
                      <a:pt x="4059" y="1003"/>
                      <a:pt x="3648" y="1029"/>
                    </a:cubicBezTo>
                    <a:cubicBezTo>
                      <a:pt x="3591" y="1032"/>
                      <a:pt x="3536" y="1034"/>
                      <a:pt x="3484" y="1034"/>
                    </a:cubicBezTo>
                    <a:cubicBezTo>
                      <a:pt x="3249" y="1034"/>
                      <a:pt x="3063" y="1001"/>
                      <a:pt x="2921" y="950"/>
                    </a:cubicBezTo>
                    <a:cubicBezTo>
                      <a:pt x="2976" y="869"/>
                      <a:pt x="3021" y="782"/>
                      <a:pt x="3057" y="693"/>
                    </a:cubicBezTo>
                    <a:cubicBezTo>
                      <a:pt x="3127" y="512"/>
                      <a:pt x="3125" y="365"/>
                      <a:pt x="3055" y="278"/>
                    </a:cubicBezTo>
                    <a:cubicBezTo>
                      <a:pt x="3023" y="239"/>
                      <a:pt x="2967" y="198"/>
                      <a:pt x="2867" y="198"/>
                    </a:cubicBezTo>
                    <a:cubicBezTo>
                      <a:pt x="2845" y="198"/>
                      <a:pt x="2820" y="201"/>
                      <a:pt x="2793" y="205"/>
                    </a:cubicBezTo>
                    <a:cubicBezTo>
                      <a:pt x="2548" y="248"/>
                      <a:pt x="2399" y="410"/>
                      <a:pt x="2423" y="605"/>
                    </a:cubicBezTo>
                    <a:cubicBezTo>
                      <a:pt x="2440" y="750"/>
                      <a:pt x="2546" y="893"/>
                      <a:pt x="2742" y="997"/>
                    </a:cubicBezTo>
                    <a:cubicBezTo>
                      <a:pt x="2552" y="1225"/>
                      <a:pt x="2278" y="1420"/>
                      <a:pt x="1971" y="1465"/>
                    </a:cubicBezTo>
                    <a:cubicBezTo>
                      <a:pt x="1894" y="1479"/>
                      <a:pt x="1816" y="1485"/>
                      <a:pt x="1738" y="1485"/>
                    </a:cubicBezTo>
                    <a:cubicBezTo>
                      <a:pt x="1656" y="1485"/>
                      <a:pt x="1575" y="1478"/>
                      <a:pt x="1495" y="1465"/>
                    </a:cubicBezTo>
                    <a:cubicBezTo>
                      <a:pt x="1512" y="1216"/>
                      <a:pt x="1458" y="991"/>
                      <a:pt x="1352" y="901"/>
                    </a:cubicBezTo>
                    <a:cubicBezTo>
                      <a:pt x="1320" y="872"/>
                      <a:pt x="1280" y="858"/>
                      <a:pt x="1239" y="858"/>
                    </a:cubicBezTo>
                    <a:cubicBezTo>
                      <a:pt x="1211" y="858"/>
                      <a:pt x="1183" y="865"/>
                      <a:pt x="1156" y="880"/>
                    </a:cubicBezTo>
                    <a:cubicBezTo>
                      <a:pt x="1007" y="954"/>
                      <a:pt x="941" y="1093"/>
                      <a:pt x="986" y="1235"/>
                    </a:cubicBezTo>
                    <a:cubicBezTo>
                      <a:pt x="1026" y="1365"/>
                      <a:pt x="1156" y="1486"/>
                      <a:pt x="1371" y="1550"/>
                    </a:cubicBezTo>
                    <a:cubicBezTo>
                      <a:pt x="1363" y="1612"/>
                      <a:pt x="1350" y="1672"/>
                      <a:pt x="1333" y="1731"/>
                    </a:cubicBezTo>
                    <a:cubicBezTo>
                      <a:pt x="1280" y="1910"/>
                      <a:pt x="1139" y="2219"/>
                      <a:pt x="788" y="2263"/>
                    </a:cubicBezTo>
                    <a:cubicBezTo>
                      <a:pt x="717" y="2272"/>
                      <a:pt x="650" y="2276"/>
                      <a:pt x="590" y="2276"/>
                    </a:cubicBezTo>
                    <a:cubicBezTo>
                      <a:pt x="407" y="2276"/>
                      <a:pt x="276" y="2237"/>
                      <a:pt x="207" y="2159"/>
                    </a:cubicBezTo>
                    <a:cubicBezTo>
                      <a:pt x="158" y="2101"/>
                      <a:pt x="139" y="2023"/>
                      <a:pt x="156" y="1946"/>
                    </a:cubicBezTo>
                    <a:cubicBezTo>
                      <a:pt x="165" y="1904"/>
                      <a:pt x="133" y="1879"/>
                      <a:pt x="100" y="1879"/>
                    </a:cubicBezTo>
                    <a:cubicBezTo>
                      <a:pt x="77" y="1879"/>
                      <a:pt x="55" y="1891"/>
                      <a:pt x="45" y="1918"/>
                    </a:cubicBezTo>
                    <a:cubicBezTo>
                      <a:pt x="45" y="1925"/>
                      <a:pt x="1" y="2097"/>
                      <a:pt x="122" y="2233"/>
                    </a:cubicBezTo>
                    <a:cubicBezTo>
                      <a:pt x="211" y="2336"/>
                      <a:pt x="369" y="2389"/>
                      <a:pt x="586" y="2389"/>
                    </a:cubicBezTo>
                    <a:cubicBezTo>
                      <a:pt x="658" y="2389"/>
                      <a:pt x="731" y="2385"/>
                      <a:pt x="803" y="2376"/>
                    </a:cubicBezTo>
                    <a:cubicBezTo>
                      <a:pt x="1107" y="2338"/>
                      <a:pt x="1335" y="2121"/>
                      <a:pt x="1441" y="1763"/>
                    </a:cubicBezTo>
                    <a:cubicBezTo>
                      <a:pt x="1458" y="1701"/>
                      <a:pt x="1471" y="1642"/>
                      <a:pt x="1482" y="1578"/>
                    </a:cubicBezTo>
                    <a:cubicBezTo>
                      <a:pt x="1565" y="1592"/>
                      <a:pt x="1649" y="1599"/>
                      <a:pt x="1733" y="1599"/>
                    </a:cubicBezTo>
                    <a:cubicBezTo>
                      <a:pt x="1818" y="1599"/>
                      <a:pt x="1902" y="1592"/>
                      <a:pt x="1986" y="1578"/>
                    </a:cubicBezTo>
                    <a:cubicBezTo>
                      <a:pt x="2337" y="1529"/>
                      <a:pt x="2644" y="1306"/>
                      <a:pt x="2850" y="1046"/>
                    </a:cubicBezTo>
                    <a:cubicBezTo>
                      <a:pt x="3015" y="1110"/>
                      <a:pt x="3228" y="1149"/>
                      <a:pt x="3490" y="1149"/>
                    </a:cubicBezTo>
                    <a:cubicBezTo>
                      <a:pt x="3542" y="1149"/>
                      <a:pt x="3596" y="1147"/>
                      <a:pt x="3653" y="1144"/>
                    </a:cubicBezTo>
                    <a:cubicBezTo>
                      <a:pt x="4104" y="1116"/>
                      <a:pt x="4421" y="976"/>
                      <a:pt x="4621" y="803"/>
                    </a:cubicBezTo>
                    <a:cubicBezTo>
                      <a:pt x="4791" y="940"/>
                      <a:pt x="4993" y="1031"/>
                      <a:pt x="5210" y="1065"/>
                    </a:cubicBezTo>
                    <a:cubicBezTo>
                      <a:pt x="5268" y="1075"/>
                      <a:pt x="5324" y="1080"/>
                      <a:pt x="5378" y="1080"/>
                    </a:cubicBezTo>
                    <a:cubicBezTo>
                      <a:pt x="5542" y="1080"/>
                      <a:pt x="5688" y="1034"/>
                      <a:pt x="5813" y="946"/>
                    </a:cubicBezTo>
                    <a:cubicBezTo>
                      <a:pt x="6109" y="731"/>
                      <a:pt x="6172" y="339"/>
                      <a:pt x="6177" y="322"/>
                    </a:cubicBezTo>
                    <a:cubicBezTo>
                      <a:pt x="6186" y="279"/>
                      <a:pt x="6152" y="253"/>
                      <a:pt x="6119" y="253"/>
                    </a:cubicBezTo>
                    <a:cubicBezTo>
                      <a:pt x="6093" y="253"/>
                      <a:pt x="6067" y="269"/>
                      <a:pt x="6064" y="305"/>
                    </a:cubicBezTo>
                    <a:cubicBezTo>
                      <a:pt x="6062" y="310"/>
                      <a:pt x="6004" y="665"/>
                      <a:pt x="5745" y="852"/>
                    </a:cubicBezTo>
                    <a:cubicBezTo>
                      <a:pt x="5641" y="927"/>
                      <a:pt x="5517" y="965"/>
                      <a:pt x="5376" y="965"/>
                    </a:cubicBezTo>
                    <a:cubicBezTo>
                      <a:pt x="5328" y="965"/>
                      <a:pt x="5279" y="961"/>
                      <a:pt x="5227" y="952"/>
                    </a:cubicBezTo>
                    <a:cubicBezTo>
                      <a:pt x="5038" y="920"/>
                      <a:pt x="4857" y="842"/>
                      <a:pt x="4704" y="722"/>
                    </a:cubicBezTo>
                    <a:cubicBezTo>
                      <a:pt x="4838" y="576"/>
                      <a:pt x="4898" y="414"/>
                      <a:pt x="4889" y="280"/>
                    </a:cubicBezTo>
                    <a:cubicBezTo>
                      <a:pt x="4881" y="111"/>
                      <a:pt x="4764"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rot="-555540">
                <a:off x="1946396" y="3837850"/>
                <a:ext cx="735443" cy="664810"/>
              </a:xfrm>
              <a:custGeom>
                <a:avLst/>
                <a:gdLst/>
                <a:ahLst/>
                <a:cxnLst/>
                <a:rect l="l" t="t" r="r" b="b"/>
                <a:pathLst>
                  <a:path w="7830" h="7078" extrusionOk="0">
                    <a:moveTo>
                      <a:pt x="5993" y="0"/>
                    </a:moveTo>
                    <a:cubicBezTo>
                      <a:pt x="5707" y="0"/>
                      <a:pt x="5359" y="2687"/>
                      <a:pt x="4114" y="2744"/>
                    </a:cubicBezTo>
                    <a:cubicBezTo>
                      <a:pt x="4101" y="2745"/>
                      <a:pt x="4089" y="2745"/>
                      <a:pt x="4076" y="2745"/>
                    </a:cubicBezTo>
                    <a:cubicBezTo>
                      <a:pt x="2836" y="2745"/>
                      <a:pt x="1829" y="1"/>
                      <a:pt x="1829" y="1"/>
                    </a:cubicBezTo>
                    <a:cubicBezTo>
                      <a:pt x="1829" y="1"/>
                      <a:pt x="571" y="288"/>
                      <a:pt x="286" y="459"/>
                    </a:cubicBezTo>
                    <a:cubicBezTo>
                      <a:pt x="0" y="631"/>
                      <a:pt x="1143" y="6405"/>
                      <a:pt x="1256" y="6805"/>
                    </a:cubicBezTo>
                    <a:cubicBezTo>
                      <a:pt x="1309" y="6991"/>
                      <a:pt x="2730" y="7078"/>
                      <a:pt x="4237" y="7078"/>
                    </a:cubicBezTo>
                    <a:cubicBezTo>
                      <a:pt x="5976" y="7078"/>
                      <a:pt x="7830" y="6962"/>
                      <a:pt x="7830" y="6747"/>
                    </a:cubicBezTo>
                    <a:cubicBezTo>
                      <a:pt x="7830" y="6347"/>
                      <a:pt x="7602" y="346"/>
                      <a:pt x="7602" y="346"/>
                    </a:cubicBezTo>
                    <a:cubicBezTo>
                      <a:pt x="7602" y="346"/>
                      <a:pt x="6287" y="58"/>
                      <a:pt x="6002" y="1"/>
                    </a:cubicBezTo>
                    <a:cubicBezTo>
                      <a:pt x="5999" y="0"/>
                      <a:pt x="5996" y="0"/>
                      <a:pt x="5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rot="-555540">
                <a:off x="1703887" y="3916979"/>
                <a:ext cx="442017" cy="689888"/>
              </a:xfrm>
              <a:custGeom>
                <a:avLst/>
                <a:gdLst/>
                <a:ahLst/>
                <a:cxnLst/>
                <a:rect l="l" t="t" r="r" b="b"/>
                <a:pathLst>
                  <a:path w="4706" h="7345" extrusionOk="0">
                    <a:moveTo>
                      <a:pt x="3815" y="0"/>
                    </a:moveTo>
                    <a:cubicBezTo>
                      <a:pt x="3800" y="0"/>
                      <a:pt x="3786" y="3"/>
                      <a:pt x="3771" y="8"/>
                    </a:cubicBezTo>
                    <a:cubicBezTo>
                      <a:pt x="2968" y="296"/>
                      <a:pt x="970" y="696"/>
                      <a:pt x="627" y="1323"/>
                    </a:cubicBezTo>
                    <a:cubicBezTo>
                      <a:pt x="285" y="1950"/>
                      <a:pt x="1" y="7345"/>
                      <a:pt x="504" y="7345"/>
                    </a:cubicBezTo>
                    <a:cubicBezTo>
                      <a:pt x="507" y="7345"/>
                      <a:pt x="510" y="7344"/>
                      <a:pt x="513" y="7344"/>
                    </a:cubicBezTo>
                    <a:cubicBezTo>
                      <a:pt x="1028" y="7287"/>
                      <a:pt x="4705" y="7267"/>
                      <a:pt x="4705" y="7267"/>
                    </a:cubicBezTo>
                    <a:cubicBezTo>
                      <a:pt x="4705" y="7267"/>
                      <a:pt x="4576" y="0"/>
                      <a:pt x="3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rot="-555540">
                <a:off x="2555420" y="3778406"/>
                <a:ext cx="445680" cy="671385"/>
              </a:xfrm>
              <a:custGeom>
                <a:avLst/>
                <a:gdLst/>
                <a:ahLst/>
                <a:cxnLst/>
                <a:rect l="l" t="t" r="r" b="b"/>
                <a:pathLst>
                  <a:path w="4745" h="7148" extrusionOk="0">
                    <a:moveTo>
                      <a:pt x="283" y="1"/>
                    </a:moveTo>
                    <a:cubicBezTo>
                      <a:pt x="0" y="1"/>
                      <a:pt x="190" y="7148"/>
                      <a:pt x="190" y="7148"/>
                    </a:cubicBezTo>
                    <a:cubicBezTo>
                      <a:pt x="190" y="7148"/>
                      <a:pt x="4400" y="6994"/>
                      <a:pt x="4572" y="6767"/>
                    </a:cubicBezTo>
                    <a:cubicBezTo>
                      <a:pt x="4745" y="6537"/>
                      <a:pt x="4230" y="1489"/>
                      <a:pt x="3829" y="1031"/>
                    </a:cubicBezTo>
                    <a:cubicBezTo>
                      <a:pt x="3429" y="574"/>
                      <a:pt x="571" y="59"/>
                      <a:pt x="286" y="1"/>
                    </a:cubicBezTo>
                    <a:cubicBezTo>
                      <a:pt x="285" y="1"/>
                      <a:pt x="284"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rot="-555540">
                <a:off x="1904663" y="3986265"/>
                <a:ext cx="182593" cy="499688"/>
              </a:xfrm>
              <a:custGeom>
                <a:avLst/>
                <a:gdLst/>
                <a:ahLst/>
                <a:cxnLst/>
                <a:rect l="l" t="t" r="r" b="b"/>
                <a:pathLst>
                  <a:path w="1944" h="5320" extrusionOk="0">
                    <a:moveTo>
                      <a:pt x="1427" y="1"/>
                    </a:moveTo>
                    <a:cubicBezTo>
                      <a:pt x="1408" y="1"/>
                      <a:pt x="1389" y="10"/>
                      <a:pt x="1377" y="33"/>
                    </a:cubicBezTo>
                    <a:cubicBezTo>
                      <a:pt x="1145" y="420"/>
                      <a:pt x="1" y="2372"/>
                      <a:pt x="296" y="2727"/>
                    </a:cubicBezTo>
                    <a:cubicBezTo>
                      <a:pt x="452" y="2914"/>
                      <a:pt x="807" y="3102"/>
                      <a:pt x="1152" y="3287"/>
                    </a:cubicBezTo>
                    <a:cubicBezTo>
                      <a:pt x="1435" y="3438"/>
                      <a:pt x="1729" y="3593"/>
                      <a:pt x="1775" y="3687"/>
                    </a:cubicBezTo>
                    <a:cubicBezTo>
                      <a:pt x="1812" y="3757"/>
                      <a:pt x="1560" y="4083"/>
                      <a:pt x="1394" y="4298"/>
                    </a:cubicBezTo>
                    <a:cubicBezTo>
                      <a:pt x="1073" y="4713"/>
                      <a:pt x="771" y="5104"/>
                      <a:pt x="924" y="5298"/>
                    </a:cubicBezTo>
                    <a:cubicBezTo>
                      <a:pt x="935" y="5311"/>
                      <a:pt x="952" y="5319"/>
                      <a:pt x="969" y="5319"/>
                    </a:cubicBezTo>
                    <a:cubicBezTo>
                      <a:pt x="982" y="5319"/>
                      <a:pt x="996" y="5315"/>
                      <a:pt x="1005" y="5308"/>
                    </a:cubicBezTo>
                    <a:cubicBezTo>
                      <a:pt x="1031" y="5289"/>
                      <a:pt x="1035" y="5253"/>
                      <a:pt x="1016" y="5228"/>
                    </a:cubicBezTo>
                    <a:cubicBezTo>
                      <a:pt x="916" y="5104"/>
                      <a:pt x="1245" y="4678"/>
                      <a:pt x="1486" y="4368"/>
                    </a:cubicBezTo>
                    <a:cubicBezTo>
                      <a:pt x="1780" y="3987"/>
                      <a:pt x="1944" y="3766"/>
                      <a:pt x="1880" y="3638"/>
                    </a:cubicBezTo>
                    <a:cubicBezTo>
                      <a:pt x="1818" y="3517"/>
                      <a:pt x="1584" y="3387"/>
                      <a:pt x="1207" y="3187"/>
                    </a:cubicBezTo>
                    <a:cubicBezTo>
                      <a:pt x="888" y="3014"/>
                      <a:pt x="526" y="2823"/>
                      <a:pt x="386" y="2655"/>
                    </a:cubicBezTo>
                    <a:cubicBezTo>
                      <a:pt x="196" y="2427"/>
                      <a:pt x="954" y="961"/>
                      <a:pt x="1475" y="90"/>
                    </a:cubicBezTo>
                    <a:cubicBezTo>
                      <a:pt x="1507" y="45"/>
                      <a:pt x="1467" y="1"/>
                      <a:pt x="14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8"/>
              <p:cNvSpPr/>
              <p:nvPr/>
            </p:nvSpPr>
            <p:spPr>
              <a:xfrm rot="-555540">
                <a:off x="2621283" y="3841873"/>
                <a:ext cx="195742" cy="536789"/>
              </a:xfrm>
              <a:custGeom>
                <a:avLst/>
                <a:gdLst/>
                <a:ahLst/>
                <a:cxnLst/>
                <a:rect l="l" t="t" r="r" b="b"/>
                <a:pathLst>
                  <a:path w="2084" h="5715" extrusionOk="0">
                    <a:moveTo>
                      <a:pt x="92" y="0"/>
                    </a:moveTo>
                    <a:cubicBezTo>
                      <a:pt x="50" y="0"/>
                      <a:pt x="0" y="66"/>
                      <a:pt x="43" y="97"/>
                    </a:cubicBezTo>
                    <a:cubicBezTo>
                      <a:pt x="783" y="837"/>
                      <a:pt x="1915" y="2112"/>
                      <a:pt x="1803" y="2378"/>
                    </a:cubicBezTo>
                    <a:cubicBezTo>
                      <a:pt x="1668" y="2689"/>
                      <a:pt x="745" y="3206"/>
                      <a:pt x="400" y="3378"/>
                    </a:cubicBezTo>
                    <a:cubicBezTo>
                      <a:pt x="364" y="3395"/>
                      <a:pt x="357" y="3444"/>
                      <a:pt x="387" y="3472"/>
                    </a:cubicBezTo>
                    <a:cubicBezTo>
                      <a:pt x="821" y="3859"/>
                      <a:pt x="1494" y="4564"/>
                      <a:pt x="1456" y="4791"/>
                    </a:cubicBezTo>
                    <a:cubicBezTo>
                      <a:pt x="1413" y="5049"/>
                      <a:pt x="679" y="5466"/>
                      <a:pt x="400" y="5606"/>
                    </a:cubicBezTo>
                    <a:cubicBezTo>
                      <a:pt x="347" y="5634"/>
                      <a:pt x="366" y="5715"/>
                      <a:pt x="428" y="5715"/>
                    </a:cubicBezTo>
                    <a:cubicBezTo>
                      <a:pt x="434" y="5715"/>
                      <a:pt x="443" y="5713"/>
                      <a:pt x="449" y="5711"/>
                    </a:cubicBezTo>
                    <a:cubicBezTo>
                      <a:pt x="558" y="5655"/>
                      <a:pt x="1507" y="5172"/>
                      <a:pt x="1566" y="4811"/>
                    </a:cubicBezTo>
                    <a:cubicBezTo>
                      <a:pt x="1622" y="4483"/>
                      <a:pt x="779" y="3678"/>
                      <a:pt x="523" y="3442"/>
                    </a:cubicBezTo>
                    <a:cubicBezTo>
                      <a:pt x="800" y="3300"/>
                      <a:pt x="1751" y="2784"/>
                      <a:pt x="1907" y="2423"/>
                    </a:cubicBezTo>
                    <a:cubicBezTo>
                      <a:pt x="2083" y="2008"/>
                      <a:pt x="451" y="346"/>
                      <a:pt x="121" y="16"/>
                    </a:cubicBezTo>
                    <a:cubicBezTo>
                      <a:pt x="113" y="5"/>
                      <a:pt x="10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8"/>
              <p:cNvSpPr/>
              <p:nvPr/>
            </p:nvSpPr>
            <p:spPr>
              <a:xfrm rot="-555540">
                <a:off x="2161206" y="4295006"/>
                <a:ext cx="197433" cy="188980"/>
              </a:xfrm>
              <a:custGeom>
                <a:avLst/>
                <a:gdLst/>
                <a:ahLst/>
                <a:cxnLst/>
                <a:rect l="l" t="t" r="r" b="b"/>
                <a:pathLst>
                  <a:path w="2102" h="2012" extrusionOk="0">
                    <a:moveTo>
                      <a:pt x="2023" y="1"/>
                    </a:moveTo>
                    <a:cubicBezTo>
                      <a:pt x="1991" y="3"/>
                      <a:pt x="1967" y="28"/>
                      <a:pt x="1967" y="60"/>
                    </a:cubicBezTo>
                    <a:cubicBezTo>
                      <a:pt x="1967" y="67"/>
                      <a:pt x="1987" y="969"/>
                      <a:pt x="1421" y="1503"/>
                    </a:cubicBezTo>
                    <a:cubicBezTo>
                      <a:pt x="1142" y="1767"/>
                      <a:pt x="768" y="1898"/>
                      <a:pt x="307" y="1898"/>
                    </a:cubicBezTo>
                    <a:cubicBezTo>
                      <a:pt x="235" y="1898"/>
                      <a:pt x="162" y="1895"/>
                      <a:pt x="86" y="1888"/>
                    </a:cubicBezTo>
                    <a:cubicBezTo>
                      <a:pt x="83" y="1888"/>
                      <a:pt x="80" y="1888"/>
                      <a:pt x="77" y="1888"/>
                    </a:cubicBezTo>
                    <a:cubicBezTo>
                      <a:pt x="7" y="1888"/>
                      <a:pt x="0" y="1999"/>
                      <a:pt x="76" y="2001"/>
                    </a:cubicBezTo>
                    <a:cubicBezTo>
                      <a:pt x="156" y="2008"/>
                      <a:pt x="235" y="2012"/>
                      <a:pt x="312" y="2012"/>
                    </a:cubicBezTo>
                    <a:cubicBezTo>
                      <a:pt x="801" y="2012"/>
                      <a:pt x="1199" y="1869"/>
                      <a:pt x="1499" y="1586"/>
                    </a:cubicBezTo>
                    <a:cubicBezTo>
                      <a:pt x="2102" y="1018"/>
                      <a:pt x="2082" y="96"/>
                      <a:pt x="2082" y="56"/>
                    </a:cubicBezTo>
                    <a:cubicBezTo>
                      <a:pt x="2080" y="26"/>
                      <a:pt x="2055" y="3"/>
                      <a:pt x="2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8"/>
              <p:cNvSpPr/>
              <p:nvPr/>
            </p:nvSpPr>
            <p:spPr>
              <a:xfrm rot="-555540">
                <a:off x="2421752" y="4263375"/>
                <a:ext cx="196118" cy="157608"/>
              </a:xfrm>
              <a:custGeom>
                <a:avLst/>
                <a:gdLst/>
                <a:ahLst/>
                <a:cxnLst/>
                <a:rect l="l" t="t" r="r" b="b"/>
                <a:pathLst>
                  <a:path w="2088" h="1678" extrusionOk="0">
                    <a:moveTo>
                      <a:pt x="64" y="1"/>
                    </a:moveTo>
                    <a:cubicBezTo>
                      <a:pt x="32" y="1"/>
                      <a:pt x="0" y="24"/>
                      <a:pt x="6" y="64"/>
                    </a:cubicBezTo>
                    <a:cubicBezTo>
                      <a:pt x="10" y="99"/>
                      <a:pt x="119" y="899"/>
                      <a:pt x="723" y="1363"/>
                    </a:cubicBezTo>
                    <a:cubicBezTo>
                      <a:pt x="998" y="1571"/>
                      <a:pt x="1328" y="1678"/>
                      <a:pt x="1711" y="1678"/>
                    </a:cubicBezTo>
                    <a:cubicBezTo>
                      <a:pt x="1811" y="1678"/>
                      <a:pt x="1913" y="1671"/>
                      <a:pt x="2013" y="1658"/>
                    </a:cubicBezTo>
                    <a:cubicBezTo>
                      <a:pt x="2088" y="1650"/>
                      <a:pt x="2078" y="1543"/>
                      <a:pt x="2010" y="1543"/>
                    </a:cubicBezTo>
                    <a:cubicBezTo>
                      <a:pt x="2006" y="1543"/>
                      <a:pt x="2002" y="1543"/>
                      <a:pt x="1998" y="1544"/>
                    </a:cubicBezTo>
                    <a:cubicBezTo>
                      <a:pt x="1899" y="1557"/>
                      <a:pt x="1803" y="1563"/>
                      <a:pt x="1711" y="1563"/>
                    </a:cubicBezTo>
                    <a:cubicBezTo>
                      <a:pt x="1354" y="1563"/>
                      <a:pt x="1047" y="1466"/>
                      <a:pt x="794" y="1271"/>
                    </a:cubicBezTo>
                    <a:cubicBezTo>
                      <a:pt x="227" y="837"/>
                      <a:pt x="119" y="58"/>
                      <a:pt x="119" y="50"/>
                    </a:cubicBezTo>
                    <a:cubicBezTo>
                      <a:pt x="115" y="16"/>
                      <a:pt x="90"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8"/>
              <p:cNvSpPr/>
              <p:nvPr/>
            </p:nvSpPr>
            <p:spPr>
              <a:xfrm rot="-555540">
                <a:off x="2096403" y="3875764"/>
                <a:ext cx="399656" cy="272104"/>
              </a:xfrm>
              <a:custGeom>
                <a:avLst/>
                <a:gdLst/>
                <a:ahLst/>
                <a:cxnLst/>
                <a:rect l="l" t="t" r="r" b="b"/>
                <a:pathLst>
                  <a:path w="4255" h="2897" extrusionOk="0">
                    <a:moveTo>
                      <a:pt x="4186" y="1"/>
                    </a:moveTo>
                    <a:cubicBezTo>
                      <a:pt x="4161" y="1"/>
                      <a:pt x="4137" y="16"/>
                      <a:pt x="4131" y="49"/>
                    </a:cubicBezTo>
                    <a:cubicBezTo>
                      <a:pt x="4127" y="72"/>
                      <a:pt x="3609" y="2419"/>
                      <a:pt x="2343" y="2749"/>
                    </a:cubicBezTo>
                    <a:cubicBezTo>
                      <a:pt x="2261" y="2771"/>
                      <a:pt x="2180" y="2781"/>
                      <a:pt x="2100" y="2781"/>
                    </a:cubicBezTo>
                    <a:cubicBezTo>
                      <a:pt x="970" y="2781"/>
                      <a:pt x="134" y="747"/>
                      <a:pt x="126" y="725"/>
                    </a:cubicBezTo>
                    <a:cubicBezTo>
                      <a:pt x="115" y="700"/>
                      <a:pt x="94" y="689"/>
                      <a:pt x="74" y="689"/>
                    </a:cubicBezTo>
                    <a:cubicBezTo>
                      <a:pt x="37" y="689"/>
                      <a:pt x="0" y="723"/>
                      <a:pt x="19" y="768"/>
                    </a:cubicBezTo>
                    <a:cubicBezTo>
                      <a:pt x="196" y="1181"/>
                      <a:pt x="415" y="1575"/>
                      <a:pt x="677" y="1938"/>
                    </a:cubicBezTo>
                    <a:cubicBezTo>
                      <a:pt x="1137" y="2571"/>
                      <a:pt x="1626" y="2896"/>
                      <a:pt x="2105" y="2896"/>
                    </a:cubicBezTo>
                    <a:cubicBezTo>
                      <a:pt x="2194" y="2896"/>
                      <a:pt x="2286" y="2883"/>
                      <a:pt x="2373" y="2860"/>
                    </a:cubicBezTo>
                    <a:cubicBezTo>
                      <a:pt x="3707" y="2513"/>
                      <a:pt x="4222" y="172"/>
                      <a:pt x="4244" y="74"/>
                    </a:cubicBezTo>
                    <a:cubicBezTo>
                      <a:pt x="4255" y="29"/>
                      <a:pt x="4220" y="1"/>
                      <a:pt x="4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rot="-555540">
                <a:off x="1886170" y="4570845"/>
                <a:ext cx="633533" cy="187946"/>
              </a:xfrm>
              <a:custGeom>
                <a:avLst/>
                <a:gdLst/>
                <a:ahLst/>
                <a:cxnLst/>
                <a:rect l="l" t="t" r="r" b="b"/>
                <a:pathLst>
                  <a:path w="6745" h="2001" extrusionOk="0">
                    <a:moveTo>
                      <a:pt x="6460" y="0"/>
                    </a:moveTo>
                    <a:lnTo>
                      <a:pt x="286" y="343"/>
                    </a:lnTo>
                    <a:lnTo>
                      <a:pt x="1" y="2001"/>
                    </a:lnTo>
                    <a:lnTo>
                      <a:pt x="1" y="2001"/>
                    </a:lnTo>
                    <a:lnTo>
                      <a:pt x="6745" y="1601"/>
                    </a:lnTo>
                    <a:lnTo>
                      <a:pt x="64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8"/>
              <p:cNvSpPr/>
              <p:nvPr/>
            </p:nvSpPr>
            <p:spPr>
              <a:xfrm rot="-555540">
                <a:off x="1880161" y="4565413"/>
                <a:ext cx="645367" cy="198842"/>
              </a:xfrm>
              <a:custGeom>
                <a:avLst/>
                <a:gdLst/>
                <a:ahLst/>
                <a:cxnLst/>
                <a:rect l="l" t="t" r="r" b="b"/>
                <a:pathLst>
                  <a:path w="6871" h="2117" extrusionOk="0">
                    <a:moveTo>
                      <a:pt x="6475" y="118"/>
                    </a:moveTo>
                    <a:lnTo>
                      <a:pt x="6741" y="1606"/>
                    </a:lnTo>
                    <a:lnTo>
                      <a:pt x="133" y="1997"/>
                    </a:lnTo>
                    <a:lnTo>
                      <a:pt x="399" y="454"/>
                    </a:lnTo>
                    <a:lnTo>
                      <a:pt x="6475" y="118"/>
                    </a:lnTo>
                    <a:close/>
                    <a:moveTo>
                      <a:pt x="6524" y="1"/>
                    </a:moveTo>
                    <a:cubicBezTo>
                      <a:pt x="6522" y="1"/>
                      <a:pt x="6521" y="1"/>
                      <a:pt x="6519" y="1"/>
                    </a:cubicBezTo>
                    <a:lnTo>
                      <a:pt x="348" y="344"/>
                    </a:lnTo>
                    <a:cubicBezTo>
                      <a:pt x="320" y="346"/>
                      <a:pt x="299" y="365"/>
                      <a:pt x="295" y="390"/>
                    </a:cubicBezTo>
                    <a:lnTo>
                      <a:pt x="7" y="2048"/>
                    </a:lnTo>
                    <a:cubicBezTo>
                      <a:pt x="1" y="2084"/>
                      <a:pt x="29" y="2116"/>
                      <a:pt x="65" y="2116"/>
                    </a:cubicBezTo>
                    <a:lnTo>
                      <a:pt x="67" y="2114"/>
                    </a:lnTo>
                    <a:lnTo>
                      <a:pt x="6813" y="1716"/>
                    </a:lnTo>
                    <a:cubicBezTo>
                      <a:pt x="6847" y="1714"/>
                      <a:pt x="6871" y="1682"/>
                      <a:pt x="6866" y="1648"/>
                    </a:cubicBezTo>
                    <a:lnTo>
                      <a:pt x="6579" y="48"/>
                    </a:lnTo>
                    <a:cubicBezTo>
                      <a:pt x="6575" y="21"/>
                      <a:pt x="6552" y="1"/>
                      <a:pt x="6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8"/>
              <p:cNvSpPr/>
              <p:nvPr/>
            </p:nvSpPr>
            <p:spPr>
              <a:xfrm rot="-555540">
                <a:off x="1648761" y="4424561"/>
                <a:ext cx="270320" cy="332781"/>
              </a:xfrm>
              <a:custGeom>
                <a:avLst/>
                <a:gdLst/>
                <a:ahLst/>
                <a:cxnLst/>
                <a:rect l="l" t="t" r="r" b="b"/>
                <a:pathLst>
                  <a:path w="2878" h="3543" extrusionOk="0">
                    <a:moveTo>
                      <a:pt x="673" y="1"/>
                    </a:moveTo>
                    <a:lnTo>
                      <a:pt x="1" y="597"/>
                    </a:lnTo>
                    <a:lnTo>
                      <a:pt x="1744" y="3097"/>
                    </a:lnTo>
                    <a:lnTo>
                      <a:pt x="2878" y="3542"/>
                    </a:lnTo>
                    <a:lnTo>
                      <a:pt x="2878" y="3542"/>
                    </a:lnTo>
                    <a:lnTo>
                      <a:pt x="2601" y="2453"/>
                    </a:lnTo>
                    <a:lnTo>
                      <a:pt x="6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8"/>
              <p:cNvSpPr/>
              <p:nvPr/>
            </p:nvSpPr>
            <p:spPr>
              <a:xfrm rot="-555540">
                <a:off x="1642579" y="4419222"/>
                <a:ext cx="282530" cy="343676"/>
              </a:xfrm>
              <a:custGeom>
                <a:avLst/>
                <a:gdLst/>
                <a:ahLst/>
                <a:cxnLst/>
                <a:rect l="l" t="t" r="r" b="b"/>
                <a:pathLst>
                  <a:path w="3008" h="3659" extrusionOk="0">
                    <a:moveTo>
                      <a:pt x="733" y="143"/>
                    </a:moveTo>
                    <a:lnTo>
                      <a:pt x="2616" y="2537"/>
                    </a:lnTo>
                    <a:lnTo>
                      <a:pt x="2861" y="3506"/>
                    </a:lnTo>
                    <a:lnTo>
                      <a:pt x="1848" y="3108"/>
                    </a:lnTo>
                    <a:lnTo>
                      <a:pt x="143" y="665"/>
                    </a:lnTo>
                    <a:lnTo>
                      <a:pt x="733" y="143"/>
                    </a:lnTo>
                    <a:close/>
                    <a:moveTo>
                      <a:pt x="743" y="1"/>
                    </a:moveTo>
                    <a:cubicBezTo>
                      <a:pt x="726" y="1"/>
                      <a:pt x="711" y="5"/>
                      <a:pt x="701" y="15"/>
                    </a:cubicBezTo>
                    <a:lnTo>
                      <a:pt x="28" y="611"/>
                    </a:lnTo>
                    <a:cubicBezTo>
                      <a:pt x="5" y="630"/>
                      <a:pt x="1" y="662"/>
                      <a:pt x="18" y="686"/>
                    </a:cubicBezTo>
                    <a:lnTo>
                      <a:pt x="1763" y="3186"/>
                    </a:lnTo>
                    <a:cubicBezTo>
                      <a:pt x="1769" y="3197"/>
                      <a:pt x="1778" y="3203"/>
                      <a:pt x="1788" y="3208"/>
                    </a:cubicBezTo>
                    <a:lnTo>
                      <a:pt x="2923" y="3652"/>
                    </a:lnTo>
                    <a:cubicBezTo>
                      <a:pt x="2929" y="3655"/>
                      <a:pt x="2935" y="3657"/>
                      <a:pt x="2944" y="3657"/>
                    </a:cubicBezTo>
                    <a:lnTo>
                      <a:pt x="2944" y="3659"/>
                    </a:lnTo>
                    <a:cubicBezTo>
                      <a:pt x="2980" y="3659"/>
                      <a:pt x="3008" y="3623"/>
                      <a:pt x="2999" y="3586"/>
                    </a:cubicBezTo>
                    <a:lnTo>
                      <a:pt x="2723" y="2497"/>
                    </a:lnTo>
                    <a:cubicBezTo>
                      <a:pt x="2720" y="2488"/>
                      <a:pt x="2716" y="2482"/>
                      <a:pt x="2712" y="2476"/>
                    </a:cubicBezTo>
                    <a:lnTo>
                      <a:pt x="784" y="24"/>
                    </a:lnTo>
                    <a:cubicBezTo>
                      <a:pt x="773" y="11"/>
                      <a:pt x="758" y="3"/>
                      <a:pt x="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8"/>
              <p:cNvSpPr/>
              <p:nvPr/>
            </p:nvSpPr>
            <p:spPr>
              <a:xfrm rot="-555540">
                <a:off x="1873645" y="4668977"/>
                <a:ext cx="77489" cy="79180"/>
              </a:xfrm>
              <a:custGeom>
                <a:avLst/>
                <a:gdLst/>
                <a:ahLst/>
                <a:cxnLst/>
                <a:rect l="l" t="t" r="r" b="b"/>
                <a:pathLst>
                  <a:path w="825" h="843" extrusionOk="0">
                    <a:moveTo>
                      <a:pt x="532" y="1"/>
                    </a:moveTo>
                    <a:cubicBezTo>
                      <a:pt x="493" y="1"/>
                      <a:pt x="1" y="479"/>
                      <a:pt x="1" y="479"/>
                    </a:cubicBezTo>
                    <a:cubicBezTo>
                      <a:pt x="1" y="479"/>
                      <a:pt x="731" y="843"/>
                      <a:pt x="781" y="843"/>
                    </a:cubicBezTo>
                    <a:cubicBezTo>
                      <a:pt x="781" y="843"/>
                      <a:pt x="781" y="843"/>
                      <a:pt x="782" y="843"/>
                    </a:cubicBezTo>
                    <a:cubicBezTo>
                      <a:pt x="824" y="836"/>
                      <a:pt x="545" y="34"/>
                      <a:pt x="535" y="2"/>
                    </a:cubicBezTo>
                    <a:cubicBezTo>
                      <a:pt x="534" y="1"/>
                      <a:pt x="534" y="1"/>
                      <a:pt x="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8"/>
              <p:cNvSpPr/>
              <p:nvPr/>
            </p:nvSpPr>
            <p:spPr>
              <a:xfrm rot="-555540">
                <a:off x="1616069" y="4410313"/>
                <a:ext cx="250971" cy="285160"/>
              </a:xfrm>
              <a:custGeom>
                <a:avLst/>
                <a:gdLst/>
                <a:ahLst/>
                <a:cxnLst/>
                <a:rect l="l" t="t" r="r" b="b"/>
                <a:pathLst>
                  <a:path w="2672" h="3036" extrusionOk="0">
                    <a:moveTo>
                      <a:pt x="888" y="1"/>
                    </a:moveTo>
                    <a:lnTo>
                      <a:pt x="1" y="701"/>
                    </a:lnTo>
                    <a:lnTo>
                      <a:pt x="1755" y="3036"/>
                    </a:lnTo>
                    <a:lnTo>
                      <a:pt x="2672" y="2303"/>
                    </a:lnTo>
                    <a:lnTo>
                      <a:pt x="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8"/>
              <p:cNvSpPr/>
              <p:nvPr/>
            </p:nvSpPr>
            <p:spPr>
              <a:xfrm rot="-555540">
                <a:off x="1560807" y="4389945"/>
                <a:ext cx="135536" cy="118441"/>
              </a:xfrm>
              <a:custGeom>
                <a:avLst/>
                <a:gdLst/>
                <a:ahLst/>
                <a:cxnLst/>
                <a:rect l="l" t="t" r="r" b="b"/>
                <a:pathLst>
                  <a:path w="1443" h="1261" extrusionOk="0">
                    <a:moveTo>
                      <a:pt x="968" y="1"/>
                    </a:moveTo>
                    <a:lnTo>
                      <a:pt x="0" y="661"/>
                    </a:lnTo>
                    <a:lnTo>
                      <a:pt x="515" y="1261"/>
                    </a:lnTo>
                    <a:lnTo>
                      <a:pt x="1443" y="642"/>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rot="-555540">
                <a:off x="1555188" y="4384699"/>
                <a:ext cx="146619" cy="129149"/>
              </a:xfrm>
              <a:custGeom>
                <a:avLst/>
                <a:gdLst/>
                <a:ahLst/>
                <a:cxnLst/>
                <a:rect l="l" t="t" r="r" b="b"/>
                <a:pathLst>
                  <a:path w="1561" h="1375" extrusionOk="0">
                    <a:moveTo>
                      <a:pt x="1018" y="134"/>
                    </a:moveTo>
                    <a:lnTo>
                      <a:pt x="1422" y="683"/>
                    </a:lnTo>
                    <a:lnTo>
                      <a:pt x="586" y="1240"/>
                    </a:lnTo>
                    <a:lnTo>
                      <a:pt x="147" y="727"/>
                    </a:lnTo>
                    <a:lnTo>
                      <a:pt x="1018" y="134"/>
                    </a:lnTo>
                    <a:close/>
                    <a:moveTo>
                      <a:pt x="1028" y="1"/>
                    </a:moveTo>
                    <a:cubicBezTo>
                      <a:pt x="1017" y="1"/>
                      <a:pt x="1006" y="4"/>
                      <a:pt x="996" y="10"/>
                    </a:cubicBezTo>
                    <a:lnTo>
                      <a:pt x="28" y="670"/>
                    </a:lnTo>
                    <a:cubicBezTo>
                      <a:pt x="15" y="678"/>
                      <a:pt x="5" y="693"/>
                      <a:pt x="3" y="708"/>
                    </a:cubicBezTo>
                    <a:cubicBezTo>
                      <a:pt x="0" y="725"/>
                      <a:pt x="7" y="740"/>
                      <a:pt x="18" y="753"/>
                    </a:cubicBezTo>
                    <a:lnTo>
                      <a:pt x="530" y="1353"/>
                    </a:lnTo>
                    <a:cubicBezTo>
                      <a:pt x="541" y="1366"/>
                      <a:pt x="558" y="1374"/>
                      <a:pt x="575" y="1374"/>
                    </a:cubicBezTo>
                    <a:cubicBezTo>
                      <a:pt x="586" y="1372"/>
                      <a:pt x="596" y="1370"/>
                      <a:pt x="605" y="1362"/>
                    </a:cubicBezTo>
                    <a:lnTo>
                      <a:pt x="1535" y="742"/>
                    </a:lnTo>
                    <a:cubicBezTo>
                      <a:pt x="1548" y="734"/>
                      <a:pt x="1556" y="721"/>
                      <a:pt x="1558" y="706"/>
                    </a:cubicBezTo>
                    <a:cubicBezTo>
                      <a:pt x="1560" y="689"/>
                      <a:pt x="1558" y="674"/>
                      <a:pt x="1548" y="661"/>
                    </a:cubicBezTo>
                    <a:lnTo>
                      <a:pt x="1075" y="23"/>
                    </a:lnTo>
                    <a:cubicBezTo>
                      <a:pt x="1063" y="8"/>
                      <a:pt x="1046" y="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8"/>
              <p:cNvSpPr/>
              <p:nvPr/>
            </p:nvSpPr>
            <p:spPr>
              <a:xfrm rot="-555540">
                <a:off x="1546680" y="4375238"/>
                <a:ext cx="136099" cy="114590"/>
              </a:xfrm>
              <a:custGeom>
                <a:avLst/>
                <a:gdLst/>
                <a:ahLst/>
                <a:cxnLst/>
                <a:rect l="l" t="t" r="r" b="b"/>
                <a:pathLst>
                  <a:path w="1449" h="1220" extrusionOk="0">
                    <a:moveTo>
                      <a:pt x="1018" y="0"/>
                    </a:moveTo>
                    <a:lnTo>
                      <a:pt x="1" y="756"/>
                    </a:lnTo>
                    <a:lnTo>
                      <a:pt x="354" y="1220"/>
                    </a:lnTo>
                    <a:cubicBezTo>
                      <a:pt x="354" y="1220"/>
                      <a:pt x="1448" y="583"/>
                      <a:pt x="1386" y="509"/>
                    </a:cubicBezTo>
                    <a:cubicBezTo>
                      <a:pt x="1350" y="471"/>
                      <a:pt x="1018"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8"/>
              <p:cNvSpPr/>
              <p:nvPr/>
            </p:nvSpPr>
            <p:spPr>
              <a:xfrm rot="-555540">
                <a:off x="1679196" y="4445715"/>
                <a:ext cx="157796" cy="203632"/>
              </a:xfrm>
              <a:custGeom>
                <a:avLst/>
                <a:gdLst/>
                <a:ahLst/>
                <a:cxnLst/>
                <a:rect l="l" t="t" r="r" b="b"/>
                <a:pathLst>
                  <a:path w="1680" h="2168" extrusionOk="0">
                    <a:moveTo>
                      <a:pt x="84" y="1"/>
                    </a:moveTo>
                    <a:cubicBezTo>
                      <a:pt x="42" y="1"/>
                      <a:pt x="1" y="51"/>
                      <a:pt x="39" y="95"/>
                    </a:cubicBezTo>
                    <a:lnTo>
                      <a:pt x="1571" y="2144"/>
                    </a:lnTo>
                    <a:cubicBezTo>
                      <a:pt x="1582" y="2159"/>
                      <a:pt x="1599" y="2168"/>
                      <a:pt x="1616" y="2168"/>
                    </a:cubicBezTo>
                    <a:cubicBezTo>
                      <a:pt x="1629" y="2168"/>
                      <a:pt x="1640" y="2163"/>
                      <a:pt x="1650" y="2155"/>
                    </a:cubicBezTo>
                    <a:cubicBezTo>
                      <a:pt x="1676" y="2136"/>
                      <a:pt x="1680" y="2102"/>
                      <a:pt x="1663" y="2076"/>
                    </a:cubicBezTo>
                    <a:lnTo>
                      <a:pt x="129" y="27"/>
                    </a:lnTo>
                    <a:cubicBezTo>
                      <a:pt x="117" y="8"/>
                      <a:pt x="100"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8"/>
              <p:cNvSpPr/>
              <p:nvPr/>
            </p:nvSpPr>
            <p:spPr>
              <a:xfrm rot="-555540">
                <a:off x="1648747" y="4469042"/>
                <a:ext cx="163338" cy="213776"/>
              </a:xfrm>
              <a:custGeom>
                <a:avLst/>
                <a:gdLst/>
                <a:ahLst/>
                <a:cxnLst/>
                <a:rect l="l" t="t" r="r" b="b"/>
                <a:pathLst>
                  <a:path w="1739" h="2276" extrusionOk="0">
                    <a:moveTo>
                      <a:pt x="79" y="0"/>
                    </a:moveTo>
                    <a:cubicBezTo>
                      <a:pt x="39" y="0"/>
                      <a:pt x="1" y="47"/>
                      <a:pt x="31" y="92"/>
                    </a:cubicBezTo>
                    <a:lnTo>
                      <a:pt x="1628" y="2252"/>
                    </a:lnTo>
                    <a:cubicBezTo>
                      <a:pt x="1638" y="2264"/>
                      <a:pt x="1655" y="2273"/>
                      <a:pt x="1674" y="2275"/>
                    </a:cubicBezTo>
                    <a:cubicBezTo>
                      <a:pt x="1687" y="2275"/>
                      <a:pt x="1698" y="2271"/>
                      <a:pt x="1708" y="2262"/>
                    </a:cubicBezTo>
                    <a:cubicBezTo>
                      <a:pt x="1734" y="2243"/>
                      <a:pt x="1738" y="2209"/>
                      <a:pt x="1719" y="2184"/>
                    </a:cubicBezTo>
                    <a:lnTo>
                      <a:pt x="123" y="23"/>
                    </a:lnTo>
                    <a:cubicBezTo>
                      <a:pt x="111" y="7"/>
                      <a:pt x="95"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rot="-555540">
                <a:off x="1573986" y="4400842"/>
                <a:ext cx="66124" cy="40952"/>
              </a:xfrm>
              <a:custGeom>
                <a:avLst/>
                <a:gdLst/>
                <a:ahLst/>
                <a:cxnLst/>
                <a:rect l="l" t="t" r="r" b="b"/>
                <a:pathLst>
                  <a:path w="704" h="436" extrusionOk="0">
                    <a:moveTo>
                      <a:pt x="620" y="1"/>
                    </a:moveTo>
                    <a:cubicBezTo>
                      <a:pt x="611" y="1"/>
                      <a:pt x="601" y="3"/>
                      <a:pt x="590" y="9"/>
                    </a:cubicBezTo>
                    <a:lnTo>
                      <a:pt x="50" y="329"/>
                    </a:lnTo>
                    <a:cubicBezTo>
                      <a:pt x="1" y="358"/>
                      <a:pt x="22" y="435"/>
                      <a:pt x="79" y="435"/>
                    </a:cubicBezTo>
                    <a:cubicBezTo>
                      <a:pt x="90" y="435"/>
                      <a:pt x="101" y="433"/>
                      <a:pt x="109" y="427"/>
                    </a:cubicBezTo>
                    <a:lnTo>
                      <a:pt x="648" y="107"/>
                    </a:lnTo>
                    <a:cubicBezTo>
                      <a:pt x="703" y="75"/>
                      <a:pt x="671"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8"/>
              <p:cNvSpPr/>
              <p:nvPr/>
            </p:nvSpPr>
            <p:spPr>
              <a:xfrm rot="-555540">
                <a:off x="1561005" y="4471595"/>
                <a:ext cx="324609" cy="237633"/>
              </a:xfrm>
              <a:custGeom>
                <a:avLst/>
                <a:gdLst/>
                <a:ahLst/>
                <a:cxnLst/>
                <a:rect l="l" t="t" r="r" b="b"/>
                <a:pathLst>
                  <a:path w="3456" h="2530" extrusionOk="0">
                    <a:moveTo>
                      <a:pt x="2058" y="1"/>
                    </a:moveTo>
                    <a:cubicBezTo>
                      <a:pt x="1805" y="1"/>
                      <a:pt x="715" y="587"/>
                      <a:pt x="715" y="587"/>
                    </a:cubicBezTo>
                    <a:cubicBezTo>
                      <a:pt x="1" y="1390"/>
                      <a:pt x="915" y="2530"/>
                      <a:pt x="1505" y="2530"/>
                    </a:cubicBezTo>
                    <a:cubicBezTo>
                      <a:pt x="1583" y="2530"/>
                      <a:pt x="1655" y="2510"/>
                      <a:pt x="1717" y="2466"/>
                    </a:cubicBezTo>
                    <a:cubicBezTo>
                      <a:pt x="2247" y="2096"/>
                      <a:pt x="3456" y="1658"/>
                      <a:pt x="3309" y="1355"/>
                    </a:cubicBezTo>
                    <a:cubicBezTo>
                      <a:pt x="3162" y="1053"/>
                      <a:pt x="2288" y="36"/>
                      <a:pt x="2077" y="2"/>
                    </a:cubicBezTo>
                    <a:cubicBezTo>
                      <a:pt x="2071" y="1"/>
                      <a:pt x="2065" y="1"/>
                      <a:pt x="2058" y="1"/>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8"/>
              <p:cNvSpPr/>
              <p:nvPr/>
            </p:nvSpPr>
            <p:spPr>
              <a:xfrm rot="-555540">
                <a:off x="1696195" y="4491723"/>
                <a:ext cx="91390" cy="40670"/>
              </a:xfrm>
              <a:custGeom>
                <a:avLst/>
                <a:gdLst/>
                <a:ahLst/>
                <a:cxnLst/>
                <a:rect l="l" t="t" r="r" b="b"/>
                <a:pathLst>
                  <a:path w="973" h="433" extrusionOk="0">
                    <a:moveTo>
                      <a:pt x="842" y="0"/>
                    </a:moveTo>
                    <a:cubicBezTo>
                      <a:pt x="571" y="0"/>
                      <a:pt x="105" y="291"/>
                      <a:pt x="50" y="326"/>
                    </a:cubicBezTo>
                    <a:cubicBezTo>
                      <a:pt x="0" y="355"/>
                      <a:pt x="20" y="432"/>
                      <a:pt x="78" y="432"/>
                    </a:cubicBezTo>
                    <a:cubicBezTo>
                      <a:pt x="79" y="432"/>
                      <a:pt x="79" y="432"/>
                      <a:pt x="80" y="432"/>
                    </a:cubicBezTo>
                    <a:cubicBezTo>
                      <a:pt x="91" y="432"/>
                      <a:pt x="102" y="430"/>
                      <a:pt x="112" y="424"/>
                    </a:cubicBezTo>
                    <a:cubicBezTo>
                      <a:pt x="254" y="334"/>
                      <a:pt x="638" y="115"/>
                      <a:pt x="835" y="115"/>
                    </a:cubicBezTo>
                    <a:cubicBezTo>
                      <a:pt x="852" y="115"/>
                      <a:pt x="867" y="116"/>
                      <a:pt x="880" y="120"/>
                    </a:cubicBezTo>
                    <a:cubicBezTo>
                      <a:pt x="884" y="120"/>
                      <a:pt x="887" y="120"/>
                      <a:pt x="891" y="120"/>
                    </a:cubicBezTo>
                    <a:cubicBezTo>
                      <a:pt x="955" y="120"/>
                      <a:pt x="973" y="25"/>
                      <a:pt x="906" y="7"/>
                    </a:cubicBezTo>
                    <a:cubicBezTo>
                      <a:pt x="886" y="2"/>
                      <a:pt x="865" y="0"/>
                      <a:pt x="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rot="-555540">
                <a:off x="1737571" y="4532209"/>
                <a:ext cx="96087" cy="45460"/>
              </a:xfrm>
              <a:custGeom>
                <a:avLst/>
                <a:gdLst/>
                <a:ahLst/>
                <a:cxnLst/>
                <a:rect l="l" t="t" r="r" b="b"/>
                <a:pathLst>
                  <a:path w="1023" h="484" extrusionOk="0">
                    <a:moveTo>
                      <a:pt x="916" y="0"/>
                    </a:moveTo>
                    <a:cubicBezTo>
                      <a:pt x="715" y="0"/>
                      <a:pt x="208" y="284"/>
                      <a:pt x="49" y="377"/>
                    </a:cubicBezTo>
                    <a:cubicBezTo>
                      <a:pt x="0" y="407"/>
                      <a:pt x="21" y="484"/>
                      <a:pt x="79" y="484"/>
                    </a:cubicBezTo>
                    <a:cubicBezTo>
                      <a:pt x="90" y="484"/>
                      <a:pt x="98" y="481"/>
                      <a:pt x="109" y="477"/>
                    </a:cubicBezTo>
                    <a:cubicBezTo>
                      <a:pt x="418" y="296"/>
                      <a:pt x="798" y="113"/>
                      <a:pt x="909" y="113"/>
                    </a:cubicBezTo>
                    <a:cubicBezTo>
                      <a:pt x="916" y="113"/>
                      <a:pt x="921" y="114"/>
                      <a:pt x="926" y="115"/>
                    </a:cubicBezTo>
                    <a:cubicBezTo>
                      <a:pt x="932" y="117"/>
                      <a:pt x="937" y="118"/>
                      <a:pt x="942" y="118"/>
                    </a:cubicBezTo>
                    <a:cubicBezTo>
                      <a:pt x="1002" y="118"/>
                      <a:pt x="1022" y="22"/>
                      <a:pt x="954" y="5"/>
                    </a:cubicBezTo>
                    <a:cubicBezTo>
                      <a:pt x="943" y="2"/>
                      <a:pt x="930" y="0"/>
                      <a:pt x="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8"/>
              <p:cNvSpPr/>
              <p:nvPr/>
            </p:nvSpPr>
            <p:spPr>
              <a:xfrm rot="-555540">
                <a:off x="1786173" y="4570520"/>
                <a:ext cx="86130" cy="49875"/>
              </a:xfrm>
              <a:custGeom>
                <a:avLst/>
                <a:gdLst/>
                <a:ahLst/>
                <a:cxnLst/>
                <a:rect l="l" t="t" r="r" b="b"/>
                <a:pathLst>
                  <a:path w="917" h="531" extrusionOk="0">
                    <a:moveTo>
                      <a:pt x="804" y="1"/>
                    </a:moveTo>
                    <a:cubicBezTo>
                      <a:pt x="548" y="1"/>
                      <a:pt x="94" y="384"/>
                      <a:pt x="41" y="430"/>
                    </a:cubicBezTo>
                    <a:cubicBezTo>
                      <a:pt x="1" y="464"/>
                      <a:pt x="24" y="530"/>
                      <a:pt x="77" y="530"/>
                    </a:cubicBezTo>
                    <a:cubicBezTo>
                      <a:pt x="92" y="530"/>
                      <a:pt x="105" y="524"/>
                      <a:pt x="116" y="515"/>
                    </a:cubicBezTo>
                    <a:cubicBezTo>
                      <a:pt x="304" y="353"/>
                      <a:pt x="642" y="113"/>
                      <a:pt x="799" y="113"/>
                    </a:cubicBezTo>
                    <a:cubicBezTo>
                      <a:pt x="807" y="113"/>
                      <a:pt x="815" y="114"/>
                      <a:pt x="822" y="115"/>
                    </a:cubicBezTo>
                    <a:cubicBezTo>
                      <a:pt x="828" y="117"/>
                      <a:pt x="834" y="117"/>
                      <a:pt x="839" y="117"/>
                    </a:cubicBezTo>
                    <a:cubicBezTo>
                      <a:pt x="902" y="117"/>
                      <a:pt x="917" y="16"/>
                      <a:pt x="846" y="4"/>
                    </a:cubicBezTo>
                    <a:cubicBezTo>
                      <a:pt x="832" y="2"/>
                      <a:pt x="818" y="1"/>
                      <a:pt x="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8"/>
              <p:cNvSpPr/>
              <p:nvPr/>
            </p:nvSpPr>
            <p:spPr>
              <a:xfrm rot="-555540">
                <a:off x="2581730" y="3504222"/>
                <a:ext cx="335692" cy="393269"/>
              </a:xfrm>
              <a:custGeom>
                <a:avLst/>
                <a:gdLst/>
                <a:ahLst/>
                <a:cxnLst/>
                <a:rect l="l" t="t" r="r" b="b"/>
                <a:pathLst>
                  <a:path w="3574" h="4187" extrusionOk="0">
                    <a:moveTo>
                      <a:pt x="2804" y="0"/>
                    </a:moveTo>
                    <a:cubicBezTo>
                      <a:pt x="2520" y="0"/>
                      <a:pt x="1" y="467"/>
                      <a:pt x="1" y="467"/>
                    </a:cubicBezTo>
                    <a:cubicBezTo>
                      <a:pt x="1" y="467"/>
                      <a:pt x="569" y="3851"/>
                      <a:pt x="677" y="4119"/>
                    </a:cubicBezTo>
                    <a:cubicBezTo>
                      <a:pt x="696" y="4167"/>
                      <a:pt x="799" y="4186"/>
                      <a:pt x="954" y="4186"/>
                    </a:cubicBezTo>
                    <a:cubicBezTo>
                      <a:pt x="1682" y="4186"/>
                      <a:pt x="3574" y="3757"/>
                      <a:pt x="3574" y="3757"/>
                    </a:cubicBezTo>
                    <a:cubicBezTo>
                      <a:pt x="3574" y="3757"/>
                      <a:pt x="2997" y="26"/>
                      <a:pt x="2820" y="1"/>
                    </a:cubicBezTo>
                    <a:cubicBezTo>
                      <a:pt x="2816" y="0"/>
                      <a:pt x="2811" y="0"/>
                      <a:pt x="2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8"/>
              <p:cNvSpPr/>
              <p:nvPr/>
            </p:nvSpPr>
            <p:spPr>
              <a:xfrm rot="-555540">
                <a:off x="2575914" y="3498868"/>
                <a:ext cx="347339" cy="404071"/>
              </a:xfrm>
              <a:custGeom>
                <a:avLst/>
                <a:gdLst/>
                <a:ahLst/>
                <a:cxnLst/>
                <a:rect l="l" t="t" r="r" b="b"/>
                <a:pathLst>
                  <a:path w="3698" h="4302" extrusionOk="0">
                    <a:moveTo>
                      <a:pt x="2861" y="115"/>
                    </a:moveTo>
                    <a:cubicBezTo>
                      <a:pt x="2997" y="313"/>
                      <a:pt x="3363" y="2424"/>
                      <a:pt x="3572" y="3769"/>
                    </a:cubicBezTo>
                    <a:cubicBezTo>
                      <a:pt x="3263" y="3838"/>
                      <a:pt x="1661" y="4187"/>
                      <a:pt x="1016" y="4187"/>
                    </a:cubicBezTo>
                    <a:cubicBezTo>
                      <a:pt x="822" y="4187"/>
                      <a:pt x="793" y="4155"/>
                      <a:pt x="793" y="4155"/>
                    </a:cubicBezTo>
                    <a:cubicBezTo>
                      <a:pt x="710" y="3948"/>
                      <a:pt x="326" y="1752"/>
                      <a:pt x="126" y="569"/>
                    </a:cubicBezTo>
                    <a:cubicBezTo>
                      <a:pt x="492" y="503"/>
                      <a:pt x="2548" y="126"/>
                      <a:pt x="2861" y="115"/>
                    </a:cubicBezTo>
                    <a:close/>
                    <a:moveTo>
                      <a:pt x="2863" y="0"/>
                    </a:moveTo>
                    <a:cubicBezTo>
                      <a:pt x="2572" y="0"/>
                      <a:pt x="154" y="447"/>
                      <a:pt x="52" y="467"/>
                    </a:cubicBezTo>
                    <a:cubicBezTo>
                      <a:pt x="20" y="473"/>
                      <a:pt x="1" y="503"/>
                      <a:pt x="5" y="532"/>
                    </a:cubicBezTo>
                    <a:cubicBezTo>
                      <a:pt x="29" y="671"/>
                      <a:pt x="578" y="3925"/>
                      <a:pt x="686" y="4197"/>
                    </a:cubicBezTo>
                    <a:cubicBezTo>
                      <a:pt x="716" y="4270"/>
                      <a:pt x="814" y="4301"/>
                      <a:pt x="1016" y="4301"/>
                    </a:cubicBezTo>
                    <a:cubicBezTo>
                      <a:pt x="1742" y="4301"/>
                      <a:pt x="3572" y="3889"/>
                      <a:pt x="3651" y="3869"/>
                    </a:cubicBezTo>
                    <a:cubicBezTo>
                      <a:pt x="3678" y="3863"/>
                      <a:pt x="3698" y="3833"/>
                      <a:pt x="3693" y="3803"/>
                    </a:cubicBezTo>
                    <a:cubicBezTo>
                      <a:pt x="3693" y="3795"/>
                      <a:pt x="3549" y="2861"/>
                      <a:pt x="3383" y="1935"/>
                    </a:cubicBezTo>
                    <a:cubicBezTo>
                      <a:pt x="3044" y="24"/>
                      <a:pt x="2955" y="11"/>
                      <a:pt x="2891" y="3"/>
                    </a:cubicBezTo>
                    <a:cubicBezTo>
                      <a:pt x="2882" y="0"/>
                      <a:pt x="2874" y="0"/>
                      <a:pt x="28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8"/>
              <p:cNvSpPr/>
              <p:nvPr/>
            </p:nvSpPr>
            <p:spPr>
              <a:xfrm rot="-555540">
                <a:off x="2526239" y="3459691"/>
                <a:ext cx="332499" cy="152067"/>
              </a:xfrm>
              <a:custGeom>
                <a:avLst/>
                <a:gdLst/>
                <a:ahLst/>
                <a:cxnLst/>
                <a:rect l="l" t="t" r="r" b="b"/>
                <a:pathLst>
                  <a:path w="3540" h="1619" extrusionOk="0">
                    <a:moveTo>
                      <a:pt x="3208" y="1"/>
                    </a:moveTo>
                    <a:cubicBezTo>
                      <a:pt x="2540" y="1"/>
                      <a:pt x="105" y="586"/>
                      <a:pt x="105" y="586"/>
                    </a:cubicBezTo>
                    <a:cubicBezTo>
                      <a:pt x="105" y="586"/>
                      <a:pt x="1" y="1595"/>
                      <a:pt x="179" y="1618"/>
                    </a:cubicBezTo>
                    <a:cubicBezTo>
                      <a:pt x="182" y="1619"/>
                      <a:pt x="187" y="1619"/>
                      <a:pt x="192" y="1619"/>
                    </a:cubicBezTo>
                    <a:cubicBezTo>
                      <a:pt x="470" y="1619"/>
                      <a:pt x="3540" y="937"/>
                      <a:pt x="3540" y="937"/>
                    </a:cubicBezTo>
                    <a:cubicBezTo>
                      <a:pt x="3540" y="937"/>
                      <a:pt x="3472" y="252"/>
                      <a:pt x="3374" y="39"/>
                    </a:cubicBezTo>
                    <a:cubicBezTo>
                      <a:pt x="3362" y="13"/>
                      <a:pt x="3303" y="1"/>
                      <a:pt x="3208" y="1"/>
                    </a:cubicBezTo>
                    <a:close/>
                  </a:path>
                </a:pathLst>
              </a:custGeom>
              <a:solidFill>
                <a:srgbClr val="1D1F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rot="-555540">
                <a:off x="2590117" y="3598251"/>
                <a:ext cx="339356" cy="228429"/>
              </a:xfrm>
              <a:custGeom>
                <a:avLst/>
                <a:gdLst/>
                <a:ahLst/>
                <a:cxnLst/>
                <a:rect l="l" t="t" r="r" b="b"/>
                <a:pathLst>
                  <a:path w="3613" h="2432" extrusionOk="0">
                    <a:moveTo>
                      <a:pt x="3108" y="1"/>
                    </a:moveTo>
                    <a:cubicBezTo>
                      <a:pt x="2426" y="1"/>
                      <a:pt x="1" y="533"/>
                      <a:pt x="1" y="533"/>
                    </a:cubicBezTo>
                    <a:cubicBezTo>
                      <a:pt x="1" y="533"/>
                      <a:pt x="152" y="2346"/>
                      <a:pt x="339" y="2425"/>
                    </a:cubicBezTo>
                    <a:cubicBezTo>
                      <a:pt x="350" y="2430"/>
                      <a:pt x="369" y="2432"/>
                      <a:pt x="396" y="2432"/>
                    </a:cubicBezTo>
                    <a:cubicBezTo>
                      <a:pt x="861" y="2432"/>
                      <a:pt x="3612" y="1817"/>
                      <a:pt x="3612" y="1817"/>
                    </a:cubicBezTo>
                    <a:cubicBezTo>
                      <a:pt x="3612" y="1817"/>
                      <a:pt x="3448" y="463"/>
                      <a:pt x="3282" y="39"/>
                    </a:cubicBezTo>
                    <a:cubicBezTo>
                      <a:pt x="3272" y="13"/>
                      <a:pt x="3209" y="1"/>
                      <a:pt x="3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rot="-555540">
                <a:off x="2672494" y="3619188"/>
                <a:ext cx="162680" cy="38134"/>
              </a:xfrm>
              <a:custGeom>
                <a:avLst/>
                <a:gdLst/>
                <a:ahLst/>
                <a:cxnLst/>
                <a:rect l="l" t="t" r="r" b="b"/>
                <a:pathLst>
                  <a:path w="1732" h="406" extrusionOk="0">
                    <a:moveTo>
                      <a:pt x="1653" y="1"/>
                    </a:moveTo>
                    <a:cubicBezTo>
                      <a:pt x="1650" y="1"/>
                      <a:pt x="1647" y="1"/>
                      <a:pt x="1643" y="2"/>
                    </a:cubicBezTo>
                    <a:cubicBezTo>
                      <a:pt x="1209" y="68"/>
                      <a:pt x="79" y="291"/>
                      <a:pt x="68" y="293"/>
                    </a:cubicBezTo>
                    <a:cubicBezTo>
                      <a:pt x="0" y="306"/>
                      <a:pt x="9" y="406"/>
                      <a:pt x="79" y="406"/>
                    </a:cubicBezTo>
                    <a:lnTo>
                      <a:pt x="90" y="406"/>
                    </a:lnTo>
                    <a:cubicBezTo>
                      <a:pt x="102" y="404"/>
                      <a:pt x="1230" y="180"/>
                      <a:pt x="1662" y="114"/>
                    </a:cubicBezTo>
                    <a:cubicBezTo>
                      <a:pt x="1731" y="102"/>
                      <a:pt x="1719" y="1"/>
                      <a:pt x="1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rot="-555540">
                <a:off x="2691417" y="3654616"/>
                <a:ext cx="353163" cy="194521"/>
              </a:xfrm>
              <a:custGeom>
                <a:avLst/>
                <a:gdLst/>
                <a:ahLst/>
                <a:cxnLst/>
                <a:rect l="l" t="t" r="r" b="b"/>
                <a:pathLst>
                  <a:path w="3760" h="2071" extrusionOk="0">
                    <a:moveTo>
                      <a:pt x="1619" y="0"/>
                    </a:moveTo>
                    <a:cubicBezTo>
                      <a:pt x="1452" y="0"/>
                      <a:pt x="1278" y="20"/>
                      <a:pt x="1107" y="68"/>
                    </a:cubicBezTo>
                    <a:cubicBezTo>
                      <a:pt x="305" y="296"/>
                      <a:pt x="1" y="773"/>
                      <a:pt x="173" y="830"/>
                    </a:cubicBezTo>
                    <a:cubicBezTo>
                      <a:pt x="192" y="837"/>
                      <a:pt x="218" y="839"/>
                      <a:pt x="249" y="839"/>
                    </a:cubicBezTo>
                    <a:cubicBezTo>
                      <a:pt x="417" y="839"/>
                      <a:pt x="734" y="754"/>
                      <a:pt x="914" y="701"/>
                    </a:cubicBezTo>
                    <a:lnTo>
                      <a:pt x="914" y="701"/>
                    </a:lnTo>
                    <a:cubicBezTo>
                      <a:pt x="639" y="790"/>
                      <a:pt x="46" y="1010"/>
                      <a:pt x="135" y="1230"/>
                    </a:cubicBezTo>
                    <a:cubicBezTo>
                      <a:pt x="165" y="1305"/>
                      <a:pt x="250" y="1333"/>
                      <a:pt x="360" y="1333"/>
                    </a:cubicBezTo>
                    <a:cubicBezTo>
                      <a:pt x="498" y="1333"/>
                      <a:pt x="674" y="1289"/>
                      <a:pt x="826" y="1240"/>
                    </a:cubicBezTo>
                    <a:lnTo>
                      <a:pt x="826" y="1240"/>
                    </a:lnTo>
                    <a:cubicBezTo>
                      <a:pt x="482" y="1381"/>
                      <a:pt x="39" y="1605"/>
                      <a:pt x="362" y="1726"/>
                    </a:cubicBezTo>
                    <a:cubicBezTo>
                      <a:pt x="784" y="1884"/>
                      <a:pt x="1450" y="1745"/>
                      <a:pt x="2193" y="2030"/>
                    </a:cubicBezTo>
                    <a:cubicBezTo>
                      <a:pt x="2264" y="2058"/>
                      <a:pt x="2337" y="2071"/>
                      <a:pt x="2410" y="2071"/>
                    </a:cubicBezTo>
                    <a:cubicBezTo>
                      <a:pt x="3096" y="2071"/>
                      <a:pt x="3759" y="944"/>
                      <a:pt x="2763" y="260"/>
                    </a:cubicBezTo>
                    <a:cubicBezTo>
                      <a:pt x="2763" y="260"/>
                      <a:pt x="2234" y="0"/>
                      <a:pt x="1619" y="0"/>
                    </a:cubicBezTo>
                    <a:close/>
                  </a:path>
                </a:pathLst>
              </a:custGeom>
              <a:solidFill>
                <a:srgbClr val="E47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rot="-555540">
                <a:off x="1734512" y="2931003"/>
                <a:ext cx="404728" cy="268911"/>
              </a:xfrm>
              <a:custGeom>
                <a:avLst/>
                <a:gdLst/>
                <a:ahLst/>
                <a:cxnLst/>
                <a:rect l="l" t="t" r="r" b="b"/>
                <a:pathLst>
                  <a:path w="4309" h="2863" extrusionOk="0">
                    <a:moveTo>
                      <a:pt x="2680" y="681"/>
                    </a:moveTo>
                    <a:cubicBezTo>
                      <a:pt x="2829" y="770"/>
                      <a:pt x="2933" y="883"/>
                      <a:pt x="2978" y="987"/>
                    </a:cubicBezTo>
                    <a:cubicBezTo>
                      <a:pt x="3006" y="1051"/>
                      <a:pt x="3004" y="1098"/>
                      <a:pt x="2993" y="1111"/>
                    </a:cubicBezTo>
                    <a:cubicBezTo>
                      <a:pt x="2988" y="1119"/>
                      <a:pt x="2973" y="1121"/>
                      <a:pt x="2960" y="1121"/>
                    </a:cubicBezTo>
                    <a:cubicBezTo>
                      <a:pt x="2952" y="1121"/>
                      <a:pt x="2945" y="1120"/>
                      <a:pt x="2940" y="1119"/>
                    </a:cubicBezTo>
                    <a:cubicBezTo>
                      <a:pt x="2821" y="1096"/>
                      <a:pt x="2684" y="911"/>
                      <a:pt x="2680" y="696"/>
                    </a:cubicBezTo>
                    <a:lnTo>
                      <a:pt x="2680" y="681"/>
                    </a:lnTo>
                    <a:close/>
                    <a:moveTo>
                      <a:pt x="1422" y="1519"/>
                    </a:moveTo>
                    <a:lnTo>
                      <a:pt x="1422" y="1519"/>
                    </a:lnTo>
                    <a:cubicBezTo>
                      <a:pt x="1478" y="1549"/>
                      <a:pt x="1529" y="1585"/>
                      <a:pt x="1573" y="1628"/>
                    </a:cubicBezTo>
                    <a:cubicBezTo>
                      <a:pt x="1644" y="1698"/>
                      <a:pt x="1654" y="1747"/>
                      <a:pt x="1650" y="1760"/>
                    </a:cubicBezTo>
                    <a:cubicBezTo>
                      <a:pt x="1646" y="1766"/>
                      <a:pt x="1631" y="1775"/>
                      <a:pt x="1586" y="1775"/>
                    </a:cubicBezTo>
                    <a:cubicBezTo>
                      <a:pt x="1544" y="1775"/>
                      <a:pt x="1505" y="1747"/>
                      <a:pt x="1476" y="1692"/>
                    </a:cubicBezTo>
                    <a:cubicBezTo>
                      <a:pt x="1448" y="1636"/>
                      <a:pt x="1429" y="1579"/>
                      <a:pt x="1422" y="1519"/>
                    </a:cubicBezTo>
                    <a:close/>
                    <a:moveTo>
                      <a:pt x="3481" y="0"/>
                    </a:moveTo>
                    <a:cubicBezTo>
                      <a:pt x="3394" y="0"/>
                      <a:pt x="3301" y="12"/>
                      <a:pt x="3204" y="34"/>
                    </a:cubicBezTo>
                    <a:cubicBezTo>
                      <a:pt x="2795" y="125"/>
                      <a:pt x="2646" y="336"/>
                      <a:pt x="2593" y="508"/>
                    </a:cubicBezTo>
                    <a:cubicBezTo>
                      <a:pt x="2446" y="449"/>
                      <a:pt x="2291" y="413"/>
                      <a:pt x="2133" y="404"/>
                    </a:cubicBezTo>
                    <a:cubicBezTo>
                      <a:pt x="2114" y="403"/>
                      <a:pt x="2096" y="402"/>
                      <a:pt x="2077" y="402"/>
                    </a:cubicBezTo>
                    <a:cubicBezTo>
                      <a:pt x="1767" y="402"/>
                      <a:pt x="1582" y="586"/>
                      <a:pt x="1480" y="747"/>
                    </a:cubicBezTo>
                    <a:cubicBezTo>
                      <a:pt x="1369" y="925"/>
                      <a:pt x="1307" y="1130"/>
                      <a:pt x="1301" y="1338"/>
                    </a:cubicBezTo>
                    <a:cubicBezTo>
                      <a:pt x="1188" y="1303"/>
                      <a:pt x="1072" y="1285"/>
                      <a:pt x="956" y="1285"/>
                    </a:cubicBezTo>
                    <a:cubicBezTo>
                      <a:pt x="802" y="1285"/>
                      <a:pt x="650" y="1316"/>
                      <a:pt x="507" y="1379"/>
                    </a:cubicBezTo>
                    <a:cubicBezTo>
                      <a:pt x="305" y="1466"/>
                      <a:pt x="175" y="1602"/>
                      <a:pt x="126" y="1785"/>
                    </a:cubicBezTo>
                    <a:cubicBezTo>
                      <a:pt x="1" y="2239"/>
                      <a:pt x="409" y="2813"/>
                      <a:pt x="426" y="2837"/>
                    </a:cubicBezTo>
                    <a:cubicBezTo>
                      <a:pt x="437" y="2851"/>
                      <a:pt x="454" y="2860"/>
                      <a:pt x="473" y="2860"/>
                    </a:cubicBezTo>
                    <a:lnTo>
                      <a:pt x="473" y="2862"/>
                    </a:lnTo>
                    <a:cubicBezTo>
                      <a:pt x="520" y="2862"/>
                      <a:pt x="548" y="2809"/>
                      <a:pt x="520" y="2771"/>
                    </a:cubicBezTo>
                    <a:cubicBezTo>
                      <a:pt x="516" y="2766"/>
                      <a:pt x="124" y="2217"/>
                      <a:pt x="235" y="1817"/>
                    </a:cubicBezTo>
                    <a:cubicBezTo>
                      <a:pt x="277" y="1670"/>
                      <a:pt x="384" y="1558"/>
                      <a:pt x="552" y="1485"/>
                    </a:cubicBezTo>
                    <a:cubicBezTo>
                      <a:pt x="681" y="1428"/>
                      <a:pt x="818" y="1399"/>
                      <a:pt x="956" y="1399"/>
                    </a:cubicBezTo>
                    <a:cubicBezTo>
                      <a:pt x="1073" y="1399"/>
                      <a:pt x="1189" y="1420"/>
                      <a:pt x="1301" y="1462"/>
                    </a:cubicBezTo>
                    <a:cubicBezTo>
                      <a:pt x="1305" y="1562"/>
                      <a:pt x="1331" y="1658"/>
                      <a:pt x="1375" y="1747"/>
                    </a:cubicBezTo>
                    <a:cubicBezTo>
                      <a:pt x="1424" y="1838"/>
                      <a:pt x="1501" y="1890"/>
                      <a:pt x="1588" y="1890"/>
                    </a:cubicBezTo>
                    <a:cubicBezTo>
                      <a:pt x="1703" y="1890"/>
                      <a:pt x="1742" y="1836"/>
                      <a:pt x="1756" y="1802"/>
                    </a:cubicBezTo>
                    <a:cubicBezTo>
                      <a:pt x="1784" y="1734"/>
                      <a:pt x="1748" y="1641"/>
                      <a:pt x="1654" y="1547"/>
                    </a:cubicBezTo>
                    <a:cubicBezTo>
                      <a:pt x="1584" y="1481"/>
                      <a:pt x="1503" y="1426"/>
                      <a:pt x="1414" y="1385"/>
                    </a:cubicBezTo>
                    <a:cubicBezTo>
                      <a:pt x="1416" y="1198"/>
                      <a:pt x="1467" y="979"/>
                      <a:pt x="1576" y="808"/>
                    </a:cubicBezTo>
                    <a:cubicBezTo>
                      <a:pt x="1662" y="672"/>
                      <a:pt x="1816" y="515"/>
                      <a:pt x="2077" y="515"/>
                    </a:cubicBezTo>
                    <a:cubicBezTo>
                      <a:pt x="2093" y="515"/>
                      <a:pt x="2110" y="516"/>
                      <a:pt x="2127" y="517"/>
                    </a:cubicBezTo>
                    <a:cubicBezTo>
                      <a:pt x="2278" y="525"/>
                      <a:pt x="2429" y="562"/>
                      <a:pt x="2569" y="623"/>
                    </a:cubicBezTo>
                    <a:cubicBezTo>
                      <a:pt x="2567" y="649"/>
                      <a:pt x="2565" y="672"/>
                      <a:pt x="2565" y="698"/>
                    </a:cubicBezTo>
                    <a:cubicBezTo>
                      <a:pt x="2572" y="953"/>
                      <a:pt x="2733" y="1196"/>
                      <a:pt x="2921" y="1230"/>
                    </a:cubicBezTo>
                    <a:cubicBezTo>
                      <a:pt x="2936" y="1233"/>
                      <a:pt x="2951" y="1234"/>
                      <a:pt x="2964" y="1234"/>
                    </a:cubicBezTo>
                    <a:cubicBezTo>
                      <a:pt x="3031" y="1234"/>
                      <a:pt x="3067" y="1202"/>
                      <a:pt x="3084" y="1181"/>
                    </a:cubicBezTo>
                    <a:cubicBezTo>
                      <a:pt x="3127" y="1128"/>
                      <a:pt x="3127" y="1038"/>
                      <a:pt x="3084" y="940"/>
                    </a:cubicBezTo>
                    <a:cubicBezTo>
                      <a:pt x="3023" y="804"/>
                      <a:pt x="2891" y="664"/>
                      <a:pt x="2697" y="559"/>
                    </a:cubicBezTo>
                    <a:cubicBezTo>
                      <a:pt x="2750" y="357"/>
                      <a:pt x="2938" y="210"/>
                      <a:pt x="3229" y="144"/>
                    </a:cubicBezTo>
                    <a:cubicBezTo>
                      <a:pt x="3317" y="125"/>
                      <a:pt x="3401" y="115"/>
                      <a:pt x="3479" y="115"/>
                    </a:cubicBezTo>
                    <a:cubicBezTo>
                      <a:pt x="3628" y="115"/>
                      <a:pt x="3759" y="151"/>
                      <a:pt x="3868" y="225"/>
                    </a:cubicBezTo>
                    <a:cubicBezTo>
                      <a:pt x="4129" y="398"/>
                      <a:pt x="4189" y="723"/>
                      <a:pt x="4189" y="728"/>
                    </a:cubicBezTo>
                    <a:cubicBezTo>
                      <a:pt x="4195" y="760"/>
                      <a:pt x="4219" y="775"/>
                      <a:pt x="4244" y="775"/>
                    </a:cubicBezTo>
                    <a:cubicBezTo>
                      <a:pt x="4276" y="775"/>
                      <a:pt x="4309" y="750"/>
                      <a:pt x="4302" y="708"/>
                    </a:cubicBezTo>
                    <a:cubicBezTo>
                      <a:pt x="4300" y="694"/>
                      <a:pt x="4234" y="332"/>
                      <a:pt x="3931" y="130"/>
                    </a:cubicBezTo>
                    <a:cubicBezTo>
                      <a:pt x="3803" y="43"/>
                      <a:pt x="3652"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rot="-555540">
                <a:off x="2257748" y="2913770"/>
                <a:ext cx="271917" cy="362274"/>
              </a:xfrm>
              <a:custGeom>
                <a:avLst/>
                <a:gdLst/>
                <a:ahLst/>
                <a:cxnLst/>
                <a:rect l="l" t="t" r="r" b="b"/>
                <a:pathLst>
                  <a:path w="2895" h="3857" extrusionOk="0">
                    <a:moveTo>
                      <a:pt x="1284" y="1041"/>
                    </a:moveTo>
                    <a:cubicBezTo>
                      <a:pt x="1277" y="1063"/>
                      <a:pt x="1271" y="1086"/>
                      <a:pt x="1262" y="1107"/>
                    </a:cubicBezTo>
                    <a:cubicBezTo>
                      <a:pt x="1216" y="1235"/>
                      <a:pt x="1150" y="1288"/>
                      <a:pt x="1137" y="1290"/>
                    </a:cubicBezTo>
                    <a:cubicBezTo>
                      <a:pt x="1133" y="1286"/>
                      <a:pt x="1130" y="1282"/>
                      <a:pt x="1128" y="1275"/>
                    </a:cubicBezTo>
                    <a:cubicBezTo>
                      <a:pt x="1105" y="1201"/>
                      <a:pt x="1167" y="1103"/>
                      <a:pt x="1279" y="1041"/>
                    </a:cubicBezTo>
                    <a:close/>
                    <a:moveTo>
                      <a:pt x="2158" y="2350"/>
                    </a:moveTo>
                    <a:lnTo>
                      <a:pt x="2158" y="2350"/>
                    </a:lnTo>
                    <a:cubicBezTo>
                      <a:pt x="2069" y="2533"/>
                      <a:pt x="1937" y="2637"/>
                      <a:pt x="1869" y="2637"/>
                    </a:cubicBezTo>
                    <a:cubicBezTo>
                      <a:pt x="1839" y="2586"/>
                      <a:pt x="1899" y="2491"/>
                      <a:pt x="1999" y="2422"/>
                    </a:cubicBezTo>
                    <a:cubicBezTo>
                      <a:pt x="2046" y="2391"/>
                      <a:pt x="2101" y="2365"/>
                      <a:pt x="2158" y="2350"/>
                    </a:cubicBezTo>
                    <a:close/>
                    <a:moveTo>
                      <a:pt x="619" y="0"/>
                    </a:moveTo>
                    <a:cubicBezTo>
                      <a:pt x="590" y="0"/>
                      <a:pt x="562" y="3"/>
                      <a:pt x="534" y="7"/>
                    </a:cubicBezTo>
                    <a:cubicBezTo>
                      <a:pt x="217" y="56"/>
                      <a:pt x="32" y="367"/>
                      <a:pt x="26" y="379"/>
                    </a:cubicBezTo>
                    <a:cubicBezTo>
                      <a:pt x="1" y="425"/>
                      <a:pt x="39" y="466"/>
                      <a:pt x="78" y="466"/>
                    </a:cubicBezTo>
                    <a:cubicBezTo>
                      <a:pt x="95" y="466"/>
                      <a:pt x="112" y="458"/>
                      <a:pt x="124" y="439"/>
                    </a:cubicBezTo>
                    <a:cubicBezTo>
                      <a:pt x="128" y="435"/>
                      <a:pt x="290" y="158"/>
                      <a:pt x="554" y="120"/>
                    </a:cubicBezTo>
                    <a:cubicBezTo>
                      <a:pt x="575" y="117"/>
                      <a:pt x="596" y="115"/>
                      <a:pt x="618" y="115"/>
                    </a:cubicBezTo>
                    <a:cubicBezTo>
                      <a:pt x="753" y="115"/>
                      <a:pt x="893" y="179"/>
                      <a:pt x="1037" y="309"/>
                    </a:cubicBezTo>
                    <a:cubicBezTo>
                      <a:pt x="1269" y="518"/>
                      <a:pt x="1311" y="743"/>
                      <a:pt x="1303" y="907"/>
                    </a:cubicBezTo>
                    <a:cubicBezTo>
                      <a:pt x="1275" y="916"/>
                      <a:pt x="1250" y="929"/>
                      <a:pt x="1224" y="943"/>
                    </a:cubicBezTo>
                    <a:cubicBezTo>
                      <a:pt x="1062" y="1033"/>
                      <a:pt x="977" y="1184"/>
                      <a:pt x="1020" y="1314"/>
                    </a:cubicBezTo>
                    <a:cubicBezTo>
                      <a:pt x="1047" y="1392"/>
                      <a:pt x="1105" y="1405"/>
                      <a:pt x="1128" y="1405"/>
                    </a:cubicBezTo>
                    <a:cubicBezTo>
                      <a:pt x="1213" y="1405"/>
                      <a:pt x="1303" y="1314"/>
                      <a:pt x="1362" y="1169"/>
                    </a:cubicBezTo>
                    <a:cubicBezTo>
                      <a:pt x="1384" y="1112"/>
                      <a:pt x="1401" y="1054"/>
                      <a:pt x="1409" y="994"/>
                    </a:cubicBezTo>
                    <a:cubicBezTo>
                      <a:pt x="1440" y="988"/>
                      <a:pt x="1473" y="985"/>
                      <a:pt x="1507" y="985"/>
                    </a:cubicBezTo>
                    <a:cubicBezTo>
                      <a:pt x="1647" y="985"/>
                      <a:pt x="1806" y="1044"/>
                      <a:pt x="1943" y="1216"/>
                    </a:cubicBezTo>
                    <a:cubicBezTo>
                      <a:pt x="2290" y="1641"/>
                      <a:pt x="2273" y="2005"/>
                      <a:pt x="2205" y="2227"/>
                    </a:cubicBezTo>
                    <a:cubicBezTo>
                      <a:pt x="2107" y="2237"/>
                      <a:pt x="2014" y="2274"/>
                      <a:pt x="1933" y="2329"/>
                    </a:cubicBezTo>
                    <a:cubicBezTo>
                      <a:pt x="1773" y="2437"/>
                      <a:pt x="1707" y="2588"/>
                      <a:pt x="1767" y="2695"/>
                    </a:cubicBezTo>
                    <a:cubicBezTo>
                      <a:pt x="1788" y="2732"/>
                      <a:pt x="1830" y="2755"/>
                      <a:pt x="1873" y="2755"/>
                    </a:cubicBezTo>
                    <a:cubicBezTo>
                      <a:pt x="1876" y="2755"/>
                      <a:pt x="1880" y="2755"/>
                      <a:pt x="1884" y="2754"/>
                    </a:cubicBezTo>
                    <a:cubicBezTo>
                      <a:pt x="2011" y="2748"/>
                      <a:pt x="2177" y="2586"/>
                      <a:pt x="2271" y="2376"/>
                    </a:cubicBezTo>
                    <a:cubicBezTo>
                      <a:pt x="2277" y="2365"/>
                      <a:pt x="2282" y="2352"/>
                      <a:pt x="2286" y="2339"/>
                    </a:cubicBezTo>
                    <a:cubicBezTo>
                      <a:pt x="2386" y="2348"/>
                      <a:pt x="2486" y="2395"/>
                      <a:pt x="2573" y="2501"/>
                    </a:cubicBezTo>
                    <a:cubicBezTo>
                      <a:pt x="2769" y="2746"/>
                      <a:pt x="2771" y="3240"/>
                      <a:pt x="2575" y="3536"/>
                    </a:cubicBezTo>
                    <a:cubicBezTo>
                      <a:pt x="2511" y="3636"/>
                      <a:pt x="2402" y="3742"/>
                      <a:pt x="2237" y="3742"/>
                    </a:cubicBezTo>
                    <a:cubicBezTo>
                      <a:pt x="2200" y="3742"/>
                      <a:pt x="2160" y="3737"/>
                      <a:pt x="2118" y="3725"/>
                    </a:cubicBezTo>
                    <a:cubicBezTo>
                      <a:pt x="2113" y="3724"/>
                      <a:pt x="2107" y="3723"/>
                      <a:pt x="2103" y="3723"/>
                    </a:cubicBezTo>
                    <a:cubicBezTo>
                      <a:pt x="2042" y="3723"/>
                      <a:pt x="2023" y="3816"/>
                      <a:pt x="2088" y="3836"/>
                    </a:cubicBezTo>
                    <a:cubicBezTo>
                      <a:pt x="2137" y="3848"/>
                      <a:pt x="2186" y="3857"/>
                      <a:pt x="2237" y="3857"/>
                    </a:cubicBezTo>
                    <a:cubicBezTo>
                      <a:pt x="2409" y="3857"/>
                      <a:pt x="2561" y="3767"/>
                      <a:pt x="2671" y="3599"/>
                    </a:cubicBezTo>
                    <a:cubicBezTo>
                      <a:pt x="2895" y="3261"/>
                      <a:pt x="2890" y="2714"/>
                      <a:pt x="2663" y="2429"/>
                    </a:cubicBezTo>
                    <a:cubicBezTo>
                      <a:pt x="2582" y="2320"/>
                      <a:pt x="2458" y="2248"/>
                      <a:pt x="2324" y="2229"/>
                    </a:cubicBezTo>
                    <a:cubicBezTo>
                      <a:pt x="2386" y="1993"/>
                      <a:pt x="2401" y="1593"/>
                      <a:pt x="2035" y="1143"/>
                    </a:cubicBezTo>
                    <a:cubicBezTo>
                      <a:pt x="1870" y="941"/>
                      <a:pt x="1682" y="870"/>
                      <a:pt x="1514" y="870"/>
                    </a:cubicBezTo>
                    <a:cubicBezTo>
                      <a:pt x="1481" y="870"/>
                      <a:pt x="1450" y="873"/>
                      <a:pt x="1420" y="877"/>
                    </a:cubicBezTo>
                    <a:cubicBezTo>
                      <a:pt x="1420" y="667"/>
                      <a:pt x="1339" y="428"/>
                      <a:pt x="1113" y="224"/>
                    </a:cubicBezTo>
                    <a:cubicBezTo>
                      <a:pt x="950" y="75"/>
                      <a:pt x="783" y="0"/>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rot="-555540">
                <a:off x="1693372" y="3303370"/>
                <a:ext cx="109800" cy="265717"/>
              </a:xfrm>
              <a:custGeom>
                <a:avLst/>
                <a:gdLst/>
                <a:ahLst/>
                <a:cxnLst/>
                <a:rect l="l" t="t" r="r" b="b"/>
                <a:pathLst>
                  <a:path w="1169" h="2829" extrusionOk="0">
                    <a:moveTo>
                      <a:pt x="629" y="1202"/>
                    </a:moveTo>
                    <a:cubicBezTo>
                      <a:pt x="639" y="1202"/>
                      <a:pt x="648" y="1204"/>
                      <a:pt x="656" y="1207"/>
                    </a:cubicBezTo>
                    <a:cubicBezTo>
                      <a:pt x="701" y="1224"/>
                      <a:pt x="716" y="1285"/>
                      <a:pt x="720" y="1334"/>
                    </a:cubicBezTo>
                    <a:cubicBezTo>
                      <a:pt x="731" y="1458"/>
                      <a:pt x="709" y="1488"/>
                      <a:pt x="709" y="1488"/>
                    </a:cubicBezTo>
                    <a:cubicBezTo>
                      <a:pt x="697" y="1488"/>
                      <a:pt x="660" y="1473"/>
                      <a:pt x="597" y="1392"/>
                    </a:cubicBezTo>
                    <a:cubicBezTo>
                      <a:pt x="560" y="1347"/>
                      <a:pt x="528" y="1298"/>
                      <a:pt x="501" y="1249"/>
                    </a:cubicBezTo>
                    <a:cubicBezTo>
                      <a:pt x="549" y="1219"/>
                      <a:pt x="594" y="1202"/>
                      <a:pt x="629" y="1202"/>
                    </a:cubicBezTo>
                    <a:close/>
                    <a:moveTo>
                      <a:pt x="910" y="0"/>
                    </a:moveTo>
                    <a:cubicBezTo>
                      <a:pt x="712" y="0"/>
                      <a:pt x="389" y="69"/>
                      <a:pt x="265" y="485"/>
                    </a:cubicBezTo>
                    <a:cubicBezTo>
                      <a:pt x="194" y="719"/>
                      <a:pt x="256" y="998"/>
                      <a:pt x="358" y="1215"/>
                    </a:cubicBezTo>
                    <a:cubicBezTo>
                      <a:pt x="354" y="1219"/>
                      <a:pt x="350" y="1224"/>
                      <a:pt x="345" y="1228"/>
                    </a:cubicBezTo>
                    <a:cubicBezTo>
                      <a:pt x="152" y="1407"/>
                      <a:pt x="1" y="1724"/>
                      <a:pt x="92" y="2032"/>
                    </a:cubicBezTo>
                    <a:cubicBezTo>
                      <a:pt x="224" y="2473"/>
                      <a:pt x="618" y="2805"/>
                      <a:pt x="888" y="2828"/>
                    </a:cubicBezTo>
                    <a:lnTo>
                      <a:pt x="920" y="2828"/>
                    </a:lnTo>
                    <a:cubicBezTo>
                      <a:pt x="924" y="2828"/>
                      <a:pt x="927" y="2829"/>
                      <a:pt x="931" y="2829"/>
                    </a:cubicBezTo>
                    <a:cubicBezTo>
                      <a:pt x="1020" y="2829"/>
                      <a:pt x="1103" y="2778"/>
                      <a:pt x="1143" y="2698"/>
                    </a:cubicBezTo>
                    <a:cubicBezTo>
                      <a:pt x="1169" y="2652"/>
                      <a:pt x="1130" y="2612"/>
                      <a:pt x="1091" y="2612"/>
                    </a:cubicBezTo>
                    <a:cubicBezTo>
                      <a:pt x="1072" y="2612"/>
                      <a:pt x="1052" y="2622"/>
                      <a:pt x="1041" y="2647"/>
                    </a:cubicBezTo>
                    <a:cubicBezTo>
                      <a:pt x="1031" y="2665"/>
                      <a:pt x="1007" y="2714"/>
                      <a:pt x="921" y="2714"/>
                    </a:cubicBezTo>
                    <a:cubicBezTo>
                      <a:pt x="915" y="2714"/>
                      <a:pt x="908" y="2714"/>
                      <a:pt x="901" y="2713"/>
                    </a:cubicBezTo>
                    <a:cubicBezTo>
                      <a:pt x="692" y="2696"/>
                      <a:pt x="328" y="2415"/>
                      <a:pt x="203" y="2000"/>
                    </a:cubicBezTo>
                    <a:cubicBezTo>
                      <a:pt x="126" y="1745"/>
                      <a:pt x="256" y="1473"/>
                      <a:pt x="411" y="1322"/>
                    </a:cubicBezTo>
                    <a:cubicBezTo>
                      <a:pt x="458" y="1407"/>
                      <a:pt x="518" y="1485"/>
                      <a:pt x="590" y="1551"/>
                    </a:cubicBezTo>
                    <a:cubicBezTo>
                      <a:pt x="639" y="1591"/>
                      <a:pt x="679" y="1604"/>
                      <a:pt x="711" y="1604"/>
                    </a:cubicBezTo>
                    <a:cubicBezTo>
                      <a:pt x="732" y="1604"/>
                      <a:pt x="749" y="1599"/>
                      <a:pt x="763" y="1592"/>
                    </a:cubicBezTo>
                    <a:cubicBezTo>
                      <a:pt x="824" y="1558"/>
                      <a:pt x="848" y="1471"/>
                      <a:pt x="835" y="1326"/>
                    </a:cubicBezTo>
                    <a:cubicBezTo>
                      <a:pt x="822" y="1179"/>
                      <a:pt x="752" y="1124"/>
                      <a:pt x="699" y="1102"/>
                    </a:cubicBezTo>
                    <a:cubicBezTo>
                      <a:pt x="677" y="1094"/>
                      <a:pt x="653" y="1089"/>
                      <a:pt x="628" y="1089"/>
                    </a:cubicBezTo>
                    <a:cubicBezTo>
                      <a:pt x="574" y="1089"/>
                      <a:pt x="513" y="1109"/>
                      <a:pt x="452" y="1147"/>
                    </a:cubicBezTo>
                    <a:cubicBezTo>
                      <a:pt x="367" y="953"/>
                      <a:pt x="316" y="715"/>
                      <a:pt x="375" y="517"/>
                    </a:cubicBezTo>
                    <a:cubicBezTo>
                      <a:pt x="479" y="171"/>
                      <a:pt x="742" y="113"/>
                      <a:pt x="908" y="113"/>
                    </a:cubicBezTo>
                    <a:cubicBezTo>
                      <a:pt x="986" y="113"/>
                      <a:pt x="1043" y="126"/>
                      <a:pt x="1050" y="128"/>
                    </a:cubicBezTo>
                    <a:cubicBezTo>
                      <a:pt x="1053" y="128"/>
                      <a:pt x="1057" y="128"/>
                      <a:pt x="1060" y="128"/>
                    </a:cubicBezTo>
                    <a:cubicBezTo>
                      <a:pt x="1122" y="128"/>
                      <a:pt x="1140" y="37"/>
                      <a:pt x="1075" y="17"/>
                    </a:cubicBezTo>
                    <a:cubicBezTo>
                      <a:pt x="1073" y="16"/>
                      <a:pt x="1006"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rot="-555540">
                <a:off x="1981279" y="4645686"/>
                <a:ext cx="416563" cy="65654"/>
              </a:xfrm>
              <a:custGeom>
                <a:avLst/>
                <a:gdLst/>
                <a:ahLst/>
                <a:cxnLst/>
                <a:rect l="l" t="t" r="r" b="b"/>
                <a:pathLst>
                  <a:path w="4435" h="699" extrusionOk="0">
                    <a:moveTo>
                      <a:pt x="2157" y="0"/>
                    </a:moveTo>
                    <a:cubicBezTo>
                      <a:pt x="2029" y="0"/>
                      <a:pt x="1861" y="150"/>
                      <a:pt x="1670" y="318"/>
                    </a:cubicBezTo>
                    <a:cubicBezTo>
                      <a:pt x="1536" y="435"/>
                      <a:pt x="1387" y="569"/>
                      <a:pt x="1310" y="582"/>
                    </a:cubicBezTo>
                    <a:cubicBezTo>
                      <a:pt x="1305" y="583"/>
                      <a:pt x="1300" y="583"/>
                      <a:pt x="1295" y="583"/>
                    </a:cubicBezTo>
                    <a:cubicBezTo>
                      <a:pt x="1187" y="583"/>
                      <a:pt x="1079" y="381"/>
                      <a:pt x="997" y="231"/>
                    </a:cubicBezTo>
                    <a:cubicBezTo>
                      <a:pt x="965" y="169"/>
                      <a:pt x="929" y="109"/>
                      <a:pt x="891" y="52"/>
                    </a:cubicBezTo>
                    <a:cubicBezTo>
                      <a:pt x="870" y="24"/>
                      <a:pt x="838" y="7"/>
                      <a:pt x="804" y="7"/>
                    </a:cubicBezTo>
                    <a:cubicBezTo>
                      <a:pt x="802" y="7"/>
                      <a:pt x="799" y="7"/>
                      <a:pt x="797" y="7"/>
                    </a:cubicBezTo>
                    <a:cubicBezTo>
                      <a:pt x="593" y="7"/>
                      <a:pt x="132" y="468"/>
                      <a:pt x="42" y="561"/>
                    </a:cubicBezTo>
                    <a:cubicBezTo>
                      <a:pt x="1" y="603"/>
                      <a:pt x="39" y="658"/>
                      <a:pt x="83" y="658"/>
                    </a:cubicBezTo>
                    <a:cubicBezTo>
                      <a:pt x="97" y="658"/>
                      <a:pt x="110" y="653"/>
                      <a:pt x="123" y="641"/>
                    </a:cubicBezTo>
                    <a:cubicBezTo>
                      <a:pt x="404" y="352"/>
                      <a:pt x="703" y="118"/>
                      <a:pt x="788" y="118"/>
                    </a:cubicBezTo>
                    <a:cubicBezTo>
                      <a:pt x="793" y="118"/>
                      <a:pt x="796" y="119"/>
                      <a:pt x="799" y="120"/>
                    </a:cubicBezTo>
                    <a:cubicBezTo>
                      <a:pt x="834" y="173"/>
                      <a:pt x="865" y="229"/>
                      <a:pt x="895" y="284"/>
                    </a:cubicBezTo>
                    <a:cubicBezTo>
                      <a:pt x="997" y="471"/>
                      <a:pt x="1121" y="699"/>
                      <a:pt x="1295" y="699"/>
                    </a:cubicBezTo>
                    <a:cubicBezTo>
                      <a:pt x="1306" y="699"/>
                      <a:pt x="1319" y="697"/>
                      <a:pt x="1329" y="695"/>
                    </a:cubicBezTo>
                    <a:cubicBezTo>
                      <a:pt x="1436" y="676"/>
                      <a:pt x="1578" y="550"/>
                      <a:pt x="1744" y="403"/>
                    </a:cubicBezTo>
                    <a:cubicBezTo>
                      <a:pt x="1870" y="293"/>
                      <a:pt x="2076" y="114"/>
                      <a:pt x="2153" y="114"/>
                    </a:cubicBezTo>
                    <a:cubicBezTo>
                      <a:pt x="2160" y="114"/>
                      <a:pt x="2165" y="115"/>
                      <a:pt x="2170" y="118"/>
                    </a:cubicBezTo>
                    <a:cubicBezTo>
                      <a:pt x="2228" y="150"/>
                      <a:pt x="2272" y="258"/>
                      <a:pt x="2313" y="363"/>
                    </a:cubicBezTo>
                    <a:cubicBezTo>
                      <a:pt x="2376" y="520"/>
                      <a:pt x="2442" y="682"/>
                      <a:pt x="2591" y="695"/>
                    </a:cubicBezTo>
                    <a:cubicBezTo>
                      <a:pt x="2596" y="695"/>
                      <a:pt x="2601" y="695"/>
                      <a:pt x="2606" y="695"/>
                    </a:cubicBezTo>
                    <a:cubicBezTo>
                      <a:pt x="2724" y="695"/>
                      <a:pt x="2853" y="578"/>
                      <a:pt x="3000" y="439"/>
                    </a:cubicBezTo>
                    <a:cubicBezTo>
                      <a:pt x="3128" y="321"/>
                      <a:pt x="3285" y="176"/>
                      <a:pt x="3391" y="176"/>
                    </a:cubicBezTo>
                    <a:cubicBezTo>
                      <a:pt x="3401" y="176"/>
                      <a:pt x="3410" y="177"/>
                      <a:pt x="3419" y="180"/>
                    </a:cubicBezTo>
                    <a:cubicBezTo>
                      <a:pt x="3534" y="214"/>
                      <a:pt x="3592" y="292"/>
                      <a:pt x="3647" y="369"/>
                    </a:cubicBezTo>
                    <a:cubicBezTo>
                      <a:pt x="3700" y="439"/>
                      <a:pt x="3753" y="512"/>
                      <a:pt x="3847" y="524"/>
                    </a:cubicBezTo>
                    <a:cubicBezTo>
                      <a:pt x="3853" y="525"/>
                      <a:pt x="3860" y="526"/>
                      <a:pt x="3866" y="526"/>
                    </a:cubicBezTo>
                    <a:cubicBezTo>
                      <a:pt x="4043" y="526"/>
                      <a:pt x="4332" y="226"/>
                      <a:pt x="4392" y="163"/>
                    </a:cubicBezTo>
                    <a:cubicBezTo>
                      <a:pt x="4435" y="121"/>
                      <a:pt x="4396" y="64"/>
                      <a:pt x="4352" y="64"/>
                    </a:cubicBezTo>
                    <a:cubicBezTo>
                      <a:pt x="4337" y="64"/>
                      <a:pt x="4322" y="71"/>
                      <a:pt x="4309" y="86"/>
                    </a:cubicBezTo>
                    <a:cubicBezTo>
                      <a:pt x="4157" y="246"/>
                      <a:pt x="3947" y="410"/>
                      <a:pt x="3868" y="410"/>
                    </a:cubicBezTo>
                    <a:cubicBezTo>
                      <a:pt x="3866" y="410"/>
                      <a:pt x="3864" y="410"/>
                      <a:pt x="3862" y="409"/>
                    </a:cubicBezTo>
                    <a:cubicBezTo>
                      <a:pt x="3817" y="405"/>
                      <a:pt x="3790" y="367"/>
                      <a:pt x="3741" y="301"/>
                    </a:cubicBezTo>
                    <a:cubicBezTo>
                      <a:pt x="3679" y="218"/>
                      <a:pt x="3604" y="116"/>
                      <a:pt x="3453" y="69"/>
                    </a:cubicBezTo>
                    <a:cubicBezTo>
                      <a:pt x="3433" y="63"/>
                      <a:pt x="3412" y="60"/>
                      <a:pt x="3391" y="60"/>
                    </a:cubicBezTo>
                    <a:cubicBezTo>
                      <a:pt x="3240" y="60"/>
                      <a:pt x="3078" y="211"/>
                      <a:pt x="2921" y="356"/>
                    </a:cubicBezTo>
                    <a:cubicBezTo>
                      <a:pt x="2809" y="462"/>
                      <a:pt x="2679" y="582"/>
                      <a:pt x="2607" y="582"/>
                    </a:cubicBezTo>
                    <a:cubicBezTo>
                      <a:pt x="2606" y="582"/>
                      <a:pt x="2604" y="582"/>
                      <a:pt x="2602" y="582"/>
                    </a:cubicBezTo>
                    <a:cubicBezTo>
                      <a:pt x="2521" y="575"/>
                      <a:pt x="2470" y="444"/>
                      <a:pt x="2421" y="320"/>
                    </a:cubicBezTo>
                    <a:cubicBezTo>
                      <a:pt x="2370" y="197"/>
                      <a:pt x="2319" y="71"/>
                      <a:pt x="2225" y="18"/>
                    </a:cubicBezTo>
                    <a:cubicBezTo>
                      <a:pt x="2204" y="6"/>
                      <a:pt x="2181" y="0"/>
                      <a:pt x="2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rot="-555540">
                <a:off x="1795435" y="4128554"/>
                <a:ext cx="51941" cy="401065"/>
              </a:xfrm>
              <a:custGeom>
                <a:avLst/>
                <a:gdLst/>
                <a:ahLst/>
                <a:cxnLst/>
                <a:rect l="l" t="t" r="r" b="b"/>
                <a:pathLst>
                  <a:path w="553" h="4270" extrusionOk="0">
                    <a:moveTo>
                      <a:pt x="475" y="0"/>
                    </a:moveTo>
                    <a:cubicBezTo>
                      <a:pt x="457" y="0"/>
                      <a:pt x="440" y="8"/>
                      <a:pt x="428" y="28"/>
                    </a:cubicBezTo>
                    <a:cubicBezTo>
                      <a:pt x="81" y="607"/>
                      <a:pt x="5" y="4063"/>
                      <a:pt x="0" y="4210"/>
                    </a:cubicBezTo>
                    <a:cubicBezTo>
                      <a:pt x="0" y="4242"/>
                      <a:pt x="24" y="4267"/>
                      <a:pt x="56" y="4269"/>
                    </a:cubicBezTo>
                    <a:lnTo>
                      <a:pt x="58" y="4269"/>
                    </a:lnTo>
                    <a:cubicBezTo>
                      <a:pt x="88" y="4269"/>
                      <a:pt x="113" y="4244"/>
                      <a:pt x="115" y="4212"/>
                    </a:cubicBezTo>
                    <a:cubicBezTo>
                      <a:pt x="115" y="4178"/>
                      <a:pt x="194" y="639"/>
                      <a:pt x="526" y="87"/>
                    </a:cubicBezTo>
                    <a:cubicBezTo>
                      <a:pt x="553" y="42"/>
                      <a:pt x="514" y="0"/>
                      <a:pt x="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rot="-555540">
                <a:off x="2737122" y="3713082"/>
                <a:ext cx="122386" cy="35880"/>
              </a:xfrm>
              <a:custGeom>
                <a:avLst/>
                <a:gdLst/>
                <a:ahLst/>
                <a:cxnLst/>
                <a:rect l="l" t="t" r="r" b="b"/>
                <a:pathLst>
                  <a:path w="1303" h="382" extrusionOk="0">
                    <a:moveTo>
                      <a:pt x="1224" y="0"/>
                    </a:moveTo>
                    <a:cubicBezTo>
                      <a:pt x="1221" y="0"/>
                      <a:pt x="1219" y="0"/>
                      <a:pt x="1216" y="1"/>
                    </a:cubicBezTo>
                    <a:cubicBezTo>
                      <a:pt x="1178" y="5"/>
                      <a:pt x="284" y="118"/>
                      <a:pt x="48" y="277"/>
                    </a:cubicBezTo>
                    <a:cubicBezTo>
                      <a:pt x="1" y="307"/>
                      <a:pt x="22" y="382"/>
                      <a:pt x="79" y="382"/>
                    </a:cubicBezTo>
                    <a:cubicBezTo>
                      <a:pt x="90" y="382"/>
                      <a:pt x="103" y="379"/>
                      <a:pt x="111" y="371"/>
                    </a:cubicBezTo>
                    <a:cubicBezTo>
                      <a:pt x="288" y="254"/>
                      <a:pt x="978" y="145"/>
                      <a:pt x="1229" y="113"/>
                    </a:cubicBezTo>
                    <a:cubicBezTo>
                      <a:pt x="1303" y="105"/>
                      <a:pt x="1291" y="0"/>
                      <a:pt x="1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8"/>
              <p:cNvSpPr/>
              <p:nvPr/>
            </p:nvSpPr>
            <p:spPr>
              <a:xfrm rot="-555540">
                <a:off x="2732154" y="3776724"/>
                <a:ext cx="138541" cy="22636"/>
              </a:xfrm>
              <a:custGeom>
                <a:avLst/>
                <a:gdLst/>
                <a:ahLst/>
                <a:cxnLst/>
                <a:rect l="l" t="t" r="r" b="b"/>
                <a:pathLst>
                  <a:path w="1475" h="241" extrusionOk="0">
                    <a:moveTo>
                      <a:pt x="1245" y="1"/>
                    </a:moveTo>
                    <a:cubicBezTo>
                      <a:pt x="864" y="1"/>
                      <a:pt x="107" y="121"/>
                      <a:pt x="69" y="128"/>
                    </a:cubicBezTo>
                    <a:cubicBezTo>
                      <a:pt x="1" y="139"/>
                      <a:pt x="7" y="241"/>
                      <a:pt x="77" y="241"/>
                    </a:cubicBezTo>
                    <a:lnTo>
                      <a:pt x="86" y="241"/>
                    </a:lnTo>
                    <a:cubicBezTo>
                      <a:pt x="332" y="201"/>
                      <a:pt x="939" y="116"/>
                      <a:pt x="1242" y="116"/>
                    </a:cubicBezTo>
                    <a:cubicBezTo>
                      <a:pt x="1300" y="116"/>
                      <a:pt x="1347" y="119"/>
                      <a:pt x="1378" y="126"/>
                    </a:cubicBezTo>
                    <a:cubicBezTo>
                      <a:pt x="1383" y="127"/>
                      <a:pt x="1388" y="128"/>
                      <a:pt x="1393" y="128"/>
                    </a:cubicBezTo>
                    <a:cubicBezTo>
                      <a:pt x="1455" y="128"/>
                      <a:pt x="1474" y="31"/>
                      <a:pt x="1405" y="13"/>
                    </a:cubicBezTo>
                    <a:cubicBezTo>
                      <a:pt x="1367" y="4"/>
                      <a:pt x="1312"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8"/>
              <p:cNvSpPr/>
              <p:nvPr/>
            </p:nvSpPr>
            <p:spPr>
              <a:xfrm rot="-555540">
                <a:off x="2834535" y="3902698"/>
                <a:ext cx="14465" cy="164653"/>
              </a:xfrm>
              <a:custGeom>
                <a:avLst/>
                <a:gdLst/>
                <a:ahLst/>
                <a:cxnLst/>
                <a:rect l="l" t="t" r="r" b="b"/>
                <a:pathLst>
                  <a:path w="154" h="1753" extrusionOk="0">
                    <a:moveTo>
                      <a:pt x="73" y="1"/>
                    </a:moveTo>
                    <a:cubicBezTo>
                      <a:pt x="43" y="1"/>
                      <a:pt x="18" y="26"/>
                      <a:pt x="16" y="56"/>
                    </a:cubicBezTo>
                    <a:cubicBezTo>
                      <a:pt x="13" y="422"/>
                      <a:pt x="1" y="1620"/>
                      <a:pt x="39" y="1718"/>
                    </a:cubicBezTo>
                    <a:cubicBezTo>
                      <a:pt x="47" y="1737"/>
                      <a:pt x="69" y="1752"/>
                      <a:pt x="90" y="1752"/>
                    </a:cubicBezTo>
                    <a:cubicBezTo>
                      <a:pt x="96" y="1752"/>
                      <a:pt x="103" y="1750"/>
                      <a:pt x="109" y="1748"/>
                    </a:cubicBezTo>
                    <a:cubicBezTo>
                      <a:pt x="139" y="1737"/>
                      <a:pt x="154" y="1705"/>
                      <a:pt x="145" y="1675"/>
                    </a:cubicBezTo>
                    <a:cubicBezTo>
                      <a:pt x="120" y="1592"/>
                      <a:pt x="122" y="639"/>
                      <a:pt x="130" y="58"/>
                    </a:cubicBezTo>
                    <a:cubicBezTo>
                      <a:pt x="130" y="26"/>
                      <a:pt x="105"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8"/>
              <p:cNvSpPr/>
              <p:nvPr/>
            </p:nvSpPr>
            <p:spPr>
              <a:xfrm rot="-555540">
                <a:off x="2570313" y="4049013"/>
                <a:ext cx="983408" cy="579901"/>
              </a:xfrm>
              <a:custGeom>
                <a:avLst/>
                <a:gdLst/>
                <a:ahLst/>
                <a:cxnLst/>
                <a:rect l="l" t="t" r="r" b="b"/>
                <a:pathLst>
                  <a:path w="10470" h="6174" extrusionOk="0">
                    <a:moveTo>
                      <a:pt x="3489" y="0"/>
                    </a:moveTo>
                    <a:lnTo>
                      <a:pt x="2799" y="4737"/>
                    </a:lnTo>
                    <a:cubicBezTo>
                      <a:pt x="2799" y="4737"/>
                      <a:pt x="129" y="4776"/>
                      <a:pt x="129" y="4931"/>
                    </a:cubicBezTo>
                    <a:cubicBezTo>
                      <a:pt x="129" y="5086"/>
                      <a:pt x="1" y="6095"/>
                      <a:pt x="1" y="6095"/>
                    </a:cubicBezTo>
                    <a:lnTo>
                      <a:pt x="9392" y="6174"/>
                    </a:lnTo>
                    <a:cubicBezTo>
                      <a:pt x="9392" y="6174"/>
                      <a:pt x="10469" y="155"/>
                      <a:pt x="10167" y="155"/>
                    </a:cubicBezTo>
                    <a:cubicBezTo>
                      <a:pt x="9635" y="155"/>
                      <a:pt x="3489"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8"/>
              <p:cNvSpPr/>
              <p:nvPr/>
            </p:nvSpPr>
            <p:spPr>
              <a:xfrm rot="-555540">
                <a:off x="2888784" y="4476236"/>
                <a:ext cx="555762" cy="25736"/>
              </a:xfrm>
              <a:custGeom>
                <a:avLst/>
                <a:gdLst/>
                <a:ahLst/>
                <a:cxnLst/>
                <a:rect l="l" t="t" r="r" b="b"/>
                <a:pathLst>
                  <a:path w="5917" h="274" extrusionOk="0">
                    <a:moveTo>
                      <a:pt x="75" y="0"/>
                    </a:moveTo>
                    <a:cubicBezTo>
                      <a:pt x="2" y="0"/>
                      <a:pt x="0" y="116"/>
                      <a:pt x="78" y="116"/>
                    </a:cubicBezTo>
                    <a:cubicBezTo>
                      <a:pt x="278" y="122"/>
                      <a:pt x="4562" y="273"/>
                      <a:pt x="5622" y="273"/>
                    </a:cubicBezTo>
                    <a:cubicBezTo>
                      <a:pt x="5733" y="273"/>
                      <a:pt x="5810" y="269"/>
                      <a:pt x="5841" y="267"/>
                    </a:cubicBezTo>
                    <a:cubicBezTo>
                      <a:pt x="5916" y="263"/>
                      <a:pt x="5908" y="153"/>
                      <a:pt x="5840" y="153"/>
                    </a:cubicBezTo>
                    <a:cubicBezTo>
                      <a:pt x="5836" y="153"/>
                      <a:pt x="5833" y="153"/>
                      <a:pt x="5829" y="154"/>
                    </a:cubicBezTo>
                    <a:cubicBezTo>
                      <a:pt x="5799" y="157"/>
                      <a:pt x="5731" y="158"/>
                      <a:pt x="5630" y="158"/>
                    </a:cubicBezTo>
                    <a:cubicBezTo>
                      <a:pt x="4590" y="158"/>
                      <a:pt x="131" y="3"/>
                      <a:pt x="83" y="1"/>
                    </a:cubicBezTo>
                    <a:cubicBezTo>
                      <a:pt x="80" y="0"/>
                      <a:pt x="77" y="0"/>
                      <a:pt x="7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8"/>
              <p:cNvSpPr/>
              <p:nvPr/>
            </p:nvSpPr>
            <p:spPr>
              <a:xfrm rot="-555540">
                <a:off x="3081169" y="4131853"/>
                <a:ext cx="204102" cy="206638"/>
              </a:xfrm>
              <a:custGeom>
                <a:avLst/>
                <a:gdLst/>
                <a:ahLst/>
                <a:cxnLst/>
                <a:rect l="l" t="t" r="r" b="b"/>
                <a:pathLst>
                  <a:path w="2173" h="2200" extrusionOk="0">
                    <a:moveTo>
                      <a:pt x="1334" y="1"/>
                    </a:moveTo>
                    <a:lnTo>
                      <a:pt x="792" y="673"/>
                    </a:lnTo>
                    <a:lnTo>
                      <a:pt x="0" y="775"/>
                    </a:lnTo>
                    <a:lnTo>
                      <a:pt x="458" y="1258"/>
                    </a:lnTo>
                    <a:lnTo>
                      <a:pt x="192" y="1907"/>
                    </a:lnTo>
                    <a:lnTo>
                      <a:pt x="192" y="1907"/>
                    </a:lnTo>
                    <a:lnTo>
                      <a:pt x="1036" y="1592"/>
                    </a:lnTo>
                    <a:lnTo>
                      <a:pt x="1745" y="2199"/>
                    </a:lnTo>
                    <a:lnTo>
                      <a:pt x="1594" y="1320"/>
                    </a:lnTo>
                    <a:lnTo>
                      <a:pt x="2173" y="1069"/>
                    </a:lnTo>
                    <a:lnTo>
                      <a:pt x="1515" y="711"/>
                    </a:lnTo>
                    <a:lnTo>
                      <a:pt x="13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DC7E-BAD4-887F-911E-B579F3ED37DB}"/>
              </a:ext>
            </a:extLst>
          </p:cNvPr>
          <p:cNvSpPr>
            <a:spLocks noGrp="1"/>
          </p:cNvSpPr>
          <p:nvPr>
            <p:ph type="title"/>
          </p:nvPr>
        </p:nvSpPr>
        <p:spPr>
          <a:xfrm>
            <a:off x="467833" y="440299"/>
            <a:ext cx="8208334" cy="572700"/>
          </a:xfrm>
        </p:spPr>
        <p:txBody>
          <a:bodyPr/>
          <a:lstStyle/>
          <a:p>
            <a:r>
              <a:rPr lang="en-US" dirty="0"/>
              <a:t>MOADN Faculty Challenge</a:t>
            </a:r>
          </a:p>
        </p:txBody>
      </p:sp>
      <p:sp>
        <p:nvSpPr>
          <p:cNvPr id="3" name="Text Placeholder 2">
            <a:extLst>
              <a:ext uri="{FF2B5EF4-FFF2-40B4-BE49-F238E27FC236}">
                <a16:creationId xmlns:a16="http://schemas.microsoft.com/office/drawing/2014/main" id="{36797C7D-20EF-5685-8A07-ABA25432C8C7}"/>
              </a:ext>
            </a:extLst>
          </p:cNvPr>
          <p:cNvSpPr>
            <a:spLocks noGrp="1"/>
          </p:cNvSpPr>
          <p:nvPr>
            <p:ph type="body" idx="1"/>
          </p:nvPr>
        </p:nvSpPr>
        <p:spPr>
          <a:xfrm>
            <a:off x="648586" y="1967023"/>
            <a:ext cx="7770864" cy="2736178"/>
          </a:xfrm>
        </p:spPr>
        <p:txBody>
          <a:bodyPr/>
          <a:lstStyle/>
          <a:p>
            <a:r>
              <a:rPr lang="en-US" sz="1800" b="1" dirty="0"/>
              <a:t>10 Minute Group Discussion</a:t>
            </a:r>
          </a:p>
          <a:p>
            <a:pPr lvl="1"/>
            <a:r>
              <a:rPr lang="en-US" sz="1800" dirty="0"/>
              <a:t>What content areas do students have the most difficulty with on exams? How can you incorporate CTA activities into these content areas?</a:t>
            </a:r>
          </a:p>
          <a:p>
            <a:pPr marL="584200" lvl="1" indent="0">
              <a:buNone/>
            </a:pPr>
            <a:endParaRPr lang="en-US" sz="1800" dirty="0"/>
          </a:p>
          <a:p>
            <a:pPr lvl="1"/>
            <a:r>
              <a:rPr lang="en-US" sz="1800" dirty="0"/>
              <a:t>Is there a critical thinking application activity you’d like to use?</a:t>
            </a:r>
          </a:p>
          <a:p>
            <a:pPr marL="584200" lvl="1" indent="0">
              <a:buNone/>
            </a:pPr>
            <a:endParaRPr lang="en-US" sz="1800" dirty="0"/>
          </a:p>
          <a:p>
            <a:pPr lvl="1"/>
            <a:r>
              <a:rPr lang="en-US" sz="1800" dirty="0"/>
              <a:t>What are the barriers to implementing CTA activities? How can you overcome those barriers? </a:t>
            </a:r>
          </a:p>
          <a:p>
            <a:pPr marL="584200" lvl="1" indent="0">
              <a:buNone/>
            </a:pPr>
            <a:endParaRPr lang="en-US" sz="1800" dirty="0"/>
          </a:p>
          <a:p>
            <a:pPr lvl="1"/>
            <a:r>
              <a:rPr lang="en-US" sz="1800" dirty="0"/>
              <a:t>Nominate one spokesperson per table to share responses at the end of the discussion.</a:t>
            </a:r>
          </a:p>
          <a:p>
            <a:pPr lvl="1"/>
            <a:endParaRPr lang="en-US" sz="2000" dirty="0"/>
          </a:p>
          <a:p>
            <a:pPr marL="139700" indent="0">
              <a:buNone/>
            </a:pPr>
            <a:endParaRPr lang="en-US" sz="2400" dirty="0"/>
          </a:p>
        </p:txBody>
      </p:sp>
    </p:spTree>
    <p:extLst>
      <p:ext uri="{BB962C8B-B14F-4D97-AF65-F5344CB8AC3E}">
        <p14:creationId xmlns:p14="http://schemas.microsoft.com/office/powerpoint/2010/main" val="281948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4EA9-5861-1816-3E1B-73690DC7696D}"/>
              </a:ext>
            </a:extLst>
          </p:cNvPr>
          <p:cNvSpPr>
            <a:spLocks noGrp="1"/>
          </p:cNvSpPr>
          <p:nvPr>
            <p:ph type="title"/>
          </p:nvPr>
        </p:nvSpPr>
        <p:spPr/>
        <p:txBody>
          <a:bodyPr/>
          <a:lstStyle/>
          <a:p>
            <a:r>
              <a:rPr lang="en-US" dirty="0"/>
              <a:t>Share Time!</a:t>
            </a:r>
          </a:p>
        </p:txBody>
      </p:sp>
      <p:sp>
        <p:nvSpPr>
          <p:cNvPr id="3" name="Text Placeholder 2">
            <a:extLst>
              <a:ext uri="{FF2B5EF4-FFF2-40B4-BE49-F238E27FC236}">
                <a16:creationId xmlns:a16="http://schemas.microsoft.com/office/drawing/2014/main" id="{3C6BEB2A-BBE9-7F31-98C1-39C02E59689A}"/>
              </a:ext>
            </a:extLst>
          </p:cNvPr>
          <p:cNvSpPr>
            <a:spLocks noGrp="1"/>
          </p:cNvSpPr>
          <p:nvPr>
            <p:ph type="body" idx="1"/>
          </p:nvPr>
        </p:nvSpPr>
        <p:spPr>
          <a:xfrm>
            <a:off x="724150" y="1426625"/>
            <a:ext cx="7695300" cy="2768100"/>
          </a:xfrm>
        </p:spPr>
        <p:txBody>
          <a:bodyPr/>
          <a:lstStyle/>
          <a:p>
            <a:pPr marL="139700" indent="0">
              <a:buClr>
                <a:srgbClr val="A23C33"/>
              </a:buClr>
              <a:buNone/>
              <a:defRPr/>
            </a:pPr>
            <a:r>
              <a:rPr lang="en-US" sz="2400" b="1" dirty="0">
                <a:solidFill>
                  <a:prstClr val="black"/>
                </a:solidFill>
                <a:latin typeface="Garamond" panose="02020404030301010803"/>
              </a:rPr>
              <a:t>Listeners:</a:t>
            </a:r>
          </a:p>
          <a:p>
            <a:pPr>
              <a:buClr>
                <a:srgbClr val="A23C33"/>
              </a:buClr>
              <a:defRPr/>
            </a:pPr>
            <a:r>
              <a:rPr lang="en-US" sz="2400" dirty="0">
                <a:solidFill>
                  <a:prstClr val="black"/>
                </a:solidFill>
                <a:latin typeface="Garamond" panose="02020404030301010803"/>
              </a:rPr>
              <a:t>W</a:t>
            </a: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hat recommendations can you offer? </a:t>
            </a:r>
          </a:p>
          <a:p>
            <a:pPr>
              <a:buClr>
                <a:srgbClr val="A23C33"/>
              </a:buClr>
              <a:defRPr/>
            </a:pP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139700" indent="0">
              <a:buClr>
                <a:srgbClr val="A23C33"/>
              </a:buClr>
              <a:buNone/>
              <a:defRPr/>
            </a:pP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139700" indent="0">
              <a:buNone/>
            </a:pPr>
            <a:endParaRPr lang="en-US" dirty="0"/>
          </a:p>
        </p:txBody>
      </p:sp>
    </p:spTree>
    <p:extLst>
      <p:ext uri="{BB962C8B-B14F-4D97-AF65-F5344CB8AC3E}">
        <p14:creationId xmlns:p14="http://schemas.microsoft.com/office/powerpoint/2010/main" val="22630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DB7E-A2C3-92EF-0FDE-03889187985C}"/>
              </a:ext>
            </a:extLst>
          </p:cNvPr>
          <p:cNvSpPr>
            <a:spLocks noGrp="1"/>
          </p:cNvSpPr>
          <p:nvPr>
            <p:ph type="title"/>
          </p:nvPr>
        </p:nvSpPr>
        <p:spPr/>
        <p:txBody>
          <a:bodyPr/>
          <a:lstStyle/>
          <a:p>
            <a:r>
              <a:rPr lang="en-US" dirty="0"/>
              <a:t>Questions? </a:t>
            </a:r>
          </a:p>
        </p:txBody>
      </p:sp>
      <p:pic>
        <p:nvPicPr>
          <p:cNvPr id="6" name="Picture 5">
            <a:extLst>
              <a:ext uri="{FF2B5EF4-FFF2-40B4-BE49-F238E27FC236}">
                <a16:creationId xmlns:a16="http://schemas.microsoft.com/office/drawing/2014/main" id="{3009C98A-6B48-B5EE-B4E6-34A19B6A8554}"/>
              </a:ext>
            </a:extLst>
          </p:cNvPr>
          <p:cNvPicPr>
            <a:picLocks noChangeAspect="1"/>
          </p:cNvPicPr>
          <p:nvPr/>
        </p:nvPicPr>
        <p:blipFill>
          <a:blip r:embed="rId2"/>
          <a:stretch>
            <a:fillRect/>
          </a:stretch>
        </p:blipFill>
        <p:spPr>
          <a:xfrm>
            <a:off x="3358449" y="1770720"/>
            <a:ext cx="2427102" cy="2602871"/>
          </a:xfrm>
          <a:prstGeom prst="rect">
            <a:avLst/>
          </a:prstGeom>
        </p:spPr>
      </p:pic>
    </p:spTree>
    <p:extLst>
      <p:ext uri="{BB962C8B-B14F-4D97-AF65-F5344CB8AC3E}">
        <p14:creationId xmlns:p14="http://schemas.microsoft.com/office/powerpoint/2010/main" val="1965896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4EA9-5861-1816-3E1B-73690DC7696D}"/>
              </a:ext>
            </a:extLst>
          </p:cNvPr>
          <p:cNvSpPr>
            <a:spLocks noGrp="1"/>
          </p:cNvSpPr>
          <p:nvPr>
            <p:ph type="title"/>
          </p:nvPr>
        </p:nvSpPr>
        <p:spPr/>
        <p:txBody>
          <a:bodyPr/>
          <a:lstStyle/>
          <a:p>
            <a:r>
              <a:rPr lang="en-US" dirty="0"/>
              <a:t>Special Thanks</a:t>
            </a:r>
          </a:p>
        </p:txBody>
      </p:sp>
      <p:sp>
        <p:nvSpPr>
          <p:cNvPr id="3" name="Text Placeholder 2">
            <a:extLst>
              <a:ext uri="{FF2B5EF4-FFF2-40B4-BE49-F238E27FC236}">
                <a16:creationId xmlns:a16="http://schemas.microsoft.com/office/drawing/2014/main" id="{3C6BEB2A-BBE9-7F31-98C1-39C02E59689A}"/>
              </a:ext>
            </a:extLst>
          </p:cNvPr>
          <p:cNvSpPr>
            <a:spLocks noGrp="1"/>
          </p:cNvSpPr>
          <p:nvPr>
            <p:ph type="body" idx="1"/>
          </p:nvPr>
        </p:nvSpPr>
        <p:spPr>
          <a:xfrm>
            <a:off x="724150" y="1426625"/>
            <a:ext cx="7695300" cy="2768100"/>
          </a:xfrm>
        </p:spPr>
        <p:txBody>
          <a:bodyPr/>
          <a:lstStyle/>
          <a:p>
            <a:pPr>
              <a:buClr>
                <a:srgbClr val="A23C33"/>
              </a:buClr>
              <a:defRPr/>
            </a:pPr>
            <a:r>
              <a:rPr lang="en-US" sz="2000" b="1" dirty="0">
                <a:solidFill>
                  <a:prstClr val="black"/>
                </a:solidFill>
                <a:latin typeface="Garamond" panose="02020404030301010803"/>
              </a:rPr>
              <a:t>Ms. Stacy Taylor: for the idea!</a:t>
            </a:r>
          </a:p>
          <a:p>
            <a:pPr>
              <a:buClr>
                <a:srgbClr val="A23C33"/>
              </a:buClr>
              <a:defRPr/>
            </a:pPr>
            <a:r>
              <a:rPr lang="en-US" sz="2000" b="1" dirty="0">
                <a:solidFill>
                  <a:prstClr val="black"/>
                </a:solidFill>
                <a:latin typeface="Garamond" panose="02020404030301010803"/>
              </a:rPr>
              <a:t>Nursing I Team: for your support, for your creativity, and for your acceptance of this endeavor!</a:t>
            </a:r>
          </a:p>
          <a:p>
            <a:pPr>
              <a:buClr>
                <a:srgbClr val="A23C33"/>
              </a:buClr>
              <a:defRPr/>
            </a:pPr>
            <a:r>
              <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rPr>
              <a:t>Mrs. Monica Williams &amp; Dr. Erin Harrington: for adjusting your schedules to make the plan work!</a:t>
            </a:r>
          </a:p>
          <a:p>
            <a:pPr>
              <a:buClr>
                <a:srgbClr val="A23C33"/>
              </a:buClr>
              <a:defRPr/>
            </a:pPr>
            <a:r>
              <a:rPr lang="en-US" sz="2000" b="1" dirty="0">
                <a:solidFill>
                  <a:prstClr val="black"/>
                </a:solidFill>
                <a:latin typeface="Garamond" panose="02020404030301010803"/>
              </a:rPr>
              <a:t>Mrs. Lacey Gentry: for supporting new, creative ideas!</a:t>
            </a:r>
            <a:endParaRPr lang="en-US" sz="2400" b="1" dirty="0">
              <a:solidFill>
                <a:prstClr val="black"/>
              </a:solidFill>
              <a:latin typeface="Garamond" panose="02020404030301010803"/>
            </a:endParaRPr>
          </a:p>
          <a:p>
            <a:pPr>
              <a:buClr>
                <a:srgbClr val="A23C33"/>
              </a:buClr>
              <a:defRPr/>
            </a:pPr>
            <a:r>
              <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rPr>
              <a:t>N</a:t>
            </a:r>
            <a:r>
              <a:rPr lang="en-US" sz="2000" b="1" dirty="0">
                <a:solidFill>
                  <a:prstClr val="black"/>
                </a:solidFill>
                <a:latin typeface="Garamond" panose="02020404030301010803"/>
              </a:rPr>
              <a:t>sg II-IV: for your buy-in!</a:t>
            </a:r>
          </a:p>
          <a:p>
            <a:pPr marL="139700" indent="0" algn="ctr">
              <a:buClr>
                <a:srgbClr val="A23C33"/>
              </a:buClr>
              <a:buNone/>
              <a:defRPr/>
            </a:pPr>
            <a:endPar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139700" indent="0" algn="ctr">
              <a:buClr>
                <a:srgbClr val="A23C33"/>
              </a:buClr>
              <a:buNone/>
              <a:defRPr/>
            </a:pPr>
            <a:r>
              <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rPr>
              <a:t>Thank you all for list</a:t>
            </a:r>
            <a:r>
              <a:rPr lang="en-US" sz="2000" b="1" dirty="0" err="1">
                <a:solidFill>
                  <a:prstClr val="black"/>
                </a:solidFill>
                <a:latin typeface="Garamond" panose="02020404030301010803"/>
              </a:rPr>
              <a:t>ening</a:t>
            </a:r>
            <a:r>
              <a:rPr lang="en-US" sz="2000" b="1" dirty="0">
                <a:solidFill>
                  <a:prstClr val="black"/>
                </a:solidFill>
                <a:latin typeface="Garamond" panose="02020404030301010803"/>
              </a:rPr>
              <a:t>!</a:t>
            </a:r>
            <a:endPar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8437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grpSp>
        <p:nvGrpSpPr>
          <p:cNvPr id="1761" name="Google Shape;1761;p52"/>
          <p:cNvGrpSpPr/>
          <p:nvPr/>
        </p:nvGrpSpPr>
        <p:grpSpPr>
          <a:xfrm flipH="1">
            <a:off x="1435830" y="380305"/>
            <a:ext cx="3523833" cy="2000212"/>
            <a:chOff x="349200" y="152800"/>
            <a:chExt cx="6482400" cy="3295800"/>
          </a:xfrm>
        </p:grpSpPr>
        <p:sp>
          <p:nvSpPr>
            <p:cNvPr id="1762" name="Google Shape;1762;p52"/>
            <p:cNvSpPr/>
            <p:nvPr/>
          </p:nvSpPr>
          <p:spPr>
            <a:xfrm flipH="1">
              <a:off x="349200" y="152800"/>
              <a:ext cx="6482400" cy="3295800"/>
            </a:xfrm>
            <a:prstGeom prst="wedgeEllipseCallout">
              <a:avLst>
                <a:gd name="adj1" fmla="val -52977"/>
                <a:gd name="adj2" fmla="val 5656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2"/>
            <p:cNvSpPr/>
            <p:nvPr/>
          </p:nvSpPr>
          <p:spPr>
            <a:xfrm rot="-428780">
              <a:off x="453436" y="1782586"/>
              <a:ext cx="541983" cy="978944"/>
            </a:xfrm>
            <a:custGeom>
              <a:avLst/>
              <a:gdLst/>
              <a:ahLst/>
              <a:cxnLst/>
              <a:rect l="l" t="t" r="r" b="b"/>
              <a:pathLst>
                <a:path w="21680" h="39159" extrusionOk="0">
                  <a:moveTo>
                    <a:pt x="2100" y="0"/>
                  </a:moveTo>
                  <a:cubicBezTo>
                    <a:pt x="-5989" y="12147"/>
                    <a:pt x="11361" y="28840"/>
                    <a:pt x="21680" y="39159"/>
                  </a:cubicBezTo>
                </a:path>
              </a:pathLst>
            </a:custGeom>
            <a:noFill/>
            <a:ln w="19050" cap="rnd" cmpd="sng">
              <a:solidFill>
                <a:schemeClr val="accent6"/>
              </a:solidFill>
              <a:prstDash val="solid"/>
              <a:round/>
              <a:headEnd type="none" w="med" len="med"/>
              <a:tailEnd type="none" w="med" len="med"/>
            </a:ln>
          </p:spPr>
        </p:sp>
        <p:sp>
          <p:nvSpPr>
            <p:cNvPr id="1764" name="Google Shape;1764;p52"/>
            <p:cNvSpPr/>
            <p:nvPr/>
          </p:nvSpPr>
          <p:spPr>
            <a:xfrm>
              <a:off x="6068427" y="2615288"/>
              <a:ext cx="263000" cy="445650"/>
            </a:xfrm>
            <a:custGeom>
              <a:avLst/>
              <a:gdLst/>
              <a:ahLst/>
              <a:cxnLst/>
              <a:rect l="l" t="t" r="r" b="b"/>
              <a:pathLst>
                <a:path w="10520" h="17826" extrusionOk="0">
                  <a:moveTo>
                    <a:pt x="4091" y="0"/>
                  </a:moveTo>
                  <a:lnTo>
                    <a:pt x="0" y="6721"/>
                  </a:lnTo>
                  <a:lnTo>
                    <a:pt x="10520" y="17826"/>
                  </a:lnTo>
                </a:path>
              </a:pathLst>
            </a:custGeom>
            <a:noFill/>
            <a:ln w="19050" cap="rnd" cmpd="sng">
              <a:solidFill>
                <a:schemeClr val="accent6"/>
              </a:solidFill>
              <a:prstDash val="solid"/>
              <a:round/>
              <a:headEnd type="none" w="med" len="med"/>
              <a:tailEnd type="none" w="med" len="med"/>
            </a:ln>
          </p:spPr>
        </p:sp>
        <p:sp>
          <p:nvSpPr>
            <p:cNvPr id="1765" name="Google Shape;1765;p52"/>
            <p:cNvSpPr/>
            <p:nvPr/>
          </p:nvSpPr>
          <p:spPr>
            <a:xfrm>
              <a:off x="6170702" y="2995163"/>
              <a:ext cx="131500" cy="124200"/>
            </a:xfrm>
            <a:custGeom>
              <a:avLst/>
              <a:gdLst/>
              <a:ahLst/>
              <a:cxnLst/>
              <a:rect l="l" t="t" r="r" b="b"/>
              <a:pathLst>
                <a:path w="5260" h="4968" extrusionOk="0">
                  <a:moveTo>
                    <a:pt x="0" y="0"/>
                  </a:moveTo>
                  <a:cubicBezTo>
                    <a:pt x="1705" y="1706"/>
                    <a:pt x="3555" y="3263"/>
                    <a:pt x="5260" y="4968"/>
                  </a:cubicBezTo>
                </a:path>
              </a:pathLst>
            </a:custGeom>
            <a:noFill/>
            <a:ln w="19050" cap="rnd" cmpd="sng">
              <a:solidFill>
                <a:schemeClr val="accent6"/>
              </a:solidFill>
              <a:prstDash val="solid"/>
              <a:round/>
              <a:headEnd type="none" w="med" len="med"/>
              <a:tailEnd type="none" w="med" len="med"/>
            </a:ln>
          </p:spPr>
        </p:sp>
        <p:sp>
          <p:nvSpPr>
            <p:cNvPr id="1766" name="Google Shape;1766;p52"/>
            <p:cNvSpPr/>
            <p:nvPr/>
          </p:nvSpPr>
          <p:spPr>
            <a:xfrm>
              <a:off x="5529075" y="548850"/>
              <a:ext cx="901200" cy="636925"/>
            </a:xfrm>
            <a:custGeom>
              <a:avLst/>
              <a:gdLst/>
              <a:ahLst/>
              <a:cxnLst/>
              <a:rect l="l" t="t" r="r" b="b"/>
              <a:pathLst>
                <a:path w="36048" h="25477" extrusionOk="0">
                  <a:moveTo>
                    <a:pt x="0" y="0"/>
                  </a:moveTo>
                  <a:cubicBezTo>
                    <a:pt x="7841" y="3136"/>
                    <a:pt x="16280" y="5706"/>
                    <a:pt x="22767" y="11112"/>
                  </a:cubicBezTo>
                  <a:cubicBezTo>
                    <a:pt x="27777" y="15287"/>
                    <a:pt x="31437" y="20866"/>
                    <a:pt x="36048" y="25477"/>
                  </a:cubicBezTo>
                </a:path>
              </a:pathLst>
            </a:custGeom>
            <a:noFill/>
            <a:ln w="19050" cap="rnd" cmpd="sng">
              <a:solidFill>
                <a:schemeClr val="accent6"/>
              </a:solidFill>
              <a:prstDash val="solid"/>
              <a:round/>
              <a:headEnd type="none" w="med" len="med"/>
              <a:tailEnd type="none" w="med" len="med"/>
            </a:ln>
          </p:spPr>
        </p:sp>
        <p:sp>
          <p:nvSpPr>
            <p:cNvPr id="1767" name="Google Shape;1767;p52"/>
            <p:cNvSpPr/>
            <p:nvPr/>
          </p:nvSpPr>
          <p:spPr>
            <a:xfrm rot="-1864311">
              <a:off x="5461325" y="562398"/>
              <a:ext cx="128747" cy="135522"/>
            </a:xfrm>
            <a:custGeom>
              <a:avLst/>
              <a:gdLst/>
              <a:ahLst/>
              <a:cxnLst/>
              <a:rect l="l" t="t" r="r" b="b"/>
              <a:pathLst>
                <a:path w="5150" h="5421" extrusionOk="0">
                  <a:moveTo>
                    <a:pt x="0" y="0"/>
                  </a:moveTo>
                  <a:cubicBezTo>
                    <a:pt x="1947" y="1556"/>
                    <a:pt x="3593" y="3475"/>
                    <a:pt x="5150" y="5421"/>
                  </a:cubicBezTo>
                </a:path>
              </a:pathLst>
            </a:custGeom>
            <a:noFill/>
            <a:ln w="19050" cap="rnd" cmpd="sng">
              <a:solidFill>
                <a:schemeClr val="accent6"/>
              </a:solidFill>
              <a:prstDash val="solid"/>
              <a:round/>
              <a:headEnd type="none" w="med" len="med"/>
              <a:tailEnd type="none" w="med" len="med"/>
            </a:ln>
          </p:spPr>
        </p:sp>
      </p:grpSp>
      <p:sp>
        <p:nvSpPr>
          <p:cNvPr id="1768" name="Google Shape;1768;p52"/>
          <p:cNvSpPr txBox="1">
            <a:spLocks noGrp="1"/>
          </p:cNvSpPr>
          <p:nvPr>
            <p:ph type="ctrTitle"/>
          </p:nvPr>
        </p:nvSpPr>
        <p:spPr>
          <a:xfrm>
            <a:off x="1631750" y="905675"/>
            <a:ext cx="3132000" cy="11044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Thank </a:t>
            </a:r>
            <a:r>
              <a:rPr lang="en-US" dirty="0">
                <a:solidFill>
                  <a:schemeClr val="accent6"/>
                </a:solidFill>
              </a:rPr>
              <a:t>You!</a:t>
            </a:r>
            <a:endParaRPr dirty="0">
              <a:solidFill>
                <a:schemeClr val="accent6"/>
              </a:solidFill>
            </a:endParaRPr>
          </a:p>
        </p:txBody>
      </p:sp>
      <p:sp>
        <p:nvSpPr>
          <p:cNvPr id="1769" name="Google Shape;1769;p52"/>
          <p:cNvSpPr txBox="1">
            <a:spLocks noGrp="1"/>
          </p:cNvSpPr>
          <p:nvPr>
            <p:ph type="subTitle" idx="1"/>
          </p:nvPr>
        </p:nvSpPr>
        <p:spPr>
          <a:xfrm>
            <a:off x="4621998" y="1330402"/>
            <a:ext cx="3783698" cy="2870035"/>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None/>
            </a:pPr>
            <a:r>
              <a:rPr lang="en-US" sz="1600" dirty="0"/>
              <a:t>         </a:t>
            </a:r>
            <a:r>
              <a:rPr lang="en-US" sz="1600" b="1" dirty="0"/>
              <a:t>Courtney McMullen, MSN, RN</a:t>
            </a:r>
          </a:p>
          <a:p>
            <a:pPr marL="0" lvl="0" indent="0" algn="l" rtl="0">
              <a:spcBef>
                <a:spcPts val="1000"/>
              </a:spcBef>
              <a:spcAft>
                <a:spcPts val="0"/>
              </a:spcAft>
              <a:buNone/>
            </a:pPr>
            <a:r>
              <a:rPr lang="en-US" sz="1600" b="1" dirty="0"/>
              <a:t>         Course Coordinator for Nursing I</a:t>
            </a:r>
          </a:p>
          <a:p>
            <a:pPr marL="0" lvl="0" indent="0" algn="ctr" rtl="0">
              <a:spcBef>
                <a:spcPts val="1000"/>
              </a:spcBef>
              <a:spcAft>
                <a:spcPts val="0"/>
              </a:spcAft>
              <a:buNone/>
            </a:pPr>
            <a:r>
              <a:rPr lang="en-US" sz="1600" b="1" dirty="0"/>
              <a:t>Northwest MS Community College</a:t>
            </a:r>
          </a:p>
          <a:p>
            <a:pPr marL="0" lvl="0" indent="0" algn="ctr" rtl="0">
              <a:spcBef>
                <a:spcPts val="1000"/>
              </a:spcBef>
              <a:spcAft>
                <a:spcPts val="0"/>
              </a:spcAft>
              <a:buNone/>
            </a:pPr>
            <a:r>
              <a:rPr lang="en-US" sz="1600" b="1" dirty="0"/>
              <a:t>GLS SON Building, Office 109</a:t>
            </a:r>
          </a:p>
          <a:p>
            <a:pPr marL="0" lvl="0" indent="0" algn="ctr" rtl="0">
              <a:spcBef>
                <a:spcPts val="1000"/>
              </a:spcBef>
              <a:spcAft>
                <a:spcPts val="0"/>
              </a:spcAft>
              <a:buNone/>
            </a:pPr>
            <a:r>
              <a:rPr lang="en" sz="1600" b="1" dirty="0"/>
              <a:t>cmcmullen@</a:t>
            </a:r>
            <a:r>
              <a:rPr lang="en-US" sz="1600" b="1" dirty="0"/>
              <a:t>northwestms.edu</a:t>
            </a:r>
            <a:endParaRPr sz="1600" b="1" dirty="0"/>
          </a:p>
          <a:p>
            <a:pPr marL="0" lvl="0" indent="0" algn="ctr" rtl="0">
              <a:spcBef>
                <a:spcPts val="0"/>
              </a:spcBef>
              <a:spcAft>
                <a:spcPts val="0"/>
              </a:spcAft>
              <a:buNone/>
            </a:pPr>
            <a:r>
              <a:rPr lang="en" sz="1600" b="1" dirty="0"/>
              <a:t>662-560-5208</a:t>
            </a:r>
            <a:endParaRPr sz="1600" b="1" dirty="0"/>
          </a:p>
        </p:txBody>
      </p:sp>
      <p:grpSp>
        <p:nvGrpSpPr>
          <p:cNvPr id="1770" name="Google Shape;1770;p52"/>
          <p:cNvGrpSpPr/>
          <p:nvPr/>
        </p:nvGrpSpPr>
        <p:grpSpPr>
          <a:xfrm rot="1238837">
            <a:off x="356693" y="694378"/>
            <a:ext cx="735466" cy="763789"/>
            <a:chOff x="487288" y="984800"/>
            <a:chExt cx="474279" cy="492573"/>
          </a:xfrm>
        </p:grpSpPr>
        <p:sp>
          <p:nvSpPr>
            <p:cNvPr id="1771" name="Google Shape;1771;p52"/>
            <p:cNvSpPr/>
            <p:nvPr/>
          </p:nvSpPr>
          <p:spPr>
            <a:xfrm>
              <a:off x="493957" y="984800"/>
              <a:ext cx="457511" cy="408444"/>
            </a:xfrm>
            <a:custGeom>
              <a:avLst/>
              <a:gdLst/>
              <a:ahLst/>
              <a:cxnLst/>
              <a:rect l="l" t="t" r="r" b="b"/>
              <a:pathLst>
                <a:path w="4802" h="4287" extrusionOk="0">
                  <a:moveTo>
                    <a:pt x="4631" y="0"/>
                  </a:moveTo>
                  <a:lnTo>
                    <a:pt x="2344" y="801"/>
                  </a:lnTo>
                  <a:lnTo>
                    <a:pt x="3031" y="1543"/>
                  </a:lnTo>
                  <a:lnTo>
                    <a:pt x="2173" y="2401"/>
                  </a:lnTo>
                  <a:lnTo>
                    <a:pt x="1143" y="1656"/>
                  </a:lnTo>
                  <a:lnTo>
                    <a:pt x="1" y="3486"/>
                  </a:lnTo>
                  <a:lnTo>
                    <a:pt x="1086" y="4287"/>
                  </a:lnTo>
                  <a:lnTo>
                    <a:pt x="1658" y="3086"/>
                  </a:lnTo>
                  <a:lnTo>
                    <a:pt x="2974" y="3887"/>
                  </a:lnTo>
                  <a:lnTo>
                    <a:pt x="3774" y="1944"/>
                  </a:lnTo>
                  <a:lnTo>
                    <a:pt x="4802" y="2401"/>
                  </a:lnTo>
                  <a:lnTo>
                    <a:pt x="4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2"/>
            <p:cNvSpPr/>
            <p:nvPr/>
          </p:nvSpPr>
          <p:spPr>
            <a:xfrm>
              <a:off x="487288" y="1205649"/>
              <a:ext cx="474279" cy="271724"/>
            </a:xfrm>
            <a:custGeom>
              <a:avLst/>
              <a:gdLst/>
              <a:ahLst/>
              <a:cxnLst/>
              <a:rect l="l" t="t" r="r" b="b"/>
              <a:pathLst>
                <a:path w="4978" h="2852" extrusionOk="0">
                  <a:moveTo>
                    <a:pt x="4096" y="0"/>
                  </a:moveTo>
                  <a:cubicBezTo>
                    <a:pt x="4090" y="0"/>
                    <a:pt x="4085" y="1"/>
                    <a:pt x="4080" y="2"/>
                  </a:cubicBezTo>
                  <a:cubicBezTo>
                    <a:pt x="4063" y="6"/>
                    <a:pt x="4050" y="19"/>
                    <a:pt x="4044" y="34"/>
                  </a:cubicBezTo>
                  <a:lnTo>
                    <a:pt x="3156" y="2175"/>
                  </a:lnTo>
                  <a:lnTo>
                    <a:pt x="2216" y="1373"/>
                  </a:lnTo>
                  <a:cubicBezTo>
                    <a:pt x="2205" y="1364"/>
                    <a:pt x="2192" y="1359"/>
                    <a:pt x="2179" y="1359"/>
                  </a:cubicBezTo>
                  <a:cubicBezTo>
                    <a:pt x="2176" y="1359"/>
                    <a:pt x="2174" y="1360"/>
                    <a:pt x="2171" y="1360"/>
                  </a:cubicBezTo>
                  <a:cubicBezTo>
                    <a:pt x="2154" y="1364"/>
                    <a:pt x="2139" y="1373"/>
                    <a:pt x="2131" y="1388"/>
                  </a:cubicBezTo>
                  <a:lnTo>
                    <a:pt x="1328" y="2709"/>
                  </a:lnTo>
                  <a:lnTo>
                    <a:pt x="409" y="2005"/>
                  </a:lnTo>
                  <a:lnTo>
                    <a:pt x="124" y="1151"/>
                  </a:lnTo>
                  <a:cubicBezTo>
                    <a:pt x="115" y="1124"/>
                    <a:pt x="93" y="1112"/>
                    <a:pt x="72" y="1112"/>
                  </a:cubicBezTo>
                  <a:cubicBezTo>
                    <a:pt x="37" y="1112"/>
                    <a:pt x="1" y="1143"/>
                    <a:pt x="15" y="1188"/>
                  </a:cubicBezTo>
                  <a:lnTo>
                    <a:pt x="307" y="2058"/>
                  </a:lnTo>
                  <a:cubicBezTo>
                    <a:pt x="309" y="2069"/>
                    <a:pt x="317" y="2077"/>
                    <a:pt x="326" y="2084"/>
                  </a:cubicBezTo>
                  <a:lnTo>
                    <a:pt x="1309" y="2839"/>
                  </a:lnTo>
                  <a:cubicBezTo>
                    <a:pt x="1320" y="2845"/>
                    <a:pt x="1333" y="2850"/>
                    <a:pt x="1345" y="2850"/>
                  </a:cubicBezTo>
                  <a:cubicBezTo>
                    <a:pt x="1347" y="2850"/>
                    <a:pt x="1352" y="2852"/>
                    <a:pt x="1356" y="2852"/>
                  </a:cubicBezTo>
                  <a:cubicBezTo>
                    <a:pt x="1371" y="2848"/>
                    <a:pt x="1386" y="2839"/>
                    <a:pt x="1394" y="2824"/>
                  </a:cubicBezTo>
                  <a:lnTo>
                    <a:pt x="2194" y="1505"/>
                  </a:lnTo>
                  <a:lnTo>
                    <a:pt x="3144" y="2313"/>
                  </a:lnTo>
                  <a:cubicBezTo>
                    <a:pt x="3153" y="2323"/>
                    <a:pt x="3166" y="2328"/>
                    <a:pt x="3180" y="2328"/>
                  </a:cubicBezTo>
                  <a:cubicBezTo>
                    <a:pt x="3184" y="2328"/>
                    <a:pt x="3188" y="2327"/>
                    <a:pt x="3193" y="2326"/>
                  </a:cubicBezTo>
                  <a:cubicBezTo>
                    <a:pt x="3212" y="2322"/>
                    <a:pt x="3225" y="2309"/>
                    <a:pt x="3233" y="2292"/>
                  </a:cubicBezTo>
                  <a:lnTo>
                    <a:pt x="4123" y="145"/>
                  </a:lnTo>
                  <a:lnTo>
                    <a:pt x="4884" y="647"/>
                  </a:lnTo>
                  <a:cubicBezTo>
                    <a:pt x="4894" y="653"/>
                    <a:pt x="4905" y="656"/>
                    <a:pt x="4915" y="656"/>
                  </a:cubicBezTo>
                  <a:cubicBezTo>
                    <a:pt x="4948" y="656"/>
                    <a:pt x="4977" y="629"/>
                    <a:pt x="4974" y="594"/>
                  </a:cubicBezTo>
                  <a:lnTo>
                    <a:pt x="4929" y="79"/>
                  </a:lnTo>
                  <a:cubicBezTo>
                    <a:pt x="4927" y="48"/>
                    <a:pt x="4902" y="25"/>
                    <a:pt x="4871" y="25"/>
                  </a:cubicBezTo>
                  <a:cubicBezTo>
                    <a:pt x="4870" y="25"/>
                    <a:pt x="4869" y="26"/>
                    <a:pt x="4867" y="26"/>
                  </a:cubicBezTo>
                  <a:cubicBezTo>
                    <a:pt x="4836" y="28"/>
                    <a:pt x="4812" y="55"/>
                    <a:pt x="4814" y="87"/>
                  </a:cubicBezTo>
                  <a:lnTo>
                    <a:pt x="4848" y="485"/>
                  </a:lnTo>
                  <a:lnTo>
                    <a:pt x="4127" y="9"/>
                  </a:lnTo>
                  <a:cubicBezTo>
                    <a:pt x="4118" y="3"/>
                    <a:pt x="4107" y="0"/>
                    <a:pt x="4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2"/>
            <p:cNvSpPr/>
            <p:nvPr/>
          </p:nvSpPr>
          <p:spPr>
            <a:xfrm>
              <a:off x="583991" y="1374096"/>
              <a:ext cx="37443" cy="103088"/>
            </a:xfrm>
            <a:custGeom>
              <a:avLst/>
              <a:gdLst/>
              <a:ahLst/>
              <a:cxnLst/>
              <a:rect l="l" t="t" r="r" b="b"/>
              <a:pathLst>
                <a:path w="393" h="1082" extrusionOk="0">
                  <a:moveTo>
                    <a:pt x="69" y="0"/>
                  </a:moveTo>
                  <a:cubicBezTo>
                    <a:pt x="35" y="0"/>
                    <a:pt x="1" y="29"/>
                    <a:pt x="13" y="73"/>
                  </a:cubicBezTo>
                  <a:lnTo>
                    <a:pt x="275" y="1039"/>
                  </a:lnTo>
                  <a:cubicBezTo>
                    <a:pt x="281" y="1065"/>
                    <a:pt x="303" y="1082"/>
                    <a:pt x="330" y="1082"/>
                  </a:cubicBezTo>
                  <a:cubicBezTo>
                    <a:pt x="335" y="1082"/>
                    <a:pt x="339" y="1082"/>
                    <a:pt x="345" y="1080"/>
                  </a:cubicBezTo>
                  <a:cubicBezTo>
                    <a:pt x="375" y="1071"/>
                    <a:pt x="392" y="1039"/>
                    <a:pt x="386" y="1009"/>
                  </a:cubicBezTo>
                  <a:lnTo>
                    <a:pt x="122" y="43"/>
                  </a:lnTo>
                  <a:cubicBezTo>
                    <a:pt x="114" y="13"/>
                    <a:pt x="91"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2"/>
            <p:cNvSpPr/>
            <p:nvPr/>
          </p:nvSpPr>
          <p:spPr>
            <a:xfrm>
              <a:off x="648491" y="1280345"/>
              <a:ext cx="53640" cy="65644"/>
            </a:xfrm>
            <a:custGeom>
              <a:avLst/>
              <a:gdLst/>
              <a:ahLst/>
              <a:cxnLst/>
              <a:rect l="l" t="t" r="r" b="b"/>
              <a:pathLst>
                <a:path w="563" h="689" extrusionOk="0">
                  <a:moveTo>
                    <a:pt x="80" y="0"/>
                  </a:moveTo>
                  <a:cubicBezTo>
                    <a:pt x="39" y="0"/>
                    <a:pt x="0" y="47"/>
                    <a:pt x="32" y="91"/>
                  </a:cubicBezTo>
                  <a:lnTo>
                    <a:pt x="441" y="665"/>
                  </a:lnTo>
                  <a:cubicBezTo>
                    <a:pt x="451" y="680"/>
                    <a:pt x="471" y="689"/>
                    <a:pt x="488" y="689"/>
                  </a:cubicBezTo>
                  <a:cubicBezTo>
                    <a:pt x="534" y="689"/>
                    <a:pt x="562" y="636"/>
                    <a:pt x="534" y="599"/>
                  </a:cubicBezTo>
                  <a:lnTo>
                    <a:pt x="126" y="25"/>
                  </a:lnTo>
                  <a:cubicBezTo>
                    <a:pt x="113" y="7"/>
                    <a:pt x="97" y="0"/>
                    <a:pt x="8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2"/>
            <p:cNvSpPr/>
            <p:nvPr/>
          </p:nvSpPr>
          <p:spPr>
            <a:xfrm>
              <a:off x="771586" y="1344751"/>
              <a:ext cx="29440" cy="76315"/>
            </a:xfrm>
            <a:custGeom>
              <a:avLst/>
              <a:gdLst/>
              <a:ahLst/>
              <a:cxnLst/>
              <a:rect l="l" t="t" r="r" b="b"/>
              <a:pathLst>
                <a:path w="309" h="801" extrusionOk="0">
                  <a:moveTo>
                    <a:pt x="66" y="1"/>
                  </a:moveTo>
                  <a:cubicBezTo>
                    <a:pt x="34" y="1"/>
                    <a:pt x="1" y="26"/>
                    <a:pt x="9" y="68"/>
                  </a:cubicBezTo>
                  <a:lnTo>
                    <a:pt x="189" y="758"/>
                  </a:lnTo>
                  <a:cubicBezTo>
                    <a:pt x="196" y="783"/>
                    <a:pt x="219" y="800"/>
                    <a:pt x="245" y="800"/>
                  </a:cubicBezTo>
                  <a:cubicBezTo>
                    <a:pt x="249" y="800"/>
                    <a:pt x="255" y="798"/>
                    <a:pt x="260" y="798"/>
                  </a:cubicBezTo>
                  <a:cubicBezTo>
                    <a:pt x="289" y="790"/>
                    <a:pt x="309" y="758"/>
                    <a:pt x="300" y="728"/>
                  </a:cubicBezTo>
                  <a:lnTo>
                    <a:pt x="119" y="40"/>
                  </a:lnTo>
                  <a:cubicBezTo>
                    <a:pt x="111" y="13"/>
                    <a:pt x="89"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2"/>
            <p:cNvSpPr/>
            <p:nvPr/>
          </p:nvSpPr>
          <p:spPr>
            <a:xfrm>
              <a:off x="845995" y="1164109"/>
              <a:ext cx="38396" cy="56974"/>
            </a:xfrm>
            <a:custGeom>
              <a:avLst/>
              <a:gdLst/>
              <a:ahLst/>
              <a:cxnLst/>
              <a:rect l="l" t="t" r="r" b="b"/>
              <a:pathLst>
                <a:path w="403" h="598" extrusionOk="0">
                  <a:moveTo>
                    <a:pt x="80" y="0"/>
                  </a:moveTo>
                  <a:cubicBezTo>
                    <a:pt x="41" y="0"/>
                    <a:pt x="1" y="41"/>
                    <a:pt x="28" y="87"/>
                  </a:cubicBezTo>
                  <a:lnTo>
                    <a:pt x="281" y="568"/>
                  </a:lnTo>
                  <a:cubicBezTo>
                    <a:pt x="292" y="587"/>
                    <a:pt x="311" y="598"/>
                    <a:pt x="332" y="598"/>
                  </a:cubicBezTo>
                  <a:cubicBezTo>
                    <a:pt x="375" y="598"/>
                    <a:pt x="402" y="553"/>
                    <a:pt x="383" y="515"/>
                  </a:cubicBezTo>
                  <a:lnTo>
                    <a:pt x="130" y="34"/>
                  </a:lnTo>
                  <a:cubicBezTo>
                    <a:pt x="119" y="10"/>
                    <a:pt x="100" y="0"/>
                    <a:pt x="8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52"/>
          <p:cNvGrpSpPr/>
          <p:nvPr/>
        </p:nvGrpSpPr>
        <p:grpSpPr>
          <a:xfrm>
            <a:off x="328508" y="2490204"/>
            <a:ext cx="2106452" cy="2403115"/>
            <a:chOff x="253800" y="2181375"/>
            <a:chExt cx="1589775" cy="1813671"/>
          </a:xfrm>
        </p:grpSpPr>
        <p:sp>
          <p:nvSpPr>
            <p:cNvPr id="1778" name="Google Shape;1778;p52"/>
            <p:cNvSpPr/>
            <p:nvPr/>
          </p:nvSpPr>
          <p:spPr>
            <a:xfrm>
              <a:off x="295684" y="2181375"/>
              <a:ext cx="1547885" cy="1813665"/>
            </a:xfrm>
            <a:custGeom>
              <a:avLst/>
              <a:gdLst/>
              <a:ahLst/>
              <a:cxnLst/>
              <a:rect l="l" t="t" r="r" b="b"/>
              <a:pathLst>
                <a:path w="17035" h="19960" extrusionOk="0">
                  <a:moveTo>
                    <a:pt x="2740" y="1"/>
                  </a:moveTo>
                  <a:cubicBezTo>
                    <a:pt x="2494" y="1"/>
                    <a:pt x="2493" y="1003"/>
                    <a:pt x="2710" y="1301"/>
                  </a:cubicBezTo>
                  <a:cubicBezTo>
                    <a:pt x="2488" y="1118"/>
                    <a:pt x="1937" y="659"/>
                    <a:pt x="1803" y="523"/>
                  </a:cubicBezTo>
                  <a:cubicBezTo>
                    <a:pt x="1791" y="510"/>
                    <a:pt x="1778" y="505"/>
                    <a:pt x="1763" y="505"/>
                  </a:cubicBezTo>
                  <a:cubicBezTo>
                    <a:pt x="1571" y="505"/>
                    <a:pt x="1209" y="1513"/>
                    <a:pt x="1688" y="2151"/>
                  </a:cubicBezTo>
                  <a:cubicBezTo>
                    <a:pt x="1688" y="2151"/>
                    <a:pt x="1258" y="2008"/>
                    <a:pt x="1058" y="1865"/>
                  </a:cubicBezTo>
                  <a:cubicBezTo>
                    <a:pt x="1047" y="1858"/>
                    <a:pt x="1036" y="1854"/>
                    <a:pt x="1025" y="1854"/>
                  </a:cubicBezTo>
                  <a:cubicBezTo>
                    <a:pt x="835" y="1854"/>
                    <a:pt x="648" y="2974"/>
                    <a:pt x="945" y="3381"/>
                  </a:cubicBezTo>
                  <a:cubicBezTo>
                    <a:pt x="1258" y="3808"/>
                    <a:pt x="403" y="4351"/>
                    <a:pt x="888" y="5751"/>
                  </a:cubicBezTo>
                  <a:cubicBezTo>
                    <a:pt x="1171" y="6571"/>
                    <a:pt x="1984" y="7077"/>
                    <a:pt x="2765" y="7299"/>
                  </a:cubicBezTo>
                  <a:cubicBezTo>
                    <a:pt x="2818" y="7792"/>
                    <a:pt x="3106" y="8220"/>
                    <a:pt x="3574" y="8239"/>
                  </a:cubicBezTo>
                  <a:cubicBezTo>
                    <a:pt x="3581" y="8240"/>
                    <a:pt x="3588" y="8240"/>
                    <a:pt x="3595" y="8240"/>
                  </a:cubicBezTo>
                  <a:cubicBezTo>
                    <a:pt x="3812" y="8240"/>
                    <a:pt x="3936" y="8114"/>
                    <a:pt x="4006" y="7941"/>
                  </a:cubicBezTo>
                  <a:cubicBezTo>
                    <a:pt x="4242" y="8590"/>
                    <a:pt x="4431" y="9039"/>
                    <a:pt x="4431" y="9039"/>
                  </a:cubicBezTo>
                  <a:cubicBezTo>
                    <a:pt x="4431" y="9039"/>
                    <a:pt x="4670" y="9801"/>
                    <a:pt x="4668" y="10150"/>
                  </a:cubicBezTo>
                  <a:cubicBezTo>
                    <a:pt x="4591" y="10063"/>
                    <a:pt x="4546" y="10010"/>
                    <a:pt x="4546" y="10010"/>
                  </a:cubicBezTo>
                  <a:cubicBezTo>
                    <a:pt x="4546" y="10010"/>
                    <a:pt x="3916" y="10253"/>
                    <a:pt x="3559" y="10536"/>
                  </a:cubicBezTo>
                  <a:cubicBezTo>
                    <a:pt x="2516" y="10710"/>
                    <a:pt x="779" y="11044"/>
                    <a:pt x="430" y="11383"/>
                  </a:cubicBezTo>
                  <a:cubicBezTo>
                    <a:pt x="303" y="11506"/>
                    <a:pt x="228" y="11740"/>
                    <a:pt x="196" y="12044"/>
                  </a:cubicBezTo>
                  <a:cubicBezTo>
                    <a:pt x="194" y="12044"/>
                    <a:pt x="192" y="12042"/>
                    <a:pt x="190" y="12042"/>
                  </a:cubicBezTo>
                  <a:cubicBezTo>
                    <a:pt x="185" y="12041"/>
                    <a:pt x="180" y="12040"/>
                    <a:pt x="174" y="12040"/>
                  </a:cubicBezTo>
                  <a:cubicBezTo>
                    <a:pt x="150" y="12040"/>
                    <a:pt x="126" y="12056"/>
                    <a:pt x="118" y="12081"/>
                  </a:cubicBezTo>
                  <a:cubicBezTo>
                    <a:pt x="1" y="12476"/>
                    <a:pt x="84" y="13064"/>
                    <a:pt x="275" y="13724"/>
                  </a:cubicBezTo>
                  <a:cubicBezTo>
                    <a:pt x="528" y="15611"/>
                    <a:pt x="1190" y="17944"/>
                    <a:pt x="1288" y="18184"/>
                  </a:cubicBezTo>
                  <a:cubicBezTo>
                    <a:pt x="1316" y="18254"/>
                    <a:pt x="1720" y="18286"/>
                    <a:pt x="2361" y="18291"/>
                  </a:cubicBezTo>
                  <a:lnTo>
                    <a:pt x="2382" y="18327"/>
                  </a:lnTo>
                  <a:cubicBezTo>
                    <a:pt x="2393" y="18346"/>
                    <a:pt x="2412" y="18357"/>
                    <a:pt x="2431" y="18357"/>
                  </a:cubicBezTo>
                  <a:cubicBezTo>
                    <a:pt x="2442" y="18357"/>
                    <a:pt x="2452" y="18352"/>
                    <a:pt x="2461" y="18348"/>
                  </a:cubicBezTo>
                  <a:cubicBezTo>
                    <a:pt x="2480" y="18335"/>
                    <a:pt x="2491" y="18314"/>
                    <a:pt x="2486" y="18291"/>
                  </a:cubicBezTo>
                  <a:cubicBezTo>
                    <a:pt x="2597" y="18291"/>
                    <a:pt x="2714" y="18291"/>
                    <a:pt x="2837" y="18289"/>
                  </a:cubicBezTo>
                  <a:cubicBezTo>
                    <a:pt x="3337" y="19247"/>
                    <a:pt x="3883" y="19960"/>
                    <a:pt x="4380" y="19960"/>
                  </a:cubicBezTo>
                  <a:cubicBezTo>
                    <a:pt x="4397" y="19960"/>
                    <a:pt x="4414" y="19959"/>
                    <a:pt x="4431" y="19957"/>
                  </a:cubicBezTo>
                  <a:cubicBezTo>
                    <a:pt x="5917" y="19804"/>
                    <a:pt x="10984" y="18546"/>
                    <a:pt x="11176" y="18357"/>
                  </a:cubicBezTo>
                  <a:cubicBezTo>
                    <a:pt x="11216" y="18318"/>
                    <a:pt x="11208" y="18184"/>
                    <a:pt x="11171" y="17995"/>
                  </a:cubicBezTo>
                  <a:cubicBezTo>
                    <a:pt x="11470" y="17953"/>
                    <a:pt x="11748" y="17912"/>
                    <a:pt x="11864" y="17912"/>
                  </a:cubicBezTo>
                  <a:cubicBezTo>
                    <a:pt x="11877" y="17912"/>
                    <a:pt x="11888" y="17913"/>
                    <a:pt x="11897" y="17914"/>
                  </a:cubicBezTo>
                  <a:cubicBezTo>
                    <a:pt x="12041" y="17929"/>
                    <a:pt x="12189" y="17936"/>
                    <a:pt x="12337" y="17936"/>
                  </a:cubicBezTo>
                  <a:cubicBezTo>
                    <a:pt x="13362" y="17936"/>
                    <a:pt x="14419" y="17608"/>
                    <a:pt x="14755" y="17335"/>
                  </a:cubicBezTo>
                  <a:cubicBezTo>
                    <a:pt x="15764" y="17295"/>
                    <a:pt x="15785" y="17227"/>
                    <a:pt x="15800" y="17173"/>
                  </a:cubicBezTo>
                  <a:cubicBezTo>
                    <a:pt x="15834" y="17067"/>
                    <a:pt x="15800" y="15779"/>
                    <a:pt x="15749" y="14239"/>
                  </a:cubicBezTo>
                  <a:cubicBezTo>
                    <a:pt x="16385" y="13915"/>
                    <a:pt x="17034" y="13134"/>
                    <a:pt x="16913" y="12728"/>
                  </a:cubicBezTo>
                  <a:cubicBezTo>
                    <a:pt x="16839" y="12470"/>
                    <a:pt x="16264" y="11759"/>
                    <a:pt x="15632" y="11031"/>
                  </a:cubicBezTo>
                  <a:cubicBezTo>
                    <a:pt x="15587" y="9912"/>
                    <a:pt x="15549" y="9012"/>
                    <a:pt x="15538" y="8750"/>
                  </a:cubicBezTo>
                  <a:cubicBezTo>
                    <a:pt x="15538" y="8735"/>
                    <a:pt x="15532" y="8720"/>
                    <a:pt x="15519" y="8710"/>
                  </a:cubicBezTo>
                  <a:cubicBezTo>
                    <a:pt x="15510" y="8701"/>
                    <a:pt x="15499" y="8696"/>
                    <a:pt x="15485" y="8696"/>
                  </a:cubicBezTo>
                  <a:cubicBezTo>
                    <a:pt x="15482" y="8696"/>
                    <a:pt x="15479" y="8697"/>
                    <a:pt x="15477" y="8697"/>
                  </a:cubicBezTo>
                  <a:lnTo>
                    <a:pt x="12885" y="8873"/>
                  </a:lnTo>
                  <a:cubicBezTo>
                    <a:pt x="13233" y="8587"/>
                    <a:pt x="12705" y="7779"/>
                    <a:pt x="11622" y="7779"/>
                  </a:cubicBezTo>
                  <a:cubicBezTo>
                    <a:pt x="11613" y="7779"/>
                    <a:pt x="11603" y="7779"/>
                    <a:pt x="11593" y="7780"/>
                  </a:cubicBezTo>
                  <a:cubicBezTo>
                    <a:pt x="11593" y="7780"/>
                    <a:pt x="10612" y="7886"/>
                    <a:pt x="9956" y="8680"/>
                  </a:cubicBezTo>
                  <a:cubicBezTo>
                    <a:pt x="9756" y="8923"/>
                    <a:pt x="9757" y="9007"/>
                    <a:pt x="9856" y="9007"/>
                  </a:cubicBezTo>
                  <a:cubicBezTo>
                    <a:pt x="9994" y="9007"/>
                    <a:pt x="10319" y="8844"/>
                    <a:pt x="10552" y="8718"/>
                  </a:cubicBezTo>
                  <a:lnTo>
                    <a:pt x="10552" y="8718"/>
                  </a:lnTo>
                  <a:cubicBezTo>
                    <a:pt x="10488" y="8765"/>
                    <a:pt x="10426" y="8814"/>
                    <a:pt x="10369" y="8869"/>
                  </a:cubicBezTo>
                  <a:cubicBezTo>
                    <a:pt x="10346" y="8891"/>
                    <a:pt x="10346" y="8925"/>
                    <a:pt x="10367" y="8948"/>
                  </a:cubicBezTo>
                  <a:cubicBezTo>
                    <a:pt x="10367" y="8948"/>
                    <a:pt x="10369" y="8948"/>
                    <a:pt x="10369" y="8950"/>
                  </a:cubicBezTo>
                  <a:cubicBezTo>
                    <a:pt x="10335" y="8984"/>
                    <a:pt x="10299" y="9016"/>
                    <a:pt x="10265" y="9050"/>
                  </a:cubicBezTo>
                  <a:lnTo>
                    <a:pt x="8211" y="9191"/>
                  </a:lnTo>
                  <a:cubicBezTo>
                    <a:pt x="8181" y="9193"/>
                    <a:pt x="8158" y="9218"/>
                    <a:pt x="8158" y="9248"/>
                  </a:cubicBezTo>
                  <a:lnTo>
                    <a:pt x="8164" y="9797"/>
                  </a:lnTo>
                  <a:cubicBezTo>
                    <a:pt x="8048" y="9788"/>
                    <a:pt x="7931" y="9782"/>
                    <a:pt x="7820" y="9782"/>
                  </a:cubicBezTo>
                  <a:cubicBezTo>
                    <a:pt x="7462" y="9782"/>
                    <a:pt x="7163" y="9844"/>
                    <a:pt x="7147" y="10048"/>
                  </a:cubicBezTo>
                  <a:cubicBezTo>
                    <a:pt x="7145" y="10089"/>
                    <a:pt x="7138" y="10142"/>
                    <a:pt x="7128" y="10208"/>
                  </a:cubicBezTo>
                  <a:cubicBezTo>
                    <a:pt x="6894" y="9923"/>
                    <a:pt x="6896" y="9188"/>
                    <a:pt x="6796" y="8886"/>
                  </a:cubicBezTo>
                  <a:cubicBezTo>
                    <a:pt x="6681" y="8544"/>
                    <a:pt x="7888" y="8852"/>
                    <a:pt x="8605" y="7971"/>
                  </a:cubicBezTo>
                  <a:cubicBezTo>
                    <a:pt x="9092" y="7371"/>
                    <a:pt x="8852" y="5922"/>
                    <a:pt x="8456" y="4747"/>
                  </a:cubicBezTo>
                  <a:cubicBezTo>
                    <a:pt x="8437" y="4634"/>
                    <a:pt x="8398" y="4526"/>
                    <a:pt x="8343" y="4426"/>
                  </a:cubicBezTo>
                  <a:cubicBezTo>
                    <a:pt x="8103" y="3787"/>
                    <a:pt x="7830" y="3272"/>
                    <a:pt x="7632" y="3093"/>
                  </a:cubicBezTo>
                  <a:cubicBezTo>
                    <a:pt x="7632" y="3093"/>
                    <a:pt x="7547" y="635"/>
                    <a:pt x="5832" y="523"/>
                  </a:cubicBezTo>
                  <a:cubicBezTo>
                    <a:pt x="4116" y="408"/>
                    <a:pt x="3259" y="465"/>
                    <a:pt x="2859" y="65"/>
                  </a:cubicBezTo>
                  <a:cubicBezTo>
                    <a:pt x="2814" y="21"/>
                    <a:pt x="2775" y="1"/>
                    <a:pt x="2740" y="1"/>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779" name="Google Shape;1779;p52"/>
            <p:cNvGrpSpPr/>
            <p:nvPr/>
          </p:nvGrpSpPr>
          <p:grpSpPr>
            <a:xfrm>
              <a:off x="253800" y="2181375"/>
              <a:ext cx="1589775" cy="1813671"/>
              <a:chOff x="253800" y="2181375"/>
              <a:chExt cx="1589775" cy="1813671"/>
            </a:xfrm>
          </p:grpSpPr>
          <p:sp>
            <p:nvSpPr>
              <p:cNvPr id="1780" name="Google Shape;1780;p52"/>
              <p:cNvSpPr/>
              <p:nvPr/>
            </p:nvSpPr>
            <p:spPr>
              <a:xfrm>
                <a:off x="1416237" y="3004889"/>
                <a:ext cx="427338" cy="483402"/>
              </a:xfrm>
              <a:custGeom>
                <a:avLst/>
                <a:gdLst/>
                <a:ahLst/>
                <a:cxnLst/>
                <a:rect l="l" t="t" r="r" b="b"/>
                <a:pathLst>
                  <a:path w="4703" h="5320" extrusionOk="0">
                    <a:moveTo>
                      <a:pt x="1436" y="0"/>
                    </a:moveTo>
                    <a:cubicBezTo>
                      <a:pt x="1094" y="0"/>
                      <a:pt x="1" y="1116"/>
                      <a:pt x="130" y="1771"/>
                    </a:cubicBezTo>
                    <a:cubicBezTo>
                      <a:pt x="271" y="2473"/>
                      <a:pt x="1920" y="4820"/>
                      <a:pt x="2586" y="5242"/>
                    </a:cubicBezTo>
                    <a:cubicBezTo>
                      <a:pt x="2671" y="5295"/>
                      <a:pt x="2769" y="5319"/>
                      <a:pt x="2874" y="5319"/>
                    </a:cubicBezTo>
                    <a:cubicBezTo>
                      <a:pt x="3600" y="5319"/>
                      <a:pt x="4702" y="4185"/>
                      <a:pt x="4548" y="3665"/>
                    </a:cubicBezTo>
                    <a:cubicBezTo>
                      <a:pt x="4372" y="3069"/>
                      <a:pt x="1496" y="17"/>
                      <a:pt x="1496" y="17"/>
                    </a:cubicBezTo>
                    <a:cubicBezTo>
                      <a:pt x="1481" y="6"/>
                      <a:pt x="1460" y="0"/>
                      <a:pt x="1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2"/>
              <p:cNvSpPr/>
              <p:nvPr/>
            </p:nvSpPr>
            <p:spPr>
              <a:xfrm>
                <a:off x="329036" y="2181375"/>
                <a:ext cx="657227" cy="675400"/>
              </a:xfrm>
              <a:custGeom>
                <a:avLst/>
                <a:gdLst/>
                <a:ahLst/>
                <a:cxnLst/>
                <a:rect l="l" t="t" r="r" b="b"/>
                <a:pathLst>
                  <a:path w="7233" h="7433" extrusionOk="0">
                    <a:moveTo>
                      <a:pt x="2341" y="1"/>
                    </a:moveTo>
                    <a:cubicBezTo>
                      <a:pt x="2095" y="1"/>
                      <a:pt x="2093" y="1000"/>
                      <a:pt x="2307" y="1302"/>
                    </a:cubicBezTo>
                    <a:lnTo>
                      <a:pt x="2307" y="1302"/>
                    </a:lnTo>
                    <a:cubicBezTo>
                      <a:pt x="2084" y="1117"/>
                      <a:pt x="1538" y="659"/>
                      <a:pt x="1401" y="523"/>
                    </a:cubicBezTo>
                    <a:cubicBezTo>
                      <a:pt x="1389" y="511"/>
                      <a:pt x="1376" y="505"/>
                      <a:pt x="1362" y="505"/>
                    </a:cubicBezTo>
                    <a:cubicBezTo>
                      <a:pt x="1172" y="505"/>
                      <a:pt x="809" y="1513"/>
                      <a:pt x="1286" y="2153"/>
                    </a:cubicBezTo>
                    <a:cubicBezTo>
                      <a:pt x="1286" y="2153"/>
                      <a:pt x="858" y="2008"/>
                      <a:pt x="658" y="1865"/>
                    </a:cubicBezTo>
                    <a:cubicBezTo>
                      <a:pt x="648" y="1858"/>
                      <a:pt x="637" y="1854"/>
                      <a:pt x="626" y="1854"/>
                    </a:cubicBezTo>
                    <a:cubicBezTo>
                      <a:pt x="435" y="1854"/>
                      <a:pt x="246" y="2976"/>
                      <a:pt x="543" y="3381"/>
                    </a:cubicBezTo>
                    <a:cubicBezTo>
                      <a:pt x="858" y="3808"/>
                      <a:pt x="1" y="4353"/>
                      <a:pt x="486" y="5754"/>
                    </a:cubicBezTo>
                    <a:cubicBezTo>
                      <a:pt x="885" y="6899"/>
                      <a:pt x="2314" y="7432"/>
                      <a:pt x="3244" y="7432"/>
                    </a:cubicBezTo>
                    <a:cubicBezTo>
                      <a:pt x="3451" y="7432"/>
                      <a:pt x="3633" y="7406"/>
                      <a:pt x="3774" y="7354"/>
                    </a:cubicBezTo>
                    <a:cubicBezTo>
                      <a:pt x="4544" y="7067"/>
                      <a:pt x="5745" y="3296"/>
                      <a:pt x="7232" y="3096"/>
                    </a:cubicBezTo>
                    <a:cubicBezTo>
                      <a:pt x="7232" y="3096"/>
                      <a:pt x="7145" y="637"/>
                      <a:pt x="5432" y="523"/>
                    </a:cubicBezTo>
                    <a:cubicBezTo>
                      <a:pt x="3717" y="410"/>
                      <a:pt x="2859" y="465"/>
                      <a:pt x="2459" y="65"/>
                    </a:cubicBezTo>
                    <a:cubicBezTo>
                      <a:pt x="2415" y="21"/>
                      <a:pt x="2375" y="1"/>
                      <a:pt x="2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2"/>
              <p:cNvSpPr/>
              <p:nvPr/>
            </p:nvSpPr>
            <p:spPr>
              <a:xfrm>
                <a:off x="378558" y="2443068"/>
                <a:ext cx="1050945" cy="1278652"/>
              </a:xfrm>
              <a:custGeom>
                <a:avLst/>
                <a:gdLst/>
                <a:ahLst/>
                <a:cxnLst/>
                <a:rect l="l" t="t" r="r" b="b"/>
                <a:pathLst>
                  <a:path w="11566" h="14072" extrusionOk="0">
                    <a:moveTo>
                      <a:pt x="5491" y="1"/>
                    </a:moveTo>
                    <a:cubicBezTo>
                      <a:pt x="4257" y="1"/>
                      <a:pt x="2571" y="273"/>
                      <a:pt x="2571" y="273"/>
                    </a:cubicBezTo>
                    <a:cubicBezTo>
                      <a:pt x="1199" y="728"/>
                      <a:pt x="3487" y="6159"/>
                      <a:pt x="3487" y="6159"/>
                    </a:cubicBezTo>
                    <a:cubicBezTo>
                      <a:pt x="3487" y="6159"/>
                      <a:pt x="3774" y="7072"/>
                      <a:pt x="3716" y="7360"/>
                    </a:cubicBezTo>
                    <a:cubicBezTo>
                      <a:pt x="3659" y="7645"/>
                      <a:pt x="573" y="8332"/>
                      <a:pt x="286" y="8503"/>
                    </a:cubicBezTo>
                    <a:cubicBezTo>
                      <a:pt x="1" y="8675"/>
                      <a:pt x="1" y="12999"/>
                      <a:pt x="173" y="13685"/>
                    </a:cubicBezTo>
                    <a:cubicBezTo>
                      <a:pt x="248" y="13987"/>
                      <a:pt x="2457" y="14071"/>
                      <a:pt x="4910" y="14071"/>
                    </a:cubicBezTo>
                    <a:cubicBezTo>
                      <a:pt x="8039" y="14071"/>
                      <a:pt x="11565" y="13934"/>
                      <a:pt x="11565" y="13934"/>
                    </a:cubicBezTo>
                    <a:cubicBezTo>
                      <a:pt x="11565" y="13934"/>
                      <a:pt x="10650" y="7913"/>
                      <a:pt x="10422" y="7456"/>
                    </a:cubicBezTo>
                    <a:cubicBezTo>
                      <a:pt x="10355" y="7322"/>
                      <a:pt x="10004" y="7278"/>
                      <a:pt x="9531" y="7278"/>
                    </a:cubicBezTo>
                    <a:cubicBezTo>
                      <a:pt x="8601" y="7278"/>
                      <a:pt x="7203" y="7449"/>
                      <a:pt x="6580" y="7449"/>
                    </a:cubicBezTo>
                    <a:cubicBezTo>
                      <a:pt x="6436" y="7449"/>
                      <a:pt x="6333" y="7440"/>
                      <a:pt x="6287" y="7417"/>
                    </a:cubicBezTo>
                    <a:cubicBezTo>
                      <a:pt x="5945" y="7245"/>
                      <a:pt x="5964" y="6349"/>
                      <a:pt x="5849" y="6006"/>
                    </a:cubicBezTo>
                    <a:cubicBezTo>
                      <a:pt x="5734" y="5664"/>
                      <a:pt x="6941" y="5972"/>
                      <a:pt x="7658" y="5093"/>
                    </a:cubicBezTo>
                    <a:cubicBezTo>
                      <a:pt x="8473" y="4093"/>
                      <a:pt x="7258" y="728"/>
                      <a:pt x="6687" y="216"/>
                    </a:cubicBezTo>
                    <a:cubicBezTo>
                      <a:pt x="6510" y="56"/>
                      <a:pt x="6046" y="1"/>
                      <a:pt x="5491"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2"/>
              <p:cNvSpPr/>
              <p:nvPr/>
            </p:nvSpPr>
            <p:spPr>
              <a:xfrm>
                <a:off x="860415" y="2656329"/>
                <a:ext cx="113672" cy="137842"/>
              </a:xfrm>
              <a:custGeom>
                <a:avLst/>
                <a:gdLst/>
                <a:ahLst/>
                <a:cxnLst/>
                <a:rect l="l" t="t" r="r" b="b"/>
                <a:pathLst>
                  <a:path w="1251" h="1517" extrusionOk="0">
                    <a:moveTo>
                      <a:pt x="82" y="0"/>
                    </a:moveTo>
                    <a:cubicBezTo>
                      <a:pt x="37" y="0"/>
                      <a:pt x="1" y="62"/>
                      <a:pt x="46" y="101"/>
                    </a:cubicBezTo>
                    <a:cubicBezTo>
                      <a:pt x="533" y="531"/>
                      <a:pt x="1057" y="1059"/>
                      <a:pt x="1086" y="1193"/>
                    </a:cubicBezTo>
                    <a:cubicBezTo>
                      <a:pt x="829" y="1250"/>
                      <a:pt x="397" y="1399"/>
                      <a:pt x="378" y="1406"/>
                    </a:cubicBezTo>
                    <a:cubicBezTo>
                      <a:pt x="318" y="1427"/>
                      <a:pt x="333" y="1516"/>
                      <a:pt x="397" y="1516"/>
                    </a:cubicBezTo>
                    <a:cubicBezTo>
                      <a:pt x="403" y="1516"/>
                      <a:pt x="410" y="1516"/>
                      <a:pt x="416" y="1514"/>
                    </a:cubicBezTo>
                    <a:cubicBezTo>
                      <a:pt x="420" y="1512"/>
                      <a:pt x="874" y="1357"/>
                      <a:pt x="1125" y="1301"/>
                    </a:cubicBezTo>
                    <a:cubicBezTo>
                      <a:pt x="1161" y="1295"/>
                      <a:pt x="1191" y="1267"/>
                      <a:pt x="1199" y="1231"/>
                    </a:cubicBezTo>
                    <a:cubicBezTo>
                      <a:pt x="1250" y="1033"/>
                      <a:pt x="461" y="316"/>
                      <a:pt x="120" y="16"/>
                    </a:cubicBezTo>
                    <a:cubicBezTo>
                      <a:pt x="108" y="5"/>
                      <a:pt x="95"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2"/>
              <p:cNvSpPr/>
              <p:nvPr/>
            </p:nvSpPr>
            <p:spPr>
              <a:xfrm>
                <a:off x="735021" y="2641881"/>
                <a:ext cx="89593" cy="99679"/>
              </a:xfrm>
              <a:custGeom>
                <a:avLst/>
                <a:gdLst/>
                <a:ahLst/>
                <a:cxnLst/>
                <a:rect l="l" t="t" r="r" b="b"/>
                <a:pathLst>
                  <a:path w="986" h="1097" extrusionOk="0">
                    <a:moveTo>
                      <a:pt x="704" y="0"/>
                    </a:moveTo>
                    <a:cubicBezTo>
                      <a:pt x="699" y="0"/>
                      <a:pt x="694" y="1"/>
                      <a:pt x="689" y="2"/>
                    </a:cubicBezTo>
                    <a:cubicBezTo>
                      <a:pt x="660" y="9"/>
                      <a:pt x="640" y="41"/>
                      <a:pt x="649" y="73"/>
                    </a:cubicBezTo>
                    <a:cubicBezTo>
                      <a:pt x="749" y="439"/>
                      <a:pt x="832" y="869"/>
                      <a:pt x="809" y="977"/>
                    </a:cubicBezTo>
                    <a:cubicBezTo>
                      <a:pt x="704" y="932"/>
                      <a:pt x="381" y="592"/>
                      <a:pt x="121" y="277"/>
                    </a:cubicBezTo>
                    <a:cubicBezTo>
                      <a:pt x="109" y="263"/>
                      <a:pt x="94" y="258"/>
                      <a:pt x="80" y="258"/>
                    </a:cubicBezTo>
                    <a:cubicBezTo>
                      <a:pt x="38" y="258"/>
                      <a:pt x="1" y="307"/>
                      <a:pt x="34" y="351"/>
                    </a:cubicBezTo>
                    <a:cubicBezTo>
                      <a:pt x="219" y="575"/>
                      <a:pt x="668" y="1096"/>
                      <a:pt x="826" y="1096"/>
                    </a:cubicBezTo>
                    <a:cubicBezTo>
                      <a:pt x="851" y="1096"/>
                      <a:pt x="877" y="1084"/>
                      <a:pt x="894" y="1062"/>
                    </a:cubicBezTo>
                    <a:cubicBezTo>
                      <a:pt x="985" y="939"/>
                      <a:pt x="830" y="309"/>
                      <a:pt x="760" y="43"/>
                    </a:cubicBezTo>
                    <a:cubicBezTo>
                      <a:pt x="752" y="18"/>
                      <a:pt x="729" y="0"/>
                      <a:pt x="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2"/>
              <p:cNvSpPr/>
              <p:nvPr/>
            </p:nvSpPr>
            <p:spPr>
              <a:xfrm>
                <a:off x="941467" y="2598811"/>
                <a:ext cx="77235" cy="92501"/>
              </a:xfrm>
              <a:custGeom>
                <a:avLst/>
                <a:gdLst/>
                <a:ahLst/>
                <a:cxnLst/>
                <a:rect l="l" t="t" r="r" b="b"/>
                <a:pathLst>
                  <a:path w="850" h="1018" extrusionOk="0">
                    <a:moveTo>
                      <a:pt x="564" y="1"/>
                    </a:moveTo>
                    <a:cubicBezTo>
                      <a:pt x="529" y="1"/>
                      <a:pt x="494" y="30"/>
                      <a:pt x="507" y="74"/>
                    </a:cubicBezTo>
                    <a:cubicBezTo>
                      <a:pt x="605" y="391"/>
                      <a:pt x="690" y="751"/>
                      <a:pt x="688" y="885"/>
                    </a:cubicBezTo>
                    <a:cubicBezTo>
                      <a:pt x="582" y="802"/>
                      <a:pt x="328" y="470"/>
                      <a:pt x="124" y="170"/>
                    </a:cubicBezTo>
                    <a:cubicBezTo>
                      <a:pt x="112" y="152"/>
                      <a:pt x="95" y="144"/>
                      <a:pt x="78" y="144"/>
                    </a:cubicBezTo>
                    <a:cubicBezTo>
                      <a:pt x="39" y="144"/>
                      <a:pt x="0" y="189"/>
                      <a:pt x="31" y="234"/>
                    </a:cubicBezTo>
                    <a:cubicBezTo>
                      <a:pt x="382" y="753"/>
                      <a:pt x="614" y="1017"/>
                      <a:pt x="716" y="1017"/>
                    </a:cubicBezTo>
                    <a:lnTo>
                      <a:pt x="722" y="1017"/>
                    </a:lnTo>
                    <a:cubicBezTo>
                      <a:pt x="752" y="1013"/>
                      <a:pt x="778" y="994"/>
                      <a:pt x="788" y="966"/>
                    </a:cubicBezTo>
                    <a:cubicBezTo>
                      <a:pt x="850" y="813"/>
                      <a:pt x="656" y="168"/>
                      <a:pt x="618" y="42"/>
                    </a:cubicBezTo>
                    <a:cubicBezTo>
                      <a:pt x="609" y="13"/>
                      <a:pt x="586" y="1"/>
                      <a:pt x="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2"/>
              <p:cNvSpPr/>
              <p:nvPr/>
            </p:nvSpPr>
            <p:spPr>
              <a:xfrm>
                <a:off x="853328" y="2797443"/>
                <a:ext cx="111037" cy="98952"/>
              </a:xfrm>
              <a:custGeom>
                <a:avLst/>
                <a:gdLst/>
                <a:ahLst/>
                <a:cxnLst/>
                <a:rect l="l" t="t" r="r" b="b"/>
                <a:pathLst>
                  <a:path w="1222" h="1089" extrusionOk="0">
                    <a:moveTo>
                      <a:pt x="1163" y="1"/>
                    </a:moveTo>
                    <a:cubicBezTo>
                      <a:pt x="1134" y="1"/>
                      <a:pt x="1109" y="21"/>
                      <a:pt x="1105" y="50"/>
                    </a:cubicBezTo>
                    <a:cubicBezTo>
                      <a:pt x="975" y="831"/>
                      <a:pt x="803" y="966"/>
                      <a:pt x="711" y="974"/>
                    </a:cubicBezTo>
                    <a:cubicBezTo>
                      <a:pt x="707" y="975"/>
                      <a:pt x="702" y="975"/>
                      <a:pt x="698" y="975"/>
                    </a:cubicBezTo>
                    <a:cubicBezTo>
                      <a:pt x="500" y="975"/>
                      <a:pt x="245" y="510"/>
                      <a:pt x="128" y="210"/>
                    </a:cubicBezTo>
                    <a:cubicBezTo>
                      <a:pt x="119" y="181"/>
                      <a:pt x="98" y="169"/>
                      <a:pt x="76" y="169"/>
                    </a:cubicBezTo>
                    <a:cubicBezTo>
                      <a:pt x="38" y="169"/>
                      <a:pt x="0" y="204"/>
                      <a:pt x="22" y="250"/>
                    </a:cubicBezTo>
                    <a:cubicBezTo>
                      <a:pt x="56" y="338"/>
                      <a:pt x="358" y="1089"/>
                      <a:pt x="700" y="1089"/>
                    </a:cubicBezTo>
                    <a:lnTo>
                      <a:pt x="724" y="1089"/>
                    </a:lnTo>
                    <a:cubicBezTo>
                      <a:pt x="947" y="1066"/>
                      <a:pt x="1109" y="731"/>
                      <a:pt x="1218" y="67"/>
                    </a:cubicBezTo>
                    <a:cubicBezTo>
                      <a:pt x="1222" y="38"/>
                      <a:pt x="1201" y="8"/>
                      <a:pt x="1171" y="2"/>
                    </a:cubicBezTo>
                    <a:cubicBezTo>
                      <a:pt x="1168" y="1"/>
                      <a:pt x="1165"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2"/>
              <p:cNvSpPr/>
              <p:nvPr/>
            </p:nvSpPr>
            <p:spPr>
              <a:xfrm>
                <a:off x="663783" y="2604899"/>
                <a:ext cx="186909" cy="179731"/>
              </a:xfrm>
              <a:custGeom>
                <a:avLst/>
                <a:gdLst/>
                <a:ahLst/>
                <a:cxnLst/>
                <a:rect l="l" t="t" r="r" b="b"/>
                <a:pathLst>
                  <a:path w="2057" h="1978" extrusionOk="0">
                    <a:moveTo>
                      <a:pt x="1069" y="114"/>
                    </a:moveTo>
                    <a:cubicBezTo>
                      <a:pt x="1552" y="116"/>
                      <a:pt x="1944" y="507"/>
                      <a:pt x="1944" y="990"/>
                    </a:cubicBezTo>
                    <a:cubicBezTo>
                      <a:pt x="1944" y="1344"/>
                      <a:pt x="1729" y="1663"/>
                      <a:pt x="1403" y="1797"/>
                    </a:cubicBezTo>
                    <a:cubicBezTo>
                      <a:pt x="1294" y="1842"/>
                      <a:pt x="1180" y="1864"/>
                      <a:pt x="1067" y="1864"/>
                    </a:cubicBezTo>
                    <a:cubicBezTo>
                      <a:pt x="840" y="1864"/>
                      <a:pt x="617" y="1775"/>
                      <a:pt x="450" y="1608"/>
                    </a:cubicBezTo>
                    <a:cubicBezTo>
                      <a:pt x="201" y="1359"/>
                      <a:pt x="124" y="982"/>
                      <a:pt x="260" y="656"/>
                    </a:cubicBezTo>
                    <a:cubicBezTo>
                      <a:pt x="396" y="329"/>
                      <a:pt x="714" y="116"/>
                      <a:pt x="1069" y="116"/>
                    </a:cubicBezTo>
                    <a:lnTo>
                      <a:pt x="1069" y="114"/>
                    </a:lnTo>
                    <a:close/>
                    <a:moveTo>
                      <a:pt x="1069" y="0"/>
                    </a:moveTo>
                    <a:cubicBezTo>
                      <a:pt x="812" y="0"/>
                      <a:pt x="558" y="101"/>
                      <a:pt x="369" y="290"/>
                    </a:cubicBezTo>
                    <a:cubicBezTo>
                      <a:pt x="86" y="573"/>
                      <a:pt x="1" y="997"/>
                      <a:pt x="154" y="1367"/>
                    </a:cubicBezTo>
                    <a:cubicBezTo>
                      <a:pt x="307" y="1737"/>
                      <a:pt x="669" y="1978"/>
                      <a:pt x="1069" y="1978"/>
                    </a:cubicBezTo>
                    <a:cubicBezTo>
                      <a:pt x="1614" y="1978"/>
                      <a:pt x="2056" y="1535"/>
                      <a:pt x="2056" y="988"/>
                    </a:cubicBezTo>
                    <a:cubicBezTo>
                      <a:pt x="2056" y="588"/>
                      <a:pt x="1816" y="229"/>
                      <a:pt x="1446" y="75"/>
                    </a:cubicBezTo>
                    <a:cubicBezTo>
                      <a:pt x="1324" y="25"/>
                      <a:pt x="1196" y="0"/>
                      <a:pt x="1069" y="0"/>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2"/>
              <p:cNvSpPr/>
              <p:nvPr/>
            </p:nvSpPr>
            <p:spPr>
              <a:xfrm>
                <a:off x="875590" y="2537840"/>
                <a:ext cx="186818" cy="179731"/>
              </a:xfrm>
              <a:custGeom>
                <a:avLst/>
                <a:gdLst/>
                <a:ahLst/>
                <a:cxnLst/>
                <a:rect l="l" t="t" r="r" b="b"/>
                <a:pathLst>
                  <a:path w="2056" h="1978" extrusionOk="0">
                    <a:moveTo>
                      <a:pt x="1066" y="115"/>
                    </a:moveTo>
                    <a:cubicBezTo>
                      <a:pt x="1549" y="115"/>
                      <a:pt x="1941" y="507"/>
                      <a:pt x="1941" y="990"/>
                    </a:cubicBezTo>
                    <a:cubicBezTo>
                      <a:pt x="1941" y="1343"/>
                      <a:pt x="1728" y="1662"/>
                      <a:pt x="1400" y="1799"/>
                    </a:cubicBezTo>
                    <a:cubicBezTo>
                      <a:pt x="1293" y="1843"/>
                      <a:pt x="1180" y="1864"/>
                      <a:pt x="1067" y="1864"/>
                    </a:cubicBezTo>
                    <a:cubicBezTo>
                      <a:pt x="840" y="1864"/>
                      <a:pt x="615" y="1776"/>
                      <a:pt x="447" y="1609"/>
                    </a:cubicBezTo>
                    <a:cubicBezTo>
                      <a:pt x="198" y="1358"/>
                      <a:pt x="123" y="984"/>
                      <a:pt x="258" y="656"/>
                    </a:cubicBezTo>
                    <a:cubicBezTo>
                      <a:pt x="394" y="328"/>
                      <a:pt x="713" y="115"/>
                      <a:pt x="1066" y="115"/>
                    </a:cubicBezTo>
                    <a:close/>
                    <a:moveTo>
                      <a:pt x="1067" y="1"/>
                    </a:moveTo>
                    <a:cubicBezTo>
                      <a:pt x="809" y="1"/>
                      <a:pt x="556" y="100"/>
                      <a:pt x="366" y="290"/>
                    </a:cubicBezTo>
                    <a:cubicBezTo>
                      <a:pt x="85" y="573"/>
                      <a:pt x="0" y="998"/>
                      <a:pt x="153" y="1369"/>
                    </a:cubicBezTo>
                    <a:cubicBezTo>
                      <a:pt x="306" y="1737"/>
                      <a:pt x="666" y="1977"/>
                      <a:pt x="1066" y="1977"/>
                    </a:cubicBezTo>
                    <a:cubicBezTo>
                      <a:pt x="1611" y="1977"/>
                      <a:pt x="2054" y="1535"/>
                      <a:pt x="2056" y="990"/>
                    </a:cubicBezTo>
                    <a:cubicBezTo>
                      <a:pt x="2056" y="590"/>
                      <a:pt x="1813" y="228"/>
                      <a:pt x="1445" y="75"/>
                    </a:cubicBezTo>
                    <a:cubicBezTo>
                      <a:pt x="1323" y="25"/>
                      <a:pt x="1194" y="1"/>
                      <a:pt x="1067"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2"/>
              <p:cNvSpPr/>
              <p:nvPr/>
            </p:nvSpPr>
            <p:spPr>
              <a:xfrm>
                <a:off x="523760" y="2745014"/>
                <a:ext cx="160740" cy="185092"/>
              </a:xfrm>
              <a:custGeom>
                <a:avLst/>
                <a:gdLst/>
                <a:ahLst/>
                <a:cxnLst/>
                <a:rect l="l" t="t" r="r" b="b"/>
                <a:pathLst>
                  <a:path w="1769" h="2037" extrusionOk="0">
                    <a:moveTo>
                      <a:pt x="687" y="1"/>
                    </a:moveTo>
                    <a:cubicBezTo>
                      <a:pt x="571" y="1"/>
                      <a:pt x="462" y="65"/>
                      <a:pt x="373" y="236"/>
                    </a:cubicBezTo>
                    <a:cubicBezTo>
                      <a:pt x="1" y="951"/>
                      <a:pt x="286" y="2009"/>
                      <a:pt x="1031" y="2036"/>
                    </a:cubicBezTo>
                    <a:cubicBezTo>
                      <a:pt x="1038" y="2037"/>
                      <a:pt x="1045" y="2037"/>
                      <a:pt x="1052" y="2037"/>
                    </a:cubicBezTo>
                    <a:cubicBezTo>
                      <a:pt x="1768" y="2037"/>
                      <a:pt x="1488" y="664"/>
                      <a:pt x="1488" y="664"/>
                    </a:cubicBezTo>
                    <a:cubicBezTo>
                      <a:pt x="1488" y="664"/>
                      <a:pt x="1056" y="1"/>
                      <a:pt x="687"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2"/>
              <p:cNvSpPr/>
              <p:nvPr/>
            </p:nvSpPr>
            <p:spPr>
              <a:xfrm>
                <a:off x="564831" y="2805257"/>
                <a:ext cx="66331" cy="70330"/>
              </a:xfrm>
              <a:custGeom>
                <a:avLst/>
                <a:gdLst/>
                <a:ahLst/>
                <a:cxnLst/>
                <a:rect l="l" t="t" r="r" b="b"/>
                <a:pathLst>
                  <a:path w="730" h="774" extrusionOk="0">
                    <a:moveTo>
                      <a:pt x="264" y="1"/>
                    </a:moveTo>
                    <a:cubicBezTo>
                      <a:pt x="85" y="1"/>
                      <a:pt x="21" y="343"/>
                      <a:pt x="6" y="450"/>
                    </a:cubicBezTo>
                    <a:cubicBezTo>
                      <a:pt x="1" y="492"/>
                      <a:pt x="32" y="515"/>
                      <a:pt x="64" y="515"/>
                    </a:cubicBezTo>
                    <a:cubicBezTo>
                      <a:pt x="90" y="515"/>
                      <a:pt x="116" y="500"/>
                      <a:pt x="121" y="467"/>
                    </a:cubicBezTo>
                    <a:cubicBezTo>
                      <a:pt x="145" y="303"/>
                      <a:pt x="209" y="116"/>
                      <a:pt x="262" y="116"/>
                    </a:cubicBezTo>
                    <a:cubicBezTo>
                      <a:pt x="324" y="128"/>
                      <a:pt x="485" y="418"/>
                      <a:pt x="611" y="737"/>
                    </a:cubicBezTo>
                    <a:cubicBezTo>
                      <a:pt x="619" y="758"/>
                      <a:pt x="640" y="773"/>
                      <a:pt x="663" y="773"/>
                    </a:cubicBezTo>
                    <a:lnTo>
                      <a:pt x="663" y="773"/>
                    </a:lnTo>
                    <a:cubicBezTo>
                      <a:pt x="703" y="772"/>
                      <a:pt x="730" y="732"/>
                      <a:pt x="715" y="694"/>
                    </a:cubicBezTo>
                    <a:cubicBezTo>
                      <a:pt x="615" y="437"/>
                      <a:pt x="421" y="1"/>
                      <a:pt x="264" y="1"/>
                    </a:cubicBezTo>
                    <a:close/>
                    <a:moveTo>
                      <a:pt x="663" y="773"/>
                    </a:moveTo>
                    <a:lnTo>
                      <a:pt x="663" y="773"/>
                    </a:lnTo>
                    <a:cubicBezTo>
                      <a:pt x="663" y="773"/>
                      <a:pt x="662" y="773"/>
                      <a:pt x="662" y="773"/>
                    </a:cubicBezTo>
                    <a:lnTo>
                      <a:pt x="664" y="773"/>
                    </a:lnTo>
                    <a:cubicBezTo>
                      <a:pt x="664" y="773"/>
                      <a:pt x="663" y="773"/>
                      <a:pt x="663" y="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2"/>
              <p:cNvSpPr/>
              <p:nvPr/>
            </p:nvSpPr>
            <p:spPr>
              <a:xfrm>
                <a:off x="836063" y="2638974"/>
                <a:ext cx="64423" cy="26169"/>
              </a:xfrm>
              <a:custGeom>
                <a:avLst/>
                <a:gdLst/>
                <a:ahLst/>
                <a:cxnLst/>
                <a:rect l="l" t="t" r="r" b="b"/>
                <a:pathLst>
                  <a:path w="709" h="288" extrusionOk="0">
                    <a:moveTo>
                      <a:pt x="627" y="1"/>
                    </a:moveTo>
                    <a:cubicBezTo>
                      <a:pt x="620" y="1"/>
                      <a:pt x="613" y="2"/>
                      <a:pt x="605" y="5"/>
                    </a:cubicBezTo>
                    <a:lnTo>
                      <a:pt x="63" y="177"/>
                    </a:lnTo>
                    <a:cubicBezTo>
                      <a:pt x="1" y="196"/>
                      <a:pt x="14" y="288"/>
                      <a:pt x="80" y="288"/>
                    </a:cubicBezTo>
                    <a:cubicBezTo>
                      <a:pt x="86" y="288"/>
                      <a:pt x="92" y="288"/>
                      <a:pt x="97" y="286"/>
                    </a:cubicBezTo>
                    <a:lnTo>
                      <a:pt x="639" y="113"/>
                    </a:lnTo>
                    <a:cubicBezTo>
                      <a:pt x="708" y="94"/>
                      <a:pt x="686" y="1"/>
                      <a:pt x="627"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2"/>
              <p:cNvSpPr/>
              <p:nvPr/>
            </p:nvSpPr>
            <p:spPr>
              <a:xfrm>
                <a:off x="602540" y="2709849"/>
                <a:ext cx="81960" cy="48885"/>
              </a:xfrm>
              <a:custGeom>
                <a:avLst/>
                <a:gdLst/>
                <a:ahLst/>
                <a:cxnLst/>
                <a:rect l="l" t="t" r="r" b="b"/>
                <a:pathLst>
                  <a:path w="902" h="538" extrusionOk="0">
                    <a:moveTo>
                      <a:pt x="820" y="1"/>
                    </a:moveTo>
                    <a:cubicBezTo>
                      <a:pt x="811" y="1"/>
                      <a:pt x="802" y="3"/>
                      <a:pt x="792" y="8"/>
                    </a:cubicBezTo>
                    <a:lnTo>
                      <a:pt x="49" y="431"/>
                    </a:lnTo>
                    <a:cubicBezTo>
                      <a:pt x="0" y="459"/>
                      <a:pt x="19" y="536"/>
                      <a:pt x="77" y="538"/>
                    </a:cubicBezTo>
                    <a:cubicBezTo>
                      <a:pt x="87" y="538"/>
                      <a:pt x="98" y="536"/>
                      <a:pt x="106" y="529"/>
                    </a:cubicBezTo>
                    <a:lnTo>
                      <a:pt x="849" y="106"/>
                    </a:lnTo>
                    <a:cubicBezTo>
                      <a:pt x="902" y="73"/>
                      <a:pt x="871" y="1"/>
                      <a:pt x="820"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2"/>
              <p:cNvSpPr/>
              <p:nvPr/>
            </p:nvSpPr>
            <p:spPr>
              <a:xfrm>
                <a:off x="717394" y="2900484"/>
                <a:ext cx="208626" cy="85867"/>
              </a:xfrm>
              <a:custGeom>
                <a:avLst/>
                <a:gdLst/>
                <a:ahLst/>
                <a:cxnLst/>
                <a:rect l="l" t="t" r="r" b="b"/>
                <a:pathLst>
                  <a:path w="2296" h="945" extrusionOk="0">
                    <a:moveTo>
                      <a:pt x="73" y="1"/>
                    </a:moveTo>
                    <a:cubicBezTo>
                      <a:pt x="37" y="1"/>
                      <a:pt x="0" y="35"/>
                      <a:pt x="19" y="81"/>
                    </a:cubicBezTo>
                    <a:cubicBezTo>
                      <a:pt x="24" y="91"/>
                      <a:pt x="398" y="945"/>
                      <a:pt x="1394" y="945"/>
                    </a:cubicBezTo>
                    <a:cubicBezTo>
                      <a:pt x="1637" y="945"/>
                      <a:pt x="1916" y="896"/>
                      <a:pt x="2235" y="768"/>
                    </a:cubicBezTo>
                    <a:cubicBezTo>
                      <a:pt x="2296" y="743"/>
                      <a:pt x="2269" y="658"/>
                      <a:pt x="2214" y="658"/>
                    </a:cubicBezTo>
                    <a:cubicBezTo>
                      <a:pt x="2208" y="658"/>
                      <a:pt x="2201" y="659"/>
                      <a:pt x="2194" y="662"/>
                    </a:cubicBezTo>
                    <a:cubicBezTo>
                      <a:pt x="1884" y="784"/>
                      <a:pt x="1616" y="833"/>
                      <a:pt x="1384" y="833"/>
                    </a:cubicBezTo>
                    <a:cubicBezTo>
                      <a:pt x="475" y="833"/>
                      <a:pt x="141" y="77"/>
                      <a:pt x="124" y="36"/>
                    </a:cubicBezTo>
                    <a:cubicBezTo>
                      <a:pt x="113" y="11"/>
                      <a:pt x="93" y="1"/>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2"/>
              <p:cNvSpPr/>
              <p:nvPr/>
            </p:nvSpPr>
            <p:spPr>
              <a:xfrm>
                <a:off x="253800" y="3120288"/>
                <a:ext cx="1230948" cy="723104"/>
              </a:xfrm>
              <a:custGeom>
                <a:avLst/>
                <a:gdLst/>
                <a:ahLst/>
                <a:cxnLst/>
                <a:rect l="l" t="t" r="r" b="b"/>
                <a:pathLst>
                  <a:path w="13547" h="7958" extrusionOk="0">
                    <a:moveTo>
                      <a:pt x="8060" y="0"/>
                    </a:moveTo>
                    <a:cubicBezTo>
                      <a:pt x="8060" y="0"/>
                      <a:pt x="7603" y="1831"/>
                      <a:pt x="6992" y="2288"/>
                    </a:cubicBezTo>
                    <a:cubicBezTo>
                      <a:pt x="6944" y="2324"/>
                      <a:pt x="6890" y="2341"/>
                      <a:pt x="6830" y="2341"/>
                    </a:cubicBezTo>
                    <a:cubicBezTo>
                      <a:pt x="6140" y="2341"/>
                      <a:pt x="4783" y="79"/>
                      <a:pt x="4783" y="79"/>
                    </a:cubicBezTo>
                    <a:cubicBezTo>
                      <a:pt x="4783" y="79"/>
                      <a:pt x="1363" y="562"/>
                      <a:pt x="856" y="1047"/>
                    </a:cubicBezTo>
                    <a:cubicBezTo>
                      <a:pt x="1" y="1877"/>
                      <a:pt x="1563" y="7468"/>
                      <a:pt x="1714" y="7851"/>
                    </a:cubicBezTo>
                    <a:cubicBezTo>
                      <a:pt x="1745" y="7927"/>
                      <a:pt x="2215" y="7958"/>
                      <a:pt x="2948" y="7958"/>
                    </a:cubicBezTo>
                    <a:cubicBezTo>
                      <a:pt x="5880" y="7958"/>
                      <a:pt x="13013" y="7470"/>
                      <a:pt x="13013" y="7470"/>
                    </a:cubicBezTo>
                    <a:cubicBezTo>
                      <a:pt x="13013" y="7470"/>
                      <a:pt x="13547" y="762"/>
                      <a:pt x="12785" y="381"/>
                    </a:cubicBezTo>
                    <a:cubicBezTo>
                      <a:pt x="12023" y="0"/>
                      <a:pt x="8060" y="0"/>
                      <a:pt x="8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2"/>
              <p:cNvSpPr/>
              <p:nvPr/>
            </p:nvSpPr>
            <p:spPr>
              <a:xfrm>
                <a:off x="588729" y="3070221"/>
                <a:ext cx="529743" cy="401896"/>
              </a:xfrm>
              <a:custGeom>
                <a:avLst/>
                <a:gdLst/>
                <a:ahLst/>
                <a:cxnLst/>
                <a:rect l="l" t="t" r="r" b="b"/>
                <a:pathLst>
                  <a:path w="5830" h="4423" extrusionOk="0">
                    <a:moveTo>
                      <a:pt x="4561" y="1"/>
                    </a:moveTo>
                    <a:cubicBezTo>
                      <a:pt x="4202" y="1"/>
                      <a:pt x="3903" y="63"/>
                      <a:pt x="3887" y="268"/>
                    </a:cubicBezTo>
                    <a:cubicBezTo>
                      <a:pt x="3860" y="626"/>
                      <a:pt x="3540" y="2160"/>
                      <a:pt x="3209" y="2160"/>
                    </a:cubicBezTo>
                    <a:cubicBezTo>
                      <a:pt x="3197" y="2160"/>
                      <a:pt x="3186" y="2158"/>
                      <a:pt x="3174" y="2154"/>
                    </a:cubicBezTo>
                    <a:cubicBezTo>
                      <a:pt x="2829" y="2039"/>
                      <a:pt x="1286" y="230"/>
                      <a:pt x="1286" y="230"/>
                    </a:cubicBezTo>
                    <a:cubicBezTo>
                      <a:pt x="1286" y="230"/>
                      <a:pt x="1" y="726"/>
                      <a:pt x="58" y="1126"/>
                    </a:cubicBezTo>
                    <a:cubicBezTo>
                      <a:pt x="116" y="1526"/>
                      <a:pt x="1344" y="4242"/>
                      <a:pt x="1801" y="4412"/>
                    </a:cubicBezTo>
                    <a:cubicBezTo>
                      <a:pt x="1821" y="4419"/>
                      <a:pt x="1841" y="4423"/>
                      <a:pt x="1862" y="4423"/>
                    </a:cubicBezTo>
                    <a:cubicBezTo>
                      <a:pt x="2343" y="4423"/>
                      <a:pt x="3287" y="2611"/>
                      <a:pt x="3287" y="2611"/>
                    </a:cubicBezTo>
                    <a:cubicBezTo>
                      <a:pt x="3287" y="2611"/>
                      <a:pt x="4630" y="3927"/>
                      <a:pt x="5030" y="3984"/>
                    </a:cubicBezTo>
                    <a:cubicBezTo>
                      <a:pt x="5033" y="3985"/>
                      <a:pt x="5035" y="3985"/>
                      <a:pt x="5038" y="3985"/>
                    </a:cubicBezTo>
                    <a:cubicBezTo>
                      <a:pt x="5438" y="3985"/>
                      <a:pt x="5830" y="153"/>
                      <a:pt x="5830" y="153"/>
                    </a:cubicBezTo>
                    <a:cubicBezTo>
                      <a:pt x="5830" y="153"/>
                      <a:pt x="5123" y="1"/>
                      <a:pt x="4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2"/>
              <p:cNvSpPr/>
              <p:nvPr/>
            </p:nvSpPr>
            <p:spPr>
              <a:xfrm>
                <a:off x="796446" y="3281938"/>
                <a:ext cx="223437" cy="477586"/>
              </a:xfrm>
              <a:custGeom>
                <a:avLst/>
                <a:gdLst/>
                <a:ahLst/>
                <a:cxnLst/>
                <a:rect l="l" t="t" r="r" b="b"/>
                <a:pathLst>
                  <a:path w="2459" h="5256" extrusionOk="0">
                    <a:moveTo>
                      <a:pt x="1336" y="1"/>
                    </a:moveTo>
                    <a:cubicBezTo>
                      <a:pt x="1013" y="1"/>
                      <a:pt x="543" y="52"/>
                      <a:pt x="543" y="52"/>
                    </a:cubicBezTo>
                    <a:cubicBezTo>
                      <a:pt x="1" y="194"/>
                      <a:pt x="688" y="1080"/>
                      <a:pt x="831" y="1309"/>
                    </a:cubicBezTo>
                    <a:cubicBezTo>
                      <a:pt x="973" y="1537"/>
                      <a:pt x="543" y="5053"/>
                      <a:pt x="658" y="5195"/>
                    </a:cubicBezTo>
                    <a:cubicBezTo>
                      <a:pt x="693" y="5238"/>
                      <a:pt x="868" y="5255"/>
                      <a:pt x="1097" y="5255"/>
                    </a:cubicBezTo>
                    <a:cubicBezTo>
                      <a:pt x="1632" y="5255"/>
                      <a:pt x="2459" y="5162"/>
                      <a:pt x="2459" y="5083"/>
                    </a:cubicBezTo>
                    <a:cubicBezTo>
                      <a:pt x="2459" y="4968"/>
                      <a:pt x="1544" y="1395"/>
                      <a:pt x="1544" y="1395"/>
                    </a:cubicBezTo>
                    <a:cubicBezTo>
                      <a:pt x="1544" y="1395"/>
                      <a:pt x="1658" y="167"/>
                      <a:pt x="1631" y="52"/>
                    </a:cubicBezTo>
                    <a:cubicBezTo>
                      <a:pt x="1621" y="13"/>
                      <a:pt x="1497" y="1"/>
                      <a:pt x="1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2"/>
              <p:cNvSpPr/>
              <p:nvPr/>
            </p:nvSpPr>
            <p:spPr>
              <a:xfrm>
                <a:off x="615261" y="3145639"/>
                <a:ext cx="220711" cy="245608"/>
              </a:xfrm>
              <a:custGeom>
                <a:avLst/>
                <a:gdLst/>
                <a:ahLst/>
                <a:cxnLst/>
                <a:rect l="l" t="t" r="r" b="b"/>
                <a:pathLst>
                  <a:path w="2429" h="2703" extrusionOk="0">
                    <a:moveTo>
                      <a:pt x="81" y="0"/>
                    </a:moveTo>
                    <a:cubicBezTo>
                      <a:pt x="49" y="0"/>
                      <a:pt x="24" y="24"/>
                      <a:pt x="24" y="56"/>
                    </a:cubicBezTo>
                    <a:cubicBezTo>
                      <a:pt x="0" y="1247"/>
                      <a:pt x="852" y="2158"/>
                      <a:pt x="1358" y="2507"/>
                    </a:cubicBezTo>
                    <a:cubicBezTo>
                      <a:pt x="1471" y="2586"/>
                      <a:pt x="1665" y="2703"/>
                      <a:pt x="1805" y="2703"/>
                    </a:cubicBezTo>
                    <a:cubicBezTo>
                      <a:pt x="1829" y="2703"/>
                      <a:pt x="1850" y="2699"/>
                      <a:pt x="1871" y="2690"/>
                    </a:cubicBezTo>
                    <a:cubicBezTo>
                      <a:pt x="2175" y="2569"/>
                      <a:pt x="2397" y="1669"/>
                      <a:pt x="2420" y="1564"/>
                    </a:cubicBezTo>
                    <a:cubicBezTo>
                      <a:pt x="2429" y="1522"/>
                      <a:pt x="2396" y="1496"/>
                      <a:pt x="2363" y="1496"/>
                    </a:cubicBezTo>
                    <a:cubicBezTo>
                      <a:pt x="2340" y="1496"/>
                      <a:pt x="2317" y="1509"/>
                      <a:pt x="2310" y="1539"/>
                    </a:cubicBezTo>
                    <a:cubicBezTo>
                      <a:pt x="2224" y="1903"/>
                      <a:pt x="2018" y="2509"/>
                      <a:pt x="1831" y="2586"/>
                    </a:cubicBezTo>
                    <a:cubicBezTo>
                      <a:pt x="1825" y="2588"/>
                      <a:pt x="1817" y="2589"/>
                      <a:pt x="1806" y="2589"/>
                    </a:cubicBezTo>
                    <a:cubicBezTo>
                      <a:pt x="1750" y="2589"/>
                      <a:pt x="1626" y="2555"/>
                      <a:pt x="1422" y="2414"/>
                    </a:cubicBezTo>
                    <a:cubicBezTo>
                      <a:pt x="969" y="2099"/>
                      <a:pt x="115" y="1205"/>
                      <a:pt x="137" y="58"/>
                    </a:cubicBezTo>
                    <a:cubicBezTo>
                      <a:pt x="137" y="26"/>
                      <a:pt x="111"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2"/>
              <p:cNvSpPr/>
              <p:nvPr/>
            </p:nvSpPr>
            <p:spPr>
              <a:xfrm>
                <a:off x="931562" y="3117562"/>
                <a:ext cx="160286" cy="203901"/>
              </a:xfrm>
              <a:custGeom>
                <a:avLst/>
                <a:gdLst/>
                <a:ahLst/>
                <a:cxnLst/>
                <a:rect l="l" t="t" r="r" b="b"/>
                <a:pathLst>
                  <a:path w="1764" h="2244" extrusionOk="0">
                    <a:moveTo>
                      <a:pt x="1171" y="0"/>
                    </a:moveTo>
                    <a:cubicBezTo>
                      <a:pt x="1129" y="0"/>
                      <a:pt x="1088" y="52"/>
                      <a:pt x="1127" y="96"/>
                    </a:cubicBezTo>
                    <a:cubicBezTo>
                      <a:pt x="1621" y="728"/>
                      <a:pt x="908" y="2005"/>
                      <a:pt x="789" y="2125"/>
                    </a:cubicBezTo>
                    <a:cubicBezTo>
                      <a:pt x="786" y="2127"/>
                      <a:pt x="784" y="2129"/>
                      <a:pt x="772" y="2129"/>
                    </a:cubicBezTo>
                    <a:cubicBezTo>
                      <a:pt x="644" y="2129"/>
                      <a:pt x="308" y="1818"/>
                      <a:pt x="127" y="1622"/>
                    </a:cubicBezTo>
                    <a:cubicBezTo>
                      <a:pt x="114" y="1607"/>
                      <a:pt x="99" y="1600"/>
                      <a:pt x="84" y="1600"/>
                    </a:cubicBezTo>
                    <a:cubicBezTo>
                      <a:pt x="40" y="1600"/>
                      <a:pt x="1" y="1657"/>
                      <a:pt x="44" y="1699"/>
                    </a:cubicBezTo>
                    <a:cubicBezTo>
                      <a:pt x="127" y="1790"/>
                      <a:pt x="555" y="2239"/>
                      <a:pt x="772" y="2244"/>
                    </a:cubicBezTo>
                    <a:lnTo>
                      <a:pt x="774" y="2244"/>
                    </a:lnTo>
                    <a:cubicBezTo>
                      <a:pt x="810" y="2244"/>
                      <a:pt x="844" y="2231"/>
                      <a:pt x="869" y="2208"/>
                    </a:cubicBezTo>
                    <a:cubicBezTo>
                      <a:pt x="1004" y="2073"/>
                      <a:pt x="1763" y="724"/>
                      <a:pt x="1216" y="26"/>
                    </a:cubicBezTo>
                    <a:cubicBezTo>
                      <a:pt x="1204" y="8"/>
                      <a:pt x="1188" y="0"/>
                      <a:pt x="1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2"/>
              <p:cNvSpPr/>
              <p:nvPr/>
            </p:nvSpPr>
            <p:spPr>
              <a:xfrm>
                <a:off x="1038965" y="2976630"/>
                <a:ext cx="691574" cy="777714"/>
              </a:xfrm>
              <a:custGeom>
                <a:avLst/>
                <a:gdLst/>
                <a:ahLst/>
                <a:cxnLst/>
                <a:rect l="l" t="t" r="r" b="b"/>
                <a:pathLst>
                  <a:path w="7611" h="8559" extrusionOk="0">
                    <a:moveTo>
                      <a:pt x="7266" y="0"/>
                    </a:moveTo>
                    <a:lnTo>
                      <a:pt x="0" y="496"/>
                    </a:lnTo>
                    <a:lnTo>
                      <a:pt x="113" y="8513"/>
                    </a:lnTo>
                    <a:cubicBezTo>
                      <a:pt x="113" y="8513"/>
                      <a:pt x="2276" y="8559"/>
                      <a:pt x="4266" y="8559"/>
                    </a:cubicBezTo>
                    <a:cubicBezTo>
                      <a:pt x="5943" y="8559"/>
                      <a:pt x="7497" y="8526"/>
                      <a:pt x="7532" y="8406"/>
                    </a:cubicBezTo>
                    <a:cubicBezTo>
                      <a:pt x="7611" y="8143"/>
                      <a:pt x="7266" y="0"/>
                      <a:pt x="7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2"/>
              <p:cNvSpPr/>
              <p:nvPr/>
            </p:nvSpPr>
            <p:spPr>
              <a:xfrm>
                <a:off x="1033695" y="2971541"/>
                <a:ext cx="702114" cy="787981"/>
              </a:xfrm>
              <a:custGeom>
                <a:avLst/>
                <a:gdLst/>
                <a:ahLst/>
                <a:cxnLst/>
                <a:rect l="l" t="t" r="r" b="b"/>
                <a:pathLst>
                  <a:path w="7727" h="8672" extrusionOk="0">
                    <a:moveTo>
                      <a:pt x="7271" y="116"/>
                    </a:moveTo>
                    <a:cubicBezTo>
                      <a:pt x="7405" y="3329"/>
                      <a:pt x="7586" y="8103"/>
                      <a:pt x="7537" y="8433"/>
                    </a:cubicBezTo>
                    <a:cubicBezTo>
                      <a:pt x="7458" y="8473"/>
                      <a:pt x="6971" y="8556"/>
                      <a:pt x="4306" y="8556"/>
                    </a:cubicBezTo>
                    <a:cubicBezTo>
                      <a:pt x="2518" y="8556"/>
                      <a:pt x="575" y="8518"/>
                      <a:pt x="226" y="8511"/>
                    </a:cubicBezTo>
                    <a:lnTo>
                      <a:pt x="116" y="605"/>
                    </a:lnTo>
                    <a:lnTo>
                      <a:pt x="7271" y="116"/>
                    </a:lnTo>
                    <a:close/>
                    <a:moveTo>
                      <a:pt x="7329" y="0"/>
                    </a:moveTo>
                    <a:cubicBezTo>
                      <a:pt x="7327" y="0"/>
                      <a:pt x="7324" y="1"/>
                      <a:pt x="7322" y="1"/>
                    </a:cubicBezTo>
                    <a:lnTo>
                      <a:pt x="54" y="497"/>
                    </a:lnTo>
                    <a:cubicBezTo>
                      <a:pt x="24" y="499"/>
                      <a:pt x="1" y="522"/>
                      <a:pt x="1" y="554"/>
                    </a:cubicBezTo>
                    <a:lnTo>
                      <a:pt x="114" y="8569"/>
                    </a:lnTo>
                    <a:cubicBezTo>
                      <a:pt x="114" y="8601"/>
                      <a:pt x="139" y="8626"/>
                      <a:pt x="169" y="8626"/>
                    </a:cubicBezTo>
                    <a:cubicBezTo>
                      <a:pt x="190" y="8626"/>
                      <a:pt x="2342" y="8671"/>
                      <a:pt x="4306" y="8671"/>
                    </a:cubicBezTo>
                    <a:cubicBezTo>
                      <a:pt x="7586" y="8671"/>
                      <a:pt x="7622" y="8554"/>
                      <a:pt x="7645" y="8477"/>
                    </a:cubicBezTo>
                    <a:cubicBezTo>
                      <a:pt x="7726" y="8213"/>
                      <a:pt x="7418" y="888"/>
                      <a:pt x="7383" y="54"/>
                    </a:cubicBezTo>
                    <a:cubicBezTo>
                      <a:pt x="7381" y="39"/>
                      <a:pt x="7375" y="24"/>
                      <a:pt x="7364" y="14"/>
                    </a:cubicBezTo>
                    <a:cubicBezTo>
                      <a:pt x="7354" y="5"/>
                      <a:pt x="7342" y="0"/>
                      <a:pt x="7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2"/>
              <p:cNvSpPr/>
              <p:nvPr/>
            </p:nvSpPr>
            <p:spPr>
              <a:xfrm>
                <a:off x="1032968" y="3616504"/>
                <a:ext cx="686939" cy="20808"/>
              </a:xfrm>
              <a:custGeom>
                <a:avLst/>
                <a:gdLst/>
                <a:ahLst/>
                <a:cxnLst/>
                <a:rect l="l" t="t" r="r" b="b"/>
                <a:pathLst>
                  <a:path w="7560" h="229" extrusionOk="0">
                    <a:moveTo>
                      <a:pt x="7503" y="0"/>
                    </a:moveTo>
                    <a:cubicBezTo>
                      <a:pt x="7502" y="0"/>
                      <a:pt x="7501" y="0"/>
                      <a:pt x="7500" y="0"/>
                    </a:cubicBezTo>
                    <a:lnTo>
                      <a:pt x="77" y="113"/>
                    </a:lnTo>
                    <a:cubicBezTo>
                      <a:pt x="0" y="113"/>
                      <a:pt x="0" y="228"/>
                      <a:pt x="77" y="228"/>
                    </a:cubicBezTo>
                    <a:lnTo>
                      <a:pt x="7502" y="115"/>
                    </a:lnTo>
                    <a:cubicBezTo>
                      <a:pt x="7534" y="115"/>
                      <a:pt x="7560" y="88"/>
                      <a:pt x="7560" y="58"/>
                    </a:cubicBezTo>
                    <a:cubicBezTo>
                      <a:pt x="7560" y="27"/>
                      <a:pt x="7534" y="0"/>
                      <a:pt x="7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2"/>
              <p:cNvSpPr/>
              <p:nvPr/>
            </p:nvSpPr>
            <p:spPr>
              <a:xfrm>
                <a:off x="1038147" y="3321555"/>
                <a:ext cx="681760" cy="36073"/>
              </a:xfrm>
              <a:custGeom>
                <a:avLst/>
                <a:gdLst/>
                <a:ahLst/>
                <a:cxnLst/>
                <a:rect l="l" t="t" r="r" b="b"/>
                <a:pathLst>
                  <a:path w="7503" h="397" extrusionOk="0">
                    <a:moveTo>
                      <a:pt x="7441" y="1"/>
                    </a:moveTo>
                    <a:lnTo>
                      <a:pt x="73" y="284"/>
                    </a:lnTo>
                    <a:cubicBezTo>
                      <a:pt x="1" y="288"/>
                      <a:pt x="3" y="395"/>
                      <a:pt x="75" y="397"/>
                    </a:cubicBezTo>
                    <a:lnTo>
                      <a:pt x="77" y="397"/>
                    </a:lnTo>
                    <a:lnTo>
                      <a:pt x="7447" y="116"/>
                    </a:lnTo>
                    <a:cubicBezTo>
                      <a:pt x="7477" y="114"/>
                      <a:pt x="7503" y="88"/>
                      <a:pt x="7500" y="56"/>
                    </a:cubicBezTo>
                    <a:cubicBezTo>
                      <a:pt x="7498" y="24"/>
                      <a:pt x="7473" y="1"/>
                      <a:pt x="7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2"/>
              <p:cNvSpPr/>
              <p:nvPr/>
            </p:nvSpPr>
            <p:spPr>
              <a:xfrm>
                <a:off x="1034331" y="3153363"/>
                <a:ext cx="678852" cy="38163"/>
              </a:xfrm>
              <a:custGeom>
                <a:avLst/>
                <a:gdLst/>
                <a:ahLst/>
                <a:cxnLst/>
                <a:rect l="l" t="t" r="r" b="b"/>
                <a:pathLst>
                  <a:path w="7471" h="420" extrusionOk="0">
                    <a:moveTo>
                      <a:pt x="7395" y="0"/>
                    </a:moveTo>
                    <a:cubicBezTo>
                      <a:pt x="7394" y="0"/>
                      <a:pt x="7393" y="0"/>
                      <a:pt x="7391" y="0"/>
                    </a:cubicBezTo>
                    <a:lnTo>
                      <a:pt x="77" y="305"/>
                    </a:lnTo>
                    <a:cubicBezTo>
                      <a:pt x="1" y="307"/>
                      <a:pt x="2" y="420"/>
                      <a:pt x="77" y="420"/>
                    </a:cubicBezTo>
                    <a:cubicBezTo>
                      <a:pt x="78" y="420"/>
                      <a:pt x="78" y="420"/>
                      <a:pt x="79" y="420"/>
                    </a:cubicBezTo>
                    <a:lnTo>
                      <a:pt x="81" y="420"/>
                    </a:lnTo>
                    <a:lnTo>
                      <a:pt x="7398" y="115"/>
                    </a:lnTo>
                    <a:cubicBezTo>
                      <a:pt x="7471" y="111"/>
                      <a:pt x="7468" y="0"/>
                      <a:pt x="7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2"/>
              <p:cNvSpPr/>
              <p:nvPr/>
            </p:nvSpPr>
            <p:spPr>
              <a:xfrm>
                <a:off x="1038147" y="3052957"/>
                <a:ext cx="666495" cy="51975"/>
              </a:xfrm>
              <a:custGeom>
                <a:avLst/>
                <a:gdLst/>
                <a:ahLst/>
                <a:cxnLst/>
                <a:rect l="l" t="t" r="r" b="b"/>
                <a:pathLst>
                  <a:path w="7335" h="572" extrusionOk="0">
                    <a:moveTo>
                      <a:pt x="7277" y="1"/>
                    </a:moveTo>
                    <a:cubicBezTo>
                      <a:pt x="7275" y="1"/>
                      <a:pt x="7274" y="1"/>
                      <a:pt x="7273" y="1"/>
                    </a:cubicBezTo>
                    <a:lnTo>
                      <a:pt x="71" y="458"/>
                    </a:lnTo>
                    <a:cubicBezTo>
                      <a:pt x="1" y="465"/>
                      <a:pt x="3" y="569"/>
                      <a:pt x="75" y="571"/>
                    </a:cubicBezTo>
                    <a:lnTo>
                      <a:pt x="77" y="571"/>
                    </a:lnTo>
                    <a:lnTo>
                      <a:pt x="7281" y="114"/>
                    </a:lnTo>
                    <a:cubicBezTo>
                      <a:pt x="7311" y="111"/>
                      <a:pt x="7334" y="84"/>
                      <a:pt x="7334" y="54"/>
                    </a:cubicBezTo>
                    <a:cubicBezTo>
                      <a:pt x="7332" y="23"/>
                      <a:pt x="7307" y="1"/>
                      <a:pt x="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2"/>
              <p:cNvSpPr/>
              <p:nvPr/>
            </p:nvSpPr>
            <p:spPr>
              <a:xfrm>
                <a:off x="1398064" y="3245046"/>
                <a:ext cx="311758" cy="121305"/>
              </a:xfrm>
              <a:custGeom>
                <a:avLst/>
                <a:gdLst/>
                <a:ahLst/>
                <a:cxnLst/>
                <a:rect l="l" t="t" r="r" b="b"/>
                <a:pathLst>
                  <a:path w="3431" h="1335" extrusionOk="0">
                    <a:moveTo>
                      <a:pt x="3431" y="0"/>
                    </a:moveTo>
                    <a:lnTo>
                      <a:pt x="0" y="153"/>
                    </a:lnTo>
                    <a:lnTo>
                      <a:pt x="2669" y="1334"/>
                    </a:lnTo>
                    <a:lnTo>
                      <a:pt x="34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2"/>
              <p:cNvSpPr/>
              <p:nvPr/>
            </p:nvSpPr>
            <p:spPr>
              <a:xfrm>
                <a:off x="1390522" y="3240049"/>
                <a:ext cx="325933" cy="131482"/>
              </a:xfrm>
              <a:custGeom>
                <a:avLst/>
                <a:gdLst/>
                <a:ahLst/>
                <a:cxnLst/>
                <a:rect l="l" t="t" r="r" b="b"/>
                <a:pathLst>
                  <a:path w="3587" h="1447" extrusionOk="0">
                    <a:moveTo>
                      <a:pt x="3511" y="0"/>
                    </a:moveTo>
                    <a:cubicBezTo>
                      <a:pt x="3493" y="0"/>
                      <a:pt x="3475" y="8"/>
                      <a:pt x="3463" y="27"/>
                    </a:cubicBezTo>
                    <a:lnTo>
                      <a:pt x="2727" y="1317"/>
                    </a:lnTo>
                    <a:lnTo>
                      <a:pt x="107" y="157"/>
                    </a:lnTo>
                    <a:cubicBezTo>
                      <a:pt x="98" y="153"/>
                      <a:pt x="89" y="151"/>
                      <a:pt x="81" y="151"/>
                    </a:cubicBezTo>
                    <a:cubicBezTo>
                      <a:pt x="27" y="151"/>
                      <a:pt x="1" y="234"/>
                      <a:pt x="60" y="262"/>
                    </a:cubicBezTo>
                    <a:lnTo>
                      <a:pt x="2729" y="1443"/>
                    </a:lnTo>
                    <a:cubicBezTo>
                      <a:pt x="2735" y="1445"/>
                      <a:pt x="2744" y="1447"/>
                      <a:pt x="2752" y="1447"/>
                    </a:cubicBezTo>
                    <a:cubicBezTo>
                      <a:pt x="2771" y="1447"/>
                      <a:pt x="2790" y="1434"/>
                      <a:pt x="2801" y="1417"/>
                    </a:cubicBezTo>
                    <a:lnTo>
                      <a:pt x="3563" y="85"/>
                    </a:lnTo>
                    <a:cubicBezTo>
                      <a:pt x="3586" y="39"/>
                      <a:pt x="3549"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2"/>
              <p:cNvSpPr/>
              <p:nvPr/>
            </p:nvSpPr>
            <p:spPr>
              <a:xfrm>
                <a:off x="1034694" y="3239958"/>
                <a:ext cx="680397" cy="48431"/>
              </a:xfrm>
              <a:custGeom>
                <a:avLst/>
                <a:gdLst/>
                <a:ahLst/>
                <a:cxnLst/>
                <a:rect l="l" t="t" r="r" b="b"/>
                <a:pathLst>
                  <a:path w="7488" h="533" extrusionOk="0">
                    <a:moveTo>
                      <a:pt x="7433" y="0"/>
                    </a:moveTo>
                    <a:cubicBezTo>
                      <a:pt x="7430" y="0"/>
                      <a:pt x="7428" y="0"/>
                      <a:pt x="7426" y="1"/>
                    </a:cubicBezTo>
                    <a:lnTo>
                      <a:pt x="73" y="420"/>
                    </a:lnTo>
                    <a:cubicBezTo>
                      <a:pt x="0" y="426"/>
                      <a:pt x="3" y="531"/>
                      <a:pt x="75" y="533"/>
                    </a:cubicBezTo>
                    <a:lnTo>
                      <a:pt x="79" y="533"/>
                    </a:lnTo>
                    <a:lnTo>
                      <a:pt x="7434" y="114"/>
                    </a:lnTo>
                    <a:cubicBezTo>
                      <a:pt x="7464" y="111"/>
                      <a:pt x="7487" y="84"/>
                      <a:pt x="7487" y="54"/>
                    </a:cubicBezTo>
                    <a:cubicBezTo>
                      <a:pt x="7485" y="24"/>
                      <a:pt x="7462" y="0"/>
                      <a:pt x="7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2"/>
              <p:cNvSpPr/>
              <p:nvPr/>
            </p:nvSpPr>
            <p:spPr>
              <a:xfrm>
                <a:off x="1096937" y="3418236"/>
                <a:ext cx="377362" cy="103950"/>
              </a:xfrm>
              <a:custGeom>
                <a:avLst/>
                <a:gdLst/>
                <a:ahLst/>
                <a:cxnLst/>
                <a:rect l="l" t="t" r="r" b="b"/>
                <a:pathLst>
                  <a:path w="4153" h="1144" extrusionOk="0">
                    <a:moveTo>
                      <a:pt x="4153" y="1"/>
                    </a:moveTo>
                    <a:lnTo>
                      <a:pt x="1" y="286"/>
                    </a:lnTo>
                    <a:lnTo>
                      <a:pt x="1352" y="1144"/>
                    </a:lnTo>
                    <a:lnTo>
                      <a:pt x="4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2"/>
              <p:cNvSpPr/>
              <p:nvPr/>
            </p:nvSpPr>
            <p:spPr>
              <a:xfrm>
                <a:off x="1088941" y="3412966"/>
                <a:ext cx="393082" cy="114490"/>
              </a:xfrm>
              <a:custGeom>
                <a:avLst/>
                <a:gdLst/>
                <a:ahLst/>
                <a:cxnLst/>
                <a:rect l="l" t="t" r="r" b="b"/>
                <a:pathLst>
                  <a:path w="4326" h="1260" extrusionOk="0">
                    <a:moveTo>
                      <a:pt x="4244" y="1"/>
                    </a:moveTo>
                    <a:cubicBezTo>
                      <a:pt x="4236" y="1"/>
                      <a:pt x="4228" y="2"/>
                      <a:pt x="4220" y="6"/>
                    </a:cubicBezTo>
                    <a:lnTo>
                      <a:pt x="1447" y="1138"/>
                    </a:lnTo>
                    <a:lnTo>
                      <a:pt x="119" y="295"/>
                    </a:lnTo>
                    <a:cubicBezTo>
                      <a:pt x="107" y="287"/>
                      <a:pt x="96" y="284"/>
                      <a:pt x="85" y="284"/>
                    </a:cubicBezTo>
                    <a:cubicBezTo>
                      <a:pt x="34" y="284"/>
                      <a:pt x="1" y="360"/>
                      <a:pt x="57" y="393"/>
                    </a:cubicBezTo>
                    <a:lnTo>
                      <a:pt x="1410" y="1251"/>
                    </a:lnTo>
                    <a:cubicBezTo>
                      <a:pt x="1419" y="1255"/>
                      <a:pt x="1430" y="1259"/>
                      <a:pt x="1440" y="1259"/>
                    </a:cubicBezTo>
                    <a:cubicBezTo>
                      <a:pt x="1449" y="1259"/>
                      <a:pt x="1455" y="1257"/>
                      <a:pt x="1461" y="1255"/>
                    </a:cubicBezTo>
                    <a:lnTo>
                      <a:pt x="4262" y="112"/>
                    </a:lnTo>
                    <a:cubicBezTo>
                      <a:pt x="4326" y="86"/>
                      <a:pt x="4299" y="1"/>
                      <a:pt x="4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2"/>
              <p:cNvSpPr/>
              <p:nvPr/>
            </p:nvSpPr>
            <p:spPr>
              <a:xfrm>
                <a:off x="1048324" y="3504649"/>
                <a:ext cx="668221" cy="39981"/>
              </a:xfrm>
              <a:custGeom>
                <a:avLst/>
                <a:gdLst/>
                <a:ahLst/>
                <a:cxnLst/>
                <a:rect l="l" t="t" r="r" b="b"/>
                <a:pathLst>
                  <a:path w="7354" h="440" extrusionOk="0">
                    <a:moveTo>
                      <a:pt x="7279" y="1"/>
                    </a:moveTo>
                    <a:cubicBezTo>
                      <a:pt x="7277" y="1"/>
                      <a:pt x="7274" y="1"/>
                      <a:pt x="7271" y="1"/>
                    </a:cubicBezTo>
                    <a:lnTo>
                      <a:pt x="74" y="327"/>
                    </a:lnTo>
                    <a:cubicBezTo>
                      <a:pt x="0" y="327"/>
                      <a:pt x="2" y="440"/>
                      <a:pt x="76" y="440"/>
                    </a:cubicBezTo>
                    <a:cubicBezTo>
                      <a:pt x="77" y="440"/>
                      <a:pt x="78" y="440"/>
                      <a:pt x="78" y="440"/>
                    </a:cubicBezTo>
                    <a:lnTo>
                      <a:pt x="80" y="440"/>
                    </a:lnTo>
                    <a:lnTo>
                      <a:pt x="7278" y="114"/>
                    </a:lnTo>
                    <a:cubicBezTo>
                      <a:pt x="7354" y="114"/>
                      <a:pt x="7351" y="1"/>
                      <a:pt x="7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2"/>
              <p:cNvSpPr/>
              <p:nvPr/>
            </p:nvSpPr>
            <p:spPr>
              <a:xfrm>
                <a:off x="1034513" y="3385343"/>
                <a:ext cx="689574" cy="65877"/>
              </a:xfrm>
              <a:custGeom>
                <a:avLst/>
                <a:gdLst/>
                <a:ahLst/>
                <a:cxnLst/>
                <a:rect l="l" t="t" r="r" b="b"/>
                <a:pathLst>
                  <a:path w="7589" h="725" extrusionOk="0">
                    <a:moveTo>
                      <a:pt x="7512" y="0"/>
                    </a:moveTo>
                    <a:cubicBezTo>
                      <a:pt x="7509" y="0"/>
                      <a:pt x="7506" y="1"/>
                      <a:pt x="7502" y="1"/>
                    </a:cubicBezTo>
                    <a:lnTo>
                      <a:pt x="73" y="610"/>
                    </a:lnTo>
                    <a:cubicBezTo>
                      <a:pt x="0" y="616"/>
                      <a:pt x="5" y="723"/>
                      <a:pt x="77" y="725"/>
                    </a:cubicBezTo>
                    <a:lnTo>
                      <a:pt x="81" y="725"/>
                    </a:lnTo>
                    <a:lnTo>
                      <a:pt x="7513" y="114"/>
                    </a:lnTo>
                    <a:cubicBezTo>
                      <a:pt x="7588" y="112"/>
                      <a:pt x="7584" y="0"/>
                      <a:pt x="7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2"/>
              <p:cNvSpPr/>
              <p:nvPr/>
            </p:nvSpPr>
            <p:spPr>
              <a:xfrm>
                <a:off x="1114383" y="3612325"/>
                <a:ext cx="544827" cy="214441"/>
              </a:xfrm>
              <a:custGeom>
                <a:avLst/>
                <a:gdLst/>
                <a:ahLst/>
                <a:cxnLst/>
                <a:rect l="l" t="t" r="r" b="b"/>
                <a:pathLst>
                  <a:path w="5996" h="2360" extrusionOk="0">
                    <a:moveTo>
                      <a:pt x="4452" y="1"/>
                    </a:moveTo>
                    <a:cubicBezTo>
                      <a:pt x="3371" y="1"/>
                      <a:pt x="547" y="691"/>
                      <a:pt x="547" y="691"/>
                    </a:cubicBezTo>
                    <a:cubicBezTo>
                      <a:pt x="477" y="1159"/>
                      <a:pt x="0" y="2145"/>
                      <a:pt x="1118" y="2355"/>
                    </a:cubicBezTo>
                    <a:cubicBezTo>
                      <a:pt x="1132" y="2358"/>
                      <a:pt x="1152" y="2359"/>
                      <a:pt x="1178" y="2359"/>
                    </a:cubicBezTo>
                    <a:cubicBezTo>
                      <a:pt x="1492" y="2359"/>
                      <a:pt x="2575" y="2163"/>
                      <a:pt x="2825" y="2163"/>
                    </a:cubicBezTo>
                    <a:cubicBezTo>
                      <a:pt x="2836" y="2163"/>
                      <a:pt x="2845" y="2163"/>
                      <a:pt x="2852" y="2164"/>
                    </a:cubicBezTo>
                    <a:cubicBezTo>
                      <a:pt x="2998" y="2179"/>
                      <a:pt x="3146" y="2186"/>
                      <a:pt x="3295" y="2186"/>
                    </a:cubicBezTo>
                    <a:cubicBezTo>
                      <a:pt x="4494" y="2186"/>
                      <a:pt x="5737" y="1737"/>
                      <a:pt x="5817" y="1453"/>
                    </a:cubicBezTo>
                    <a:cubicBezTo>
                      <a:pt x="5841" y="1368"/>
                      <a:pt x="5761" y="1337"/>
                      <a:pt x="5629" y="1337"/>
                    </a:cubicBezTo>
                    <a:cubicBezTo>
                      <a:pt x="5504" y="1337"/>
                      <a:pt x="5331" y="1365"/>
                      <a:pt x="5161" y="1403"/>
                    </a:cubicBezTo>
                    <a:lnTo>
                      <a:pt x="5161" y="1403"/>
                    </a:lnTo>
                    <a:cubicBezTo>
                      <a:pt x="5550" y="1275"/>
                      <a:pt x="5982" y="1081"/>
                      <a:pt x="5993" y="842"/>
                    </a:cubicBezTo>
                    <a:cubicBezTo>
                      <a:pt x="5995" y="797"/>
                      <a:pt x="5901" y="780"/>
                      <a:pt x="5757" y="780"/>
                    </a:cubicBezTo>
                    <a:cubicBezTo>
                      <a:pt x="5487" y="780"/>
                      <a:pt x="5046" y="840"/>
                      <a:pt x="4751" y="885"/>
                    </a:cubicBezTo>
                    <a:lnTo>
                      <a:pt x="4751" y="885"/>
                    </a:lnTo>
                    <a:cubicBezTo>
                      <a:pt x="5166" y="807"/>
                      <a:pt x="5836" y="638"/>
                      <a:pt x="5585" y="389"/>
                    </a:cubicBezTo>
                    <a:cubicBezTo>
                      <a:pt x="5553" y="357"/>
                      <a:pt x="5461" y="344"/>
                      <a:pt x="5335" y="344"/>
                    </a:cubicBezTo>
                    <a:cubicBezTo>
                      <a:pt x="4826" y="344"/>
                      <a:pt x="3754" y="553"/>
                      <a:pt x="3754" y="553"/>
                    </a:cubicBezTo>
                    <a:cubicBezTo>
                      <a:pt x="3754" y="553"/>
                      <a:pt x="5370" y="121"/>
                      <a:pt x="4674" y="14"/>
                    </a:cubicBezTo>
                    <a:cubicBezTo>
                      <a:pt x="4612" y="5"/>
                      <a:pt x="4538" y="1"/>
                      <a:pt x="4452"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2"/>
              <p:cNvSpPr/>
              <p:nvPr/>
            </p:nvSpPr>
            <p:spPr>
              <a:xfrm>
                <a:off x="1168539" y="2888218"/>
                <a:ext cx="337382" cy="194542"/>
              </a:xfrm>
              <a:custGeom>
                <a:avLst/>
                <a:gdLst/>
                <a:ahLst/>
                <a:cxnLst/>
                <a:rect l="l" t="t" r="r" b="b"/>
                <a:pathLst>
                  <a:path w="3713" h="2141" extrusionOk="0">
                    <a:moveTo>
                      <a:pt x="1982" y="0"/>
                    </a:moveTo>
                    <a:cubicBezTo>
                      <a:pt x="1972" y="0"/>
                      <a:pt x="1962" y="0"/>
                      <a:pt x="1952" y="1"/>
                    </a:cubicBezTo>
                    <a:cubicBezTo>
                      <a:pt x="1952" y="1"/>
                      <a:pt x="971" y="107"/>
                      <a:pt x="315" y="901"/>
                    </a:cubicBezTo>
                    <a:cubicBezTo>
                      <a:pt x="115" y="1144"/>
                      <a:pt x="117" y="1229"/>
                      <a:pt x="216" y="1229"/>
                    </a:cubicBezTo>
                    <a:cubicBezTo>
                      <a:pt x="442" y="1229"/>
                      <a:pt x="1168" y="795"/>
                      <a:pt x="1169" y="794"/>
                    </a:cubicBezTo>
                    <a:lnTo>
                      <a:pt x="1169" y="794"/>
                    </a:lnTo>
                    <a:cubicBezTo>
                      <a:pt x="1168" y="795"/>
                      <a:pt x="0" y="1705"/>
                      <a:pt x="336" y="1882"/>
                    </a:cubicBezTo>
                    <a:cubicBezTo>
                      <a:pt x="365" y="1897"/>
                      <a:pt x="399" y="1904"/>
                      <a:pt x="437" y="1904"/>
                    </a:cubicBezTo>
                    <a:cubicBezTo>
                      <a:pt x="777" y="1904"/>
                      <a:pt x="1458" y="1356"/>
                      <a:pt x="1684" y="1167"/>
                    </a:cubicBezTo>
                    <a:lnTo>
                      <a:pt x="1684" y="1167"/>
                    </a:lnTo>
                    <a:cubicBezTo>
                      <a:pt x="1463" y="1359"/>
                      <a:pt x="841" y="1930"/>
                      <a:pt x="1013" y="2110"/>
                    </a:cubicBezTo>
                    <a:cubicBezTo>
                      <a:pt x="1034" y="2131"/>
                      <a:pt x="1063" y="2140"/>
                      <a:pt x="1101" y="2140"/>
                    </a:cubicBezTo>
                    <a:cubicBezTo>
                      <a:pt x="1453" y="2140"/>
                      <a:pt x="2498" y="1316"/>
                      <a:pt x="3078" y="1175"/>
                    </a:cubicBezTo>
                    <a:cubicBezTo>
                      <a:pt x="3713" y="1019"/>
                      <a:pt x="3195" y="0"/>
                      <a:pt x="1982"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2"/>
              <p:cNvSpPr/>
              <p:nvPr/>
            </p:nvSpPr>
            <p:spPr>
              <a:xfrm>
                <a:off x="380375" y="3302473"/>
                <a:ext cx="945087" cy="692573"/>
              </a:xfrm>
              <a:custGeom>
                <a:avLst/>
                <a:gdLst/>
                <a:ahLst/>
                <a:cxnLst/>
                <a:rect l="l" t="t" r="r" b="b"/>
                <a:pathLst>
                  <a:path w="10401" h="7622" extrusionOk="0">
                    <a:moveTo>
                      <a:pt x="2140" y="1"/>
                    </a:moveTo>
                    <a:cubicBezTo>
                      <a:pt x="1632" y="1"/>
                      <a:pt x="438" y="834"/>
                      <a:pt x="227" y="1045"/>
                    </a:cubicBezTo>
                    <a:cubicBezTo>
                      <a:pt x="0" y="1272"/>
                      <a:pt x="1933" y="7622"/>
                      <a:pt x="3414" y="7622"/>
                    </a:cubicBezTo>
                    <a:cubicBezTo>
                      <a:pt x="3432" y="7622"/>
                      <a:pt x="3449" y="7621"/>
                      <a:pt x="3467" y="7619"/>
                    </a:cubicBezTo>
                    <a:cubicBezTo>
                      <a:pt x="4952" y="7466"/>
                      <a:pt x="10019" y="6210"/>
                      <a:pt x="10211" y="6019"/>
                    </a:cubicBezTo>
                    <a:cubicBezTo>
                      <a:pt x="10400" y="5827"/>
                      <a:pt x="9468" y="3333"/>
                      <a:pt x="9468" y="3333"/>
                    </a:cubicBezTo>
                    <a:cubicBezTo>
                      <a:pt x="9448" y="3253"/>
                      <a:pt x="9313" y="3220"/>
                      <a:pt x="9103" y="3220"/>
                    </a:cubicBezTo>
                    <a:cubicBezTo>
                      <a:pt x="8104" y="3220"/>
                      <a:pt x="5401" y="3961"/>
                      <a:pt x="5180" y="3961"/>
                    </a:cubicBezTo>
                    <a:cubicBezTo>
                      <a:pt x="4914" y="3961"/>
                      <a:pt x="2666" y="168"/>
                      <a:pt x="2247" y="17"/>
                    </a:cubicBezTo>
                    <a:cubicBezTo>
                      <a:pt x="2216" y="6"/>
                      <a:pt x="2180" y="1"/>
                      <a:pt x="2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2"/>
              <p:cNvSpPr/>
              <p:nvPr/>
            </p:nvSpPr>
            <p:spPr>
              <a:xfrm>
                <a:off x="1162723" y="3641402"/>
                <a:ext cx="93500" cy="192361"/>
              </a:xfrm>
              <a:custGeom>
                <a:avLst/>
                <a:gdLst/>
                <a:ahLst/>
                <a:cxnLst/>
                <a:rect l="l" t="t" r="r" b="b"/>
                <a:pathLst>
                  <a:path w="1029" h="2117" extrusionOk="0">
                    <a:moveTo>
                      <a:pt x="0" y="1"/>
                    </a:moveTo>
                    <a:cubicBezTo>
                      <a:pt x="1" y="2"/>
                      <a:pt x="858" y="2003"/>
                      <a:pt x="1028" y="2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2"/>
              <p:cNvSpPr/>
              <p:nvPr/>
            </p:nvSpPr>
            <p:spPr>
              <a:xfrm>
                <a:off x="1156090" y="3636313"/>
                <a:ext cx="106130" cy="202629"/>
              </a:xfrm>
              <a:custGeom>
                <a:avLst/>
                <a:gdLst/>
                <a:ahLst/>
                <a:cxnLst/>
                <a:rect l="l" t="t" r="r" b="b"/>
                <a:pathLst>
                  <a:path w="1168" h="2230" extrusionOk="0">
                    <a:moveTo>
                      <a:pt x="74" y="0"/>
                    </a:moveTo>
                    <a:cubicBezTo>
                      <a:pt x="38" y="0"/>
                      <a:pt x="1" y="35"/>
                      <a:pt x="20" y="80"/>
                    </a:cubicBezTo>
                    <a:cubicBezTo>
                      <a:pt x="165" y="417"/>
                      <a:pt x="893" y="2102"/>
                      <a:pt x="1069" y="2221"/>
                    </a:cubicBezTo>
                    <a:cubicBezTo>
                      <a:pt x="1080" y="2228"/>
                      <a:pt x="1091" y="2230"/>
                      <a:pt x="1101" y="2230"/>
                    </a:cubicBezTo>
                    <a:cubicBezTo>
                      <a:pt x="1120" y="2230"/>
                      <a:pt x="1137" y="2221"/>
                      <a:pt x="1148" y="2204"/>
                    </a:cubicBezTo>
                    <a:cubicBezTo>
                      <a:pt x="1167" y="2179"/>
                      <a:pt x="1159" y="2142"/>
                      <a:pt x="1133" y="2125"/>
                    </a:cubicBezTo>
                    <a:cubicBezTo>
                      <a:pt x="1029" y="2053"/>
                      <a:pt x="537" y="995"/>
                      <a:pt x="124" y="36"/>
                    </a:cubicBezTo>
                    <a:cubicBezTo>
                      <a:pt x="114" y="11"/>
                      <a:pt x="94"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2"/>
              <p:cNvSpPr/>
              <p:nvPr/>
            </p:nvSpPr>
            <p:spPr>
              <a:xfrm>
                <a:off x="646882" y="3340273"/>
                <a:ext cx="383178" cy="328386"/>
              </a:xfrm>
              <a:custGeom>
                <a:avLst/>
                <a:gdLst/>
                <a:ahLst/>
                <a:cxnLst/>
                <a:rect l="l" t="t" r="r" b="b"/>
                <a:pathLst>
                  <a:path w="4217" h="3614" extrusionOk="0">
                    <a:moveTo>
                      <a:pt x="77" y="1"/>
                    </a:moveTo>
                    <a:cubicBezTo>
                      <a:pt x="38" y="1"/>
                      <a:pt x="0" y="41"/>
                      <a:pt x="25" y="86"/>
                    </a:cubicBezTo>
                    <a:cubicBezTo>
                      <a:pt x="361" y="652"/>
                      <a:pt x="2042" y="3477"/>
                      <a:pt x="2215" y="3592"/>
                    </a:cubicBezTo>
                    <a:cubicBezTo>
                      <a:pt x="2245" y="3606"/>
                      <a:pt x="2279" y="3613"/>
                      <a:pt x="2313" y="3613"/>
                    </a:cubicBezTo>
                    <a:cubicBezTo>
                      <a:pt x="2318" y="3613"/>
                      <a:pt x="2323" y="3613"/>
                      <a:pt x="2328" y="3613"/>
                    </a:cubicBezTo>
                    <a:cubicBezTo>
                      <a:pt x="2704" y="3613"/>
                      <a:pt x="3792" y="3262"/>
                      <a:pt x="4151" y="3142"/>
                    </a:cubicBezTo>
                    <a:cubicBezTo>
                      <a:pt x="4216" y="3120"/>
                      <a:pt x="4194" y="3030"/>
                      <a:pt x="4137" y="3030"/>
                    </a:cubicBezTo>
                    <a:cubicBezTo>
                      <a:pt x="4130" y="3030"/>
                      <a:pt x="4123" y="3031"/>
                      <a:pt x="4115" y="3034"/>
                    </a:cubicBezTo>
                    <a:cubicBezTo>
                      <a:pt x="3376" y="3280"/>
                      <a:pt x="2561" y="3506"/>
                      <a:pt x="2331" y="3506"/>
                    </a:cubicBezTo>
                    <a:cubicBezTo>
                      <a:pt x="2307" y="3506"/>
                      <a:pt x="2289" y="3503"/>
                      <a:pt x="2279" y="3498"/>
                    </a:cubicBezTo>
                    <a:cubicBezTo>
                      <a:pt x="2149" y="3398"/>
                      <a:pt x="919" y="1368"/>
                      <a:pt x="125" y="29"/>
                    </a:cubicBezTo>
                    <a:cubicBezTo>
                      <a:pt x="112" y="9"/>
                      <a:pt x="94"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2"/>
              <p:cNvSpPr/>
              <p:nvPr/>
            </p:nvSpPr>
            <p:spPr>
              <a:xfrm>
                <a:off x="640976" y="3668389"/>
                <a:ext cx="215895" cy="181003"/>
              </a:xfrm>
              <a:custGeom>
                <a:avLst/>
                <a:gdLst/>
                <a:ahLst/>
                <a:cxnLst/>
                <a:rect l="l" t="t" r="r" b="b"/>
                <a:pathLst>
                  <a:path w="2376" h="1992" extrusionOk="0">
                    <a:moveTo>
                      <a:pt x="2307" y="0"/>
                    </a:moveTo>
                    <a:cubicBezTo>
                      <a:pt x="2209" y="0"/>
                      <a:pt x="1833" y="147"/>
                      <a:pt x="52" y="1372"/>
                    </a:cubicBezTo>
                    <a:cubicBezTo>
                      <a:pt x="1" y="1409"/>
                      <a:pt x="35" y="1478"/>
                      <a:pt x="84" y="1478"/>
                    </a:cubicBezTo>
                    <a:cubicBezTo>
                      <a:pt x="94" y="1478"/>
                      <a:pt x="105" y="1475"/>
                      <a:pt x="115" y="1468"/>
                    </a:cubicBezTo>
                    <a:cubicBezTo>
                      <a:pt x="975" y="876"/>
                      <a:pt x="1946" y="249"/>
                      <a:pt x="2227" y="132"/>
                    </a:cubicBezTo>
                    <a:lnTo>
                      <a:pt x="2227" y="132"/>
                    </a:lnTo>
                    <a:cubicBezTo>
                      <a:pt x="2073" y="415"/>
                      <a:pt x="1407" y="1311"/>
                      <a:pt x="952" y="1900"/>
                    </a:cubicBezTo>
                    <a:cubicBezTo>
                      <a:pt x="933" y="1924"/>
                      <a:pt x="937" y="1960"/>
                      <a:pt x="962" y="1979"/>
                    </a:cubicBezTo>
                    <a:cubicBezTo>
                      <a:pt x="973" y="1987"/>
                      <a:pt x="986" y="1992"/>
                      <a:pt x="999" y="1992"/>
                    </a:cubicBezTo>
                    <a:cubicBezTo>
                      <a:pt x="1016" y="1992"/>
                      <a:pt x="1031" y="1983"/>
                      <a:pt x="1043" y="1968"/>
                    </a:cubicBezTo>
                    <a:cubicBezTo>
                      <a:pt x="1171" y="1802"/>
                      <a:pt x="2310" y="323"/>
                      <a:pt x="2367" y="91"/>
                    </a:cubicBezTo>
                    <a:cubicBezTo>
                      <a:pt x="2376" y="61"/>
                      <a:pt x="2365" y="29"/>
                      <a:pt x="2342" y="10"/>
                    </a:cubicBezTo>
                    <a:cubicBezTo>
                      <a:pt x="2335" y="6"/>
                      <a:pt x="2327" y="0"/>
                      <a:pt x="2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2"/>
              <p:cNvSpPr/>
              <p:nvPr/>
            </p:nvSpPr>
            <p:spPr>
              <a:xfrm>
                <a:off x="261614" y="3275123"/>
                <a:ext cx="257784" cy="574267"/>
              </a:xfrm>
              <a:custGeom>
                <a:avLst/>
                <a:gdLst/>
                <a:ahLst/>
                <a:cxnLst/>
                <a:rect l="l" t="t" r="r" b="b"/>
                <a:pathLst>
                  <a:path w="2837" h="6320" extrusionOk="0">
                    <a:moveTo>
                      <a:pt x="513" y="0"/>
                    </a:moveTo>
                    <a:cubicBezTo>
                      <a:pt x="490" y="0"/>
                      <a:pt x="467" y="13"/>
                      <a:pt x="460" y="44"/>
                    </a:cubicBezTo>
                    <a:cubicBezTo>
                      <a:pt x="0" y="1593"/>
                      <a:pt x="2611" y="6100"/>
                      <a:pt x="2722" y="6292"/>
                    </a:cubicBezTo>
                    <a:cubicBezTo>
                      <a:pt x="2733" y="6309"/>
                      <a:pt x="2752" y="6320"/>
                      <a:pt x="2773" y="6320"/>
                    </a:cubicBezTo>
                    <a:cubicBezTo>
                      <a:pt x="2782" y="6320"/>
                      <a:pt x="2792" y="6317"/>
                      <a:pt x="2801" y="6311"/>
                    </a:cubicBezTo>
                    <a:cubicBezTo>
                      <a:pt x="2828" y="6296"/>
                      <a:pt x="2837" y="6260"/>
                      <a:pt x="2822" y="6234"/>
                    </a:cubicBezTo>
                    <a:cubicBezTo>
                      <a:pt x="2794" y="6188"/>
                      <a:pt x="123" y="1578"/>
                      <a:pt x="568" y="78"/>
                    </a:cubicBezTo>
                    <a:cubicBezTo>
                      <a:pt x="584" y="31"/>
                      <a:pt x="548" y="0"/>
                      <a:pt x="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2"/>
              <p:cNvSpPr/>
              <p:nvPr/>
            </p:nvSpPr>
            <p:spPr>
              <a:xfrm>
                <a:off x="432168" y="2345569"/>
                <a:ext cx="578265" cy="425339"/>
              </a:xfrm>
              <a:custGeom>
                <a:avLst/>
                <a:gdLst/>
                <a:ahLst/>
                <a:cxnLst/>
                <a:rect l="l" t="t" r="r" b="b"/>
                <a:pathLst>
                  <a:path w="6364" h="4681" extrusionOk="0">
                    <a:moveTo>
                      <a:pt x="4017" y="1"/>
                    </a:moveTo>
                    <a:cubicBezTo>
                      <a:pt x="2992" y="1"/>
                      <a:pt x="1570" y="254"/>
                      <a:pt x="951" y="1020"/>
                    </a:cubicBezTo>
                    <a:cubicBezTo>
                      <a:pt x="0" y="2201"/>
                      <a:pt x="570" y="3802"/>
                      <a:pt x="990" y="4336"/>
                    </a:cubicBezTo>
                    <a:cubicBezTo>
                      <a:pt x="1200" y="4604"/>
                      <a:pt x="1467" y="4680"/>
                      <a:pt x="1696" y="4680"/>
                    </a:cubicBezTo>
                    <a:cubicBezTo>
                      <a:pt x="1925" y="4680"/>
                      <a:pt x="2115" y="4604"/>
                      <a:pt x="2171" y="4566"/>
                    </a:cubicBezTo>
                    <a:cubicBezTo>
                      <a:pt x="2286" y="4489"/>
                      <a:pt x="1371" y="2508"/>
                      <a:pt x="1562" y="1974"/>
                    </a:cubicBezTo>
                    <a:cubicBezTo>
                      <a:pt x="1600" y="1867"/>
                      <a:pt x="1710" y="1829"/>
                      <a:pt x="1873" y="1829"/>
                    </a:cubicBezTo>
                    <a:cubicBezTo>
                      <a:pt x="2290" y="1829"/>
                      <a:pt x="3053" y="2081"/>
                      <a:pt x="3820" y="2081"/>
                    </a:cubicBezTo>
                    <a:cubicBezTo>
                      <a:pt x="4255" y="2081"/>
                      <a:pt x="4692" y="2000"/>
                      <a:pt x="5067" y="1746"/>
                    </a:cubicBezTo>
                    <a:cubicBezTo>
                      <a:pt x="6363" y="869"/>
                      <a:pt x="5144" y="182"/>
                      <a:pt x="5144" y="182"/>
                    </a:cubicBezTo>
                    <a:cubicBezTo>
                      <a:pt x="5011" y="75"/>
                      <a:pt x="4572" y="1"/>
                      <a:pt x="4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2"/>
              <p:cNvSpPr/>
              <p:nvPr/>
            </p:nvSpPr>
            <p:spPr>
              <a:xfrm>
                <a:off x="1483931" y="3687652"/>
                <a:ext cx="73964" cy="14357"/>
              </a:xfrm>
              <a:custGeom>
                <a:avLst/>
                <a:gdLst/>
                <a:ahLst/>
                <a:cxnLst/>
                <a:rect l="l" t="t" r="r" b="b"/>
                <a:pathLst>
                  <a:path w="814" h="158" extrusionOk="0">
                    <a:moveTo>
                      <a:pt x="813" y="0"/>
                    </a:moveTo>
                    <a:lnTo>
                      <a:pt x="0" y="158"/>
                    </a:lnTo>
                    <a:cubicBezTo>
                      <a:pt x="0" y="158"/>
                      <a:pt x="554" y="54"/>
                      <a:pt x="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2"/>
              <p:cNvSpPr/>
              <p:nvPr/>
            </p:nvSpPr>
            <p:spPr>
              <a:xfrm>
                <a:off x="1482932" y="3682382"/>
                <a:ext cx="82687" cy="24715"/>
              </a:xfrm>
              <a:custGeom>
                <a:avLst/>
                <a:gdLst/>
                <a:ahLst/>
                <a:cxnLst/>
                <a:rect l="l" t="t" r="r" b="b"/>
                <a:pathLst>
                  <a:path w="910" h="272" extrusionOk="0">
                    <a:moveTo>
                      <a:pt x="831" y="1"/>
                    </a:moveTo>
                    <a:cubicBezTo>
                      <a:pt x="826" y="1"/>
                      <a:pt x="820" y="1"/>
                      <a:pt x="814" y="3"/>
                    </a:cubicBezTo>
                    <a:cubicBezTo>
                      <a:pt x="554" y="54"/>
                      <a:pt x="1" y="158"/>
                      <a:pt x="1" y="158"/>
                    </a:cubicBezTo>
                    <a:lnTo>
                      <a:pt x="22" y="271"/>
                    </a:lnTo>
                    <a:cubicBezTo>
                      <a:pt x="22" y="271"/>
                      <a:pt x="577" y="167"/>
                      <a:pt x="837" y="116"/>
                    </a:cubicBezTo>
                    <a:cubicBezTo>
                      <a:pt x="909" y="104"/>
                      <a:pt x="895" y="1"/>
                      <a:pt x="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2"/>
              <p:cNvSpPr/>
              <p:nvPr/>
            </p:nvSpPr>
            <p:spPr>
              <a:xfrm>
                <a:off x="1493381" y="3730177"/>
                <a:ext cx="97771" cy="12630"/>
              </a:xfrm>
              <a:custGeom>
                <a:avLst/>
                <a:gdLst/>
                <a:ahLst/>
                <a:cxnLst/>
                <a:rect l="l" t="t" r="r" b="b"/>
                <a:pathLst>
                  <a:path w="1076" h="139" extrusionOk="0">
                    <a:moveTo>
                      <a:pt x="1075" y="1"/>
                    </a:moveTo>
                    <a:lnTo>
                      <a:pt x="1" y="139"/>
                    </a:lnTo>
                    <a:cubicBezTo>
                      <a:pt x="1" y="139"/>
                      <a:pt x="884" y="139"/>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2"/>
              <p:cNvSpPr/>
              <p:nvPr/>
            </p:nvSpPr>
            <p:spPr>
              <a:xfrm>
                <a:off x="1486384" y="3725180"/>
                <a:ext cx="111946" cy="22898"/>
              </a:xfrm>
              <a:custGeom>
                <a:avLst/>
                <a:gdLst/>
                <a:ahLst/>
                <a:cxnLst/>
                <a:rect l="l" t="t" r="r" b="b"/>
                <a:pathLst>
                  <a:path w="1232" h="252" extrusionOk="0">
                    <a:moveTo>
                      <a:pt x="1151" y="0"/>
                    </a:moveTo>
                    <a:cubicBezTo>
                      <a:pt x="1140" y="0"/>
                      <a:pt x="1129" y="4"/>
                      <a:pt x="1118" y="11"/>
                    </a:cubicBezTo>
                    <a:cubicBezTo>
                      <a:pt x="988" y="105"/>
                      <a:pt x="424" y="139"/>
                      <a:pt x="78" y="139"/>
                    </a:cubicBezTo>
                    <a:cubicBezTo>
                      <a:pt x="1" y="139"/>
                      <a:pt x="1" y="251"/>
                      <a:pt x="78" y="251"/>
                    </a:cubicBezTo>
                    <a:cubicBezTo>
                      <a:pt x="169" y="251"/>
                      <a:pt x="986" y="247"/>
                      <a:pt x="1184" y="102"/>
                    </a:cubicBezTo>
                    <a:cubicBezTo>
                      <a:pt x="1231" y="64"/>
                      <a:pt x="1197"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2"/>
              <p:cNvSpPr/>
              <p:nvPr/>
            </p:nvSpPr>
            <p:spPr>
              <a:xfrm>
                <a:off x="598996" y="2244617"/>
                <a:ext cx="304852" cy="171281"/>
              </a:xfrm>
              <a:custGeom>
                <a:avLst/>
                <a:gdLst/>
                <a:ahLst/>
                <a:cxnLst/>
                <a:rect l="l" t="t" r="r" b="b"/>
                <a:pathLst>
                  <a:path w="3355" h="1885" extrusionOk="0">
                    <a:moveTo>
                      <a:pt x="88" y="1"/>
                    </a:moveTo>
                    <a:cubicBezTo>
                      <a:pt x="65" y="1"/>
                      <a:pt x="42" y="13"/>
                      <a:pt x="33" y="41"/>
                    </a:cubicBezTo>
                    <a:cubicBezTo>
                      <a:pt x="33" y="46"/>
                      <a:pt x="1" y="176"/>
                      <a:pt x="101" y="325"/>
                    </a:cubicBezTo>
                    <a:cubicBezTo>
                      <a:pt x="231" y="518"/>
                      <a:pt x="511" y="648"/>
                      <a:pt x="937" y="712"/>
                    </a:cubicBezTo>
                    <a:cubicBezTo>
                      <a:pt x="1141" y="742"/>
                      <a:pt x="1346" y="754"/>
                      <a:pt x="1542" y="765"/>
                    </a:cubicBezTo>
                    <a:cubicBezTo>
                      <a:pt x="2274" y="806"/>
                      <a:pt x="2908" y="842"/>
                      <a:pt x="3236" y="1846"/>
                    </a:cubicBezTo>
                    <a:cubicBezTo>
                      <a:pt x="3242" y="1867"/>
                      <a:pt x="3263" y="1884"/>
                      <a:pt x="3289" y="1884"/>
                    </a:cubicBezTo>
                    <a:cubicBezTo>
                      <a:pt x="3295" y="1884"/>
                      <a:pt x="3302" y="1882"/>
                      <a:pt x="3308" y="1880"/>
                    </a:cubicBezTo>
                    <a:cubicBezTo>
                      <a:pt x="3338" y="1870"/>
                      <a:pt x="3355" y="1838"/>
                      <a:pt x="3344" y="1808"/>
                    </a:cubicBezTo>
                    <a:cubicBezTo>
                      <a:pt x="2993" y="729"/>
                      <a:pt x="2291" y="691"/>
                      <a:pt x="1548" y="648"/>
                    </a:cubicBezTo>
                    <a:cubicBezTo>
                      <a:pt x="1354" y="637"/>
                      <a:pt x="1154" y="627"/>
                      <a:pt x="954" y="597"/>
                    </a:cubicBezTo>
                    <a:cubicBezTo>
                      <a:pt x="469" y="527"/>
                      <a:pt x="275" y="378"/>
                      <a:pt x="199" y="265"/>
                    </a:cubicBezTo>
                    <a:cubicBezTo>
                      <a:pt x="126" y="159"/>
                      <a:pt x="145" y="71"/>
                      <a:pt x="145" y="67"/>
                    </a:cubicBezTo>
                    <a:cubicBezTo>
                      <a:pt x="152" y="26"/>
                      <a:pt x="120" y="1"/>
                      <a:pt x="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2"/>
              <p:cNvSpPr/>
              <p:nvPr/>
            </p:nvSpPr>
            <p:spPr>
              <a:xfrm>
                <a:off x="536572" y="2356018"/>
                <a:ext cx="297310" cy="127393"/>
              </a:xfrm>
              <a:custGeom>
                <a:avLst/>
                <a:gdLst/>
                <a:ahLst/>
                <a:cxnLst/>
                <a:rect l="l" t="t" r="r" b="b"/>
                <a:pathLst>
                  <a:path w="3272" h="1402" extrusionOk="0">
                    <a:moveTo>
                      <a:pt x="63" y="0"/>
                    </a:moveTo>
                    <a:cubicBezTo>
                      <a:pt x="60" y="0"/>
                      <a:pt x="58" y="1"/>
                      <a:pt x="56" y="1"/>
                    </a:cubicBezTo>
                    <a:cubicBezTo>
                      <a:pt x="24" y="3"/>
                      <a:pt x="0" y="31"/>
                      <a:pt x="2" y="63"/>
                    </a:cubicBezTo>
                    <a:cubicBezTo>
                      <a:pt x="7" y="88"/>
                      <a:pt x="77" y="680"/>
                      <a:pt x="1052" y="829"/>
                    </a:cubicBezTo>
                    <a:cubicBezTo>
                      <a:pt x="1180" y="848"/>
                      <a:pt x="1307" y="855"/>
                      <a:pt x="1432" y="855"/>
                    </a:cubicBezTo>
                    <a:cubicBezTo>
                      <a:pt x="1608" y="855"/>
                      <a:pt x="1779" y="841"/>
                      <a:pt x="1937" y="829"/>
                    </a:cubicBezTo>
                    <a:cubicBezTo>
                      <a:pt x="2087" y="816"/>
                      <a:pt x="2226" y="805"/>
                      <a:pt x="2354" y="805"/>
                    </a:cubicBezTo>
                    <a:cubicBezTo>
                      <a:pt x="2727" y="805"/>
                      <a:pt x="3001" y="903"/>
                      <a:pt x="3150" y="1363"/>
                    </a:cubicBezTo>
                    <a:cubicBezTo>
                      <a:pt x="3156" y="1386"/>
                      <a:pt x="3180" y="1401"/>
                      <a:pt x="3203" y="1401"/>
                    </a:cubicBezTo>
                    <a:lnTo>
                      <a:pt x="3205" y="1399"/>
                    </a:lnTo>
                    <a:cubicBezTo>
                      <a:pt x="3244" y="1399"/>
                      <a:pt x="3271" y="1361"/>
                      <a:pt x="3259" y="1325"/>
                    </a:cubicBezTo>
                    <a:cubicBezTo>
                      <a:pt x="3088" y="797"/>
                      <a:pt x="2757" y="690"/>
                      <a:pt x="2351" y="690"/>
                    </a:cubicBezTo>
                    <a:cubicBezTo>
                      <a:pt x="2217" y="690"/>
                      <a:pt x="2074" y="702"/>
                      <a:pt x="1926" y="714"/>
                    </a:cubicBezTo>
                    <a:cubicBezTo>
                      <a:pt x="1762" y="726"/>
                      <a:pt x="1594" y="741"/>
                      <a:pt x="1423" y="741"/>
                    </a:cubicBezTo>
                    <a:cubicBezTo>
                      <a:pt x="1307" y="741"/>
                      <a:pt x="1189" y="734"/>
                      <a:pt x="1069" y="716"/>
                    </a:cubicBezTo>
                    <a:cubicBezTo>
                      <a:pt x="188" y="582"/>
                      <a:pt x="119" y="73"/>
                      <a:pt x="117" y="52"/>
                    </a:cubicBezTo>
                    <a:cubicBezTo>
                      <a:pt x="113" y="23"/>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2"/>
              <p:cNvSpPr/>
              <p:nvPr/>
            </p:nvSpPr>
            <p:spPr>
              <a:xfrm>
                <a:off x="422446" y="2405358"/>
                <a:ext cx="135207" cy="93318"/>
              </a:xfrm>
              <a:custGeom>
                <a:avLst/>
                <a:gdLst/>
                <a:ahLst/>
                <a:cxnLst/>
                <a:rect l="l" t="t" r="r" b="b"/>
                <a:pathLst>
                  <a:path w="1488" h="1027" extrusionOk="0">
                    <a:moveTo>
                      <a:pt x="58" y="0"/>
                    </a:moveTo>
                    <a:cubicBezTo>
                      <a:pt x="57" y="0"/>
                      <a:pt x="55" y="0"/>
                      <a:pt x="54" y="1"/>
                    </a:cubicBezTo>
                    <a:cubicBezTo>
                      <a:pt x="22" y="5"/>
                      <a:pt x="1" y="32"/>
                      <a:pt x="3" y="64"/>
                    </a:cubicBezTo>
                    <a:cubicBezTo>
                      <a:pt x="3" y="86"/>
                      <a:pt x="56" y="588"/>
                      <a:pt x="445" y="860"/>
                    </a:cubicBezTo>
                    <a:cubicBezTo>
                      <a:pt x="603" y="971"/>
                      <a:pt x="792" y="1026"/>
                      <a:pt x="1012" y="1026"/>
                    </a:cubicBezTo>
                    <a:cubicBezTo>
                      <a:pt x="1148" y="1024"/>
                      <a:pt x="1284" y="1007"/>
                      <a:pt x="1418" y="971"/>
                    </a:cubicBezTo>
                    <a:cubicBezTo>
                      <a:pt x="1488" y="956"/>
                      <a:pt x="1469" y="857"/>
                      <a:pt x="1408" y="857"/>
                    </a:cubicBezTo>
                    <a:cubicBezTo>
                      <a:pt x="1402" y="857"/>
                      <a:pt x="1395" y="858"/>
                      <a:pt x="1388" y="860"/>
                    </a:cubicBezTo>
                    <a:cubicBezTo>
                      <a:pt x="1254" y="895"/>
                      <a:pt x="1128" y="913"/>
                      <a:pt x="1012" y="913"/>
                    </a:cubicBezTo>
                    <a:cubicBezTo>
                      <a:pt x="818" y="913"/>
                      <a:pt x="651" y="864"/>
                      <a:pt x="514" y="767"/>
                    </a:cubicBezTo>
                    <a:cubicBezTo>
                      <a:pt x="167" y="526"/>
                      <a:pt x="118" y="58"/>
                      <a:pt x="118" y="54"/>
                    </a:cubicBezTo>
                    <a:cubicBezTo>
                      <a:pt x="114" y="23"/>
                      <a:pt x="88"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2"/>
              <p:cNvSpPr/>
              <p:nvPr/>
            </p:nvSpPr>
            <p:spPr>
              <a:xfrm>
                <a:off x="404182" y="2615803"/>
                <a:ext cx="121941" cy="43524"/>
              </a:xfrm>
              <a:custGeom>
                <a:avLst/>
                <a:gdLst/>
                <a:ahLst/>
                <a:cxnLst/>
                <a:rect l="l" t="t" r="r" b="b"/>
                <a:pathLst>
                  <a:path w="1342" h="479" extrusionOk="0">
                    <a:moveTo>
                      <a:pt x="1260" y="0"/>
                    </a:moveTo>
                    <a:cubicBezTo>
                      <a:pt x="1249" y="0"/>
                      <a:pt x="1237" y="4"/>
                      <a:pt x="1225" y="13"/>
                    </a:cubicBezTo>
                    <a:cubicBezTo>
                      <a:pt x="842" y="308"/>
                      <a:pt x="490" y="361"/>
                      <a:pt x="286" y="361"/>
                    </a:cubicBezTo>
                    <a:cubicBezTo>
                      <a:pt x="173" y="361"/>
                      <a:pt x="105" y="345"/>
                      <a:pt x="104" y="345"/>
                    </a:cubicBezTo>
                    <a:cubicBezTo>
                      <a:pt x="96" y="342"/>
                      <a:pt x="89" y="341"/>
                      <a:pt x="83" y="341"/>
                    </a:cubicBezTo>
                    <a:cubicBezTo>
                      <a:pt x="20" y="341"/>
                      <a:pt x="1" y="442"/>
                      <a:pt x="74" y="455"/>
                    </a:cubicBezTo>
                    <a:cubicBezTo>
                      <a:pt x="144" y="472"/>
                      <a:pt x="219" y="479"/>
                      <a:pt x="291" y="479"/>
                    </a:cubicBezTo>
                    <a:cubicBezTo>
                      <a:pt x="515" y="479"/>
                      <a:pt x="887" y="417"/>
                      <a:pt x="1296" y="102"/>
                    </a:cubicBezTo>
                    <a:cubicBezTo>
                      <a:pt x="1342" y="64"/>
                      <a:pt x="1307" y="0"/>
                      <a:pt x="1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2"/>
              <p:cNvSpPr/>
              <p:nvPr/>
            </p:nvSpPr>
            <p:spPr>
              <a:xfrm>
                <a:off x="488414" y="2683316"/>
                <a:ext cx="69512" cy="59789"/>
              </a:xfrm>
              <a:custGeom>
                <a:avLst/>
                <a:gdLst/>
                <a:ahLst/>
                <a:cxnLst/>
                <a:rect l="l" t="t" r="r" b="b"/>
                <a:pathLst>
                  <a:path w="765" h="658" extrusionOk="0">
                    <a:moveTo>
                      <a:pt x="702" y="0"/>
                    </a:moveTo>
                    <a:cubicBezTo>
                      <a:pt x="677" y="0"/>
                      <a:pt x="651" y="16"/>
                      <a:pt x="647" y="51"/>
                    </a:cubicBezTo>
                    <a:cubicBezTo>
                      <a:pt x="596" y="485"/>
                      <a:pt x="90" y="542"/>
                      <a:pt x="69" y="545"/>
                    </a:cubicBezTo>
                    <a:cubicBezTo>
                      <a:pt x="0" y="553"/>
                      <a:pt x="5" y="655"/>
                      <a:pt x="75" y="657"/>
                    </a:cubicBezTo>
                    <a:lnTo>
                      <a:pt x="81" y="657"/>
                    </a:lnTo>
                    <a:cubicBezTo>
                      <a:pt x="88" y="657"/>
                      <a:pt x="698" y="589"/>
                      <a:pt x="760" y="64"/>
                    </a:cubicBezTo>
                    <a:cubicBezTo>
                      <a:pt x="765" y="23"/>
                      <a:pt x="733"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2"/>
              <p:cNvSpPr/>
              <p:nvPr/>
            </p:nvSpPr>
            <p:spPr>
              <a:xfrm>
                <a:off x="1231145" y="2947734"/>
                <a:ext cx="73419" cy="48522"/>
              </a:xfrm>
              <a:custGeom>
                <a:avLst/>
                <a:gdLst/>
                <a:ahLst/>
                <a:cxnLst/>
                <a:rect l="l" t="t" r="r" b="b"/>
                <a:pathLst>
                  <a:path w="808" h="534" extrusionOk="0">
                    <a:moveTo>
                      <a:pt x="724" y="0"/>
                    </a:moveTo>
                    <a:cubicBezTo>
                      <a:pt x="716" y="0"/>
                      <a:pt x="708" y="2"/>
                      <a:pt x="699" y="5"/>
                    </a:cubicBezTo>
                    <a:cubicBezTo>
                      <a:pt x="684" y="14"/>
                      <a:pt x="322" y="169"/>
                      <a:pt x="39" y="435"/>
                    </a:cubicBezTo>
                    <a:cubicBezTo>
                      <a:pt x="1" y="469"/>
                      <a:pt x="26" y="533"/>
                      <a:pt x="77" y="533"/>
                    </a:cubicBezTo>
                    <a:cubicBezTo>
                      <a:pt x="92" y="533"/>
                      <a:pt x="107" y="529"/>
                      <a:pt x="118" y="520"/>
                    </a:cubicBezTo>
                    <a:cubicBezTo>
                      <a:pt x="384" y="269"/>
                      <a:pt x="741" y="112"/>
                      <a:pt x="746" y="112"/>
                    </a:cubicBezTo>
                    <a:cubicBezTo>
                      <a:pt x="807" y="86"/>
                      <a:pt x="780" y="0"/>
                      <a:pt x="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2"/>
              <p:cNvSpPr/>
              <p:nvPr/>
            </p:nvSpPr>
            <p:spPr>
              <a:xfrm>
                <a:off x="1272942" y="2982536"/>
                <a:ext cx="75691" cy="46977"/>
              </a:xfrm>
              <a:custGeom>
                <a:avLst/>
                <a:gdLst/>
                <a:ahLst/>
                <a:cxnLst/>
                <a:rect l="l" t="t" r="r" b="b"/>
                <a:pathLst>
                  <a:path w="833" h="517" extrusionOk="0">
                    <a:moveTo>
                      <a:pt x="750" y="0"/>
                    </a:moveTo>
                    <a:cubicBezTo>
                      <a:pt x="743" y="0"/>
                      <a:pt x="734" y="2"/>
                      <a:pt x="726" y="5"/>
                    </a:cubicBezTo>
                    <a:cubicBezTo>
                      <a:pt x="573" y="74"/>
                      <a:pt x="75" y="303"/>
                      <a:pt x="17" y="435"/>
                    </a:cubicBezTo>
                    <a:cubicBezTo>
                      <a:pt x="0" y="474"/>
                      <a:pt x="28" y="516"/>
                      <a:pt x="71" y="516"/>
                    </a:cubicBezTo>
                    <a:cubicBezTo>
                      <a:pt x="92" y="516"/>
                      <a:pt x="113" y="501"/>
                      <a:pt x="122" y="482"/>
                    </a:cubicBezTo>
                    <a:cubicBezTo>
                      <a:pt x="149" y="420"/>
                      <a:pt x="479" y="242"/>
                      <a:pt x="771" y="112"/>
                    </a:cubicBezTo>
                    <a:cubicBezTo>
                      <a:pt x="832" y="84"/>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2"/>
              <p:cNvSpPr/>
              <p:nvPr/>
            </p:nvSpPr>
            <p:spPr>
              <a:xfrm>
                <a:off x="405999" y="3434410"/>
                <a:ext cx="22898" cy="47795"/>
              </a:xfrm>
              <a:custGeom>
                <a:avLst/>
                <a:gdLst/>
                <a:ahLst/>
                <a:cxnLst/>
                <a:rect l="l" t="t" r="r" b="b"/>
                <a:pathLst>
                  <a:path w="252" h="526" extrusionOk="0">
                    <a:moveTo>
                      <a:pt x="72" y="1"/>
                    </a:moveTo>
                    <a:cubicBezTo>
                      <a:pt x="45" y="1"/>
                      <a:pt x="19" y="17"/>
                      <a:pt x="16" y="53"/>
                    </a:cubicBezTo>
                    <a:cubicBezTo>
                      <a:pt x="1" y="174"/>
                      <a:pt x="114" y="438"/>
                      <a:pt x="135" y="491"/>
                    </a:cubicBezTo>
                    <a:cubicBezTo>
                      <a:pt x="146" y="512"/>
                      <a:pt x="167" y="525"/>
                      <a:pt x="188" y="525"/>
                    </a:cubicBezTo>
                    <a:cubicBezTo>
                      <a:pt x="197" y="525"/>
                      <a:pt x="203" y="523"/>
                      <a:pt x="211" y="521"/>
                    </a:cubicBezTo>
                    <a:cubicBezTo>
                      <a:pt x="239" y="508"/>
                      <a:pt x="252" y="474"/>
                      <a:pt x="241" y="444"/>
                    </a:cubicBezTo>
                    <a:cubicBezTo>
                      <a:pt x="190" y="327"/>
                      <a:pt x="122" y="134"/>
                      <a:pt x="128" y="68"/>
                    </a:cubicBezTo>
                    <a:cubicBezTo>
                      <a:pt x="137" y="25"/>
                      <a:pt x="104"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2"/>
              <p:cNvSpPr/>
              <p:nvPr/>
            </p:nvSpPr>
            <p:spPr>
              <a:xfrm>
                <a:off x="441982" y="3448040"/>
                <a:ext cx="23080" cy="47159"/>
              </a:xfrm>
              <a:custGeom>
                <a:avLst/>
                <a:gdLst/>
                <a:ahLst/>
                <a:cxnLst/>
                <a:rect l="l" t="t" r="r" b="b"/>
                <a:pathLst>
                  <a:path w="254" h="519" extrusionOk="0">
                    <a:moveTo>
                      <a:pt x="72" y="0"/>
                    </a:moveTo>
                    <a:cubicBezTo>
                      <a:pt x="47" y="0"/>
                      <a:pt x="22" y="15"/>
                      <a:pt x="18" y="47"/>
                    </a:cubicBezTo>
                    <a:cubicBezTo>
                      <a:pt x="1" y="167"/>
                      <a:pt x="113" y="431"/>
                      <a:pt x="137" y="484"/>
                    </a:cubicBezTo>
                    <a:cubicBezTo>
                      <a:pt x="145" y="504"/>
                      <a:pt x="164" y="518"/>
                      <a:pt x="186" y="518"/>
                    </a:cubicBezTo>
                    <a:cubicBezTo>
                      <a:pt x="187" y="518"/>
                      <a:pt x="189" y="518"/>
                      <a:pt x="190" y="518"/>
                    </a:cubicBezTo>
                    <a:cubicBezTo>
                      <a:pt x="196" y="518"/>
                      <a:pt x="205" y="518"/>
                      <a:pt x="211" y="514"/>
                    </a:cubicBezTo>
                    <a:cubicBezTo>
                      <a:pt x="241" y="501"/>
                      <a:pt x="254" y="467"/>
                      <a:pt x="241" y="439"/>
                    </a:cubicBezTo>
                    <a:cubicBezTo>
                      <a:pt x="190" y="322"/>
                      <a:pt x="122" y="126"/>
                      <a:pt x="130" y="62"/>
                    </a:cubicBezTo>
                    <a:cubicBezTo>
                      <a:pt x="134" y="23"/>
                      <a:pt x="103"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2"/>
              <p:cNvSpPr/>
              <p:nvPr/>
            </p:nvSpPr>
            <p:spPr>
              <a:xfrm>
                <a:off x="422809" y="3505467"/>
                <a:ext cx="23352" cy="47522"/>
              </a:xfrm>
              <a:custGeom>
                <a:avLst/>
                <a:gdLst/>
                <a:ahLst/>
                <a:cxnLst/>
                <a:rect l="l" t="t" r="r" b="b"/>
                <a:pathLst>
                  <a:path w="257" h="523" extrusionOk="0">
                    <a:moveTo>
                      <a:pt x="74" y="0"/>
                    </a:moveTo>
                    <a:cubicBezTo>
                      <a:pt x="45" y="0"/>
                      <a:pt x="20" y="20"/>
                      <a:pt x="18" y="50"/>
                    </a:cubicBezTo>
                    <a:cubicBezTo>
                      <a:pt x="1" y="171"/>
                      <a:pt x="114" y="435"/>
                      <a:pt x="137" y="488"/>
                    </a:cubicBezTo>
                    <a:cubicBezTo>
                      <a:pt x="146" y="509"/>
                      <a:pt x="167" y="522"/>
                      <a:pt x="190" y="522"/>
                    </a:cubicBezTo>
                    <a:cubicBezTo>
                      <a:pt x="199" y="522"/>
                      <a:pt x="205" y="520"/>
                      <a:pt x="214" y="518"/>
                    </a:cubicBezTo>
                    <a:cubicBezTo>
                      <a:pt x="241" y="505"/>
                      <a:pt x="256" y="471"/>
                      <a:pt x="244" y="443"/>
                    </a:cubicBezTo>
                    <a:cubicBezTo>
                      <a:pt x="192" y="324"/>
                      <a:pt x="124" y="131"/>
                      <a:pt x="133" y="67"/>
                    </a:cubicBezTo>
                    <a:cubicBezTo>
                      <a:pt x="137" y="33"/>
                      <a:pt x="114" y="5"/>
                      <a:pt x="82" y="1"/>
                    </a:cubicBezTo>
                    <a:cubicBezTo>
                      <a:pt x="79" y="0"/>
                      <a:pt x="76"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2"/>
              <p:cNvSpPr/>
              <p:nvPr/>
            </p:nvSpPr>
            <p:spPr>
              <a:xfrm>
                <a:off x="459609" y="3523095"/>
                <a:ext cx="22898" cy="47704"/>
              </a:xfrm>
              <a:custGeom>
                <a:avLst/>
                <a:gdLst/>
                <a:ahLst/>
                <a:cxnLst/>
                <a:rect l="l" t="t" r="r" b="b"/>
                <a:pathLst>
                  <a:path w="252" h="525" extrusionOk="0">
                    <a:moveTo>
                      <a:pt x="71" y="1"/>
                    </a:moveTo>
                    <a:cubicBezTo>
                      <a:pt x="44" y="1"/>
                      <a:pt x="18" y="17"/>
                      <a:pt x="15" y="54"/>
                    </a:cubicBezTo>
                    <a:cubicBezTo>
                      <a:pt x="0" y="173"/>
                      <a:pt x="111" y="437"/>
                      <a:pt x="134" y="490"/>
                    </a:cubicBezTo>
                    <a:cubicBezTo>
                      <a:pt x="142" y="510"/>
                      <a:pt x="162" y="524"/>
                      <a:pt x="183" y="524"/>
                    </a:cubicBezTo>
                    <a:cubicBezTo>
                      <a:pt x="185" y="524"/>
                      <a:pt x="186" y="524"/>
                      <a:pt x="188" y="524"/>
                    </a:cubicBezTo>
                    <a:cubicBezTo>
                      <a:pt x="196" y="524"/>
                      <a:pt x="202" y="524"/>
                      <a:pt x="209" y="520"/>
                    </a:cubicBezTo>
                    <a:cubicBezTo>
                      <a:pt x="239" y="507"/>
                      <a:pt x="251" y="473"/>
                      <a:pt x="239" y="445"/>
                    </a:cubicBezTo>
                    <a:cubicBezTo>
                      <a:pt x="188" y="328"/>
                      <a:pt x="119" y="132"/>
                      <a:pt x="128" y="69"/>
                    </a:cubicBezTo>
                    <a:cubicBezTo>
                      <a:pt x="136" y="25"/>
                      <a:pt x="103"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2"/>
              <p:cNvSpPr/>
              <p:nvPr/>
            </p:nvSpPr>
            <p:spPr>
              <a:xfrm>
                <a:off x="427080" y="3382980"/>
                <a:ext cx="22898" cy="47341"/>
              </a:xfrm>
              <a:custGeom>
                <a:avLst/>
                <a:gdLst/>
                <a:ahLst/>
                <a:cxnLst/>
                <a:rect l="l" t="t" r="r" b="b"/>
                <a:pathLst>
                  <a:path w="252" h="521" extrusionOk="0">
                    <a:moveTo>
                      <a:pt x="69" y="1"/>
                    </a:moveTo>
                    <a:cubicBezTo>
                      <a:pt x="42" y="1"/>
                      <a:pt x="19" y="22"/>
                      <a:pt x="16" y="51"/>
                    </a:cubicBezTo>
                    <a:cubicBezTo>
                      <a:pt x="1" y="170"/>
                      <a:pt x="114" y="434"/>
                      <a:pt x="135" y="487"/>
                    </a:cubicBezTo>
                    <a:cubicBezTo>
                      <a:pt x="145" y="508"/>
                      <a:pt x="167" y="521"/>
                      <a:pt x="188" y="521"/>
                    </a:cubicBezTo>
                    <a:cubicBezTo>
                      <a:pt x="197" y="521"/>
                      <a:pt x="203" y="519"/>
                      <a:pt x="211" y="517"/>
                    </a:cubicBezTo>
                    <a:cubicBezTo>
                      <a:pt x="239" y="504"/>
                      <a:pt x="252" y="470"/>
                      <a:pt x="241" y="442"/>
                    </a:cubicBezTo>
                    <a:cubicBezTo>
                      <a:pt x="190" y="325"/>
                      <a:pt x="120" y="129"/>
                      <a:pt x="128" y="65"/>
                    </a:cubicBezTo>
                    <a:cubicBezTo>
                      <a:pt x="133" y="34"/>
                      <a:pt x="111" y="6"/>
                      <a:pt x="80" y="2"/>
                    </a:cubicBezTo>
                    <a:cubicBezTo>
                      <a:pt x="76" y="1"/>
                      <a:pt x="72"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2"/>
              <p:cNvSpPr/>
              <p:nvPr/>
            </p:nvSpPr>
            <p:spPr>
              <a:xfrm>
                <a:off x="397367" y="3363444"/>
                <a:ext cx="16901" cy="49158"/>
              </a:xfrm>
              <a:custGeom>
                <a:avLst/>
                <a:gdLst/>
                <a:ahLst/>
                <a:cxnLst/>
                <a:rect l="l" t="t" r="r" b="b"/>
                <a:pathLst>
                  <a:path w="186" h="541" extrusionOk="0">
                    <a:moveTo>
                      <a:pt x="93" y="1"/>
                    </a:moveTo>
                    <a:cubicBezTo>
                      <a:pt x="70" y="1"/>
                      <a:pt x="49" y="13"/>
                      <a:pt x="40" y="42"/>
                    </a:cubicBezTo>
                    <a:cubicBezTo>
                      <a:pt x="0" y="157"/>
                      <a:pt x="55" y="440"/>
                      <a:pt x="68" y="495"/>
                    </a:cubicBezTo>
                    <a:cubicBezTo>
                      <a:pt x="72" y="521"/>
                      <a:pt x="96" y="540"/>
                      <a:pt x="123" y="540"/>
                    </a:cubicBezTo>
                    <a:lnTo>
                      <a:pt x="134" y="540"/>
                    </a:lnTo>
                    <a:cubicBezTo>
                      <a:pt x="166" y="534"/>
                      <a:pt x="185" y="504"/>
                      <a:pt x="179" y="472"/>
                    </a:cubicBezTo>
                    <a:cubicBezTo>
                      <a:pt x="153" y="346"/>
                      <a:pt x="128" y="142"/>
                      <a:pt x="149" y="80"/>
                    </a:cubicBezTo>
                    <a:cubicBezTo>
                      <a:pt x="168" y="34"/>
                      <a:pt x="129"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9" name="Google Shape;1839;p52"/>
          <p:cNvSpPr/>
          <p:nvPr/>
        </p:nvSpPr>
        <p:spPr>
          <a:xfrm>
            <a:off x="5371888" y="4158487"/>
            <a:ext cx="305874" cy="282244"/>
          </a:xfrm>
          <a:custGeom>
            <a:avLst/>
            <a:gdLst/>
            <a:ahLst/>
            <a:cxnLst/>
            <a:rect l="l" t="t" r="r" b="b"/>
            <a:pathLst>
              <a:path w="1850" h="1707" extrusionOk="0">
                <a:moveTo>
                  <a:pt x="392" y="224"/>
                </a:moveTo>
                <a:lnTo>
                  <a:pt x="392" y="224"/>
                </a:lnTo>
                <a:cubicBezTo>
                  <a:pt x="511" y="262"/>
                  <a:pt x="626" y="311"/>
                  <a:pt x="737" y="368"/>
                </a:cubicBezTo>
                <a:cubicBezTo>
                  <a:pt x="669" y="422"/>
                  <a:pt x="594" y="481"/>
                  <a:pt x="513" y="543"/>
                </a:cubicBezTo>
                <a:cubicBezTo>
                  <a:pt x="415" y="345"/>
                  <a:pt x="394" y="258"/>
                  <a:pt x="392" y="224"/>
                </a:cubicBezTo>
                <a:close/>
                <a:moveTo>
                  <a:pt x="1333" y="119"/>
                </a:moveTo>
                <a:lnTo>
                  <a:pt x="1333" y="119"/>
                </a:lnTo>
                <a:cubicBezTo>
                  <a:pt x="1335" y="198"/>
                  <a:pt x="1326" y="358"/>
                  <a:pt x="1309" y="547"/>
                </a:cubicBezTo>
                <a:cubicBezTo>
                  <a:pt x="1196" y="479"/>
                  <a:pt x="1075" y="413"/>
                  <a:pt x="954" y="349"/>
                </a:cubicBezTo>
                <a:cubicBezTo>
                  <a:pt x="1194" y="177"/>
                  <a:pt x="1292" y="130"/>
                  <a:pt x="1333" y="119"/>
                </a:cubicBezTo>
                <a:close/>
                <a:moveTo>
                  <a:pt x="1407" y="739"/>
                </a:moveTo>
                <a:cubicBezTo>
                  <a:pt x="1616" y="871"/>
                  <a:pt x="1692" y="943"/>
                  <a:pt x="1718" y="975"/>
                </a:cubicBezTo>
                <a:cubicBezTo>
                  <a:pt x="1671" y="988"/>
                  <a:pt x="1569" y="1003"/>
                  <a:pt x="1375" y="1015"/>
                </a:cubicBezTo>
                <a:cubicBezTo>
                  <a:pt x="1386" y="926"/>
                  <a:pt x="1397" y="834"/>
                  <a:pt x="1407" y="739"/>
                </a:cubicBezTo>
                <a:close/>
                <a:moveTo>
                  <a:pt x="477" y="719"/>
                </a:moveTo>
                <a:cubicBezTo>
                  <a:pt x="528" y="815"/>
                  <a:pt x="586" y="920"/>
                  <a:pt x="650" y="1026"/>
                </a:cubicBezTo>
                <a:cubicBezTo>
                  <a:pt x="379" y="1020"/>
                  <a:pt x="228" y="1000"/>
                  <a:pt x="158" y="985"/>
                </a:cubicBezTo>
                <a:cubicBezTo>
                  <a:pt x="222" y="932"/>
                  <a:pt x="339" y="830"/>
                  <a:pt x="477" y="719"/>
                </a:cubicBezTo>
                <a:close/>
                <a:moveTo>
                  <a:pt x="852" y="424"/>
                </a:moveTo>
                <a:cubicBezTo>
                  <a:pt x="1003" y="502"/>
                  <a:pt x="1160" y="590"/>
                  <a:pt x="1299" y="673"/>
                </a:cubicBezTo>
                <a:cubicBezTo>
                  <a:pt x="1288" y="792"/>
                  <a:pt x="1273" y="911"/>
                  <a:pt x="1258" y="1020"/>
                </a:cubicBezTo>
                <a:cubicBezTo>
                  <a:pt x="1144" y="1026"/>
                  <a:pt x="1022" y="1029"/>
                  <a:pt x="899" y="1029"/>
                </a:cubicBezTo>
                <a:cubicBezTo>
                  <a:pt x="861" y="1029"/>
                  <a:pt x="823" y="1029"/>
                  <a:pt x="786" y="1028"/>
                </a:cubicBezTo>
                <a:cubicBezTo>
                  <a:pt x="703" y="894"/>
                  <a:pt x="628" y="762"/>
                  <a:pt x="567" y="645"/>
                </a:cubicBezTo>
                <a:cubicBezTo>
                  <a:pt x="671" y="564"/>
                  <a:pt x="767" y="490"/>
                  <a:pt x="852" y="424"/>
                </a:cubicBezTo>
                <a:close/>
                <a:moveTo>
                  <a:pt x="1243" y="1134"/>
                </a:moveTo>
                <a:cubicBezTo>
                  <a:pt x="1203" y="1405"/>
                  <a:pt x="1171" y="1520"/>
                  <a:pt x="1152" y="1569"/>
                </a:cubicBezTo>
                <a:cubicBezTo>
                  <a:pt x="1045" y="1432"/>
                  <a:pt x="945" y="1290"/>
                  <a:pt x="856" y="1143"/>
                </a:cubicBezTo>
                <a:cubicBezTo>
                  <a:pt x="988" y="1143"/>
                  <a:pt x="1120" y="1141"/>
                  <a:pt x="1243" y="1134"/>
                </a:cubicBezTo>
                <a:close/>
                <a:moveTo>
                  <a:pt x="1358" y="0"/>
                </a:moveTo>
                <a:cubicBezTo>
                  <a:pt x="1357" y="0"/>
                  <a:pt x="1355" y="0"/>
                  <a:pt x="1354" y="0"/>
                </a:cubicBezTo>
                <a:cubicBezTo>
                  <a:pt x="1299" y="0"/>
                  <a:pt x="1190" y="34"/>
                  <a:pt x="841" y="290"/>
                </a:cubicBezTo>
                <a:cubicBezTo>
                  <a:pt x="709" y="224"/>
                  <a:pt x="503" y="128"/>
                  <a:pt x="396" y="107"/>
                </a:cubicBezTo>
                <a:cubicBezTo>
                  <a:pt x="388" y="104"/>
                  <a:pt x="379" y="103"/>
                  <a:pt x="370" y="103"/>
                </a:cubicBezTo>
                <a:cubicBezTo>
                  <a:pt x="339" y="103"/>
                  <a:pt x="309" y="118"/>
                  <a:pt x="292" y="147"/>
                </a:cubicBezTo>
                <a:cubicBezTo>
                  <a:pt x="264" y="194"/>
                  <a:pt x="258" y="287"/>
                  <a:pt x="424" y="615"/>
                </a:cubicBezTo>
                <a:cubicBezTo>
                  <a:pt x="207" y="792"/>
                  <a:pt x="35" y="939"/>
                  <a:pt x="28" y="945"/>
                </a:cubicBezTo>
                <a:cubicBezTo>
                  <a:pt x="7" y="966"/>
                  <a:pt x="0" y="998"/>
                  <a:pt x="13" y="1026"/>
                </a:cubicBezTo>
                <a:cubicBezTo>
                  <a:pt x="30" y="1062"/>
                  <a:pt x="58" y="1130"/>
                  <a:pt x="722" y="1141"/>
                </a:cubicBezTo>
                <a:cubicBezTo>
                  <a:pt x="803" y="1271"/>
                  <a:pt x="1048" y="1660"/>
                  <a:pt x="1131" y="1698"/>
                </a:cubicBezTo>
                <a:cubicBezTo>
                  <a:pt x="1139" y="1703"/>
                  <a:pt x="1150" y="1705"/>
                  <a:pt x="1160" y="1707"/>
                </a:cubicBezTo>
                <a:lnTo>
                  <a:pt x="1162" y="1705"/>
                </a:lnTo>
                <a:cubicBezTo>
                  <a:pt x="1214" y="1705"/>
                  <a:pt x="1277" y="1705"/>
                  <a:pt x="1360" y="1128"/>
                </a:cubicBezTo>
                <a:cubicBezTo>
                  <a:pt x="1739" y="1107"/>
                  <a:pt x="1795" y="1071"/>
                  <a:pt x="1812" y="1058"/>
                </a:cubicBezTo>
                <a:cubicBezTo>
                  <a:pt x="1835" y="1043"/>
                  <a:pt x="1850" y="1015"/>
                  <a:pt x="1848" y="988"/>
                </a:cubicBezTo>
                <a:cubicBezTo>
                  <a:pt x="1848" y="951"/>
                  <a:pt x="1846" y="875"/>
                  <a:pt x="1420" y="611"/>
                </a:cubicBezTo>
                <a:cubicBezTo>
                  <a:pt x="1439" y="409"/>
                  <a:pt x="1454" y="173"/>
                  <a:pt x="1448" y="81"/>
                </a:cubicBezTo>
                <a:cubicBezTo>
                  <a:pt x="1443" y="36"/>
                  <a:pt x="1405" y="0"/>
                  <a:pt x="1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2"/>
          <p:cNvSpPr/>
          <p:nvPr/>
        </p:nvSpPr>
        <p:spPr>
          <a:xfrm>
            <a:off x="7489497" y="4219709"/>
            <a:ext cx="642006" cy="423429"/>
          </a:xfrm>
          <a:custGeom>
            <a:avLst/>
            <a:gdLst/>
            <a:ahLst/>
            <a:cxnLst/>
            <a:rect l="l" t="t" r="r" b="b"/>
            <a:pathLst>
              <a:path w="3883" h="2561" extrusionOk="0">
                <a:moveTo>
                  <a:pt x="1937" y="396"/>
                </a:moveTo>
                <a:cubicBezTo>
                  <a:pt x="2091" y="545"/>
                  <a:pt x="2123" y="722"/>
                  <a:pt x="2080" y="834"/>
                </a:cubicBezTo>
                <a:cubicBezTo>
                  <a:pt x="2058" y="895"/>
                  <a:pt x="2020" y="928"/>
                  <a:pt x="1974" y="928"/>
                </a:cubicBezTo>
                <a:cubicBezTo>
                  <a:pt x="1946" y="928"/>
                  <a:pt x="1916" y="916"/>
                  <a:pt x="1884" y="890"/>
                </a:cubicBezTo>
                <a:cubicBezTo>
                  <a:pt x="1778" y="798"/>
                  <a:pt x="1803" y="583"/>
                  <a:pt x="1937" y="396"/>
                </a:cubicBezTo>
                <a:close/>
                <a:moveTo>
                  <a:pt x="3119" y="966"/>
                </a:moveTo>
                <a:lnTo>
                  <a:pt x="3119" y="966"/>
                </a:lnTo>
                <a:cubicBezTo>
                  <a:pt x="3089" y="1175"/>
                  <a:pt x="2961" y="1330"/>
                  <a:pt x="2789" y="1352"/>
                </a:cubicBezTo>
                <a:cubicBezTo>
                  <a:pt x="2780" y="1354"/>
                  <a:pt x="2769" y="1354"/>
                  <a:pt x="2761" y="1354"/>
                </a:cubicBezTo>
                <a:cubicBezTo>
                  <a:pt x="2714" y="1354"/>
                  <a:pt x="2714" y="1339"/>
                  <a:pt x="2714" y="1328"/>
                </a:cubicBezTo>
                <a:cubicBezTo>
                  <a:pt x="2710" y="1239"/>
                  <a:pt x="2878" y="1020"/>
                  <a:pt x="3119" y="966"/>
                </a:cubicBezTo>
                <a:close/>
                <a:moveTo>
                  <a:pt x="1080" y="1498"/>
                </a:moveTo>
                <a:cubicBezTo>
                  <a:pt x="1110" y="1498"/>
                  <a:pt x="1137" y="1526"/>
                  <a:pt x="1156" y="1549"/>
                </a:cubicBezTo>
                <a:cubicBezTo>
                  <a:pt x="1239" y="1656"/>
                  <a:pt x="1258" y="1773"/>
                  <a:pt x="1212" y="1869"/>
                </a:cubicBezTo>
                <a:cubicBezTo>
                  <a:pt x="1163" y="1971"/>
                  <a:pt x="1041" y="2037"/>
                  <a:pt x="897" y="2039"/>
                </a:cubicBezTo>
                <a:cubicBezTo>
                  <a:pt x="867" y="1847"/>
                  <a:pt x="924" y="1645"/>
                  <a:pt x="1001" y="1552"/>
                </a:cubicBezTo>
                <a:cubicBezTo>
                  <a:pt x="1027" y="1518"/>
                  <a:pt x="1056" y="1498"/>
                  <a:pt x="1080" y="1498"/>
                </a:cubicBezTo>
                <a:close/>
                <a:moveTo>
                  <a:pt x="2367" y="1666"/>
                </a:moveTo>
                <a:cubicBezTo>
                  <a:pt x="2376" y="1666"/>
                  <a:pt x="2399" y="1688"/>
                  <a:pt x="2418" y="1749"/>
                </a:cubicBezTo>
                <a:cubicBezTo>
                  <a:pt x="2465" y="1890"/>
                  <a:pt x="2435" y="2047"/>
                  <a:pt x="2337" y="2160"/>
                </a:cubicBezTo>
                <a:cubicBezTo>
                  <a:pt x="2248" y="2001"/>
                  <a:pt x="2257" y="1828"/>
                  <a:pt x="2308" y="1728"/>
                </a:cubicBezTo>
                <a:cubicBezTo>
                  <a:pt x="2331" y="1684"/>
                  <a:pt x="2357" y="1666"/>
                  <a:pt x="2367" y="1666"/>
                </a:cubicBezTo>
                <a:close/>
                <a:moveTo>
                  <a:pt x="2426" y="115"/>
                </a:moveTo>
                <a:cubicBezTo>
                  <a:pt x="2525" y="115"/>
                  <a:pt x="2626" y="145"/>
                  <a:pt x="2723" y="207"/>
                </a:cubicBezTo>
                <a:cubicBezTo>
                  <a:pt x="2963" y="362"/>
                  <a:pt x="3110" y="598"/>
                  <a:pt x="3121" y="847"/>
                </a:cubicBezTo>
                <a:cubicBezTo>
                  <a:pt x="2823" y="898"/>
                  <a:pt x="2591" y="1171"/>
                  <a:pt x="2597" y="1332"/>
                </a:cubicBezTo>
                <a:cubicBezTo>
                  <a:pt x="2601" y="1397"/>
                  <a:pt x="2642" y="1467"/>
                  <a:pt x="2758" y="1467"/>
                </a:cubicBezTo>
                <a:cubicBezTo>
                  <a:pt x="2772" y="1467"/>
                  <a:pt x="2786" y="1466"/>
                  <a:pt x="2801" y="1464"/>
                </a:cubicBezTo>
                <a:cubicBezTo>
                  <a:pt x="3033" y="1435"/>
                  <a:pt x="3206" y="1228"/>
                  <a:pt x="3231" y="954"/>
                </a:cubicBezTo>
                <a:cubicBezTo>
                  <a:pt x="3361" y="958"/>
                  <a:pt x="3480" y="1017"/>
                  <a:pt x="3587" y="1132"/>
                </a:cubicBezTo>
                <a:cubicBezTo>
                  <a:pt x="3770" y="1326"/>
                  <a:pt x="3727" y="1558"/>
                  <a:pt x="3657" y="1718"/>
                </a:cubicBezTo>
                <a:cubicBezTo>
                  <a:pt x="3499" y="2084"/>
                  <a:pt x="3055" y="2418"/>
                  <a:pt x="2727" y="2418"/>
                </a:cubicBezTo>
                <a:cubicBezTo>
                  <a:pt x="2724" y="2418"/>
                  <a:pt x="2721" y="2418"/>
                  <a:pt x="2717" y="2418"/>
                </a:cubicBezTo>
                <a:cubicBezTo>
                  <a:pt x="2638" y="2418"/>
                  <a:pt x="2561" y="2392"/>
                  <a:pt x="2497" y="2343"/>
                </a:cubicBezTo>
                <a:cubicBezTo>
                  <a:pt x="2463" y="2318"/>
                  <a:pt x="2431" y="2288"/>
                  <a:pt x="2403" y="2256"/>
                </a:cubicBezTo>
                <a:cubicBezTo>
                  <a:pt x="2542" y="2111"/>
                  <a:pt x="2589" y="1903"/>
                  <a:pt x="2527" y="1715"/>
                </a:cubicBezTo>
                <a:cubicBezTo>
                  <a:pt x="2482" y="1573"/>
                  <a:pt x="2408" y="1552"/>
                  <a:pt x="2365" y="1552"/>
                </a:cubicBezTo>
                <a:cubicBezTo>
                  <a:pt x="2306" y="1552"/>
                  <a:pt x="2246" y="1596"/>
                  <a:pt x="2206" y="1675"/>
                </a:cubicBezTo>
                <a:cubicBezTo>
                  <a:pt x="2135" y="1813"/>
                  <a:pt x="2127" y="2037"/>
                  <a:pt x="2252" y="2239"/>
                </a:cubicBezTo>
                <a:cubicBezTo>
                  <a:pt x="2120" y="2339"/>
                  <a:pt x="1876" y="2445"/>
                  <a:pt x="1424" y="2445"/>
                </a:cubicBezTo>
                <a:lnTo>
                  <a:pt x="1378" y="2445"/>
                </a:lnTo>
                <a:cubicBezTo>
                  <a:pt x="1097" y="2441"/>
                  <a:pt x="975" y="2294"/>
                  <a:pt x="924" y="2152"/>
                </a:cubicBezTo>
                <a:cubicBezTo>
                  <a:pt x="1101" y="2141"/>
                  <a:pt x="1246" y="2054"/>
                  <a:pt x="1312" y="1915"/>
                </a:cubicBezTo>
                <a:cubicBezTo>
                  <a:pt x="1380" y="1779"/>
                  <a:pt x="1354" y="1620"/>
                  <a:pt x="1244" y="1477"/>
                </a:cubicBezTo>
                <a:cubicBezTo>
                  <a:pt x="1182" y="1398"/>
                  <a:pt x="1120" y="1383"/>
                  <a:pt x="1078" y="1383"/>
                </a:cubicBezTo>
                <a:cubicBezTo>
                  <a:pt x="1018" y="1383"/>
                  <a:pt x="958" y="1415"/>
                  <a:pt x="909" y="1477"/>
                </a:cubicBezTo>
                <a:cubicBezTo>
                  <a:pt x="820" y="1588"/>
                  <a:pt x="750" y="1805"/>
                  <a:pt x="778" y="2026"/>
                </a:cubicBezTo>
                <a:cubicBezTo>
                  <a:pt x="639" y="1996"/>
                  <a:pt x="509" y="1935"/>
                  <a:pt x="397" y="1847"/>
                </a:cubicBezTo>
                <a:cubicBezTo>
                  <a:pt x="105" y="1630"/>
                  <a:pt x="167" y="1326"/>
                  <a:pt x="207" y="1207"/>
                </a:cubicBezTo>
                <a:cubicBezTo>
                  <a:pt x="294" y="943"/>
                  <a:pt x="526" y="730"/>
                  <a:pt x="726" y="730"/>
                </a:cubicBezTo>
                <a:cubicBezTo>
                  <a:pt x="730" y="730"/>
                  <a:pt x="733" y="730"/>
                  <a:pt x="736" y="730"/>
                </a:cubicBezTo>
                <a:cubicBezTo>
                  <a:pt x="781" y="730"/>
                  <a:pt x="825" y="744"/>
                  <a:pt x="863" y="768"/>
                </a:cubicBezTo>
                <a:cubicBezTo>
                  <a:pt x="872" y="774"/>
                  <a:pt x="881" y="776"/>
                  <a:pt x="891" y="776"/>
                </a:cubicBezTo>
                <a:cubicBezTo>
                  <a:pt x="923" y="776"/>
                  <a:pt x="953" y="747"/>
                  <a:pt x="950" y="711"/>
                </a:cubicBezTo>
                <a:cubicBezTo>
                  <a:pt x="948" y="709"/>
                  <a:pt x="912" y="407"/>
                  <a:pt x="1054" y="245"/>
                </a:cubicBezTo>
                <a:cubicBezTo>
                  <a:pt x="1115" y="175"/>
                  <a:pt x="1201" y="141"/>
                  <a:pt x="1312" y="141"/>
                </a:cubicBezTo>
                <a:cubicBezTo>
                  <a:pt x="1391" y="141"/>
                  <a:pt x="1482" y="158"/>
                  <a:pt x="1586" y="194"/>
                </a:cubicBezTo>
                <a:cubicBezTo>
                  <a:pt x="1680" y="224"/>
                  <a:pt x="1767" y="266"/>
                  <a:pt x="1848" y="321"/>
                </a:cubicBezTo>
                <a:cubicBezTo>
                  <a:pt x="1691" y="539"/>
                  <a:pt x="1635" y="828"/>
                  <a:pt x="1810" y="975"/>
                </a:cubicBezTo>
                <a:cubicBezTo>
                  <a:pt x="1854" y="1017"/>
                  <a:pt x="1914" y="1041"/>
                  <a:pt x="1976" y="1043"/>
                </a:cubicBezTo>
                <a:cubicBezTo>
                  <a:pt x="2069" y="1043"/>
                  <a:pt x="2150" y="977"/>
                  <a:pt x="2188" y="871"/>
                </a:cubicBezTo>
                <a:cubicBezTo>
                  <a:pt x="2242" y="719"/>
                  <a:pt x="2206" y="492"/>
                  <a:pt x="2010" y="307"/>
                </a:cubicBezTo>
                <a:cubicBezTo>
                  <a:pt x="2130" y="182"/>
                  <a:pt x="2276" y="115"/>
                  <a:pt x="2426" y="115"/>
                </a:cubicBezTo>
                <a:close/>
                <a:moveTo>
                  <a:pt x="2427" y="0"/>
                </a:moveTo>
                <a:cubicBezTo>
                  <a:pt x="2246" y="0"/>
                  <a:pt x="2065" y="85"/>
                  <a:pt x="1925" y="234"/>
                </a:cubicBezTo>
                <a:cubicBezTo>
                  <a:pt x="1831" y="170"/>
                  <a:pt x="1731" y="121"/>
                  <a:pt x="1625" y="85"/>
                </a:cubicBezTo>
                <a:cubicBezTo>
                  <a:pt x="1510" y="47"/>
                  <a:pt x="1407" y="29"/>
                  <a:pt x="1315" y="29"/>
                </a:cubicBezTo>
                <a:cubicBezTo>
                  <a:pt x="1170" y="29"/>
                  <a:pt x="1054" y="76"/>
                  <a:pt x="971" y="170"/>
                </a:cubicBezTo>
                <a:cubicBezTo>
                  <a:pt x="850" y="309"/>
                  <a:pt x="833" y="511"/>
                  <a:pt x="833" y="630"/>
                </a:cubicBezTo>
                <a:cubicBezTo>
                  <a:pt x="799" y="622"/>
                  <a:pt x="765" y="617"/>
                  <a:pt x="731" y="617"/>
                </a:cubicBezTo>
                <a:cubicBezTo>
                  <a:pt x="482" y="617"/>
                  <a:pt x="205" y="860"/>
                  <a:pt x="103" y="1171"/>
                </a:cubicBezTo>
                <a:cubicBezTo>
                  <a:pt x="1" y="1475"/>
                  <a:pt x="86" y="1756"/>
                  <a:pt x="333" y="1939"/>
                </a:cubicBezTo>
                <a:cubicBezTo>
                  <a:pt x="488" y="2056"/>
                  <a:pt x="650" y="2128"/>
                  <a:pt x="805" y="2147"/>
                </a:cubicBezTo>
                <a:cubicBezTo>
                  <a:pt x="878" y="2405"/>
                  <a:pt x="1084" y="2554"/>
                  <a:pt x="1376" y="2560"/>
                </a:cubicBezTo>
                <a:lnTo>
                  <a:pt x="1424" y="2560"/>
                </a:lnTo>
                <a:cubicBezTo>
                  <a:pt x="1814" y="2560"/>
                  <a:pt x="2123" y="2482"/>
                  <a:pt x="2320" y="2333"/>
                </a:cubicBezTo>
                <a:cubicBezTo>
                  <a:pt x="2352" y="2369"/>
                  <a:pt x="2389" y="2403"/>
                  <a:pt x="2427" y="2433"/>
                </a:cubicBezTo>
                <a:cubicBezTo>
                  <a:pt x="2509" y="2499"/>
                  <a:pt x="2612" y="2533"/>
                  <a:pt x="2717" y="2533"/>
                </a:cubicBezTo>
                <a:cubicBezTo>
                  <a:pt x="2721" y="2533"/>
                  <a:pt x="2724" y="2533"/>
                  <a:pt x="2727" y="2533"/>
                </a:cubicBezTo>
                <a:cubicBezTo>
                  <a:pt x="3104" y="2533"/>
                  <a:pt x="3587" y="2173"/>
                  <a:pt x="3765" y="1762"/>
                </a:cubicBezTo>
                <a:cubicBezTo>
                  <a:pt x="3883" y="1494"/>
                  <a:pt x="3848" y="1241"/>
                  <a:pt x="3674" y="1056"/>
                </a:cubicBezTo>
                <a:cubicBezTo>
                  <a:pt x="3544" y="917"/>
                  <a:pt x="3397" y="845"/>
                  <a:pt x="3238" y="841"/>
                </a:cubicBezTo>
                <a:cubicBezTo>
                  <a:pt x="3223" y="556"/>
                  <a:pt x="3059" y="285"/>
                  <a:pt x="2784" y="111"/>
                </a:cubicBezTo>
                <a:cubicBezTo>
                  <a:pt x="2680" y="41"/>
                  <a:pt x="2555" y="2"/>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2"/>
          <p:cNvSpPr/>
          <p:nvPr/>
        </p:nvSpPr>
        <p:spPr>
          <a:xfrm>
            <a:off x="6413263" y="4325938"/>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52"/>
          <p:cNvGrpSpPr/>
          <p:nvPr/>
        </p:nvGrpSpPr>
        <p:grpSpPr>
          <a:xfrm rot="123780">
            <a:off x="6118686" y="421065"/>
            <a:ext cx="2277249" cy="703542"/>
            <a:chOff x="4410633" y="780024"/>
            <a:chExt cx="2277139" cy="703508"/>
          </a:xfrm>
        </p:grpSpPr>
        <p:sp>
          <p:nvSpPr>
            <p:cNvPr id="1843" name="Google Shape;1843;p52"/>
            <p:cNvSpPr/>
            <p:nvPr/>
          </p:nvSpPr>
          <p:spPr>
            <a:xfrm>
              <a:off x="6325847" y="1137480"/>
              <a:ext cx="167983" cy="101187"/>
            </a:xfrm>
            <a:custGeom>
              <a:avLst/>
              <a:gdLst/>
              <a:ahLst/>
              <a:cxnLst/>
              <a:rect l="l" t="t" r="r" b="b"/>
              <a:pathLst>
                <a:path w="1016" h="612" extrusionOk="0">
                  <a:moveTo>
                    <a:pt x="956" y="0"/>
                  </a:moveTo>
                  <a:cubicBezTo>
                    <a:pt x="954" y="0"/>
                    <a:pt x="953" y="0"/>
                    <a:pt x="952" y="1"/>
                  </a:cubicBezTo>
                  <a:cubicBezTo>
                    <a:pt x="562" y="30"/>
                    <a:pt x="86" y="84"/>
                    <a:pt x="22" y="160"/>
                  </a:cubicBezTo>
                  <a:cubicBezTo>
                    <a:pt x="7" y="179"/>
                    <a:pt x="1" y="205"/>
                    <a:pt x="3" y="228"/>
                  </a:cubicBezTo>
                  <a:cubicBezTo>
                    <a:pt x="13" y="341"/>
                    <a:pt x="243" y="539"/>
                    <a:pt x="313" y="596"/>
                  </a:cubicBezTo>
                  <a:cubicBezTo>
                    <a:pt x="324" y="605"/>
                    <a:pt x="337" y="609"/>
                    <a:pt x="350" y="609"/>
                  </a:cubicBezTo>
                  <a:lnTo>
                    <a:pt x="350" y="611"/>
                  </a:lnTo>
                  <a:cubicBezTo>
                    <a:pt x="403" y="611"/>
                    <a:pt x="426" y="545"/>
                    <a:pt x="386" y="511"/>
                  </a:cubicBezTo>
                  <a:cubicBezTo>
                    <a:pt x="258" y="405"/>
                    <a:pt x="141" y="284"/>
                    <a:pt x="120" y="233"/>
                  </a:cubicBezTo>
                  <a:cubicBezTo>
                    <a:pt x="211" y="194"/>
                    <a:pt x="613" y="143"/>
                    <a:pt x="960" y="115"/>
                  </a:cubicBezTo>
                  <a:cubicBezTo>
                    <a:pt x="992" y="113"/>
                    <a:pt x="1016" y="86"/>
                    <a:pt x="1014" y="54"/>
                  </a:cubicBezTo>
                  <a:cubicBezTo>
                    <a:pt x="1010" y="23"/>
                    <a:pt x="984" y="0"/>
                    <a:pt x="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2"/>
            <p:cNvSpPr/>
            <p:nvPr/>
          </p:nvSpPr>
          <p:spPr>
            <a:xfrm>
              <a:off x="6267484" y="1033649"/>
              <a:ext cx="420288" cy="449883"/>
            </a:xfrm>
            <a:custGeom>
              <a:avLst/>
              <a:gdLst/>
              <a:ahLst/>
              <a:cxnLst/>
              <a:rect l="l" t="t" r="r" b="b"/>
              <a:pathLst>
                <a:path w="2542" h="2721" extrusionOk="0">
                  <a:moveTo>
                    <a:pt x="1645" y="124"/>
                  </a:moveTo>
                  <a:cubicBezTo>
                    <a:pt x="1760" y="288"/>
                    <a:pt x="2226" y="1676"/>
                    <a:pt x="2369" y="2329"/>
                  </a:cubicBezTo>
                  <a:cubicBezTo>
                    <a:pt x="2156" y="1933"/>
                    <a:pt x="1752" y="1261"/>
                    <a:pt x="1392" y="671"/>
                  </a:cubicBezTo>
                  <a:cubicBezTo>
                    <a:pt x="1452" y="469"/>
                    <a:pt x="1560" y="192"/>
                    <a:pt x="1645" y="124"/>
                  </a:cubicBezTo>
                  <a:close/>
                  <a:moveTo>
                    <a:pt x="1007" y="1161"/>
                  </a:moveTo>
                  <a:cubicBezTo>
                    <a:pt x="1692" y="1957"/>
                    <a:pt x="2048" y="2346"/>
                    <a:pt x="2237" y="2535"/>
                  </a:cubicBezTo>
                  <a:cubicBezTo>
                    <a:pt x="1692" y="2308"/>
                    <a:pt x="324" y="1599"/>
                    <a:pt x="134" y="1433"/>
                  </a:cubicBezTo>
                  <a:cubicBezTo>
                    <a:pt x="228" y="1365"/>
                    <a:pt x="637" y="1246"/>
                    <a:pt x="1007" y="1161"/>
                  </a:cubicBezTo>
                  <a:close/>
                  <a:moveTo>
                    <a:pt x="1650" y="1"/>
                  </a:moveTo>
                  <a:cubicBezTo>
                    <a:pt x="1641" y="1"/>
                    <a:pt x="1633" y="3"/>
                    <a:pt x="1624" y="7"/>
                  </a:cubicBezTo>
                  <a:cubicBezTo>
                    <a:pt x="1447" y="77"/>
                    <a:pt x="1301" y="567"/>
                    <a:pt x="1275" y="663"/>
                  </a:cubicBezTo>
                  <a:cubicBezTo>
                    <a:pt x="1271" y="677"/>
                    <a:pt x="1273" y="695"/>
                    <a:pt x="1281" y="709"/>
                  </a:cubicBezTo>
                  <a:cubicBezTo>
                    <a:pt x="1609" y="1244"/>
                    <a:pt x="2090" y="2052"/>
                    <a:pt x="2301" y="2442"/>
                  </a:cubicBezTo>
                  <a:cubicBezTo>
                    <a:pt x="2011" y="2140"/>
                    <a:pt x="1447" y="1497"/>
                    <a:pt x="1071" y="1061"/>
                  </a:cubicBezTo>
                  <a:cubicBezTo>
                    <a:pt x="1060" y="1048"/>
                    <a:pt x="1044" y="1040"/>
                    <a:pt x="1027" y="1040"/>
                  </a:cubicBezTo>
                  <a:cubicBezTo>
                    <a:pt x="1023" y="1040"/>
                    <a:pt x="1019" y="1041"/>
                    <a:pt x="1015" y="1041"/>
                  </a:cubicBezTo>
                  <a:cubicBezTo>
                    <a:pt x="0" y="1267"/>
                    <a:pt x="7" y="1397"/>
                    <a:pt x="9" y="1439"/>
                  </a:cubicBezTo>
                  <a:cubicBezTo>
                    <a:pt x="11" y="1476"/>
                    <a:pt x="13" y="1561"/>
                    <a:pt x="1158" y="2146"/>
                  </a:cubicBezTo>
                  <a:cubicBezTo>
                    <a:pt x="1273" y="2206"/>
                    <a:pt x="2284" y="2721"/>
                    <a:pt x="2448" y="2721"/>
                  </a:cubicBezTo>
                  <a:cubicBezTo>
                    <a:pt x="2456" y="2721"/>
                    <a:pt x="2463" y="2718"/>
                    <a:pt x="2471" y="2716"/>
                  </a:cubicBezTo>
                  <a:lnTo>
                    <a:pt x="2475" y="2716"/>
                  </a:lnTo>
                  <a:cubicBezTo>
                    <a:pt x="2482" y="2714"/>
                    <a:pt x="2486" y="2712"/>
                    <a:pt x="2492" y="2708"/>
                  </a:cubicBezTo>
                  <a:cubicBezTo>
                    <a:pt x="2495" y="2706"/>
                    <a:pt x="2497" y="2706"/>
                    <a:pt x="2499" y="2704"/>
                  </a:cubicBezTo>
                  <a:cubicBezTo>
                    <a:pt x="2503" y="2699"/>
                    <a:pt x="2507" y="2695"/>
                    <a:pt x="2509" y="2691"/>
                  </a:cubicBezTo>
                  <a:cubicBezTo>
                    <a:pt x="2512" y="2689"/>
                    <a:pt x="2514" y="2684"/>
                    <a:pt x="2516" y="2682"/>
                  </a:cubicBezTo>
                  <a:cubicBezTo>
                    <a:pt x="2516" y="2680"/>
                    <a:pt x="2516" y="2678"/>
                    <a:pt x="2516" y="2678"/>
                  </a:cubicBezTo>
                  <a:cubicBezTo>
                    <a:pt x="2518" y="2674"/>
                    <a:pt x="2518" y="2669"/>
                    <a:pt x="2520" y="2665"/>
                  </a:cubicBezTo>
                  <a:cubicBezTo>
                    <a:pt x="2520" y="2663"/>
                    <a:pt x="2520" y="2661"/>
                    <a:pt x="2520" y="2657"/>
                  </a:cubicBezTo>
                  <a:cubicBezTo>
                    <a:pt x="2541" y="2374"/>
                    <a:pt x="1958" y="392"/>
                    <a:pt x="1752" y="77"/>
                  </a:cubicBezTo>
                  <a:cubicBezTo>
                    <a:pt x="1728" y="41"/>
                    <a:pt x="1696"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2"/>
            <p:cNvSpPr/>
            <p:nvPr/>
          </p:nvSpPr>
          <p:spPr>
            <a:xfrm>
              <a:off x="4410633" y="780024"/>
              <a:ext cx="1752908" cy="460300"/>
            </a:xfrm>
            <a:custGeom>
              <a:avLst/>
              <a:gdLst/>
              <a:ahLst/>
              <a:cxnLst/>
              <a:rect l="l" t="t" r="r" b="b"/>
              <a:pathLst>
                <a:path w="10602" h="2784" extrusionOk="0">
                  <a:moveTo>
                    <a:pt x="8062" y="0"/>
                  </a:moveTo>
                  <a:cubicBezTo>
                    <a:pt x="8033" y="0"/>
                    <a:pt x="8007" y="24"/>
                    <a:pt x="8003" y="54"/>
                  </a:cubicBezTo>
                  <a:cubicBezTo>
                    <a:pt x="8003" y="85"/>
                    <a:pt x="8026" y="113"/>
                    <a:pt x="8058" y="113"/>
                  </a:cubicBezTo>
                  <a:cubicBezTo>
                    <a:pt x="8133" y="117"/>
                    <a:pt x="8207" y="124"/>
                    <a:pt x="8280" y="134"/>
                  </a:cubicBezTo>
                  <a:lnTo>
                    <a:pt x="8288" y="134"/>
                  </a:lnTo>
                  <a:lnTo>
                    <a:pt x="8288" y="137"/>
                  </a:lnTo>
                  <a:cubicBezTo>
                    <a:pt x="8358" y="134"/>
                    <a:pt x="8365" y="34"/>
                    <a:pt x="8297" y="22"/>
                  </a:cubicBezTo>
                  <a:cubicBezTo>
                    <a:pt x="8220" y="11"/>
                    <a:pt x="8141" y="2"/>
                    <a:pt x="8062" y="0"/>
                  </a:cubicBezTo>
                  <a:close/>
                  <a:moveTo>
                    <a:pt x="7834" y="2"/>
                  </a:moveTo>
                  <a:cubicBezTo>
                    <a:pt x="7832" y="2"/>
                    <a:pt x="7830" y="2"/>
                    <a:pt x="7828" y="2"/>
                  </a:cubicBezTo>
                  <a:cubicBezTo>
                    <a:pt x="7750" y="9"/>
                    <a:pt x="7671" y="17"/>
                    <a:pt x="7596" y="30"/>
                  </a:cubicBezTo>
                  <a:cubicBezTo>
                    <a:pt x="7528" y="41"/>
                    <a:pt x="7537" y="143"/>
                    <a:pt x="7605" y="143"/>
                  </a:cubicBezTo>
                  <a:lnTo>
                    <a:pt x="7616" y="143"/>
                  </a:lnTo>
                  <a:cubicBezTo>
                    <a:pt x="7686" y="130"/>
                    <a:pt x="7762" y="122"/>
                    <a:pt x="7837" y="117"/>
                  </a:cubicBezTo>
                  <a:cubicBezTo>
                    <a:pt x="7911" y="113"/>
                    <a:pt x="7905" y="2"/>
                    <a:pt x="7834" y="2"/>
                  </a:cubicBezTo>
                  <a:close/>
                  <a:moveTo>
                    <a:pt x="8510" y="66"/>
                  </a:moveTo>
                  <a:cubicBezTo>
                    <a:pt x="8485" y="66"/>
                    <a:pt x="8462" y="84"/>
                    <a:pt x="8456" y="109"/>
                  </a:cubicBezTo>
                  <a:cubicBezTo>
                    <a:pt x="8448" y="141"/>
                    <a:pt x="8465" y="171"/>
                    <a:pt x="8497" y="179"/>
                  </a:cubicBezTo>
                  <a:cubicBezTo>
                    <a:pt x="8569" y="198"/>
                    <a:pt x="8639" y="222"/>
                    <a:pt x="8709" y="249"/>
                  </a:cubicBezTo>
                  <a:cubicBezTo>
                    <a:pt x="8716" y="251"/>
                    <a:pt x="8722" y="251"/>
                    <a:pt x="8729" y="251"/>
                  </a:cubicBezTo>
                  <a:cubicBezTo>
                    <a:pt x="8790" y="251"/>
                    <a:pt x="8807" y="164"/>
                    <a:pt x="8748" y="141"/>
                  </a:cubicBezTo>
                  <a:cubicBezTo>
                    <a:pt x="8675" y="113"/>
                    <a:pt x="8601" y="90"/>
                    <a:pt x="8524" y="68"/>
                  </a:cubicBezTo>
                  <a:cubicBezTo>
                    <a:pt x="8519" y="67"/>
                    <a:pt x="8515" y="66"/>
                    <a:pt x="8510" y="66"/>
                  </a:cubicBezTo>
                  <a:close/>
                  <a:moveTo>
                    <a:pt x="7382" y="77"/>
                  </a:moveTo>
                  <a:cubicBezTo>
                    <a:pt x="7377" y="77"/>
                    <a:pt x="7372" y="78"/>
                    <a:pt x="7367" y="79"/>
                  </a:cubicBezTo>
                  <a:cubicBezTo>
                    <a:pt x="7292" y="100"/>
                    <a:pt x="7218" y="126"/>
                    <a:pt x="7145" y="158"/>
                  </a:cubicBezTo>
                  <a:cubicBezTo>
                    <a:pt x="7088" y="181"/>
                    <a:pt x="7105" y="266"/>
                    <a:pt x="7166" y="266"/>
                  </a:cubicBezTo>
                  <a:lnTo>
                    <a:pt x="7166" y="268"/>
                  </a:lnTo>
                  <a:cubicBezTo>
                    <a:pt x="7173" y="266"/>
                    <a:pt x="7181" y="266"/>
                    <a:pt x="7190" y="262"/>
                  </a:cubicBezTo>
                  <a:cubicBezTo>
                    <a:pt x="7258" y="234"/>
                    <a:pt x="7326" y="209"/>
                    <a:pt x="7398" y="190"/>
                  </a:cubicBezTo>
                  <a:cubicBezTo>
                    <a:pt x="7463" y="168"/>
                    <a:pt x="7443" y="77"/>
                    <a:pt x="7382" y="77"/>
                  </a:cubicBezTo>
                  <a:close/>
                  <a:moveTo>
                    <a:pt x="8935" y="230"/>
                  </a:moveTo>
                  <a:cubicBezTo>
                    <a:pt x="8883" y="230"/>
                    <a:pt x="8853" y="309"/>
                    <a:pt x="8912" y="339"/>
                  </a:cubicBezTo>
                  <a:cubicBezTo>
                    <a:pt x="8978" y="371"/>
                    <a:pt x="9044" y="407"/>
                    <a:pt x="9107" y="447"/>
                  </a:cubicBezTo>
                  <a:cubicBezTo>
                    <a:pt x="9116" y="451"/>
                    <a:pt x="9127" y="456"/>
                    <a:pt x="9137" y="456"/>
                  </a:cubicBezTo>
                  <a:cubicBezTo>
                    <a:pt x="9138" y="456"/>
                    <a:pt x="9139" y="456"/>
                    <a:pt x="9140" y="456"/>
                  </a:cubicBezTo>
                  <a:cubicBezTo>
                    <a:pt x="9197" y="456"/>
                    <a:pt x="9219" y="379"/>
                    <a:pt x="9167" y="349"/>
                  </a:cubicBezTo>
                  <a:cubicBezTo>
                    <a:pt x="9101" y="309"/>
                    <a:pt x="9033" y="271"/>
                    <a:pt x="8963" y="237"/>
                  </a:cubicBezTo>
                  <a:cubicBezTo>
                    <a:pt x="8953" y="232"/>
                    <a:pt x="8944" y="230"/>
                    <a:pt x="8935" y="230"/>
                  </a:cubicBezTo>
                  <a:close/>
                  <a:moveTo>
                    <a:pt x="6964" y="253"/>
                  </a:moveTo>
                  <a:cubicBezTo>
                    <a:pt x="6955" y="253"/>
                    <a:pt x="6945" y="256"/>
                    <a:pt x="6935" y="262"/>
                  </a:cubicBezTo>
                  <a:cubicBezTo>
                    <a:pt x="6866" y="303"/>
                    <a:pt x="6800" y="347"/>
                    <a:pt x="6739" y="396"/>
                  </a:cubicBezTo>
                  <a:cubicBezTo>
                    <a:pt x="6698" y="430"/>
                    <a:pt x="6722" y="498"/>
                    <a:pt x="6775" y="498"/>
                  </a:cubicBezTo>
                  <a:lnTo>
                    <a:pt x="6775" y="500"/>
                  </a:lnTo>
                  <a:cubicBezTo>
                    <a:pt x="6788" y="500"/>
                    <a:pt x="6800" y="494"/>
                    <a:pt x="6811" y="486"/>
                  </a:cubicBezTo>
                  <a:cubicBezTo>
                    <a:pt x="6869" y="439"/>
                    <a:pt x="6928" y="398"/>
                    <a:pt x="6992" y="360"/>
                  </a:cubicBezTo>
                  <a:cubicBezTo>
                    <a:pt x="7046" y="328"/>
                    <a:pt x="7014" y="253"/>
                    <a:pt x="6964" y="253"/>
                  </a:cubicBezTo>
                  <a:close/>
                  <a:moveTo>
                    <a:pt x="5168" y="477"/>
                  </a:moveTo>
                  <a:cubicBezTo>
                    <a:pt x="5138" y="477"/>
                    <a:pt x="5113" y="500"/>
                    <a:pt x="5111" y="530"/>
                  </a:cubicBezTo>
                  <a:cubicBezTo>
                    <a:pt x="5109" y="562"/>
                    <a:pt x="5132" y="590"/>
                    <a:pt x="5162" y="592"/>
                  </a:cubicBezTo>
                  <a:cubicBezTo>
                    <a:pt x="5200" y="596"/>
                    <a:pt x="5238" y="600"/>
                    <a:pt x="5275" y="609"/>
                  </a:cubicBezTo>
                  <a:cubicBezTo>
                    <a:pt x="5309" y="617"/>
                    <a:pt x="5343" y="626"/>
                    <a:pt x="5377" y="637"/>
                  </a:cubicBezTo>
                  <a:cubicBezTo>
                    <a:pt x="5381" y="637"/>
                    <a:pt x="5387" y="637"/>
                    <a:pt x="5392" y="639"/>
                  </a:cubicBezTo>
                  <a:lnTo>
                    <a:pt x="5392" y="635"/>
                  </a:lnTo>
                  <a:cubicBezTo>
                    <a:pt x="5458" y="635"/>
                    <a:pt x="5472" y="541"/>
                    <a:pt x="5409" y="522"/>
                  </a:cubicBezTo>
                  <a:cubicBezTo>
                    <a:pt x="5372" y="513"/>
                    <a:pt x="5336" y="505"/>
                    <a:pt x="5298" y="496"/>
                  </a:cubicBezTo>
                  <a:cubicBezTo>
                    <a:pt x="5258" y="488"/>
                    <a:pt x="5215" y="481"/>
                    <a:pt x="5172" y="477"/>
                  </a:cubicBezTo>
                  <a:cubicBezTo>
                    <a:pt x="5171" y="477"/>
                    <a:pt x="5170" y="477"/>
                    <a:pt x="5168" y="477"/>
                  </a:cubicBezTo>
                  <a:close/>
                  <a:moveTo>
                    <a:pt x="4942" y="483"/>
                  </a:moveTo>
                  <a:cubicBezTo>
                    <a:pt x="4939" y="483"/>
                    <a:pt x="4937" y="483"/>
                    <a:pt x="4934" y="483"/>
                  </a:cubicBezTo>
                  <a:cubicBezTo>
                    <a:pt x="4855" y="492"/>
                    <a:pt x="4777" y="507"/>
                    <a:pt x="4700" y="530"/>
                  </a:cubicBezTo>
                  <a:cubicBezTo>
                    <a:pt x="4638" y="549"/>
                    <a:pt x="4651" y="640"/>
                    <a:pt x="4716" y="643"/>
                  </a:cubicBezTo>
                  <a:lnTo>
                    <a:pt x="4716" y="643"/>
                  </a:lnTo>
                  <a:cubicBezTo>
                    <a:pt x="4722" y="643"/>
                    <a:pt x="4728" y="641"/>
                    <a:pt x="4732" y="639"/>
                  </a:cubicBezTo>
                  <a:cubicBezTo>
                    <a:pt x="4802" y="620"/>
                    <a:pt x="4874" y="605"/>
                    <a:pt x="4947" y="596"/>
                  </a:cubicBezTo>
                  <a:cubicBezTo>
                    <a:pt x="5019" y="588"/>
                    <a:pt x="5009" y="483"/>
                    <a:pt x="4942" y="483"/>
                  </a:cubicBezTo>
                  <a:close/>
                  <a:moveTo>
                    <a:pt x="4716" y="643"/>
                  </a:moveTo>
                  <a:cubicBezTo>
                    <a:pt x="4716" y="643"/>
                    <a:pt x="4715" y="643"/>
                    <a:pt x="4715" y="643"/>
                  </a:cubicBezTo>
                  <a:lnTo>
                    <a:pt x="4717" y="643"/>
                  </a:lnTo>
                  <a:cubicBezTo>
                    <a:pt x="4717" y="643"/>
                    <a:pt x="4716" y="643"/>
                    <a:pt x="4716" y="643"/>
                  </a:cubicBezTo>
                  <a:close/>
                  <a:moveTo>
                    <a:pt x="9322" y="467"/>
                  </a:moveTo>
                  <a:cubicBezTo>
                    <a:pt x="9274" y="467"/>
                    <a:pt x="9239" y="537"/>
                    <a:pt x="9290" y="573"/>
                  </a:cubicBezTo>
                  <a:cubicBezTo>
                    <a:pt x="9350" y="615"/>
                    <a:pt x="9410" y="664"/>
                    <a:pt x="9467" y="713"/>
                  </a:cubicBezTo>
                  <a:cubicBezTo>
                    <a:pt x="9478" y="722"/>
                    <a:pt x="9490" y="726"/>
                    <a:pt x="9505" y="726"/>
                  </a:cubicBezTo>
                  <a:cubicBezTo>
                    <a:pt x="9559" y="726"/>
                    <a:pt x="9582" y="660"/>
                    <a:pt x="9542" y="626"/>
                  </a:cubicBezTo>
                  <a:cubicBezTo>
                    <a:pt x="9482" y="575"/>
                    <a:pt x="9420" y="526"/>
                    <a:pt x="9359" y="481"/>
                  </a:cubicBezTo>
                  <a:cubicBezTo>
                    <a:pt x="9346" y="471"/>
                    <a:pt x="9334" y="467"/>
                    <a:pt x="9322" y="467"/>
                  </a:cubicBezTo>
                  <a:close/>
                  <a:moveTo>
                    <a:pt x="5604" y="597"/>
                  </a:moveTo>
                  <a:cubicBezTo>
                    <a:pt x="5548" y="597"/>
                    <a:pt x="5521" y="683"/>
                    <a:pt x="5583" y="709"/>
                  </a:cubicBezTo>
                  <a:cubicBezTo>
                    <a:pt x="5651" y="737"/>
                    <a:pt x="5719" y="771"/>
                    <a:pt x="5783" y="807"/>
                  </a:cubicBezTo>
                  <a:cubicBezTo>
                    <a:pt x="5792" y="813"/>
                    <a:pt x="5800" y="815"/>
                    <a:pt x="5811" y="815"/>
                  </a:cubicBezTo>
                  <a:cubicBezTo>
                    <a:pt x="5870" y="815"/>
                    <a:pt x="5892" y="739"/>
                    <a:pt x="5841" y="709"/>
                  </a:cubicBezTo>
                  <a:cubicBezTo>
                    <a:pt x="5773" y="669"/>
                    <a:pt x="5702" y="632"/>
                    <a:pt x="5628" y="603"/>
                  </a:cubicBezTo>
                  <a:cubicBezTo>
                    <a:pt x="5619" y="599"/>
                    <a:pt x="5611" y="597"/>
                    <a:pt x="5604" y="597"/>
                  </a:cubicBezTo>
                  <a:close/>
                  <a:moveTo>
                    <a:pt x="4500" y="606"/>
                  </a:moveTo>
                  <a:cubicBezTo>
                    <a:pt x="4493" y="606"/>
                    <a:pt x="4485" y="608"/>
                    <a:pt x="4476" y="611"/>
                  </a:cubicBezTo>
                  <a:cubicBezTo>
                    <a:pt x="4406" y="643"/>
                    <a:pt x="4336" y="679"/>
                    <a:pt x="4268" y="718"/>
                  </a:cubicBezTo>
                  <a:cubicBezTo>
                    <a:pt x="4219" y="747"/>
                    <a:pt x="4238" y="824"/>
                    <a:pt x="4298" y="824"/>
                  </a:cubicBezTo>
                  <a:lnTo>
                    <a:pt x="4298" y="826"/>
                  </a:lnTo>
                  <a:cubicBezTo>
                    <a:pt x="4308" y="826"/>
                    <a:pt x="4317" y="822"/>
                    <a:pt x="4325" y="818"/>
                  </a:cubicBezTo>
                  <a:cubicBezTo>
                    <a:pt x="4389" y="779"/>
                    <a:pt x="4455" y="745"/>
                    <a:pt x="4523" y="715"/>
                  </a:cubicBezTo>
                  <a:cubicBezTo>
                    <a:pt x="4583" y="687"/>
                    <a:pt x="4556" y="606"/>
                    <a:pt x="4500" y="606"/>
                  </a:cubicBezTo>
                  <a:close/>
                  <a:moveTo>
                    <a:pt x="6609" y="537"/>
                  </a:moveTo>
                  <a:cubicBezTo>
                    <a:pt x="6594" y="537"/>
                    <a:pt x="6579" y="544"/>
                    <a:pt x="6566" y="560"/>
                  </a:cubicBezTo>
                  <a:cubicBezTo>
                    <a:pt x="6513" y="617"/>
                    <a:pt x="6464" y="681"/>
                    <a:pt x="6420" y="745"/>
                  </a:cubicBezTo>
                  <a:cubicBezTo>
                    <a:pt x="6402" y="773"/>
                    <a:pt x="6409" y="809"/>
                    <a:pt x="6437" y="826"/>
                  </a:cubicBezTo>
                  <a:cubicBezTo>
                    <a:pt x="6445" y="832"/>
                    <a:pt x="6456" y="835"/>
                    <a:pt x="6468" y="835"/>
                  </a:cubicBezTo>
                  <a:lnTo>
                    <a:pt x="6468" y="837"/>
                  </a:lnTo>
                  <a:cubicBezTo>
                    <a:pt x="6488" y="837"/>
                    <a:pt x="6505" y="826"/>
                    <a:pt x="6515" y="809"/>
                  </a:cubicBezTo>
                  <a:cubicBezTo>
                    <a:pt x="6556" y="749"/>
                    <a:pt x="6600" y="690"/>
                    <a:pt x="6649" y="637"/>
                  </a:cubicBezTo>
                  <a:cubicBezTo>
                    <a:pt x="6694" y="594"/>
                    <a:pt x="6653" y="537"/>
                    <a:pt x="6609" y="537"/>
                  </a:cubicBezTo>
                  <a:close/>
                  <a:moveTo>
                    <a:pt x="2042" y="811"/>
                  </a:moveTo>
                  <a:cubicBezTo>
                    <a:pt x="2002" y="811"/>
                    <a:pt x="1962" y="812"/>
                    <a:pt x="1923" y="815"/>
                  </a:cubicBezTo>
                  <a:cubicBezTo>
                    <a:pt x="1891" y="820"/>
                    <a:pt x="1867" y="847"/>
                    <a:pt x="1869" y="879"/>
                  </a:cubicBezTo>
                  <a:cubicBezTo>
                    <a:pt x="1874" y="908"/>
                    <a:pt x="1899" y="930"/>
                    <a:pt x="1929" y="930"/>
                  </a:cubicBezTo>
                  <a:cubicBezTo>
                    <a:pt x="1931" y="930"/>
                    <a:pt x="1932" y="930"/>
                    <a:pt x="1933" y="930"/>
                  </a:cubicBezTo>
                  <a:cubicBezTo>
                    <a:pt x="1969" y="927"/>
                    <a:pt x="2006" y="926"/>
                    <a:pt x="2042" y="926"/>
                  </a:cubicBezTo>
                  <a:cubicBezTo>
                    <a:pt x="2078" y="926"/>
                    <a:pt x="2114" y="927"/>
                    <a:pt x="2150" y="930"/>
                  </a:cubicBezTo>
                  <a:lnTo>
                    <a:pt x="2157" y="930"/>
                  </a:lnTo>
                  <a:cubicBezTo>
                    <a:pt x="2229" y="930"/>
                    <a:pt x="2233" y="824"/>
                    <a:pt x="2161" y="815"/>
                  </a:cubicBezTo>
                  <a:cubicBezTo>
                    <a:pt x="2122" y="812"/>
                    <a:pt x="2082" y="811"/>
                    <a:pt x="2042" y="811"/>
                  </a:cubicBezTo>
                  <a:close/>
                  <a:moveTo>
                    <a:pt x="2376" y="856"/>
                  </a:moveTo>
                  <a:cubicBezTo>
                    <a:pt x="2315" y="856"/>
                    <a:pt x="2297" y="951"/>
                    <a:pt x="2365" y="969"/>
                  </a:cubicBezTo>
                  <a:cubicBezTo>
                    <a:pt x="2438" y="986"/>
                    <a:pt x="2508" y="1009"/>
                    <a:pt x="2578" y="1035"/>
                  </a:cubicBezTo>
                  <a:cubicBezTo>
                    <a:pt x="2585" y="1037"/>
                    <a:pt x="2591" y="1039"/>
                    <a:pt x="2597" y="1039"/>
                  </a:cubicBezTo>
                  <a:cubicBezTo>
                    <a:pt x="2661" y="1039"/>
                    <a:pt x="2676" y="949"/>
                    <a:pt x="2616" y="928"/>
                  </a:cubicBezTo>
                  <a:cubicBezTo>
                    <a:pt x="2544" y="901"/>
                    <a:pt x="2470" y="877"/>
                    <a:pt x="2393" y="858"/>
                  </a:cubicBezTo>
                  <a:cubicBezTo>
                    <a:pt x="2387" y="856"/>
                    <a:pt x="2382" y="856"/>
                    <a:pt x="2376" y="856"/>
                  </a:cubicBezTo>
                  <a:close/>
                  <a:moveTo>
                    <a:pt x="9675" y="768"/>
                  </a:moveTo>
                  <a:cubicBezTo>
                    <a:pt x="9631" y="768"/>
                    <a:pt x="9595" y="823"/>
                    <a:pt x="9633" y="864"/>
                  </a:cubicBezTo>
                  <a:cubicBezTo>
                    <a:pt x="9688" y="918"/>
                    <a:pt x="9739" y="973"/>
                    <a:pt x="9791" y="1026"/>
                  </a:cubicBezTo>
                  <a:cubicBezTo>
                    <a:pt x="9801" y="1039"/>
                    <a:pt x="9816" y="1045"/>
                    <a:pt x="9833" y="1045"/>
                  </a:cubicBezTo>
                  <a:cubicBezTo>
                    <a:pt x="9846" y="1045"/>
                    <a:pt x="9861" y="1039"/>
                    <a:pt x="9871" y="1030"/>
                  </a:cubicBezTo>
                  <a:cubicBezTo>
                    <a:pt x="9893" y="1009"/>
                    <a:pt x="9895" y="973"/>
                    <a:pt x="9874" y="949"/>
                  </a:cubicBezTo>
                  <a:cubicBezTo>
                    <a:pt x="9822" y="894"/>
                    <a:pt x="9769" y="837"/>
                    <a:pt x="9714" y="783"/>
                  </a:cubicBezTo>
                  <a:cubicBezTo>
                    <a:pt x="9701" y="772"/>
                    <a:pt x="9688" y="768"/>
                    <a:pt x="9675" y="768"/>
                  </a:cubicBezTo>
                  <a:close/>
                  <a:moveTo>
                    <a:pt x="1709" y="854"/>
                  </a:moveTo>
                  <a:cubicBezTo>
                    <a:pt x="1703" y="854"/>
                    <a:pt x="1696" y="856"/>
                    <a:pt x="1689" y="858"/>
                  </a:cubicBezTo>
                  <a:cubicBezTo>
                    <a:pt x="1612" y="879"/>
                    <a:pt x="1537" y="907"/>
                    <a:pt x="1465" y="941"/>
                  </a:cubicBezTo>
                  <a:cubicBezTo>
                    <a:pt x="1410" y="967"/>
                    <a:pt x="1427" y="1050"/>
                    <a:pt x="1489" y="1050"/>
                  </a:cubicBezTo>
                  <a:cubicBezTo>
                    <a:pt x="1497" y="1050"/>
                    <a:pt x="1506" y="1047"/>
                    <a:pt x="1512" y="1043"/>
                  </a:cubicBezTo>
                  <a:cubicBezTo>
                    <a:pt x="1580" y="1013"/>
                    <a:pt x="1648" y="988"/>
                    <a:pt x="1718" y="969"/>
                  </a:cubicBezTo>
                  <a:cubicBezTo>
                    <a:pt x="1790" y="953"/>
                    <a:pt x="1769" y="854"/>
                    <a:pt x="1709" y="854"/>
                  </a:cubicBezTo>
                  <a:close/>
                  <a:moveTo>
                    <a:pt x="6001" y="826"/>
                  </a:moveTo>
                  <a:cubicBezTo>
                    <a:pt x="5953" y="826"/>
                    <a:pt x="5919" y="893"/>
                    <a:pt x="5968" y="930"/>
                  </a:cubicBezTo>
                  <a:cubicBezTo>
                    <a:pt x="6028" y="975"/>
                    <a:pt x="6083" y="1022"/>
                    <a:pt x="6139" y="1073"/>
                  </a:cubicBezTo>
                  <a:cubicBezTo>
                    <a:pt x="6149" y="1081"/>
                    <a:pt x="6162" y="1088"/>
                    <a:pt x="6177" y="1088"/>
                  </a:cubicBezTo>
                  <a:cubicBezTo>
                    <a:pt x="6230" y="1088"/>
                    <a:pt x="6254" y="1024"/>
                    <a:pt x="6217" y="990"/>
                  </a:cubicBezTo>
                  <a:cubicBezTo>
                    <a:pt x="6160" y="935"/>
                    <a:pt x="6098" y="886"/>
                    <a:pt x="6036" y="839"/>
                  </a:cubicBezTo>
                  <a:cubicBezTo>
                    <a:pt x="6024" y="830"/>
                    <a:pt x="6012" y="826"/>
                    <a:pt x="6001" y="826"/>
                  </a:cubicBezTo>
                  <a:close/>
                  <a:moveTo>
                    <a:pt x="4107" y="835"/>
                  </a:moveTo>
                  <a:cubicBezTo>
                    <a:pt x="4096" y="835"/>
                    <a:pt x="4084" y="838"/>
                    <a:pt x="4072" y="847"/>
                  </a:cubicBezTo>
                  <a:cubicBezTo>
                    <a:pt x="4010" y="892"/>
                    <a:pt x="3949" y="939"/>
                    <a:pt x="3889" y="992"/>
                  </a:cubicBezTo>
                  <a:cubicBezTo>
                    <a:pt x="3851" y="1028"/>
                    <a:pt x="3874" y="1092"/>
                    <a:pt x="3927" y="1092"/>
                  </a:cubicBezTo>
                  <a:lnTo>
                    <a:pt x="3927" y="1094"/>
                  </a:lnTo>
                  <a:cubicBezTo>
                    <a:pt x="3942" y="1094"/>
                    <a:pt x="3955" y="1088"/>
                    <a:pt x="3966" y="1079"/>
                  </a:cubicBezTo>
                  <a:cubicBezTo>
                    <a:pt x="4021" y="1028"/>
                    <a:pt x="4081" y="981"/>
                    <a:pt x="4140" y="939"/>
                  </a:cubicBezTo>
                  <a:cubicBezTo>
                    <a:pt x="4190" y="903"/>
                    <a:pt x="4155" y="835"/>
                    <a:pt x="4107" y="835"/>
                  </a:cubicBezTo>
                  <a:close/>
                  <a:moveTo>
                    <a:pt x="2808" y="1015"/>
                  </a:moveTo>
                  <a:cubicBezTo>
                    <a:pt x="2755" y="1015"/>
                    <a:pt x="2724" y="1093"/>
                    <a:pt x="2782" y="1124"/>
                  </a:cubicBezTo>
                  <a:cubicBezTo>
                    <a:pt x="2846" y="1158"/>
                    <a:pt x="2910" y="1196"/>
                    <a:pt x="2972" y="1237"/>
                  </a:cubicBezTo>
                  <a:cubicBezTo>
                    <a:pt x="2982" y="1243"/>
                    <a:pt x="2993" y="1245"/>
                    <a:pt x="3004" y="1245"/>
                  </a:cubicBezTo>
                  <a:lnTo>
                    <a:pt x="3006" y="1245"/>
                  </a:lnTo>
                  <a:cubicBezTo>
                    <a:pt x="3063" y="1245"/>
                    <a:pt x="3085" y="1173"/>
                    <a:pt x="3038" y="1141"/>
                  </a:cubicBezTo>
                  <a:cubicBezTo>
                    <a:pt x="2972" y="1098"/>
                    <a:pt x="2904" y="1058"/>
                    <a:pt x="2836" y="1022"/>
                  </a:cubicBezTo>
                  <a:cubicBezTo>
                    <a:pt x="2826" y="1017"/>
                    <a:pt x="2817" y="1015"/>
                    <a:pt x="2808" y="1015"/>
                  </a:cubicBezTo>
                  <a:close/>
                  <a:moveTo>
                    <a:pt x="1292" y="1042"/>
                  </a:moveTo>
                  <a:cubicBezTo>
                    <a:pt x="1281" y="1042"/>
                    <a:pt x="1270" y="1045"/>
                    <a:pt x="1259" y="1054"/>
                  </a:cubicBezTo>
                  <a:cubicBezTo>
                    <a:pt x="1193" y="1096"/>
                    <a:pt x="1129" y="1143"/>
                    <a:pt x="1067" y="1192"/>
                  </a:cubicBezTo>
                  <a:cubicBezTo>
                    <a:pt x="1044" y="1213"/>
                    <a:pt x="1039" y="1247"/>
                    <a:pt x="1059" y="1273"/>
                  </a:cubicBezTo>
                  <a:cubicBezTo>
                    <a:pt x="1069" y="1286"/>
                    <a:pt x="1086" y="1294"/>
                    <a:pt x="1103" y="1294"/>
                  </a:cubicBezTo>
                  <a:cubicBezTo>
                    <a:pt x="1116" y="1294"/>
                    <a:pt x="1129" y="1290"/>
                    <a:pt x="1139" y="1281"/>
                  </a:cubicBezTo>
                  <a:cubicBezTo>
                    <a:pt x="1197" y="1235"/>
                    <a:pt x="1257" y="1190"/>
                    <a:pt x="1320" y="1152"/>
                  </a:cubicBezTo>
                  <a:cubicBezTo>
                    <a:pt x="1376" y="1118"/>
                    <a:pt x="1342" y="1042"/>
                    <a:pt x="1292" y="1042"/>
                  </a:cubicBezTo>
                  <a:close/>
                  <a:moveTo>
                    <a:pt x="9983" y="1104"/>
                  </a:moveTo>
                  <a:cubicBezTo>
                    <a:pt x="9940" y="1104"/>
                    <a:pt x="9901" y="1155"/>
                    <a:pt x="9937" y="1198"/>
                  </a:cubicBezTo>
                  <a:cubicBezTo>
                    <a:pt x="9986" y="1258"/>
                    <a:pt x="10033" y="1318"/>
                    <a:pt x="10076" y="1377"/>
                  </a:cubicBezTo>
                  <a:cubicBezTo>
                    <a:pt x="10086" y="1392"/>
                    <a:pt x="10103" y="1401"/>
                    <a:pt x="10123" y="1401"/>
                  </a:cubicBezTo>
                  <a:cubicBezTo>
                    <a:pt x="10169" y="1401"/>
                    <a:pt x="10195" y="1347"/>
                    <a:pt x="10167" y="1309"/>
                  </a:cubicBezTo>
                  <a:cubicBezTo>
                    <a:pt x="10125" y="1250"/>
                    <a:pt x="10078" y="1188"/>
                    <a:pt x="10027" y="1126"/>
                  </a:cubicBezTo>
                  <a:cubicBezTo>
                    <a:pt x="10014" y="1110"/>
                    <a:pt x="9998" y="1104"/>
                    <a:pt x="9983" y="1104"/>
                  </a:cubicBezTo>
                  <a:close/>
                  <a:moveTo>
                    <a:pt x="3762" y="1137"/>
                  </a:moveTo>
                  <a:cubicBezTo>
                    <a:pt x="3748" y="1137"/>
                    <a:pt x="3734" y="1143"/>
                    <a:pt x="3721" y="1156"/>
                  </a:cubicBezTo>
                  <a:cubicBezTo>
                    <a:pt x="3668" y="1213"/>
                    <a:pt x="3617" y="1275"/>
                    <a:pt x="3570" y="1335"/>
                  </a:cubicBezTo>
                  <a:cubicBezTo>
                    <a:pt x="3551" y="1360"/>
                    <a:pt x="3555" y="1396"/>
                    <a:pt x="3581" y="1416"/>
                  </a:cubicBezTo>
                  <a:cubicBezTo>
                    <a:pt x="3591" y="1422"/>
                    <a:pt x="3602" y="1426"/>
                    <a:pt x="3615" y="1426"/>
                  </a:cubicBezTo>
                  <a:cubicBezTo>
                    <a:pt x="3616" y="1426"/>
                    <a:pt x="3618" y="1427"/>
                    <a:pt x="3620" y="1427"/>
                  </a:cubicBezTo>
                  <a:cubicBezTo>
                    <a:pt x="3635" y="1427"/>
                    <a:pt x="3650" y="1418"/>
                    <a:pt x="3661" y="1405"/>
                  </a:cubicBezTo>
                  <a:cubicBezTo>
                    <a:pt x="3706" y="1347"/>
                    <a:pt x="3755" y="1290"/>
                    <a:pt x="3806" y="1237"/>
                  </a:cubicBezTo>
                  <a:cubicBezTo>
                    <a:pt x="3847" y="1195"/>
                    <a:pt x="3807" y="1137"/>
                    <a:pt x="3762" y="1137"/>
                  </a:cubicBezTo>
                  <a:close/>
                  <a:moveTo>
                    <a:pt x="6356" y="917"/>
                  </a:moveTo>
                  <a:cubicBezTo>
                    <a:pt x="6336" y="917"/>
                    <a:pt x="6316" y="928"/>
                    <a:pt x="6305" y="954"/>
                  </a:cubicBezTo>
                  <a:cubicBezTo>
                    <a:pt x="6273" y="1026"/>
                    <a:pt x="6245" y="1101"/>
                    <a:pt x="6224" y="1177"/>
                  </a:cubicBezTo>
                  <a:cubicBezTo>
                    <a:pt x="6213" y="1216"/>
                    <a:pt x="6243" y="1250"/>
                    <a:pt x="6279" y="1250"/>
                  </a:cubicBezTo>
                  <a:cubicBezTo>
                    <a:pt x="6287" y="1250"/>
                    <a:pt x="6295" y="1249"/>
                    <a:pt x="6302" y="1245"/>
                  </a:cubicBezTo>
                  <a:cubicBezTo>
                    <a:pt x="6345" y="1299"/>
                    <a:pt x="6385" y="1354"/>
                    <a:pt x="6424" y="1411"/>
                  </a:cubicBezTo>
                  <a:cubicBezTo>
                    <a:pt x="6434" y="1428"/>
                    <a:pt x="6451" y="1437"/>
                    <a:pt x="6471" y="1437"/>
                  </a:cubicBezTo>
                  <a:lnTo>
                    <a:pt x="6473" y="1437"/>
                  </a:lnTo>
                  <a:cubicBezTo>
                    <a:pt x="6517" y="1437"/>
                    <a:pt x="6545" y="1388"/>
                    <a:pt x="6522" y="1350"/>
                  </a:cubicBezTo>
                  <a:cubicBezTo>
                    <a:pt x="6479" y="1284"/>
                    <a:pt x="6432" y="1220"/>
                    <a:pt x="6381" y="1160"/>
                  </a:cubicBezTo>
                  <a:cubicBezTo>
                    <a:pt x="6373" y="1152"/>
                    <a:pt x="6364" y="1145"/>
                    <a:pt x="6354" y="1143"/>
                  </a:cubicBezTo>
                  <a:cubicBezTo>
                    <a:pt x="6371" y="1094"/>
                    <a:pt x="6388" y="1047"/>
                    <a:pt x="6409" y="1003"/>
                  </a:cubicBezTo>
                  <a:cubicBezTo>
                    <a:pt x="6433" y="955"/>
                    <a:pt x="6394" y="917"/>
                    <a:pt x="6356" y="917"/>
                  </a:cubicBezTo>
                  <a:close/>
                  <a:moveTo>
                    <a:pt x="3190" y="1270"/>
                  </a:moveTo>
                  <a:cubicBezTo>
                    <a:pt x="3143" y="1270"/>
                    <a:pt x="3108" y="1330"/>
                    <a:pt x="3151" y="1371"/>
                  </a:cubicBezTo>
                  <a:cubicBezTo>
                    <a:pt x="3208" y="1418"/>
                    <a:pt x="3263" y="1469"/>
                    <a:pt x="3314" y="1522"/>
                  </a:cubicBezTo>
                  <a:cubicBezTo>
                    <a:pt x="3325" y="1533"/>
                    <a:pt x="3340" y="1539"/>
                    <a:pt x="3355" y="1539"/>
                  </a:cubicBezTo>
                  <a:cubicBezTo>
                    <a:pt x="3370" y="1539"/>
                    <a:pt x="3385" y="1533"/>
                    <a:pt x="3395" y="1522"/>
                  </a:cubicBezTo>
                  <a:cubicBezTo>
                    <a:pt x="3417" y="1501"/>
                    <a:pt x="3417" y="1465"/>
                    <a:pt x="3395" y="1441"/>
                  </a:cubicBezTo>
                  <a:cubicBezTo>
                    <a:pt x="3342" y="1386"/>
                    <a:pt x="3285" y="1333"/>
                    <a:pt x="3225" y="1281"/>
                  </a:cubicBezTo>
                  <a:cubicBezTo>
                    <a:pt x="3213" y="1273"/>
                    <a:pt x="3201" y="1270"/>
                    <a:pt x="3190" y="1270"/>
                  </a:cubicBezTo>
                  <a:close/>
                  <a:moveTo>
                    <a:pt x="936" y="1329"/>
                  </a:moveTo>
                  <a:cubicBezTo>
                    <a:pt x="922" y="1329"/>
                    <a:pt x="907" y="1335"/>
                    <a:pt x="895" y="1350"/>
                  </a:cubicBezTo>
                  <a:cubicBezTo>
                    <a:pt x="842" y="1403"/>
                    <a:pt x="786" y="1460"/>
                    <a:pt x="735" y="1520"/>
                  </a:cubicBezTo>
                  <a:cubicBezTo>
                    <a:pt x="714" y="1543"/>
                    <a:pt x="716" y="1579"/>
                    <a:pt x="739" y="1601"/>
                  </a:cubicBezTo>
                  <a:cubicBezTo>
                    <a:pt x="750" y="1609"/>
                    <a:pt x="763" y="1613"/>
                    <a:pt x="778" y="1613"/>
                  </a:cubicBezTo>
                  <a:cubicBezTo>
                    <a:pt x="793" y="1613"/>
                    <a:pt x="810" y="1607"/>
                    <a:pt x="820" y="1594"/>
                  </a:cubicBezTo>
                  <a:cubicBezTo>
                    <a:pt x="871" y="1537"/>
                    <a:pt x="922" y="1482"/>
                    <a:pt x="974" y="1430"/>
                  </a:cubicBezTo>
                  <a:cubicBezTo>
                    <a:pt x="1022" y="1391"/>
                    <a:pt x="982" y="1329"/>
                    <a:pt x="936" y="1329"/>
                  </a:cubicBezTo>
                  <a:close/>
                  <a:moveTo>
                    <a:pt x="6237" y="1360"/>
                  </a:moveTo>
                  <a:cubicBezTo>
                    <a:pt x="6208" y="1360"/>
                    <a:pt x="6183" y="1381"/>
                    <a:pt x="6179" y="1411"/>
                  </a:cubicBezTo>
                  <a:cubicBezTo>
                    <a:pt x="6175" y="1452"/>
                    <a:pt x="6173" y="1492"/>
                    <a:pt x="6173" y="1530"/>
                  </a:cubicBezTo>
                  <a:cubicBezTo>
                    <a:pt x="6173" y="1571"/>
                    <a:pt x="6175" y="1611"/>
                    <a:pt x="6179" y="1652"/>
                  </a:cubicBezTo>
                  <a:cubicBezTo>
                    <a:pt x="6183" y="1682"/>
                    <a:pt x="6209" y="1703"/>
                    <a:pt x="6236" y="1703"/>
                  </a:cubicBezTo>
                  <a:lnTo>
                    <a:pt x="6243" y="1703"/>
                  </a:lnTo>
                  <a:cubicBezTo>
                    <a:pt x="6275" y="1699"/>
                    <a:pt x="6298" y="1669"/>
                    <a:pt x="6294" y="1639"/>
                  </a:cubicBezTo>
                  <a:cubicBezTo>
                    <a:pt x="6290" y="1603"/>
                    <a:pt x="6288" y="1567"/>
                    <a:pt x="6288" y="1530"/>
                  </a:cubicBezTo>
                  <a:cubicBezTo>
                    <a:pt x="6288" y="1494"/>
                    <a:pt x="6290" y="1458"/>
                    <a:pt x="6292" y="1424"/>
                  </a:cubicBezTo>
                  <a:cubicBezTo>
                    <a:pt x="6296" y="1392"/>
                    <a:pt x="6273" y="1364"/>
                    <a:pt x="6241" y="1360"/>
                  </a:cubicBezTo>
                  <a:cubicBezTo>
                    <a:pt x="6239" y="1360"/>
                    <a:pt x="6238" y="1360"/>
                    <a:pt x="6237" y="1360"/>
                  </a:cubicBezTo>
                  <a:close/>
                  <a:moveTo>
                    <a:pt x="10254" y="1473"/>
                  </a:moveTo>
                  <a:cubicBezTo>
                    <a:pt x="10214" y="1473"/>
                    <a:pt x="10174" y="1519"/>
                    <a:pt x="10206" y="1565"/>
                  </a:cubicBezTo>
                  <a:cubicBezTo>
                    <a:pt x="10250" y="1633"/>
                    <a:pt x="10291" y="1696"/>
                    <a:pt x="10325" y="1756"/>
                  </a:cubicBezTo>
                  <a:cubicBezTo>
                    <a:pt x="10334" y="1772"/>
                    <a:pt x="10351" y="1782"/>
                    <a:pt x="10369" y="1782"/>
                  </a:cubicBezTo>
                  <a:cubicBezTo>
                    <a:pt x="10370" y="1782"/>
                    <a:pt x="10372" y="1782"/>
                    <a:pt x="10374" y="1782"/>
                  </a:cubicBezTo>
                  <a:lnTo>
                    <a:pt x="10374" y="1784"/>
                  </a:lnTo>
                  <a:cubicBezTo>
                    <a:pt x="10384" y="1784"/>
                    <a:pt x="10395" y="1782"/>
                    <a:pt x="10403" y="1775"/>
                  </a:cubicBezTo>
                  <a:cubicBezTo>
                    <a:pt x="10431" y="1760"/>
                    <a:pt x="10440" y="1724"/>
                    <a:pt x="10423" y="1696"/>
                  </a:cubicBezTo>
                  <a:cubicBezTo>
                    <a:pt x="10389" y="1637"/>
                    <a:pt x="10346" y="1571"/>
                    <a:pt x="10299" y="1501"/>
                  </a:cubicBezTo>
                  <a:cubicBezTo>
                    <a:pt x="10287" y="1481"/>
                    <a:pt x="10270" y="1473"/>
                    <a:pt x="10254" y="1473"/>
                  </a:cubicBezTo>
                  <a:close/>
                  <a:moveTo>
                    <a:pt x="6578" y="1526"/>
                  </a:moveTo>
                  <a:cubicBezTo>
                    <a:pt x="6571" y="1526"/>
                    <a:pt x="6563" y="1527"/>
                    <a:pt x="6556" y="1530"/>
                  </a:cubicBezTo>
                  <a:cubicBezTo>
                    <a:pt x="6526" y="1541"/>
                    <a:pt x="6513" y="1575"/>
                    <a:pt x="6524" y="1605"/>
                  </a:cubicBezTo>
                  <a:cubicBezTo>
                    <a:pt x="6551" y="1667"/>
                    <a:pt x="6566" y="1735"/>
                    <a:pt x="6568" y="1803"/>
                  </a:cubicBezTo>
                  <a:cubicBezTo>
                    <a:pt x="6568" y="1835"/>
                    <a:pt x="6592" y="1860"/>
                    <a:pt x="6624" y="1862"/>
                  </a:cubicBezTo>
                  <a:lnTo>
                    <a:pt x="6626" y="1862"/>
                  </a:lnTo>
                  <a:cubicBezTo>
                    <a:pt x="6658" y="1862"/>
                    <a:pt x="6683" y="1839"/>
                    <a:pt x="6683" y="1807"/>
                  </a:cubicBezTo>
                  <a:lnTo>
                    <a:pt x="6683" y="1794"/>
                  </a:lnTo>
                  <a:cubicBezTo>
                    <a:pt x="6681" y="1714"/>
                    <a:pt x="6662" y="1635"/>
                    <a:pt x="6630" y="1562"/>
                  </a:cubicBezTo>
                  <a:cubicBezTo>
                    <a:pt x="6622" y="1540"/>
                    <a:pt x="6601" y="1526"/>
                    <a:pt x="6578" y="1526"/>
                  </a:cubicBezTo>
                  <a:close/>
                  <a:moveTo>
                    <a:pt x="3485" y="1502"/>
                  </a:moveTo>
                  <a:cubicBezTo>
                    <a:pt x="3467" y="1502"/>
                    <a:pt x="3450" y="1510"/>
                    <a:pt x="3438" y="1530"/>
                  </a:cubicBezTo>
                  <a:cubicBezTo>
                    <a:pt x="3397" y="1599"/>
                    <a:pt x="3363" y="1671"/>
                    <a:pt x="3334" y="1743"/>
                  </a:cubicBezTo>
                  <a:cubicBezTo>
                    <a:pt x="3311" y="1791"/>
                    <a:pt x="3350" y="1827"/>
                    <a:pt x="3388" y="1827"/>
                  </a:cubicBezTo>
                  <a:cubicBezTo>
                    <a:pt x="3410" y="1827"/>
                    <a:pt x="3431" y="1815"/>
                    <a:pt x="3440" y="1786"/>
                  </a:cubicBezTo>
                  <a:cubicBezTo>
                    <a:pt x="3451" y="1760"/>
                    <a:pt x="3461" y="1737"/>
                    <a:pt x="3472" y="1709"/>
                  </a:cubicBezTo>
                  <a:cubicBezTo>
                    <a:pt x="3512" y="1762"/>
                    <a:pt x="3549" y="1818"/>
                    <a:pt x="3583" y="1875"/>
                  </a:cubicBezTo>
                  <a:cubicBezTo>
                    <a:pt x="3593" y="1892"/>
                    <a:pt x="3610" y="1903"/>
                    <a:pt x="3632" y="1903"/>
                  </a:cubicBezTo>
                  <a:cubicBezTo>
                    <a:pt x="3640" y="1903"/>
                    <a:pt x="3651" y="1901"/>
                    <a:pt x="3661" y="1897"/>
                  </a:cubicBezTo>
                  <a:cubicBezTo>
                    <a:pt x="3689" y="1879"/>
                    <a:pt x="3698" y="1845"/>
                    <a:pt x="3681" y="1818"/>
                  </a:cubicBezTo>
                  <a:cubicBezTo>
                    <a:pt x="3642" y="1750"/>
                    <a:pt x="3598" y="1684"/>
                    <a:pt x="3549" y="1622"/>
                  </a:cubicBezTo>
                  <a:cubicBezTo>
                    <a:pt x="3544" y="1616"/>
                    <a:pt x="3536" y="1609"/>
                    <a:pt x="3527" y="1605"/>
                  </a:cubicBezTo>
                  <a:lnTo>
                    <a:pt x="3536" y="1590"/>
                  </a:lnTo>
                  <a:cubicBezTo>
                    <a:pt x="3564" y="1544"/>
                    <a:pt x="3524" y="1502"/>
                    <a:pt x="3485" y="1502"/>
                  </a:cubicBezTo>
                  <a:close/>
                  <a:moveTo>
                    <a:pt x="631" y="1678"/>
                  </a:moveTo>
                  <a:cubicBezTo>
                    <a:pt x="616" y="1678"/>
                    <a:pt x="601" y="1684"/>
                    <a:pt x="588" y="1699"/>
                  </a:cubicBezTo>
                  <a:cubicBezTo>
                    <a:pt x="539" y="1762"/>
                    <a:pt x="495" y="1826"/>
                    <a:pt x="452" y="1888"/>
                  </a:cubicBezTo>
                  <a:cubicBezTo>
                    <a:pt x="435" y="1916"/>
                    <a:pt x="441" y="1950"/>
                    <a:pt x="469" y="1969"/>
                  </a:cubicBezTo>
                  <a:cubicBezTo>
                    <a:pt x="477" y="1975"/>
                    <a:pt x="488" y="1977"/>
                    <a:pt x="500" y="1977"/>
                  </a:cubicBezTo>
                  <a:lnTo>
                    <a:pt x="500" y="1977"/>
                  </a:lnTo>
                  <a:cubicBezTo>
                    <a:pt x="519" y="1977"/>
                    <a:pt x="537" y="1969"/>
                    <a:pt x="548" y="1952"/>
                  </a:cubicBezTo>
                  <a:cubicBezTo>
                    <a:pt x="588" y="1892"/>
                    <a:pt x="633" y="1831"/>
                    <a:pt x="680" y="1769"/>
                  </a:cubicBezTo>
                  <a:cubicBezTo>
                    <a:pt x="710" y="1725"/>
                    <a:pt x="671" y="1678"/>
                    <a:pt x="631" y="1678"/>
                  </a:cubicBezTo>
                  <a:close/>
                  <a:moveTo>
                    <a:pt x="500" y="1977"/>
                  </a:moveTo>
                  <a:cubicBezTo>
                    <a:pt x="500" y="1977"/>
                    <a:pt x="499" y="1977"/>
                    <a:pt x="499" y="1977"/>
                  </a:cubicBezTo>
                  <a:lnTo>
                    <a:pt x="501" y="1977"/>
                  </a:lnTo>
                  <a:cubicBezTo>
                    <a:pt x="501" y="1977"/>
                    <a:pt x="500" y="1977"/>
                    <a:pt x="500" y="1977"/>
                  </a:cubicBezTo>
                  <a:close/>
                  <a:moveTo>
                    <a:pt x="6305" y="1801"/>
                  </a:moveTo>
                  <a:cubicBezTo>
                    <a:pt x="6265" y="1801"/>
                    <a:pt x="6225" y="1847"/>
                    <a:pt x="6256" y="1892"/>
                  </a:cubicBezTo>
                  <a:cubicBezTo>
                    <a:pt x="6309" y="1975"/>
                    <a:pt x="6383" y="2022"/>
                    <a:pt x="6466" y="2022"/>
                  </a:cubicBezTo>
                  <a:lnTo>
                    <a:pt x="6500" y="2022"/>
                  </a:lnTo>
                  <a:cubicBezTo>
                    <a:pt x="6532" y="2018"/>
                    <a:pt x="6556" y="1990"/>
                    <a:pt x="6551" y="1958"/>
                  </a:cubicBezTo>
                  <a:cubicBezTo>
                    <a:pt x="6547" y="1928"/>
                    <a:pt x="6522" y="1907"/>
                    <a:pt x="6492" y="1907"/>
                  </a:cubicBezTo>
                  <a:cubicBezTo>
                    <a:pt x="6491" y="1907"/>
                    <a:pt x="6489" y="1907"/>
                    <a:pt x="6488" y="1907"/>
                  </a:cubicBezTo>
                  <a:cubicBezTo>
                    <a:pt x="6484" y="1908"/>
                    <a:pt x="6481" y="1909"/>
                    <a:pt x="6478" y="1909"/>
                  </a:cubicBezTo>
                  <a:cubicBezTo>
                    <a:pt x="6475" y="1909"/>
                    <a:pt x="6472" y="1908"/>
                    <a:pt x="6468" y="1907"/>
                  </a:cubicBezTo>
                  <a:cubicBezTo>
                    <a:pt x="6420" y="1905"/>
                    <a:pt x="6377" y="1875"/>
                    <a:pt x="6354" y="1833"/>
                  </a:cubicBezTo>
                  <a:cubicBezTo>
                    <a:pt x="6342" y="1810"/>
                    <a:pt x="6324" y="1801"/>
                    <a:pt x="6305" y="1801"/>
                  </a:cubicBezTo>
                  <a:close/>
                  <a:moveTo>
                    <a:pt x="10489" y="1870"/>
                  </a:moveTo>
                  <a:cubicBezTo>
                    <a:pt x="10452" y="1870"/>
                    <a:pt x="10415" y="1907"/>
                    <a:pt x="10435" y="1952"/>
                  </a:cubicBezTo>
                  <a:cubicBezTo>
                    <a:pt x="10469" y="2016"/>
                    <a:pt x="10489" y="2056"/>
                    <a:pt x="10491" y="2063"/>
                  </a:cubicBezTo>
                  <a:cubicBezTo>
                    <a:pt x="10501" y="2084"/>
                    <a:pt x="10523" y="2099"/>
                    <a:pt x="10544" y="2099"/>
                  </a:cubicBezTo>
                  <a:cubicBezTo>
                    <a:pt x="10576" y="2099"/>
                    <a:pt x="10601" y="2073"/>
                    <a:pt x="10601" y="2041"/>
                  </a:cubicBezTo>
                  <a:cubicBezTo>
                    <a:pt x="10601" y="2031"/>
                    <a:pt x="10601" y="2022"/>
                    <a:pt x="10538" y="1899"/>
                  </a:cubicBezTo>
                  <a:cubicBezTo>
                    <a:pt x="10525" y="1879"/>
                    <a:pt x="10507" y="1870"/>
                    <a:pt x="10489" y="1870"/>
                  </a:cubicBezTo>
                  <a:close/>
                  <a:moveTo>
                    <a:pt x="3330" y="1928"/>
                  </a:moveTo>
                  <a:cubicBezTo>
                    <a:pt x="3304" y="1928"/>
                    <a:pt x="3278" y="1944"/>
                    <a:pt x="3274" y="1980"/>
                  </a:cubicBezTo>
                  <a:cubicBezTo>
                    <a:pt x="3272" y="2003"/>
                    <a:pt x="3272" y="2024"/>
                    <a:pt x="3272" y="2045"/>
                  </a:cubicBezTo>
                  <a:cubicBezTo>
                    <a:pt x="3270" y="2109"/>
                    <a:pt x="3280" y="2173"/>
                    <a:pt x="3304" y="2231"/>
                  </a:cubicBezTo>
                  <a:cubicBezTo>
                    <a:pt x="3312" y="2254"/>
                    <a:pt x="3334" y="2267"/>
                    <a:pt x="3357" y="2267"/>
                  </a:cubicBezTo>
                  <a:cubicBezTo>
                    <a:pt x="3363" y="2267"/>
                    <a:pt x="3372" y="2267"/>
                    <a:pt x="3378" y="2265"/>
                  </a:cubicBezTo>
                  <a:cubicBezTo>
                    <a:pt x="3408" y="2252"/>
                    <a:pt x="3421" y="2220"/>
                    <a:pt x="3410" y="2190"/>
                  </a:cubicBezTo>
                  <a:cubicBezTo>
                    <a:pt x="3393" y="2143"/>
                    <a:pt x="3385" y="2094"/>
                    <a:pt x="3385" y="2045"/>
                  </a:cubicBezTo>
                  <a:cubicBezTo>
                    <a:pt x="3385" y="2028"/>
                    <a:pt x="3387" y="2009"/>
                    <a:pt x="3389" y="1992"/>
                  </a:cubicBezTo>
                  <a:cubicBezTo>
                    <a:pt x="3392" y="1951"/>
                    <a:pt x="3361" y="1928"/>
                    <a:pt x="3330" y="1928"/>
                  </a:cubicBezTo>
                  <a:close/>
                  <a:moveTo>
                    <a:pt x="3735" y="1993"/>
                  </a:moveTo>
                  <a:cubicBezTo>
                    <a:pt x="3699" y="1993"/>
                    <a:pt x="3663" y="2026"/>
                    <a:pt x="3681" y="2071"/>
                  </a:cubicBezTo>
                  <a:cubicBezTo>
                    <a:pt x="3706" y="2137"/>
                    <a:pt x="3725" y="2207"/>
                    <a:pt x="3734" y="2277"/>
                  </a:cubicBezTo>
                  <a:cubicBezTo>
                    <a:pt x="3736" y="2305"/>
                    <a:pt x="3761" y="2329"/>
                    <a:pt x="3791" y="2329"/>
                  </a:cubicBezTo>
                  <a:lnTo>
                    <a:pt x="3798" y="2329"/>
                  </a:lnTo>
                  <a:cubicBezTo>
                    <a:pt x="3830" y="2324"/>
                    <a:pt x="3851" y="2297"/>
                    <a:pt x="3849" y="2265"/>
                  </a:cubicBezTo>
                  <a:cubicBezTo>
                    <a:pt x="3838" y="2184"/>
                    <a:pt x="3819" y="2105"/>
                    <a:pt x="3787" y="2031"/>
                  </a:cubicBezTo>
                  <a:cubicBezTo>
                    <a:pt x="3777" y="2004"/>
                    <a:pt x="3756" y="1993"/>
                    <a:pt x="3735" y="1993"/>
                  </a:cubicBezTo>
                  <a:close/>
                  <a:moveTo>
                    <a:pt x="376" y="2056"/>
                  </a:moveTo>
                  <a:cubicBezTo>
                    <a:pt x="358" y="2056"/>
                    <a:pt x="341" y="2064"/>
                    <a:pt x="329" y="2084"/>
                  </a:cubicBezTo>
                  <a:cubicBezTo>
                    <a:pt x="286" y="2154"/>
                    <a:pt x="248" y="2222"/>
                    <a:pt x="214" y="2286"/>
                  </a:cubicBezTo>
                  <a:cubicBezTo>
                    <a:pt x="199" y="2314"/>
                    <a:pt x="209" y="2348"/>
                    <a:pt x="237" y="2363"/>
                  </a:cubicBezTo>
                  <a:cubicBezTo>
                    <a:pt x="245" y="2367"/>
                    <a:pt x="254" y="2371"/>
                    <a:pt x="264" y="2371"/>
                  </a:cubicBezTo>
                  <a:lnTo>
                    <a:pt x="264" y="2371"/>
                  </a:lnTo>
                  <a:cubicBezTo>
                    <a:pt x="285" y="2371"/>
                    <a:pt x="305" y="2358"/>
                    <a:pt x="314" y="2341"/>
                  </a:cubicBezTo>
                  <a:cubicBezTo>
                    <a:pt x="348" y="2280"/>
                    <a:pt x="386" y="2211"/>
                    <a:pt x="427" y="2143"/>
                  </a:cubicBezTo>
                  <a:cubicBezTo>
                    <a:pt x="455" y="2099"/>
                    <a:pt x="416" y="2056"/>
                    <a:pt x="376" y="2056"/>
                  </a:cubicBezTo>
                  <a:close/>
                  <a:moveTo>
                    <a:pt x="264" y="2371"/>
                  </a:moveTo>
                  <a:cubicBezTo>
                    <a:pt x="263" y="2371"/>
                    <a:pt x="263" y="2371"/>
                    <a:pt x="263" y="2371"/>
                  </a:cubicBezTo>
                  <a:lnTo>
                    <a:pt x="265" y="2371"/>
                  </a:lnTo>
                  <a:cubicBezTo>
                    <a:pt x="264" y="2371"/>
                    <a:pt x="264" y="2371"/>
                    <a:pt x="264" y="2371"/>
                  </a:cubicBezTo>
                  <a:close/>
                  <a:moveTo>
                    <a:pt x="3498" y="2328"/>
                  </a:moveTo>
                  <a:cubicBezTo>
                    <a:pt x="3448" y="2328"/>
                    <a:pt x="3413" y="2398"/>
                    <a:pt x="3466" y="2433"/>
                  </a:cubicBezTo>
                  <a:cubicBezTo>
                    <a:pt x="3549" y="2492"/>
                    <a:pt x="3623" y="2522"/>
                    <a:pt x="3685" y="2522"/>
                  </a:cubicBezTo>
                  <a:cubicBezTo>
                    <a:pt x="3695" y="2522"/>
                    <a:pt x="3708" y="2520"/>
                    <a:pt x="3719" y="2518"/>
                  </a:cubicBezTo>
                  <a:cubicBezTo>
                    <a:pt x="3789" y="2504"/>
                    <a:pt x="3772" y="2404"/>
                    <a:pt x="3709" y="2404"/>
                  </a:cubicBezTo>
                  <a:cubicBezTo>
                    <a:pt x="3704" y="2404"/>
                    <a:pt x="3700" y="2404"/>
                    <a:pt x="3695" y="2405"/>
                  </a:cubicBezTo>
                  <a:cubicBezTo>
                    <a:pt x="3691" y="2407"/>
                    <a:pt x="3685" y="2408"/>
                    <a:pt x="3678" y="2408"/>
                  </a:cubicBezTo>
                  <a:cubicBezTo>
                    <a:pt x="3654" y="2408"/>
                    <a:pt x="3610" y="2395"/>
                    <a:pt x="3532" y="2339"/>
                  </a:cubicBezTo>
                  <a:cubicBezTo>
                    <a:pt x="3520" y="2332"/>
                    <a:pt x="3509" y="2328"/>
                    <a:pt x="3498" y="2328"/>
                  </a:cubicBezTo>
                  <a:close/>
                  <a:moveTo>
                    <a:pt x="159" y="2458"/>
                  </a:moveTo>
                  <a:cubicBezTo>
                    <a:pt x="139" y="2458"/>
                    <a:pt x="120" y="2469"/>
                    <a:pt x="109" y="2495"/>
                  </a:cubicBezTo>
                  <a:cubicBezTo>
                    <a:pt x="46" y="2622"/>
                    <a:pt x="14" y="2703"/>
                    <a:pt x="14" y="2707"/>
                  </a:cubicBezTo>
                  <a:cubicBezTo>
                    <a:pt x="1" y="2737"/>
                    <a:pt x="16" y="2769"/>
                    <a:pt x="46" y="2780"/>
                  </a:cubicBezTo>
                  <a:cubicBezTo>
                    <a:pt x="52" y="2784"/>
                    <a:pt x="58" y="2784"/>
                    <a:pt x="67" y="2784"/>
                  </a:cubicBezTo>
                  <a:cubicBezTo>
                    <a:pt x="88" y="2784"/>
                    <a:pt x="109" y="2771"/>
                    <a:pt x="120" y="2750"/>
                  </a:cubicBezTo>
                  <a:cubicBezTo>
                    <a:pt x="120" y="2750"/>
                    <a:pt x="152" y="2669"/>
                    <a:pt x="212" y="2543"/>
                  </a:cubicBezTo>
                  <a:cubicBezTo>
                    <a:pt x="237" y="2497"/>
                    <a:pt x="198" y="2458"/>
                    <a:pt x="159" y="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52"/>
          <p:cNvSpPr/>
          <p:nvPr/>
        </p:nvSpPr>
        <p:spPr>
          <a:xfrm>
            <a:off x="7624013" y="949938"/>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2"/>
          <p:cNvSpPr/>
          <p:nvPr/>
        </p:nvSpPr>
        <p:spPr>
          <a:xfrm>
            <a:off x="2693050" y="4380544"/>
            <a:ext cx="305874" cy="345709"/>
          </a:xfrm>
          <a:custGeom>
            <a:avLst/>
            <a:gdLst/>
            <a:ahLst/>
            <a:cxnLst/>
            <a:rect l="l" t="t" r="r" b="b"/>
            <a:pathLst>
              <a:path w="1944" h="2197" extrusionOk="0">
                <a:moveTo>
                  <a:pt x="941" y="602"/>
                </a:moveTo>
                <a:lnTo>
                  <a:pt x="941" y="602"/>
                </a:lnTo>
                <a:cubicBezTo>
                  <a:pt x="1045" y="717"/>
                  <a:pt x="1101" y="834"/>
                  <a:pt x="1094" y="894"/>
                </a:cubicBezTo>
                <a:cubicBezTo>
                  <a:pt x="1094" y="909"/>
                  <a:pt x="1086" y="919"/>
                  <a:pt x="1075" y="926"/>
                </a:cubicBezTo>
                <a:cubicBezTo>
                  <a:pt x="1054" y="938"/>
                  <a:pt x="1033" y="945"/>
                  <a:pt x="1009" y="945"/>
                </a:cubicBezTo>
                <a:cubicBezTo>
                  <a:pt x="1008" y="945"/>
                  <a:pt x="1006" y="945"/>
                  <a:pt x="1004" y="945"/>
                </a:cubicBezTo>
                <a:cubicBezTo>
                  <a:pt x="985" y="945"/>
                  <a:pt x="968" y="933"/>
                  <a:pt x="958" y="917"/>
                </a:cubicBezTo>
                <a:cubicBezTo>
                  <a:pt x="922" y="864"/>
                  <a:pt x="907" y="745"/>
                  <a:pt x="941" y="602"/>
                </a:cubicBezTo>
                <a:close/>
                <a:moveTo>
                  <a:pt x="1431" y="114"/>
                </a:moveTo>
                <a:cubicBezTo>
                  <a:pt x="1487" y="114"/>
                  <a:pt x="1529" y="135"/>
                  <a:pt x="1560" y="179"/>
                </a:cubicBezTo>
                <a:cubicBezTo>
                  <a:pt x="1765" y="470"/>
                  <a:pt x="1456" y="1556"/>
                  <a:pt x="1290" y="2041"/>
                </a:cubicBezTo>
                <a:cubicBezTo>
                  <a:pt x="911" y="1713"/>
                  <a:pt x="120" y="947"/>
                  <a:pt x="128" y="568"/>
                </a:cubicBezTo>
                <a:cubicBezTo>
                  <a:pt x="128" y="513"/>
                  <a:pt x="154" y="460"/>
                  <a:pt x="198" y="425"/>
                </a:cubicBezTo>
                <a:cubicBezTo>
                  <a:pt x="268" y="372"/>
                  <a:pt x="354" y="342"/>
                  <a:pt x="443" y="342"/>
                </a:cubicBezTo>
                <a:cubicBezTo>
                  <a:pt x="569" y="342"/>
                  <a:pt x="715" y="404"/>
                  <a:pt x="847" y="513"/>
                </a:cubicBezTo>
                <a:cubicBezTo>
                  <a:pt x="790" y="698"/>
                  <a:pt x="796" y="883"/>
                  <a:pt x="867" y="983"/>
                </a:cubicBezTo>
                <a:cubicBezTo>
                  <a:pt x="902" y="1034"/>
                  <a:pt x="952" y="1060"/>
                  <a:pt x="1010" y="1060"/>
                </a:cubicBezTo>
                <a:cubicBezTo>
                  <a:pt x="1047" y="1060"/>
                  <a:pt x="1087" y="1049"/>
                  <a:pt x="1128" y="1028"/>
                </a:cubicBezTo>
                <a:cubicBezTo>
                  <a:pt x="1173" y="1004"/>
                  <a:pt x="1203" y="960"/>
                  <a:pt x="1207" y="909"/>
                </a:cubicBezTo>
                <a:cubicBezTo>
                  <a:pt x="1224" y="777"/>
                  <a:pt x="1109" y="602"/>
                  <a:pt x="981" y="479"/>
                </a:cubicBezTo>
                <a:cubicBezTo>
                  <a:pt x="1030" y="359"/>
                  <a:pt x="1150" y="151"/>
                  <a:pt x="1392" y="117"/>
                </a:cubicBezTo>
                <a:cubicBezTo>
                  <a:pt x="1406" y="115"/>
                  <a:pt x="1418" y="114"/>
                  <a:pt x="1431" y="114"/>
                </a:cubicBezTo>
                <a:close/>
                <a:moveTo>
                  <a:pt x="1430" y="0"/>
                </a:moveTo>
                <a:cubicBezTo>
                  <a:pt x="1413" y="0"/>
                  <a:pt x="1394" y="1"/>
                  <a:pt x="1375" y="4"/>
                </a:cubicBezTo>
                <a:cubicBezTo>
                  <a:pt x="1169" y="34"/>
                  <a:pt x="990" y="181"/>
                  <a:pt x="890" y="400"/>
                </a:cubicBezTo>
                <a:cubicBezTo>
                  <a:pt x="788" y="321"/>
                  <a:pt x="626" y="230"/>
                  <a:pt x="441" y="230"/>
                </a:cubicBezTo>
                <a:cubicBezTo>
                  <a:pt x="438" y="230"/>
                  <a:pt x="435" y="230"/>
                  <a:pt x="432" y="230"/>
                </a:cubicBezTo>
                <a:cubicBezTo>
                  <a:pt x="322" y="230"/>
                  <a:pt x="215" y="268"/>
                  <a:pt x="128" y="336"/>
                </a:cubicBezTo>
                <a:cubicBezTo>
                  <a:pt x="56" y="389"/>
                  <a:pt x="13" y="474"/>
                  <a:pt x="13" y="564"/>
                </a:cubicBezTo>
                <a:cubicBezTo>
                  <a:pt x="0" y="1102"/>
                  <a:pt x="1226" y="2139"/>
                  <a:pt x="1279" y="2183"/>
                </a:cubicBezTo>
                <a:cubicBezTo>
                  <a:pt x="1288" y="2192"/>
                  <a:pt x="1301" y="2196"/>
                  <a:pt x="1316" y="2196"/>
                </a:cubicBezTo>
                <a:cubicBezTo>
                  <a:pt x="1339" y="2196"/>
                  <a:pt x="1360" y="2181"/>
                  <a:pt x="1369" y="2160"/>
                </a:cubicBezTo>
                <a:cubicBezTo>
                  <a:pt x="1428" y="1994"/>
                  <a:pt x="1943" y="525"/>
                  <a:pt x="1654" y="115"/>
                </a:cubicBezTo>
                <a:cubicBezTo>
                  <a:pt x="1600" y="39"/>
                  <a:pt x="1526" y="0"/>
                  <a:pt x="1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2"/>
          <p:cNvSpPr/>
          <p:nvPr/>
        </p:nvSpPr>
        <p:spPr>
          <a:xfrm>
            <a:off x="924313" y="546613"/>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2"/>
          <p:cNvSpPr/>
          <p:nvPr/>
        </p:nvSpPr>
        <p:spPr>
          <a:xfrm>
            <a:off x="3491363" y="4212625"/>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52"/>
          <p:cNvGrpSpPr/>
          <p:nvPr/>
        </p:nvGrpSpPr>
        <p:grpSpPr>
          <a:xfrm>
            <a:off x="8229612" y="3980253"/>
            <a:ext cx="178234" cy="178234"/>
            <a:chOff x="5944424" y="1865453"/>
            <a:chExt cx="178234" cy="178234"/>
          </a:xfrm>
        </p:grpSpPr>
        <p:sp>
          <p:nvSpPr>
            <p:cNvPr id="1851" name="Google Shape;1851;p52"/>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2"/>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2"/>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5" name="Google Shape;1855;p52"/>
          <p:cNvSpPr/>
          <p:nvPr/>
        </p:nvSpPr>
        <p:spPr>
          <a:xfrm>
            <a:off x="8142740" y="1661033"/>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56"/>
          <p:cNvSpPr txBox="1">
            <a:spLocks noGrp="1"/>
          </p:cNvSpPr>
          <p:nvPr>
            <p:ph type="title"/>
          </p:nvPr>
        </p:nvSpPr>
        <p:spPr>
          <a:xfrm>
            <a:off x="724277" y="443910"/>
            <a:ext cx="7695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References</a:t>
            </a:r>
            <a:endParaRPr dirty="0"/>
          </a:p>
        </p:txBody>
      </p:sp>
      <p:sp>
        <p:nvSpPr>
          <p:cNvPr id="2550" name="Google Shape;2550;p56"/>
          <p:cNvSpPr txBox="1">
            <a:spLocks noGrp="1"/>
          </p:cNvSpPr>
          <p:nvPr>
            <p:ph type="body" idx="1"/>
          </p:nvPr>
        </p:nvSpPr>
        <p:spPr>
          <a:xfrm>
            <a:off x="552893" y="1127051"/>
            <a:ext cx="8010429" cy="3572539"/>
          </a:xfrm>
          <a:prstGeom prst="rect">
            <a:avLst/>
          </a:prstGeom>
        </p:spPr>
        <p:txBody>
          <a:bodyPr spcFirstLastPara="1" wrap="square" lIns="0" tIns="91425" rIns="0" bIns="91425" anchor="t" anchorCtr="0">
            <a:noAutofit/>
          </a:bodyPr>
          <a:lstStyle/>
          <a:p>
            <a:pPr marL="139700" lvl="0" indent="0">
              <a:spcBef>
                <a:spcPts val="1200"/>
              </a:spcBef>
              <a:buNone/>
            </a:pPr>
            <a:r>
              <a:rPr lang="en-US" sz="1600" b="1" dirty="0">
                <a:solidFill>
                  <a:schemeClr val="tx1"/>
                </a:solidFill>
                <a:uFill>
                  <a:noFill/>
                </a:uFill>
                <a:latin typeface="Times New Roman" panose="02020603050405020304" pitchFamily="18" charset="0"/>
                <a:cs typeface="Times New Roman" panose="02020603050405020304" pitchFamily="18" charset="0"/>
              </a:rPr>
              <a:t>Barrett, J. L., </a:t>
            </a:r>
            <a:r>
              <a:rPr lang="en-US" sz="1600" b="1" dirty="0" err="1">
                <a:solidFill>
                  <a:schemeClr val="tx1"/>
                </a:solidFill>
                <a:uFill>
                  <a:noFill/>
                </a:uFill>
                <a:latin typeface="Times New Roman" panose="02020603050405020304" pitchFamily="18" charset="0"/>
                <a:cs typeface="Times New Roman" panose="02020603050405020304" pitchFamily="18" charset="0"/>
              </a:rPr>
              <a:t>Denegar</a:t>
            </a:r>
            <a:r>
              <a:rPr lang="en-US" sz="1600" b="1" dirty="0">
                <a:solidFill>
                  <a:schemeClr val="tx1"/>
                </a:solidFill>
                <a:uFill>
                  <a:noFill/>
                </a:uFill>
                <a:latin typeface="Times New Roman" panose="02020603050405020304" pitchFamily="18" charset="0"/>
                <a:cs typeface="Times New Roman" panose="02020603050405020304" pitchFamily="18" charset="0"/>
              </a:rPr>
              <a:t>, C. R., &amp; </a:t>
            </a:r>
            <a:r>
              <a:rPr lang="en-US" sz="1600" b="1" dirty="0" err="1">
                <a:solidFill>
                  <a:schemeClr val="tx1"/>
                </a:solidFill>
                <a:uFill>
                  <a:noFill/>
                </a:uFill>
                <a:latin typeface="Times New Roman" panose="02020603050405020304" pitchFamily="18" charset="0"/>
                <a:cs typeface="Times New Roman" panose="02020603050405020304" pitchFamily="18" charset="0"/>
              </a:rPr>
              <a:t>Mazzerole</a:t>
            </a:r>
            <a:r>
              <a:rPr lang="en-US" sz="1600" b="1" dirty="0">
                <a:solidFill>
                  <a:schemeClr val="tx1"/>
                </a:solidFill>
                <a:uFill>
                  <a:noFill/>
                </a:uFill>
                <a:latin typeface="Times New Roman" panose="02020603050405020304" pitchFamily="18" charset="0"/>
                <a:cs typeface="Times New Roman" panose="02020603050405020304" pitchFamily="18" charset="0"/>
              </a:rPr>
              <a:t>, S. M. (2018). Challenges facing new educators: Expanding teaching strategies for clinical reasoning and evidence-based medicine. </a:t>
            </a:r>
            <a:r>
              <a:rPr lang="en-US" sz="1600" b="1" i="1" dirty="0">
                <a:solidFill>
                  <a:schemeClr val="tx1"/>
                </a:solidFill>
                <a:uFill>
                  <a:noFill/>
                </a:uFill>
                <a:latin typeface="Times New Roman" panose="02020603050405020304" pitchFamily="18" charset="0"/>
                <a:cs typeface="Times New Roman" panose="02020603050405020304" pitchFamily="18" charset="0"/>
              </a:rPr>
              <a:t>Athletic Training Education Journal, 13</a:t>
            </a:r>
            <a:r>
              <a:rPr lang="en-US" sz="1600" b="1" dirty="0">
                <a:solidFill>
                  <a:schemeClr val="tx1"/>
                </a:solidFill>
                <a:uFill>
                  <a:noFill/>
                </a:uFill>
                <a:latin typeface="Times New Roman" panose="02020603050405020304" pitchFamily="18" charset="0"/>
                <a:cs typeface="Times New Roman" panose="02020603050405020304" pitchFamily="18" charset="0"/>
              </a:rPr>
              <a:t>(4), 359-366. DOI: 10.4085/1304359</a:t>
            </a:r>
          </a:p>
          <a:p>
            <a:pPr marL="139700" lvl="0" indent="0">
              <a:spcBef>
                <a:spcPts val="1200"/>
              </a:spcBef>
              <a:buNone/>
            </a:pPr>
            <a:r>
              <a:rPr lang="en-US" sz="1600" b="1" dirty="0">
                <a:solidFill>
                  <a:schemeClr val="tx1"/>
                </a:solidFill>
                <a:uFill>
                  <a:noFill/>
                </a:uFill>
                <a:latin typeface="Times New Roman" panose="02020603050405020304" pitchFamily="18" charset="0"/>
                <a:cs typeface="Times New Roman" panose="02020603050405020304" pitchFamily="18" charset="0"/>
              </a:rPr>
              <a:t>Christensen, L. S., &amp; Simmons, L. E. (2020). </a:t>
            </a:r>
            <a:r>
              <a:rPr lang="en-US" sz="1600" b="1" i="1" dirty="0">
                <a:solidFill>
                  <a:schemeClr val="tx1"/>
                </a:solidFill>
                <a:uFill>
                  <a:noFill/>
                </a:uFill>
                <a:latin typeface="Times New Roman" panose="02020603050405020304" pitchFamily="18" charset="0"/>
                <a:cs typeface="Times New Roman" panose="02020603050405020304" pitchFamily="18" charset="0"/>
              </a:rPr>
              <a:t>The scope of practice for academic nurse educators and academic clinical nurse educators </a:t>
            </a:r>
            <a:r>
              <a:rPr lang="en-US" sz="1600" b="1" dirty="0">
                <a:solidFill>
                  <a:schemeClr val="tx1"/>
                </a:solidFill>
                <a:uFill>
                  <a:noFill/>
                </a:uFill>
                <a:latin typeface="Times New Roman" panose="02020603050405020304" pitchFamily="18" charset="0"/>
                <a:cs typeface="Times New Roman" panose="02020603050405020304" pitchFamily="18" charset="0"/>
              </a:rPr>
              <a:t>(3</a:t>
            </a:r>
            <a:r>
              <a:rPr lang="en-US" sz="1600" b="1" baseline="30000" dirty="0">
                <a:solidFill>
                  <a:schemeClr val="tx1"/>
                </a:solidFill>
                <a:uFill>
                  <a:noFill/>
                </a:uFill>
                <a:latin typeface="Times New Roman" panose="02020603050405020304" pitchFamily="18" charset="0"/>
                <a:cs typeface="Times New Roman" panose="02020603050405020304" pitchFamily="18" charset="0"/>
              </a:rPr>
              <a:t>rd</a:t>
            </a:r>
            <a:r>
              <a:rPr lang="en-US" sz="1600" b="1" dirty="0">
                <a:solidFill>
                  <a:schemeClr val="tx1"/>
                </a:solidFill>
                <a:uFill>
                  <a:noFill/>
                </a:uFill>
                <a:latin typeface="Times New Roman" panose="02020603050405020304" pitchFamily="18" charset="0"/>
                <a:cs typeface="Times New Roman" panose="02020603050405020304" pitchFamily="18" charset="0"/>
              </a:rPr>
              <a:t> Ed.). Wolters Kluwer.</a:t>
            </a:r>
          </a:p>
          <a:p>
            <a:pPr marL="139700" lvl="0" indent="0">
              <a:spcBef>
                <a:spcPts val="1200"/>
              </a:spcBef>
              <a:buNone/>
            </a:pPr>
            <a:r>
              <a:rPr lang="en-US" sz="1600" b="1" dirty="0">
                <a:solidFill>
                  <a:schemeClr val="tx1"/>
                </a:solidFill>
                <a:uFill>
                  <a:noFill/>
                </a:uFill>
                <a:latin typeface="Times New Roman" panose="02020603050405020304" pitchFamily="18" charset="0"/>
                <a:cs typeface="Times New Roman" panose="02020603050405020304" pitchFamily="18" charset="0"/>
              </a:rPr>
              <a:t>Gracious Quotes. (2021, Dec. 9). 35 motivational dare-to-try quotes. Graciousquotes.com. </a:t>
            </a:r>
            <a:r>
              <a:rPr lang="en-US" sz="1600" b="1" dirty="0">
                <a:solidFill>
                  <a:schemeClr val="tx1"/>
                </a:solidFill>
                <a:uFill>
                  <a:noFill/>
                </a:u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https://graciousquotes.com/dare-to-try/</a:t>
            </a:r>
            <a:r>
              <a:rPr lang="en-US" sz="1600" b="1" dirty="0">
                <a:solidFill>
                  <a:schemeClr val="tx1"/>
                </a:solidFill>
                <a:uFill>
                  <a:noFill/>
                </a:uFill>
                <a:latin typeface="Times New Roman" panose="02020603050405020304" pitchFamily="18" charset="0"/>
                <a:cs typeface="Times New Roman" panose="02020603050405020304" pitchFamily="18" charset="0"/>
              </a:rPr>
              <a:t>    </a:t>
            </a:r>
          </a:p>
          <a:p>
            <a:pPr marL="139700" lvl="0" indent="0">
              <a:spcBef>
                <a:spcPts val="1200"/>
              </a:spcBef>
              <a:buNone/>
            </a:pPr>
            <a:r>
              <a:rPr lang="en-US" sz="1600" b="1" dirty="0">
                <a:solidFill>
                  <a:schemeClr val="tx1"/>
                </a:solidFill>
                <a:uFill>
                  <a:noFill/>
                </a:u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Patterson, E. E. B., Boyd, L., &amp; </a:t>
            </a:r>
            <a:r>
              <a:rPr lang="en-US" sz="1600" b="1" dirty="0" err="1">
                <a:solidFill>
                  <a:schemeClr val="tx1"/>
                </a:solidFill>
                <a:uFill>
                  <a:noFill/>
                </a:u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Mnatzaganian</a:t>
            </a:r>
            <a:r>
              <a:rPr lang="en-US" sz="1600" b="1" dirty="0">
                <a:solidFill>
                  <a:schemeClr val="tx1"/>
                </a:solidFill>
                <a:uFill>
                  <a:noFill/>
                </a:u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G. (2017). The impact of undergraduate clinical teaching models on the perceptions of work-readiness among new graduate nurses: A cross-sectional study. </a:t>
            </a:r>
            <a:r>
              <a:rPr lang="en-US" sz="1600" b="1" i="1" dirty="0">
                <a:solidFill>
                  <a:schemeClr val="tx1"/>
                </a:solidFill>
                <a:uFill>
                  <a:noFill/>
                </a:u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Nurse Education Today, 55</a:t>
            </a:r>
            <a:r>
              <a:rPr lang="en-US" sz="1600" b="1" dirty="0">
                <a:solidFill>
                  <a:schemeClr val="tx1"/>
                </a:solidFill>
                <a:uFill>
                  <a:noFill/>
                </a:u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(Aug. 2017), pp. 101-106.  http://dx.doi.org/10.1016/j.nedt.2017.05.010     </a:t>
            </a:r>
            <a:r>
              <a:rPr lang="en-US" sz="1600" b="1" dirty="0">
                <a:solidFill>
                  <a:schemeClr val="tx1"/>
                </a:solidFill>
                <a:uFill>
                  <a:noFill/>
                </a:uFill>
                <a:latin typeface="Times New Roman" panose="02020603050405020304" pitchFamily="18" charset="0"/>
                <a:cs typeface="Times New Roman" panose="02020603050405020304" pitchFamily="18" charset="0"/>
              </a:rPr>
              <a:t> </a:t>
            </a:r>
          </a:p>
          <a:p>
            <a:pPr marL="139700" lvl="0" indent="0">
              <a:spcBef>
                <a:spcPts val="1200"/>
              </a:spcBef>
              <a:buNone/>
            </a:pPr>
            <a:endParaRPr lang="en" dirty="0">
              <a:solidFill>
                <a:schemeClr val="accent1">
                  <a:lumMod val="75000"/>
                </a:schemeClr>
              </a:solidFill>
              <a:uFill>
                <a:noFill/>
              </a:uFill>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56"/>
          <p:cNvSpPr txBox="1">
            <a:spLocks noGrp="1"/>
          </p:cNvSpPr>
          <p:nvPr>
            <p:ph type="title"/>
          </p:nvPr>
        </p:nvSpPr>
        <p:spPr>
          <a:xfrm>
            <a:off x="724277" y="443910"/>
            <a:ext cx="7695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References</a:t>
            </a:r>
            <a:endParaRPr dirty="0"/>
          </a:p>
        </p:txBody>
      </p:sp>
      <p:sp>
        <p:nvSpPr>
          <p:cNvPr id="2550" name="Google Shape;2550;p56"/>
          <p:cNvSpPr txBox="1">
            <a:spLocks noGrp="1"/>
          </p:cNvSpPr>
          <p:nvPr>
            <p:ph type="body" idx="1"/>
          </p:nvPr>
        </p:nvSpPr>
        <p:spPr>
          <a:xfrm>
            <a:off x="552893" y="1016611"/>
            <a:ext cx="8010429" cy="3682980"/>
          </a:xfrm>
          <a:prstGeom prst="rect">
            <a:avLst/>
          </a:prstGeom>
        </p:spPr>
        <p:txBody>
          <a:bodyPr spcFirstLastPara="1" wrap="square" lIns="0" tIns="91425" rIns="0" bIns="91425" anchor="t" anchorCtr="0">
            <a:noAutofit/>
          </a:bodyPr>
          <a:lstStyle/>
          <a:p>
            <a:pPr marL="139700" indent="0">
              <a:spcBef>
                <a:spcPts val="1200"/>
              </a:spcBef>
              <a:buNone/>
            </a:pPr>
            <a:r>
              <a:rPr lang="en-US" sz="1600" b="1" dirty="0">
                <a:solidFill>
                  <a:schemeClr val="tx1"/>
                </a:solidFill>
                <a:uFill>
                  <a:noFill/>
                </a:uFill>
                <a:latin typeface="Times New Roman" panose="02020603050405020304" pitchFamily="18" charset="0"/>
                <a:cs typeface="Times New Roman" panose="02020603050405020304" pitchFamily="18" charset="0"/>
              </a:rPr>
              <a:t>Unpublished CTA Photos (2021-2023). </a:t>
            </a:r>
            <a:r>
              <a:rPr lang="en-US" sz="1600" b="1" dirty="0" err="1">
                <a:solidFill>
                  <a:schemeClr val="tx1"/>
                </a:solidFill>
                <a:uFill>
                  <a:noFill/>
                </a:uFill>
                <a:latin typeface="Times New Roman" panose="02020603050405020304" pitchFamily="18" charset="0"/>
                <a:cs typeface="Times New Roman" panose="02020603050405020304" pitchFamily="18" charset="0"/>
              </a:rPr>
              <a:t>Nsg</a:t>
            </a:r>
            <a:r>
              <a:rPr lang="en-US" sz="1600" b="1" dirty="0">
                <a:solidFill>
                  <a:schemeClr val="tx1"/>
                </a:solidFill>
                <a:uFill>
                  <a:noFill/>
                </a:uFill>
                <a:latin typeface="Times New Roman" panose="02020603050405020304" pitchFamily="18" charset="0"/>
                <a:cs typeface="Times New Roman" panose="02020603050405020304" pitchFamily="18" charset="0"/>
              </a:rPr>
              <a:t> I faculty (with permission from students). </a:t>
            </a:r>
          </a:p>
          <a:p>
            <a:pPr marL="139700" indent="0">
              <a:spcBef>
                <a:spcPts val="1200"/>
              </a:spcBef>
              <a:buNone/>
            </a:pPr>
            <a:r>
              <a:rPr lang="en-US" sz="1600" b="1" dirty="0" err="1">
                <a:solidFill>
                  <a:schemeClr val="tx1"/>
                </a:solidFill>
                <a:uFill>
                  <a:noFill/>
                </a:uFill>
                <a:latin typeface="Times New Roman" panose="02020603050405020304" pitchFamily="18" charset="0"/>
                <a:cs typeface="Times New Roman" panose="02020603050405020304" pitchFamily="18" charset="0"/>
              </a:rPr>
              <a:t>Urcola</a:t>
            </a:r>
            <a:r>
              <a:rPr lang="en-US" sz="1600" b="1" dirty="0">
                <a:solidFill>
                  <a:schemeClr val="tx1"/>
                </a:solidFill>
                <a:uFill>
                  <a:noFill/>
                </a:uFill>
                <a:latin typeface="Times New Roman" panose="02020603050405020304" pitchFamily="18" charset="0"/>
                <a:cs typeface="Times New Roman" panose="02020603050405020304" pitchFamily="18" charset="0"/>
              </a:rPr>
              <a:t>-Pardo, F., </a:t>
            </a:r>
            <a:r>
              <a:rPr lang="en-US" sz="1600" b="1" dirty="0" err="1">
                <a:solidFill>
                  <a:schemeClr val="tx1"/>
                </a:solidFill>
                <a:uFill>
                  <a:noFill/>
                </a:uFill>
                <a:latin typeface="Times New Roman" panose="02020603050405020304" pitchFamily="18" charset="0"/>
                <a:cs typeface="Times New Roman" panose="02020603050405020304" pitchFamily="18" charset="0"/>
              </a:rPr>
              <a:t>Blazquez-Ornat</a:t>
            </a:r>
            <a:r>
              <a:rPr lang="en-US" sz="1600" b="1" dirty="0">
                <a:solidFill>
                  <a:schemeClr val="tx1"/>
                </a:solidFill>
                <a:uFill>
                  <a:noFill/>
                </a:uFill>
                <a:latin typeface="Times New Roman" panose="02020603050405020304" pitchFamily="18" charset="0"/>
                <a:cs typeface="Times New Roman" panose="02020603050405020304" pitchFamily="18" charset="0"/>
              </a:rPr>
              <a:t>, I., </a:t>
            </a:r>
            <a:r>
              <a:rPr lang="en-US" sz="1600" b="1" dirty="0" err="1">
                <a:solidFill>
                  <a:schemeClr val="tx1"/>
                </a:solidFill>
                <a:uFill>
                  <a:noFill/>
                </a:uFill>
                <a:latin typeface="Times New Roman" panose="02020603050405020304" pitchFamily="18" charset="0"/>
                <a:cs typeface="Times New Roman" panose="02020603050405020304" pitchFamily="18" charset="0"/>
              </a:rPr>
              <a:t>Anguas-Gracia</a:t>
            </a:r>
            <a:r>
              <a:rPr lang="en-US" sz="1600" b="1" dirty="0">
                <a:solidFill>
                  <a:schemeClr val="tx1"/>
                </a:solidFill>
                <a:uFill>
                  <a:noFill/>
                </a:uFill>
                <a:latin typeface="Times New Roman" panose="02020603050405020304" pitchFamily="18" charset="0"/>
                <a:cs typeface="Times New Roman" panose="02020603050405020304" pitchFamily="18" charset="0"/>
              </a:rPr>
              <a:t>, A., </a:t>
            </a:r>
            <a:r>
              <a:rPr lang="en-US" sz="1600" b="1" dirty="0" err="1">
                <a:solidFill>
                  <a:schemeClr val="tx1"/>
                </a:solidFill>
                <a:uFill>
                  <a:noFill/>
                </a:uFill>
                <a:latin typeface="Times New Roman" panose="02020603050405020304" pitchFamily="18" charset="0"/>
                <a:cs typeface="Times New Roman" panose="02020603050405020304" pitchFamily="18" charset="0"/>
              </a:rPr>
              <a:t>Gasch</a:t>
            </a:r>
            <a:r>
              <a:rPr lang="en-US" sz="1600" b="1" dirty="0">
                <a:solidFill>
                  <a:schemeClr val="tx1"/>
                </a:solidFill>
                <a:uFill>
                  <a:noFill/>
                </a:uFill>
                <a:latin typeface="Times New Roman" panose="02020603050405020304" pitchFamily="18" charset="0"/>
                <a:cs typeface="Times New Roman" panose="02020603050405020304" pitchFamily="18" charset="0"/>
              </a:rPr>
              <a:t>-Gallen, A., &amp; German-Bes, C. (2018). Perceptions of nursing students after performing an individual activity designed to develop their critical thinking: The “critical card” tool. </a:t>
            </a:r>
            <a:r>
              <a:rPr lang="en-US" sz="1600" b="1" i="1" dirty="0">
                <a:solidFill>
                  <a:schemeClr val="tx1"/>
                </a:solidFill>
                <a:uFill>
                  <a:noFill/>
                </a:uFill>
                <a:latin typeface="Times New Roman" panose="02020603050405020304" pitchFamily="18" charset="0"/>
                <a:cs typeface="Times New Roman" panose="02020603050405020304" pitchFamily="18" charset="0"/>
              </a:rPr>
              <a:t>Nursing Education in Practice, 29</a:t>
            </a:r>
            <a:r>
              <a:rPr lang="en-US" sz="1600" b="1" dirty="0">
                <a:solidFill>
                  <a:schemeClr val="tx1"/>
                </a:solidFill>
                <a:uFill>
                  <a:noFill/>
                </a:uFill>
                <a:latin typeface="Times New Roman" panose="02020603050405020304" pitchFamily="18" charset="0"/>
                <a:cs typeface="Times New Roman" panose="02020603050405020304" pitchFamily="18" charset="0"/>
              </a:rPr>
              <a:t>(2018), 35-40. </a:t>
            </a:r>
            <a:r>
              <a:rPr lang="en-US"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https://doi.org/10.1016/j.nepr.2017.11.005</a:t>
            </a:r>
            <a:r>
              <a:rPr lang="en-US" sz="1600" b="1" dirty="0">
                <a:solidFill>
                  <a:schemeClr val="tx1"/>
                </a:solidFill>
                <a:uFill>
                  <a:noFill/>
                </a:uFill>
                <a:latin typeface="Times New Roman" panose="02020603050405020304" pitchFamily="18" charset="0"/>
                <a:cs typeface="Times New Roman" panose="02020603050405020304" pitchFamily="18" charset="0"/>
              </a:rPr>
              <a:t> </a:t>
            </a:r>
          </a:p>
          <a:p>
            <a:pPr marL="139700" lvl="0" indent="0">
              <a:spcBef>
                <a:spcPts val="1200"/>
              </a:spcBef>
              <a:buNone/>
            </a:pPr>
            <a:endParaRPr lang="en" dirty="0">
              <a:solidFill>
                <a:schemeClr val="accent1">
                  <a:lumMod val="75000"/>
                </a:schemeClr>
              </a:solidFill>
              <a:uFill>
                <a:noFill/>
              </a:u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21471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6" name="Google Shape;846;p36"/>
          <p:cNvSpPr/>
          <p:nvPr/>
        </p:nvSpPr>
        <p:spPr>
          <a:xfrm flipH="1">
            <a:off x="4422631" y="4195288"/>
            <a:ext cx="305874" cy="282244"/>
          </a:xfrm>
          <a:custGeom>
            <a:avLst/>
            <a:gdLst/>
            <a:ahLst/>
            <a:cxnLst/>
            <a:rect l="l" t="t" r="r" b="b"/>
            <a:pathLst>
              <a:path w="1850" h="1707" extrusionOk="0">
                <a:moveTo>
                  <a:pt x="392" y="224"/>
                </a:moveTo>
                <a:lnTo>
                  <a:pt x="392" y="224"/>
                </a:lnTo>
                <a:cubicBezTo>
                  <a:pt x="511" y="262"/>
                  <a:pt x="626" y="311"/>
                  <a:pt x="737" y="368"/>
                </a:cubicBezTo>
                <a:cubicBezTo>
                  <a:pt x="669" y="422"/>
                  <a:pt x="594" y="481"/>
                  <a:pt x="513" y="543"/>
                </a:cubicBezTo>
                <a:cubicBezTo>
                  <a:pt x="415" y="345"/>
                  <a:pt x="394" y="258"/>
                  <a:pt x="392" y="224"/>
                </a:cubicBezTo>
                <a:close/>
                <a:moveTo>
                  <a:pt x="1333" y="119"/>
                </a:moveTo>
                <a:lnTo>
                  <a:pt x="1333" y="119"/>
                </a:lnTo>
                <a:cubicBezTo>
                  <a:pt x="1335" y="198"/>
                  <a:pt x="1326" y="358"/>
                  <a:pt x="1309" y="547"/>
                </a:cubicBezTo>
                <a:cubicBezTo>
                  <a:pt x="1196" y="479"/>
                  <a:pt x="1075" y="413"/>
                  <a:pt x="954" y="349"/>
                </a:cubicBezTo>
                <a:cubicBezTo>
                  <a:pt x="1194" y="177"/>
                  <a:pt x="1292" y="130"/>
                  <a:pt x="1333" y="119"/>
                </a:cubicBezTo>
                <a:close/>
                <a:moveTo>
                  <a:pt x="1407" y="739"/>
                </a:moveTo>
                <a:cubicBezTo>
                  <a:pt x="1616" y="871"/>
                  <a:pt x="1692" y="943"/>
                  <a:pt x="1718" y="975"/>
                </a:cubicBezTo>
                <a:cubicBezTo>
                  <a:pt x="1671" y="988"/>
                  <a:pt x="1569" y="1003"/>
                  <a:pt x="1375" y="1015"/>
                </a:cubicBezTo>
                <a:cubicBezTo>
                  <a:pt x="1386" y="926"/>
                  <a:pt x="1397" y="834"/>
                  <a:pt x="1407" y="739"/>
                </a:cubicBezTo>
                <a:close/>
                <a:moveTo>
                  <a:pt x="477" y="719"/>
                </a:moveTo>
                <a:cubicBezTo>
                  <a:pt x="528" y="815"/>
                  <a:pt x="586" y="920"/>
                  <a:pt x="650" y="1026"/>
                </a:cubicBezTo>
                <a:cubicBezTo>
                  <a:pt x="379" y="1020"/>
                  <a:pt x="228" y="1000"/>
                  <a:pt x="158" y="985"/>
                </a:cubicBezTo>
                <a:cubicBezTo>
                  <a:pt x="222" y="932"/>
                  <a:pt x="339" y="830"/>
                  <a:pt x="477" y="719"/>
                </a:cubicBezTo>
                <a:close/>
                <a:moveTo>
                  <a:pt x="852" y="424"/>
                </a:moveTo>
                <a:cubicBezTo>
                  <a:pt x="1003" y="502"/>
                  <a:pt x="1160" y="590"/>
                  <a:pt x="1299" y="673"/>
                </a:cubicBezTo>
                <a:cubicBezTo>
                  <a:pt x="1288" y="792"/>
                  <a:pt x="1273" y="911"/>
                  <a:pt x="1258" y="1020"/>
                </a:cubicBezTo>
                <a:cubicBezTo>
                  <a:pt x="1144" y="1026"/>
                  <a:pt x="1022" y="1029"/>
                  <a:pt x="899" y="1029"/>
                </a:cubicBezTo>
                <a:cubicBezTo>
                  <a:pt x="861" y="1029"/>
                  <a:pt x="823" y="1029"/>
                  <a:pt x="786" y="1028"/>
                </a:cubicBezTo>
                <a:cubicBezTo>
                  <a:pt x="703" y="894"/>
                  <a:pt x="628" y="762"/>
                  <a:pt x="567" y="645"/>
                </a:cubicBezTo>
                <a:cubicBezTo>
                  <a:pt x="671" y="564"/>
                  <a:pt x="767" y="490"/>
                  <a:pt x="852" y="424"/>
                </a:cubicBezTo>
                <a:close/>
                <a:moveTo>
                  <a:pt x="1243" y="1134"/>
                </a:moveTo>
                <a:cubicBezTo>
                  <a:pt x="1203" y="1405"/>
                  <a:pt x="1171" y="1520"/>
                  <a:pt x="1152" y="1569"/>
                </a:cubicBezTo>
                <a:cubicBezTo>
                  <a:pt x="1045" y="1432"/>
                  <a:pt x="945" y="1290"/>
                  <a:pt x="856" y="1143"/>
                </a:cubicBezTo>
                <a:cubicBezTo>
                  <a:pt x="988" y="1143"/>
                  <a:pt x="1120" y="1141"/>
                  <a:pt x="1243" y="1134"/>
                </a:cubicBezTo>
                <a:close/>
                <a:moveTo>
                  <a:pt x="1358" y="0"/>
                </a:moveTo>
                <a:cubicBezTo>
                  <a:pt x="1357" y="0"/>
                  <a:pt x="1355" y="0"/>
                  <a:pt x="1354" y="0"/>
                </a:cubicBezTo>
                <a:cubicBezTo>
                  <a:pt x="1299" y="0"/>
                  <a:pt x="1190" y="34"/>
                  <a:pt x="841" y="290"/>
                </a:cubicBezTo>
                <a:cubicBezTo>
                  <a:pt x="709" y="224"/>
                  <a:pt x="503" y="128"/>
                  <a:pt x="396" y="107"/>
                </a:cubicBezTo>
                <a:cubicBezTo>
                  <a:pt x="388" y="104"/>
                  <a:pt x="379" y="103"/>
                  <a:pt x="370" y="103"/>
                </a:cubicBezTo>
                <a:cubicBezTo>
                  <a:pt x="339" y="103"/>
                  <a:pt x="309" y="118"/>
                  <a:pt x="292" y="147"/>
                </a:cubicBezTo>
                <a:cubicBezTo>
                  <a:pt x="264" y="194"/>
                  <a:pt x="258" y="287"/>
                  <a:pt x="424" y="615"/>
                </a:cubicBezTo>
                <a:cubicBezTo>
                  <a:pt x="207" y="792"/>
                  <a:pt x="35" y="939"/>
                  <a:pt x="28" y="945"/>
                </a:cubicBezTo>
                <a:cubicBezTo>
                  <a:pt x="7" y="966"/>
                  <a:pt x="0" y="998"/>
                  <a:pt x="13" y="1026"/>
                </a:cubicBezTo>
                <a:cubicBezTo>
                  <a:pt x="30" y="1062"/>
                  <a:pt x="58" y="1130"/>
                  <a:pt x="722" y="1141"/>
                </a:cubicBezTo>
                <a:cubicBezTo>
                  <a:pt x="803" y="1271"/>
                  <a:pt x="1048" y="1660"/>
                  <a:pt x="1131" y="1698"/>
                </a:cubicBezTo>
                <a:cubicBezTo>
                  <a:pt x="1139" y="1703"/>
                  <a:pt x="1150" y="1705"/>
                  <a:pt x="1160" y="1707"/>
                </a:cubicBezTo>
                <a:lnTo>
                  <a:pt x="1162" y="1705"/>
                </a:lnTo>
                <a:cubicBezTo>
                  <a:pt x="1214" y="1705"/>
                  <a:pt x="1277" y="1705"/>
                  <a:pt x="1360" y="1128"/>
                </a:cubicBezTo>
                <a:cubicBezTo>
                  <a:pt x="1739" y="1107"/>
                  <a:pt x="1795" y="1071"/>
                  <a:pt x="1812" y="1058"/>
                </a:cubicBezTo>
                <a:cubicBezTo>
                  <a:pt x="1835" y="1043"/>
                  <a:pt x="1850" y="1015"/>
                  <a:pt x="1848" y="988"/>
                </a:cubicBezTo>
                <a:cubicBezTo>
                  <a:pt x="1848" y="951"/>
                  <a:pt x="1846" y="875"/>
                  <a:pt x="1420" y="611"/>
                </a:cubicBezTo>
                <a:cubicBezTo>
                  <a:pt x="1439" y="409"/>
                  <a:pt x="1454" y="173"/>
                  <a:pt x="1448" y="81"/>
                </a:cubicBezTo>
                <a:cubicBezTo>
                  <a:pt x="1443" y="36"/>
                  <a:pt x="1405" y="0"/>
                  <a:pt x="1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6"/>
          <p:cNvGrpSpPr/>
          <p:nvPr/>
        </p:nvGrpSpPr>
        <p:grpSpPr>
          <a:xfrm rot="-7900333" flipH="1">
            <a:off x="748850" y="3980463"/>
            <a:ext cx="617705" cy="426950"/>
            <a:chOff x="2591975" y="3584475"/>
            <a:chExt cx="106375" cy="73525"/>
          </a:xfrm>
        </p:grpSpPr>
        <p:sp>
          <p:nvSpPr>
            <p:cNvPr id="855" name="Google Shape;855;p36"/>
            <p:cNvSpPr/>
            <p:nvPr/>
          </p:nvSpPr>
          <p:spPr>
            <a:xfrm>
              <a:off x="2603675" y="3597200"/>
              <a:ext cx="81125" cy="43450"/>
            </a:xfrm>
            <a:custGeom>
              <a:avLst/>
              <a:gdLst/>
              <a:ahLst/>
              <a:cxnLst/>
              <a:rect l="l" t="t" r="r" b="b"/>
              <a:pathLst>
                <a:path w="3245" h="1738" extrusionOk="0">
                  <a:moveTo>
                    <a:pt x="722" y="0"/>
                  </a:moveTo>
                  <a:cubicBezTo>
                    <a:pt x="330" y="0"/>
                    <a:pt x="57" y="69"/>
                    <a:pt x="50" y="71"/>
                  </a:cubicBezTo>
                  <a:cubicBezTo>
                    <a:pt x="18" y="79"/>
                    <a:pt x="1" y="109"/>
                    <a:pt x="9" y="141"/>
                  </a:cubicBezTo>
                  <a:cubicBezTo>
                    <a:pt x="15" y="166"/>
                    <a:pt x="38" y="183"/>
                    <a:pt x="63" y="183"/>
                  </a:cubicBezTo>
                  <a:cubicBezTo>
                    <a:pt x="68" y="183"/>
                    <a:pt x="73" y="183"/>
                    <a:pt x="78" y="181"/>
                  </a:cubicBezTo>
                  <a:cubicBezTo>
                    <a:pt x="108" y="173"/>
                    <a:pt x="375" y="107"/>
                    <a:pt x="747" y="107"/>
                  </a:cubicBezTo>
                  <a:cubicBezTo>
                    <a:pt x="1459" y="107"/>
                    <a:pt x="2556" y="349"/>
                    <a:pt x="3127" y="1703"/>
                  </a:cubicBezTo>
                  <a:cubicBezTo>
                    <a:pt x="3136" y="1724"/>
                    <a:pt x="3157" y="1737"/>
                    <a:pt x="3180" y="1737"/>
                  </a:cubicBezTo>
                  <a:cubicBezTo>
                    <a:pt x="3187" y="1737"/>
                    <a:pt x="3195" y="1735"/>
                    <a:pt x="3202" y="1733"/>
                  </a:cubicBezTo>
                  <a:cubicBezTo>
                    <a:pt x="3231" y="1720"/>
                    <a:pt x="3244" y="1688"/>
                    <a:pt x="3231" y="1658"/>
                  </a:cubicBezTo>
                  <a:cubicBezTo>
                    <a:pt x="2638" y="246"/>
                    <a:pt x="1466" y="0"/>
                    <a:pt x="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2663325" y="3619650"/>
              <a:ext cx="35025" cy="38350"/>
            </a:xfrm>
            <a:custGeom>
              <a:avLst/>
              <a:gdLst/>
              <a:ahLst/>
              <a:cxnLst/>
              <a:rect l="l" t="t" r="r" b="b"/>
              <a:pathLst>
                <a:path w="1401" h="1534" extrusionOk="0">
                  <a:moveTo>
                    <a:pt x="939" y="147"/>
                  </a:moveTo>
                  <a:cubicBezTo>
                    <a:pt x="1035" y="348"/>
                    <a:pt x="1239" y="1218"/>
                    <a:pt x="1205" y="1418"/>
                  </a:cubicBezTo>
                  <a:cubicBezTo>
                    <a:pt x="1022" y="1395"/>
                    <a:pt x="301" y="1007"/>
                    <a:pt x="141" y="863"/>
                  </a:cubicBezTo>
                  <a:cubicBezTo>
                    <a:pt x="181" y="850"/>
                    <a:pt x="279" y="833"/>
                    <a:pt x="520" y="833"/>
                  </a:cubicBezTo>
                  <a:cubicBezTo>
                    <a:pt x="665" y="833"/>
                    <a:pt x="792" y="839"/>
                    <a:pt x="792" y="839"/>
                  </a:cubicBezTo>
                  <a:cubicBezTo>
                    <a:pt x="794" y="839"/>
                    <a:pt x="797" y="840"/>
                    <a:pt x="799" y="840"/>
                  </a:cubicBezTo>
                  <a:cubicBezTo>
                    <a:pt x="813" y="840"/>
                    <a:pt x="826" y="833"/>
                    <a:pt x="837" y="822"/>
                  </a:cubicBezTo>
                  <a:cubicBezTo>
                    <a:pt x="848" y="811"/>
                    <a:pt x="854" y="797"/>
                    <a:pt x="854" y="780"/>
                  </a:cubicBezTo>
                  <a:cubicBezTo>
                    <a:pt x="852" y="775"/>
                    <a:pt x="839" y="428"/>
                    <a:pt x="939" y="147"/>
                  </a:cubicBezTo>
                  <a:close/>
                  <a:moveTo>
                    <a:pt x="928" y="1"/>
                  </a:moveTo>
                  <a:cubicBezTo>
                    <a:pt x="903" y="1"/>
                    <a:pt x="867" y="13"/>
                    <a:pt x="843" y="73"/>
                  </a:cubicBezTo>
                  <a:cubicBezTo>
                    <a:pt x="748" y="307"/>
                    <a:pt x="737" y="597"/>
                    <a:pt x="737" y="722"/>
                  </a:cubicBezTo>
                  <a:cubicBezTo>
                    <a:pt x="684" y="720"/>
                    <a:pt x="603" y="718"/>
                    <a:pt x="518" y="718"/>
                  </a:cubicBezTo>
                  <a:cubicBezTo>
                    <a:pt x="98" y="718"/>
                    <a:pt x="39" y="771"/>
                    <a:pt x="18" y="820"/>
                  </a:cubicBezTo>
                  <a:cubicBezTo>
                    <a:pt x="1" y="854"/>
                    <a:pt x="9" y="892"/>
                    <a:pt x="35" y="918"/>
                  </a:cubicBezTo>
                  <a:cubicBezTo>
                    <a:pt x="164" y="1069"/>
                    <a:pt x="1024" y="1533"/>
                    <a:pt x="1220" y="1533"/>
                  </a:cubicBezTo>
                  <a:cubicBezTo>
                    <a:pt x="1223" y="1533"/>
                    <a:pt x="1225" y="1533"/>
                    <a:pt x="1228" y="1533"/>
                  </a:cubicBezTo>
                  <a:cubicBezTo>
                    <a:pt x="1247" y="1533"/>
                    <a:pt x="1267" y="1527"/>
                    <a:pt x="1284" y="1516"/>
                  </a:cubicBezTo>
                  <a:cubicBezTo>
                    <a:pt x="1401" y="1420"/>
                    <a:pt x="1171" y="443"/>
                    <a:pt x="1088" y="213"/>
                  </a:cubicBezTo>
                  <a:cubicBezTo>
                    <a:pt x="1033" y="60"/>
                    <a:pt x="98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591975" y="3584475"/>
              <a:ext cx="57700" cy="30100"/>
            </a:xfrm>
            <a:custGeom>
              <a:avLst/>
              <a:gdLst/>
              <a:ahLst/>
              <a:cxnLst/>
              <a:rect l="l" t="t" r="r" b="b"/>
              <a:pathLst>
                <a:path w="2308" h="1204" extrusionOk="0">
                  <a:moveTo>
                    <a:pt x="1214" y="116"/>
                  </a:moveTo>
                  <a:cubicBezTo>
                    <a:pt x="1552" y="116"/>
                    <a:pt x="1731" y="146"/>
                    <a:pt x="1784" y="175"/>
                  </a:cubicBezTo>
                  <a:cubicBezTo>
                    <a:pt x="1952" y="265"/>
                    <a:pt x="2112" y="599"/>
                    <a:pt x="2176" y="763"/>
                  </a:cubicBezTo>
                  <a:cubicBezTo>
                    <a:pt x="2037" y="865"/>
                    <a:pt x="1891" y="952"/>
                    <a:pt x="1735" y="1027"/>
                  </a:cubicBezTo>
                  <a:cubicBezTo>
                    <a:pt x="1648" y="1065"/>
                    <a:pt x="1361" y="1091"/>
                    <a:pt x="1001" y="1091"/>
                  </a:cubicBezTo>
                  <a:cubicBezTo>
                    <a:pt x="520" y="1091"/>
                    <a:pt x="173" y="1048"/>
                    <a:pt x="116" y="1016"/>
                  </a:cubicBezTo>
                  <a:cubicBezTo>
                    <a:pt x="126" y="961"/>
                    <a:pt x="365" y="805"/>
                    <a:pt x="626" y="682"/>
                  </a:cubicBezTo>
                  <a:cubicBezTo>
                    <a:pt x="646" y="673"/>
                    <a:pt x="658" y="654"/>
                    <a:pt x="660" y="635"/>
                  </a:cubicBezTo>
                  <a:cubicBezTo>
                    <a:pt x="660" y="612"/>
                    <a:pt x="652" y="593"/>
                    <a:pt x="633" y="582"/>
                  </a:cubicBezTo>
                  <a:cubicBezTo>
                    <a:pt x="537" y="522"/>
                    <a:pt x="279" y="350"/>
                    <a:pt x="188" y="226"/>
                  </a:cubicBezTo>
                  <a:cubicBezTo>
                    <a:pt x="286" y="173"/>
                    <a:pt x="726" y="116"/>
                    <a:pt x="1214" y="116"/>
                  </a:cubicBezTo>
                  <a:close/>
                  <a:moveTo>
                    <a:pt x="1214" y="1"/>
                  </a:moveTo>
                  <a:cubicBezTo>
                    <a:pt x="1203" y="1"/>
                    <a:pt x="173" y="3"/>
                    <a:pt x="75" y="180"/>
                  </a:cubicBezTo>
                  <a:cubicBezTo>
                    <a:pt x="58" y="205"/>
                    <a:pt x="60" y="239"/>
                    <a:pt x="77" y="265"/>
                  </a:cubicBezTo>
                  <a:cubicBezTo>
                    <a:pt x="150" y="388"/>
                    <a:pt x="365" y="541"/>
                    <a:pt x="486" y="622"/>
                  </a:cubicBezTo>
                  <a:cubicBezTo>
                    <a:pt x="297" y="718"/>
                    <a:pt x="13" y="880"/>
                    <a:pt x="3" y="1005"/>
                  </a:cubicBezTo>
                  <a:cubicBezTo>
                    <a:pt x="1" y="1044"/>
                    <a:pt x="18" y="1080"/>
                    <a:pt x="52" y="1101"/>
                  </a:cubicBezTo>
                  <a:cubicBezTo>
                    <a:pt x="196" y="1199"/>
                    <a:pt x="920" y="1203"/>
                    <a:pt x="1003" y="1203"/>
                  </a:cubicBezTo>
                  <a:cubicBezTo>
                    <a:pt x="1146" y="1203"/>
                    <a:pt x="1629" y="1197"/>
                    <a:pt x="1782" y="1129"/>
                  </a:cubicBezTo>
                  <a:cubicBezTo>
                    <a:pt x="2018" y="1025"/>
                    <a:pt x="2269" y="837"/>
                    <a:pt x="2280" y="829"/>
                  </a:cubicBezTo>
                  <a:cubicBezTo>
                    <a:pt x="2301" y="814"/>
                    <a:pt x="2308" y="786"/>
                    <a:pt x="2301" y="763"/>
                  </a:cubicBezTo>
                  <a:cubicBezTo>
                    <a:pt x="2293" y="742"/>
                    <a:pt x="2099" y="209"/>
                    <a:pt x="1837" y="71"/>
                  </a:cubicBezTo>
                  <a:cubicBezTo>
                    <a:pt x="1720" y="9"/>
                    <a:pt x="1397" y="1"/>
                    <a:pt x="1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36"/>
          <p:cNvGrpSpPr/>
          <p:nvPr/>
        </p:nvGrpSpPr>
        <p:grpSpPr>
          <a:xfrm rot="-28567" flipH="1">
            <a:off x="8266530" y="3613371"/>
            <a:ext cx="452384" cy="373715"/>
            <a:chOff x="5496800" y="4443138"/>
            <a:chExt cx="372197" cy="307473"/>
          </a:xfrm>
        </p:grpSpPr>
        <p:sp>
          <p:nvSpPr>
            <p:cNvPr id="859" name="Google Shape;859;p36"/>
            <p:cNvSpPr/>
            <p:nvPr/>
          </p:nvSpPr>
          <p:spPr>
            <a:xfrm>
              <a:off x="5534694" y="4443138"/>
              <a:ext cx="110248" cy="87740"/>
            </a:xfrm>
            <a:custGeom>
              <a:avLst/>
              <a:gdLst/>
              <a:ahLst/>
              <a:cxnLst/>
              <a:rect l="l" t="t" r="r" b="b"/>
              <a:pathLst>
                <a:path w="867" h="690" extrusionOk="0">
                  <a:moveTo>
                    <a:pt x="99" y="1"/>
                  </a:moveTo>
                  <a:cubicBezTo>
                    <a:pt x="60" y="1"/>
                    <a:pt x="52" y="16"/>
                    <a:pt x="43" y="34"/>
                  </a:cubicBezTo>
                  <a:cubicBezTo>
                    <a:pt x="0" y="124"/>
                    <a:pt x="435" y="668"/>
                    <a:pt x="439" y="673"/>
                  </a:cubicBezTo>
                  <a:cubicBezTo>
                    <a:pt x="450" y="683"/>
                    <a:pt x="462" y="690"/>
                    <a:pt x="477" y="690"/>
                  </a:cubicBezTo>
                  <a:cubicBezTo>
                    <a:pt x="492" y="687"/>
                    <a:pt x="507" y="681"/>
                    <a:pt x="518" y="668"/>
                  </a:cubicBezTo>
                  <a:cubicBezTo>
                    <a:pt x="539" y="647"/>
                    <a:pt x="541" y="613"/>
                    <a:pt x="520" y="590"/>
                  </a:cubicBezTo>
                  <a:cubicBezTo>
                    <a:pt x="486" y="553"/>
                    <a:pt x="288" y="277"/>
                    <a:pt x="196" y="132"/>
                  </a:cubicBezTo>
                  <a:lnTo>
                    <a:pt x="196" y="132"/>
                  </a:lnTo>
                  <a:cubicBezTo>
                    <a:pt x="324" y="168"/>
                    <a:pt x="558" y="249"/>
                    <a:pt x="771" y="326"/>
                  </a:cubicBezTo>
                  <a:cubicBezTo>
                    <a:pt x="777" y="329"/>
                    <a:pt x="783" y="330"/>
                    <a:pt x="789" y="330"/>
                  </a:cubicBezTo>
                  <a:cubicBezTo>
                    <a:pt x="837" y="330"/>
                    <a:pt x="866" y="231"/>
                    <a:pt x="809" y="219"/>
                  </a:cubicBezTo>
                  <a:cubicBezTo>
                    <a:pt x="343" y="50"/>
                    <a:pt x="170"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5496800" y="4444409"/>
              <a:ext cx="372197" cy="306201"/>
            </a:xfrm>
            <a:custGeom>
              <a:avLst/>
              <a:gdLst/>
              <a:ahLst/>
              <a:cxnLst/>
              <a:rect l="l" t="t" r="r" b="b"/>
              <a:pathLst>
                <a:path w="2927" h="2408" extrusionOk="0">
                  <a:moveTo>
                    <a:pt x="1280" y="0"/>
                  </a:moveTo>
                  <a:cubicBezTo>
                    <a:pt x="1259" y="0"/>
                    <a:pt x="1236" y="2"/>
                    <a:pt x="1211" y="7"/>
                  </a:cubicBezTo>
                  <a:cubicBezTo>
                    <a:pt x="543" y="137"/>
                    <a:pt x="1" y="1722"/>
                    <a:pt x="1143" y="2246"/>
                  </a:cubicBezTo>
                  <a:cubicBezTo>
                    <a:pt x="1397" y="2362"/>
                    <a:pt x="1623" y="2407"/>
                    <a:pt x="1822" y="2407"/>
                  </a:cubicBezTo>
                  <a:cubicBezTo>
                    <a:pt x="2518" y="2407"/>
                    <a:pt x="2871" y="1850"/>
                    <a:pt x="2871" y="1850"/>
                  </a:cubicBezTo>
                  <a:lnTo>
                    <a:pt x="2250" y="1612"/>
                  </a:lnTo>
                  <a:cubicBezTo>
                    <a:pt x="2250" y="1612"/>
                    <a:pt x="2776" y="1263"/>
                    <a:pt x="2784" y="918"/>
                  </a:cubicBezTo>
                  <a:cubicBezTo>
                    <a:pt x="2788" y="776"/>
                    <a:pt x="2721" y="734"/>
                    <a:pt x="2641" y="734"/>
                  </a:cubicBezTo>
                  <a:cubicBezTo>
                    <a:pt x="2527" y="734"/>
                    <a:pt x="2386" y="820"/>
                    <a:pt x="2386" y="820"/>
                  </a:cubicBezTo>
                  <a:cubicBezTo>
                    <a:pt x="2386" y="820"/>
                    <a:pt x="2927" y="99"/>
                    <a:pt x="2582" y="26"/>
                  </a:cubicBezTo>
                  <a:cubicBezTo>
                    <a:pt x="2567" y="23"/>
                    <a:pt x="2552" y="22"/>
                    <a:pt x="2537" y="22"/>
                  </a:cubicBezTo>
                  <a:cubicBezTo>
                    <a:pt x="2184" y="22"/>
                    <a:pt x="1614" y="795"/>
                    <a:pt x="1614" y="795"/>
                  </a:cubicBezTo>
                  <a:cubicBezTo>
                    <a:pt x="1614" y="795"/>
                    <a:pt x="1687" y="0"/>
                    <a:pt x="1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5623707" y="4467044"/>
              <a:ext cx="58621" cy="58494"/>
            </a:xfrm>
            <a:custGeom>
              <a:avLst/>
              <a:gdLst/>
              <a:ahLst/>
              <a:cxnLst/>
              <a:rect l="l" t="t" r="r" b="b"/>
              <a:pathLst>
                <a:path w="461" h="460" extrusionOk="0">
                  <a:moveTo>
                    <a:pt x="210" y="1"/>
                  </a:moveTo>
                  <a:cubicBezTo>
                    <a:pt x="192" y="1"/>
                    <a:pt x="174" y="10"/>
                    <a:pt x="162" y="31"/>
                  </a:cubicBezTo>
                  <a:cubicBezTo>
                    <a:pt x="101" y="133"/>
                    <a:pt x="1" y="316"/>
                    <a:pt x="39" y="404"/>
                  </a:cubicBezTo>
                  <a:cubicBezTo>
                    <a:pt x="50" y="431"/>
                    <a:pt x="75" y="451"/>
                    <a:pt x="105" y="457"/>
                  </a:cubicBezTo>
                  <a:cubicBezTo>
                    <a:pt x="113" y="459"/>
                    <a:pt x="122" y="459"/>
                    <a:pt x="130" y="459"/>
                  </a:cubicBezTo>
                  <a:cubicBezTo>
                    <a:pt x="250" y="459"/>
                    <a:pt x="384" y="310"/>
                    <a:pt x="424" y="263"/>
                  </a:cubicBezTo>
                  <a:cubicBezTo>
                    <a:pt x="460" y="219"/>
                    <a:pt x="422" y="167"/>
                    <a:pt x="380" y="167"/>
                  </a:cubicBezTo>
                  <a:cubicBezTo>
                    <a:pt x="365" y="167"/>
                    <a:pt x="350" y="173"/>
                    <a:pt x="337" y="189"/>
                  </a:cubicBezTo>
                  <a:cubicBezTo>
                    <a:pt x="277" y="259"/>
                    <a:pt x="192" y="331"/>
                    <a:pt x="145" y="342"/>
                  </a:cubicBezTo>
                  <a:cubicBezTo>
                    <a:pt x="152" y="295"/>
                    <a:pt x="201" y="189"/>
                    <a:pt x="260" y="91"/>
                  </a:cubicBezTo>
                  <a:cubicBezTo>
                    <a:pt x="291" y="45"/>
                    <a:pt x="251"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5693264" y="4531896"/>
              <a:ext cx="121946" cy="115970"/>
            </a:xfrm>
            <a:custGeom>
              <a:avLst/>
              <a:gdLst/>
              <a:ahLst/>
              <a:cxnLst/>
              <a:rect l="l" t="t" r="r" b="b"/>
              <a:pathLst>
                <a:path w="959" h="912" extrusionOk="0">
                  <a:moveTo>
                    <a:pt x="593" y="1"/>
                  </a:moveTo>
                  <a:cubicBezTo>
                    <a:pt x="535" y="1"/>
                    <a:pt x="398" y="62"/>
                    <a:pt x="39" y="473"/>
                  </a:cubicBezTo>
                  <a:cubicBezTo>
                    <a:pt x="1" y="515"/>
                    <a:pt x="38" y="568"/>
                    <a:pt x="81" y="568"/>
                  </a:cubicBezTo>
                  <a:cubicBezTo>
                    <a:pt x="96" y="568"/>
                    <a:pt x="111" y="562"/>
                    <a:pt x="124" y="547"/>
                  </a:cubicBezTo>
                  <a:cubicBezTo>
                    <a:pt x="286" y="364"/>
                    <a:pt x="492" y="162"/>
                    <a:pt x="571" y="121"/>
                  </a:cubicBezTo>
                  <a:lnTo>
                    <a:pt x="571" y="121"/>
                  </a:lnTo>
                  <a:cubicBezTo>
                    <a:pt x="575" y="181"/>
                    <a:pt x="533" y="336"/>
                    <a:pt x="471" y="483"/>
                  </a:cubicBezTo>
                  <a:cubicBezTo>
                    <a:pt x="454" y="524"/>
                    <a:pt x="486" y="563"/>
                    <a:pt x="525" y="563"/>
                  </a:cubicBezTo>
                  <a:cubicBezTo>
                    <a:pt x="535" y="563"/>
                    <a:pt x="546" y="560"/>
                    <a:pt x="556" y="553"/>
                  </a:cubicBezTo>
                  <a:cubicBezTo>
                    <a:pt x="661" y="485"/>
                    <a:pt x="786" y="433"/>
                    <a:pt x="828" y="433"/>
                  </a:cubicBezTo>
                  <a:cubicBezTo>
                    <a:pt x="832" y="433"/>
                    <a:pt x="835" y="433"/>
                    <a:pt x="837" y="434"/>
                  </a:cubicBezTo>
                  <a:cubicBezTo>
                    <a:pt x="837" y="439"/>
                    <a:pt x="837" y="445"/>
                    <a:pt x="837" y="449"/>
                  </a:cubicBezTo>
                  <a:cubicBezTo>
                    <a:pt x="831" y="564"/>
                    <a:pt x="628" y="728"/>
                    <a:pt x="503" y="805"/>
                  </a:cubicBezTo>
                  <a:cubicBezTo>
                    <a:pt x="452" y="834"/>
                    <a:pt x="472" y="911"/>
                    <a:pt x="530" y="911"/>
                  </a:cubicBezTo>
                  <a:cubicBezTo>
                    <a:pt x="531" y="911"/>
                    <a:pt x="532" y="911"/>
                    <a:pt x="533" y="911"/>
                  </a:cubicBezTo>
                  <a:cubicBezTo>
                    <a:pt x="543" y="911"/>
                    <a:pt x="554" y="909"/>
                    <a:pt x="565" y="902"/>
                  </a:cubicBezTo>
                  <a:cubicBezTo>
                    <a:pt x="603" y="879"/>
                    <a:pt x="941" y="666"/>
                    <a:pt x="952" y="453"/>
                  </a:cubicBezTo>
                  <a:cubicBezTo>
                    <a:pt x="958" y="409"/>
                    <a:pt x="937" y="362"/>
                    <a:pt x="897" y="339"/>
                  </a:cubicBezTo>
                  <a:cubicBezTo>
                    <a:pt x="877" y="327"/>
                    <a:pt x="854" y="322"/>
                    <a:pt x="828" y="322"/>
                  </a:cubicBezTo>
                  <a:cubicBezTo>
                    <a:pt x="769" y="322"/>
                    <a:pt x="698" y="348"/>
                    <a:pt x="633" y="379"/>
                  </a:cubicBezTo>
                  <a:cubicBezTo>
                    <a:pt x="705" y="168"/>
                    <a:pt x="703" y="47"/>
                    <a:pt x="626" y="9"/>
                  </a:cubicBezTo>
                  <a:cubicBezTo>
                    <a:pt x="619" y="5"/>
                    <a:pt x="609"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5573351" y="4571951"/>
              <a:ext cx="157806" cy="141275"/>
            </a:xfrm>
            <a:custGeom>
              <a:avLst/>
              <a:gdLst/>
              <a:ahLst/>
              <a:cxnLst/>
              <a:rect l="l" t="t" r="r" b="b"/>
              <a:pathLst>
                <a:path w="1241" h="1111" extrusionOk="0">
                  <a:moveTo>
                    <a:pt x="58" y="0"/>
                  </a:moveTo>
                  <a:cubicBezTo>
                    <a:pt x="26" y="0"/>
                    <a:pt x="1" y="26"/>
                    <a:pt x="1" y="58"/>
                  </a:cubicBezTo>
                  <a:cubicBezTo>
                    <a:pt x="1" y="413"/>
                    <a:pt x="105" y="683"/>
                    <a:pt x="314" y="864"/>
                  </a:cubicBezTo>
                  <a:cubicBezTo>
                    <a:pt x="554" y="1077"/>
                    <a:pt x="873" y="1111"/>
                    <a:pt x="1044" y="1111"/>
                  </a:cubicBezTo>
                  <a:cubicBezTo>
                    <a:pt x="1086" y="1111"/>
                    <a:pt x="1127" y="1109"/>
                    <a:pt x="1167" y="1105"/>
                  </a:cubicBezTo>
                  <a:cubicBezTo>
                    <a:pt x="1240" y="1096"/>
                    <a:pt x="1230" y="991"/>
                    <a:pt x="1162" y="991"/>
                  </a:cubicBezTo>
                  <a:cubicBezTo>
                    <a:pt x="1159" y="991"/>
                    <a:pt x="1156" y="991"/>
                    <a:pt x="1152" y="992"/>
                  </a:cubicBezTo>
                  <a:cubicBezTo>
                    <a:pt x="1151" y="992"/>
                    <a:pt x="1113" y="996"/>
                    <a:pt x="1052" y="996"/>
                  </a:cubicBezTo>
                  <a:cubicBezTo>
                    <a:pt x="899" y="996"/>
                    <a:pt x="604" y="969"/>
                    <a:pt x="388" y="779"/>
                  </a:cubicBezTo>
                  <a:cubicBezTo>
                    <a:pt x="207" y="619"/>
                    <a:pt x="116" y="377"/>
                    <a:pt x="116" y="58"/>
                  </a:cubicBezTo>
                  <a:cubicBezTo>
                    <a:pt x="116" y="26"/>
                    <a:pt x="88"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36"/>
          <p:cNvSpPr/>
          <p:nvPr/>
        </p:nvSpPr>
        <p:spPr>
          <a:xfrm rot="-539587">
            <a:off x="6587281" y="4087160"/>
            <a:ext cx="1975767" cy="483061"/>
          </a:xfrm>
          <a:custGeom>
            <a:avLst/>
            <a:gdLst/>
            <a:ahLst/>
            <a:cxnLst/>
            <a:rect l="l" t="t" r="r" b="b"/>
            <a:pathLst>
              <a:path w="11538" h="2821" extrusionOk="0">
                <a:moveTo>
                  <a:pt x="75" y="1"/>
                </a:moveTo>
                <a:cubicBezTo>
                  <a:pt x="0" y="1"/>
                  <a:pt x="0" y="114"/>
                  <a:pt x="75" y="114"/>
                </a:cubicBezTo>
                <a:cubicBezTo>
                  <a:pt x="77" y="114"/>
                  <a:pt x="79" y="114"/>
                  <a:pt x="81" y="114"/>
                </a:cubicBezTo>
                <a:cubicBezTo>
                  <a:pt x="158" y="114"/>
                  <a:pt x="233" y="118"/>
                  <a:pt x="305" y="124"/>
                </a:cubicBezTo>
                <a:lnTo>
                  <a:pt x="309" y="124"/>
                </a:lnTo>
                <a:cubicBezTo>
                  <a:pt x="381" y="124"/>
                  <a:pt x="386" y="18"/>
                  <a:pt x="313" y="12"/>
                </a:cubicBezTo>
                <a:cubicBezTo>
                  <a:pt x="241" y="3"/>
                  <a:pt x="160" y="1"/>
                  <a:pt x="81" y="1"/>
                </a:cubicBezTo>
                <a:cubicBezTo>
                  <a:pt x="79" y="1"/>
                  <a:pt x="77" y="1"/>
                  <a:pt x="75" y="1"/>
                </a:cubicBezTo>
                <a:close/>
                <a:moveTo>
                  <a:pt x="528" y="41"/>
                </a:moveTo>
                <a:cubicBezTo>
                  <a:pt x="463" y="41"/>
                  <a:pt x="447" y="146"/>
                  <a:pt x="522" y="156"/>
                </a:cubicBezTo>
                <a:cubicBezTo>
                  <a:pt x="594" y="169"/>
                  <a:pt x="667" y="188"/>
                  <a:pt x="735" y="212"/>
                </a:cubicBezTo>
                <a:cubicBezTo>
                  <a:pt x="741" y="214"/>
                  <a:pt x="748" y="216"/>
                  <a:pt x="754" y="216"/>
                </a:cubicBezTo>
                <a:cubicBezTo>
                  <a:pt x="818" y="214"/>
                  <a:pt x="833" y="124"/>
                  <a:pt x="771" y="103"/>
                </a:cubicBezTo>
                <a:cubicBezTo>
                  <a:pt x="696" y="80"/>
                  <a:pt x="622" y="58"/>
                  <a:pt x="545" y="43"/>
                </a:cubicBezTo>
                <a:cubicBezTo>
                  <a:pt x="539" y="42"/>
                  <a:pt x="533" y="41"/>
                  <a:pt x="528" y="41"/>
                </a:cubicBezTo>
                <a:close/>
                <a:moveTo>
                  <a:pt x="960" y="189"/>
                </a:moveTo>
                <a:cubicBezTo>
                  <a:pt x="909" y="189"/>
                  <a:pt x="879" y="268"/>
                  <a:pt x="935" y="297"/>
                </a:cubicBezTo>
                <a:cubicBezTo>
                  <a:pt x="1001" y="331"/>
                  <a:pt x="1062" y="369"/>
                  <a:pt x="1122" y="414"/>
                </a:cubicBezTo>
                <a:cubicBezTo>
                  <a:pt x="1131" y="420"/>
                  <a:pt x="1143" y="424"/>
                  <a:pt x="1156" y="424"/>
                </a:cubicBezTo>
                <a:cubicBezTo>
                  <a:pt x="1209" y="424"/>
                  <a:pt x="1233" y="354"/>
                  <a:pt x="1190" y="322"/>
                </a:cubicBezTo>
                <a:cubicBezTo>
                  <a:pt x="1126" y="273"/>
                  <a:pt x="1058" y="233"/>
                  <a:pt x="988" y="197"/>
                </a:cubicBezTo>
                <a:cubicBezTo>
                  <a:pt x="978" y="191"/>
                  <a:pt x="969" y="189"/>
                  <a:pt x="960" y="189"/>
                </a:cubicBezTo>
                <a:close/>
                <a:moveTo>
                  <a:pt x="1328" y="458"/>
                </a:moveTo>
                <a:cubicBezTo>
                  <a:pt x="1284" y="458"/>
                  <a:pt x="1246" y="516"/>
                  <a:pt x="1288" y="556"/>
                </a:cubicBezTo>
                <a:cubicBezTo>
                  <a:pt x="1339" y="610"/>
                  <a:pt x="1386" y="667"/>
                  <a:pt x="1429" y="724"/>
                </a:cubicBezTo>
                <a:cubicBezTo>
                  <a:pt x="1439" y="739"/>
                  <a:pt x="1456" y="748"/>
                  <a:pt x="1475" y="748"/>
                </a:cubicBezTo>
                <a:lnTo>
                  <a:pt x="1475" y="750"/>
                </a:lnTo>
                <a:cubicBezTo>
                  <a:pt x="1488" y="748"/>
                  <a:pt x="1499" y="744"/>
                  <a:pt x="1509" y="737"/>
                </a:cubicBezTo>
                <a:cubicBezTo>
                  <a:pt x="1535" y="718"/>
                  <a:pt x="1539" y="682"/>
                  <a:pt x="1522" y="658"/>
                </a:cubicBezTo>
                <a:cubicBezTo>
                  <a:pt x="1475" y="595"/>
                  <a:pt x="1424" y="533"/>
                  <a:pt x="1369" y="478"/>
                </a:cubicBezTo>
                <a:cubicBezTo>
                  <a:pt x="1356" y="464"/>
                  <a:pt x="1342" y="458"/>
                  <a:pt x="1328" y="458"/>
                </a:cubicBezTo>
                <a:close/>
                <a:moveTo>
                  <a:pt x="4918" y="617"/>
                </a:moveTo>
                <a:cubicBezTo>
                  <a:pt x="4855" y="617"/>
                  <a:pt x="4796" y="652"/>
                  <a:pt x="4768" y="712"/>
                </a:cubicBezTo>
                <a:cubicBezTo>
                  <a:pt x="4751" y="739"/>
                  <a:pt x="4761" y="773"/>
                  <a:pt x="4789" y="788"/>
                </a:cubicBezTo>
                <a:cubicBezTo>
                  <a:pt x="4797" y="793"/>
                  <a:pt x="4808" y="795"/>
                  <a:pt x="4817" y="797"/>
                </a:cubicBezTo>
                <a:cubicBezTo>
                  <a:pt x="4838" y="795"/>
                  <a:pt x="4857" y="784"/>
                  <a:pt x="4868" y="765"/>
                </a:cubicBezTo>
                <a:cubicBezTo>
                  <a:pt x="4885" y="731"/>
                  <a:pt x="4904" y="731"/>
                  <a:pt x="4912" y="731"/>
                </a:cubicBezTo>
                <a:cubicBezTo>
                  <a:pt x="4923" y="733"/>
                  <a:pt x="4934" y="735"/>
                  <a:pt x="4944" y="739"/>
                </a:cubicBezTo>
                <a:cubicBezTo>
                  <a:pt x="4957" y="744"/>
                  <a:pt x="4968" y="750"/>
                  <a:pt x="4978" y="756"/>
                </a:cubicBezTo>
                <a:cubicBezTo>
                  <a:pt x="4990" y="765"/>
                  <a:pt x="5003" y="769"/>
                  <a:pt x="5014" y="769"/>
                </a:cubicBezTo>
                <a:cubicBezTo>
                  <a:pt x="5063" y="769"/>
                  <a:pt x="5098" y="699"/>
                  <a:pt x="5046" y="665"/>
                </a:cubicBezTo>
                <a:cubicBezTo>
                  <a:pt x="5027" y="650"/>
                  <a:pt x="5006" y="639"/>
                  <a:pt x="4985" y="631"/>
                </a:cubicBezTo>
                <a:cubicBezTo>
                  <a:pt x="4963" y="621"/>
                  <a:pt x="4940" y="617"/>
                  <a:pt x="4918" y="617"/>
                </a:cubicBezTo>
                <a:close/>
                <a:moveTo>
                  <a:pt x="1602" y="823"/>
                </a:moveTo>
                <a:cubicBezTo>
                  <a:pt x="1562" y="823"/>
                  <a:pt x="1521" y="866"/>
                  <a:pt x="1552" y="912"/>
                </a:cubicBezTo>
                <a:cubicBezTo>
                  <a:pt x="1586" y="973"/>
                  <a:pt x="1622" y="1037"/>
                  <a:pt x="1658" y="1110"/>
                </a:cubicBezTo>
                <a:cubicBezTo>
                  <a:pt x="1667" y="1129"/>
                  <a:pt x="1688" y="1142"/>
                  <a:pt x="1709" y="1142"/>
                </a:cubicBezTo>
                <a:cubicBezTo>
                  <a:pt x="1718" y="1142"/>
                  <a:pt x="1726" y="1139"/>
                  <a:pt x="1735" y="1135"/>
                </a:cubicBezTo>
                <a:cubicBezTo>
                  <a:pt x="1763" y="1122"/>
                  <a:pt x="1775" y="1088"/>
                  <a:pt x="1761" y="1059"/>
                </a:cubicBezTo>
                <a:cubicBezTo>
                  <a:pt x="1722" y="984"/>
                  <a:pt x="1686" y="916"/>
                  <a:pt x="1650" y="854"/>
                </a:cubicBezTo>
                <a:cubicBezTo>
                  <a:pt x="1639" y="832"/>
                  <a:pt x="1620" y="823"/>
                  <a:pt x="1602" y="823"/>
                </a:cubicBezTo>
                <a:close/>
                <a:moveTo>
                  <a:pt x="5123" y="851"/>
                </a:moveTo>
                <a:cubicBezTo>
                  <a:pt x="5091" y="851"/>
                  <a:pt x="5058" y="876"/>
                  <a:pt x="5066" y="918"/>
                </a:cubicBezTo>
                <a:cubicBezTo>
                  <a:pt x="5070" y="950"/>
                  <a:pt x="5074" y="980"/>
                  <a:pt x="5074" y="1012"/>
                </a:cubicBezTo>
                <a:cubicBezTo>
                  <a:pt x="5074" y="1050"/>
                  <a:pt x="5070" y="1088"/>
                  <a:pt x="5063" y="1127"/>
                </a:cubicBezTo>
                <a:cubicBezTo>
                  <a:pt x="5059" y="1159"/>
                  <a:pt x="5080" y="1186"/>
                  <a:pt x="5112" y="1193"/>
                </a:cubicBezTo>
                <a:lnTo>
                  <a:pt x="5119" y="1193"/>
                </a:lnTo>
                <a:cubicBezTo>
                  <a:pt x="5146" y="1193"/>
                  <a:pt x="5172" y="1174"/>
                  <a:pt x="5176" y="1146"/>
                </a:cubicBezTo>
                <a:cubicBezTo>
                  <a:pt x="5185" y="1101"/>
                  <a:pt x="5187" y="1056"/>
                  <a:pt x="5187" y="1012"/>
                </a:cubicBezTo>
                <a:cubicBezTo>
                  <a:pt x="5187" y="973"/>
                  <a:pt x="5185" y="935"/>
                  <a:pt x="5178" y="897"/>
                </a:cubicBezTo>
                <a:cubicBezTo>
                  <a:pt x="5172" y="866"/>
                  <a:pt x="5148" y="851"/>
                  <a:pt x="5123" y="851"/>
                </a:cubicBezTo>
                <a:close/>
                <a:moveTo>
                  <a:pt x="8509" y="1029"/>
                </a:moveTo>
                <a:cubicBezTo>
                  <a:pt x="8434" y="1029"/>
                  <a:pt x="8362" y="1056"/>
                  <a:pt x="8309" y="1108"/>
                </a:cubicBezTo>
                <a:cubicBezTo>
                  <a:pt x="8271" y="1144"/>
                  <a:pt x="8296" y="1205"/>
                  <a:pt x="8349" y="1205"/>
                </a:cubicBezTo>
                <a:cubicBezTo>
                  <a:pt x="8364" y="1205"/>
                  <a:pt x="8377" y="1199"/>
                  <a:pt x="8388" y="1188"/>
                </a:cubicBezTo>
                <a:cubicBezTo>
                  <a:pt x="8418" y="1160"/>
                  <a:pt x="8459" y="1144"/>
                  <a:pt x="8501" y="1144"/>
                </a:cubicBezTo>
                <a:cubicBezTo>
                  <a:pt x="8504" y="1144"/>
                  <a:pt x="8506" y="1144"/>
                  <a:pt x="8509" y="1144"/>
                </a:cubicBezTo>
                <a:cubicBezTo>
                  <a:pt x="8520" y="1144"/>
                  <a:pt x="8532" y="1146"/>
                  <a:pt x="8545" y="1148"/>
                </a:cubicBezTo>
                <a:cubicBezTo>
                  <a:pt x="8551" y="1150"/>
                  <a:pt x="8557" y="1151"/>
                  <a:pt x="8563" y="1151"/>
                </a:cubicBezTo>
                <a:cubicBezTo>
                  <a:pt x="8622" y="1151"/>
                  <a:pt x="8643" y="1057"/>
                  <a:pt x="8575" y="1039"/>
                </a:cubicBezTo>
                <a:cubicBezTo>
                  <a:pt x="8554" y="1033"/>
                  <a:pt x="8530" y="1031"/>
                  <a:pt x="8509" y="1029"/>
                </a:cubicBezTo>
                <a:close/>
                <a:moveTo>
                  <a:pt x="4787" y="905"/>
                </a:moveTo>
                <a:cubicBezTo>
                  <a:pt x="4756" y="905"/>
                  <a:pt x="4726" y="927"/>
                  <a:pt x="4729" y="967"/>
                </a:cubicBezTo>
                <a:cubicBezTo>
                  <a:pt x="4736" y="1046"/>
                  <a:pt x="4748" y="1125"/>
                  <a:pt x="4772" y="1203"/>
                </a:cubicBezTo>
                <a:cubicBezTo>
                  <a:pt x="4778" y="1227"/>
                  <a:pt x="4800" y="1244"/>
                  <a:pt x="4825" y="1246"/>
                </a:cubicBezTo>
                <a:cubicBezTo>
                  <a:pt x="4829" y="1244"/>
                  <a:pt x="4836" y="1244"/>
                  <a:pt x="4842" y="1242"/>
                </a:cubicBezTo>
                <a:cubicBezTo>
                  <a:pt x="4872" y="1233"/>
                  <a:pt x="4889" y="1201"/>
                  <a:pt x="4880" y="1171"/>
                </a:cubicBezTo>
                <a:cubicBezTo>
                  <a:pt x="4861" y="1101"/>
                  <a:pt x="4849" y="1031"/>
                  <a:pt x="4844" y="959"/>
                </a:cubicBezTo>
                <a:cubicBezTo>
                  <a:pt x="4841" y="922"/>
                  <a:pt x="4814" y="905"/>
                  <a:pt x="4787" y="905"/>
                </a:cubicBezTo>
                <a:close/>
                <a:moveTo>
                  <a:pt x="11484" y="916"/>
                </a:moveTo>
                <a:cubicBezTo>
                  <a:pt x="11452" y="916"/>
                  <a:pt x="11427" y="939"/>
                  <a:pt x="11425" y="969"/>
                </a:cubicBezTo>
                <a:cubicBezTo>
                  <a:pt x="11416" y="1042"/>
                  <a:pt x="11401" y="1112"/>
                  <a:pt x="11380" y="1180"/>
                </a:cubicBezTo>
                <a:cubicBezTo>
                  <a:pt x="11367" y="1216"/>
                  <a:pt x="11395" y="1254"/>
                  <a:pt x="11435" y="1254"/>
                </a:cubicBezTo>
                <a:cubicBezTo>
                  <a:pt x="11459" y="1254"/>
                  <a:pt x="11480" y="1237"/>
                  <a:pt x="11488" y="1216"/>
                </a:cubicBezTo>
                <a:cubicBezTo>
                  <a:pt x="11514" y="1137"/>
                  <a:pt x="11529" y="1059"/>
                  <a:pt x="11537" y="976"/>
                </a:cubicBezTo>
                <a:cubicBezTo>
                  <a:pt x="11537" y="946"/>
                  <a:pt x="11514" y="918"/>
                  <a:pt x="11484" y="916"/>
                </a:cubicBezTo>
                <a:close/>
                <a:moveTo>
                  <a:pt x="8706" y="1200"/>
                </a:moveTo>
                <a:cubicBezTo>
                  <a:pt x="8671" y="1200"/>
                  <a:pt x="8635" y="1231"/>
                  <a:pt x="8649" y="1276"/>
                </a:cubicBezTo>
                <a:cubicBezTo>
                  <a:pt x="8666" y="1329"/>
                  <a:pt x="8675" y="1386"/>
                  <a:pt x="8675" y="1442"/>
                </a:cubicBezTo>
                <a:lnTo>
                  <a:pt x="8675" y="1480"/>
                </a:lnTo>
                <a:cubicBezTo>
                  <a:pt x="8673" y="1512"/>
                  <a:pt x="8696" y="1537"/>
                  <a:pt x="8728" y="1540"/>
                </a:cubicBezTo>
                <a:lnTo>
                  <a:pt x="8730" y="1540"/>
                </a:lnTo>
                <a:lnTo>
                  <a:pt x="8732" y="1542"/>
                </a:lnTo>
                <a:cubicBezTo>
                  <a:pt x="8762" y="1542"/>
                  <a:pt x="8788" y="1516"/>
                  <a:pt x="8788" y="1486"/>
                </a:cubicBezTo>
                <a:lnTo>
                  <a:pt x="8788" y="1442"/>
                </a:lnTo>
                <a:cubicBezTo>
                  <a:pt x="8790" y="1374"/>
                  <a:pt x="8779" y="1305"/>
                  <a:pt x="8758" y="1239"/>
                </a:cubicBezTo>
                <a:cubicBezTo>
                  <a:pt x="8749" y="1212"/>
                  <a:pt x="8728" y="1200"/>
                  <a:pt x="8706" y="1200"/>
                </a:cubicBezTo>
                <a:close/>
                <a:moveTo>
                  <a:pt x="1808" y="1236"/>
                </a:moveTo>
                <a:cubicBezTo>
                  <a:pt x="1771" y="1236"/>
                  <a:pt x="1734" y="1270"/>
                  <a:pt x="1752" y="1314"/>
                </a:cubicBezTo>
                <a:lnTo>
                  <a:pt x="1846" y="1523"/>
                </a:lnTo>
                <a:cubicBezTo>
                  <a:pt x="1856" y="1544"/>
                  <a:pt x="1878" y="1557"/>
                  <a:pt x="1899" y="1557"/>
                </a:cubicBezTo>
                <a:lnTo>
                  <a:pt x="1901" y="1557"/>
                </a:lnTo>
                <a:cubicBezTo>
                  <a:pt x="1907" y="1557"/>
                  <a:pt x="1916" y="1554"/>
                  <a:pt x="1922" y="1552"/>
                </a:cubicBezTo>
                <a:cubicBezTo>
                  <a:pt x="1950" y="1540"/>
                  <a:pt x="1965" y="1505"/>
                  <a:pt x="1950" y="1476"/>
                </a:cubicBezTo>
                <a:lnTo>
                  <a:pt x="1856" y="1267"/>
                </a:lnTo>
                <a:cubicBezTo>
                  <a:pt x="1845" y="1245"/>
                  <a:pt x="1827" y="1236"/>
                  <a:pt x="1808" y="1236"/>
                </a:cubicBezTo>
                <a:close/>
                <a:moveTo>
                  <a:pt x="8262" y="1299"/>
                </a:moveTo>
                <a:cubicBezTo>
                  <a:pt x="8232" y="1299"/>
                  <a:pt x="8207" y="1322"/>
                  <a:pt x="8205" y="1352"/>
                </a:cubicBezTo>
                <a:lnTo>
                  <a:pt x="8205" y="1391"/>
                </a:lnTo>
                <a:cubicBezTo>
                  <a:pt x="8205" y="1461"/>
                  <a:pt x="8217" y="1531"/>
                  <a:pt x="8239" y="1599"/>
                </a:cubicBezTo>
                <a:cubicBezTo>
                  <a:pt x="8247" y="1623"/>
                  <a:pt x="8268" y="1637"/>
                  <a:pt x="8292" y="1640"/>
                </a:cubicBezTo>
                <a:lnTo>
                  <a:pt x="8294" y="1640"/>
                </a:lnTo>
                <a:cubicBezTo>
                  <a:pt x="8332" y="1640"/>
                  <a:pt x="8360" y="1601"/>
                  <a:pt x="8347" y="1565"/>
                </a:cubicBezTo>
                <a:cubicBezTo>
                  <a:pt x="8330" y="1508"/>
                  <a:pt x="8320" y="1448"/>
                  <a:pt x="8320" y="1391"/>
                </a:cubicBezTo>
                <a:lnTo>
                  <a:pt x="8320" y="1361"/>
                </a:lnTo>
                <a:cubicBezTo>
                  <a:pt x="8322" y="1329"/>
                  <a:pt x="8296" y="1301"/>
                  <a:pt x="8266" y="1299"/>
                </a:cubicBezTo>
                <a:cubicBezTo>
                  <a:pt x="8265" y="1299"/>
                  <a:pt x="8264" y="1299"/>
                  <a:pt x="8262" y="1299"/>
                </a:cubicBezTo>
                <a:close/>
                <a:moveTo>
                  <a:pt x="11343" y="1350"/>
                </a:moveTo>
                <a:cubicBezTo>
                  <a:pt x="11324" y="1350"/>
                  <a:pt x="11306" y="1360"/>
                  <a:pt x="11295" y="1382"/>
                </a:cubicBezTo>
                <a:cubicBezTo>
                  <a:pt x="11261" y="1448"/>
                  <a:pt x="11222" y="1510"/>
                  <a:pt x="11178" y="1567"/>
                </a:cubicBezTo>
                <a:cubicBezTo>
                  <a:pt x="11150" y="1606"/>
                  <a:pt x="11178" y="1659"/>
                  <a:pt x="11225" y="1659"/>
                </a:cubicBezTo>
                <a:cubicBezTo>
                  <a:pt x="11242" y="1659"/>
                  <a:pt x="11259" y="1650"/>
                  <a:pt x="11269" y="1637"/>
                </a:cubicBezTo>
                <a:cubicBezTo>
                  <a:pt x="11316" y="1574"/>
                  <a:pt x="11359" y="1505"/>
                  <a:pt x="11395" y="1435"/>
                </a:cubicBezTo>
                <a:cubicBezTo>
                  <a:pt x="11419" y="1389"/>
                  <a:pt x="11381" y="1350"/>
                  <a:pt x="11343" y="1350"/>
                </a:cubicBezTo>
                <a:close/>
                <a:moveTo>
                  <a:pt x="5059" y="1291"/>
                </a:moveTo>
                <a:cubicBezTo>
                  <a:pt x="5036" y="1291"/>
                  <a:pt x="5014" y="1304"/>
                  <a:pt x="5006" y="1335"/>
                </a:cubicBezTo>
                <a:cubicBezTo>
                  <a:pt x="4995" y="1365"/>
                  <a:pt x="4985" y="1393"/>
                  <a:pt x="4970" y="1422"/>
                </a:cubicBezTo>
                <a:cubicBezTo>
                  <a:pt x="4963" y="1408"/>
                  <a:pt x="4959" y="1395"/>
                  <a:pt x="4953" y="1382"/>
                </a:cubicBezTo>
                <a:cubicBezTo>
                  <a:pt x="4942" y="1357"/>
                  <a:pt x="4922" y="1346"/>
                  <a:pt x="4901" y="1346"/>
                </a:cubicBezTo>
                <a:cubicBezTo>
                  <a:pt x="4864" y="1346"/>
                  <a:pt x="4827" y="1380"/>
                  <a:pt x="4846" y="1427"/>
                </a:cubicBezTo>
                <a:cubicBezTo>
                  <a:pt x="4863" y="1469"/>
                  <a:pt x="4885" y="1512"/>
                  <a:pt x="4906" y="1554"/>
                </a:cubicBezTo>
                <a:cubicBezTo>
                  <a:pt x="4902" y="1578"/>
                  <a:pt x="4912" y="1601"/>
                  <a:pt x="4934" y="1612"/>
                </a:cubicBezTo>
                <a:lnTo>
                  <a:pt x="4938" y="1614"/>
                </a:lnTo>
                <a:lnTo>
                  <a:pt x="4951" y="1637"/>
                </a:lnTo>
                <a:cubicBezTo>
                  <a:pt x="4961" y="1654"/>
                  <a:pt x="4980" y="1667"/>
                  <a:pt x="5000" y="1667"/>
                </a:cubicBezTo>
                <a:lnTo>
                  <a:pt x="5002" y="1665"/>
                </a:lnTo>
                <a:cubicBezTo>
                  <a:pt x="5010" y="1665"/>
                  <a:pt x="5021" y="1663"/>
                  <a:pt x="5027" y="1659"/>
                </a:cubicBezTo>
                <a:cubicBezTo>
                  <a:pt x="5055" y="1644"/>
                  <a:pt x="5066" y="1608"/>
                  <a:pt x="5051" y="1580"/>
                </a:cubicBezTo>
                <a:cubicBezTo>
                  <a:pt x="5044" y="1571"/>
                  <a:pt x="5038" y="1561"/>
                  <a:pt x="5034" y="1550"/>
                </a:cubicBezTo>
                <a:cubicBezTo>
                  <a:pt x="5063" y="1495"/>
                  <a:pt x="5091" y="1435"/>
                  <a:pt x="5112" y="1376"/>
                </a:cubicBezTo>
                <a:cubicBezTo>
                  <a:pt x="5138" y="1328"/>
                  <a:pt x="5098" y="1291"/>
                  <a:pt x="5059" y="1291"/>
                </a:cubicBezTo>
                <a:close/>
                <a:moveTo>
                  <a:pt x="1998" y="1648"/>
                </a:moveTo>
                <a:cubicBezTo>
                  <a:pt x="1959" y="1648"/>
                  <a:pt x="1920" y="1687"/>
                  <a:pt x="1946" y="1733"/>
                </a:cubicBezTo>
                <a:cubicBezTo>
                  <a:pt x="1984" y="1810"/>
                  <a:pt x="2018" y="1878"/>
                  <a:pt x="2054" y="1938"/>
                </a:cubicBezTo>
                <a:cubicBezTo>
                  <a:pt x="2065" y="1957"/>
                  <a:pt x="2084" y="1967"/>
                  <a:pt x="2103" y="1967"/>
                </a:cubicBezTo>
                <a:lnTo>
                  <a:pt x="2105" y="1967"/>
                </a:lnTo>
                <a:cubicBezTo>
                  <a:pt x="2150" y="1967"/>
                  <a:pt x="2178" y="1918"/>
                  <a:pt x="2154" y="1880"/>
                </a:cubicBezTo>
                <a:cubicBezTo>
                  <a:pt x="2118" y="1823"/>
                  <a:pt x="2084" y="1759"/>
                  <a:pt x="2048" y="1682"/>
                </a:cubicBezTo>
                <a:cubicBezTo>
                  <a:pt x="2037" y="1658"/>
                  <a:pt x="2018" y="1648"/>
                  <a:pt x="1998" y="1648"/>
                </a:cubicBezTo>
                <a:close/>
                <a:moveTo>
                  <a:pt x="11073" y="1716"/>
                </a:moveTo>
                <a:cubicBezTo>
                  <a:pt x="11060" y="1716"/>
                  <a:pt x="11046" y="1721"/>
                  <a:pt x="11033" y="1733"/>
                </a:cubicBezTo>
                <a:cubicBezTo>
                  <a:pt x="10980" y="1784"/>
                  <a:pt x="10924" y="1831"/>
                  <a:pt x="10865" y="1874"/>
                </a:cubicBezTo>
                <a:cubicBezTo>
                  <a:pt x="10818" y="1906"/>
                  <a:pt x="10841" y="1976"/>
                  <a:pt x="10897" y="1976"/>
                </a:cubicBezTo>
                <a:lnTo>
                  <a:pt x="10899" y="1976"/>
                </a:lnTo>
                <a:cubicBezTo>
                  <a:pt x="10910" y="1976"/>
                  <a:pt x="10920" y="1972"/>
                  <a:pt x="10931" y="1965"/>
                </a:cubicBezTo>
                <a:cubicBezTo>
                  <a:pt x="10995" y="1920"/>
                  <a:pt x="11056" y="1869"/>
                  <a:pt x="11112" y="1814"/>
                </a:cubicBezTo>
                <a:cubicBezTo>
                  <a:pt x="11154" y="1773"/>
                  <a:pt x="11117" y="1716"/>
                  <a:pt x="11073" y="1716"/>
                </a:cubicBezTo>
                <a:close/>
                <a:moveTo>
                  <a:pt x="4834" y="1696"/>
                </a:moveTo>
                <a:cubicBezTo>
                  <a:pt x="4818" y="1696"/>
                  <a:pt x="4803" y="1702"/>
                  <a:pt x="4791" y="1718"/>
                </a:cubicBezTo>
                <a:cubicBezTo>
                  <a:pt x="4744" y="1778"/>
                  <a:pt x="4697" y="1833"/>
                  <a:pt x="4644" y="1884"/>
                </a:cubicBezTo>
                <a:cubicBezTo>
                  <a:pt x="4623" y="1908"/>
                  <a:pt x="4623" y="1942"/>
                  <a:pt x="4644" y="1965"/>
                </a:cubicBezTo>
                <a:cubicBezTo>
                  <a:pt x="4655" y="1976"/>
                  <a:pt x="4670" y="1982"/>
                  <a:pt x="4685" y="1982"/>
                </a:cubicBezTo>
                <a:lnTo>
                  <a:pt x="4687" y="1980"/>
                </a:lnTo>
                <a:cubicBezTo>
                  <a:pt x="4700" y="1980"/>
                  <a:pt x="4714" y="1976"/>
                  <a:pt x="4725" y="1965"/>
                </a:cubicBezTo>
                <a:cubicBezTo>
                  <a:pt x="4780" y="1910"/>
                  <a:pt x="4834" y="1850"/>
                  <a:pt x="4880" y="1789"/>
                </a:cubicBezTo>
                <a:cubicBezTo>
                  <a:pt x="4915" y="1745"/>
                  <a:pt x="4875" y="1696"/>
                  <a:pt x="4834" y="1696"/>
                </a:cubicBezTo>
                <a:close/>
                <a:moveTo>
                  <a:pt x="8690" y="1648"/>
                </a:moveTo>
                <a:cubicBezTo>
                  <a:pt x="8667" y="1648"/>
                  <a:pt x="8643" y="1661"/>
                  <a:pt x="8637" y="1693"/>
                </a:cubicBezTo>
                <a:cubicBezTo>
                  <a:pt x="8618" y="1763"/>
                  <a:pt x="8592" y="1831"/>
                  <a:pt x="8560" y="1897"/>
                </a:cubicBezTo>
                <a:lnTo>
                  <a:pt x="8560" y="1899"/>
                </a:lnTo>
                <a:cubicBezTo>
                  <a:pt x="8515" y="1855"/>
                  <a:pt x="8475" y="1808"/>
                  <a:pt x="8439" y="1754"/>
                </a:cubicBezTo>
                <a:cubicBezTo>
                  <a:pt x="8426" y="1736"/>
                  <a:pt x="8410" y="1729"/>
                  <a:pt x="8393" y="1729"/>
                </a:cubicBezTo>
                <a:cubicBezTo>
                  <a:pt x="8354" y="1729"/>
                  <a:pt x="8316" y="1773"/>
                  <a:pt x="8345" y="1818"/>
                </a:cubicBezTo>
                <a:cubicBezTo>
                  <a:pt x="8390" y="1884"/>
                  <a:pt x="8443" y="1946"/>
                  <a:pt x="8500" y="2001"/>
                </a:cubicBezTo>
                <a:cubicBezTo>
                  <a:pt x="8511" y="2012"/>
                  <a:pt x="8526" y="2016"/>
                  <a:pt x="8541" y="2016"/>
                </a:cubicBezTo>
                <a:cubicBezTo>
                  <a:pt x="8556" y="2016"/>
                  <a:pt x="8571" y="2010"/>
                  <a:pt x="8581" y="1999"/>
                </a:cubicBezTo>
                <a:cubicBezTo>
                  <a:pt x="8591" y="1967"/>
                  <a:pt x="8623" y="1946"/>
                  <a:pt x="8657" y="1946"/>
                </a:cubicBezTo>
                <a:cubicBezTo>
                  <a:pt x="8659" y="1946"/>
                  <a:pt x="8661" y="1946"/>
                  <a:pt x="8662" y="1946"/>
                </a:cubicBezTo>
                <a:cubicBezTo>
                  <a:pt x="8696" y="1876"/>
                  <a:pt x="8726" y="1799"/>
                  <a:pt x="8747" y="1723"/>
                </a:cubicBezTo>
                <a:cubicBezTo>
                  <a:pt x="8763" y="1678"/>
                  <a:pt x="8726" y="1648"/>
                  <a:pt x="8690" y="1648"/>
                </a:cubicBezTo>
                <a:close/>
                <a:moveTo>
                  <a:pt x="5124" y="1740"/>
                </a:moveTo>
                <a:cubicBezTo>
                  <a:pt x="5082" y="1740"/>
                  <a:pt x="5041" y="1790"/>
                  <a:pt x="5076" y="1835"/>
                </a:cubicBezTo>
                <a:cubicBezTo>
                  <a:pt x="5123" y="1899"/>
                  <a:pt x="5172" y="1959"/>
                  <a:pt x="5223" y="2018"/>
                </a:cubicBezTo>
                <a:cubicBezTo>
                  <a:pt x="5234" y="2031"/>
                  <a:pt x="5251" y="2038"/>
                  <a:pt x="5266" y="2038"/>
                </a:cubicBezTo>
                <a:cubicBezTo>
                  <a:pt x="5315" y="2038"/>
                  <a:pt x="5342" y="1980"/>
                  <a:pt x="5308" y="1942"/>
                </a:cubicBezTo>
                <a:cubicBezTo>
                  <a:pt x="5259" y="1886"/>
                  <a:pt x="5212" y="1829"/>
                  <a:pt x="5170" y="1767"/>
                </a:cubicBezTo>
                <a:cubicBezTo>
                  <a:pt x="5158" y="1748"/>
                  <a:pt x="5141" y="1740"/>
                  <a:pt x="5124" y="1740"/>
                </a:cubicBezTo>
                <a:close/>
                <a:moveTo>
                  <a:pt x="10708" y="1979"/>
                </a:moveTo>
                <a:cubicBezTo>
                  <a:pt x="10698" y="1979"/>
                  <a:pt x="10687" y="1982"/>
                  <a:pt x="10675" y="1989"/>
                </a:cubicBezTo>
                <a:cubicBezTo>
                  <a:pt x="10609" y="2023"/>
                  <a:pt x="10544" y="2052"/>
                  <a:pt x="10473" y="2080"/>
                </a:cubicBezTo>
                <a:cubicBezTo>
                  <a:pt x="10416" y="2101"/>
                  <a:pt x="10431" y="2189"/>
                  <a:pt x="10495" y="2189"/>
                </a:cubicBezTo>
                <a:lnTo>
                  <a:pt x="10497" y="2189"/>
                </a:lnTo>
                <a:cubicBezTo>
                  <a:pt x="10503" y="2189"/>
                  <a:pt x="10509" y="2189"/>
                  <a:pt x="10516" y="2187"/>
                </a:cubicBezTo>
                <a:cubicBezTo>
                  <a:pt x="10588" y="2159"/>
                  <a:pt x="10661" y="2125"/>
                  <a:pt x="10729" y="2089"/>
                </a:cubicBezTo>
                <a:cubicBezTo>
                  <a:pt x="10791" y="2060"/>
                  <a:pt x="10761" y="1979"/>
                  <a:pt x="10708" y="1979"/>
                </a:cubicBezTo>
                <a:close/>
                <a:moveTo>
                  <a:pt x="8721" y="2039"/>
                </a:moveTo>
                <a:cubicBezTo>
                  <a:pt x="8671" y="2039"/>
                  <a:pt x="8639" y="2112"/>
                  <a:pt x="8692" y="2146"/>
                </a:cubicBezTo>
                <a:cubicBezTo>
                  <a:pt x="8760" y="2187"/>
                  <a:pt x="8832" y="2223"/>
                  <a:pt x="8907" y="2250"/>
                </a:cubicBezTo>
                <a:cubicBezTo>
                  <a:pt x="8913" y="2252"/>
                  <a:pt x="8920" y="2255"/>
                  <a:pt x="8928" y="2255"/>
                </a:cubicBezTo>
                <a:cubicBezTo>
                  <a:pt x="8992" y="2255"/>
                  <a:pt x="9007" y="2165"/>
                  <a:pt x="8947" y="2144"/>
                </a:cubicBezTo>
                <a:cubicBezTo>
                  <a:pt x="8879" y="2118"/>
                  <a:pt x="8815" y="2086"/>
                  <a:pt x="8752" y="2048"/>
                </a:cubicBezTo>
                <a:cubicBezTo>
                  <a:pt x="8741" y="2041"/>
                  <a:pt x="8731" y="2039"/>
                  <a:pt x="8721" y="2039"/>
                </a:cubicBezTo>
                <a:close/>
                <a:moveTo>
                  <a:pt x="4514" y="2016"/>
                </a:moveTo>
                <a:cubicBezTo>
                  <a:pt x="4502" y="2016"/>
                  <a:pt x="4490" y="2020"/>
                  <a:pt x="4478" y="2029"/>
                </a:cubicBezTo>
                <a:cubicBezTo>
                  <a:pt x="4421" y="2076"/>
                  <a:pt x="4359" y="2116"/>
                  <a:pt x="4295" y="2155"/>
                </a:cubicBezTo>
                <a:cubicBezTo>
                  <a:pt x="4246" y="2184"/>
                  <a:pt x="4268" y="2261"/>
                  <a:pt x="4325" y="2261"/>
                </a:cubicBezTo>
                <a:cubicBezTo>
                  <a:pt x="4336" y="2261"/>
                  <a:pt x="4346" y="2259"/>
                  <a:pt x="4355" y="2252"/>
                </a:cubicBezTo>
                <a:cubicBezTo>
                  <a:pt x="4423" y="2212"/>
                  <a:pt x="4487" y="2169"/>
                  <a:pt x="4548" y="2121"/>
                </a:cubicBezTo>
                <a:cubicBezTo>
                  <a:pt x="4598" y="2083"/>
                  <a:pt x="4562" y="2016"/>
                  <a:pt x="4514" y="2016"/>
                </a:cubicBezTo>
                <a:close/>
                <a:moveTo>
                  <a:pt x="10278" y="2146"/>
                </a:moveTo>
                <a:cubicBezTo>
                  <a:pt x="10273" y="2146"/>
                  <a:pt x="10268" y="2147"/>
                  <a:pt x="10263" y="2148"/>
                </a:cubicBezTo>
                <a:cubicBezTo>
                  <a:pt x="10194" y="2167"/>
                  <a:pt x="10120" y="2184"/>
                  <a:pt x="10046" y="2197"/>
                </a:cubicBezTo>
                <a:cubicBezTo>
                  <a:pt x="9977" y="2210"/>
                  <a:pt x="9988" y="2310"/>
                  <a:pt x="10056" y="2312"/>
                </a:cubicBezTo>
                <a:lnTo>
                  <a:pt x="10056" y="2310"/>
                </a:lnTo>
                <a:lnTo>
                  <a:pt x="10067" y="2310"/>
                </a:lnTo>
                <a:cubicBezTo>
                  <a:pt x="10143" y="2295"/>
                  <a:pt x="10220" y="2278"/>
                  <a:pt x="10295" y="2259"/>
                </a:cubicBezTo>
                <a:cubicBezTo>
                  <a:pt x="10324" y="2250"/>
                  <a:pt x="10341" y="2218"/>
                  <a:pt x="10333" y="2189"/>
                </a:cubicBezTo>
                <a:cubicBezTo>
                  <a:pt x="10326" y="2164"/>
                  <a:pt x="10304" y="2146"/>
                  <a:pt x="10278" y="2146"/>
                </a:cubicBezTo>
                <a:close/>
                <a:moveTo>
                  <a:pt x="2234" y="2040"/>
                </a:moveTo>
                <a:cubicBezTo>
                  <a:pt x="2193" y="2040"/>
                  <a:pt x="2154" y="2090"/>
                  <a:pt x="2188" y="2133"/>
                </a:cubicBezTo>
                <a:cubicBezTo>
                  <a:pt x="2235" y="2197"/>
                  <a:pt x="2290" y="2255"/>
                  <a:pt x="2350" y="2308"/>
                </a:cubicBezTo>
                <a:cubicBezTo>
                  <a:pt x="2359" y="2315"/>
                  <a:pt x="2370" y="2321"/>
                  <a:pt x="2383" y="2321"/>
                </a:cubicBezTo>
                <a:cubicBezTo>
                  <a:pt x="2384" y="2321"/>
                  <a:pt x="2386" y="2321"/>
                  <a:pt x="2388" y="2321"/>
                </a:cubicBezTo>
                <a:cubicBezTo>
                  <a:pt x="2442" y="2321"/>
                  <a:pt x="2465" y="2257"/>
                  <a:pt x="2427" y="2221"/>
                </a:cubicBezTo>
                <a:cubicBezTo>
                  <a:pt x="2371" y="2174"/>
                  <a:pt x="2322" y="2121"/>
                  <a:pt x="2278" y="2063"/>
                </a:cubicBezTo>
                <a:cubicBezTo>
                  <a:pt x="2265" y="2047"/>
                  <a:pt x="2249" y="2040"/>
                  <a:pt x="2234" y="2040"/>
                </a:cubicBezTo>
                <a:close/>
                <a:moveTo>
                  <a:pt x="5425" y="2083"/>
                </a:moveTo>
                <a:cubicBezTo>
                  <a:pt x="5380" y="2083"/>
                  <a:pt x="5341" y="2145"/>
                  <a:pt x="5389" y="2184"/>
                </a:cubicBezTo>
                <a:cubicBezTo>
                  <a:pt x="5447" y="2238"/>
                  <a:pt x="5506" y="2289"/>
                  <a:pt x="5570" y="2335"/>
                </a:cubicBezTo>
                <a:cubicBezTo>
                  <a:pt x="5578" y="2342"/>
                  <a:pt x="5591" y="2346"/>
                  <a:pt x="5604" y="2346"/>
                </a:cubicBezTo>
                <a:cubicBezTo>
                  <a:pt x="5657" y="2346"/>
                  <a:pt x="5681" y="2276"/>
                  <a:pt x="5638" y="2242"/>
                </a:cubicBezTo>
                <a:cubicBezTo>
                  <a:pt x="5578" y="2199"/>
                  <a:pt x="5521" y="2150"/>
                  <a:pt x="5466" y="2101"/>
                </a:cubicBezTo>
                <a:cubicBezTo>
                  <a:pt x="5453" y="2088"/>
                  <a:pt x="5439" y="2083"/>
                  <a:pt x="5425" y="2083"/>
                </a:cubicBezTo>
                <a:close/>
                <a:moveTo>
                  <a:pt x="8497" y="2062"/>
                </a:moveTo>
                <a:cubicBezTo>
                  <a:pt x="8481" y="2062"/>
                  <a:pt x="8464" y="2069"/>
                  <a:pt x="8452" y="2086"/>
                </a:cubicBezTo>
                <a:cubicBezTo>
                  <a:pt x="8409" y="2146"/>
                  <a:pt x="8362" y="2204"/>
                  <a:pt x="8311" y="2255"/>
                </a:cubicBezTo>
                <a:cubicBezTo>
                  <a:pt x="8290" y="2278"/>
                  <a:pt x="8290" y="2312"/>
                  <a:pt x="8311" y="2335"/>
                </a:cubicBezTo>
                <a:cubicBezTo>
                  <a:pt x="8322" y="2346"/>
                  <a:pt x="8337" y="2350"/>
                  <a:pt x="8351" y="2350"/>
                </a:cubicBezTo>
                <a:cubicBezTo>
                  <a:pt x="8353" y="2351"/>
                  <a:pt x="8355" y="2351"/>
                  <a:pt x="8357" y="2351"/>
                </a:cubicBezTo>
                <a:cubicBezTo>
                  <a:pt x="8370" y="2351"/>
                  <a:pt x="8383" y="2345"/>
                  <a:pt x="8394" y="2335"/>
                </a:cubicBezTo>
                <a:cubicBezTo>
                  <a:pt x="8449" y="2278"/>
                  <a:pt x="8500" y="2218"/>
                  <a:pt x="8545" y="2152"/>
                </a:cubicBezTo>
                <a:cubicBezTo>
                  <a:pt x="8577" y="2108"/>
                  <a:pt x="8538" y="2062"/>
                  <a:pt x="8497" y="2062"/>
                </a:cubicBezTo>
                <a:close/>
                <a:moveTo>
                  <a:pt x="9145" y="2204"/>
                </a:moveTo>
                <a:cubicBezTo>
                  <a:pt x="9083" y="2204"/>
                  <a:pt x="9068" y="2302"/>
                  <a:pt x="9137" y="2316"/>
                </a:cubicBezTo>
                <a:cubicBezTo>
                  <a:pt x="9213" y="2333"/>
                  <a:pt x="9290" y="2344"/>
                  <a:pt x="9369" y="2350"/>
                </a:cubicBezTo>
                <a:lnTo>
                  <a:pt x="9373" y="2350"/>
                </a:lnTo>
                <a:lnTo>
                  <a:pt x="9373" y="2353"/>
                </a:lnTo>
                <a:cubicBezTo>
                  <a:pt x="9445" y="2350"/>
                  <a:pt x="9450" y="2244"/>
                  <a:pt x="9379" y="2238"/>
                </a:cubicBezTo>
                <a:cubicBezTo>
                  <a:pt x="9305" y="2231"/>
                  <a:pt x="9233" y="2221"/>
                  <a:pt x="9160" y="2206"/>
                </a:cubicBezTo>
                <a:cubicBezTo>
                  <a:pt x="9155" y="2204"/>
                  <a:pt x="9150" y="2204"/>
                  <a:pt x="9145" y="2204"/>
                </a:cubicBezTo>
                <a:close/>
                <a:moveTo>
                  <a:pt x="9824" y="2231"/>
                </a:moveTo>
                <a:cubicBezTo>
                  <a:pt x="9821" y="2231"/>
                  <a:pt x="9818" y="2231"/>
                  <a:pt x="9816" y="2231"/>
                </a:cubicBezTo>
                <a:cubicBezTo>
                  <a:pt x="9743" y="2238"/>
                  <a:pt x="9671" y="2242"/>
                  <a:pt x="9601" y="2244"/>
                </a:cubicBezTo>
                <a:cubicBezTo>
                  <a:pt x="9530" y="2250"/>
                  <a:pt x="9530" y="2355"/>
                  <a:pt x="9603" y="2359"/>
                </a:cubicBezTo>
                <a:lnTo>
                  <a:pt x="9603" y="2357"/>
                </a:lnTo>
                <a:cubicBezTo>
                  <a:pt x="9677" y="2355"/>
                  <a:pt x="9752" y="2350"/>
                  <a:pt x="9826" y="2342"/>
                </a:cubicBezTo>
                <a:lnTo>
                  <a:pt x="9837" y="2342"/>
                </a:lnTo>
                <a:cubicBezTo>
                  <a:pt x="9867" y="2340"/>
                  <a:pt x="9888" y="2310"/>
                  <a:pt x="9884" y="2280"/>
                </a:cubicBezTo>
                <a:cubicBezTo>
                  <a:pt x="9878" y="2251"/>
                  <a:pt x="9853" y="2231"/>
                  <a:pt x="9824" y="2231"/>
                </a:cubicBezTo>
                <a:close/>
                <a:moveTo>
                  <a:pt x="4123" y="2254"/>
                </a:moveTo>
                <a:cubicBezTo>
                  <a:pt x="4116" y="2254"/>
                  <a:pt x="4108" y="2256"/>
                  <a:pt x="4099" y="2259"/>
                </a:cubicBezTo>
                <a:cubicBezTo>
                  <a:pt x="4031" y="2289"/>
                  <a:pt x="3963" y="2316"/>
                  <a:pt x="3893" y="2340"/>
                </a:cubicBezTo>
                <a:cubicBezTo>
                  <a:pt x="3831" y="2359"/>
                  <a:pt x="3846" y="2450"/>
                  <a:pt x="3910" y="2450"/>
                </a:cubicBezTo>
                <a:cubicBezTo>
                  <a:pt x="3916" y="2450"/>
                  <a:pt x="3923" y="2450"/>
                  <a:pt x="3929" y="2448"/>
                </a:cubicBezTo>
                <a:cubicBezTo>
                  <a:pt x="4004" y="2423"/>
                  <a:pt x="4076" y="2395"/>
                  <a:pt x="4146" y="2363"/>
                </a:cubicBezTo>
                <a:cubicBezTo>
                  <a:pt x="4204" y="2333"/>
                  <a:pt x="4177" y="2254"/>
                  <a:pt x="4123" y="2254"/>
                </a:cubicBezTo>
                <a:close/>
                <a:moveTo>
                  <a:pt x="2576" y="2336"/>
                </a:moveTo>
                <a:cubicBezTo>
                  <a:pt x="2524" y="2336"/>
                  <a:pt x="2494" y="2411"/>
                  <a:pt x="2548" y="2442"/>
                </a:cubicBezTo>
                <a:cubicBezTo>
                  <a:pt x="2620" y="2480"/>
                  <a:pt x="2695" y="2510"/>
                  <a:pt x="2771" y="2529"/>
                </a:cubicBezTo>
                <a:cubicBezTo>
                  <a:pt x="2776" y="2531"/>
                  <a:pt x="2782" y="2531"/>
                  <a:pt x="2786" y="2531"/>
                </a:cubicBezTo>
                <a:cubicBezTo>
                  <a:pt x="2854" y="2531"/>
                  <a:pt x="2865" y="2436"/>
                  <a:pt x="2801" y="2418"/>
                </a:cubicBezTo>
                <a:cubicBezTo>
                  <a:pt x="2731" y="2401"/>
                  <a:pt x="2665" y="2376"/>
                  <a:pt x="2601" y="2342"/>
                </a:cubicBezTo>
                <a:cubicBezTo>
                  <a:pt x="2592" y="2338"/>
                  <a:pt x="2584" y="2336"/>
                  <a:pt x="2576" y="2336"/>
                </a:cubicBezTo>
                <a:close/>
                <a:moveTo>
                  <a:pt x="3691" y="2396"/>
                </a:moveTo>
                <a:cubicBezTo>
                  <a:pt x="3687" y="2396"/>
                  <a:pt x="3683" y="2396"/>
                  <a:pt x="3678" y="2397"/>
                </a:cubicBezTo>
                <a:cubicBezTo>
                  <a:pt x="3608" y="2414"/>
                  <a:pt x="3533" y="2427"/>
                  <a:pt x="3459" y="2438"/>
                </a:cubicBezTo>
                <a:cubicBezTo>
                  <a:pt x="3389" y="2446"/>
                  <a:pt x="3395" y="2550"/>
                  <a:pt x="3465" y="2550"/>
                </a:cubicBezTo>
                <a:lnTo>
                  <a:pt x="3474" y="2550"/>
                </a:lnTo>
                <a:cubicBezTo>
                  <a:pt x="3550" y="2540"/>
                  <a:pt x="3629" y="2527"/>
                  <a:pt x="3704" y="2510"/>
                </a:cubicBezTo>
                <a:cubicBezTo>
                  <a:pt x="3773" y="2494"/>
                  <a:pt x="3755" y="2396"/>
                  <a:pt x="3691" y="2396"/>
                </a:cubicBezTo>
                <a:close/>
                <a:moveTo>
                  <a:pt x="3005" y="2454"/>
                </a:moveTo>
                <a:cubicBezTo>
                  <a:pt x="2935" y="2454"/>
                  <a:pt x="2928" y="2568"/>
                  <a:pt x="3006" y="2570"/>
                </a:cubicBezTo>
                <a:cubicBezTo>
                  <a:pt x="3046" y="2572"/>
                  <a:pt x="3091" y="2574"/>
                  <a:pt x="3133" y="2574"/>
                </a:cubicBezTo>
                <a:lnTo>
                  <a:pt x="3193" y="2574"/>
                </a:lnTo>
                <a:lnTo>
                  <a:pt x="3242" y="2572"/>
                </a:lnTo>
                <a:cubicBezTo>
                  <a:pt x="3318" y="2570"/>
                  <a:pt x="3314" y="2456"/>
                  <a:pt x="3243" y="2456"/>
                </a:cubicBezTo>
                <a:cubicBezTo>
                  <a:pt x="3241" y="2456"/>
                  <a:pt x="3238" y="2457"/>
                  <a:pt x="3235" y="2457"/>
                </a:cubicBezTo>
                <a:lnTo>
                  <a:pt x="3189" y="2459"/>
                </a:lnTo>
                <a:cubicBezTo>
                  <a:pt x="3173" y="2459"/>
                  <a:pt x="3158" y="2460"/>
                  <a:pt x="3142" y="2460"/>
                </a:cubicBezTo>
                <a:cubicBezTo>
                  <a:pt x="3100" y="2460"/>
                  <a:pt x="3058" y="2458"/>
                  <a:pt x="3014" y="2455"/>
                </a:cubicBezTo>
                <a:cubicBezTo>
                  <a:pt x="3011" y="2454"/>
                  <a:pt x="3008" y="2454"/>
                  <a:pt x="3005" y="2454"/>
                </a:cubicBezTo>
                <a:close/>
                <a:moveTo>
                  <a:pt x="5791" y="2355"/>
                </a:moveTo>
                <a:cubicBezTo>
                  <a:pt x="5738" y="2355"/>
                  <a:pt x="5705" y="2433"/>
                  <a:pt x="5764" y="2463"/>
                </a:cubicBezTo>
                <a:cubicBezTo>
                  <a:pt x="5832" y="2504"/>
                  <a:pt x="5900" y="2540"/>
                  <a:pt x="5970" y="2574"/>
                </a:cubicBezTo>
                <a:cubicBezTo>
                  <a:pt x="5979" y="2578"/>
                  <a:pt x="5987" y="2580"/>
                  <a:pt x="5996" y="2580"/>
                </a:cubicBezTo>
                <a:cubicBezTo>
                  <a:pt x="6057" y="2580"/>
                  <a:pt x="6074" y="2497"/>
                  <a:pt x="6019" y="2470"/>
                </a:cubicBezTo>
                <a:cubicBezTo>
                  <a:pt x="5953" y="2440"/>
                  <a:pt x="5887" y="2404"/>
                  <a:pt x="5823" y="2365"/>
                </a:cubicBezTo>
                <a:cubicBezTo>
                  <a:pt x="5812" y="2358"/>
                  <a:pt x="5801" y="2355"/>
                  <a:pt x="5791" y="2355"/>
                </a:cubicBezTo>
                <a:close/>
                <a:moveTo>
                  <a:pt x="8182" y="2385"/>
                </a:moveTo>
                <a:cubicBezTo>
                  <a:pt x="8170" y="2385"/>
                  <a:pt x="8157" y="2389"/>
                  <a:pt x="8145" y="2399"/>
                </a:cubicBezTo>
                <a:cubicBezTo>
                  <a:pt x="8085" y="2442"/>
                  <a:pt x="8024" y="2482"/>
                  <a:pt x="7960" y="2516"/>
                </a:cubicBezTo>
                <a:cubicBezTo>
                  <a:pt x="7911" y="2544"/>
                  <a:pt x="7928" y="2619"/>
                  <a:pt x="7985" y="2623"/>
                </a:cubicBezTo>
                <a:cubicBezTo>
                  <a:pt x="7994" y="2623"/>
                  <a:pt x="8005" y="2621"/>
                  <a:pt x="8013" y="2616"/>
                </a:cubicBezTo>
                <a:cubicBezTo>
                  <a:pt x="8083" y="2580"/>
                  <a:pt x="8149" y="2538"/>
                  <a:pt x="8213" y="2491"/>
                </a:cubicBezTo>
                <a:cubicBezTo>
                  <a:pt x="8266" y="2455"/>
                  <a:pt x="8230" y="2385"/>
                  <a:pt x="8182" y="2385"/>
                </a:cubicBezTo>
                <a:close/>
                <a:moveTo>
                  <a:pt x="6207" y="2552"/>
                </a:moveTo>
                <a:cubicBezTo>
                  <a:pt x="6159" y="2552"/>
                  <a:pt x="6130" y="2652"/>
                  <a:pt x="6187" y="2663"/>
                </a:cubicBezTo>
                <a:cubicBezTo>
                  <a:pt x="6259" y="2689"/>
                  <a:pt x="6336" y="2712"/>
                  <a:pt x="6411" y="2731"/>
                </a:cubicBezTo>
                <a:cubicBezTo>
                  <a:pt x="6414" y="2733"/>
                  <a:pt x="6418" y="2733"/>
                  <a:pt x="6424" y="2733"/>
                </a:cubicBezTo>
                <a:lnTo>
                  <a:pt x="6424" y="2733"/>
                </a:lnTo>
                <a:cubicBezTo>
                  <a:pt x="6492" y="2733"/>
                  <a:pt x="6504" y="2638"/>
                  <a:pt x="6438" y="2623"/>
                </a:cubicBezTo>
                <a:cubicBezTo>
                  <a:pt x="6366" y="2604"/>
                  <a:pt x="6296" y="2580"/>
                  <a:pt x="6225" y="2557"/>
                </a:cubicBezTo>
                <a:cubicBezTo>
                  <a:pt x="6219" y="2553"/>
                  <a:pt x="6213" y="2552"/>
                  <a:pt x="6207" y="2552"/>
                </a:cubicBezTo>
                <a:close/>
                <a:moveTo>
                  <a:pt x="6424" y="2733"/>
                </a:moveTo>
                <a:lnTo>
                  <a:pt x="6424" y="2733"/>
                </a:lnTo>
                <a:cubicBezTo>
                  <a:pt x="6424" y="2733"/>
                  <a:pt x="6424" y="2733"/>
                  <a:pt x="6423" y="2733"/>
                </a:cubicBezTo>
                <a:lnTo>
                  <a:pt x="6425" y="2733"/>
                </a:lnTo>
                <a:cubicBezTo>
                  <a:pt x="6425" y="2733"/>
                  <a:pt x="6424" y="2733"/>
                  <a:pt x="6424" y="2733"/>
                </a:cubicBezTo>
                <a:close/>
                <a:moveTo>
                  <a:pt x="7776" y="2599"/>
                </a:moveTo>
                <a:cubicBezTo>
                  <a:pt x="7770" y="2599"/>
                  <a:pt x="7764" y="2600"/>
                  <a:pt x="7758" y="2604"/>
                </a:cubicBezTo>
                <a:cubicBezTo>
                  <a:pt x="7687" y="2627"/>
                  <a:pt x="7617" y="2646"/>
                  <a:pt x="7545" y="2663"/>
                </a:cubicBezTo>
                <a:cubicBezTo>
                  <a:pt x="7479" y="2678"/>
                  <a:pt x="7487" y="2776"/>
                  <a:pt x="7558" y="2776"/>
                </a:cubicBezTo>
                <a:cubicBezTo>
                  <a:pt x="7560" y="2776"/>
                  <a:pt x="7564" y="2774"/>
                  <a:pt x="7568" y="2774"/>
                </a:cubicBezTo>
                <a:cubicBezTo>
                  <a:pt x="7645" y="2757"/>
                  <a:pt x="7722" y="2736"/>
                  <a:pt x="7796" y="2710"/>
                </a:cubicBezTo>
                <a:cubicBezTo>
                  <a:pt x="7851" y="2697"/>
                  <a:pt x="7823" y="2599"/>
                  <a:pt x="7776" y="2599"/>
                </a:cubicBezTo>
                <a:close/>
                <a:moveTo>
                  <a:pt x="6646" y="2666"/>
                </a:moveTo>
                <a:cubicBezTo>
                  <a:pt x="6619" y="2666"/>
                  <a:pt x="6595" y="2686"/>
                  <a:pt x="6591" y="2714"/>
                </a:cubicBezTo>
                <a:cubicBezTo>
                  <a:pt x="6587" y="2746"/>
                  <a:pt x="6609" y="2776"/>
                  <a:pt x="6638" y="2780"/>
                </a:cubicBezTo>
                <a:cubicBezTo>
                  <a:pt x="6687" y="2789"/>
                  <a:pt x="6736" y="2795"/>
                  <a:pt x="6785" y="2802"/>
                </a:cubicBezTo>
                <a:cubicBezTo>
                  <a:pt x="6815" y="2806"/>
                  <a:pt x="6843" y="2808"/>
                  <a:pt x="6870" y="2810"/>
                </a:cubicBezTo>
                <a:lnTo>
                  <a:pt x="6875" y="2810"/>
                </a:lnTo>
                <a:cubicBezTo>
                  <a:pt x="6947" y="2810"/>
                  <a:pt x="6951" y="2704"/>
                  <a:pt x="6879" y="2697"/>
                </a:cubicBezTo>
                <a:cubicBezTo>
                  <a:pt x="6853" y="2693"/>
                  <a:pt x="6826" y="2691"/>
                  <a:pt x="6800" y="2689"/>
                </a:cubicBezTo>
                <a:cubicBezTo>
                  <a:pt x="6751" y="2682"/>
                  <a:pt x="6704" y="2676"/>
                  <a:pt x="6657" y="2667"/>
                </a:cubicBezTo>
                <a:cubicBezTo>
                  <a:pt x="6654" y="2667"/>
                  <a:pt x="6650" y="2666"/>
                  <a:pt x="6646" y="2666"/>
                </a:cubicBezTo>
                <a:close/>
                <a:moveTo>
                  <a:pt x="7333" y="2697"/>
                </a:moveTo>
                <a:cubicBezTo>
                  <a:pt x="7331" y="2697"/>
                  <a:pt x="7328" y="2697"/>
                  <a:pt x="7326" y="2697"/>
                </a:cubicBezTo>
                <a:cubicBezTo>
                  <a:pt x="7255" y="2704"/>
                  <a:pt x="7183" y="2706"/>
                  <a:pt x="7102" y="2706"/>
                </a:cubicBezTo>
                <a:cubicBezTo>
                  <a:pt x="7072" y="2708"/>
                  <a:pt x="7047" y="2733"/>
                  <a:pt x="7049" y="2763"/>
                </a:cubicBezTo>
                <a:cubicBezTo>
                  <a:pt x="7051" y="2795"/>
                  <a:pt x="7077" y="2821"/>
                  <a:pt x="7109" y="2821"/>
                </a:cubicBezTo>
                <a:cubicBezTo>
                  <a:pt x="7187" y="2821"/>
                  <a:pt x="7264" y="2819"/>
                  <a:pt x="7336" y="2810"/>
                </a:cubicBezTo>
                <a:cubicBezTo>
                  <a:pt x="7408" y="2804"/>
                  <a:pt x="7401" y="2697"/>
                  <a:pt x="7333" y="26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flipH="1">
            <a:off x="8262839" y="584251"/>
            <a:ext cx="219726" cy="230008"/>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flipH="1">
            <a:off x="4286139" y="487541"/>
            <a:ext cx="642006" cy="423429"/>
          </a:xfrm>
          <a:custGeom>
            <a:avLst/>
            <a:gdLst/>
            <a:ahLst/>
            <a:cxnLst/>
            <a:rect l="l" t="t" r="r" b="b"/>
            <a:pathLst>
              <a:path w="3883" h="2561" extrusionOk="0">
                <a:moveTo>
                  <a:pt x="1937" y="396"/>
                </a:moveTo>
                <a:cubicBezTo>
                  <a:pt x="2091" y="545"/>
                  <a:pt x="2123" y="722"/>
                  <a:pt x="2080" y="834"/>
                </a:cubicBezTo>
                <a:cubicBezTo>
                  <a:pt x="2058" y="895"/>
                  <a:pt x="2020" y="928"/>
                  <a:pt x="1974" y="928"/>
                </a:cubicBezTo>
                <a:cubicBezTo>
                  <a:pt x="1946" y="928"/>
                  <a:pt x="1916" y="916"/>
                  <a:pt x="1884" y="890"/>
                </a:cubicBezTo>
                <a:cubicBezTo>
                  <a:pt x="1778" y="798"/>
                  <a:pt x="1803" y="583"/>
                  <a:pt x="1937" y="396"/>
                </a:cubicBezTo>
                <a:close/>
                <a:moveTo>
                  <a:pt x="3119" y="966"/>
                </a:moveTo>
                <a:lnTo>
                  <a:pt x="3119" y="966"/>
                </a:lnTo>
                <a:cubicBezTo>
                  <a:pt x="3089" y="1175"/>
                  <a:pt x="2961" y="1330"/>
                  <a:pt x="2789" y="1352"/>
                </a:cubicBezTo>
                <a:cubicBezTo>
                  <a:pt x="2780" y="1354"/>
                  <a:pt x="2769" y="1354"/>
                  <a:pt x="2761" y="1354"/>
                </a:cubicBezTo>
                <a:cubicBezTo>
                  <a:pt x="2714" y="1354"/>
                  <a:pt x="2714" y="1339"/>
                  <a:pt x="2714" y="1328"/>
                </a:cubicBezTo>
                <a:cubicBezTo>
                  <a:pt x="2710" y="1239"/>
                  <a:pt x="2878" y="1020"/>
                  <a:pt x="3119" y="966"/>
                </a:cubicBezTo>
                <a:close/>
                <a:moveTo>
                  <a:pt x="1080" y="1498"/>
                </a:moveTo>
                <a:cubicBezTo>
                  <a:pt x="1110" y="1498"/>
                  <a:pt x="1137" y="1526"/>
                  <a:pt x="1156" y="1549"/>
                </a:cubicBezTo>
                <a:cubicBezTo>
                  <a:pt x="1239" y="1656"/>
                  <a:pt x="1258" y="1773"/>
                  <a:pt x="1212" y="1869"/>
                </a:cubicBezTo>
                <a:cubicBezTo>
                  <a:pt x="1163" y="1971"/>
                  <a:pt x="1041" y="2037"/>
                  <a:pt x="897" y="2039"/>
                </a:cubicBezTo>
                <a:cubicBezTo>
                  <a:pt x="867" y="1847"/>
                  <a:pt x="924" y="1645"/>
                  <a:pt x="1001" y="1552"/>
                </a:cubicBezTo>
                <a:cubicBezTo>
                  <a:pt x="1027" y="1518"/>
                  <a:pt x="1056" y="1498"/>
                  <a:pt x="1080" y="1498"/>
                </a:cubicBezTo>
                <a:close/>
                <a:moveTo>
                  <a:pt x="2367" y="1666"/>
                </a:moveTo>
                <a:cubicBezTo>
                  <a:pt x="2376" y="1666"/>
                  <a:pt x="2399" y="1688"/>
                  <a:pt x="2418" y="1749"/>
                </a:cubicBezTo>
                <a:cubicBezTo>
                  <a:pt x="2465" y="1890"/>
                  <a:pt x="2435" y="2047"/>
                  <a:pt x="2337" y="2160"/>
                </a:cubicBezTo>
                <a:cubicBezTo>
                  <a:pt x="2248" y="2001"/>
                  <a:pt x="2257" y="1828"/>
                  <a:pt x="2308" y="1728"/>
                </a:cubicBezTo>
                <a:cubicBezTo>
                  <a:pt x="2331" y="1684"/>
                  <a:pt x="2357" y="1666"/>
                  <a:pt x="2367" y="1666"/>
                </a:cubicBezTo>
                <a:close/>
                <a:moveTo>
                  <a:pt x="2426" y="115"/>
                </a:moveTo>
                <a:cubicBezTo>
                  <a:pt x="2525" y="115"/>
                  <a:pt x="2626" y="145"/>
                  <a:pt x="2723" y="207"/>
                </a:cubicBezTo>
                <a:cubicBezTo>
                  <a:pt x="2963" y="362"/>
                  <a:pt x="3110" y="598"/>
                  <a:pt x="3121" y="847"/>
                </a:cubicBezTo>
                <a:cubicBezTo>
                  <a:pt x="2823" y="898"/>
                  <a:pt x="2591" y="1171"/>
                  <a:pt x="2597" y="1332"/>
                </a:cubicBezTo>
                <a:cubicBezTo>
                  <a:pt x="2601" y="1397"/>
                  <a:pt x="2642" y="1467"/>
                  <a:pt x="2758" y="1467"/>
                </a:cubicBezTo>
                <a:cubicBezTo>
                  <a:pt x="2772" y="1467"/>
                  <a:pt x="2786" y="1466"/>
                  <a:pt x="2801" y="1464"/>
                </a:cubicBezTo>
                <a:cubicBezTo>
                  <a:pt x="3033" y="1435"/>
                  <a:pt x="3206" y="1228"/>
                  <a:pt x="3231" y="954"/>
                </a:cubicBezTo>
                <a:cubicBezTo>
                  <a:pt x="3361" y="958"/>
                  <a:pt x="3480" y="1017"/>
                  <a:pt x="3587" y="1132"/>
                </a:cubicBezTo>
                <a:cubicBezTo>
                  <a:pt x="3770" y="1326"/>
                  <a:pt x="3727" y="1558"/>
                  <a:pt x="3657" y="1718"/>
                </a:cubicBezTo>
                <a:cubicBezTo>
                  <a:pt x="3499" y="2084"/>
                  <a:pt x="3055" y="2418"/>
                  <a:pt x="2727" y="2418"/>
                </a:cubicBezTo>
                <a:cubicBezTo>
                  <a:pt x="2724" y="2418"/>
                  <a:pt x="2721" y="2418"/>
                  <a:pt x="2717" y="2418"/>
                </a:cubicBezTo>
                <a:cubicBezTo>
                  <a:pt x="2638" y="2418"/>
                  <a:pt x="2561" y="2392"/>
                  <a:pt x="2497" y="2343"/>
                </a:cubicBezTo>
                <a:cubicBezTo>
                  <a:pt x="2463" y="2318"/>
                  <a:pt x="2431" y="2288"/>
                  <a:pt x="2403" y="2256"/>
                </a:cubicBezTo>
                <a:cubicBezTo>
                  <a:pt x="2542" y="2111"/>
                  <a:pt x="2589" y="1903"/>
                  <a:pt x="2527" y="1715"/>
                </a:cubicBezTo>
                <a:cubicBezTo>
                  <a:pt x="2482" y="1573"/>
                  <a:pt x="2408" y="1552"/>
                  <a:pt x="2365" y="1552"/>
                </a:cubicBezTo>
                <a:cubicBezTo>
                  <a:pt x="2306" y="1552"/>
                  <a:pt x="2246" y="1596"/>
                  <a:pt x="2206" y="1675"/>
                </a:cubicBezTo>
                <a:cubicBezTo>
                  <a:pt x="2135" y="1813"/>
                  <a:pt x="2127" y="2037"/>
                  <a:pt x="2252" y="2239"/>
                </a:cubicBezTo>
                <a:cubicBezTo>
                  <a:pt x="2120" y="2339"/>
                  <a:pt x="1876" y="2445"/>
                  <a:pt x="1424" y="2445"/>
                </a:cubicBezTo>
                <a:lnTo>
                  <a:pt x="1378" y="2445"/>
                </a:lnTo>
                <a:cubicBezTo>
                  <a:pt x="1097" y="2441"/>
                  <a:pt x="975" y="2294"/>
                  <a:pt x="924" y="2152"/>
                </a:cubicBezTo>
                <a:cubicBezTo>
                  <a:pt x="1101" y="2141"/>
                  <a:pt x="1246" y="2054"/>
                  <a:pt x="1312" y="1915"/>
                </a:cubicBezTo>
                <a:cubicBezTo>
                  <a:pt x="1380" y="1779"/>
                  <a:pt x="1354" y="1620"/>
                  <a:pt x="1244" y="1477"/>
                </a:cubicBezTo>
                <a:cubicBezTo>
                  <a:pt x="1182" y="1398"/>
                  <a:pt x="1120" y="1383"/>
                  <a:pt x="1078" y="1383"/>
                </a:cubicBezTo>
                <a:cubicBezTo>
                  <a:pt x="1018" y="1383"/>
                  <a:pt x="958" y="1415"/>
                  <a:pt x="909" y="1477"/>
                </a:cubicBezTo>
                <a:cubicBezTo>
                  <a:pt x="820" y="1588"/>
                  <a:pt x="750" y="1805"/>
                  <a:pt x="778" y="2026"/>
                </a:cubicBezTo>
                <a:cubicBezTo>
                  <a:pt x="639" y="1996"/>
                  <a:pt x="509" y="1935"/>
                  <a:pt x="397" y="1847"/>
                </a:cubicBezTo>
                <a:cubicBezTo>
                  <a:pt x="105" y="1630"/>
                  <a:pt x="167" y="1326"/>
                  <a:pt x="207" y="1207"/>
                </a:cubicBezTo>
                <a:cubicBezTo>
                  <a:pt x="294" y="943"/>
                  <a:pt x="526" y="730"/>
                  <a:pt x="726" y="730"/>
                </a:cubicBezTo>
                <a:cubicBezTo>
                  <a:pt x="730" y="730"/>
                  <a:pt x="733" y="730"/>
                  <a:pt x="736" y="730"/>
                </a:cubicBezTo>
                <a:cubicBezTo>
                  <a:pt x="781" y="730"/>
                  <a:pt x="825" y="744"/>
                  <a:pt x="863" y="768"/>
                </a:cubicBezTo>
                <a:cubicBezTo>
                  <a:pt x="872" y="774"/>
                  <a:pt x="881" y="776"/>
                  <a:pt x="891" y="776"/>
                </a:cubicBezTo>
                <a:cubicBezTo>
                  <a:pt x="923" y="776"/>
                  <a:pt x="953" y="747"/>
                  <a:pt x="950" y="711"/>
                </a:cubicBezTo>
                <a:cubicBezTo>
                  <a:pt x="948" y="709"/>
                  <a:pt x="912" y="407"/>
                  <a:pt x="1054" y="245"/>
                </a:cubicBezTo>
                <a:cubicBezTo>
                  <a:pt x="1115" y="175"/>
                  <a:pt x="1201" y="141"/>
                  <a:pt x="1312" y="141"/>
                </a:cubicBezTo>
                <a:cubicBezTo>
                  <a:pt x="1391" y="141"/>
                  <a:pt x="1482" y="158"/>
                  <a:pt x="1586" y="194"/>
                </a:cubicBezTo>
                <a:cubicBezTo>
                  <a:pt x="1680" y="224"/>
                  <a:pt x="1767" y="266"/>
                  <a:pt x="1848" y="321"/>
                </a:cubicBezTo>
                <a:cubicBezTo>
                  <a:pt x="1691" y="539"/>
                  <a:pt x="1635" y="828"/>
                  <a:pt x="1810" y="975"/>
                </a:cubicBezTo>
                <a:cubicBezTo>
                  <a:pt x="1854" y="1017"/>
                  <a:pt x="1914" y="1041"/>
                  <a:pt x="1976" y="1043"/>
                </a:cubicBezTo>
                <a:cubicBezTo>
                  <a:pt x="2069" y="1043"/>
                  <a:pt x="2150" y="977"/>
                  <a:pt x="2188" y="871"/>
                </a:cubicBezTo>
                <a:cubicBezTo>
                  <a:pt x="2242" y="719"/>
                  <a:pt x="2206" y="492"/>
                  <a:pt x="2010" y="307"/>
                </a:cubicBezTo>
                <a:cubicBezTo>
                  <a:pt x="2130" y="182"/>
                  <a:pt x="2276" y="115"/>
                  <a:pt x="2426" y="115"/>
                </a:cubicBezTo>
                <a:close/>
                <a:moveTo>
                  <a:pt x="2427" y="0"/>
                </a:moveTo>
                <a:cubicBezTo>
                  <a:pt x="2246" y="0"/>
                  <a:pt x="2065" y="85"/>
                  <a:pt x="1925" y="234"/>
                </a:cubicBezTo>
                <a:cubicBezTo>
                  <a:pt x="1831" y="170"/>
                  <a:pt x="1731" y="121"/>
                  <a:pt x="1625" y="85"/>
                </a:cubicBezTo>
                <a:cubicBezTo>
                  <a:pt x="1510" y="47"/>
                  <a:pt x="1407" y="29"/>
                  <a:pt x="1315" y="29"/>
                </a:cubicBezTo>
                <a:cubicBezTo>
                  <a:pt x="1170" y="29"/>
                  <a:pt x="1054" y="76"/>
                  <a:pt x="971" y="170"/>
                </a:cubicBezTo>
                <a:cubicBezTo>
                  <a:pt x="850" y="309"/>
                  <a:pt x="833" y="511"/>
                  <a:pt x="833" y="630"/>
                </a:cubicBezTo>
                <a:cubicBezTo>
                  <a:pt x="799" y="622"/>
                  <a:pt x="765" y="617"/>
                  <a:pt x="731" y="617"/>
                </a:cubicBezTo>
                <a:cubicBezTo>
                  <a:pt x="482" y="617"/>
                  <a:pt x="205" y="860"/>
                  <a:pt x="103" y="1171"/>
                </a:cubicBezTo>
                <a:cubicBezTo>
                  <a:pt x="1" y="1475"/>
                  <a:pt x="86" y="1756"/>
                  <a:pt x="333" y="1939"/>
                </a:cubicBezTo>
                <a:cubicBezTo>
                  <a:pt x="488" y="2056"/>
                  <a:pt x="650" y="2128"/>
                  <a:pt x="805" y="2147"/>
                </a:cubicBezTo>
                <a:cubicBezTo>
                  <a:pt x="878" y="2405"/>
                  <a:pt x="1084" y="2554"/>
                  <a:pt x="1376" y="2560"/>
                </a:cubicBezTo>
                <a:lnTo>
                  <a:pt x="1424" y="2560"/>
                </a:lnTo>
                <a:cubicBezTo>
                  <a:pt x="1814" y="2560"/>
                  <a:pt x="2123" y="2482"/>
                  <a:pt x="2320" y="2333"/>
                </a:cubicBezTo>
                <a:cubicBezTo>
                  <a:pt x="2352" y="2369"/>
                  <a:pt x="2389" y="2403"/>
                  <a:pt x="2427" y="2433"/>
                </a:cubicBezTo>
                <a:cubicBezTo>
                  <a:pt x="2509" y="2499"/>
                  <a:pt x="2612" y="2533"/>
                  <a:pt x="2717" y="2533"/>
                </a:cubicBezTo>
                <a:cubicBezTo>
                  <a:pt x="2721" y="2533"/>
                  <a:pt x="2724" y="2533"/>
                  <a:pt x="2727" y="2533"/>
                </a:cubicBezTo>
                <a:cubicBezTo>
                  <a:pt x="3104" y="2533"/>
                  <a:pt x="3587" y="2173"/>
                  <a:pt x="3765" y="1762"/>
                </a:cubicBezTo>
                <a:cubicBezTo>
                  <a:pt x="3883" y="1494"/>
                  <a:pt x="3848" y="1241"/>
                  <a:pt x="3674" y="1056"/>
                </a:cubicBezTo>
                <a:cubicBezTo>
                  <a:pt x="3544" y="917"/>
                  <a:pt x="3397" y="845"/>
                  <a:pt x="3238" y="841"/>
                </a:cubicBezTo>
                <a:cubicBezTo>
                  <a:pt x="3223" y="556"/>
                  <a:pt x="3059" y="285"/>
                  <a:pt x="2784" y="111"/>
                </a:cubicBezTo>
                <a:cubicBezTo>
                  <a:pt x="2680" y="41"/>
                  <a:pt x="2555" y="2"/>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73" name="Google Shape;873;p36"/>
          <p:cNvGrpSpPr/>
          <p:nvPr/>
        </p:nvGrpSpPr>
        <p:grpSpPr>
          <a:xfrm rot="-958754" flipH="1">
            <a:off x="411543" y="527602"/>
            <a:ext cx="1727961" cy="703536"/>
            <a:chOff x="4410633" y="780024"/>
            <a:chExt cx="2277139" cy="703508"/>
          </a:xfrm>
        </p:grpSpPr>
        <p:sp>
          <p:nvSpPr>
            <p:cNvPr id="874" name="Google Shape;874;p36"/>
            <p:cNvSpPr/>
            <p:nvPr/>
          </p:nvSpPr>
          <p:spPr>
            <a:xfrm>
              <a:off x="6325847" y="1137480"/>
              <a:ext cx="167983" cy="101187"/>
            </a:xfrm>
            <a:custGeom>
              <a:avLst/>
              <a:gdLst/>
              <a:ahLst/>
              <a:cxnLst/>
              <a:rect l="l" t="t" r="r" b="b"/>
              <a:pathLst>
                <a:path w="1016" h="612" extrusionOk="0">
                  <a:moveTo>
                    <a:pt x="956" y="0"/>
                  </a:moveTo>
                  <a:cubicBezTo>
                    <a:pt x="954" y="0"/>
                    <a:pt x="953" y="0"/>
                    <a:pt x="952" y="1"/>
                  </a:cubicBezTo>
                  <a:cubicBezTo>
                    <a:pt x="562" y="30"/>
                    <a:pt x="86" y="84"/>
                    <a:pt x="22" y="160"/>
                  </a:cubicBezTo>
                  <a:cubicBezTo>
                    <a:pt x="7" y="179"/>
                    <a:pt x="1" y="205"/>
                    <a:pt x="3" y="228"/>
                  </a:cubicBezTo>
                  <a:cubicBezTo>
                    <a:pt x="13" y="341"/>
                    <a:pt x="243" y="539"/>
                    <a:pt x="313" y="596"/>
                  </a:cubicBezTo>
                  <a:cubicBezTo>
                    <a:pt x="324" y="605"/>
                    <a:pt x="337" y="609"/>
                    <a:pt x="350" y="609"/>
                  </a:cubicBezTo>
                  <a:lnTo>
                    <a:pt x="350" y="611"/>
                  </a:lnTo>
                  <a:cubicBezTo>
                    <a:pt x="403" y="611"/>
                    <a:pt x="426" y="545"/>
                    <a:pt x="386" y="511"/>
                  </a:cubicBezTo>
                  <a:cubicBezTo>
                    <a:pt x="258" y="405"/>
                    <a:pt x="141" y="284"/>
                    <a:pt x="120" y="233"/>
                  </a:cubicBezTo>
                  <a:cubicBezTo>
                    <a:pt x="211" y="194"/>
                    <a:pt x="613" y="143"/>
                    <a:pt x="960" y="115"/>
                  </a:cubicBezTo>
                  <a:cubicBezTo>
                    <a:pt x="992" y="113"/>
                    <a:pt x="1016" y="86"/>
                    <a:pt x="1014" y="54"/>
                  </a:cubicBezTo>
                  <a:cubicBezTo>
                    <a:pt x="1010" y="23"/>
                    <a:pt x="984" y="0"/>
                    <a:pt x="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6267484" y="1033649"/>
              <a:ext cx="420288" cy="449883"/>
            </a:xfrm>
            <a:custGeom>
              <a:avLst/>
              <a:gdLst/>
              <a:ahLst/>
              <a:cxnLst/>
              <a:rect l="l" t="t" r="r" b="b"/>
              <a:pathLst>
                <a:path w="2542" h="2721" extrusionOk="0">
                  <a:moveTo>
                    <a:pt x="1645" y="124"/>
                  </a:moveTo>
                  <a:cubicBezTo>
                    <a:pt x="1760" y="288"/>
                    <a:pt x="2226" y="1676"/>
                    <a:pt x="2369" y="2329"/>
                  </a:cubicBezTo>
                  <a:cubicBezTo>
                    <a:pt x="2156" y="1933"/>
                    <a:pt x="1752" y="1261"/>
                    <a:pt x="1392" y="671"/>
                  </a:cubicBezTo>
                  <a:cubicBezTo>
                    <a:pt x="1452" y="469"/>
                    <a:pt x="1560" y="192"/>
                    <a:pt x="1645" y="124"/>
                  </a:cubicBezTo>
                  <a:close/>
                  <a:moveTo>
                    <a:pt x="1007" y="1161"/>
                  </a:moveTo>
                  <a:cubicBezTo>
                    <a:pt x="1692" y="1957"/>
                    <a:pt x="2048" y="2346"/>
                    <a:pt x="2237" y="2535"/>
                  </a:cubicBezTo>
                  <a:cubicBezTo>
                    <a:pt x="1692" y="2308"/>
                    <a:pt x="324" y="1599"/>
                    <a:pt x="134" y="1433"/>
                  </a:cubicBezTo>
                  <a:cubicBezTo>
                    <a:pt x="228" y="1365"/>
                    <a:pt x="637" y="1246"/>
                    <a:pt x="1007" y="1161"/>
                  </a:cubicBezTo>
                  <a:close/>
                  <a:moveTo>
                    <a:pt x="1650" y="1"/>
                  </a:moveTo>
                  <a:cubicBezTo>
                    <a:pt x="1641" y="1"/>
                    <a:pt x="1633" y="3"/>
                    <a:pt x="1624" y="7"/>
                  </a:cubicBezTo>
                  <a:cubicBezTo>
                    <a:pt x="1447" y="77"/>
                    <a:pt x="1301" y="567"/>
                    <a:pt x="1275" y="663"/>
                  </a:cubicBezTo>
                  <a:cubicBezTo>
                    <a:pt x="1271" y="677"/>
                    <a:pt x="1273" y="695"/>
                    <a:pt x="1281" y="709"/>
                  </a:cubicBezTo>
                  <a:cubicBezTo>
                    <a:pt x="1609" y="1244"/>
                    <a:pt x="2090" y="2052"/>
                    <a:pt x="2301" y="2442"/>
                  </a:cubicBezTo>
                  <a:cubicBezTo>
                    <a:pt x="2011" y="2140"/>
                    <a:pt x="1447" y="1497"/>
                    <a:pt x="1071" y="1061"/>
                  </a:cubicBezTo>
                  <a:cubicBezTo>
                    <a:pt x="1060" y="1048"/>
                    <a:pt x="1044" y="1040"/>
                    <a:pt x="1027" y="1040"/>
                  </a:cubicBezTo>
                  <a:cubicBezTo>
                    <a:pt x="1023" y="1040"/>
                    <a:pt x="1019" y="1041"/>
                    <a:pt x="1015" y="1041"/>
                  </a:cubicBezTo>
                  <a:cubicBezTo>
                    <a:pt x="0" y="1267"/>
                    <a:pt x="7" y="1397"/>
                    <a:pt x="9" y="1439"/>
                  </a:cubicBezTo>
                  <a:cubicBezTo>
                    <a:pt x="11" y="1476"/>
                    <a:pt x="13" y="1561"/>
                    <a:pt x="1158" y="2146"/>
                  </a:cubicBezTo>
                  <a:cubicBezTo>
                    <a:pt x="1273" y="2206"/>
                    <a:pt x="2284" y="2721"/>
                    <a:pt x="2448" y="2721"/>
                  </a:cubicBezTo>
                  <a:cubicBezTo>
                    <a:pt x="2456" y="2721"/>
                    <a:pt x="2463" y="2718"/>
                    <a:pt x="2471" y="2716"/>
                  </a:cubicBezTo>
                  <a:lnTo>
                    <a:pt x="2475" y="2716"/>
                  </a:lnTo>
                  <a:cubicBezTo>
                    <a:pt x="2482" y="2714"/>
                    <a:pt x="2486" y="2712"/>
                    <a:pt x="2492" y="2708"/>
                  </a:cubicBezTo>
                  <a:cubicBezTo>
                    <a:pt x="2495" y="2706"/>
                    <a:pt x="2497" y="2706"/>
                    <a:pt x="2499" y="2704"/>
                  </a:cubicBezTo>
                  <a:cubicBezTo>
                    <a:pt x="2503" y="2699"/>
                    <a:pt x="2507" y="2695"/>
                    <a:pt x="2509" y="2691"/>
                  </a:cubicBezTo>
                  <a:cubicBezTo>
                    <a:pt x="2512" y="2689"/>
                    <a:pt x="2514" y="2684"/>
                    <a:pt x="2516" y="2682"/>
                  </a:cubicBezTo>
                  <a:cubicBezTo>
                    <a:pt x="2516" y="2680"/>
                    <a:pt x="2516" y="2678"/>
                    <a:pt x="2516" y="2678"/>
                  </a:cubicBezTo>
                  <a:cubicBezTo>
                    <a:pt x="2518" y="2674"/>
                    <a:pt x="2518" y="2669"/>
                    <a:pt x="2520" y="2665"/>
                  </a:cubicBezTo>
                  <a:cubicBezTo>
                    <a:pt x="2520" y="2663"/>
                    <a:pt x="2520" y="2661"/>
                    <a:pt x="2520" y="2657"/>
                  </a:cubicBezTo>
                  <a:cubicBezTo>
                    <a:pt x="2541" y="2374"/>
                    <a:pt x="1958" y="392"/>
                    <a:pt x="1752" y="77"/>
                  </a:cubicBezTo>
                  <a:cubicBezTo>
                    <a:pt x="1728" y="41"/>
                    <a:pt x="1696"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4410633" y="780024"/>
              <a:ext cx="1752908" cy="460300"/>
            </a:xfrm>
            <a:custGeom>
              <a:avLst/>
              <a:gdLst/>
              <a:ahLst/>
              <a:cxnLst/>
              <a:rect l="l" t="t" r="r" b="b"/>
              <a:pathLst>
                <a:path w="10602" h="2784" extrusionOk="0">
                  <a:moveTo>
                    <a:pt x="8062" y="0"/>
                  </a:moveTo>
                  <a:cubicBezTo>
                    <a:pt x="8033" y="0"/>
                    <a:pt x="8007" y="24"/>
                    <a:pt x="8003" y="54"/>
                  </a:cubicBezTo>
                  <a:cubicBezTo>
                    <a:pt x="8003" y="85"/>
                    <a:pt x="8026" y="113"/>
                    <a:pt x="8058" y="113"/>
                  </a:cubicBezTo>
                  <a:cubicBezTo>
                    <a:pt x="8133" y="117"/>
                    <a:pt x="8207" y="124"/>
                    <a:pt x="8280" y="134"/>
                  </a:cubicBezTo>
                  <a:lnTo>
                    <a:pt x="8288" y="134"/>
                  </a:lnTo>
                  <a:lnTo>
                    <a:pt x="8288" y="137"/>
                  </a:lnTo>
                  <a:cubicBezTo>
                    <a:pt x="8358" y="134"/>
                    <a:pt x="8365" y="34"/>
                    <a:pt x="8297" y="22"/>
                  </a:cubicBezTo>
                  <a:cubicBezTo>
                    <a:pt x="8220" y="11"/>
                    <a:pt x="8141" y="2"/>
                    <a:pt x="8062" y="0"/>
                  </a:cubicBezTo>
                  <a:close/>
                  <a:moveTo>
                    <a:pt x="7834" y="2"/>
                  </a:moveTo>
                  <a:cubicBezTo>
                    <a:pt x="7832" y="2"/>
                    <a:pt x="7830" y="2"/>
                    <a:pt x="7828" y="2"/>
                  </a:cubicBezTo>
                  <a:cubicBezTo>
                    <a:pt x="7750" y="9"/>
                    <a:pt x="7671" y="17"/>
                    <a:pt x="7596" y="30"/>
                  </a:cubicBezTo>
                  <a:cubicBezTo>
                    <a:pt x="7528" y="41"/>
                    <a:pt x="7537" y="143"/>
                    <a:pt x="7605" y="143"/>
                  </a:cubicBezTo>
                  <a:lnTo>
                    <a:pt x="7616" y="143"/>
                  </a:lnTo>
                  <a:cubicBezTo>
                    <a:pt x="7686" y="130"/>
                    <a:pt x="7762" y="122"/>
                    <a:pt x="7837" y="117"/>
                  </a:cubicBezTo>
                  <a:cubicBezTo>
                    <a:pt x="7911" y="113"/>
                    <a:pt x="7905" y="2"/>
                    <a:pt x="7834" y="2"/>
                  </a:cubicBezTo>
                  <a:close/>
                  <a:moveTo>
                    <a:pt x="8510" y="66"/>
                  </a:moveTo>
                  <a:cubicBezTo>
                    <a:pt x="8485" y="66"/>
                    <a:pt x="8462" y="84"/>
                    <a:pt x="8456" y="109"/>
                  </a:cubicBezTo>
                  <a:cubicBezTo>
                    <a:pt x="8448" y="141"/>
                    <a:pt x="8465" y="171"/>
                    <a:pt x="8497" y="179"/>
                  </a:cubicBezTo>
                  <a:cubicBezTo>
                    <a:pt x="8569" y="198"/>
                    <a:pt x="8639" y="222"/>
                    <a:pt x="8709" y="249"/>
                  </a:cubicBezTo>
                  <a:cubicBezTo>
                    <a:pt x="8716" y="251"/>
                    <a:pt x="8722" y="251"/>
                    <a:pt x="8729" y="251"/>
                  </a:cubicBezTo>
                  <a:cubicBezTo>
                    <a:pt x="8790" y="251"/>
                    <a:pt x="8807" y="164"/>
                    <a:pt x="8748" y="141"/>
                  </a:cubicBezTo>
                  <a:cubicBezTo>
                    <a:pt x="8675" y="113"/>
                    <a:pt x="8601" y="90"/>
                    <a:pt x="8524" y="68"/>
                  </a:cubicBezTo>
                  <a:cubicBezTo>
                    <a:pt x="8519" y="67"/>
                    <a:pt x="8515" y="66"/>
                    <a:pt x="8510" y="66"/>
                  </a:cubicBezTo>
                  <a:close/>
                  <a:moveTo>
                    <a:pt x="7382" y="77"/>
                  </a:moveTo>
                  <a:cubicBezTo>
                    <a:pt x="7377" y="77"/>
                    <a:pt x="7372" y="78"/>
                    <a:pt x="7367" y="79"/>
                  </a:cubicBezTo>
                  <a:cubicBezTo>
                    <a:pt x="7292" y="100"/>
                    <a:pt x="7218" y="126"/>
                    <a:pt x="7145" y="158"/>
                  </a:cubicBezTo>
                  <a:cubicBezTo>
                    <a:pt x="7088" y="181"/>
                    <a:pt x="7105" y="266"/>
                    <a:pt x="7166" y="266"/>
                  </a:cubicBezTo>
                  <a:lnTo>
                    <a:pt x="7166" y="268"/>
                  </a:lnTo>
                  <a:cubicBezTo>
                    <a:pt x="7173" y="266"/>
                    <a:pt x="7181" y="266"/>
                    <a:pt x="7190" y="262"/>
                  </a:cubicBezTo>
                  <a:cubicBezTo>
                    <a:pt x="7258" y="234"/>
                    <a:pt x="7326" y="209"/>
                    <a:pt x="7398" y="190"/>
                  </a:cubicBezTo>
                  <a:cubicBezTo>
                    <a:pt x="7463" y="168"/>
                    <a:pt x="7443" y="77"/>
                    <a:pt x="7382" y="77"/>
                  </a:cubicBezTo>
                  <a:close/>
                  <a:moveTo>
                    <a:pt x="8935" y="230"/>
                  </a:moveTo>
                  <a:cubicBezTo>
                    <a:pt x="8883" y="230"/>
                    <a:pt x="8853" y="309"/>
                    <a:pt x="8912" y="339"/>
                  </a:cubicBezTo>
                  <a:cubicBezTo>
                    <a:pt x="8978" y="371"/>
                    <a:pt x="9044" y="407"/>
                    <a:pt x="9107" y="447"/>
                  </a:cubicBezTo>
                  <a:cubicBezTo>
                    <a:pt x="9116" y="451"/>
                    <a:pt x="9127" y="456"/>
                    <a:pt x="9137" y="456"/>
                  </a:cubicBezTo>
                  <a:cubicBezTo>
                    <a:pt x="9138" y="456"/>
                    <a:pt x="9139" y="456"/>
                    <a:pt x="9140" y="456"/>
                  </a:cubicBezTo>
                  <a:cubicBezTo>
                    <a:pt x="9197" y="456"/>
                    <a:pt x="9219" y="379"/>
                    <a:pt x="9167" y="349"/>
                  </a:cubicBezTo>
                  <a:cubicBezTo>
                    <a:pt x="9101" y="309"/>
                    <a:pt x="9033" y="271"/>
                    <a:pt x="8963" y="237"/>
                  </a:cubicBezTo>
                  <a:cubicBezTo>
                    <a:pt x="8953" y="232"/>
                    <a:pt x="8944" y="230"/>
                    <a:pt x="8935" y="230"/>
                  </a:cubicBezTo>
                  <a:close/>
                  <a:moveTo>
                    <a:pt x="6964" y="253"/>
                  </a:moveTo>
                  <a:cubicBezTo>
                    <a:pt x="6955" y="253"/>
                    <a:pt x="6945" y="256"/>
                    <a:pt x="6935" y="262"/>
                  </a:cubicBezTo>
                  <a:cubicBezTo>
                    <a:pt x="6866" y="303"/>
                    <a:pt x="6800" y="347"/>
                    <a:pt x="6739" y="396"/>
                  </a:cubicBezTo>
                  <a:cubicBezTo>
                    <a:pt x="6698" y="430"/>
                    <a:pt x="6722" y="498"/>
                    <a:pt x="6775" y="498"/>
                  </a:cubicBezTo>
                  <a:lnTo>
                    <a:pt x="6775" y="500"/>
                  </a:lnTo>
                  <a:cubicBezTo>
                    <a:pt x="6788" y="500"/>
                    <a:pt x="6800" y="494"/>
                    <a:pt x="6811" y="486"/>
                  </a:cubicBezTo>
                  <a:cubicBezTo>
                    <a:pt x="6869" y="439"/>
                    <a:pt x="6928" y="398"/>
                    <a:pt x="6992" y="360"/>
                  </a:cubicBezTo>
                  <a:cubicBezTo>
                    <a:pt x="7046" y="328"/>
                    <a:pt x="7014" y="253"/>
                    <a:pt x="6964" y="253"/>
                  </a:cubicBezTo>
                  <a:close/>
                  <a:moveTo>
                    <a:pt x="5168" y="477"/>
                  </a:moveTo>
                  <a:cubicBezTo>
                    <a:pt x="5138" y="477"/>
                    <a:pt x="5113" y="500"/>
                    <a:pt x="5111" y="530"/>
                  </a:cubicBezTo>
                  <a:cubicBezTo>
                    <a:pt x="5109" y="562"/>
                    <a:pt x="5132" y="590"/>
                    <a:pt x="5162" y="592"/>
                  </a:cubicBezTo>
                  <a:cubicBezTo>
                    <a:pt x="5200" y="596"/>
                    <a:pt x="5238" y="600"/>
                    <a:pt x="5275" y="609"/>
                  </a:cubicBezTo>
                  <a:cubicBezTo>
                    <a:pt x="5309" y="617"/>
                    <a:pt x="5343" y="626"/>
                    <a:pt x="5377" y="637"/>
                  </a:cubicBezTo>
                  <a:cubicBezTo>
                    <a:pt x="5381" y="637"/>
                    <a:pt x="5387" y="637"/>
                    <a:pt x="5392" y="639"/>
                  </a:cubicBezTo>
                  <a:lnTo>
                    <a:pt x="5392" y="635"/>
                  </a:lnTo>
                  <a:cubicBezTo>
                    <a:pt x="5458" y="635"/>
                    <a:pt x="5472" y="541"/>
                    <a:pt x="5409" y="522"/>
                  </a:cubicBezTo>
                  <a:cubicBezTo>
                    <a:pt x="5372" y="513"/>
                    <a:pt x="5336" y="505"/>
                    <a:pt x="5298" y="496"/>
                  </a:cubicBezTo>
                  <a:cubicBezTo>
                    <a:pt x="5258" y="488"/>
                    <a:pt x="5215" y="481"/>
                    <a:pt x="5172" y="477"/>
                  </a:cubicBezTo>
                  <a:cubicBezTo>
                    <a:pt x="5171" y="477"/>
                    <a:pt x="5170" y="477"/>
                    <a:pt x="5168" y="477"/>
                  </a:cubicBezTo>
                  <a:close/>
                  <a:moveTo>
                    <a:pt x="4942" y="483"/>
                  </a:moveTo>
                  <a:cubicBezTo>
                    <a:pt x="4939" y="483"/>
                    <a:pt x="4937" y="483"/>
                    <a:pt x="4934" y="483"/>
                  </a:cubicBezTo>
                  <a:cubicBezTo>
                    <a:pt x="4855" y="492"/>
                    <a:pt x="4777" y="507"/>
                    <a:pt x="4700" y="530"/>
                  </a:cubicBezTo>
                  <a:cubicBezTo>
                    <a:pt x="4638" y="549"/>
                    <a:pt x="4651" y="640"/>
                    <a:pt x="4716" y="643"/>
                  </a:cubicBezTo>
                  <a:lnTo>
                    <a:pt x="4716" y="643"/>
                  </a:lnTo>
                  <a:cubicBezTo>
                    <a:pt x="4722" y="643"/>
                    <a:pt x="4728" y="641"/>
                    <a:pt x="4732" y="639"/>
                  </a:cubicBezTo>
                  <a:cubicBezTo>
                    <a:pt x="4802" y="620"/>
                    <a:pt x="4874" y="605"/>
                    <a:pt x="4947" y="596"/>
                  </a:cubicBezTo>
                  <a:cubicBezTo>
                    <a:pt x="5019" y="588"/>
                    <a:pt x="5009" y="483"/>
                    <a:pt x="4942" y="483"/>
                  </a:cubicBezTo>
                  <a:close/>
                  <a:moveTo>
                    <a:pt x="4716" y="643"/>
                  </a:moveTo>
                  <a:cubicBezTo>
                    <a:pt x="4716" y="643"/>
                    <a:pt x="4715" y="643"/>
                    <a:pt x="4715" y="643"/>
                  </a:cubicBezTo>
                  <a:lnTo>
                    <a:pt x="4717" y="643"/>
                  </a:lnTo>
                  <a:cubicBezTo>
                    <a:pt x="4717" y="643"/>
                    <a:pt x="4716" y="643"/>
                    <a:pt x="4716" y="643"/>
                  </a:cubicBezTo>
                  <a:close/>
                  <a:moveTo>
                    <a:pt x="9322" y="467"/>
                  </a:moveTo>
                  <a:cubicBezTo>
                    <a:pt x="9274" y="467"/>
                    <a:pt x="9239" y="537"/>
                    <a:pt x="9290" y="573"/>
                  </a:cubicBezTo>
                  <a:cubicBezTo>
                    <a:pt x="9350" y="615"/>
                    <a:pt x="9410" y="664"/>
                    <a:pt x="9467" y="713"/>
                  </a:cubicBezTo>
                  <a:cubicBezTo>
                    <a:pt x="9478" y="722"/>
                    <a:pt x="9490" y="726"/>
                    <a:pt x="9505" y="726"/>
                  </a:cubicBezTo>
                  <a:cubicBezTo>
                    <a:pt x="9559" y="726"/>
                    <a:pt x="9582" y="660"/>
                    <a:pt x="9542" y="626"/>
                  </a:cubicBezTo>
                  <a:cubicBezTo>
                    <a:pt x="9482" y="575"/>
                    <a:pt x="9420" y="526"/>
                    <a:pt x="9359" y="481"/>
                  </a:cubicBezTo>
                  <a:cubicBezTo>
                    <a:pt x="9346" y="471"/>
                    <a:pt x="9334" y="467"/>
                    <a:pt x="9322" y="467"/>
                  </a:cubicBezTo>
                  <a:close/>
                  <a:moveTo>
                    <a:pt x="5604" y="597"/>
                  </a:moveTo>
                  <a:cubicBezTo>
                    <a:pt x="5548" y="597"/>
                    <a:pt x="5521" y="683"/>
                    <a:pt x="5583" y="709"/>
                  </a:cubicBezTo>
                  <a:cubicBezTo>
                    <a:pt x="5651" y="737"/>
                    <a:pt x="5719" y="771"/>
                    <a:pt x="5783" y="807"/>
                  </a:cubicBezTo>
                  <a:cubicBezTo>
                    <a:pt x="5792" y="813"/>
                    <a:pt x="5800" y="815"/>
                    <a:pt x="5811" y="815"/>
                  </a:cubicBezTo>
                  <a:cubicBezTo>
                    <a:pt x="5870" y="815"/>
                    <a:pt x="5892" y="739"/>
                    <a:pt x="5841" y="709"/>
                  </a:cubicBezTo>
                  <a:cubicBezTo>
                    <a:pt x="5773" y="669"/>
                    <a:pt x="5702" y="632"/>
                    <a:pt x="5628" y="603"/>
                  </a:cubicBezTo>
                  <a:cubicBezTo>
                    <a:pt x="5619" y="599"/>
                    <a:pt x="5611" y="597"/>
                    <a:pt x="5604" y="597"/>
                  </a:cubicBezTo>
                  <a:close/>
                  <a:moveTo>
                    <a:pt x="4500" y="606"/>
                  </a:moveTo>
                  <a:cubicBezTo>
                    <a:pt x="4493" y="606"/>
                    <a:pt x="4485" y="608"/>
                    <a:pt x="4476" y="611"/>
                  </a:cubicBezTo>
                  <a:cubicBezTo>
                    <a:pt x="4406" y="643"/>
                    <a:pt x="4336" y="679"/>
                    <a:pt x="4268" y="718"/>
                  </a:cubicBezTo>
                  <a:cubicBezTo>
                    <a:pt x="4219" y="747"/>
                    <a:pt x="4238" y="824"/>
                    <a:pt x="4298" y="824"/>
                  </a:cubicBezTo>
                  <a:lnTo>
                    <a:pt x="4298" y="826"/>
                  </a:lnTo>
                  <a:cubicBezTo>
                    <a:pt x="4308" y="826"/>
                    <a:pt x="4317" y="822"/>
                    <a:pt x="4325" y="818"/>
                  </a:cubicBezTo>
                  <a:cubicBezTo>
                    <a:pt x="4389" y="779"/>
                    <a:pt x="4455" y="745"/>
                    <a:pt x="4523" y="715"/>
                  </a:cubicBezTo>
                  <a:cubicBezTo>
                    <a:pt x="4583" y="687"/>
                    <a:pt x="4556" y="606"/>
                    <a:pt x="4500" y="606"/>
                  </a:cubicBezTo>
                  <a:close/>
                  <a:moveTo>
                    <a:pt x="6609" y="537"/>
                  </a:moveTo>
                  <a:cubicBezTo>
                    <a:pt x="6594" y="537"/>
                    <a:pt x="6579" y="544"/>
                    <a:pt x="6566" y="560"/>
                  </a:cubicBezTo>
                  <a:cubicBezTo>
                    <a:pt x="6513" y="617"/>
                    <a:pt x="6464" y="681"/>
                    <a:pt x="6420" y="745"/>
                  </a:cubicBezTo>
                  <a:cubicBezTo>
                    <a:pt x="6402" y="773"/>
                    <a:pt x="6409" y="809"/>
                    <a:pt x="6437" y="826"/>
                  </a:cubicBezTo>
                  <a:cubicBezTo>
                    <a:pt x="6445" y="832"/>
                    <a:pt x="6456" y="835"/>
                    <a:pt x="6468" y="835"/>
                  </a:cubicBezTo>
                  <a:lnTo>
                    <a:pt x="6468" y="837"/>
                  </a:lnTo>
                  <a:cubicBezTo>
                    <a:pt x="6488" y="837"/>
                    <a:pt x="6505" y="826"/>
                    <a:pt x="6515" y="809"/>
                  </a:cubicBezTo>
                  <a:cubicBezTo>
                    <a:pt x="6556" y="749"/>
                    <a:pt x="6600" y="690"/>
                    <a:pt x="6649" y="637"/>
                  </a:cubicBezTo>
                  <a:cubicBezTo>
                    <a:pt x="6694" y="594"/>
                    <a:pt x="6653" y="537"/>
                    <a:pt x="6609" y="537"/>
                  </a:cubicBezTo>
                  <a:close/>
                  <a:moveTo>
                    <a:pt x="2042" y="811"/>
                  </a:moveTo>
                  <a:cubicBezTo>
                    <a:pt x="2002" y="811"/>
                    <a:pt x="1962" y="812"/>
                    <a:pt x="1923" y="815"/>
                  </a:cubicBezTo>
                  <a:cubicBezTo>
                    <a:pt x="1891" y="820"/>
                    <a:pt x="1867" y="847"/>
                    <a:pt x="1869" y="879"/>
                  </a:cubicBezTo>
                  <a:cubicBezTo>
                    <a:pt x="1874" y="908"/>
                    <a:pt x="1899" y="930"/>
                    <a:pt x="1929" y="930"/>
                  </a:cubicBezTo>
                  <a:cubicBezTo>
                    <a:pt x="1931" y="930"/>
                    <a:pt x="1932" y="930"/>
                    <a:pt x="1933" y="930"/>
                  </a:cubicBezTo>
                  <a:cubicBezTo>
                    <a:pt x="1969" y="927"/>
                    <a:pt x="2006" y="926"/>
                    <a:pt x="2042" y="926"/>
                  </a:cubicBezTo>
                  <a:cubicBezTo>
                    <a:pt x="2078" y="926"/>
                    <a:pt x="2114" y="927"/>
                    <a:pt x="2150" y="930"/>
                  </a:cubicBezTo>
                  <a:lnTo>
                    <a:pt x="2157" y="930"/>
                  </a:lnTo>
                  <a:cubicBezTo>
                    <a:pt x="2229" y="930"/>
                    <a:pt x="2233" y="824"/>
                    <a:pt x="2161" y="815"/>
                  </a:cubicBezTo>
                  <a:cubicBezTo>
                    <a:pt x="2122" y="812"/>
                    <a:pt x="2082" y="811"/>
                    <a:pt x="2042" y="811"/>
                  </a:cubicBezTo>
                  <a:close/>
                  <a:moveTo>
                    <a:pt x="2376" y="856"/>
                  </a:moveTo>
                  <a:cubicBezTo>
                    <a:pt x="2315" y="856"/>
                    <a:pt x="2297" y="951"/>
                    <a:pt x="2365" y="969"/>
                  </a:cubicBezTo>
                  <a:cubicBezTo>
                    <a:pt x="2438" y="986"/>
                    <a:pt x="2508" y="1009"/>
                    <a:pt x="2578" y="1035"/>
                  </a:cubicBezTo>
                  <a:cubicBezTo>
                    <a:pt x="2585" y="1037"/>
                    <a:pt x="2591" y="1039"/>
                    <a:pt x="2597" y="1039"/>
                  </a:cubicBezTo>
                  <a:cubicBezTo>
                    <a:pt x="2661" y="1039"/>
                    <a:pt x="2676" y="949"/>
                    <a:pt x="2616" y="928"/>
                  </a:cubicBezTo>
                  <a:cubicBezTo>
                    <a:pt x="2544" y="901"/>
                    <a:pt x="2470" y="877"/>
                    <a:pt x="2393" y="858"/>
                  </a:cubicBezTo>
                  <a:cubicBezTo>
                    <a:pt x="2387" y="856"/>
                    <a:pt x="2382" y="856"/>
                    <a:pt x="2376" y="856"/>
                  </a:cubicBezTo>
                  <a:close/>
                  <a:moveTo>
                    <a:pt x="9675" y="768"/>
                  </a:moveTo>
                  <a:cubicBezTo>
                    <a:pt x="9631" y="768"/>
                    <a:pt x="9595" y="823"/>
                    <a:pt x="9633" y="864"/>
                  </a:cubicBezTo>
                  <a:cubicBezTo>
                    <a:pt x="9688" y="918"/>
                    <a:pt x="9739" y="973"/>
                    <a:pt x="9791" y="1026"/>
                  </a:cubicBezTo>
                  <a:cubicBezTo>
                    <a:pt x="9801" y="1039"/>
                    <a:pt x="9816" y="1045"/>
                    <a:pt x="9833" y="1045"/>
                  </a:cubicBezTo>
                  <a:cubicBezTo>
                    <a:pt x="9846" y="1045"/>
                    <a:pt x="9861" y="1039"/>
                    <a:pt x="9871" y="1030"/>
                  </a:cubicBezTo>
                  <a:cubicBezTo>
                    <a:pt x="9893" y="1009"/>
                    <a:pt x="9895" y="973"/>
                    <a:pt x="9874" y="949"/>
                  </a:cubicBezTo>
                  <a:cubicBezTo>
                    <a:pt x="9822" y="894"/>
                    <a:pt x="9769" y="837"/>
                    <a:pt x="9714" y="783"/>
                  </a:cubicBezTo>
                  <a:cubicBezTo>
                    <a:pt x="9701" y="772"/>
                    <a:pt x="9688" y="768"/>
                    <a:pt x="9675" y="768"/>
                  </a:cubicBezTo>
                  <a:close/>
                  <a:moveTo>
                    <a:pt x="1709" y="854"/>
                  </a:moveTo>
                  <a:cubicBezTo>
                    <a:pt x="1703" y="854"/>
                    <a:pt x="1696" y="856"/>
                    <a:pt x="1689" y="858"/>
                  </a:cubicBezTo>
                  <a:cubicBezTo>
                    <a:pt x="1612" y="879"/>
                    <a:pt x="1537" y="907"/>
                    <a:pt x="1465" y="941"/>
                  </a:cubicBezTo>
                  <a:cubicBezTo>
                    <a:pt x="1410" y="967"/>
                    <a:pt x="1427" y="1050"/>
                    <a:pt x="1489" y="1050"/>
                  </a:cubicBezTo>
                  <a:cubicBezTo>
                    <a:pt x="1497" y="1050"/>
                    <a:pt x="1506" y="1047"/>
                    <a:pt x="1512" y="1043"/>
                  </a:cubicBezTo>
                  <a:cubicBezTo>
                    <a:pt x="1580" y="1013"/>
                    <a:pt x="1648" y="988"/>
                    <a:pt x="1718" y="969"/>
                  </a:cubicBezTo>
                  <a:cubicBezTo>
                    <a:pt x="1790" y="953"/>
                    <a:pt x="1769" y="854"/>
                    <a:pt x="1709" y="854"/>
                  </a:cubicBezTo>
                  <a:close/>
                  <a:moveTo>
                    <a:pt x="6001" y="826"/>
                  </a:moveTo>
                  <a:cubicBezTo>
                    <a:pt x="5953" y="826"/>
                    <a:pt x="5919" y="893"/>
                    <a:pt x="5968" y="930"/>
                  </a:cubicBezTo>
                  <a:cubicBezTo>
                    <a:pt x="6028" y="975"/>
                    <a:pt x="6083" y="1022"/>
                    <a:pt x="6139" y="1073"/>
                  </a:cubicBezTo>
                  <a:cubicBezTo>
                    <a:pt x="6149" y="1081"/>
                    <a:pt x="6162" y="1088"/>
                    <a:pt x="6177" y="1088"/>
                  </a:cubicBezTo>
                  <a:cubicBezTo>
                    <a:pt x="6230" y="1088"/>
                    <a:pt x="6254" y="1024"/>
                    <a:pt x="6217" y="990"/>
                  </a:cubicBezTo>
                  <a:cubicBezTo>
                    <a:pt x="6160" y="935"/>
                    <a:pt x="6098" y="886"/>
                    <a:pt x="6036" y="839"/>
                  </a:cubicBezTo>
                  <a:cubicBezTo>
                    <a:pt x="6024" y="830"/>
                    <a:pt x="6012" y="826"/>
                    <a:pt x="6001" y="826"/>
                  </a:cubicBezTo>
                  <a:close/>
                  <a:moveTo>
                    <a:pt x="4107" y="835"/>
                  </a:moveTo>
                  <a:cubicBezTo>
                    <a:pt x="4096" y="835"/>
                    <a:pt x="4084" y="838"/>
                    <a:pt x="4072" y="847"/>
                  </a:cubicBezTo>
                  <a:cubicBezTo>
                    <a:pt x="4010" y="892"/>
                    <a:pt x="3949" y="939"/>
                    <a:pt x="3889" y="992"/>
                  </a:cubicBezTo>
                  <a:cubicBezTo>
                    <a:pt x="3851" y="1028"/>
                    <a:pt x="3874" y="1092"/>
                    <a:pt x="3927" y="1092"/>
                  </a:cubicBezTo>
                  <a:lnTo>
                    <a:pt x="3927" y="1094"/>
                  </a:lnTo>
                  <a:cubicBezTo>
                    <a:pt x="3942" y="1094"/>
                    <a:pt x="3955" y="1088"/>
                    <a:pt x="3966" y="1079"/>
                  </a:cubicBezTo>
                  <a:cubicBezTo>
                    <a:pt x="4021" y="1028"/>
                    <a:pt x="4081" y="981"/>
                    <a:pt x="4140" y="939"/>
                  </a:cubicBezTo>
                  <a:cubicBezTo>
                    <a:pt x="4190" y="903"/>
                    <a:pt x="4155" y="835"/>
                    <a:pt x="4107" y="835"/>
                  </a:cubicBezTo>
                  <a:close/>
                  <a:moveTo>
                    <a:pt x="2808" y="1015"/>
                  </a:moveTo>
                  <a:cubicBezTo>
                    <a:pt x="2755" y="1015"/>
                    <a:pt x="2724" y="1093"/>
                    <a:pt x="2782" y="1124"/>
                  </a:cubicBezTo>
                  <a:cubicBezTo>
                    <a:pt x="2846" y="1158"/>
                    <a:pt x="2910" y="1196"/>
                    <a:pt x="2972" y="1237"/>
                  </a:cubicBezTo>
                  <a:cubicBezTo>
                    <a:pt x="2982" y="1243"/>
                    <a:pt x="2993" y="1245"/>
                    <a:pt x="3004" y="1245"/>
                  </a:cubicBezTo>
                  <a:lnTo>
                    <a:pt x="3006" y="1245"/>
                  </a:lnTo>
                  <a:cubicBezTo>
                    <a:pt x="3063" y="1245"/>
                    <a:pt x="3085" y="1173"/>
                    <a:pt x="3038" y="1141"/>
                  </a:cubicBezTo>
                  <a:cubicBezTo>
                    <a:pt x="2972" y="1098"/>
                    <a:pt x="2904" y="1058"/>
                    <a:pt x="2836" y="1022"/>
                  </a:cubicBezTo>
                  <a:cubicBezTo>
                    <a:pt x="2826" y="1017"/>
                    <a:pt x="2817" y="1015"/>
                    <a:pt x="2808" y="1015"/>
                  </a:cubicBezTo>
                  <a:close/>
                  <a:moveTo>
                    <a:pt x="1292" y="1042"/>
                  </a:moveTo>
                  <a:cubicBezTo>
                    <a:pt x="1281" y="1042"/>
                    <a:pt x="1270" y="1045"/>
                    <a:pt x="1259" y="1054"/>
                  </a:cubicBezTo>
                  <a:cubicBezTo>
                    <a:pt x="1193" y="1096"/>
                    <a:pt x="1129" y="1143"/>
                    <a:pt x="1067" y="1192"/>
                  </a:cubicBezTo>
                  <a:cubicBezTo>
                    <a:pt x="1044" y="1213"/>
                    <a:pt x="1039" y="1247"/>
                    <a:pt x="1059" y="1273"/>
                  </a:cubicBezTo>
                  <a:cubicBezTo>
                    <a:pt x="1069" y="1286"/>
                    <a:pt x="1086" y="1294"/>
                    <a:pt x="1103" y="1294"/>
                  </a:cubicBezTo>
                  <a:cubicBezTo>
                    <a:pt x="1116" y="1294"/>
                    <a:pt x="1129" y="1290"/>
                    <a:pt x="1139" y="1281"/>
                  </a:cubicBezTo>
                  <a:cubicBezTo>
                    <a:pt x="1197" y="1235"/>
                    <a:pt x="1257" y="1190"/>
                    <a:pt x="1320" y="1152"/>
                  </a:cubicBezTo>
                  <a:cubicBezTo>
                    <a:pt x="1376" y="1118"/>
                    <a:pt x="1342" y="1042"/>
                    <a:pt x="1292" y="1042"/>
                  </a:cubicBezTo>
                  <a:close/>
                  <a:moveTo>
                    <a:pt x="9983" y="1104"/>
                  </a:moveTo>
                  <a:cubicBezTo>
                    <a:pt x="9940" y="1104"/>
                    <a:pt x="9901" y="1155"/>
                    <a:pt x="9937" y="1198"/>
                  </a:cubicBezTo>
                  <a:cubicBezTo>
                    <a:pt x="9986" y="1258"/>
                    <a:pt x="10033" y="1318"/>
                    <a:pt x="10076" y="1377"/>
                  </a:cubicBezTo>
                  <a:cubicBezTo>
                    <a:pt x="10086" y="1392"/>
                    <a:pt x="10103" y="1401"/>
                    <a:pt x="10123" y="1401"/>
                  </a:cubicBezTo>
                  <a:cubicBezTo>
                    <a:pt x="10169" y="1401"/>
                    <a:pt x="10195" y="1347"/>
                    <a:pt x="10167" y="1309"/>
                  </a:cubicBezTo>
                  <a:cubicBezTo>
                    <a:pt x="10125" y="1250"/>
                    <a:pt x="10078" y="1188"/>
                    <a:pt x="10027" y="1126"/>
                  </a:cubicBezTo>
                  <a:cubicBezTo>
                    <a:pt x="10014" y="1110"/>
                    <a:pt x="9998" y="1104"/>
                    <a:pt x="9983" y="1104"/>
                  </a:cubicBezTo>
                  <a:close/>
                  <a:moveTo>
                    <a:pt x="3762" y="1137"/>
                  </a:moveTo>
                  <a:cubicBezTo>
                    <a:pt x="3748" y="1137"/>
                    <a:pt x="3734" y="1143"/>
                    <a:pt x="3721" y="1156"/>
                  </a:cubicBezTo>
                  <a:cubicBezTo>
                    <a:pt x="3668" y="1213"/>
                    <a:pt x="3617" y="1275"/>
                    <a:pt x="3570" y="1335"/>
                  </a:cubicBezTo>
                  <a:cubicBezTo>
                    <a:pt x="3551" y="1360"/>
                    <a:pt x="3555" y="1396"/>
                    <a:pt x="3581" y="1416"/>
                  </a:cubicBezTo>
                  <a:cubicBezTo>
                    <a:pt x="3591" y="1422"/>
                    <a:pt x="3602" y="1426"/>
                    <a:pt x="3615" y="1426"/>
                  </a:cubicBezTo>
                  <a:cubicBezTo>
                    <a:pt x="3616" y="1426"/>
                    <a:pt x="3618" y="1427"/>
                    <a:pt x="3620" y="1427"/>
                  </a:cubicBezTo>
                  <a:cubicBezTo>
                    <a:pt x="3635" y="1427"/>
                    <a:pt x="3650" y="1418"/>
                    <a:pt x="3661" y="1405"/>
                  </a:cubicBezTo>
                  <a:cubicBezTo>
                    <a:pt x="3706" y="1347"/>
                    <a:pt x="3755" y="1290"/>
                    <a:pt x="3806" y="1237"/>
                  </a:cubicBezTo>
                  <a:cubicBezTo>
                    <a:pt x="3847" y="1195"/>
                    <a:pt x="3807" y="1137"/>
                    <a:pt x="3762" y="1137"/>
                  </a:cubicBezTo>
                  <a:close/>
                  <a:moveTo>
                    <a:pt x="6356" y="917"/>
                  </a:moveTo>
                  <a:cubicBezTo>
                    <a:pt x="6336" y="917"/>
                    <a:pt x="6316" y="928"/>
                    <a:pt x="6305" y="954"/>
                  </a:cubicBezTo>
                  <a:cubicBezTo>
                    <a:pt x="6273" y="1026"/>
                    <a:pt x="6245" y="1101"/>
                    <a:pt x="6224" y="1177"/>
                  </a:cubicBezTo>
                  <a:cubicBezTo>
                    <a:pt x="6213" y="1216"/>
                    <a:pt x="6243" y="1250"/>
                    <a:pt x="6279" y="1250"/>
                  </a:cubicBezTo>
                  <a:cubicBezTo>
                    <a:pt x="6287" y="1250"/>
                    <a:pt x="6295" y="1249"/>
                    <a:pt x="6302" y="1245"/>
                  </a:cubicBezTo>
                  <a:cubicBezTo>
                    <a:pt x="6345" y="1299"/>
                    <a:pt x="6385" y="1354"/>
                    <a:pt x="6424" y="1411"/>
                  </a:cubicBezTo>
                  <a:cubicBezTo>
                    <a:pt x="6434" y="1428"/>
                    <a:pt x="6451" y="1437"/>
                    <a:pt x="6471" y="1437"/>
                  </a:cubicBezTo>
                  <a:lnTo>
                    <a:pt x="6473" y="1437"/>
                  </a:lnTo>
                  <a:cubicBezTo>
                    <a:pt x="6517" y="1437"/>
                    <a:pt x="6545" y="1388"/>
                    <a:pt x="6522" y="1350"/>
                  </a:cubicBezTo>
                  <a:cubicBezTo>
                    <a:pt x="6479" y="1284"/>
                    <a:pt x="6432" y="1220"/>
                    <a:pt x="6381" y="1160"/>
                  </a:cubicBezTo>
                  <a:cubicBezTo>
                    <a:pt x="6373" y="1152"/>
                    <a:pt x="6364" y="1145"/>
                    <a:pt x="6354" y="1143"/>
                  </a:cubicBezTo>
                  <a:cubicBezTo>
                    <a:pt x="6371" y="1094"/>
                    <a:pt x="6388" y="1047"/>
                    <a:pt x="6409" y="1003"/>
                  </a:cubicBezTo>
                  <a:cubicBezTo>
                    <a:pt x="6433" y="955"/>
                    <a:pt x="6394" y="917"/>
                    <a:pt x="6356" y="917"/>
                  </a:cubicBezTo>
                  <a:close/>
                  <a:moveTo>
                    <a:pt x="3190" y="1270"/>
                  </a:moveTo>
                  <a:cubicBezTo>
                    <a:pt x="3143" y="1270"/>
                    <a:pt x="3108" y="1330"/>
                    <a:pt x="3151" y="1371"/>
                  </a:cubicBezTo>
                  <a:cubicBezTo>
                    <a:pt x="3208" y="1418"/>
                    <a:pt x="3263" y="1469"/>
                    <a:pt x="3314" y="1522"/>
                  </a:cubicBezTo>
                  <a:cubicBezTo>
                    <a:pt x="3325" y="1533"/>
                    <a:pt x="3340" y="1539"/>
                    <a:pt x="3355" y="1539"/>
                  </a:cubicBezTo>
                  <a:cubicBezTo>
                    <a:pt x="3370" y="1539"/>
                    <a:pt x="3385" y="1533"/>
                    <a:pt x="3395" y="1522"/>
                  </a:cubicBezTo>
                  <a:cubicBezTo>
                    <a:pt x="3417" y="1501"/>
                    <a:pt x="3417" y="1465"/>
                    <a:pt x="3395" y="1441"/>
                  </a:cubicBezTo>
                  <a:cubicBezTo>
                    <a:pt x="3342" y="1386"/>
                    <a:pt x="3285" y="1333"/>
                    <a:pt x="3225" y="1281"/>
                  </a:cubicBezTo>
                  <a:cubicBezTo>
                    <a:pt x="3213" y="1273"/>
                    <a:pt x="3201" y="1270"/>
                    <a:pt x="3190" y="1270"/>
                  </a:cubicBezTo>
                  <a:close/>
                  <a:moveTo>
                    <a:pt x="936" y="1329"/>
                  </a:moveTo>
                  <a:cubicBezTo>
                    <a:pt x="922" y="1329"/>
                    <a:pt x="907" y="1335"/>
                    <a:pt x="895" y="1350"/>
                  </a:cubicBezTo>
                  <a:cubicBezTo>
                    <a:pt x="842" y="1403"/>
                    <a:pt x="786" y="1460"/>
                    <a:pt x="735" y="1520"/>
                  </a:cubicBezTo>
                  <a:cubicBezTo>
                    <a:pt x="714" y="1543"/>
                    <a:pt x="716" y="1579"/>
                    <a:pt x="739" y="1601"/>
                  </a:cubicBezTo>
                  <a:cubicBezTo>
                    <a:pt x="750" y="1609"/>
                    <a:pt x="763" y="1613"/>
                    <a:pt x="778" y="1613"/>
                  </a:cubicBezTo>
                  <a:cubicBezTo>
                    <a:pt x="793" y="1613"/>
                    <a:pt x="810" y="1607"/>
                    <a:pt x="820" y="1594"/>
                  </a:cubicBezTo>
                  <a:cubicBezTo>
                    <a:pt x="871" y="1537"/>
                    <a:pt x="922" y="1482"/>
                    <a:pt x="974" y="1430"/>
                  </a:cubicBezTo>
                  <a:cubicBezTo>
                    <a:pt x="1022" y="1391"/>
                    <a:pt x="982" y="1329"/>
                    <a:pt x="936" y="1329"/>
                  </a:cubicBezTo>
                  <a:close/>
                  <a:moveTo>
                    <a:pt x="6237" y="1360"/>
                  </a:moveTo>
                  <a:cubicBezTo>
                    <a:pt x="6208" y="1360"/>
                    <a:pt x="6183" y="1381"/>
                    <a:pt x="6179" y="1411"/>
                  </a:cubicBezTo>
                  <a:cubicBezTo>
                    <a:pt x="6175" y="1452"/>
                    <a:pt x="6173" y="1492"/>
                    <a:pt x="6173" y="1530"/>
                  </a:cubicBezTo>
                  <a:cubicBezTo>
                    <a:pt x="6173" y="1571"/>
                    <a:pt x="6175" y="1611"/>
                    <a:pt x="6179" y="1652"/>
                  </a:cubicBezTo>
                  <a:cubicBezTo>
                    <a:pt x="6183" y="1682"/>
                    <a:pt x="6209" y="1703"/>
                    <a:pt x="6236" y="1703"/>
                  </a:cubicBezTo>
                  <a:lnTo>
                    <a:pt x="6243" y="1703"/>
                  </a:lnTo>
                  <a:cubicBezTo>
                    <a:pt x="6275" y="1699"/>
                    <a:pt x="6298" y="1669"/>
                    <a:pt x="6294" y="1639"/>
                  </a:cubicBezTo>
                  <a:cubicBezTo>
                    <a:pt x="6290" y="1603"/>
                    <a:pt x="6288" y="1567"/>
                    <a:pt x="6288" y="1530"/>
                  </a:cubicBezTo>
                  <a:cubicBezTo>
                    <a:pt x="6288" y="1494"/>
                    <a:pt x="6290" y="1458"/>
                    <a:pt x="6292" y="1424"/>
                  </a:cubicBezTo>
                  <a:cubicBezTo>
                    <a:pt x="6296" y="1392"/>
                    <a:pt x="6273" y="1364"/>
                    <a:pt x="6241" y="1360"/>
                  </a:cubicBezTo>
                  <a:cubicBezTo>
                    <a:pt x="6239" y="1360"/>
                    <a:pt x="6238" y="1360"/>
                    <a:pt x="6237" y="1360"/>
                  </a:cubicBezTo>
                  <a:close/>
                  <a:moveTo>
                    <a:pt x="10254" y="1473"/>
                  </a:moveTo>
                  <a:cubicBezTo>
                    <a:pt x="10214" y="1473"/>
                    <a:pt x="10174" y="1519"/>
                    <a:pt x="10206" y="1565"/>
                  </a:cubicBezTo>
                  <a:cubicBezTo>
                    <a:pt x="10250" y="1633"/>
                    <a:pt x="10291" y="1696"/>
                    <a:pt x="10325" y="1756"/>
                  </a:cubicBezTo>
                  <a:cubicBezTo>
                    <a:pt x="10334" y="1772"/>
                    <a:pt x="10351" y="1782"/>
                    <a:pt x="10369" y="1782"/>
                  </a:cubicBezTo>
                  <a:cubicBezTo>
                    <a:pt x="10370" y="1782"/>
                    <a:pt x="10372" y="1782"/>
                    <a:pt x="10374" y="1782"/>
                  </a:cubicBezTo>
                  <a:lnTo>
                    <a:pt x="10374" y="1784"/>
                  </a:lnTo>
                  <a:cubicBezTo>
                    <a:pt x="10384" y="1784"/>
                    <a:pt x="10395" y="1782"/>
                    <a:pt x="10403" y="1775"/>
                  </a:cubicBezTo>
                  <a:cubicBezTo>
                    <a:pt x="10431" y="1760"/>
                    <a:pt x="10440" y="1724"/>
                    <a:pt x="10423" y="1696"/>
                  </a:cubicBezTo>
                  <a:cubicBezTo>
                    <a:pt x="10389" y="1637"/>
                    <a:pt x="10346" y="1571"/>
                    <a:pt x="10299" y="1501"/>
                  </a:cubicBezTo>
                  <a:cubicBezTo>
                    <a:pt x="10287" y="1481"/>
                    <a:pt x="10270" y="1473"/>
                    <a:pt x="10254" y="1473"/>
                  </a:cubicBezTo>
                  <a:close/>
                  <a:moveTo>
                    <a:pt x="6578" y="1526"/>
                  </a:moveTo>
                  <a:cubicBezTo>
                    <a:pt x="6571" y="1526"/>
                    <a:pt x="6563" y="1527"/>
                    <a:pt x="6556" y="1530"/>
                  </a:cubicBezTo>
                  <a:cubicBezTo>
                    <a:pt x="6526" y="1541"/>
                    <a:pt x="6513" y="1575"/>
                    <a:pt x="6524" y="1605"/>
                  </a:cubicBezTo>
                  <a:cubicBezTo>
                    <a:pt x="6551" y="1667"/>
                    <a:pt x="6566" y="1735"/>
                    <a:pt x="6568" y="1803"/>
                  </a:cubicBezTo>
                  <a:cubicBezTo>
                    <a:pt x="6568" y="1835"/>
                    <a:pt x="6592" y="1860"/>
                    <a:pt x="6624" y="1862"/>
                  </a:cubicBezTo>
                  <a:lnTo>
                    <a:pt x="6626" y="1862"/>
                  </a:lnTo>
                  <a:cubicBezTo>
                    <a:pt x="6658" y="1862"/>
                    <a:pt x="6683" y="1839"/>
                    <a:pt x="6683" y="1807"/>
                  </a:cubicBezTo>
                  <a:lnTo>
                    <a:pt x="6683" y="1794"/>
                  </a:lnTo>
                  <a:cubicBezTo>
                    <a:pt x="6681" y="1714"/>
                    <a:pt x="6662" y="1635"/>
                    <a:pt x="6630" y="1562"/>
                  </a:cubicBezTo>
                  <a:cubicBezTo>
                    <a:pt x="6622" y="1540"/>
                    <a:pt x="6601" y="1526"/>
                    <a:pt x="6578" y="1526"/>
                  </a:cubicBezTo>
                  <a:close/>
                  <a:moveTo>
                    <a:pt x="3485" y="1502"/>
                  </a:moveTo>
                  <a:cubicBezTo>
                    <a:pt x="3467" y="1502"/>
                    <a:pt x="3450" y="1510"/>
                    <a:pt x="3438" y="1530"/>
                  </a:cubicBezTo>
                  <a:cubicBezTo>
                    <a:pt x="3397" y="1599"/>
                    <a:pt x="3363" y="1671"/>
                    <a:pt x="3334" y="1743"/>
                  </a:cubicBezTo>
                  <a:cubicBezTo>
                    <a:pt x="3311" y="1791"/>
                    <a:pt x="3350" y="1827"/>
                    <a:pt x="3388" y="1827"/>
                  </a:cubicBezTo>
                  <a:cubicBezTo>
                    <a:pt x="3410" y="1827"/>
                    <a:pt x="3431" y="1815"/>
                    <a:pt x="3440" y="1786"/>
                  </a:cubicBezTo>
                  <a:cubicBezTo>
                    <a:pt x="3451" y="1760"/>
                    <a:pt x="3461" y="1737"/>
                    <a:pt x="3472" y="1709"/>
                  </a:cubicBezTo>
                  <a:cubicBezTo>
                    <a:pt x="3512" y="1762"/>
                    <a:pt x="3549" y="1818"/>
                    <a:pt x="3583" y="1875"/>
                  </a:cubicBezTo>
                  <a:cubicBezTo>
                    <a:pt x="3593" y="1892"/>
                    <a:pt x="3610" y="1903"/>
                    <a:pt x="3632" y="1903"/>
                  </a:cubicBezTo>
                  <a:cubicBezTo>
                    <a:pt x="3640" y="1903"/>
                    <a:pt x="3651" y="1901"/>
                    <a:pt x="3661" y="1897"/>
                  </a:cubicBezTo>
                  <a:cubicBezTo>
                    <a:pt x="3689" y="1879"/>
                    <a:pt x="3698" y="1845"/>
                    <a:pt x="3681" y="1818"/>
                  </a:cubicBezTo>
                  <a:cubicBezTo>
                    <a:pt x="3642" y="1750"/>
                    <a:pt x="3598" y="1684"/>
                    <a:pt x="3549" y="1622"/>
                  </a:cubicBezTo>
                  <a:cubicBezTo>
                    <a:pt x="3544" y="1616"/>
                    <a:pt x="3536" y="1609"/>
                    <a:pt x="3527" y="1605"/>
                  </a:cubicBezTo>
                  <a:lnTo>
                    <a:pt x="3536" y="1590"/>
                  </a:lnTo>
                  <a:cubicBezTo>
                    <a:pt x="3564" y="1544"/>
                    <a:pt x="3524" y="1502"/>
                    <a:pt x="3485" y="1502"/>
                  </a:cubicBezTo>
                  <a:close/>
                  <a:moveTo>
                    <a:pt x="631" y="1678"/>
                  </a:moveTo>
                  <a:cubicBezTo>
                    <a:pt x="616" y="1678"/>
                    <a:pt x="601" y="1684"/>
                    <a:pt x="588" y="1699"/>
                  </a:cubicBezTo>
                  <a:cubicBezTo>
                    <a:pt x="539" y="1762"/>
                    <a:pt x="495" y="1826"/>
                    <a:pt x="452" y="1888"/>
                  </a:cubicBezTo>
                  <a:cubicBezTo>
                    <a:pt x="435" y="1916"/>
                    <a:pt x="441" y="1950"/>
                    <a:pt x="469" y="1969"/>
                  </a:cubicBezTo>
                  <a:cubicBezTo>
                    <a:pt x="477" y="1975"/>
                    <a:pt x="488" y="1977"/>
                    <a:pt x="500" y="1977"/>
                  </a:cubicBezTo>
                  <a:lnTo>
                    <a:pt x="500" y="1977"/>
                  </a:lnTo>
                  <a:cubicBezTo>
                    <a:pt x="519" y="1977"/>
                    <a:pt x="537" y="1969"/>
                    <a:pt x="548" y="1952"/>
                  </a:cubicBezTo>
                  <a:cubicBezTo>
                    <a:pt x="588" y="1892"/>
                    <a:pt x="633" y="1831"/>
                    <a:pt x="680" y="1769"/>
                  </a:cubicBezTo>
                  <a:cubicBezTo>
                    <a:pt x="710" y="1725"/>
                    <a:pt x="671" y="1678"/>
                    <a:pt x="631" y="1678"/>
                  </a:cubicBezTo>
                  <a:close/>
                  <a:moveTo>
                    <a:pt x="500" y="1977"/>
                  </a:moveTo>
                  <a:cubicBezTo>
                    <a:pt x="500" y="1977"/>
                    <a:pt x="499" y="1977"/>
                    <a:pt x="499" y="1977"/>
                  </a:cubicBezTo>
                  <a:lnTo>
                    <a:pt x="501" y="1977"/>
                  </a:lnTo>
                  <a:cubicBezTo>
                    <a:pt x="501" y="1977"/>
                    <a:pt x="500" y="1977"/>
                    <a:pt x="500" y="1977"/>
                  </a:cubicBezTo>
                  <a:close/>
                  <a:moveTo>
                    <a:pt x="6305" y="1801"/>
                  </a:moveTo>
                  <a:cubicBezTo>
                    <a:pt x="6265" y="1801"/>
                    <a:pt x="6225" y="1847"/>
                    <a:pt x="6256" y="1892"/>
                  </a:cubicBezTo>
                  <a:cubicBezTo>
                    <a:pt x="6309" y="1975"/>
                    <a:pt x="6383" y="2022"/>
                    <a:pt x="6466" y="2022"/>
                  </a:cubicBezTo>
                  <a:lnTo>
                    <a:pt x="6500" y="2022"/>
                  </a:lnTo>
                  <a:cubicBezTo>
                    <a:pt x="6532" y="2018"/>
                    <a:pt x="6556" y="1990"/>
                    <a:pt x="6551" y="1958"/>
                  </a:cubicBezTo>
                  <a:cubicBezTo>
                    <a:pt x="6547" y="1928"/>
                    <a:pt x="6522" y="1907"/>
                    <a:pt x="6492" y="1907"/>
                  </a:cubicBezTo>
                  <a:cubicBezTo>
                    <a:pt x="6491" y="1907"/>
                    <a:pt x="6489" y="1907"/>
                    <a:pt x="6488" y="1907"/>
                  </a:cubicBezTo>
                  <a:cubicBezTo>
                    <a:pt x="6484" y="1908"/>
                    <a:pt x="6481" y="1909"/>
                    <a:pt x="6478" y="1909"/>
                  </a:cubicBezTo>
                  <a:cubicBezTo>
                    <a:pt x="6475" y="1909"/>
                    <a:pt x="6472" y="1908"/>
                    <a:pt x="6468" y="1907"/>
                  </a:cubicBezTo>
                  <a:cubicBezTo>
                    <a:pt x="6420" y="1905"/>
                    <a:pt x="6377" y="1875"/>
                    <a:pt x="6354" y="1833"/>
                  </a:cubicBezTo>
                  <a:cubicBezTo>
                    <a:pt x="6342" y="1810"/>
                    <a:pt x="6324" y="1801"/>
                    <a:pt x="6305" y="1801"/>
                  </a:cubicBezTo>
                  <a:close/>
                  <a:moveTo>
                    <a:pt x="10489" y="1870"/>
                  </a:moveTo>
                  <a:cubicBezTo>
                    <a:pt x="10452" y="1870"/>
                    <a:pt x="10415" y="1907"/>
                    <a:pt x="10435" y="1952"/>
                  </a:cubicBezTo>
                  <a:cubicBezTo>
                    <a:pt x="10469" y="2016"/>
                    <a:pt x="10489" y="2056"/>
                    <a:pt x="10491" y="2063"/>
                  </a:cubicBezTo>
                  <a:cubicBezTo>
                    <a:pt x="10501" y="2084"/>
                    <a:pt x="10523" y="2099"/>
                    <a:pt x="10544" y="2099"/>
                  </a:cubicBezTo>
                  <a:cubicBezTo>
                    <a:pt x="10576" y="2099"/>
                    <a:pt x="10601" y="2073"/>
                    <a:pt x="10601" y="2041"/>
                  </a:cubicBezTo>
                  <a:cubicBezTo>
                    <a:pt x="10601" y="2031"/>
                    <a:pt x="10601" y="2022"/>
                    <a:pt x="10538" y="1899"/>
                  </a:cubicBezTo>
                  <a:cubicBezTo>
                    <a:pt x="10525" y="1879"/>
                    <a:pt x="10507" y="1870"/>
                    <a:pt x="10489" y="1870"/>
                  </a:cubicBezTo>
                  <a:close/>
                  <a:moveTo>
                    <a:pt x="3330" y="1928"/>
                  </a:moveTo>
                  <a:cubicBezTo>
                    <a:pt x="3304" y="1928"/>
                    <a:pt x="3278" y="1944"/>
                    <a:pt x="3274" y="1980"/>
                  </a:cubicBezTo>
                  <a:cubicBezTo>
                    <a:pt x="3272" y="2003"/>
                    <a:pt x="3272" y="2024"/>
                    <a:pt x="3272" y="2045"/>
                  </a:cubicBezTo>
                  <a:cubicBezTo>
                    <a:pt x="3270" y="2109"/>
                    <a:pt x="3280" y="2173"/>
                    <a:pt x="3304" y="2231"/>
                  </a:cubicBezTo>
                  <a:cubicBezTo>
                    <a:pt x="3312" y="2254"/>
                    <a:pt x="3334" y="2267"/>
                    <a:pt x="3357" y="2267"/>
                  </a:cubicBezTo>
                  <a:cubicBezTo>
                    <a:pt x="3363" y="2267"/>
                    <a:pt x="3372" y="2267"/>
                    <a:pt x="3378" y="2265"/>
                  </a:cubicBezTo>
                  <a:cubicBezTo>
                    <a:pt x="3408" y="2252"/>
                    <a:pt x="3421" y="2220"/>
                    <a:pt x="3410" y="2190"/>
                  </a:cubicBezTo>
                  <a:cubicBezTo>
                    <a:pt x="3393" y="2143"/>
                    <a:pt x="3385" y="2094"/>
                    <a:pt x="3385" y="2045"/>
                  </a:cubicBezTo>
                  <a:cubicBezTo>
                    <a:pt x="3385" y="2028"/>
                    <a:pt x="3387" y="2009"/>
                    <a:pt x="3389" y="1992"/>
                  </a:cubicBezTo>
                  <a:cubicBezTo>
                    <a:pt x="3392" y="1951"/>
                    <a:pt x="3361" y="1928"/>
                    <a:pt x="3330" y="1928"/>
                  </a:cubicBezTo>
                  <a:close/>
                  <a:moveTo>
                    <a:pt x="3735" y="1993"/>
                  </a:moveTo>
                  <a:cubicBezTo>
                    <a:pt x="3699" y="1993"/>
                    <a:pt x="3663" y="2026"/>
                    <a:pt x="3681" y="2071"/>
                  </a:cubicBezTo>
                  <a:cubicBezTo>
                    <a:pt x="3706" y="2137"/>
                    <a:pt x="3725" y="2207"/>
                    <a:pt x="3734" y="2277"/>
                  </a:cubicBezTo>
                  <a:cubicBezTo>
                    <a:pt x="3736" y="2305"/>
                    <a:pt x="3761" y="2329"/>
                    <a:pt x="3791" y="2329"/>
                  </a:cubicBezTo>
                  <a:lnTo>
                    <a:pt x="3798" y="2329"/>
                  </a:lnTo>
                  <a:cubicBezTo>
                    <a:pt x="3830" y="2324"/>
                    <a:pt x="3851" y="2297"/>
                    <a:pt x="3849" y="2265"/>
                  </a:cubicBezTo>
                  <a:cubicBezTo>
                    <a:pt x="3838" y="2184"/>
                    <a:pt x="3819" y="2105"/>
                    <a:pt x="3787" y="2031"/>
                  </a:cubicBezTo>
                  <a:cubicBezTo>
                    <a:pt x="3777" y="2004"/>
                    <a:pt x="3756" y="1993"/>
                    <a:pt x="3735" y="1993"/>
                  </a:cubicBezTo>
                  <a:close/>
                  <a:moveTo>
                    <a:pt x="376" y="2056"/>
                  </a:moveTo>
                  <a:cubicBezTo>
                    <a:pt x="358" y="2056"/>
                    <a:pt x="341" y="2064"/>
                    <a:pt x="329" y="2084"/>
                  </a:cubicBezTo>
                  <a:cubicBezTo>
                    <a:pt x="286" y="2154"/>
                    <a:pt x="248" y="2222"/>
                    <a:pt x="214" y="2286"/>
                  </a:cubicBezTo>
                  <a:cubicBezTo>
                    <a:pt x="199" y="2314"/>
                    <a:pt x="209" y="2348"/>
                    <a:pt x="237" y="2363"/>
                  </a:cubicBezTo>
                  <a:cubicBezTo>
                    <a:pt x="245" y="2367"/>
                    <a:pt x="254" y="2371"/>
                    <a:pt x="264" y="2371"/>
                  </a:cubicBezTo>
                  <a:lnTo>
                    <a:pt x="264" y="2371"/>
                  </a:lnTo>
                  <a:cubicBezTo>
                    <a:pt x="285" y="2371"/>
                    <a:pt x="305" y="2358"/>
                    <a:pt x="314" y="2341"/>
                  </a:cubicBezTo>
                  <a:cubicBezTo>
                    <a:pt x="348" y="2280"/>
                    <a:pt x="386" y="2211"/>
                    <a:pt x="427" y="2143"/>
                  </a:cubicBezTo>
                  <a:cubicBezTo>
                    <a:pt x="455" y="2099"/>
                    <a:pt x="416" y="2056"/>
                    <a:pt x="376" y="2056"/>
                  </a:cubicBezTo>
                  <a:close/>
                  <a:moveTo>
                    <a:pt x="264" y="2371"/>
                  </a:moveTo>
                  <a:cubicBezTo>
                    <a:pt x="263" y="2371"/>
                    <a:pt x="263" y="2371"/>
                    <a:pt x="263" y="2371"/>
                  </a:cubicBezTo>
                  <a:lnTo>
                    <a:pt x="265" y="2371"/>
                  </a:lnTo>
                  <a:cubicBezTo>
                    <a:pt x="264" y="2371"/>
                    <a:pt x="264" y="2371"/>
                    <a:pt x="264" y="2371"/>
                  </a:cubicBezTo>
                  <a:close/>
                  <a:moveTo>
                    <a:pt x="3498" y="2328"/>
                  </a:moveTo>
                  <a:cubicBezTo>
                    <a:pt x="3448" y="2328"/>
                    <a:pt x="3413" y="2398"/>
                    <a:pt x="3466" y="2433"/>
                  </a:cubicBezTo>
                  <a:cubicBezTo>
                    <a:pt x="3549" y="2492"/>
                    <a:pt x="3623" y="2522"/>
                    <a:pt x="3685" y="2522"/>
                  </a:cubicBezTo>
                  <a:cubicBezTo>
                    <a:pt x="3695" y="2522"/>
                    <a:pt x="3708" y="2520"/>
                    <a:pt x="3719" y="2518"/>
                  </a:cubicBezTo>
                  <a:cubicBezTo>
                    <a:pt x="3789" y="2504"/>
                    <a:pt x="3772" y="2404"/>
                    <a:pt x="3709" y="2404"/>
                  </a:cubicBezTo>
                  <a:cubicBezTo>
                    <a:pt x="3704" y="2404"/>
                    <a:pt x="3700" y="2404"/>
                    <a:pt x="3695" y="2405"/>
                  </a:cubicBezTo>
                  <a:cubicBezTo>
                    <a:pt x="3691" y="2407"/>
                    <a:pt x="3685" y="2408"/>
                    <a:pt x="3678" y="2408"/>
                  </a:cubicBezTo>
                  <a:cubicBezTo>
                    <a:pt x="3654" y="2408"/>
                    <a:pt x="3610" y="2395"/>
                    <a:pt x="3532" y="2339"/>
                  </a:cubicBezTo>
                  <a:cubicBezTo>
                    <a:pt x="3520" y="2332"/>
                    <a:pt x="3509" y="2328"/>
                    <a:pt x="3498" y="2328"/>
                  </a:cubicBezTo>
                  <a:close/>
                  <a:moveTo>
                    <a:pt x="159" y="2458"/>
                  </a:moveTo>
                  <a:cubicBezTo>
                    <a:pt x="139" y="2458"/>
                    <a:pt x="120" y="2469"/>
                    <a:pt x="109" y="2495"/>
                  </a:cubicBezTo>
                  <a:cubicBezTo>
                    <a:pt x="46" y="2622"/>
                    <a:pt x="14" y="2703"/>
                    <a:pt x="14" y="2707"/>
                  </a:cubicBezTo>
                  <a:cubicBezTo>
                    <a:pt x="1" y="2737"/>
                    <a:pt x="16" y="2769"/>
                    <a:pt x="46" y="2780"/>
                  </a:cubicBezTo>
                  <a:cubicBezTo>
                    <a:pt x="52" y="2784"/>
                    <a:pt x="58" y="2784"/>
                    <a:pt x="67" y="2784"/>
                  </a:cubicBezTo>
                  <a:cubicBezTo>
                    <a:pt x="88" y="2784"/>
                    <a:pt x="109" y="2771"/>
                    <a:pt x="120" y="2750"/>
                  </a:cubicBezTo>
                  <a:cubicBezTo>
                    <a:pt x="120" y="2750"/>
                    <a:pt x="152" y="2669"/>
                    <a:pt x="212" y="2543"/>
                  </a:cubicBezTo>
                  <a:cubicBezTo>
                    <a:pt x="237" y="2497"/>
                    <a:pt x="198" y="2458"/>
                    <a:pt x="159" y="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66A694C3-EE27-45EB-9759-AD30051DA1DE}"/>
              </a:ext>
            </a:extLst>
          </p:cNvPr>
          <p:cNvPicPr>
            <a:picLocks noChangeAspect="1"/>
          </p:cNvPicPr>
          <p:nvPr/>
        </p:nvPicPr>
        <p:blipFill>
          <a:blip r:embed="rId3"/>
          <a:stretch>
            <a:fillRect/>
          </a:stretch>
        </p:blipFill>
        <p:spPr>
          <a:xfrm>
            <a:off x="4804143" y="954410"/>
            <a:ext cx="3166922" cy="3091804"/>
          </a:xfrm>
          <a:prstGeom prst="rect">
            <a:avLst/>
          </a:prstGeom>
        </p:spPr>
      </p:pic>
      <p:pic>
        <p:nvPicPr>
          <p:cNvPr id="5" name="Picture 4">
            <a:extLst>
              <a:ext uri="{FF2B5EF4-FFF2-40B4-BE49-F238E27FC236}">
                <a16:creationId xmlns:a16="http://schemas.microsoft.com/office/drawing/2014/main" id="{9CB663FD-0442-432D-9913-656928FDB2A1}"/>
              </a:ext>
            </a:extLst>
          </p:cNvPr>
          <p:cNvPicPr>
            <a:picLocks noChangeAspect="1"/>
          </p:cNvPicPr>
          <p:nvPr/>
        </p:nvPicPr>
        <p:blipFill>
          <a:blip r:embed="rId4"/>
          <a:stretch>
            <a:fillRect/>
          </a:stretch>
        </p:blipFill>
        <p:spPr>
          <a:xfrm>
            <a:off x="1102888" y="954806"/>
            <a:ext cx="3248507" cy="3088433"/>
          </a:xfrm>
          <a:prstGeom prst="rect">
            <a:avLst/>
          </a:prstGeom>
        </p:spPr>
      </p:pic>
      <p:sp>
        <p:nvSpPr>
          <p:cNvPr id="8" name="TextBox 7">
            <a:extLst>
              <a:ext uri="{FF2B5EF4-FFF2-40B4-BE49-F238E27FC236}">
                <a16:creationId xmlns:a16="http://schemas.microsoft.com/office/drawing/2014/main" id="{ADC94D8F-CADE-4633-B483-EB0545EAFFA7}"/>
              </a:ext>
            </a:extLst>
          </p:cNvPr>
          <p:cNvSpPr txBox="1"/>
          <p:nvPr/>
        </p:nvSpPr>
        <p:spPr>
          <a:xfrm>
            <a:off x="417911" y="4468533"/>
            <a:ext cx="4241685" cy="261610"/>
          </a:xfrm>
          <a:prstGeom prst="rect">
            <a:avLst/>
          </a:prstGeom>
          <a:noFill/>
        </p:spPr>
        <p:txBody>
          <a:bodyPr wrap="square" rtlCol="0">
            <a:spAutoFit/>
          </a:bodyPr>
          <a:lstStyle/>
          <a:p>
            <a:r>
              <a:rPr lang="en-US" sz="1100" dirty="0"/>
              <a:t>Reference: (Gracious Quotes,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7"/>
          <p:cNvSpPr txBox="1">
            <a:spLocks noGrp="1"/>
          </p:cNvSpPr>
          <p:nvPr>
            <p:ph type="title"/>
          </p:nvPr>
        </p:nvSpPr>
        <p:spPr>
          <a:xfrm>
            <a:off x="443421" y="549232"/>
            <a:ext cx="8218336" cy="91552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dirty="0">
                <a:solidFill>
                  <a:schemeClr val="accent1"/>
                </a:solidFill>
              </a:rPr>
              <a:t>What is Critical Thinking Application (CTA) ? </a:t>
            </a:r>
            <a:endParaRPr sz="3600" dirty="0">
              <a:solidFill>
                <a:schemeClr val="accent1"/>
              </a:solidFill>
            </a:endParaRPr>
          </a:p>
        </p:txBody>
      </p:sp>
      <p:sp>
        <p:nvSpPr>
          <p:cNvPr id="927" name="Google Shape;927;p37"/>
          <p:cNvSpPr txBox="1">
            <a:spLocks noGrp="1"/>
          </p:cNvSpPr>
          <p:nvPr>
            <p:ph type="subTitle" idx="1"/>
          </p:nvPr>
        </p:nvSpPr>
        <p:spPr>
          <a:xfrm>
            <a:off x="1267245" y="2188977"/>
            <a:ext cx="7072120" cy="2465163"/>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2000" b="1" dirty="0"/>
              <a:t>Method of </a:t>
            </a:r>
            <a:r>
              <a:rPr lang="en-US" sz="2000" b="1" u="sng" dirty="0"/>
              <a:t>applying</a:t>
            </a:r>
            <a:r>
              <a:rPr lang="en-US" sz="2000" b="1" dirty="0"/>
              <a:t> the information learned in lectures</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Accommodates visual and kinesthetic learners</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Reiterates hard skills (assessment and procedures)</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Reinforces soft skills (communication, empathy, teamwork)</a:t>
            </a:r>
          </a:p>
          <a:p>
            <a:pPr marL="0" lvl="0" indent="0"/>
            <a:endParaRPr lang="en-US" dirty="0"/>
          </a:p>
          <a:p>
            <a:pPr marL="0" lvl="0" indent="0" algn="l" rtl="0">
              <a:spcBef>
                <a:spcPts val="0"/>
              </a:spcBef>
              <a:spcAft>
                <a:spcPts val="0"/>
              </a:spcAft>
            </a:pPr>
            <a:endParaRPr lang="en-US" dirty="0"/>
          </a:p>
          <a:p>
            <a:pPr marL="342900" lvl="1" indent="0" algn="l"/>
            <a:endParaRPr lang="en-US" dirty="0"/>
          </a:p>
          <a:p>
            <a:pPr marL="628650" lvl="1" indent="-285750" algn="l">
              <a:buFont typeface="Arial" panose="020B0604020202020204" pitchFamily="34" charset="0"/>
              <a:buChar char="•"/>
            </a:pPr>
            <a:endParaRPr lang="en-US" dirty="0"/>
          </a:p>
        </p:txBody>
      </p:sp>
      <p:sp>
        <p:nvSpPr>
          <p:cNvPr id="1030" name="Google Shape;1030;p37"/>
          <p:cNvSpPr/>
          <p:nvPr/>
        </p:nvSpPr>
        <p:spPr>
          <a:xfrm>
            <a:off x="8802477" y="139539"/>
            <a:ext cx="173687"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7"/>
          <p:cNvGrpSpPr/>
          <p:nvPr/>
        </p:nvGrpSpPr>
        <p:grpSpPr>
          <a:xfrm>
            <a:off x="122617" y="130122"/>
            <a:ext cx="178234" cy="178234"/>
            <a:chOff x="5944424" y="1865453"/>
            <a:chExt cx="178234" cy="178234"/>
          </a:xfrm>
        </p:grpSpPr>
        <p:sp>
          <p:nvSpPr>
            <p:cNvPr id="1032" name="Google Shape;1032;p3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a:extLst>
              <a:ext uri="{FF2B5EF4-FFF2-40B4-BE49-F238E27FC236}">
                <a16:creationId xmlns:a16="http://schemas.microsoft.com/office/drawing/2014/main" id="{85EB3B53-54F9-4C43-BD0F-BA5D05DFCAAB}"/>
              </a:ext>
            </a:extLst>
          </p:cNvPr>
          <p:cNvPicPr>
            <a:picLocks noChangeAspect="1"/>
          </p:cNvPicPr>
          <p:nvPr/>
        </p:nvPicPr>
        <p:blipFill>
          <a:blip r:embed="rId3"/>
          <a:stretch>
            <a:fillRect/>
          </a:stretch>
        </p:blipFill>
        <p:spPr>
          <a:xfrm rot="5400000">
            <a:off x="8058621" y="4051004"/>
            <a:ext cx="603135" cy="603135"/>
          </a:xfrm>
          <a:prstGeom prst="rect">
            <a:avLst/>
          </a:prstGeom>
        </p:spPr>
      </p:pic>
    </p:spTree>
    <p:extLst>
      <p:ext uri="{BB962C8B-B14F-4D97-AF65-F5344CB8AC3E}">
        <p14:creationId xmlns:p14="http://schemas.microsoft.com/office/powerpoint/2010/main" val="12179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7"/>
          <p:cNvSpPr txBox="1">
            <a:spLocks noGrp="1"/>
          </p:cNvSpPr>
          <p:nvPr>
            <p:ph type="title"/>
          </p:nvPr>
        </p:nvSpPr>
        <p:spPr>
          <a:xfrm>
            <a:off x="456376" y="442881"/>
            <a:ext cx="8231247" cy="74892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dirty="0">
                <a:solidFill>
                  <a:schemeClr val="accent1"/>
                </a:solidFill>
              </a:rPr>
              <a:t>How has NWCC </a:t>
            </a:r>
            <a:r>
              <a:rPr lang="en-US" sz="3600" dirty="0" err="1">
                <a:solidFill>
                  <a:schemeClr val="accent1"/>
                </a:solidFill>
              </a:rPr>
              <a:t>Nsg</a:t>
            </a:r>
            <a:r>
              <a:rPr lang="en-US" sz="3600" dirty="0">
                <a:solidFill>
                  <a:schemeClr val="accent1"/>
                </a:solidFill>
              </a:rPr>
              <a:t> used CTA? </a:t>
            </a:r>
            <a:endParaRPr sz="3600" dirty="0">
              <a:solidFill>
                <a:schemeClr val="accent1"/>
              </a:solidFill>
            </a:endParaRPr>
          </a:p>
        </p:txBody>
      </p:sp>
      <p:sp>
        <p:nvSpPr>
          <p:cNvPr id="927" name="Google Shape;927;p37"/>
          <p:cNvSpPr txBox="1">
            <a:spLocks noGrp="1"/>
          </p:cNvSpPr>
          <p:nvPr>
            <p:ph type="subTitle" idx="1"/>
          </p:nvPr>
        </p:nvSpPr>
        <p:spPr>
          <a:xfrm>
            <a:off x="808074" y="2456121"/>
            <a:ext cx="7534099" cy="21596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endParaRPr lang="en-US" sz="1800" dirty="0"/>
          </a:p>
          <a:p>
            <a:pPr marL="285750" lvl="0" indent="-285750" algn="l" rtl="0">
              <a:spcBef>
                <a:spcPts val="0"/>
              </a:spcBef>
              <a:spcAft>
                <a:spcPts val="0"/>
              </a:spcAft>
              <a:buFont typeface="Arial" panose="020B0604020202020204" pitchFamily="34" charset="0"/>
              <a:buChar char="•"/>
            </a:pPr>
            <a:r>
              <a:rPr lang="en-US" sz="2000" b="1" dirty="0"/>
              <a:t>Reinforcement tool </a:t>
            </a:r>
          </a:p>
          <a:p>
            <a:pPr marL="285750" lvl="0" indent="-285750" algn="l" rtl="0">
              <a:spcBef>
                <a:spcPts val="0"/>
              </a:spcBef>
              <a:spcAft>
                <a:spcPts val="0"/>
              </a:spcAft>
              <a:buFont typeface="Arial" panose="020B0604020202020204" pitchFamily="34" charset="0"/>
              <a:buChar char="•"/>
            </a:pPr>
            <a:r>
              <a:rPr lang="en-US" sz="2000" b="1" dirty="0"/>
              <a:t>Builds critical thinking skills</a:t>
            </a:r>
          </a:p>
          <a:p>
            <a:pPr marL="285750" lvl="0" indent="-285750" algn="l" rtl="0">
              <a:spcBef>
                <a:spcPts val="0"/>
              </a:spcBef>
              <a:spcAft>
                <a:spcPts val="0"/>
              </a:spcAft>
              <a:buFont typeface="Arial" panose="020B0604020202020204" pitchFamily="34" charset="0"/>
              <a:buChar char="•"/>
            </a:pPr>
            <a:r>
              <a:rPr lang="en-US" sz="2000" b="1" dirty="0"/>
              <a:t>Encourages student engagement</a:t>
            </a:r>
          </a:p>
          <a:p>
            <a:pPr marL="285750" lvl="0" indent="-285750" algn="l" rtl="0">
              <a:spcBef>
                <a:spcPts val="0"/>
              </a:spcBef>
              <a:spcAft>
                <a:spcPts val="0"/>
              </a:spcAft>
              <a:buFont typeface="Arial" panose="020B0604020202020204" pitchFamily="34" charset="0"/>
              <a:buChar char="•"/>
            </a:pPr>
            <a:r>
              <a:rPr lang="en-US" sz="2000" b="1" dirty="0"/>
              <a:t>Prepares students for upcoming exams </a:t>
            </a:r>
          </a:p>
          <a:p>
            <a:pPr marL="285750" lvl="0" indent="-285750" algn="l" rtl="0">
              <a:spcBef>
                <a:spcPts val="0"/>
              </a:spcBef>
              <a:spcAft>
                <a:spcPts val="0"/>
              </a:spcAft>
              <a:buFont typeface="Arial" panose="020B0604020202020204" pitchFamily="34" charset="0"/>
              <a:buChar char="•"/>
            </a:pPr>
            <a:r>
              <a:rPr lang="en-US" sz="2000" b="1" dirty="0"/>
              <a:t>Preparation for clinical </a:t>
            </a:r>
          </a:p>
          <a:p>
            <a:pPr marL="628650" lvl="1" indent="-285750" algn="l">
              <a:buFont typeface="Arial" panose="020B0604020202020204" pitchFamily="34" charset="0"/>
              <a:buChar char="•"/>
            </a:pPr>
            <a:r>
              <a:rPr lang="en-US" sz="1800" b="1" dirty="0"/>
              <a:t>Incorporation of pertinent clinical documents</a:t>
            </a:r>
          </a:p>
          <a:p>
            <a:pPr marL="0" lvl="0" indent="0" algn="l" rtl="0">
              <a:spcBef>
                <a:spcPts val="0"/>
              </a:spcBef>
              <a:spcAft>
                <a:spcPts val="0"/>
              </a:spcAft>
            </a:pPr>
            <a:endParaRPr lang="en-US" sz="2000" b="1" dirty="0"/>
          </a:p>
          <a:p>
            <a:pPr marL="0" lvl="0" indent="0" algn="l" rtl="0">
              <a:spcBef>
                <a:spcPts val="0"/>
              </a:spcBef>
              <a:spcAft>
                <a:spcPts val="0"/>
              </a:spcAft>
            </a:pPr>
            <a:r>
              <a:rPr lang="en-US" sz="2000" b="1" dirty="0"/>
              <a:t>*For CTAs to be effective, content should be meaningful (pertinent to testing/evaluation). </a:t>
            </a:r>
          </a:p>
          <a:p>
            <a:pPr marL="0" lvl="0" indent="0" algn="l" rtl="0">
              <a:spcBef>
                <a:spcPts val="0"/>
              </a:spcBef>
              <a:spcAft>
                <a:spcPts val="0"/>
              </a:spcAft>
            </a:pPr>
            <a:endParaRPr lang="en-US" b="1" dirty="0"/>
          </a:p>
          <a:p>
            <a:pPr marL="0" lvl="0" indent="0" algn="l" rtl="0">
              <a:spcBef>
                <a:spcPts val="0"/>
              </a:spcBef>
              <a:spcAft>
                <a:spcPts val="0"/>
              </a:spcAft>
            </a:pPr>
            <a:endParaRPr lang="en-US" b="1" dirty="0"/>
          </a:p>
          <a:p>
            <a:pPr marL="342900" lvl="1" indent="0" algn="l"/>
            <a:endParaRPr lang="en-US" dirty="0"/>
          </a:p>
          <a:p>
            <a:pPr marL="342900" lvl="1" indent="0" algn="l"/>
            <a:endParaRPr lang="en-US" dirty="0"/>
          </a:p>
          <a:p>
            <a:pPr marL="342900" lvl="1" indent="0" algn="l"/>
            <a:endParaRPr lang="en-US" dirty="0"/>
          </a:p>
          <a:p>
            <a:pPr marL="628650" lvl="1" indent="-285750" algn="l">
              <a:buFont typeface="Arial" panose="020B0604020202020204" pitchFamily="34" charset="0"/>
              <a:buChar char="•"/>
            </a:pPr>
            <a:endParaRPr lang="en-US" dirty="0"/>
          </a:p>
        </p:txBody>
      </p:sp>
      <p:sp>
        <p:nvSpPr>
          <p:cNvPr id="1030" name="Google Shape;1030;p37"/>
          <p:cNvSpPr/>
          <p:nvPr/>
        </p:nvSpPr>
        <p:spPr>
          <a:xfrm>
            <a:off x="8817982" y="115796"/>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7"/>
          <p:cNvGrpSpPr/>
          <p:nvPr/>
        </p:nvGrpSpPr>
        <p:grpSpPr>
          <a:xfrm>
            <a:off x="134601" y="101275"/>
            <a:ext cx="178234" cy="178234"/>
            <a:chOff x="5944424" y="1865453"/>
            <a:chExt cx="178234" cy="178234"/>
          </a:xfrm>
        </p:grpSpPr>
        <p:sp>
          <p:nvSpPr>
            <p:cNvPr id="1032" name="Google Shape;1032;p3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85EB3B53-54F9-4C43-BD0F-BA5D05DFCAAB}"/>
              </a:ext>
            </a:extLst>
          </p:cNvPr>
          <p:cNvPicPr>
            <a:picLocks noChangeAspect="1"/>
          </p:cNvPicPr>
          <p:nvPr/>
        </p:nvPicPr>
        <p:blipFill>
          <a:blip r:embed="rId3"/>
          <a:stretch>
            <a:fillRect/>
          </a:stretch>
        </p:blipFill>
        <p:spPr>
          <a:xfrm rot="2206111">
            <a:off x="8011440" y="4032518"/>
            <a:ext cx="546532" cy="546532"/>
          </a:xfrm>
          <a:prstGeom prst="rect">
            <a:avLst/>
          </a:prstGeom>
        </p:spPr>
      </p:pic>
    </p:spTree>
    <p:extLst>
      <p:ext uri="{BB962C8B-B14F-4D97-AF65-F5344CB8AC3E}">
        <p14:creationId xmlns:p14="http://schemas.microsoft.com/office/powerpoint/2010/main" val="30055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7"/>
          <p:cNvSpPr txBox="1">
            <a:spLocks noGrp="1"/>
          </p:cNvSpPr>
          <p:nvPr>
            <p:ph type="title"/>
          </p:nvPr>
        </p:nvSpPr>
        <p:spPr>
          <a:xfrm>
            <a:off x="490742" y="519103"/>
            <a:ext cx="8154809" cy="74892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dirty="0">
                <a:solidFill>
                  <a:schemeClr val="accent1"/>
                </a:solidFill>
              </a:rPr>
              <a:t>CTA: When? </a:t>
            </a:r>
            <a:endParaRPr sz="3600" dirty="0">
              <a:solidFill>
                <a:schemeClr val="accent1"/>
              </a:solidFill>
            </a:endParaRPr>
          </a:p>
        </p:txBody>
      </p:sp>
      <p:sp>
        <p:nvSpPr>
          <p:cNvPr id="927" name="Google Shape;927;p37"/>
          <p:cNvSpPr txBox="1">
            <a:spLocks noGrp="1"/>
          </p:cNvSpPr>
          <p:nvPr>
            <p:ph type="subTitle" idx="1"/>
          </p:nvPr>
        </p:nvSpPr>
        <p:spPr>
          <a:xfrm>
            <a:off x="627322" y="2647506"/>
            <a:ext cx="8018230" cy="1849447"/>
          </a:xfrm>
          <a:prstGeom prst="rect">
            <a:avLst/>
          </a:prstGeom>
        </p:spPr>
        <p:txBody>
          <a:bodyPr spcFirstLastPara="1" wrap="square" lIns="91425" tIns="91425" rIns="91425" bIns="91425" anchor="ctr" anchorCtr="0">
            <a:noAutofit/>
          </a:bodyPr>
          <a:lstStyle/>
          <a:p>
            <a:pPr marL="285750" indent="-285750">
              <a:buFont typeface="Arial" panose="020B0604020202020204" pitchFamily="34" charset="0"/>
              <a:buChar char="•"/>
            </a:pPr>
            <a:r>
              <a:rPr lang="en-US" sz="2000" b="1" dirty="0"/>
              <a:t>The last class day before the exam is typically CTA day. </a:t>
            </a:r>
          </a:p>
          <a:p>
            <a:pPr marL="0" indent="0"/>
            <a:endParaRPr lang="en-US" sz="2000" b="1" dirty="0"/>
          </a:p>
          <a:p>
            <a:pPr marL="285750" lvl="0" indent="-285750" algn="l" rtl="0">
              <a:spcBef>
                <a:spcPts val="0"/>
              </a:spcBef>
              <a:spcAft>
                <a:spcPts val="0"/>
              </a:spcAft>
              <a:buFont typeface="Arial" panose="020B0604020202020204" pitchFamily="34" charset="0"/>
              <a:buChar char="•"/>
            </a:pPr>
            <a:r>
              <a:rPr lang="en-US" sz="2000" b="1" dirty="0" err="1"/>
              <a:t>Nsg</a:t>
            </a:r>
            <a:r>
              <a:rPr lang="en-US" sz="2000" b="1" dirty="0"/>
              <a:t> I is front-loaded.</a:t>
            </a:r>
          </a:p>
          <a:p>
            <a:pPr marL="628650" lvl="1" indent="-285750" algn="l">
              <a:buFont typeface="Arial" panose="020B0604020202020204" pitchFamily="34" charset="0"/>
              <a:buChar char="•"/>
            </a:pPr>
            <a:r>
              <a:rPr lang="en-US" sz="1800" b="1" dirty="0"/>
              <a:t>Theory content is taught before check-offs and clinical.</a:t>
            </a:r>
          </a:p>
          <a:p>
            <a:pPr marL="342900" lvl="1" indent="0" algn="l"/>
            <a:endParaRPr lang="en-US" sz="2000" b="1" dirty="0"/>
          </a:p>
          <a:p>
            <a:pPr marL="285750" lvl="0" indent="-285750" algn="l" rtl="0">
              <a:spcBef>
                <a:spcPts val="0"/>
              </a:spcBef>
              <a:spcAft>
                <a:spcPts val="0"/>
              </a:spcAft>
              <a:buFont typeface="Arial" panose="020B0604020202020204" pitchFamily="34" charset="0"/>
              <a:buChar char="•"/>
            </a:pPr>
            <a:r>
              <a:rPr lang="en-US" sz="2000" b="1" dirty="0"/>
              <a:t>Students have all lecture content for the upcoming exam before CTA day.</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Usually weekly or every other week until the Final Exam</a:t>
            </a:r>
          </a:p>
          <a:p>
            <a:pPr marL="0" lvl="0" indent="0" algn="l" rtl="0">
              <a:spcBef>
                <a:spcPts val="0"/>
              </a:spcBef>
              <a:spcAft>
                <a:spcPts val="0"/>
              </a:spcAft>
            </a:pPr>
            <a:endParaRPr lang="en-US" dirty="0"/>
          </a:p>
          <a:p>
            <a:pPr marL="342900" lvl="1" indent="0" algn="l"/>
            <a:endParaRPr lang="en-US" dirty="0"/>
          </a:p>
          <a:p>
            <a:pPr marL="342900" lvl="1" indent="0" algn="l"/>
            <a:endParaRPr lang="en-US" dirty="0"/>
          </a:p>
          <a:p>
            <a:pPr marL="628650" lvl="1" indent="-285750" algn="l">
              <a:buFont typeface="Arial" panose="020B0604020202020204" pitchFamily="34" charset="0"/>
              <a:buChar char="•"/>
            </a:pPr>
            <a:endParaRPr lang="en-US" dirty="0"/>
          </a:p>
        </p:txBody>
      </p:sp>
      <p:sp>
        <p:nvSpPr>
          <p:cNvPr id="1030" name="Google Shape;1030;p37"/>
          <p:cNvSpPr/>
          <p:nvPr/>
        </p:nvSpPr>
        <p:spPr>
          <a:xfrm>
            <a:off x="8778169" y="4863535"/>
            <a:ext cx="173726" cy="154376"/>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7"/>
          <p:cNvGrpSpPr/>
          <p:nvPr/>
        </p:nvGrpSpPr>
        <p:grpSpPr>
          <a:xfrm>
            <a:off x="133808" y="119085"/>
            <a:ext cx="178234" cy="178234"/>
            <a:chOff x="5944424" y="1865453"/>
            <a:chExt cx="178234" cy="178234"/>
          </a:xfrm>
        </p:grpSpPr>
        <p:sp>
          <p:nvSpPr>
            <p:cNvPr id="1032" name="Google Shape;1032;p3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85EB3B53-54F9-4C43-BD0F-BA5D05DFCAAB}"/>
              </a:ext>
            </a:extLst>
          </p:cNvPr>
          <p:cNvPicPr>
            <a:picLocks noChangeAspect="1"/>
          </p:cNvPicPr>
          <p:nvPr/>
        </p:nvPicPr>
        <p:blipFill>
          <a:blip r:embed="rId3"/>
          <a:stretch>
            <a:fillRect/>
          </a:stretch>
        </p:blipFill>
        <p:spPr>
          <a:xfrm rot="5400000">
            <a:off x="8000665" y="518724"/>
            <a:ext cx="644886" cy="644886"/>
          </a:xfrm>
          <a:prstGeom prst="rect">
            <a:avLst/>
          </a:prstGeom>
        </p:spPr>
      </p:pic>
    </p:spTree>
    <p:extLst>
      <p:ext uri="{BB962C8B-B14F-4D97-AF65-F5344CB8AC3E}">
        <p14:creationId xmlns:p14="http://schemas.microsoft.com/office/powerpoint/2010/main" val="219808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7"/>
          <p:cNvSpPr txBox="1">
            <a:spLocks noGrp="1"/>
          </p:cNvSpPr>
          <p:nvPr>
            <p:ph type="title"/>
          </p:nvPr>
        </p:nvSpPr>
        <p:spPr>
          <a:xfrm>
            <a:off x="436998" y="454657"/>
            <a:ext cx="8270004" cy="74892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dirty="0">
                <a:solidFill>
                  <a:schemeClr val="accent1"/>
                </a:solidFill>
              </a:rPr>
              <a:t>CTA: How? </a:t>
            </a:r>
            <a:endParaRPr sz="3600" dirty="0">
              <a:solidFill>
                <a:schemeClr val="accent1"/>
              </a:solidFill>
            </a:endParaRPr>
          </a:p>
        </p:txBody>
      </p:sp>
      <p:sp>
        <p:nvSpPr>
          <p:cNvPr id="927" name="Google Shape;927;p37"/>
          <p:cNvSpPr txBox="1">
            <a:spLocks noGrp="1"/>
          </p:cNvSpPr>
          <p:nvPr>
            <p:ph type="subTitle" idx="1"/>
          </p:nvPr>
        </p:nvSpPr>
        <p:spPr>
          <a:xfrm>
            <a:off x="648587" y="2068299"/>
            <a:ext cx="7983588" cy="254750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endParaRPr lang="en-US" sz="2000" dirty="0"/>
          </a:p>
          <a:p>
            <a:pPr marL="285750" lvl="0" indent="-285750" algn="l" rtl="0">
              <a:spcBef>
                <a:spcPts val="0"/>
              </a:spcBef>
              <a:spcAft>
                <a:spcPts val="0"/>
              </a:spcAft>
              <a:buFont typeface="Arial" panose="020B0604020202020204" pitchFamily="34" charset="0"/>
              <a:buChar char="•"/>
            </a:pPr>
            <a:r>
              <a:rPr lang="en-US" sz="2000" b="1" dirty="0"/>
              <a:t>Determine how many stations are needed based on lecture topics. </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Divide students into small groups. </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Prepare each station the day before. </a:t>
            </a:r>
          </a:p>
          <a:p>
            <a:pPr marL="0" lvl="0" indent="0" algn="l" rtl="0">
              <a:spcBef>
                <a:spcPts val="0"/>
              </a:spcBef>
              <a:spcAft>
                <a:spcPts val="0"/>
              </a:spcAft>
            </a:pPr>
            <a:endParaRPr lang="en-US" sz="2000" b="1" dirty="0"/>
          </a:p>
          <a:p>
            <a:pPr marL="285750" lvl="0" indent="-285750" algn="l" rtl="0">
              <a:spcBef>
                <a:spcPts val="0"/>
              </a:spcBef>
              <a:spcAft>
                <a:spcPts val="0"/>
              </a:spcAft>
              <a:buFont typeface="Arial" panose="020B0604020202020204" pitchFamily="34" charset="0"/>
              <a:buChar char="•"/>
            </a:pPr>
            <a:r>
              <a:rPr lang="en-US" sz="2000" b="1" dirty="0"/>
              <a:t>Can be modified to the needs of the course</a:t>
            </a:r>
          </a:p>
          <a:p>
            <a:pPr marL="628650" lvl="1" indent="-285750" algn="l">
              <a:buFont typeface="Arial" panose="020B0604020202020204" pitchFamily="34" charset="0"/>
              <a:buChar char="•"/>
            </a:pPr>
            <a:r>
              <a:rPr lang="en-US" sz="1800" b="1" dirty="0"/>
              <a:t>Other courses: groups have ½ day to rotate through fewer stations</a:t>
            </a:r>
          </a:p>
          <a:p>
            <a:pPr marL="628650" lvl="1" indent="-285750" algn="l">
              <a:buFont typeface="Arial" panose="020B0604020202020204" pitchFamily="34" charset="0"/>
              <a:buChar char="•"/>
            </a:pPr>
            <a:r>
              <a:rPr lang="en-US" sz="1800" b="1" dirty="0"/>
              <a:t>Computer stations for practice quizzes may be self-led if no instructor is available.</a:t>
            </a:r>
          </a:p>
          <a:p>
            <a:pPr marL="628650" lvl="1" indent="-285750" algn="l">
              <a:buFont typeface="Arial" panose="020B0604020202020204" pitchFamily="34" charset="0"/>
              <a:buChar char="•"/>
            </a:pPr>
            <a:endParaRPr lang="en-US" dirty="0"/>
          </a:p>
          <a:p>
            <a:pPr marL="342900" lvl="1" indent="0" algn="l"/>
            <a:endParaRPr lang="en-US" dirty="0"/>
          </a:p>
          <a:p>
            <a:pPr marL="342900" lvl="1" indent="0" algn="l"/>
            <a:endParaRPr lang="en-US" dirty="0"/>
          </a:p>
          <a:p>
            <a:pPr marL="628650" lvl="1" indent="-285750" algn="l">
              <a:buFont typeface="Arial" panose="020B0604020202020204" pitchFamily="34" charset="0"/>
              <a:buChar char="•"/>
            </a:pPr>
            <a:endParaRPr lang="en-US" dirty="0"/>
          </a:p>
        </p:txBody>
      </p:sp>
      <p:sp>
        <p:nvSpPr>
          <p:cNvPr id="1030" name="Google Shape;1030;p37"/>
          <p:cNvSpPr/>
          <p:nvPr/>
        </p:nvSpPr>
        <p:spPr>
          <a:xfrm>
            <a:off x="8820728" y="4888874"/>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7"/>
          <p:cNvGrpSpPr/>
          <p:nvPr/>
        </p:nvGrpSpPr>
        <p:grpSpPr>
          <a:xfrm>
            <a:off x="154038" y="101275"/>
            <a:ext cx="178234" cy="178234"/>
            <a:chOff x="5944424" y="1865453"/>
            <a:chExt cx="178234" cy="178234"/>
          </a:xfrm>
        </p:grpSpPr>
        <p:sp>
          <p:nvSpPr>
            <p:cNvPr id="1032" name="Google Shape;1032;p3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85EB3B53-54F9-4C43-BD0F-BA5D05DFCAAB}"/>
              </a:ext>
            </a:extLst>
          </p:cNvPr>
          <p:cNvPicPr>
            <a:picLocks noChangeAspect="1"/>
          </p:cNvPicPr>
          <p:nvPr/>
        </p:nvPicPr>
        <p:blipFill>
          <a:blip r:embed="rId3"/>
          <a:stretch>
            <a:fillRect/>
          </a:stretch>
        </p:blipFill>
        <p:spPr>
          <a:xfrm rot="2206111">
            <a:off x="8072503" y="580675"/>
            <a:ext cx="528827" cy="528827"/>
          </a:xfrm>
          <a:prstGeom prst="rect">
            <a:avLst/>
          </a:prstGeom>
        </p:spPr>
      </p:pic>
    </p:spTree>
    <p:extLst>
      <p:ext uri="{BB962C8B-B14F-4D97-AF65-F5344CB8AC3E}">
        <p14:creationId xmlns:p14="http://schemas.microsoft.com/office/powerpoint/2010/main" val="198872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39"/>
          <p:cNvSpPr txBox="1">
            <a:spLocks noGrp="1"/>
          </p:cNvSpPr>
          <p:nvPr>
            <p:ph type="title"/>
          </p:nvPr>
        </p:nvSpPr>
        <p:spPr>
          <a:xfrm>
            <a:off x="710162" y="464481"/>
            <a:ext cx="7733700" cy="5847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t>Nsg</a:t>
            </a:r>
            <a:r>
              <a:rPr lang="en-US" sz="3600" dirty="0"/>
              <a:t> I CTA Set-Up </a:t>
            </a:r>
            <a:endParaRPr sz="3600" dirty="0"/>
          </a:p>
        </p:txBody>
      </p:sp>
      <p:graphicFrame>
        <p:nvGraphicFramePr>
          <p:cNvPr id="1079" name="Google Shape;1079;p39"/>
          <p:cNvGraphicFramePr/>
          <p:nvPr>
            <p:extLst>
              <p:ext uri="{D42A27DB-BD31-4B8C-83A1-F6EECF244321}">
                <p14:modId xmlns:p14="http://schemas.microsoft.com/office/powerpoint/2010/main" val="1861520274"/>
              </p:ext>
            </p:extLst>
          </p:nvPr>
        </p:nvGraphicFramePr>
        <p:xfrm>
          <a:off x="470087" y="1339209"/>
          <a:ext cx="8203825" cy="3383130"/>
        </p:xfrm>
        <a:graphic>
          <a:graphicData uri="http://schemas.openxmlformats.org/drawingml/2006/table">
            <a:tbl>
              <a:tblPr>
                <a:noFill/>
                <a:tableStyleId>{24F39DE5-B929-4FAE-A879-0A714F1634DB}</a:tableStyleId>
              </a:tblPr>
              <a:tblGrid>
                <a:gridCol w="2763571">
                  <a:extLst>
                    <a:ext uri="{9D8B030D-6E8A-4147-A177-3AD203B41FA5}">
                      <a16:colId xmlns:a16="http://schemas.microsoft.com/office/drawing/2014/main" val="20000"/>
                    </a:ext>
                  </a:extLst>
                </a:gridCol>
                <a:gridCol w="1360063">
                  <a:extLst>
                    <a:ext uri="{9D8B030D-6E8A-4147-A177-3AD203B41FA5}">
                      <a16:colId xmlns:a16="http://schemas.microsoft.com/office/drawing/2014/main" val="20001"/>
                    </a:ext>
                  </a:extLst>
                </a:gridCol>
                <a:gridCol w="1389199">
                  <a:extLst>
                    <a:ext uri="{9D8B030D-6E8A-4147-A177-3AD203B41FA5}">
                      <a16:colId xmlns:a16="http://schemas.microsoft.com/office/drawing/2014/main" val="20002"/>
                    </a:ext>
                  </a:extLst>
                </a:gridCol>
                <a:gridCol w="1267734">
                  <a:extLst>
                    <a:ext uri="{9D8B030D-6E8A-4147-A177-3AD203B41FA5}">
                      <a16:colId xmlns:a16="http://schemas.microsoft.com/office/drawing/2014/main" val="20003"/>
                    </a:ext>
                  </a:extLst>
                </a:gridCol>
                <a:gridCol w="1423258">
                  <a:extLst>
                    <a:ext uri="{9D8B030D-6E8A-4147-A177-3AD203B41FA5}">
                      <a16:colId xmlns:a16="http://schemas.microsoft.com/office/drawing/2014/main" val="20004"/>
                    </a:ext>
                  </a:extLst>
                </a:gridCol>
              </a:tblGrid>
              <a:tr h="571362">
                <a:tc>
                  <a:txBody>
                    <a:bodyPr/>
                    <a:lstStyle/>
                    <a:p>
                      <a:pPr marL="0" lvl="0" indent="0" algn="ctr" rtl="0">
                        <a:spcBef>
                          <a:spcPts val="0"/>
                        </a:spcBef>
                        <a:spcAft>
                          <a:spcPts val="0"/>
                        </a:spcAft>
                        <a:buNone/>
                      </a:pPr>
                      <a:r>
                        <a:rPr lang="en-US" sz="1350" b="1" dirty="0">
                          <a:solidFill>
                            <a:sysClr val="windowText" lastClr="000000"/>
                          </a:solidFill>
                          <a:latin typeface="+mn-lt"/>
                          <a:ea typeface="Swanky and Moo Moo"/>
                          <a:cs typeface="Swanky and Moo Moo"/>
                          <a:sym typeface="Swanky and Moo Moo"/>
                        </a:rPr>
                        <a:t>Station 1: Basement Classroom (side 1)</a:t>
                      </a: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1350" b="1" dirty="0">
                          <a:solidFill>
                            <a:sysClr val="windowText" lastClr="000000"/>
                          </a:solidFill>
                          <a:latin typeface="+mn-lt"/>
                          <a:ea typeface="Grandstander SemiBold"/>
                          <a:cs typeface="Grandstander SemiBold"/>
                          <a:sym typeface="Grandstander SemiBold"/>
                        </a:rPr>
                        <a:t>McMullen</a:t>
                      </a:r>
                      <a:endParaRPr sz="1350" b="1" dirty="0">
                        <a:solidFill>
                          <a:sysClr val="windowText" lastClr="000000"/>
                        </a:solidFill>
                        <a:latin typeface="+mn-lt"/>
                        <a:ea typeface="Grandstander SemiBold"/>
                        <a:cs typeface="Grandstander SemiBold"/>
                        <a:sym typeface="Grandstander SemiBold"/>
                      </a:endParaRPr>
                    </a:p>
                  </a:txBody>
                  <a:tcPr marL="91425" marR="91425" marT="0"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1350" b="1" dirty="0">
                          <a:solidFill>
                            <a:sysClr val="windowText" lastClr="000000"/>
                          </a:solidFill>
                          <a:latin typeface="+mn-lt"/>
                          <a:ea typeface="Grandstander SemiBold"/>
                          <a:cs typeface="Grandstander SemiBold"/>
                          <a:sym typeface="Grandstander SemiBold"/>
                        </a:rPr>
                        <a:t>TPR</a:t>
                      </a:r>
                    </a:p>
                    <a:p>
                      <a:pPr marL="0" lvl="0" indent="0" algn="ctr" rtl="0">
                        <a:spcBef>
                          <a:spcPts val="0"/>
                        </a:spcBef>
                        <a:spcAft>
                          <a:spcPts val="0"/>
                        </a:spcAft>
                        <a:buNone/>
                      </a:pPr>
                      <a:r>
                        <a:rPr lang="en-US" sz="1350" b="1" dirty="0">
                          <a:solidFill>
                            <a:sysClr val="windowText" lastClr="000000"/>
                          </a:solidFill>
                          <a:latin typeface="+mn-lt"/>
                          <a:ea typeface="Grandstander SemiBold"/>
                          <a:cs typeface="Grandstander SemiBold"/>
                          <a:sym typeface="Grandstander SemiBold"/>
                        </a:rPr>
                        <a:t>(Vital Signs)</a:t>
                      </a:r>
                      <a:endParaRPr sz="1350" b="1" dirty="0">
                        <a:solidFill>
                          <a:sysClr val="windowText" lastClr="000000"/>
                        </a:solidFill>
                        <a:latin typeface="+mn-lt"/>
                        <a:ea typeface="Grandstander SemiBold"/>
                        <a:cs typeface="Grandstander SemiBold"/>
                        <a:sym typeface="Grandstander SemiBold"/>
                      </a:endParaRPr>
                    </a:p>
                  </a:txBody>
                  <a:tcPr marL="91425" marR="91425" marT="0"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solidFill>
                            <a:sysClr val="windowText" lastClr="000000"/>
                          </a:solidFill>
                          <a:latin typeface="+mn-lt"/>
                          <a:ea typeface="Grandstander SemiBold"/>
                          <a:cs typeface="Grandstander SemiBold"/>
                          <a:sym typeface="Grandstander SemiBold"/>
                        </a:rPr>
                        <a:t>           </a:t>
                      </a:r>
                      <a:r>
                        <a:rPr lang="en-US" sz="1350" b="1" dirty="0">
                          <a:solidFill>
                            <a:sysClr val="windowText" lastClr="000000"/>
                          </a:solidFill>
                          <a:latin typeface="+mn-lt"/>
                          <a:ea typeface="Grandstander SemiBold"/>
                          <a:cs typeface="Arial" panose="020B0604020202020204" pitchFamily="34" charset="0"/>
                          <a:sym typeface="Grandstander SemiBold"/>
                        </a:rPr>
                        <a:t>A-C</a:t>
                      </a:r>
                      <a:endParaRPr sz="1350" b="1" dirty="0">
                        <a:solidFill>
                          <a:sysClr val="windowText" lastClr="000000"/>
                        </a:solidFill>
                        <a:latin typeface="+mn-lt"/>
                        <a:ea typeface="Grandstander SemiBold"/>
                        <a:cs typeface="Arial" panose="020B0604020202020204" pitchFamily="34" charset="0"/>
                        <a:sym typeface="Grandstander SemiBold"/>
                      </a:endParaRPr>
                    </a:p>
                  </a:txBody>
                  <a:tcPr marL="91425" marR="91425" marT="0"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accent2"/>
                        </a:solidFill>
                        <a:latin typeface="+mn-lt"/>
                        <a:ea typeface="Grandstander SemiBold"/>
                        <a:cs typeface="Grandstander SemiBold"/>
                        <a:sym typeface="Grandstander SemiBold"/>
                      </a:endParaRPr>
                    </a:p>
                  </a:txBody>
                  <a:tcPr marL="91425" marR="91425" marT="0"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571362">
                <a:tc>
                  <a:txBody>
                    <a:bodyPr/>
                    <a:lstStyle/>
                    <a:p>
                      <a:pPr marL="0" lvl="0" indent="0" algn="ctr" rtl="0">
                        <a:spcBef>
                          <a:spcPts val="0"/>
                        </a:spcBef>
                        <a:spcAft>
                          <a:spcPts val="0"/>
                        </a:spcAft>
                        <a:buNone/>
                      </a:pPr>
                      <a:r>
                        <a:rPr lang="en-US" b="1" dirty="0">
                          <a:solidFill>
                            <a:sysClr val="windowText" lastClr="000000"/>
                          </a:solidFill>
                          <a:latin typeface="+mn-lt"/>
                          <a:ea typeface="Syne"/>
                          <a:cs typeface="Syne"/>
                          <a:sym typeface="Syne"/>
                        </a:rPr>
                        <a:t>Station 2: Basement Classroom (side 2)</a:t>
                      </a:r>
                      <a:endParaRPr b="1" dirty="0">
                        <a:solidFill>
                          <a:sysClr val="windowText" lastClr="000000"/>
                        </a:solidFill>
                        <a:latin typeface="+mn-lt"/>
                        <a:ea typeface="Syne"/>
                        <a:cs typeface="Syne"/>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Beaver</a:t>
                      </a:r>
                      <a:endParaRPr b="1" dirty="0">
                        <a:solidFill>
                          <a:sysClr val="windowText" lastClr="000000"/>
                        </a:solidFill>
                        <a:latin typeface="+mn-lt"/>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1350" b="1" dirty="0">
                          <a:solidFill>
                            <a:sysClr val="windowText" lastClr="000000"/>
                          </a:solidFill>
                          <a:latin typeface="+mn-lt"/>
                        </a:rPr>
                        <a:t>BP, Apical HR</a:t>
                      </a:r>
                    </a:p>
                    <a:p>
                      <a:pPr marL="0" lvl="0" indent="0" algn="ctr" rtl="0">
                        <a:spcBef>
                          <a:spcPts val="0"/>
                        </a:spcBef>
                        <a:spcAft>
                          <a:spcPts val="0"/>
                        </a:spcAft>
                        <a:buNone/>
                      </a:pPr>
                      <a:r>
                        <a:rPr lang="en-US" sz="1350" b="1" dirty="0">
                          <a:solidFill>
                            <a:sysClr val="windowText" lastClr="000000"/>
                          </a:solidFill>
                          <a:latin typeface="+mn-lt"/>
                        </a:rPr>
                        <a:t>(Vital Signs)</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                D-G</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571362">
                <a:tc>
                  <a:txBody>
                    <a:bodyPr/>
                    <a:lstStyle/>
                    <a:p>
                      <a:pPr marL="0" lvl="0" indent="0" algn="ctr" rtl="0">
                        <a:spcBef>
                          <a:spcPts val="0"/>
                        </a:spcBef>
                        <a:spcAft>
                          <a:spcPts val="0"/>
                        </a:spcAft>
                        <a:buNone/>
                      </a:pPr>
                      <a:r>
                        <a:rPr lang="en-US" b="1" dirty="0">
                          <a:solidFill>
                            <a:sysClr val="windowText" lastClr="000000"/>
                          </a:solidFill>
                          <a:latin typeface="+mn-lt"/>
                          <a:ea typeface="Syne"/>
                          <a:cs typeface="Syne"/>
                          <a:sym typeface="Syne"/>
                        </a:rPr>
                        <a:t>Station 3: Basement Sunroom</a:t>
                      </a:r>
                      <a:endParaRPr b="1" dirty="0">
                        <a:solidFill>
                          <a:sysClr val="windowText" lastClr="000000"/>
                        </a:solidFill>
                        <a:latin typeface="+mn-lt"/>
                        <a:ea typeface="Syne"/>
                        <a:cs typeface="Syne"/>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Coey</a:t>
                      </a:r>
                      <a:endParaRPr b="1" dirty="0">
                        <a:solidFill>
                          <a:sysClr val="windowText" lastClr="000000"/>
                        </a:solidFill>
                        <a:latin typeface="+mn-lt"/>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Intro to </a:t>
                      </a:r>
                      <a:r>
                        <a:rPr lang="en-US" b="1" dirty="0" err="1">
                          <a:solidFill>
                            <a:sysClr val="windowText" lastClr="000000"/>
                          </a:solidFill>
                          <a:latin typeface="+mn-lt"/>
                        </a:rPr>
                        <a:t>Nsg</a:t>
                      </a:r>
                      <a:r>
                        <a:rPr lang="en-US" b="1" dirty="0">
                          <a:solidFill>
                            <a:sysClr val="windowText" lastClr="000000"/>
                          </a:solidFill>
                          <a:latin typeface="+mn-lt"/>
                        </a:rPr>
                        <a:t>/ Maslow Activity</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               H-M</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769151">
                <a:tc>
                  <a:txBody>
                    <a:bodyPr/>
                    <a:lstStyle/>
                    <a:p>
                      <a:pPr marL="0" lvl="0" indent="0" algn="ctr" rtl="0">
                        <a:spcBef>
                          <a:spcPts val="0"/>
                        </a:spcBef>
                        <a:spcAft>
                          <a:spcPts val="0"/>
                        </a:spcAft>
                        <a:buNone/>
                      </a:pPr>
                      <a:r>
                        <a:rPr lang="en-US" b="1" dirty="0">
                          <a:solidFill>
                            <a:sysClr val="windowText" lastClr="000000"/>
                          </a:solidFill>
                          <a:latin typeface="+mn-lt"/>
                          <a:ea typeface="Syne"/>
                          <a:cs typeface="Syne"/>
                          <a:sym typeface="Syne"/>
                        </a:rPr>
                        <a:t>Station 4: Computer </a:t>
                      </a:r>
                    </a:p>
                    <a:p>
                      <a:pPr marL="0" lvl="0" indent="0" algn="ctr" rtl="0">
                        <a:spcBef>
                          <a:spcPts val="0"/>
                        </a:spcBef>
                        <a:spcAft>
                          <a:spcPts val="0"/>
                        </a:spcAft>
                        <a:buNone/>
                      </a:pPr>
                      <a:r>
                        <a:rPr lang="en-US" b="1" dirty="0">
                          <a:solidFill>
                            <a:sysClr val="windowText" lastClr="000000"/>
                          </a:solidFill>
                          <a:latin typeface="+mn-lt"/>
                          <a:ea typeface="Syne"/>
                          <a:cs typeface="Syne"/>
                          <a:sym typeface="Syne"/>
                        </a:rPr>
                        <a:t>Lab 138</a:t>
                      </a:r>
                      <a:endParaRPr b="1" dirty="0">
                        <a:solidFill>
                          <a:sysClr val="windowText" lastClr="000000"/>
                        </a:solidFill>
                        <a:latin typeface="+mn-lt"/>
                        <a:ea typeface="Syne"/>
                        <a:cs typeface="Syne"/>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Evans</a:t>
                      </a:r>
                      <a:endParaRPr b="1" dirty="0">
                        <a:solidFill>
                          <a:sysClr val="windowText" lastClr="000000"/>
                        </a:solidFill>
                        <a:latin typeface="+mn-lt"/>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Demographic Survey/ F. A. Davis Quiz</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               N-R</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r h="781454">
                <a:tc>
                  <a:txBody>
                    <a:bodyPr/>
                    <a:lstStyle/>
                    <a:p>
                      <a:pPr marL="0" lvl="0" indent="0" algn="ctr" rtl="0">
                        <a:spcBef>
                          <a:spcPts val="0"/>
                        </a:spcBef>
                        <a:spcAft>
                          <a:spcPts val="0"/>
                        </a:spcAft>
                        <a:buNone/>
                      </a:pPr>
                      <a:r>
                        <a:rPr lang="en-US" b="1" dirty="0">
                          <a:solidFill>
                            <a:sysClr val="windowText" lastClr="000000"/>
                          </a:solidFill>
                          <a:latin typeface="+mn-lt"/>
                          <a:ea typeface="Syne"/>
                          <a:cs typeface="Syne"/>
                          <a:sym typeface="Syne"/>
                        </a:rPr>
                        <a:t>Station 5: Freshman </a:t>
                      </a:r>
                    </a:p>
                    <a:p>
                      <a:pPr marL="0" lvl="0" indent="0" algn="ctr" rtl="0">
                        <a:spcBef>
                          <a:spcPts val="0"/>
                        </a:spcBef>
                        <a:spcAft>
                          <a:spcPts val="0"/>
                        </a:spcAft>
                        <a:buNone/>
                      </a:pPr>
                      <a:r>
                        <a:rPr lang="en-US" b="1" dirty="0">
                          <a:solidFill>
                            <a:sysClr val="windowText" lastClr="000000"/>
                          </a:solidFill>
                          <a:latin typeface="+mn-lt"/>
                          <a:ea typeface="Syne"/>
                          <a:cs typeface="Syne"/>
                          <a:sym typeface="Syne"/>
                        </a:rPr>
                        <a:t>Skills Lab</a:t>
                      </a:r>
                      <a:endParaRPr b="1" dirty="0">
                        <a:solidFill>
                          <a:sysClr val="windowText" lastClr="000000"/>
                        </a:solidFill>
                        <a:latin typeface="+mn-lt"/>
                        <a:ea typeface="Syne"/>
                        <a:cs typeface="Syne"/>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Clemons</a:t>
                      </a:r>
                      <a:endParaRPr b="1" dirty="0">
                        <a:solidFill>
                          <a:sysClr val="windowText" lastClr="000000"/>
                        </a:solidFill>
                        <a:latin typeface="+mn-lt"/>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Bed Bath/ Making occupied bed</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ysClr val="windowText" lastClr="000000"/>
                          </a:solidFill>
                          <a:latin typeface="+mn-lt"/>
                        </a:rPr>
                        <a:t>               S-Z</a:t>
                      </a:r>
                      <a:endParaRPr b="1" dirty="0">
                        <a:solidFill>
                          <a:sysClr val="windowText" lastClr="000000"/>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mn-l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BF5A354F-01CC-4CE7-8ED7-E37BF1BE8AC6}"/>
              </a:ext>
            </a:extLst>
          </p:cNvPr>
          <p:cNvGraphicFramePr>
            <a:graphicFrameLocks noGrp="1"/>
          </p:cNvGraphicFramePr>
          <p:nvPr>
            <p:extLst>
              <p:ext uri="{D42A27DB-BD31-4B8C-83A1-F6EECF244321}">
                <p14:modId xmlns:p14="http://schemas.microsoft.com/office/powerpoint/2010/main" val="2268699086"/>
              </p:ext>
            </p:extLst>
          </p:nvPr>
        </p:nvGraphicFramePr>
        <p:xfrm>
          <a:off x="453863" y="1038794"/>
          <a:ext cx="8220050" cy="300415"/>
        </p:xfrm>
        <a:graphic>
          <a:graphicData uri="http://schemas.openxmlformats.org/drawingml/2006/table">
            <a:tbl>
              <a:tblPr firstRow="1" bandRow="1">
                <a:tableStyleId>{24F39DE5-B929-4FAE-A879-0A714F1634DB}</a:tableStyleId>
              </a:tblPr>
              <a:tblGrid>
                <a:gridCol w="2650844">
                  <a:extLst>
                    <a:ext uri="{9D8B030D-6E8A-4147-A177-3AD203B41FA5}">
                      <a16:colId xmlns:a16="http://schemas.microsoft.com/office/drawing/2014/main" val="3877096736"/>
                    </a:ext>
                  </a:extLst>
                </a:gridCol>
                <a:gridCol w="1467293">
                  <a:extLst>
                    <a:ext uri="{9D8B030D-6E8A-4147-A177-3AD203B41FA5}">
                      <a16:colId xmlns:a16="http://schemas.microsoft.com/office/drawing/2014/main" val="2209343256"/>
                    </a:ext>
                  </a:extLst>
                </a:gridCol>
                <a:gridCol w="1222744">
                  <a:extLst>
                    <a:ext uri="{9D8B030D-6E8A-4147-A177-3AD203B41FA5}">
                      <a16:colId xmlns:a16="http://schemas.microsoft.com/office/drawing/2014/main" val="3545724083"/>
                    </a:ext>
                  </a:extLst>
                </a:gridCol>
                <a:gridCol w="2879169">
                  <a:extLst>
                    <a:ext uri="{9D8B030D-6E8A-4147-A177-3AD203B41FA5}">
                      <a16:colId xmlns:a16="http://schemas.microsoft.com/office/drawing/2014/main" val="2454325370"/>
                    </a:ext>
                  </a:extLst>
                </a:gridCol>
              </a:tblGrid>
              <a:tr h="300415">
                <a:tc>
                  <a:txBody>
                    <a:bodyPr/>
                    <a:lstStyle/>
                    <a:p>
                      <a:pPr algn="ctr"/>
                      <a:r>
                        <a:rPr lang="en-US" b="1" dirty="0">
                          <a:latin typeface="+mn-lt"/>
                        </a:rPr>
                        <a:t>Location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b="1" dirty="0">
                          <a:latin typeface="+mn-lt"/>
                        </a:rPr>
                        <a:t> Instructor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b="1" dirty="0">
                          <a:latin typeface="+mn-lt"/>
                        </a:rPr>
                        <a:t>     Skill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b="1" dirty="0">
                          <a:latin typeface="+mn-lt"/>
                        </a:rPr>
                        <a:t>Group (by last name)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604689568"/>
                  </a:ext>
                </a:extLst>
              </a:tr>
            </a:tbl>
          </a:graphicData>
        </a:graphic>
      </p:graphicFrame>
      <p:pic>
        <p:nvPicPr>
          <p:cNvPr id="3" name="Picture 2">
            <a:extLst>
              <a:ext uri="{FF2B5EF4-FFF2-40B4-BE49-F238E27FC236}">
                <a16:creationId xmlns:a16="http://schemas.microsoft.com/office/drawing/2014/main" id="{FDD25AA7-0DEC-4876-BF1C-B29B7D3A990F}"/>
              </a:ext>
            </a:extLst>
          </p:cNvPr>
          <p:cNvPicPr>
            <a:picLocks noChangeAspect="1"/>
          </p:cNvPicPr>
          <p:nvPr/>
        </p:nvPicPr>
        <p:blipFill>
          <a:blip r:embed="rId3"/>
          <a:stretch>
            <a:fillRect/>
          </a:stretch>
        </p:blipFill>
        <p:spPr>
          <a:xfrm rot="14359138">
            <a:off x="-2752" y="191038"/>
            <a:ext cx="619395" cy="546885"/>
          </a:xfrm>
          <a:prstGeom prst="rect">
            <a:avLst/>
          </a:prstGeom>
        </p:spPr>
      </p:pic>
      <p:pic>
        <p:nvPicPr>
          <p:cNvPr id="5" name="Picture 4">
            <a:extLst>
              <a:ext uri="{FF2B5EF4-FFF2-40B4-BE49-F238E27FC236}">
                <a16:creationId xmlns:a16="http://schemas.microsoft.com/office/drawing/2014/main" id="{F8CDD67F-1F90-4596-9434-ED20646CD3BD}"/>
              </a:ext>
            </a:extLst>
          </p:cNvPr>
          <p:cNvPicPr>
            <a:picLocks noChangeAspect="1"/>
          </p:cNvPicPr>
          <p:nvPr/>
        </p:nvPicPr>
        <p:blipFill>
          <a:blip r:embed="rId3"/>
          <a:stretch>
            <a:fillRect/>
          </a:stretch>
        </p:blipFill>
        <p:spPr>
          <a:xfrm rot="3700869">
            <a:off x="8483776" y="4396051"/>
            <a:ext cx="651425" cy="58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39"/>
          <p:cNvSpPr txBox="1">
            <a:spLocks noGrp="1"/>
          </p:cNvSpPr>
          <p:nvPr>
            <p:ph type="title"/>
          </p:nvPr>
        </p:nvSpPr>
        <p:spPr>
          <a:xfrm>
            <a:off x="713262" y="429735"/>
            <a:ext cx="7733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t>Nsg</a:t>
            </a:r>
            <a:r>
              <a:rPr lang="en-US" sz="3600" dirty="0"/>
              <a:t> I CTA Set-Up </a:t>
            </a:r>
            <a:endParaRPr sz="3600" dirty="0"/>
          </a:p>
        </p:txBody>
      </p:sp>
      <p:graphicFrame>
        <p:nvGraphicFramePr>
          <p:cNvPr id="1079" name="Google Shape;1079;p39"/>
          <p:cNvGraphicFramePr/>
          <p:nvPr>
            <p:extLst>
              <p:ext uri="{D42A27DB-BD31-4B8C-83A1-F6EECF244321}">
                <p14:modId xmlns:p14="http://schemas.microsoft.com/office/powerpoint/2010/main" val="852894486"/>
              </p:ext>
            </p:extLst>
          </p:nvPr>
        </p:nvGraphicFramePr>
        <p:xfrm>
          <a:off x="1062123" y="1575135"/>
          <a:ext cx="7035978" cy="2998384"/>
        </p:xfrm>
        <a:graphic>
          <a:graphicData uri="http://schemas.openxmlformats.org/drawingml/2006/table">
            <a:tbl>
              <a:tblPr>
                <a:noFill/>
                <a:tableStyleId>{24F39DE5-B929-4FAE-A879-0A714F1634DB}</a:tableStyleId>
              </a:tblPr>
              <a:tblGrid>
                <a:gridCol w="2840862">
                  <a:extLst>
                    <a:ext uri="{9D8B030D-6E8A-4147-A177-3AD203B41FA5}">
                      <a16:colId xmlns:a16="http://schemas.microsoft.com/office/drawing/2014/main" val="20000"/>
                    </a:ext>
                  </a:extLst>
                </a:gridCol>
                <a:gridCol w="561526">
                  <a:extLst>
                    <a:ext uri="{9D8B030D-6E8A-4147-A177-3AD203B41FA5}">
                      <a16:colId xmlns:a16="http://schemas.microsoft.com/office/drawing/2014/main" val="20001"/>
                    </a:ext>
                  </a:extLst>
                </a:gridCol>
                <a:gridCol w="1251560">
                  <a:extLst>
                    <a:ext uri="{9D8B030D-6E8A-4147-A177-3AD203B41FA5}">
                      <a16:colId xmlns:a16="http://schemas.microsoft.com/office/drawing/2014/main" val="20002"/>
                    </a:ext>
                  </a:extLst>
                </a:gridCol>
                <a:gridCol w="1178120">
                  <a:extLst>
                    <a:ext uri="{9D8B030D-6E8A-4147-A177-3AD203B41FA5}">
                      <a16:colId xmlns:a16="http://schemas.microsoft.com/office/drawing/2014/main" val="20003"/>
                    </a:ext>
                  </a:extLst>
                </a:gridCol>
                <a:gridCol w="1203910">
                  <a:extLst>
                    <a:ext uri="{9D8B030D-6E8A-4147-A177-3AD203B41FA5}">
                      <a16:colId xmlns:a16="http://schemas.microsoft.com/office/drawing/2014/main" val="20004"/>
                    </a:ext>
                  </a:extLst>
                </a:gridCol>
              </a:tblGrid>
              <a:tr h="478477">
                <a:tc>
                  <a:txBody>
                    <a:bodyPr/>
                    <a:lstStyle/>
                    <a:p>
                      <a:pPr marL="0" lvl="0" indent="0" algn="ctr" rtl="0">
                        <a:spcBef>
                          <a:spcPts val="0"/>
                        </a:spcBef>
                        <a:spcAft>
                          <a:spcPts val="0"/>
                        </a:spcAft>
                        <a:buNone/>
                      </a:pPr>
                      <a:r>
                        <a:rPr lang="en-US" sz="1800" b="1" dirty="0">
                          <a:solidFill>
                            <a:schemeClr val="tx1"/>
                          </a:solidFill>
                          <a:latin typeface="+mn-lt"/>
                          <a:ea typeface="Swanky and Moo Moo"/>
                          <a:cs typeface="Arial" panose="020B0604020202020204" pitchFamily="34" charset="0"/>
                          <a:sym typeface="Swanky and Moo Moo"/>
                        </a:rPr>
                        <a:t>Station 1: 0810- 0910</a:t>
                      </a: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sz="1350" dirty="0">
                        <a:solidFill>
                          <a:schemeClr val="accent2"/>
                        </a:solidFill>
                        <a:latin typeface="Grandstander"/>
                        <a:ea typeface="Grandstander SemiBold"/>
                        <a:cs typeface="Grandstander SemiBold"/>
                        <a:sym typeface="Grandstander SemiBold"/>
                      </a:endParaRPr>
                    </a:p>
                  </a:txBody>
                  <a:tcPr marL="91425" marR="91425" marT="0"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sz="1350" dirty="0">
                        <a:solidFill>
                          <a:schemeClr val="accent2"/>
                        </a:solidFill>
                        <a:latin typeface="Grandstander"/>
                        <a:ea typeface="Grandstander SemiBold"/>
                        <a:cs typeface="Grandstander SemiBold"/>
                        <a:sym typeface="Grandstander SemiBold"/>
                      </a:endParaRPr>
                    </a:p>
                  </a:txBody>
                  <a:tcPr marL="91425" marR="91425" marT="0"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accent2"/>
                        </a:solidFill>
                        <a:latin typeface="Grandstander SemiBold"/>
                        <a:ea typeface="Grandstander SemiBold"/>
                        <a:cs typeface="Grandstander SemiBold"/>
                        <a:sym typeface="Grandstander SemiBold"/>
                      </a:endParaRPr>
                    </a:p>
                  </a:txBody>
                  <a:tcPr marL="91425" marR="91425" marT="0"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accent2"/>
                        </a:solidFill>
                        <a:latin typeface="Grandstander SemiBold"/>
                        <a:ea typeface="Grandstander SemiBold"/>
                        <a:cs typeface="Grandstander SemiBold"/>
                        <a:sym typeface="Grandstander SemiBold"/>
                      </a:endParaRPr>
                    </a:p>
                  </a:txBody>
                  <a:tcPr marL="91425" marR="91425" marT="0"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478477">
                <a:tc>
                  <a:txBody>
                    <a:bodyPr/>
                    <a:lstStyle/>
                    <a:p>
                      <a:pPr marL="0" lvl="0" indent="0" algn="ctr" rtl="0">
                        <a:spcBef>
                          <a:spcPts val="0"/>
                        </a:spcBef>
                        <a:spcAft>
                          <a:spcPts val="0"/>
                        </a:spcAft>
                        <a:buNone/>
                      </a:pPr>
                      <a:r>
                        <a:rPr lang="en-US" sz="1800" b="1" dirty="0">
                          <a:solidFill>
                            <a:schemeClr val="tx1"/>
                          </a:solidFill>
                          <a:latin typeface="+mn-lt"/>
                          <a:ea typeface="Syne"/>
                          <a:cs typeface="Arial" panose="020B0604020202020204" pitchFamily="34" charset="0"/>
                          <a:sym typeface="Syne"/>
                        </a:rPr>
                        <a:t>Station 2: 0920-1020</a:t>
                      </a:r>
                      <a:endParaRPr sz="1800" b="1" dirty="0">
                        <a:solidFill>
                          <a:schemeClr val="tx1"/>
                        </a:solidFill>
                        <a:latin typeface="+mn-lt"/>
                        <a:ea typeface="Syne"/>
                        <a:cs typeface="Arial" panose="020B0604020202020204" pitchFamily="34" charset="0"/>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lang="en-US" sz="1350" dirty="0">
                        <a:solidFill>
                          <a:schemeClr val="accent2"/>
                        </a:solidFill>
                        <a:latin typeface="Grandstande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478477">
                <a:tc>
                  <a:txBody>
                    <a:bodyPr/>
                    <a:lstStyle/>
                    <a:p>
                      <a:pPr marL="0" lvl="0" indent="0" algn="ctr" rtl="0">
                        <a:spcBef>
                          <a:spcPts val="0"/>
                        </a:spcBef>
                        <a:spcAft>
                          <a:spcPts val="0"/>
                        </a:spcAft>
                        <a:buNone/>
                      </a:pPr>
                      <a:r>
                        <a:rPr lang="en-US" sz="1800" b="1" dirty="0">
                          <a:solidFill>
                            <a:schemeClr val="tx1"/>
                          </a:solidFill>
                          <a:latin typeface="+mn-lt"/>
                          <a:ea typeface="Syne"/>
                          <a:cs typeface="Arial" panose="020B0604020202020204" pitchFamily="34" charset="0"/>
                          <a:sym typeface="Syne"/>
                        </a:rPr>
                        <a:t>Station 3: 1030-1130</a:t>
                      </a:r>
                      <a:endParaRPr sz="1800" b="1" dirty="0">
                        <a:solidFill>
                          <a:schemeClr val="tx1"/>
                        </a:solidFill>
                        <a:latin typeface="+mn-lt"/>
                        <a:ea typeface="Syne"/>
                        <a:cs typeface="Arial" panose="020B0604020202020204" pitchFamily="34" charset="0"/>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478477">
                <a:tc>
                  <a:txBody>
                    <a:bodyPr/>
                    <a:lstStyle/>
                    <a:p>
                      <a:pPr marL="0" lvl="0" indent="0" algn="ctr" rtl="0">
                        <a:spcBef>
                          <a:spcPts val="0"/>
                        </a:spcBef>
                        <a:spcAft>
                          <a:spcPts val="0"/>
                        </a:spcAft>
                        <a:buNone/>
                      </a:pPr>
                      <a:r>
                        <a:rPr lang="en-US" sz="1800" b="1" dirty="0">
                          <a:solidFill>
                            <a:schemeClr val="tx1"/>
                          </a:solidFill>
                          <a:latin typeface="+mn-lt"/>
                          <a:ea typeface="Syne"/>
                          <a:cs typeface="Arial" panose="020B0604020202020204" pitchFamily="34" charset="0"/>
                          <a:sym typeface="Syne"/>
                        </a:rPr>
                        <a:t>LUNCH  1130-1230</a:t>
                      </a:r>
                      <a:endParaRPr sz="1800" b="1" dirty="0">
                        <a:solidFill>
                          <a:schemeClr val="tx1"/>
                        </a:solidFill>
                        <a:latin typeface="+mn-lt"/>
                        <a:ea typeface="Syne"/>
                        <a:cs typeface="Arial" panose="020B0604020202020204" pitchFamily="34" charset="0"/>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1">
                          <a:alpha val="0"/>
                        </a:schemeClr>
                      </a:solidFill>
                      <a:prstDash val="solid"/>
                      <a:round/>
                      <a:headEnd type="none" w="sm" len="sm"/>
                      <a:tailEnd type="none" w="sm" len="sm"/>
                    </a:lnR>
                    <a:lnT w="19050" cap="flat" cmpd="sng" algn="ctr">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19050" cap="flat" cmpd="sng" algn="ctr">
                      <a:solidFill>
                        <a:schemeClr val="lt1">
                          <a:alpha val="0"/>
                        </a:scheme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19050" cap="flat" cmpd="sng" algn="ctr">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19050" cap="flat" cmpd="sng" algn="ctr">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19050" cap="flat" cmpd="sng" algn="ctr">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2956368767"/>
                  </a:ext>
                </a:extLst>
              </a:tr>
              <a:tr h="478477">
                <a:tc>
                  <a:txBody>
                    <a:bodyPr/>
                    <a:lstStyle/>
                    <a:p>
                      <a:pPr marL="0" lvl="0" indent="0" algn="ctr" rtl="0">
                        <a:spcBef>
                          <a:spcPts val="0"/>
                        </a:spcBef>
                        <a:spcAft>
                          <a:spcPts val="0"/>
                        </a:spcAft>
                        <a:buNone/>
                      </a:pPr>
                      <a:r>
                        <a:rPr lang="en-US" sz="1800" b="1" dirty="0">
                          <a:solidFill>
                            <a:schemeClr val="tx1"/>
                          </a:solidFill>
                          <a:latin typeface="+mn-lt"/>
                          <a:ea typeface="Syne"/>
                          <a:cs typeface="Arial" panose="020B0604020202020204" pitchFamily="34" charset="0"/>
                          <a:sym typeface="Syne"/>
                        </a:rPr>
                        <a:t>Station 4: 1240-1340</a:t>
                      </a:r>
                      <a:endParaRPr sz="1800" b="1" dirty="0">
                        <a:solidFill>
                          <a:schemeClr val="tx1"/>
                        </a:solidFill>
                        <a:latin typeface="+mn-lt"/>
                        <a:ea typeface="Syne"/>
                        <a:cs typeface="Arial" panose="020B0604020202020204" pitchFamily="34" charset="0"/>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r h="605999">
                <a:tc>
                  <a:txBody>
                    <a:bodyPr/>
                    <a:lstStyle/>
                    <a:p>
                      <a:pPr marL="0" lvl="0" indent="0" algn="ctr" rtl="0">
                        <a:spcBef>
                          <a:spcPts val="0"/>
                        </a:spcBef>
                        <a:spcAft>
                          <a:spcPts val="0"/>
                        </a:spcAft>
                        <a:buNone/>
                      </a:pPr>
                      <a:r>
                        <a:rPr lang="en-US" sz="1800" b="1" dirty="0">
                          <a:solidFill>
                            <a:schemeClr val="tx1"/>
                          </a:solidFill>
                          <a:latin typeface="+mn-lt"/>
                          <a:ea typeface="Syne"/>
                          <a:cs typeface="Arial" panose="020B0604020202020204" pitchFamily="34" charset="0"/>
                          <a:sym typeface="Syne"/>
                        </a:rPr>
                        <a:t>Station 5: 1350-1450</a:t>
                      </a:r>
                      <a:endParaRPr sz="1800" b="1" dirty="0">
                        <a:solidFill>
                          <a:schemeClr val="tx1"/>
                        </a:solidFill>
                        <a:latin typeface="+mn-lt"/>
                        <a:ea typeface="Syne"/>
                        <a:cs typeface="Arial" panose="020B0604020202020204" pitchFamily="34" charset="0"/>
                        <a:sym typeface="Syne"/>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19050" cap="flat" cmpd="sng">
                      <a:solidFill>
                        <a:schemeClr val="lt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latin typeface="Grandstande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accent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BF5A354F-01CC-4CE7-8ED7-E37BF1BE8AC6}"/>
              </a:ext>
            </a:extLst>
          </p:cNvPr>
          <p:cNvGraphicFramePr>
            <a:graphicFrameLocks noGrp="1"/>
          </p:cNvGraphicFramePr>
          <p:nvPr>
            <p:extLst>
              <p:ext uri="{D42A27DB-BD31-4B8C-83A1-F6EECF244321}">
                <p14:modId xmlns:p14="http://schemas.microsoft.com/office/powerpoint/2010/main" val="1596602399"/>
              </p:ext>
            </p:extLst>
          </p:nvPr>
        </p:nvGraphicFramePr>
        <p:xfrm>
          <a:off x="470087" y="1002435"/>
          <a:ext cx="8220050" cy="457200"/>
        </p:xfrm>
        <a:graphic>
          <a:graphicData uri="http://schemas.openxmlformats.org/drawingml/2006/table">
            <a:tbl>
              <a:tblPr firstRow="1" bandRow="1">
                <a:tableStyleId>{24F39DE5-B929-4FAE-A879-0A714F1634DB}</a:tableStyleId>
              </a:tblPr>
              <a:tblGrid>
                <a:gridCol w="7595210">
                  <a:extLst>
                    <a:ext uri="{9D8B030D-6E8A-4147-A177-3AD203B41FA5}">
                      <a16:colId xmlns:a16="http://schemas.microsoft.com/office/drawing/2014/main" val="3877096736"/>
                    </a:ext>
                  </a:extLst>
                </a:gridCol>
                <a:gridCol w="208280">
                  <a:extLst>
                    <a:ext uri="{9D8B030D-6E8A-4147-A177-3AD203B41FA5}">
                      <a16:colId xmlns:a16="http://schemas.microsoft.com/office/drawing/2014/main" val="2209343256"/>
                    </a:ext>
                  </a:extLst>
                </a:gridCol>
                <a:gridCol w="208280">
                  <a:extLst>
                    <a:ext uri="{9D8B030D-6E8A-4147-A177-3AD203B41FA5}">
                      <a16:colId xmlns:a16="http://schemas.microsoft.com/office/drawing/2014/main" val="3545724083"/>
                    </a:ext>
                  </a:extLst>
                </a:gridCol>
                <a:gridCol w="208280">
                  <a:extLst>
                    <a:ext uri="{9D8B030D-6E8A-4147-A177-3AD203B41FA5}">
                      <a16:colId xmlns:a16="http://schemas.microsoft.com/office/drawing/2014/main" val="2454325370"/>
                    </a:ext>
                  </a:extLst>
                </a:gridCol>
              </a:tblGrid>
              <a:tr h="300415">
                <a:tc>
                  <a:txBody>
                    <a:bodyPr/>
                    <a:lstStyle/>
                    <a:p>
                      <a:pPr algn="ctr"/>
                      <a:r>
                        <a:rPr lang="en-US" b="1" dirty="0">
                          <a:latin typeface="+mn-lt"/>
                        </a:rPr>
                        <a:t>            </a:t>
                      </a:r>
                      <a:r>
                        <a:rPr lang="en-US" sz="2000" b="1" dirty="0">
                          <a:latin typeface="+mn-lt"/>
                        </a:rPr>
                        <a:t> </a:t>
                      </a:r>
                      <a:r>
                        <a:rPr lang="en-US" sz="2400" b="1" dirty="0">
                          <a:latin typeface="+mn-lt"/>
                        </a:rPr>
                        <a:t>Schedule</a:t>
                      </a:r>
                      <a:r>
                        <a:rPr lang="en-US" sz="2000" b="1" dirty="0">
                          <a:latin typeface="+mn-lt"/>
                        </a:rPr>
                        <a:t> </a:t>
                      </a:r>
                      <a:endParaRPr lang="en-US" b="1" dirty="0">
                        <a:latin typeface="+mn-lt"/>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dirty="0"/>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604689568"/>
                  </a:ext>
                </a:extLst>
              </a:tr>
            </a:tbl>
          </a:graphicData>
        </a:graphic>
      </p:graphicFrame>
      <p:pic>
        <p:nvPicPr>
          <p:cNvPr id="3" name="Picture 2">
            <a:extLst>
              <a:ext uri="{FF2B5EF4-FFF2-40B4-BE49-F238E27FC236}">
                <a16:creationId xmlns:a16="http://schemas.microsoft.com/office/drawing/2014/main" id="{FDD25AA7-0DEC-4876-BF1C-B29B7D3A990F}"/>
              </a:ext>
            </a:extLst>
          </p:cNvPr>
          <p:cNvPicPr>
            <a:picLocks noChangeAspect="1"/>
          </p:cNvPicPr>
          <p:nvPr/>
        </p:nvPicPr>
        <p:blipFill>
          <a:blip r:embed="rId3"/>
          <a:stretch>
            <a:fillRect/>
          </a:stretch>
        </p:blipFill>
        <p:spPr>
          <a:xfrm rot="2404249">
            <a:off x="578806" y="446473"/>
            <a:ext cx="525784" cy="529511"/>
          </a:xfrm>
          <a:prstGeom prst="rect">
            <a:avLst/>
          </a:prstGeom>
        </p:spPr>
      </p:pic>
      <p:pic>
        <p:nvPicPr>
          <p:cNvPr id="5" name="Picture 4">
            <a:extLst>
              <a:ext uri="{FF2B5EF4-FFF2-40B4-BE49-F238E27FC236}">
                <a16:creationId xmlns:a16="http://schemas.microsoft.com/office/drawing/2014/main" id="{F8CDD67F-1F90-4596-9434-ED20646CD3BD}"/>
              </a:ext>
            </a:extLst>
          </p:cNvPr>
          <p:cNvPicPr>
            <a:picLocks noChangeAspect="1"/>
          </p:cNvPicPr>
          <p:nvPr/>
        </p:nvPicPr>
        <p:blipFill>
          <a:blip r:embed="rId3"/>
          <a:stretch>
            <a:fillRect/>
          </a:stretch>
        </p:blipFill>
        <p:spPr>
          <a:xfrm rot="2255189">
            <a:off x="8027738" y="3942020"/>
            <a:ext cx="651425" cy="587200"/>
          </a:xfrm>
          <a:prstGeom prst="rect">
            <a:avLst/>
          </a:prstGeom>
        </p:spPr>
      </p:pic>
    </p:spTree>
    <p:extLst>
      <p:ext uri="{BB962C8B-B14F-4D97-AF65-F5344CB8AC3E}">
        <p14:creationId xmlns:p14="http://schemas.microsoft.com/office/powerpoint/2010/main" val="42012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TotalTime>
  <Words>1405</Words>
  <Application>Microsoft Office PowerPoint</Application>
  <PresentationFormat>On-screen Show (16:9)</PresentationFormat>
  <Paragraphs>206</Paragraphs>
  <Slides>28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Garamond</vt:lpstr>
      <vt:lpstr>Grandstander</vt:lpstr>
      <vt:lpstr>Grandstander SemiBold</vt:lpstr>
      <vt:lpstr>Montserrat</vt:lpstr>
      <vt:lpstr>Swanky and Moo Moo</vt:lpstr>
      <vt:lpstr>Syne</vt:lpstr>
      <vt:lpstr>Tajawal</vt:lpstr>
      <vt:lpstr>Times New Roman</vt:lpstr>
      <vt:lpstr>Organic</vt:lpstr>
      <vt:lpstr>Improving Student Retention through Critical Thinking Application Activities</vt:lpstr>
      <vt:lpstr>Objectives</vt:lpstr>
      <vt:lpstr>PowerPoint Presentation</vt:lpstr>
      <vt:lpstr>What is Critical Thinking Application (CTA) ? </vt:lpstr>
      <vt:lpstr>How has NWCC Nsg used CTA? </vt:lpstr>
      <vt:lpstr>CTA: When? </vt:lpstr>
      <vt:lpstr>CTA: How? </vt:lpstr>
      <vt:lpstr>Nsg I CTA Set-Up </vt:lpstr>
      <vt:lpstr>Nsg I CTA Set-Up </vt:lpstr>
      <vt:lpstr>“I’m not creative. How can I apply CTA?” </vt:lpstr>
      <vt:lpstr>“I’m not creative. How can I apply CTA?” </vt:lpstr>
      <vt:lpstr>Benefits of CTA</vt:lpstr>
      <vt:lpstr>PowerPoint Presentation</vt:lpstr>
      <vt:lpstr>PowerPoint Presentation</vt:lpstr>
      <vt:lpstr>PowerPoint Presentation</vt:lpstr>
      <vt:lpstr>PowerPoint Presentation</vt:lpstr>
      <vt:lpstr>Student Feedback:  “I really appreciated how the instructors incorporated CTA days, as it helped with check-offs and exams.”  “CTA days are AMAZING! Please keep them!”  “You have given us all the resources and exposure you could possibly give, especially with CTA days.”   -Nsg I Evals</vt:lpstr>
      <vt:lpstr>PowerPoint Presentation</vt:lpstr>
      <vt:lpstr>PowerPoint Presentation</vt:lpstr>
      <vt:lpstr>Take-Aways</vt:lpstr>
      <vt:lpstr>Where we are…</vt:lpstr>
      <vt:lpstr>MOADN Faculty Challenge</vt:lpstr>
      <vt:lpstr>Share Time!</vt:lpstr>
      <vt:lpstr>Questions? </vt:lpstr>
      <vt:lpstr>Special Thanks</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Retention through Innovative Teaching Strategies</dc:title>
  <dc:creator>Courtney McMullen</dc:creator>
  <cp:lastModifiedBy>Amy Esslinger</cp:lastModifiedBy>
  <cp:revision>66</cp:revision>
  <cp:lastPrinted>2023-01-30T19:19:30Z</cp:lastPrinted>
  <dcterms:modified xsi:type="dcterms:W3CDTF">2025-01-25T21:21:27Z</dcterms:modified>
</cp:coreProperties>
</file>