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7102475" cy="93884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82" d="100"/>
          <a:sy n="82" d="100"/>
        </p:scale>
        <p:origin x="89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4E86D6-C3C6-8029-2107-D9949410FDD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80368C5-49D5-9288-E29A-859B28F9862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AE0E20-3E65-9883-9E87-20AC107530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091FC8-DC22-41D3-9805-CE31D8A8395F}" type="datetimeFigureOut">
              <a:rPr lang="en-US" smtClean="0"/>
              <a:t>8/23/2024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F6F4BE2-8B10-A1E6-DD9A-80BBD4C898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9B38C0-F6DB-D21D-A3EE-4FF50BC4CD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8B991F-5FF6-48BB-8FEE-D349743108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74504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E7AA43-05F9-AF0C-7D37-A97BA0FE3C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1D18077-62B9-DE81-625C-D286361B66D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4228851-3460-EC54-1338-6FD39BB40A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091FC8-DC22-41D3-9805-CE31D8A8395F}" type="datetimeFigureOut">
              <a:rPr lang="en-US" smtClean="0"/>
              <a:t>8/23/2024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36855D2-51C2-2A30-57F8-79FD377D01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FB52EA2-BA2D-1C1A-280E-13DF4E2C11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8B991F-5FF6-48BB-8FEE-D349743108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26587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807DBB3-68C2-FDC8-6B40-802D5EAC3F3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8F1806E-9E7A-9F0E-E802-81C4E44FC3D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7751CC2-9793-08AD-F1C0-895CA9B42E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091FC8-DC22-41D3-9805-CE31D8A8395F}" type="datetimeFigureOut">
              <a:rPr lang="en-US" smtClean="0"/>
              <a:t>8/23/2024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B01839A-D312-6F7B-0908-BFC0890D52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A51DEE2-640C-09EA-4DD1-E476A7DD27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8B991F-5FF6-48BB-8FEE-D349743108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03665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3F10A3-55EA-87D7-1141-1A09762734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6136B6-6462-2E60-C27D-42B3C1D802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374DDA-42B7-394B-0DCA-590C9A715D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091FC8-DC22-41D3-9805-CE31D8A8395F}" type="datetimeFigureOut">
              <a:rPr lang="en-US" smtClean="0"/>
              <a:t>8/23/2024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F200BD-29FE-577A-FBDF-F15E7EA934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C198DE7-3DF7-F907-8A7F-4C0B6AA4B9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8B991F-5FF6-48BB-8FEE-D349743108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94522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09F450-7ACF-8443-F810-A60EE6060D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8F2D43B-D6C0-58C5-1FED-DBB8AD1115D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D897F44-3C27-B52A-0CD4-9C28288852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091FC8-DC22-41D3-9805-CE31D8A8395F}" type="datetimeFigureOut">
              <a:rPr lang="en-US" smtClean="0"/>
              <a:t>8/23/2024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86E4A1-D04B-2D17-77B0-36B48A70E0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53784E7-655A-4BD5-EFCF-18A7534152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8B991F-5FF6-48BB-8FEE-D349743108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0460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21E216-D451-7589-0786-98CC0EA2C3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7CCB51-F4CB-3EA7-2C8D-D88865E632C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5D4F995-FD2B-B686-EE40-26385B6BFA9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D348487-1C28-8F46-0589-8BA8ED4F1B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091FC8-DC22-41D3-9805-CE31D8A8395F}" type="datetimeFigureOut">
              <a:rPr lang="en-US" smtClean="0"/>
              <a:t>8/23/2024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29198E4-3B57-FEBB-5AE1-9D61BED489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965A4B3-289A-703A-FFC6-73E5D85F26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8B991F-5FF6-48BB-8FEE-D349743108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9668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907281-BCBE-03D8-F8EA-A35DB895BB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5DD9BB1-57B0-599A-421A-F33593ED501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6736327-7A9B-748D-E9C3-FFD876340DA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3A6B393-31BA-CD72-B5D5-8055B0A5428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5F9F18E-4F51-AE3C-CE00-E9A16227DB1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7681899-2A43-8291-6C97-24A77890D5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091FC8-DC22-41D3-9805-CE31D8A8395F}" type="datetimeFigureOut">
              <a:rPr lang="en-US" smtClean="0"/>
              <a:t>8/23/2024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8B53BDB-3FD5-356D-01AE-260A395670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A832FED-0180-F444-2BC6-9F308E4735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8B991F-5FF6-48BB-8FEE-D349743108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67294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41DE4F-0B23-935A-EE6D-4681CF04DE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E528466-1726-1B13-2F25-9E2C5CCF3F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091FC8-DC22-41D3-9805-CE31D8A8395F}" type="datetimeFigureOut">
              <a:rPr lang="en-US" smtClean="0"/>
              <a:t>8/23/2024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79A362A-FE5D-A737-42D8-17B987C762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65A26EB-848A-3B7C-0B89-82A6EEE39E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8B991F-5FF6-48BB-8FEE-D349743108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23053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35191ED-E25F-64F7-CC42-4FCAED8EDF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091FC8-DC22-41D3-9805-CE31D8A8395F}" type="datetimeFigureOut">
              <a:rPr lang="en-US" smtClean="0"/>
              <a:t>8/23/2024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2C92558-69ED-BD9B-4CED-572E2E33D6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5CBE9FA-56F2-CEF1-B70F-10C0AB2F3F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8B991F-5FF6-48BB-8FEE-D349743108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45055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198A20-1AFF-7E04-B4D9-91C4ADCB86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1EEA96-D2C0-2D4C-7A46-603BBE58E7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B6E0727-447D-6742-CD40-8F65C554236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F55B31D-3A5E-01DB-B346-4AE8A51DF5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091FC8-DC22-41D3-9805-CE31D8A8395F}" type="datetimeFigureOut">
              <a:rPr lang="en-US" smtClean="0"/>
              <a:t>8/23/2024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AA0EE1F-9419-75C5-B8A1-F40EB8D9BC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D2C4FB3-C7BB-C7DD-0C5F-09BE3567FE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8B991F-5FF6-48BB-8FEE-D349743108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16782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5DE0D6-DDC1-E687-3EC3-124DF4C018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C3C45D0-A327-CB31-E584-87D3964D243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68D5342-318D-59F7-4DF8-DE2D92FF212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20315DC-0799-5C00-3050-AD060CFD3E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091FC8-DC22-41D3-9805-CE31D8A8395F}" type="datetimeFigureOut">
              <a:rPr lang="en-US" smtClean="0"/>
              <a:t>8/23/2024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B896B43-5C0B-4272-7903-7E20879A3F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EEF68F1-9AE2-311B-35BE-0A3055D8B1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8B991F-5FF6-48BB-8FEE-D349743108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18057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A24FD2E-EFE6-A041-EDDC-B9D2189471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E068460-74EE-69B7-B4F0-8BCC1A3EAB5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54894B-5D91-658A-1A51-BC9363FDC0A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2091FC8-DC22-41D3-9805-CE31D8A8395F}" type="datetimeFigureOut">
              <a:rPr lang="en-US" smtClean="0"/>
              <a:t>8/23/2024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548B4D-EC76-6102-59A3-14352D967A5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647833-EEFA-B64D-C60A-53E570769E4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E8B991F-5FF6-48BB-8FEE-D349743108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20655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35B191-8BC5-22DB-D8B4-CBB8BD1029F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67886" y="123656"/>
            <a:ext cx="9645570" cy="961080"/>
          </a:xfrm>
        </p:spPr>
        <p:txBody>
          <a:bodyPr>
            <a:normAutofit fontScale="90000"/>
          </a:bodyPr>
          <a:lstStyle/>
          <a:p>
            <a:r>
              <a:rPr lang="en-US" sz="2400" dirty="0"/>
              <a:t>FANN Nutrition Networking Symposium </a:t>
            </a:r>
            <a:br>
              <a:rPr lang="en-US" sz="2400" dirty="0"/>
            </a:br>
            <a:r>
              <a:rPr lang="en-US" sz="2400" dirty="0"/>
              <a:t>Floor Layout for 9/19/24 </a:t>
            </a:r>
            <a:br>
              <a:rPr lang="en-US" sz="2400" dirty="0"/>
            </a:br>
            <a:r>
              <a:rPr lang="en-US" sz="2400" dirty="0"/>
              <a:t>5</a:t>
            </a:r>
            <a:r>
              <a:rPr lang="en-US" sz="2400" baseline="30000" dirty="0"/>
              <a:t>th</a:t>
            </a:r>
            <a:r>
              <a:rPr lang="en-US" sz="2400" dirty="0"/>
              <a:t> Floor Conference Center</a:t>
            </a:r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86682D78-97DE-05D5-7FFE-6A4533BA02F6}"/>
              </a:ext>
            </a:extLst>
          </p:cNvPr>
          <p:cNvSpPr/>
          <p:nvPr/>
        </p:nvSpPr>
        <p:spPr>
          <a:xfrm>
            <a:off x="5036038" y="1255089"/>
            <a:ext cx="2530950" cy="634296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7" name="TextBox 146">
            <a:extLst>
              <a:ext uri="{FF2B5EF4-FFF2-40B4-BE49-F238E27FC236}">
                <a16:creationId xmlns:a16="http://schemas.microsoft.com/office/drawing/2014/main" id="{3E1FE5F7-F3DD-400D-184D-1A8A8CAB4EF7}"/>
              </a:ext>
            </a:extLst>
          </p:cNvPr>
          <p:cNvSpPr txBox="1"/>
          <p:nvPr/>
        </p:nvSpPr>
        <p:spPr>
          <a:xfrm>
            <a:off x="5868581" y="1207953"/>
            <a:ext cx="7447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Stage</a:t>
            </a:r>
          </a:p>
        </p:txBody>
      </p:sp>
      <p:sp>
        <p:nvSpPr>
          <p:cNvPr id="148" name="TextBox 147">
            <a:extLst>
              <a:ext uri="{FF2B5EF4-FFF2-40B4-BE49-F238E27FC236}">
                <a16:creationId xmlns:a16="http://schemas.microsoft.com/office/drawing/2014/main" id="{6BBBA407-778F-C1D2-61A3-20864C12126B}"/>
              </a:ext>
            </a:extLst>
          </p:cNvPr>
          <p:cNvSpPr txBox="1"/>
          <p:nvPr/>
        </p:nvSpPr>
        <p:spPr>
          <a:xfrm>
            <a:off x="5481289" y="1950290"/>
            <a:ext cx="166979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Main Ballroom</a:t>
            </a:r>
          </a:p>
        </p:txBody>
      </p:sp>
      <p:sp>
        <p:nvSpPr>
          <p:cNvPr id="152" name="TextBox 151">
            <a:extLst>
              <a:ext uri="{FF2B5EF4-FFF2-40B4-BE49-F238E27FC236}">
                <a16:creationId xmlns:a16="http://schemas.microsoft.com/office/drawing/2014/main" id="{016A6D14-E3A7-7D2D-9AAF-EEA8D5E3707C}"/>
              </a:ext>
            </a:extLst>
          </p:cNvPr>
          <p:cNvSpPr txBox="1"/>
          <p:nvPr/>
        </p:nvSpPr>
        <p:spPr>
          <a:xfrm>
            <a:off x="427109" y="6202603"/>
            <a:ext cx="180245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elevator/entrance</a:t>
            </a:r>
          </a:p>
        </p:txBody>
      </p:sp>
      <p:sp>
        <p:nvSpPr>
          <p:cNvPr id="153" name="Arrow: Down 152">
            <a:extLst>
              <a:ext uri="{FF2B5EF4-FFF2-40B4-BE49-F238E27FC236}">
                <a16:creationId xmlns:a16="http://schemas.microsoft.com/office/drawing/2014/main" id="{349895EC-BF76-E803-3898-47A6739EBF47}"/>
              </a:ext>
            </a:extLst>
          </p:cNvPr>
          <p:cNvSpPr/>
          <p:nvPr/>
        </p:nvSpPr>
        <p:spPr>
          <a:xfrm>
            <a:off x="1192841" y="6499559"/>
            <a:ext cx="169728" cy="211346"/>
          </a:xfrm>
          <a:prstGeom prst="downArrow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69" name="Straight Connector 168">
            <a:extLst>
              <a:ext uri="{FF2B5EF4-FFF2-40B4-BE49-F238E27FC236}">
                <a16:creationId xmlns:a16="http://schemas.microsoft.com/office/drawing/2014/main" id="{267459D1-C71B-5346-00E4-701F513D9982}"/>
              </a:ext>
            </a:extLst>
          </p:cNvPr>
          <p:cNvCxnSpPr/>
          <p:nvPr/>
        </p:nvCxnSpPr>
        <p:spPr>
          <a:xfrm>
            <a:off x="171450" y="1131570"/>
            <a:ext cx="118872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0" name="Straight Connector 169">
            <a:extLst>
              <a:ext uri="{FF2B5EF4-FFF2-40B4-BE49-F238E27FC236}">
                <a16:creationId xmlns:a16="http://schemas.microsoft.com/office/drawing/2014/main" id="{1D0630A3-3229-E85D-7797-0A8D8DC1E5C5}"/>
              </a:ext>
            </a:extLst>
          </p:cNvPr>
          <p:cNvCxnSpPr/>
          <p:nvPr/>
        </p:nvCxnSpPr>
        <p:spPr>
          <a:xfrm>
            <a:off x="154819" y="5416280"/>
            <a:ext cx="118872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1" name="Straight Connector 170">
            <a:extLst>
              <a:ext uri="{FF2B5EF4-FFF2-40B4-BE49-F238E27FC236}">
                <a16:creationId xmlns:a16="http://schemas.microsoft.com/office/drawing/2014/main" id="{FF3E711C-8283-1E4E-ED0F-2D93851EF166}"/>
              </a:ext>
            </a:extLst>
          </p:cNvPr>
          <p:cNvCxnSpPr/>
          <p:nvPr/>
        </p:nvCxnSpPr>
        <p:spPr>
          <a:xfrm>
            <a:off x="163830" y="6724650"/>
            <a:ext cx="118872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3" name="Straight Connector 172">
            <a:extLst>
              <a:ext uri="{FF2B5EF4-FFF2-40B4-BE49-F238E27FC236}">
                <a16:creationId xmlns:a16="http://schemas.microsoft.com/office/drawing/2014/main" id="{CEEFC878-B0DD-505E-574D-591BBC1F0B8B}"/>
              </a:ext>
            </a:extLst>
          </p:cNvPr>
          <p:cNvCxnSpPr/>
          <p:nvPr/>
        </p:nvCxnSpPr>
        <p:spPr>
          <a:xfrm>
            <a:off x="171450" y="1131570"/>
            <a:ext cx="0" cy="559308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4" name="Straight Connector 173">
            <a:extLst>
              <a:ext uri="{FF2B5EF4-FFF2-40B4-BE49-F238E27FC236}">
                <a16:creationId xmlns:a16="http://schemas.microsoft.com/office/drawing/2014/main" id="{0F912CD6-C78A-7D5D-1FC2-E72CAB05A6BA}"/>
              </a:ext>
            </a:extLst>
          </p:cNvPr>
          <p:cNvCxnSpPr/>
          <p:nvPr/>
        </p:nvCxnSpPr>
        <p:spPr>
          <a:xfrm>
            <a:off x="12062460" y="1131570"/>
            <a:ext cx="0" cy="559308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5" name="TextBox 174">
            <a:extLst>
              <a:ext uri="{FF2B5EF4-FFF2-40B4-BE49-F238E27FC236}">
                <a16:creationId xmlns:a16="http://schemas.microsoft.com/office/drawing/2014/main" id="{958C83D6-6BBB-6D1B-A0E0-2DDA47288121}"/>
              </a:ext>
            </a:extLst>
          </p:cNvPr>
          <p:cNvSpPr txBox="1"/>
          <p:nvPr/>
        </p:nvSpPr>
        <p:spPr>
          <a:xfrm>
            <a:off x="5587267" y="5859360"/>
            <a:ext cx="197596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Vendor &amp; Foyer Area</a:t>
            </a:r>
          </a:p>
        </p:txBody>
      </p:sp>
      <p:sp>
        <p:nvSpPr>
          <p:cNvPr id="176" name="Rectangle 175">
            <a:extLst>
              <a:ext uri="{FF2B5EF4-FFF2-40B4-BE49-F238E27FC236}">
                <a16:creationId xmlns:a16="http://schemas.microsoft.com/office/drawing/2014/main" id="{733317DA-0B71-787A-2F20-A7BAA8FAC31F}"/>
              </a:ext>
            </a:extLst>
          </p:cNvPr>
          <p:cNvSpPr/>
          <p:nvPr/>
        </p:nvSpPr>
        <p:spPr>
          <a:xfrm>
            <a:off x="651930" y="5503008"/>
            <a:ext cx="548657" cy="150438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00"/>
          </a:p>
        </p:txBody>
      </p:sp>
      <p:sp>
        <p:nvSpPr>
          <p:cNvPr id="177" name="Rectangle 176">
            <a:extLst>
              <a:ext uri="{FF2B5EF4-FFF2-40B4-BE49-F238E27FC236}">
                <a16:creationId xmlns:a16="http://schemas.microsoft.com/office/drawing/2014/main" id="{DBB98139-BB71-3079-A807-01EE31F20A4E}"/>
              </a:ext>
            </a:extLst>
          </p:cNvPr>
          <p:cNvSpPr/>
          <p:nvPr/>
        </p:nvSpPr>
        <p:spPr>
          <a:xfrm>
            <a:off x="1257708" y="5509007"/>
            <a:ext cx="548657" cy="150438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00"/>
          </a:p>
        </p:txBody>
      </p:sp>
      <p:sp>
        <p:nvSpPr>
          <p:cNvPr id="178" name="Rectangle 177">
            <a:extLst>
              <a:ext uri="{FF2B5EF4-FFF2-40B4-BE49-F238E27FC236}">
                <a16:creationId xmlns:a16="http://schemas.microsoft.com/office/drawing/2014/main" id="{B4FB2D23-078E-4525-8795-DCC1820474B5}"/>
              </a:ext>
            </a:extLst>
          </p:cNvPr>
          <p:cNvSpPr/>
          <p:nvPr/>
        </p:nvSpPr>
        <p:spPr>
          <a:xfrm>
            <a:off x="1863923" y="5504934"/>
            <a:ext cx="548657" cy="150438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00"/>
          </a:p>
        </p:txBody>
      </p:sp>
      <p:sp>
        <p:nvSpPr>
          <p:cNvPr id="179" name="Rectangle 178">
            <a:extLst>
              <a:ext uri="{FF2B5EF4-FFF2-40B4-BE49-F238E27FC236}">
                <a16:creationId xmlns:a16="http://schemas.microsoft.com/office/drawing/2014/main" id="{7A2D16B9-9265-81EC-5F85-A6F50396A0A5}"/>
              </a:ext>
            </a:extLst>
          </p:cNvPr>
          <p:cNvSpPr/>
          <p:nvPr/>
        </p:nvSpPr>
        <p:spPr>
          <a:xfrm>
            <a:off x="2402000" y="6479031"/>
            <a:ext cx="548657" cy="150438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00"/>
          </a:p>
        </p:txBody>
      </p:sp>
      <p:sp>
        <p:nvSpPr>
          <p:cNvPr id="181" name="Rectangle 180">
            <a:extLst>
              <a:ext uri="{FF2B5EF4-FFF2-40B4-BE49-F238E27FC236}">
                <a16:creationId xmlns:a16="http://schemas.microsoft.com/office/drawing/2014/main" id="{069EEEBE-0504-E9E0-268B-16541F484A05}"/>
              </a:ext>
            </a:extLst>
          </p:cNvPr>
          <p:cNvSpPr/>
          <p:nvPr/>
        </p:nvSpPr>
        <p:spPr>
          <a:xfrm>
            <a:off x="3424450" y="6495611"/>
            <a:ext cx="548657" cy="150438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00"/>
          </a:p>
        </p:txBody>
      </p:sp>
      <p:sp>
        <p:nvSpPr>
          <p:cNvPr id="182" name="Rectangle 181">
            <a:extLst>
              <a:ext uri="{FF2B5EF4-FFF2-40B4-BE49-F238E27FC236}">
                <a16:creationId xmlns:a16="http://schemas.microsoft.com/office/drawing/2014/main" id="{E9499DEA-F9D1-0807-E275-2342B368A0D3}"/>
              </a:ext>
            </a:extLst>
          </p:cNvPr>
          <p:cNvSpPr/>
          <p:nvPr/>
        </p:nvSpPr>
        <p:spPr>
          <a:xfrm>
            <a:off x="4064894" y="6501381"/>
            <a:ext cx="548657" cy="150438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00"/>
          </a:p>
        </p:txBody>
      </p:sp>
      <p:sp>
        <p:nvSpPr>
          <p:cNvPr id="183" name="Rectangle 182">
            <a:extLst>
              <a:ext uri="{FF2B5EF4-FFF2-40B4-BE49-F238E27FC236}">
                <a16:creationId xmlns:a16="http://schemas.microsoft.com/office/drawing/2014/main" id="{2F47ECA2-7483-12CF-D396-3A76BFC27EA5}"/>
              </a:ext>
            </a:extLst>
          </p:cNvPr>
          <p:cNvSpPr/>
          <p:nvPr/>
        </p:nvSpPr>
        <p:spPr>
          <a:xfrm>
            <a:off x="4705841" y="6495657"/>
            <a:ext cx="548657" cy="150438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00"/>
          </a:p>
        </p:txBody>
      </p:sp>
      <p:sp>
        <p:nvSpPr>
          <p:cNvPr id="184" name="Rectangle 183">
            <a:extLst>
              <a:ext uri="{FF2B5EF4-FFF2-40B4-BE49-F238E27FC236}">
                <a16:creationId xmlns:a16="http://schemas.microsoft.com/office/drawing/2014/main" id="{393941CF-77F5-EE62-F6AC-BAFDA43FF018}"/>
              </a:ext>
            </a:extLst>
          </p:cNvPr>
          <p:cNvSpPr/>
          <p:nvPr/>
        </p:nvSpPr>
        <p:spPr>
          <a:xfrm>
            <a:off x="5780976" y="6491584"/>
            <a:ext cx="548657" cy="150438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00"/>
          </a:p>
        </p:txBody>
      </p:sp>
      <p:sp>
        <p:nvSpPr>
          <p:cNvPr id="185" name="Rectangle 184">
            <a:extLst>
              <a:ext uri="{FF2B5EF4-FFF2-40B4-BE49-F238E27FC236}">
                <a16:creationId xmlns:a16="http://schemas.microsoft.com/office/drawing/2014/main" id="{29870335-095D-5FE5-21EA-66651D5530F8}"/>
              </a:ext>
            </a:extLst>
          </p:cNvPr>
          <p:cNvSpPr/>
          <p:nvPr/>
        </p:nvSpPr>
        <p:spPr>
          <a:xfrm>
            <a:off x="6409591" y="6499559"/>
            <a:ext cx="548657" cy="150438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00"/>
          </a:p>
        </p:txBody>
      </p:sp>
      <p:sp>
        <p:nvSpPr>
          <p:cNvPr id="186" name="Rectangle 185">
            <a:extLst>
              <a:ext uri="{FF2B5EF4-FFF2-40B4-BE49-F238E27FC236}">
                <a16:creationId xmlns:a16="http://schemas.microsoft.com/office/drawing/2014/main" id="{7D6B9617-326C-20F5-6F97-831A43C2B99E}"/>
              </a:ext>
            </a:extLst>
          </p:cNvPr>
          <p:cNvSpPr/>
          <p:nvPr/>
        </p:nvSpPr>
        <p:spPr>
          <a:xfrm>
            <a:off x="7015369" y="6493835"/>
            <a:ext cx="548657" cy="150438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00"/>
          </a:p>
        </p:txBody>
      </p:sp>
      <p:sp>
        <p:nvSpPr>
          <p:cNvPr id="188" name="Rectangle 187">
            <a:extLst>
              <a:ext uri="{FF2B5EF4-FFF2-40B4-BE49-F238E27FC236}">
                <a16:creationId xmlns:a16="http://schemas.microsoft.com/office/drawing/2014/main" id="{9C9C2B73-52A6-509A-74C2-5FA36CADD9A4}"/>
              </a:ext>
            </a:extLst>
          </p:cNvPr>
          <p:cNvSpPr/>
          <p:nvPr/>
        </p:nvSpPr>
        <p:spPr>
          <a:xfrm>
            <a:off x="3451741" y="5500835"/>
            <a:ext cx="548657" cy="150438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00"/>
          </a:p>
        </p:txBody>
      </p:sp>
      <p:sp>
        <p:nvSpPr>
          <p:cNvPr id="189" name="Rectangle 188">
            <a:extLst>
              <a:ext uri="{FF2B5EF4-FFF2-40B4-BE49-F238E27FC236}">
                <a16:creationId xmlns:a16="http://schemas.microsoft.com/office/drawing/2014/main" id="{E0A64005-87B9-AC72-08AA-AE8DFDDFE812}"/>
              </a:ext>
            </a:extLst>
          </p:cNvPr>
          <p:cNvSpPr/>
          <p:nvPr/>
        </p:nvSpPr>
        <p:spPr>
          <a:xfrm>
            <a:off x="9814935" y="5507440"/>
            <a:ext cx="548657" cy="150438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00"/>
          </a:p>
        </p:txBody>
      </p:sp>
      <p:sp>
        <p:nvSpPr>
          <p:cNvPr id="191" name="Rectangle 190">
            <a:extLst>
              <a:ext uri="{FF2B5EF4-FFF2-40B4-BE49-F238E27FC236}">
                <a16:creationId xmlns:a16="http://schemas.microsoft.com/office/drawing/2014/main" id="{99D871F0-0446-88C5-99CE-8D68831D9D37}"/>
              </a:ext>
            </a:extLst>
          </p:cNvPr>
          <p:cNvSpPr/>
          <p:nvPr/>
        </p:nvSpPr>
        <p:spPr>
          <a:xfrm>
            <a:off x="4388690" y="5507159"/>
            <a:ext cx="548657" cy="150438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00"/>
          </a:p>
        </p:txBody>
      </p:sp>
      <p:sp>
        <p:nvSpPr>
          <p:cNvPr id="192" name="Rectangle 191">
            <a:extLst>
              <a:ext uri="{FF2B5EF4-FFF2-40B4-BE49-F238E27FC236}">
                <a16:creationId xmlns:a16="http://schemas.microsoft.com/office/drawing/2014/main" id="{0CA2CA6E-BD03-0BE7-647F-037B3AD73F3D}"/>
              </a:ext>
            </a:extLst>
          </p:cNvPr>
          <p:cNvSpPr/>
          <p:nvPr/>
        </p:nvSpPr>
        <p:spPr>
          <a:xfrm>
            <a:off x="6331787" y="5485462"/>
            <a:ext cx="548657" cy="150438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00"/>
          </a:p>
        </p:txBody>
      </p:sp>
      <p:sp>
        <p:nvSpPr>
          <p:cNvPr id="193" name="Rectangle 192">
            <a:extLst>
              <a:ext uri="{FF2B5EF4-FFF2-40B4-BE49-F238E27FC236}">
                <a16:creationId xmlns:a16="http://schemas.microsoft.com/office/drawing/2014/main" id="{CC84756D-A174-9084-0EF8-26646BF6581A}"/>
              </a:ext>
            </a:extLst>
          </p:cNvPr>
          <p:cNvSpPr/>
          <p:nvPr/>
        </p:nvSpPr>
        <p:spPr>
          <a:xfrm>
            <a:off x="7214044" y="5485462"/>
            <a:ext cx="548657" cy="150438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00"/>
          </a:p>
        </p:txBody>
      </p:sp>
      <p:sp>
        <p:nvSpPr>
          <p:cNvPr id="194" name="Rectangle 193">
            <a:extLst>
              <a:ext uri="{FF2B5EF4-FFF2-40B4-BE49-F238E27FC236}">
                <a16:creationId xmlns:a16="http://schemas.microsoft.com/office/drawing/2014/main" id="{E39E1F34-B908-F2E8-2DEF-7EF60D8C87BD}"/>
              </a:ext>
            </a:extLst>
          </p:cNvPr>
          <p:cNvSpPr/>
          <p:nvPr/>
        </p:nvSpPr>
        <p:spPr>
          <a:xfrm>
            <a:off x="9038164" y="6502824"/>
            <a:ext cx="548657" cy="150438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00"/>
          </a:p>
        </p:txBody>
      </p:sp>
      <p:sp>
        <p:nvSpPr>
          <p:cNvPr id="197" name="Rectangle 196">
            <a:extLst>
              <a:ext uri="{FF2B5EF4-FFF2-40B4-BE49-F238E27FC236}">
                <a16:creationId xmlns:a16="http://schemas.microsoft.com/office/drawing/2014/main" id="{84413594-30E2-82B8-0968-99FFCE67072E}"/>
              </a:ext>
            </a:extLst>
          </p:cNvPr>
          <p:cNvSpPr/>
          <p:nvPr/>
        </p:nvSpPr>
        <p:spPr>
          <a:xfrm>
            <a:off x="8017292" y="6491584"/>
            <a:ext cx="548657" cy="150438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00"/>
          </a:p>
        </p:txBody>
      </p:sp>
      <p:sp>
        <p:nvSpPr>
          <p:cNvPr id="198" name="Rectangle 197">
            <a:extLst>
              <a:ext uri="{FF2B5EF4-FFF2-40B4-BE49-F238E27FC236}">
                <a16:creationId xmlns:a16="http://schemas.microsoft.com/office/drawing/2014/main" id="{2E73E9CC-FFD9-1C9C-CE5D-4968DB5A9559}"/>
              </a:ext>
            </a:extLst>
          </p:cNvPr>
          <p:cNvSpPr/>
          <p:nvPr/>
        </p:nvSpPr>
        <p:spPr>
          <a:xfrm>
            <a:off x="8046614" y="5500846"/>
            <a:ext cx="548657" cy="150438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00"/>
          </a:p>
        </p:txBody>
      </p:sp>
      <p:cxnSp>
        <p:nvCxnSpPr>
          <p:cNvPr id="200" name="Straight Connector 199">
            <a:extLst>
              <a:ext uri="{FF2B5EF4-FFF2-40B4-BE49-F238E27FC236}">
                <a16:creationId xmlns:a16="http://schemas.microsoft.com/office/drawing/2014/main" id="{050A21FE-FBD9-4B64-061F-8D3A5DBF98C9}"/>
              </a:ext>
            </a:extLst>
          </p:cNvPr>
          <p:cNvCxnSpPr/>
          <p:nvPr/>
        </p:nvCxnSpPr>
        <p:spPr>
          <a:xfrm>
            <a:off x="3888321" y="1131570"/>
            <a:ext cx="0" cy="428471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1" name="Straight Connector 200">
            <a:extLst>
              <a:ext uri="{FF2B5EF4-FFF2-40B4-BE49-F238E27FC236}">
                <a16:creationId xmlns:a16="http://schemas.microsoft.com/office/drawing/2014/main" id="{B63148E6-6AB4-60A3-51E2-4E86B1043691}"/>
              </a:ext>
            </a:extLst>
          </p:cNvPr>
          <p:cNvCxnSpPr/>
          <p:nvPr/>
        </p:nvCxnSpPr>
        <p:spPr>
          <a:xfrm>
            <a:off x="8669871" y="1133128"/>
            <a:ext cx="0" cy="428471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9" name="Rectangle 208">
            <a:extLst>
              <a:ext uri="{FF2B5EF4-FFF2-40B4-BE49-F238E27FC236}">
                <a16:creationId xmlns:a16="http://schemas.microsoft.com/office/drawing/2014/main" id="{8BC166BC-276E-0C4F-638A-FF30A97D709A}"/>
              </a:ext>
            </a:extLst>
          </p:cNvPr>
          <p:cNvSpPr/>
          <p:nvPr/>
        </p:nvSpPr>
        <p:spPr>
          <a:xfrm rot="16200000">
            <a:off x="10214093" y="4039396"/>
            <a:ext cx="548657" cy="150438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00"/>
          </a:p>
        </p:txBody>
      </p:sp>
      <p:sp>
        <p:nvSpPr>
          <p:cNvPr id="210" name="Rectangle 209">
            <a:extLst>
              <a:ext uri="{FF2B5EF4-FFF2-40B4-BE49-F238E27FC236}">
                <a16:creationId xmlns:a16="http://schemas.microsoft.com/office/drawing/2014/main" id="{33C93ACB-4E57-04BC-F01B-C0D3153811BC}"/>
              </a:ext>
            </a:extLst>
          </p:cNvPr>
          <p:cNvSpPr/>
          <p:nvPr/>
        </p:nvSpPr>
        <p:spPr>
          <a:xfrm rot="16200000">
            <a:off x="10387982" y="3279016"/>
            <a:ext cx="548657" cy="150438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00"/>
          </a:p>
        </p:txBody>
      </p:sp>
      <p:sp>
        <p:nvSpPr>
          <p:cNvPr id="211" name="Rectangle 210">
            <a:extLst>
              <a:ext uri="{FF2B5EF4-FFF2-40B4-BE49-F238E27FC236}">
                <a16:creationId xmlns:a16="http://schemas.microsoft.com/office/drawing/2014/main" id="{52ECFF81-7539-A079-E6FB-B337AB150E1C}"/>
              </a:ext>
            </a:extLst>
          </p:cNvPr>
          <p:cNvSpPr/>
          <p:nvPr/>
        </p:nvSpPr>
        <p:spPr>
          <a:xfrm rot="16200000">
            <a:off x="10386964" y="4040136"/>
            <a:ext cx="548657" cy="150438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00"/>
          </a:p>
        </p:txBody>
      </p:sp>
      <p:cxnSp>
        <p:nvCxnSpPr>
          <p:cNvPr id="235" name="Straight Connector 234">
            <a:extLst>
              <a:ext uri="{FF2B5EF4-FFF2-40B4-BE49-F238E27FC236}">
                <a16:creationId xmlns:a16="http://schemas.microsoft.com/office/drawing/2014/main" id="{405F67F5-8325-DFAF-EE02-21BE614DF3A3}"/>
              </a:ext>
            </a:extLst>
          </p:cNvPr>
          <p:cNvCxnSpPr/>
          <p:nvPr/>
        </p:nvCxnSpPr>
        <p:spPr>
          <a:xfrm>
            <a:off x="1097280" y="2182611"/>
            <a:ext cx="0" cy="619104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44" name="Rectangle 243">
            <a:extLst>
              <a:ext uri="{FF2B5EF4-FFF2-40B4-BE49-F238E27FC236}">
                <a16:creationId xmlns:a16="http://schemas.microsoft.com/office/drawing/2014/main" id="{A65A419B-73FF-D9F7-76EF-D8FC5853B79A}"/>
              </a:ext>
            </a:extLst>
          </p:cNvPr>
          <p:cNvSpPr/>
          <p:nvPr/>
        </p:nvSpPr>
        <p:spPr>
          <a:xfrm>
            <a:off x="412378" y="2973553"/>
            <a:ext cx="351217" cy="619103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45" name="Straight Connector 244">
            <a:extLst>
              <a:ext uri="{FF2B5EF4-FFF2-40B4-BE49-F238E27FC236}">
                <a16:creationId xmlns:a16="http://schemas.microsoft.com/office/drawing/2014/main" id="{B7B33F99-588F-0332-BB79-D0AA62052058}"/>
              </a:ext>
            </a:extLst>
          </p:cNvPr>
          <p:cNvCxnSpPr/>
          <p:nvPr/>
        </p:nvCxnSpPr>
        <p:spPr>
          <a:xfrm>
            <a:off x="1193202" y="2186421"/>
            <a:ext cx="0" cy="619104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6" name="Straight Connector 245">
            <a:extLst>
              <a:ext uri="{FF2B5EF4-FFF2-40B4-BE49-F238E27FC236}">
                <a16:creationId xmlns:a16="http://schemas.microsoft.com/office/drawing/2014/main" id="{97E3E29B-4E03-7407-3CAD-45C58C2F5C28}"/>
              </a:ext>
            </a:extLst>
          </p:cNvPr>
          <p:cNvCxnSpPr/>
          <p:nvPr/>
        </p:nvCxnSpPr>
        <p:spPr>
          <a:xfrm>
            <a:off x="1296840" y="2181262"/>
            <a:ext cx="0" cy="619104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7" name="Straight Connector 246">
            <a:extLst>
              <a:ext uri="{FF2B5EF4-FFF2-40B4-BE49-F238E27FC236}">
                <a16:creationId xmlns:a16="http://schemas.microsoft.com/office/drawing/2014/main" id="{61D1C78D-FF91-987E-874B-79455B86BE0D}"/>
              </a:ext>
            </a:extLst>
          </p:cNvPr>
          <p:cNvCxnSpPr/>
          <p:nvPr/>
        </p:nvCxnSpPr>
        <p:spPr>
          <a:xfrm>
            <a:off x="1386360" y="2183474"/>
            <a:ext cx="0" cy="619104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8" name="Straight Connector 247">
            <a:extLst>
              <a:ext uri="{FF2B5EF4-FFF2-40B4-BE49-F238E27FC236}">
                <a16:creationId xmlns:a16="http://schemas.microsoft.com/office/drawing/2014/main" id="{473E9FC8-476B-1DF4-6116-CB2296799CB5}"/>
              </a:ext>
            </a:extLst>
          </p:cNvPr>
          <p:cNvCxnSpPr/>
          <p:nvPr/>
        </p:nvCxnSpPr>
        <p:spPr>
          <a:xfrm>
            <a:off x="1481514" y="2183474"/>
            <a:ext cx="0" cy="619104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9" name="Straight Connector 248">
            <a:extLst>
              <a:ext uri="{FF2B5EF4-FFF2-40B4-BE49-F238E27FC236}">
                <a16:creationId xmlns:a16="http://schemas.microsoft.com/office/drawing/2014/main" id="{F4507598-5F0B-239B-6EDD-1CF46E86A49B}"/>
              </a:ext>
            </a:extLst>
          </p:cNvPr>
          <p:cNvCxnSpPr/>
          <p:nvPr/>
        </p:nvCxnSpPr>
        <p:spPr>
          <a:xfrm>
            <a:off x="1571064" y="2183474"/>
            <a:ext cx="0" cy="619104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0" name="Straight Connector 249">
            <a:extLst>
              <a:ext uri="{FF2B5EF4-FFF2-40B4-BE49-F238E27FC236}">
                <a16:creationId xmlns:a16="http://schemas.microsoft.com/office/drawing/2014/main" id="{1DB9C00F-9968-F115-FD2E-7F7EB32696A2}"/>
              </a:ext>
            </a:extLst>
          </p:cNvPr>
          <p:cNvCxnSpPr/>
          <p:nvPr/>
        </p:nvCxnSpPr>
        <p:spPr>
          <a:xfrm>
            <a:off x="1741148" y="2186641"/>
            <a:ext cx="0" cy="619104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1" name="Straight Connector 250">
            <a:extLst>
              <a:ext uri="{FF2B5EF4-FFF2-40B4-BE49-F238E27FC236}">
                <a16:creationId xmlns:a16="http://schemas.microsoft.com/office/drawing/2014/main" id="{E8DDC91F-50DF-CC8D-AE97-E241FF4CE485}"/>
              </a:ext>
            </a:extLst>
          </p:cNvPr>
          <p:cNvCxnSpPr/>
          <p:nvPr/>
        </p:nvCxnSpPr>
        <p:spPr>
          <a:xfrm>
            <a:off x="1655429" y="2188430"/>
            <a:ext cx="0" cy="619104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2" name="Straight Connector 251">
            <a:extLst>
              <a:ext uri="{FF2B5EF4-FFF2-40B4-BE49-F238E27FC236}">
                <a16:creationId xmlns:a16="http://schemas.microsoft.com/office/drawing/2014/main" id="{DFD0FBEA-ABC3-F9A4-82F9-E291548D7773}"/>
              </a:ext>
            </a:extLst>
          </p:cNvPr>
          <p:cNvCxnSpPr/>
          <p:nvPr/>
        </p:nvCxnSpPr>
        <p:spPr>
          <a:xfrm>
            <a:off x="1841350" y="2195157"/>
            <a:ext cx="0" cy="619104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3" name="Straight Connector 252">
            <a:extLst>
              <a:ext uri="{FF2B5EF4-FFF2-40B4-BE49-F238E27FC236}">
                <a16:creationId xmlns:a16="http://schemas.microsoft.com/office/drawing/2014/main" id="{A0419386-FBE4-FD6E-BB4A-919AACFAE957}"/>
              </a:ext>
            </a:extLst>
          </p:cNvPr>
          <p:cNvCxnSpPr/>
          <p:nvPr/>
        </p:nvCxnSpPr>
        <p:spPr>
          <a:xfrm>
            <a:off x="1937272" y="2198967"/>
            <a:ext cx="0" cy="619104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4" name="Straight Connector 253">
            <a:extLst>
              <a:ext uri="{FF2B5EF4-FFF2-40B4-BE49-F238E27FC236}">
                <a16:creationId xmlns:a16="http://schemas.microsoft.com/office/drawing/2014/main" id="{58015F3F-E6AB-7E72-6BC5-D58792EDA2E8}"/>
              </a:ext>
            </a:extLst>
          </p:cNvPr>
          <p:cNvCxnSpPr/>
          <p:nvPr/>
        </p:nvCxnSpPr>
        <p:spPr>
          <a:xfrm>
            <a:off x="2040910" y="2193808"/>
            <a:ext cx="0" cy="619104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5" name="Straight Connector 254">
            <a:extLst>
              <a:ext uri="{FF2B5EF4-FFF2-40B4-BE49-F238E27FC236}">
                <a16:creationId xmlns:a16="http://schemas.microsoft.com/office/drawing/2014/main" id="{E31C3017-7CC6-3B09-593A-6F4EE8DA510E}"/>
              </a:ext>
            </a:extLst>
          </p:cNvPr>
          <p:cNvCxnSpPr/>
          <p:nvPr/>
        </p:nvCxnSpPr>
        <p:spPr>
          <a:xfrm>
            <a:off x="2130430" y="2196020"/>
            <a:ext cx="0" cy="619104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6" name="Straight Connector 255">
            <a:extLst>
              <a:ext uri="{FF2B5EF4-FFF2-40B4-BE49-F238E27FC236}">
                <a16:creationId xmlns:a16="http://schemas.microsoft.com/office/drawing/2014/main" id="{9E9C1CA9-CED4-7D0A-7061-CCD93EA6D208}"/>
              </a:ext>
            </a:extLst>
          </p:cNvPr>
          <p:cNvCxnSpPr/>
          <p:nvPr/>
        </p:nvCxnSpPr>
        <p:spPr>
          <a:xfrm>
            <a:off x="2225584" y="2196020"/>
            <a:ext cx="0" cy="619104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7" name="Straight Connector 256">
            <a:extLst>
              <a:ext uri="{FF2B5EF4-FFF2-40B4-BE49-F238E27FC236}">
                <a16:creationId xmlns:a16="http://schemas.microsoft.com/office/drawing/2014/main" id="{994CE0F7-59A9-76FC-4799-D6E5E0FE3E99}"/>
              </a:ext>
            </a:extLst>
          </p:cNvPr>
          <p:cNvCxnSpPr/>
          <p:nvPr/>
        </p:nvCxnSpPr>
        <p:spPr>
          <a:xfrm>
            <a:off x="2315134" y="2196020"/>
            <a:ext cx="0" cy="619104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8" name="Straight Connector 257">
            <a:extLst>
              <a:ext uri="{FF2B5EF4-FFF2-40B4-BE49-F238E27FC236}">
                <a16:creationId xmlns:a16="http://schemas.microsoft.com/office/drawing/2014/main" id="{9A017CA9-13DC-933F-1826-7EAD778C914F}"/>
              </a:ext>
            </a:extLst>
          </p:cNvPr>
          <p:cNvCxnSpPr/>
          <p:nvPr/>
        </p:nvCxnSpPr>
        <p:spPr>
          <a:xfrm>
            <a:off x="2485218" y="2199187"/>
            <a:ext cx="0" cy="619104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9" name="Straight Connector 258">
            <a:extLst>
              <a:ext uri="{FF2B5EF4-FFF2-40B4-BE49-F238E27FC236}">
                <a16:creationId xmlns:a16="http://schemas.microsoft.com/office/drawing/2014/main" id="{7EEF0A67-9CF5-889C-4A04-E48B9516B061}"/>
              </a:ext>
            </a:extLst>
          </p:cNvPr>
          <p:cNvCxnSpPr/>
          <p:nvPr/>
        </p:nvCxnSpPr>
        <p:spPr>
          <a:xfrm>
            <a:off x="2399499" y="2200976"/>
            <a:ext cx="0" cy="619104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0" name="Straight Connector 259">
            <a:extLst>
              <a:ext uri="{FF2B5EF4-FFF2-40B4-BE49-F238E27FC236}">
                <a16:creationId xmlns:a16="http://schemas.microsoft.com/office/drawing/2014/main" id="{C3826CFE-19E0-ED4C-F3BC-EC3612B2D68D}"/>
              </a:ext>
            </a:extLst>
          </p:cNvPr>
          <p:cNvCxnSpPr/>
          <p:nvPr/>
        </p:nvCxnSpPr>
        <p:spPr>
          <a:xfrm>
            <a:off x="2572870" y="2203193"/>
            <a:ext cx="0" cy="619104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1" name="Straight Connector 260">
            <a:extLst>
              <a:ext uri="{FF2B5EF4-FFF2-40B4-BE49-F238E27FC236}">
                <a16:creationId xmlns:a16="http://schemas.microsoft.com/office/drawing/2014/main" id="{E88598F3-D935-6FB8-E7C8-B84D74404444}"/>
              </a:ext>
            </a:extLst>
          </p:cNvPr>
          <p:cNvCxnSpPr/>
          <p:nvPr/>
        </p:nvCxnSpPr>
        <p:spPr>
          <a:xfrm>
            <a:off x="2668792" y="2207003"/>
            <a:ext cx="0" cy="619104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2" name="Straight Connector 261">
            <a:extLst>
              <a:ext uri="{FF2B5EF4-FFF2-40B4-BE49-F238E27FC236}">
                <a16:creationId xmlns:a16="http://schemas.microsoft.com/office/drawing/2014/main" id="{B4CC981A-F385-19CA-1986-923F496D83A5}"/>
              </a:ext>
            </a:extLst>
          </p:cNvPr>
          <p:cNvCxnSpPr/>
          <p:nvPr/>
        </p:nvCxnSpPr>
        <p:spPr>
          <a:xfrm>
            <a:off x="2772430" y="2201844"/>
            <a:ext cx="0" cy="619104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3" name="Straight Connector 262">
            <a:extLst>
              <a:ext uri="{FF2B5EF4-FFF2-40B4-BE49-F238E27FC236}">
                <a16:creationId xmlns:a16="http://schemas.microsoft.com/office/drawing/2014/main" id="{3C4461D4-8C2A-6CA7-3CD1-A3D1F1675E8B}"/>
              </a:ext>
            </a:extLst>
          </p:cNvPr>
          <p:cNvCxnSpPr/>
          <p:nvPr/>
        </p:nvCxnSpPr>
        <p:spPr>
          <a:xfrm>
            <a:off x="2861950" y="2204056"/>
            <a:ext cx="0" cy="619104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4" name="Straight Connector 263">
            <a:extLst>
              <a:ext uri="{FF2B5EF4-FFF2-40B4-BE49-F238E27FC236}">
                <a16:creationId xmlns:a16="http://schemas.microsoft.com/office/drawing/2014/main" id="{2CE20EA8-FFA7-BCAC-D17D-3A29007E818E}"/>
              </a:ext>
            </a:extLst>
          </p:cNvPr>
          <p:cNvCxnSpPr/>
          <p:nvPr/>
        </p:nvCxnSpPr>
        <p:spPr>
          <a:xfrm>
            <a:off x="2957104" y="2204056"/>
            <a:ext cx="0" cy="619104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5" name="Straight Connector 264">
            <a:extLst>
              <a:ext uri="{FF2B5EF4-FFF2-40B4-BE49-F238E27FC236}">
                <a16:creationId xmlns:a16="http://schemas.microsoft.com/office/drawing/2014/main" id="{3A501D23-E01F-3CE0-8EDF-D31C7B97185E}"/>
              </a:ext>
            </a:extLst>
          </p:cNvPr>
          <p:cNvCxnSpPr/>
          <p:nvPr/>
        </p:nvCxnSpPr>
        <p:spPr>
          <a:xfrm>
            <a:off x="3046654" y="2204056"/>
            <a:ext cx="0" cy="619104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6" name="Straight Connector 265">
            <a:extLst>
              <a:ext uri="{FF2B5EF4-FFF2-40B4-BE49-F238E27FC236}">
                <a16:creationId xmlns:a16="http://schemas.microsoft.com/office/drawing/2014/main" id="{4D7DB9EB-A87D-E0B4-0F6C-B5A240FDE537}"/>
              </a:ext>
            </a:extLst>
          </p:cNvPr>
          <p:cNvCxnSpPr/>
          <p:nvPr/>
        </p:nvCxnSpPr>
        <p:spPr>
          <a:xfrm>
            <a:off x="3216738" y="2207223"/>
            <a:ext cx="0" cy="619104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7" name="Straight Connector 266">
            <a:extLst>
              <a:ext uri="{FF2B5EF4-FFF2-40B4-BE49-F238E27FC236}">
                <a16:creationId xmlns:a16="http://schemas.microsoft.com/office/drawing/2014/main" id="{779C7D75-6F46-4F65-3257-C3C45AB515B3}"/>
              </a:ext>
            </a:extLst>
          </p:cNvPr>
          <p:cNvCxnSpPr/>
          <p:nvPr/>
        </p:nvCxnSpPr>
        <p:spPr>
          <a:xfrm>
            <a:off x="3131019" y="2209012"/>
            <a:ext cx="0" cy="619104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8" name="Straight Connector 267">
            <a:extLst>
              <a:ext uri="{FF2B5EF4-FFF2-40B4-BE49-F238E27FC236}">
                <a16:creationId xmlns:a16="http://schemas.microsoft.com/office/drawing/2014/main" id="{D15E4ABC-7A4E-72EC-3DFF-D1A193509BB8}"/>
              </a:ext>
            </a:extLst>
          </p:cNvPr>
          <p:cNvCxnSpPr/>
          <p:nvPr/>
        </p:nvCxnSpPr>
        <p:spPr>
          <a:xfrm>
            <a:off x="1104447" y="2975094"/>
            <a:ext cx="0" cy="619104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9" name="Straight Connector 268">
            <a:extLst>
              <a:ext uri="{FF2B5EF4-FFF2-40B4-BE49-F238E27FC236}">
                <a16:creationId xmlns:a16="http://schemas.microsoft.com/office/drawing/2014/main" id="{23F79AAA-013F-3C0D-2DB2-1D491D95C4D6}"/>
              </a:ext>
            </a:extLst>
          </p:cNvPr>
          <p:cNvCxnSpPr/>
          <p:nvPr/>
        </p:nvCxnSpPr>
        <p:spPr>
          <a:xfrm>
            <a:off x="1200369" y="2978904"/>
            <a:ext cx="0" cy="619104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0" name="Straight Connector 269">
            <a:extLst>
              <a:ext uri="{FF2B5EF4-FFF2-40B4-BE49-F238E27FC236}">
                <a16:creationId xmlns:a16="http://schemas.microsoft.com/office/drawing/2014/main" id="{72FB5352-2D0B-A39B-D413-B94898BF7DAC}"/>
              </a:ext>
            </a:extLst>
          </p:cNvPr>
          <p:cNvCxnSpPr/>
          <p:nvPr/>
        </p:nvCxnSpPr>
        <p:spPr>
          <a:xfrm>
            <a:off x="1304007" y="2973745"/>
            <a:ext cx="0" cy="619104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1" name="Straight Connector 270">
            <a:extLst>
              <a:ext uri="{FF2B5EF4-FFF2-40B4-BE49-F238E27FC236}">
                <a16:creationId xmlns:a16="http://schemas.microsoft.com/office/drawing/2014/main" id="{0FD1C167-4068-B31C-7DA0-132D103F6A98}"/>
              </a:ext>
            </a:extLst>
          </p:cNvPr>
          <p:cNvCxnSpPr/>
          <p:nvPr/>
        </p:nvCxnSpPr>
        <p:spPr>
          <a:xfrm>
            <a:off x="1393527" y="2975957"/>
            <a:ext cx="0" cy="619104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2" name="Straight Connector 271">
            <a:extLst>
              <a:ext uri="{FF2B5EF4-FFF2-40B4-BE49-F238E27FC236}">
                <a16:creationId xmlns:a16="http://schemas.microsoft.com/office/drawing/2014/main" id="{23BA7B49-DF88-CD92-6EF8-C944A107D2C4}"/>
              </a:ext>
            </a:extLst>
          </p:cNvPr>
          <p:cNvCxnSpPr/>
          <p:nvPr/>
        </p:nvCxnSpPr>
        <p:spPr>
          <a:xfrm>
            <a:off x="1488681" y="2975957"/>
            <a:ext cx="0" cy="619104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3" name="Straight Connector 272">
            <a:extLst>
              <a:ext uri="{FF2B5EF4-FFF2-40B4-BE49-F238E27FC236}">
                <a16:creationId xmlns:a16="http://schemas.microsoft.com/office/drawing/2014/main" id="{2055B174-6F5A-88DC-1378-167A242D8DF3}"/>
              </a:ext>
            </a:extLst>
          </p:cNvPr>
          <p:cNvCxnSpPr/>
          <p:nvPr/>
        </p:nvCxnSpPr>
        <p:spPr>
          <a:xfrm>
            <a:off x="1578231" y="2975957"/>
            <a:ext cx="0" cy="619104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4" name="Straight Connector 273">
            <a:extLst>
              <a:ext uri="{FF2B5EF4-FFF2-40B4-BE49-F238E27FC236}">
                <a16:creationId xmlns:a16="http://schemas.microsoft.com/office/drawing/2014/main" id="{6D1EA427-8D3C-D1F2-A98B-2B2A39D8D9E4}"/>
              </a:ext>
            </a:extLst>
          </p:cNvPr>
          <p:cNvCxnSpPr/>
          <p:nvPr/>
        </p:nvCxnSpPr>
        <p:spPr>
          <a:xfrm>
            <a:off x="1748315" y="2979124"/>
            <a:ext cx="0" cy="619104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5" name="Straight Connector 274">
            <a:extLst>
              <a:ext uri="{FF2B5EF4-FFF2-40B4-BE49-F238E27FC236}">
                <a16:creationId xmlns:a16="http://schemas.microsoft.com/office/drawing/2014/main" id="{64EE33E9-8DBA-0A2F-D3AD-926359785513}"/>
              </a:ext>
            </a:extLst>
          </p:cNvPr>
          <p:cNvCxnSpPr/>
          <p:nvPr/>
        </p:nvCxnSpPr>
        <p:spPr>
          <a:xfrm>
            <a:off x="1662596" y="2980913"/>
            <a:ext cx="0" cy="619104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6" name="Straight Connector 275">
            <a:extLst>
              <a:ext uri="{FF2B5EF4-FFF2-40B4-BE49-F238E27FC236}">
                <a16:creationId xmlns:a16="http://schemas.microsoft.com/office/drawing/2014/main" id="{1293430B-80A0-AC67-7C17-73506376909B}"/>
              </a:ext>
            </a:extLst>
          </p:cNvPr>
          <p:cNvCxnSpPr/>
          <p:nvPr/>
        </p:nvCxnSpPr>
        <p:spPr>
          <a:xfrm>
            <a:off x="1848517" y="2987640"/>
            <a:ext cx="0" cy="619104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7" name="Straight Connector 276">
            <a:extLst>
              <a:ext uri="{FF2B5EF4-FFF2-40B4-BE49-F238E27FC236}">
                <a16:creationId xmlns:a16="http://schemas.microsoft.com/office/drawing/2014/main" id="{96A92993-0797-E7B3-63E9-055B23957EAC}"/>
              </a:ext>
            </a:extLst>
          </p:cNvPr>
          <p:cNvCxnSpPr/>
          <p:nvPr/>
        </p:nvCxnSpPr>
        <p:spPr>
          <a:xfrm>
            <a:off x="1944439" y="2991450"/>
            <a:ext cx="0" cy="619104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8" name="Straight Connector 277">
            <a:extLst>
              <a:ext uri="{FF2B5EF4-FFF2-40B4-BE49-F238E27FC236}">
                <a16:creationId xmlns:a16="http://schemas.microsoft.com/office/drawing/2014/main" id="{9B31FE48-8A81-D39B-2844-EF1C4A43B907}"/>
              </a:ext>
            </a:extLst>
          </p:cNvPr>
          <p:cNvCxnSpPr/>
          <p:nvPr/>
        </p:nvCxnSpPr>
        <p:spPr>
          <a:xfrm>
            <a:off x="2048077" y="2986291"/>
            <a:ext cx="0" cy="619104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9" name="Straight Connector 278">
            <a:extLst>
              <a:ext uri="{FF2B5EF4-FFF2-40B4-BE49-F238E27FC236}">
                <a16:creationId xmlns:a16="http://schemas.microsoft.com/office/drawing/2014/main" id="{B090A4A7-C4E2-7A62-BB9D-13AD98E7DD93}"/>
              </a:ext>
            </a:extLst>
          </p:cNvPr>
          <p:cNvCxnSpPr/>
          <p:nvPr/>
        </p:nvCxnSpPr>
        <p:spPr>
          <a:xfrm>
            <a:off x="2137597" y="2988503"/>
            <a:ext cx="0" cy="619104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0" name="Straight Connector 279">
            <a:extLst>
              <a:ext uri="{FF2B5EF4-FFF2-40B4-BE49-F238E27FC236}">
                <a16:creationId xmlns:a16="http://schemas.microsoft.com/office/drawing/2014/main" id="{D605C160-E530-0D7F-2705-7CD81E25C82F}"/>
              </a:ext>
            </a:extLst>
          </p:cNvPr>
          <p:cNvCxnSpPr/>
          <p:nvPr/>
        </p:nvCxnSpPr>
        <p:spPr>
          <a:xfrm>
            <a:off x="2232751" y="2988503"/>
            <a:ext cx="0" cy="619104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1" name="Straight Connector 280">
            <a:extLst>
              <a:ext uri="{FF2B5EF4-FFF2-40B4-BE49-F238E27FC236}">
                <a16:creationId xmlns:a16="http://schemas.microsoft.com/office/drawing/2014/main" id="{E6161058-C6FD-ACAF-512D-D015BFD3BDDA}"/>
              </a:ext>
            </a:extLst>
          </p:cNvPr>
          <p:cNvCxnSpPr/>
          <p:nvPr/>
        </p:nvCxnSpPr>
        <p:spPr>
          <a:xfrm>
            <a:off x="2322301" y="2988503"/>
            <a:ext cx="0" cy="619104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2" name="Straight Connector 281">
            <a:extLst>
              <a:ext uri="{FF2B5EF4-FFF2-40B4-BE49-F238E27FC236}">
                <a16:creationId xmlns:a16="http://schemas.microsoft.com/office/drawing/2014/main" id="{4299D6B1-6D0E-14F7-67AB-5C61FF9379DF}"/>
              </a:ext>
            </a:extLst>
          </p:cNvPr>
          <p:cNvCxnSpPr/>
          <p:nvPr/>
        </p:nvCxnSpPr>
        <p:spPr>
          <a:xfrm>
            <a:off x="2492385" y="2991670"/>
            <a:ext cx="0" cy="619104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3" name="Straight Connector 282">
            <a:extLst>
              <a:ext uri="{FF2B5EF4-FFF2-40B4-BE49-F238E27FC236}">
                <a16:creationId xmlns:a16="http://schemas.microsoft.com/office/drawing/2014/main" id="{0A8BD323-1D99-CA76-F5D8-3854116220CE}"/>
              </a:ext>
            </a:extLst>
          </p:cNvPr>
          <p:cNvCxnSpPr/>
          <p:nvPr/>
        </p:nvCxnSpPr>
        <p:spPr>
          <a:xfrm>
            <a:off x="2406666" y="2993459"/>
            <a:ext cx="0" cy="619104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4" name="Straight Connector 283">
            <a:extLst>
              <a:ext uri="{FF2B5EF4-FFF2-40B4-BE49-F238E27FC236}">
                <a16:creationId xmlns:a16="http://schemas.microsoft.com/office/drawing/2014/main" id="{7E74AA40-EE2E-D34F-41EA-0B7D758802F3}"/>
              </a:ext>
            </a:extLst>
          </p:cNvPr>
          <p:cNvCxnSpPr/>
          <p:nvPr/>
        </p:nvCxnSpPr>
        <p:spPr>
          <a:xfrm>
            <a:off x="2580037" y="2995676"/>
            <a:ext cx="0" cy="619104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5" name="Straight Connector 284">
            <a:extLst>
              <a:ext uri="{FF2B5EF4-FFF2-40B4-BE49-F238E27FC236}">
                <a16:creationId xmlns:a16="http://schemas.microsoft.com/office/drawing/2014/main" id="{98B99BF1-E2A0-573D-CC9F-D40B127F726E}"/>
              </a:ext>
            </a:extLst>
          </p:cNvPr>
          <p:cNvCxnSpPr/>
          <p:nvPr/>
        </p:nvCxnSpPr>
        <p:spPr>
          <a:xfrm>
            <a:off x="2675959" y="2999486"/>
            <a:ext cx="0" cy="619104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6" name="Straight Connector 285">
            <a:extLst>
              <a:ext uri="{FF2B5EF4-FFF2-40B4-BE49-F238E27FC236}">
                <a16:creationId xmlns:a16="http://schemas.microsoft.com/office/drawing/2014/main" id="{ECED7B67-6963-AFB7-6C74-4B4BE0F129C6}"/>
              </a:ext>
            </a:extLst>
          </p:cNvPr>
          <p:cNvCxnSpPr/>
          <p:nvPr/>
        </p:nvCxnSpPr>
        <p:spPr>
          <a:xfrm>
            <a:off x="2779597" y="2994327"/>
            <a:ext cx="0" cy="619104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7" name="Straight Connector 286">
            <a:extLst>
              <a:ext uri="{FF2B5EF4-FFF2-40B4-BE49-F238E27FC236}">
                <a16:creationId xmlns:a16="http://schemas.microsoft.com/office/drawing/2014/main" id="{66FE04A2-97C3-05DA-222B-93510B47B981}"/>
              </a:ext>
            </a:extLst>
          </p:cNvPr>
          <p:cNvCxnSpPr/>
          <p:nvPr/>
        </p:nvCxnSpPr>
        <p:spPr>
          <a:xfrm>
            <a:off x="2869117" y="2996539"/>
            <a:ext cx="0" cy="619104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8" name="Straight Connector 287">
            <a:extLst>
              <a:ext uri="{FF2B5EF4-FFF2-40B4-BE49-F238E27FC236}">
                <a16:creationId xmlns:a16="http://schemas.microsoft.com/office/drawing/2014/main" id="{BF163271-153C-C0E9-C255-B5CBF963F478}"/>
              </a:ext>
            </a:extLst>
          </p:cNvPr>
          <p:cNvCxnSpPr/>
          <p:nvPr/>
        </p:nvCxnSpPr>
        <p:spPr>
          <a:xfrm>
            <a:off x="2964271" y="2996539"/>
            <a:ext cx="0" cy="619104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9" name="Straight Connector 288">
            <a:extLst>
              <a:ext uri="{FF2B5EF4-FFF2-40B4-BE49-F238E27FC236}">
                <a16:creationId xmlns:a16="http://schemas.microsoft.com/office/drawing/2014/main" id="{EBE90DE5-90EB-732E-0589-7209F6D35E2A}"/>
              </a:ext>
            </a:extLst>
          </p:cNvPr>
          <p:cNvCxnSpPr/>
          <p:nvPr/>
        </p:nvCxnSpPr>
        <p:spPr>
          <a:xfrm>
            <a:off x="3053821" y="2996539"/>
            <a:ext cx="0" cy="619104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0" name="Straight Connector 289">
            <a:extLst>
              <a:ext uri="{FF2B5EF4-FFF2-40B4-BE49-F238E27FC236}">
                <a16:creationId xmlns:a16="http://schemas.microsoft.com/office/drawing/2014/main" id="{ADFD1D30-CB73-B50A-69CC-D8298AFF84F6}"/>
              </a:ext>
            </a:extLst>
          </p:cNvPr>
          <p:cNvCxnSpPr/>
          <p:nvPr/>
        </p:nvCxnSpPr>
        <p:spPr>
          <a:xfrm>
            <a:off x="3223905" y="2999706"/>
            <a:ext cx="0" cy="619104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1" name="Straight Connector 290">
            <a:extLst>
              <a:ext uri="{FF2B5EF4-FFF2-40B4-BE49-F238E27FC236}">
                <a16:creationId xmlns:a16="http://schemas.microsoft.com/office/drawing/2014/main" id="{CBD847C0-7274-D7DA-4CED-7C98E71ACD41}"/>
              </a:ext>
            </a:extLst>
          </p:cNvPr>
          <p:cNvCxnSpPr/>
          <p:nvPr/>
        </p:nvCxnSpPr>
        <p:spPr>
          <a:xfrm>
            <a:off x="3138186" y="3001495"/>
            <a:ext cx="0" cy="619104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2" name="Straight Connector 291">
            <a:extLst>
              <a:ext uri="{FF2B5EF4-FFF2-40B4-BE49-F238E27FC236}">
                <a16:creationId xmlns:a16="http://schemas.microsoft.com/office/drawing/2014/main" id="{A0047FF2-4BF1-AC11-1DD1-06FC351DC722}"/>
              </a:ext>
            </a:extLst>
          </p:cNvPr>
          <p:cNvCxnSpPr/>
          <p:nvPr/>
        </p:nvCxnSpPr>
        <p:spPr>
          <a:xfrm>
            <a:off x="1109828" y="3792671"/>
            <a:ext cx="0" cy="619104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3" name="Straight Connector 292">
            <a:extLst>
              <a:ext uri="{FF2B5EF4-FFF2-40B4-BE49-F238E27FC236}">
                <a16:creationId xmlns:a16="http://schemas.microsoft.com/office/drawing/2014/main" id="{3EF971C3-E485-A8BA-BAC0-0B142DFA7AFD}"/>
              </a:ext>
            </a:extLst>
          </p:cNvPr>
          <p:cNvCxnSpPr/>
          <p:nvPr/>
        </p:nvCxnSpPr>
        <p:spPr>
          <a:xfrm>
            <a:off x="1205750" y="3796481"/>
            <a:ext cx="0" cy="619104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4" name="Straight Connector 293">
            <a:extLst>
              <a:ext uri="{FF2B5EF4-FFF2-40B4-BE49-F238E27FC236}">
                <a16:creationId xmlns:a16="http://schemas.microsoft.com/office/drawing/2014/main" id="{79B3A5DE-9C7E-8CFB-B2D1-DFA787D83923}"/>
              </a:ext>
            </a:extLst>
          </p:cNvPr>
          <p:cNvCxnSpPr/>
          <p:nvPr/>
        </p:nvCxnSpPr>
        <p:spPr>
          <a:xfrm>
            <a:off x="1309388" y="3791322"/>
            <a:ext cx="0" cy="619104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5" name="Straight Connector 294">
            <a:extLst>
              <a:ext uri="{FF2B5EF4-FFF2-40B4-BE49-F238E27FC236}">
                <a16:creationId xmlns:a16="http://schemas.microsoft.com/office/drawing/2014/main" id="{232864B7-4451-4E62-26A3-267647185642}"/>
              </a:ext>
            </a:extLst>
          </p:cNvPr>
          <p:cNvCxnSpPr/>
          <p:nvPr/>
        </p:nvCxnSpPr>
        <p:spPr>
          <a:xfrm>
            <a:off x="1398908" y="3793534"/>
            <a:ext cx="0" cy="619104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6" name="Straight Connector 295">
            <a:extLst>
              <a:ext uri="{FF2B5EF4-FFF2-40B4-BE49-F238E27FC236}">
                <a16:creationId xmlns:a16="http://schemas.microsoft.com/office/drawing/2014/main" id="{FCE44723-1A98-4C25-3953-17EE7BD80993}"/>
              </a:ext>
            </a:extLst>
          </p:cNvPr>
          <p:cNvCxnSpPr/>
          <p:nvPr/>
        </p:nvCxnSpPr>
        <p:spPr>
          <a:xfrm>
            <a:off x="1494062" y="3793534"/>
            <a:ext cx="0" cy="619104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7" name="Straight Connector 296">
            <a:extLst>
              <a:ext uri="{FF2B5EF4-FFF2-40B4-BE49-F238E27FC236}">
                <a16:creationId xmlns:a16="http://schemas.microsoft.com/office/drawing/2014/main" id="{4C5E2F24-B676-8A08-EC92-1ADFBCB19D43}"/>
              </a:ext>
            </a:extLst>
          </p:cNvPr>
          <p:cNvCxnSpPr/>
          <p:nvPr/>
        </p:nvCxnSpPr>
        <p:spPr>
          <a:xfrm>
            <a:off x="1583612" y="3793534"/>
            <a:ext cx="0" cy="619104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8" name="Straight Connector 297">
            <a:extLst>
              <a:ext uri="{FF2B5EF4-FFF2-40B4-BE49-F238E27FC236}">
                <a16:creationId xmlns:a16="http://schemas.microsoft.com/office/drawing/2014/main" id="{3A910C78-2C42-F1AD-F86A-8395160D77F1}"/>
              </a:ext>
            </a:extLst>
          </p:cNvPr>
          <p:cNvCxnSpPr/>
          <p:nvPr/>
        </p:nvCxnSpPr>
        <p:spPr>
          <a:xfrm>
            <a:off x="1753696" y="3796701"/>
            <a:ext cx="0" cy="619104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9" name="Straight Connector 298">
            <a:extLst>
              <a:ext uri="{FF2B5EF4-FFF2-40B4-BE49-F238E27FC236}">
                <a16:creationId xmlns:a16="http://schemas.microsoft.com/office/drawing/2014/main" id="{9676300B-39E6-9B8B-5433-CEE98FD0A10E}"/>
              </a:ext>
            </a:extLst>
          </p:cNvPr>
          <p:cNvCxnSpPr/>
          <p:nvPr/>
        </p:nvCxnSpPr>
        <p:spPr>
          <a:xfrm>
            <a:off x="1667977" y="3798490"/>
            <a:ext cx="0" cy="619104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0" name="Straight Connector 299">
            <a:extLst>
              <a:ext uri="{FF2B5EF4-FFF2-40B4-BE49-F238E27FC236}">
                <a16:creationId xmlns:a16="http://schemas.microsoft.com/office/drawing/2014/main" id="{7C8AEDDB-AD20-1FE9-3F70-22CA41597086}"/>
              </a:ext>
            </a:extLst>
          </p:cNvPr>
          <p:cNvCxnSpPr/>
          <p:nvPr/>
        </p:nvCxnSpPr>
        <p:spPr>
          <a:xfrm>
            <a:off x="1853898" y="3805217"/>
            <a:ext cx="0" cy="619104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1" name="Straight Connector 300">
            <a:extLst>
              <a:ext uri="{FF2B5EF4-FFF2-40B4-BE49-F238E27FC236}">
                <a16:creationId xmlns:a16="http://schemas.microsoft.com/office/drawing/2014/main" id="{F531339D-46EC-80BE-2F80-912EC41598D2}"/>
              </a:ext>
            </a:extLst>
          </p:cNvPr>
          <p:cNvCxnSpPr/>
          <p:nvPr/>
        </p:nvCxnSpPr>
        <p:spPr>
          <a:xfrm>
            <a:off x="1949820" y="3809027"/>
            <a:ext cx="0" cy="619104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2" name="Straight Connector 301">
            <a:extLst>
              <a:ext uri="{FF2B5EF4-FFF2-40B4-BE49-F238E27FC236}">
                <a16:creationId xmlns:a16="http://schemas.microsoft.com/office/drawing/2014/main" id="{68A2C103-2DCF-893D-08BF-513FF12D065C}"/>
              </a:ext>
            </a:extLst>
          </p:cNvPr>
          <p:cNvCxnSpPr/>
          <p:nvPr/>
        </p:nvCxnSpPr>
        <p:spPr>
          <a:xfrm>
            <a:off x="2053458" y="3803868"/>
            <a:ext cx="0" cy="619104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3" name="Straight Connector 302">
            <a:extLst>
              <a:ext uri="{FF2B5EF4-FFF2-40B4-BE49-F238E27FC236}">
                <a16:creationId xmlns:a16="http://schemas.microsoft.com/office/drawing/2014/main" id="{BA6865FE-9287-1D03-F748-9082B7B3A14A}"/>
              </a:ext>
            </a:extLst>
          </p:cNvPr>
          <p:cNvCxnSpPr/>
          <p:nvPr/>
        </p:nvCxnSpPr>
        <p:spPr>
          <a:xfrm>
            <a:off x="2142978" y="3806080"/>
            <a:ext cx="0" cy="619104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4" name="Straight Connector 303">
            <a:extLst>
              <a:ext uri="{FF2B5EF4-FFF2-40B4-BE49-F238E27FC236}">
                <a16:creationId xmlns:a16="http://schemas.microsoft.com/office/drawing/2014/main" id="{5A4ABA9D-0A2D-0742-0C25-E5300B3CEACD}"/>
              </a:ext>
            </a:extLst>
          </p:cNvPr>
          <p:cNvCxnSpPr/>
          <p:nvPr/>
        </p:nvCxnSpPr>
        <p:spPr>
          <a:xfrm>
            <a:off x="2238132" y="3806080"/>
            <a:ext cx="0" cy="619104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5" name="Straight Connector 304">
            <a:extLst>
              <a:ext uri="{FF2B5EF4-FFF2-40B4-BE49-F238E27FC236}">
                <a16:creationId xmlns:a16="http://schemas.microsoft.com/office/drawing/2014/main" id="{C5ACADA3-C740-78A6-573D-59F77E31E12B}"/>
              </a:ext>
            </a:extLst>
          </p:cNvPr>
          <p:cNvCxnSpPr/>
          <p:nvPr/>
        </p:nvCxnSpPr>
        <p:spPr>
          <a:xfrm>
            <a:off x="2327682" y="3806080"/>
            <a:ext cx="0" cy="619104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6" name="Straight Connector 305">
            <a:extLst>
              <a:ext uri="{FF2B5EF4-FFF2-40B4-BE49-F238E27FC236}">
                <a16:creationId xmlns:a16="http://schemas.microsoft.com/office/drawing/2014/main" id="{559A4178-7E46-9020-7413-496AEA07700C}"/>
              </a:ext>
            </a:extLst>
          </p:cNvPr>
          <p:cNvCxnSpPr/>
          <p:nvPr/>
        </p:nvCxnSpPr>
        <p:spPr>
          <a:xfrm>
            <a:off x="2497766" y="3809247"/>
            <a:ext cx="0" cy="619104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7" name="Straight Connector 306">
            <a:extLst>
              <a:ext uri="{FF2B5EF4-FFF2-40B4-BE49-F238E27FC236}">
                <a16:creationId xmlns:a16="http://schemas.microsoft.com/office/drawing/2014/main" id="{10B5A53F-9995-2D33-DBF1-F2ED75081970}"/>
              </a:ext>
            </a:extLst>
          </p:cNvPr>
          <p:cNvCxnSpPr/>
          <p:nvPr/>
        </p:nvCxnSpPr>
        <p:spPr>
          <a:xfrm>
            <a:off x="2412047" y="3811036"/>
            <a:ext cx="0" cy="619104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8" name="Straight Connector 307">
            <a:extLst>
              <a:ext uri="{FF2B5EF4-FFF2-40B4-BE49-F238E27FC236}">
                <a16:creationId xmlns:a16="http://schemas.microsoft.com/office/drawing/2014/main" id="{7EB350F9-96AA-9FA4-6F56-3991B281039F}"/>
              </a:ext>
            </a:extLst>
          </p:cNvPr>
          <p:cNvCxnSpPr/>
          <p:nvPr/>
        </p:nvCxnSpPr>
        <p:spPr>
          <a:xfrm>
            <a:off x="2585418" y="3813253"/>
            <a:ext cx="0" cy="619104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9" name="Straight Connector 308">
            <a:extLst>
              <a:ext uri="{FF2B5EF4-FFF2-40B4-BE49-F238E27FC236}">
                <a16:creationId xmlns:a16="http://schemas.microsoft.com/office/drawing/2014/main" id="{7DC5A669-B79F-3E46-4464-36AAC82CF99D}"/>
              </a:ext>
            </a:extLst>
          </p:cNvPr>
          <p:cNvCxnSpPr/>
          <p:nvPr/>
        </p:nvCxnSpPr>
        <p:spPr>
          <a:xfrm>
            <a:off x="2681340" y="3817063"/>
            <a:ext cx="0" cy="619104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0" name="Straight Connector 309">
            <a:extLst>
              <a:ext uri="{FF2B5EF4-FFF2-40B4-BE49-F238E27FC236}">
                <a16:creationId xmlns:a16="http://schemas.microsoft.com/office/drawing/2014/main" id="{69F2AF01-69D5-FFBB-4960-0C50CDBEFFC1}"/>
              </a:ext>
            </a:extLst>
          </p:cNvPr>
          <p:cNvCxnSpPr/>
          <p:nvPr/>
        </p:nvCxnSpPr>
        <p:spPr>
          <a:xfrm>
            <a:off x="2784978" y="3811904"/>
            <a:ext cx="0" cy="619104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1" name="Straight Connector 310">
            <a:extLst>
              <a:ext uri="{FF2B5EF4-FFF2-40B4-BE49-F238E27FC236}">
                <a16:creationId xmlns:a16="http://schemas.microsoft.com/office/drawing/2014/main" id="{CB551A7B-296B-4BD2-FC5E-73FFA52D4D4F}"/>
              </a:ext>
            </a:extLst>
          </p:cNvPr>
          <p:cNvCxnSpPr/>
          <p:nvPr/>
        </p:nvCxnSpPr>
        <p:spPr>
          <a:xfrm>
            <a:off x="2874498" y="3814116"/>
            <a:ext cx="0" cy="619104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2" name="Straight Connector 311">
            <a:extLst>
              <a:ext uri="{FF2B5EF4-FFF2-40B4-BE49-F238E27FC236}">
                <a16:creationId xmlns:a16="http://schemas.microsoft.com/office/drawing/2014/main" id="{23803050-E311-9CF7-2815-B5AD4988E6D0}"/>
              </a:ext>
            </a:extLst>
          </p:cNvPr>
          <p:cNvCxnSpPr/>
          <p:nvPr/>
        </p:nvCxnSpPr>
        <p:spPr>
          <a:xfrm>
            <a:off x="2969652" y="3814116"/>
            <a:ext cx="0" cy="619104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3" name="Straight Connector 312">
            <a:extLst>
              <a:ext uri="{FF2B5EF4-FFF2-40B4-BE49-F238E27FC236}">
                <a16:creationId xmlns:a16="http://schemas.microsoft.com/office/drawing/2014/main" id="{081A50F6-C834-CB63-9A84-2743C99B9F8A}"/>
              </a:ext>
            </a:extLst>
          </p:cNvPr>
          <p:cNvCxnSpPr/>
          <p:nvPr/>
        </p:nvCxnSpPr>
        <p:spPr>
          <a:xfrm>
            <a:off x="3059202" y="3814116"/>
            <a:ext cx="0" cy="619104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4" name="Straight Connector 313">
            <a:extLst>
              <a:ext uri="{FF2B5EF4-FFF2-40B4-BE49-F238E27FC236}">
                <a16:creationId xmlns:a16="http://schemas.microsoft.com/office/drawing/2014/main" id="{719108ED-9CE9-BDB6-224A-C79524C8C76C}"/>
              </a:ext>
            </a:extLst>
          </p:cNvPr>
          <p:cNvCxnSpPr/>
          <p:nvPr/>
        </p:nvCxnSpPr>
        <p:spPr>
          <a:xfrm>
            <a:off x="3229286" y="3817283"/>
            <a:ext cx="0" cy="619104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5" name="Straight Connector 314">
            <a:extLst>
              <a:ext uri="{FF2B5EF4-FFF2-40B4-BE49-F238E27FC236}">
                <a16:creationId xmlns:a16="http://schemas.microsoft.com/office/drawing/2014/main" id="{092A467D-1CEC-89A1-4C2C-2A8849AD3682}"/>
              </a:ext>
            </a:extLst>
          </p:cNvPr>
          <p:cNvCxnSpPr/>
          <p:nvPr/>
        </p:nvCxnSpPr>
        <p:spPr>
          <a:xfrm>
            <a:off x="3143567" y="3819072"/>
            <a:ext cx="0" cy="619104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6" name="Straight Connector 315">
            <a:extLst>
              <a:ext uri="{FF2B5EF4-FFF2-40B4-BE49-F238E27FC236}">
                <a16:creationId xmlns:a16="http://schemas.microsoft.com/office/drawing/2014/main" id="{5EA9204C-9DCF-0CC1-FF11-58AD1A9E0FFE}"/>
              </a:ext>
            </a:extLst>
          </p:cNvPr>
          <p:cNvCxnSpPr/>
          <p:nvPr/>
        </p:nvCxnSpPr>
        <p:spPr>
          <a:xfrm>
            <a:off x="1112162" y="1378555"/>
            <a:ext cx="0" cy="619104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7" name="Straight Connector 316">
            <a:extLst>
              <a:ext uri="{FF2B5EF4-FFF2-40B4-BE49-F238E27FC236}">
                <a16:creationId xmlns:a16="http://schemas.microsoft.com/office/drawing/2014/main" id="{469C8563-6076-6338-C7E0-FBB7926F7F38}"/>
              </a:ext>
            </a:extLst>
          </p:cNvPr>
          <p:cNvCxnSpPr/>
          <p:nvPr/>
        </p:nvCxnSpPr>
        <p:spPr>
          <a:xfrm>
            <a:off x="1208084" y="1382365"/>
            <a:ext cx="0" cy="619104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8" name="Straight Connector 317">
            <a:extLst>
              <a:ext uri="{FF2B5EF4-FFF2-40B4-BE49-F238E27FC236}">
                <a16:creationId xmlns:a16="http://schemas.microsoft.com/office/drawing/2014/main" id="{C3947F80-F6AA-B124-6450-D78E74C96FFF}"/>
              </a:ext>
            </a:extLst>
          </p:cNvPr>
          <p:cNvCxnSpPr/>
          <p:nvPr/>
        </p:nvCxnSpPr>
        <p:spPr>
          <a:xfrm>
            <a:off x="1311722" y="1377206"/>
            <a:ext cx="0" cy="619104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9" name="Straight Connector 318">
            <a:extLst>
              <a:ext uri="{FF2B5EF4-FFF2-40B4-BE49-F238E27FC236}">
                <a16:creationId xmlns:a16="http://schemas.microsoft.com/office/drawing/2014/main" id="{6ED129D6-2888-31F4-E201-9C98D8CC6FCE}"/>
              </a:ext>
            </a:extLst>
          </p:cNvPr>
          <p:cNvCxnSpPr/>
          <p:nvPr/>
        </p:nvCxnSpPr>
        <p:spPr>
          <a:xfrm>
            <a:off x="1401242" y="1379418"/>
            <a:ext cx="0" cy="619104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0" name="Straight Connector 319">
            <a:extLst>
              <a:ext uri="{FF2B5EF4-FFF2-40B4-BE49-F238E27FC236}">
                <a16:creationId xmlns:a16="http://schemas.microsoft.com/office/drawing/2014/main" id="{913715C6-BC57-D5A6-16DA-D2820638CB19}"/>
              </a:ext>
            </a:extLst>
          </p:cNvPr>
          <p:cNvCxnSpPr/>
          <p:nvPr/>
        </p:nvCxnSpPr>
        <p:spPr>
          <a:xfrm>
            <a:off x="1496396" y="1379418"/>
            <a:ext cx="0" cy="619104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1" name="Straight Connector 320">
            <a:extLst>
              <a:ext uri="{FF2B5EF4-FFF2-40B4-BE49-F238E27FC236}">
                <a16:creationId xmlns:a16="http://schemas.microsoft.com/office/drawing/2014/main" id="{F3864A4F-5970-986F-7864-F826A6A9C875}"/>
              </a:ext>
            </a:extLst>
          </p:cNvPr>
          <p:cNvCxnSpPr/>
          <p:nvPr/>
        </p:nvCxnSpPr>
        <p:spPr>
          <a:xfrm>
            <a:off x="1585946" y="1379418"/>
            <a:ext cx="0" cy="619104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2" name="Straight Connector 321">
            <a:extLst>
              <a:ext uri="{FF2B5EF4-FFF2-40B4-BE49-F238E27FC236}">
                <a16:creationId xmlns:a16="http://schemas.microsoft.com/office/drawing/2014/main" id="{48098400-39A8-FCA0-6F41-00CF55C00B95}"/>
              </a:ext>
            </a:extLst>
          </p:cNvPr>
          <p:cNvCxnSpPr/>
          <p:nvPr/>
        </p:nvCxnSpPr>
        <p:spPr>
          <a:xfrm>
            <a:off x="1756030" y="1382585"/>
            <a:ext cx="0" cy="619104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3" name="Straight Connector 322">
            <a:extLst>
              <a:ext uri="{FF2B5EF4-FFF2-40B4-BE49-F238E27FC236}">
                <a16:creationId xmlns:a16="http://schemas.microsoft.com/office/drawing/2014/main" id="{7A1F062B-35B7-394F-8459-0A1481E44063}"/>
              </a:ext>
            </a:extLst>
          </p:cNvPr>
          <p:cNvCxnSpPr/>
          <p:nvPr/>
        </p:nvCxnSpPr>
        <p:spPr>
          <a:xfrm>
            <a:off x="1670311" y="1384374"/>
            <a:ext cx="0" cy="619104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4" name="Straight Connector 323">
            <a:extLst>
              <a:ext uri="{FF2B5EF4-FFF2-40B4-BE49-F238E27FC236}">
                <a16:creationId xmlns:a16="http://schemas.microsoft.com/office/drawing/2014/main" id="{42A4E682-AC8E-7C3A-21F2-CBAADAFA31BE}"/>
              </a:ext>
            </a:extLst>
          </p:cNvPr>
          <p:cNvCxnSpPr/>
          <p:nvPr/>
        </p:nvCxnSpPr>
        <p:spPr>
          <a:xfrm>
            <a:off x="1856232" y="1391101"/>
            <a:ext cx="0" cy="619104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5" name="Straight Connector 324">
            <a:extLst>
              <a:ext uri="{FF2B5EF4-FFF2-40B4-BE49-F238E27FC236}">
                <a16:creationId xmlns:a16="http://schemas.microsoft.com/office/drawing/2014/main" id="{3991EDB7-8F91-B1FE-05E2-2C61F4C92F51}"/>
              </a:ext>
            </a:extLst>
          </p:cNvPr>
          <p:cNvCxnSpPr/>
          <p:nvPr/>
        </p:nvCxnSpPr>
        <p:spPr>
          <a:xfrm>
            <a:off x="1952154" y="1394911"/>
            <a:ext cx="0" cy="619104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6" name="Straight Connector 325">
            <a:extLst>
              <a:ext uri="{FF2B5EF4-FFF2-40B4-BE49-F238E27FC236}">
                <a16:creationId xmlns:a16="http://schemas.microsoft.com/office/drawing/2014/main" id="{7CE7B5B5-9554-0BD0-605A-2C75A7B0CA68}"/>
              </a:ext>
            </a:extLst>
          </p:cNvPr>
          <p:cNvCxnSpPr/>
          <p:nvPr/>
        </p:nvCxnSpPr>
        <p:spPr>
          <a:xfrm>
            <a:off x="2055792" y="1389752"/>
            <a:ext cx="0" cy="619104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7" name="Straight Connector 326">
            <a:extLst>
              <a:ext uri="{FF2B5EF4-FFF2-40B4-BE49-F238E27FC236}">
                <a16:creationId xmlns:a16="http://schemas.microsoft.com/office/drawing/2014/main" id="{06C39E1E-10A5-EACF-166E-815DB8269A22}"/>
              </a:ext>
            </a:extLst>
          </p:cNvPr>
          <p:cNvCxnSpPr/>
          <p:nvPr/>
        </p:nvCxnSpPr>
        <p:spPr>
          <a:xfrm>
            <a:off x="2145312" y="1391964"/>
            <a:ext cx="0" cy="619104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8" name="Straight Connector 327">
            <a:extLst>
              <a:ext uri="{FF2B5EF4-FFF2-40B4-BE49-F238E27FC236}">
                <a16:creationId xmlns:a16="http://schemas.microsoft.com/office/drawing/2014/main" id="{D910D8BE-738A-B138-08E5-1F082E94123D}"/>
              </a:ext>
            </a:extLst>
          </p:cNvPr>
          <p:cNvCxnSpPr/>
          <p:nvPr/>
        </p:nvCxnSpPr>
        <p:spPr>
          <a:xfrm>
            <a:off x="2240466" y="1391964"/>
            <a:ext cx="0" cy="619104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9" name="Straight Connector 328">
            <a:extLst>
              <a:ext uri="{FF2B5EF4-FFF2-40B4-BE49-F238E27FC236}">
                <a16:creationId xmlns:a16="http://schemas.microsoft.com/office/drawing/2014/main" id="{6D52D484-8F00-CDBC-219A-5D4A4982906D}"/>
              </a:ext>
            </a:extLst>
          </p:cNvPr>
          <p:cNvCxnSpPr/>
          <p:nvPr/>
        </p:nvCxnSpPr>
        <p:spPr>
          <a:xfrm>
            <a:off x="2330016" y="1391964"/>
            <a:ext cx="0" cy="619104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0" name="Straight Connector 329">
            <a:extLst>
              <a:ext uri="{FF2B5EF4-FFF2-40B4-BE49-F238E27FC236}">
                <a16:creationId xmlns:a16="http://schemas.microsoft.com/office/drawing/2014/main" id="{EB330A30-FEAF-9D7E-5A2C-D9291D9A2A1E}"/>
              </a:ext>
            </a:extLst>
          </p:cNvPr>
          <p:cNvCxnSpPr/>
          <p:nvPr/>
        </p:nvCxnSpPr>
        <p:spPr>
          <a:xfrm>
            <a:off x="2500100" y="1395131"/>
            <a:ext cx="0" cy="619104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1" name="Straight Connector 330">
            <a:extLst>
              <a:ext uri="{FF2B5EF4-FFF2-40B4-BE49-F238E27FC236}">
                <a16:creationId xmlns:a16="http://schemas.microsoft.com/office/drawing/2014/main" id="{4712B4CF-719A-51A9-9696-B27CB7C6250E}"/>
              </a:ext>
            </a:extLst>
          </p:cNvPr>
          <p:cNvCxnSpPr/>
          <p:nvPr/>
        </p:nvCxnSpPr>
        <p:spPr>
          <a:xfrm>
            <a:off x="2414381" y="1396920"/>
            <a:ext cx="0" cy="619104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2" name="Straight Connector 331">
            <a:extLst>
              <a:ext uri="{FF2B5EF4-FFF2-40B4-BE49-F238E27FC236}">
                <a16:creationId xmlns:a16="http://schemas.microsoft.com/office/drawing/2014/main" id="{0A1F5BF3-A6B3-3C66-2F1F-C9F37CB64D47}"/>
              </a:ext>
            </a:extLst>
          </p:cNvPr>
          <p:cNvCxnSpPr/>
          <p:nvPr/>
        </p:nvCxnSpPr>
        <p:spPr>
          <a:xfrm>
            <a:off x="2587752" y="1399137"/>
            <a:ext cx="0" cy="619104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3" name="Straight Connector 332">
            <a:extLst>
              <a:ext uri="{FF2B5EF4-FFF2-40B4-BE49-F238E27FC236}">
                <a16:creationId xmlns:a16="http://schemas.microsoft.com/office/drawing/2014/main" id="{2E689569-2BBC-26A8-8AEE-7765D0F499B0}"/>
              </a:ext>
            </a:extLst>
          </p:cNvPr>
          <p:cNvCxnSpPr/>
          <p:nvPr/>
        </p:nvCxnSpPr>
        <p:spPr>
          <a:xfrm>
            <a:off x="2683674" y="1402947"/>
            <a:ext cx="0" cy="619104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4" name="Straight Connector 333">
            <a:extLst>
              <a:ext uri="{FF2B5EF4-FFF2-40B4-BE49-F238E27FC236}">
                <a16:creationId xmlns:a16="http://schemas.microsoft.com/office/drawing/2014/main" id="{28DD6FAB-C10B-288D-E667-1E3ACF00575B}"/>
              </a:ext>
            </a:extLst>
          </p:cNvPr>
          <p:cNvCxnSpPr/>
          <p:nvPr/>
        </p:nvCxnSpPr>
        <p:spPr>
          <a:xfrm>
            <a:off x="2787312" y="1397788"/>
            <a:ext cx="0" cy="619104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5" name="Straight Connector 334">
            <a:extLst>
              <a:ext uri="{FF2B5EF4-FFF2-40B4-BE49-F238E27FC236}">
                <a16:creationId xmlns:a16="http://schemas.microsoft.com/office/drawing/2014/main" id="{041E3096-85DC-DB4F-3F34-F17945322115}"/>
              </a:ext>
            </a:extLst>
          </p:cNvPr>
          <p:cNvCxnSpPr/>
          <p:nvPr/>
        </p:nvCxnSpPr>
        <p:spPr>
          <a:xfrm>
            <a:off x="2876832" y="1400000"/>
            <a:ext cx="0" cy="619104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6" name="Straight Connector 335">
            <a:extLst>
              <a:ext uri="{FF2B5EF4-FFF2-40B4-BE49-F238E27FC236}">
                <a16:creationId xmlns:a16="http://schemas.microsoft.com/office/drawing/2014/main" id="{E1B6CE7C-070D-E469-94A2-5C60EA711017}"/>
              </a:ext>
            </a:extLst>
          </p:cNvPr>
          <p:cNvCxnSpPr/>
          <p:nvPr/>
        </p:nvCxnSpPr>
        <p:spPr>
          <a:xfrm>
            <a:off x="2971986" y="1400000"/>
            <a:ext cx="0" cy="619104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7" name="Straight Connector 336">
            <a:extLst>
              <a:ext uri="{FF2B5EF4-FFF2-40B4-BE49-F238E27FC236}">
                <a16:creationId xmlns:a16="http://schemas.microsoft.com/office/drawing/2014/main" id="{21CFE92D-3063-723E-E4D0-A77CEAC4150D}"/>
              </a:ext>
            </a:extLst>
          </p:cNvPr>
          <p:cNvCxnSpPr/>
          <p:nvPr/>
        </p:nvCxnSpPr>
        <p:spPr>
          <a:xfrm>
            <a:off x="3061536" y="1400000"/>
            <a:ext cx="0" cy="619104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8" name="Straight Connector 337">
            <a:extLst>
              <a:ext uri="{FF2B5EF4-FFF2-40B4-BE49-F238E27FC236}">
                <a16:creationId xmlns:a16="http://schemas.microsoft.com/office/drawing/2014/main" id="{80E4E3A8-C2CE-6067-91E6-D93D43221A28}"/>
              </a:ext>
            </a:extLst>
          </p:cNvPr>
          <p:cNvCxnSpPr/>
          <p:nvPr/>
        </p:nvCxnSpPr>
        <p:spPr>
          <a:xfrm>
            <a:off x="3231620" y="1403167"/>
            <a:ext cx="0" cy="619104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9" name="Straight Connector 338">
            <a:extLst>
              <a:ext uri="{FF2B5EF4-FFF2-40B4-BE49-F238E27FC236}">
                <a16:creationId xmlns:a16="http://schemas.microsoft.com/office/drawing/2014/main" id="{1F0062DC-D5A1-BCFA-FC93-3688C58DFCE9}"/>
              </a:ext>
            </a:extLst>
          </p:cNvPr>
          <p:cNvCxnSpPr/>
          <p:nvPr/>
        </p:nvCxnSpPr>
        <p:spPr>
          <a:xfrm>
            <a:off x="3145901" y="1404956"/>
            <a:ext cx="0" cy="619104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0" name="Straight Connector 339">
            <a:extLst>
              <a:ext uri="{FF2B5EF4-FFF2-40B4-BE49-F238E27FC236}">
                <a16:creationId xmlns:a16="http://schemas.microsoft.com/office/drawing/2014/main" id="{528D7E59-0B60-6EE5-4DA2-DC69E1914448}"/>
              </a:ext>
            </a:extLst>
          </p:cNvPr>
          <p:cNvCxnSpPr/>
          <p:nvPr/>
        </p:nvCxnSpPr>
        <p:spPr>
          <a:xfrm>
            <a:off x="1097280" y="4604197"/>
            <a:ext cx="0" cy="619104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1" name="Straight Connector 340">
            <a:extLst>
              <a:ext uri="{FF2B5EF4-FFF2-40B4-BE49-F238E27FC236}">
                <a16:creationId xmlns:a16="http://schemas.microsoft.com/office/drawing/2014/main" id="{754CBA75-A0E2-280E-EEA2-76EB2EDD1ACF}"/>
              </a:ext>
            </a:extLst>
          </p:cNvPr>
          <p:cNvCxnSpPr/>
          <p:nvPr/>
        </p:nvCxnSpPr>
        <p:spPr>
          <a:xfrm>
            <a:off x="1193202" y="4608007"/>
            <a:ext cx="0" cy="619104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2" name="Straight Connector 341">
            <a:extLst>
              <a:ext uri="{FF2B5EF4-FFF2-40B4-BE49-F238E27FC236}">
                <a16:creationId xmlns:a16="http://schemas.microsoft.com/office/drawing/2014/main" id="{1F291770-0570-3DA5-377C-CD971497AA3A}"/>
              </a:ext>
            </a:extLst>
          </p:cNvPr>
          <p:cNvCxnSpPr/>
          <p:nvPr/>
        </p:nvCxnSpPr>
        <p:spPr>
          <a:xfrm>
            <a:off x="1296840" y="4602848"/>
            <a:ext cx="0" cy="619104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3" name="Straight Connector 342">
            <a:extLst>
              <a:ext uri="{FF2B5EF4-FFF2-40B4-BE49-F238E27FC236}">
                <a16:creationId xmlns:a16="http://schemas.microsoft.com/office/drawing/2014/main" id="{CE22A0ED-E944-8F06-3E8E-0775530DFCFF}"/>
              </a:ext>
            </a:extLst>
          </p:cNvPr>
          <p:cNvCxnSpPr/>
          <p:nvPr/>
        </p:nvCxnSpPr>
        <p:spPr>
          <a:xfrm>
            <a:off x="1386360" y="4605060"/>
            <a:ext cx="0" cy="619104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4" name="Straight Connector 343">
            <a:extLst>
              <a:ext uri="{FF2B5EF4-FFF2-40B4-BE49-F238E27FC236}">
                <a16:creationId xmlns:a16="http://schemas.microsoft.com/office/drawing/2014/main" id="{EB52578F-4DE0-AA18-11AB-B87A5C02EFC8}"/>
              </a:ext>
            </a:extLst>
          </p:cNvPr>
          <p:cNvCxnSpPr/>
          <p:nvPr/>
        </p:nvCxnSpPr>
        <p:spPr>
          <a:xfrm>
            <a:off x="1481514" y="4605060"/>
            <a:ext cx="0" cy="619104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5" name="Straight Connector 344">
            <a:extLst>
              <a:ext uri="{FF2B5EF4-FFF2-40B4-BE49-F238E27FC236}">
                <a16:creationId xmlns:a16="http://schemas.microsoft.com/office/drawing/2014/main" id="{0E857598-2DA6-AE1D-5260-186188C8262B}"/>
              </a:ext>
            </a:extLst>
          </p:cNvPr>
          <p:cNvCxnSpPr/>
          <p:nvPr/>
        </p:nvCxnSpPr>
        <p:spPr>
          <a:xfrm>
            <a:off x="1571064" y="4605060"/>
            <a:ext cx="0" cy="619104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6" name="Straight Connector 345">
            <a:extLst>
              <a:ext uri="{FF2B5EF4-FFF2-40B4-BE49-F238E27FC236}">
                <a16:creationId xmlns:a16="http://schemas.microsoft.com/office/drawing/2014/main" id="{56D672D3-55C3-35A7-246B-F592CE504B10}"/>
              </a:ext>
            </a:extLst>
          </p:cNvPr>
          <p:cNvCxnSpPr/>
          <p:nvPr/>
        </p:nvCxnSpPr>
        <p:spPr>
          <a:xfrm>
            <a:off x="1741148" y="4608227"/>
            <a:ext cx="0" cy="619104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7" name="Straight Connector 346">
            <a:extLst>
              <a:ext uri="{FF2B5EF4-FFF2-40B4-BE49-F238E27FC236}">
                <a16:creationId xmlns:a16="http://schemas.microsoft.com/office/drawing/2014/main" id="{2CD12E3B-2019-AEBA-12BC-4D64455011CE}"/>
              </a:ext>
            </a:extLst>
          </p:cNvPr>
          <p:cNvCxnSpPr/>
          <p:nvPr/>
        </p:nvCxnSpPr>
        <p:spPr>
          <a:xfrm>
            <a:off x="1655429" y="4610016"/>
            <a:ext cx="0" cy="619104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8" name="Straight Connector 347">
            <a:extLst>
              <a:ext uri="{FF2B5EF4-FFF2-40B4-BE49-F238E27FC236}">
                <a16:creationId xmlns:a16="http://schemas.microsoft.com/office/drawing/2014/main" id="{90F7229F-6FFC-5E51-DB0C-3CBB39ED7518}"/>
              </a:ext>
            </a:extLst>
          </p:cNvPr>
          <p:cNvCxnSpPr/>
          <p:nvPr/>
        </p:nvCxnSpPr>
        <p:spPr>
          <a:xfrm>
            <a:off x="1841350" y="4616743"/>
            <a:ext cx="0" cy="619104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9" name="Straight Connector 348">
            <a:extLst>
              <a:ext uri="{FF2B5EF4-FFF2-40B4-BE49-F238E27FC236}">
                <a16:creationId xmlns:a16="http://schemas.microsoft.com/office/drawing/2014/main" id="{9523EAD3-59DE-43EF-9442-578D8ACC5DB6}"/>
              </a:ext>
            </a:extLst>
          </p:cNvPr>
          <p:cNvCxnSpPr/>
          <p:nvPr/>
        </p:nvCxnSpPr>
        <p:spPr>
          <a:xfrm>
            <a:off x="1937272" y="4620553"/>
            <a:ext cx="0" cy="619104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0" name="Straight Connector 349">
            <a:extLst>
              <a:ext uri="{FF2B5EF4-FFF2-40B4-BE49-F238E27FC236}">
                <a16:creationId xmlns:a16="http://schemas.microsoft.com/office/drawing/2014/main" id="{61C4EA4B-D282-5118-B3A4-4CB1D5055B00}"/>
              </a:ext>
            </a:extLst>
          </p:cNvPr>
          <p:cNvCxnSpPr/>
          <p:nvPr/>
        </p:nvCxnSpPr>
        <p:spPr>
          <a:xfrm>
            <a:off x="2040910" y="4615394"/>
            <a:ext cx="0" cy="619104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1" name="Straight Connector 350">
            <a:extLst>
              <a:ext uri="{FF2B5EF4-FFF2-40B4-BE49-F238E27FC236}">
                <a16:creationId xmlns:a16="http://schemas.microsoft.com/office/drawing/2014/main" id="{326A5E8A-0A6D-393D-3839-EC766E8305F4}"/>
              </a:ext>
            </a:extLst>
          </p:cNvPr>
          <p:cNvCxnSpPr/>
          <p:nvPr/>
        </p:nvCxnSpPr>
        <p:spPr>
          <a:xfrm>
            <a:off x="2130430" y="4617606"/>
            <a:ext cx="0" cy="619104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2" name="Straight Connector 351">
            <a:extLst>
              <a:ext uri="{FF2B5EF4-FFF2-40B4-BE49-F238E27FC236}">
                <a16:creationId xmlns:a16="http://schemas.microsoft.com/office/drawing/2014/main" id="{F55FF385-184C-02B4-578D-DDCE8867B17E}"/>
              </a:ext>
            </a:extLst>
          </p:cNvPr>
          <p:cNvCxnSpPr/>
          <p:nvPr/>
        </p:nvCxnSpPr>
        <p:spPr>
          <a:xfrm>
            <a:off x="2225584" y="4617606"/>
            <a:ext cx="0" cy="619104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3" name="Straight Connector 352">
            <a:extLst>
              <a:ext uri="{FF2B5EF4-FFF2-40B4-BE49-F238E27FC236}">
                <a16:creationId xmlns:a16="http://schemas.microsoft.com/office/drawing/2014/main" id="{5125AD98-C25D-368A-4EE5-E50CCADA2C44}"/>
              </a:ext>
            </a:extLst>
          </p:cNvPr>
          <p:cNvCxnSpPr/>
          <p:nvPr/>
        </p:nvCxnSpPr>
        <p:spPr>
          <a:xfrm>
            <a:off x="2315134" y="4617606"/>
            <a:ext cx="0" cy="619104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4" name="Straight Connector 353">
            <a:extLst>
              <a:ext uri="{FF2B5EF4-FFF2-40B4-BE49-F238E27FC236}">
                <a16:creationId xmlns:a16="http://schemas.microsoft.com/office/drawing/2014/main" id="{780E0F79-5FC8-ABF7-610F-E832183D80B9}"/>
              </a:ext>
            </a:extLst>
          </p:cNvPr>
          <p:cNvCxnSpPr/>
          <p:nvPr/>
        </p:nvCxnSpPr>
        <p:spPr>
          <a:xfrm>
            <a:off x="2485218" y="4620773"/>
            <a:ext cx="0" cy="619104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5" name="Straight Connector 354">
            <a:extLst>
              <a:ext uri="{FF2B5EF4-FFF2-40B4-BE49-F238E27FC236}">
                <a16:creationId xmlns:a16="http://schemas.microsoft.com/office/drawing/2014/main" id="{3FF162D4-D12C-5975-4358-E14D9BF65C8C}"/>
              </a:ext>
            </a:extLst>
          </p:cNvPr>
          <p:cNvCxnSpPr/>
          <p:nvPr/>
        </p:nvCxnSpPr>
        <p:spPr>
          <a:xfrm>
            <a:off x="2399499" y="4622562"/>
            <a:ext cx="0" cy="619104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6" name="Straight Connector 355">
            <a:extLst>
              <a:ext uri="{FF2B5EF4-FFF2-40B4-BE49-F238E27FC236}">
                <a16:creationId xmlns:a16="http://schemas.microsoft.com/office/drawing/2014/main" id="{5F975C01-51AE-178F-192B-C3D314CF857C}"/>
              </a:ext>
            </a:extLst>
          </p:cNvPr>
          <p:cNvCxnSpPr/>
          <p:nvPr/>
        </p:nvCxnSpPr>
        <p:spPr>
          <a:xfrm>
            <a:off x="2572870" y="4624779"/>
            <a:ext cx="0" cy="619104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7" name="Straight Connector 356">
            <a:extLst>
              <a:ext uri="{FF2B5EF4-FFF2-40B4-BE49-F238E27FC236}">
                <a16:creationId xmlns:a16="http://schemas.microsoft.com/office/drawing/2014/main" id="{FA1C0518-8E1D-2A9C-CAF0-C19344FBABDE}"/>
              </a:ext>
            </a:extLst>
          </p:cNvPr>
          <p:cNvCxnSpPr/>
          <p:nvPr/>
        </p:nvCxnSpPr>
        <p:spPr>
          <a:xfrm>
            <a:off x="2668792" y="4628589"/>
            <a:ext cx="0" cy="619104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8" name="Straight Connector 357">
            <a:extLst>
              <a:ext uri="{FF2B5EF4-FFF2-40B4-BE49-F238E27FC236}">
                <a16:creationId xmlns:a16="http://schemas.microsoft.com/office/drawing/2014/main" id="{63DCC673-AA52-211E-BEF5-EA9E3FC16D1F}"/>
              </a:ext>
            </a:extLst>
          </p:cNvPr>
          <p:cNvCxnSpPr/>
          <p:nvPr/>
        </p:nvCxnSpPr>
        <p:spPr>
          <a:xfrm>
            <a:off x="2772430" y="4623430"/>
            <a:ext cx="0" cy="619104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9" name="Straight Connector 358">
            <a:extLst>
              <a:ext uri="{FF2B5EF4-FFF2-40B4-BE49-F238E27FC236}">
                <a16:creationId xmlns:a16="http://schemas.microsoft.com/office/drawing/2014/main" id="{BC5055BA-1773-9136-6B40-5BE5E6427FF4}"/>
              </a:ext>
            </a:extLst>
          </p:cNvPr>
          <p:cNvCxnSpPr/>
          <p:nvPr/>
        </p:nvCxnSpPr>
        <p:spPr>
          <a:xfrm>
            <a:off x="2861950" y="4625642"/>
            <a:ext cx="0" cy="619104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0" name="Straight Connector 359">
            <a:extLst>
              <a:ext uri="{FF2B5EF4-FFF2-40B4-BE49-F238E27FC236}">
                <a16:creationId xmlns:a16="http://schemas.microsoft.com/office/drawing/2014/main" id="{251021F0-CB42-8AB6-689C-92D04BEFD3CD}"/>
              </a:ext>
            </a:extLst>
          </p:cNvPr>
          <p:cNvCxnSpPr/>
          <p:nvPr/>
        </p:nvCxnSpPr>
        <p:spPr>
          <a:xfrm>
            <a:off x="2957104" y="4625642"/>
            <a:ext cx="0" cy="619104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1" name="Straight Connector 360">
            <a:extLst>
              <a:ext uri="{FF2B5EF4-FFF2-40B4-BE49-F238E27FC236}">
                <a16:creationId xmlns:a16="http://schemas.microsoft.com/office/drawing/2014/main" id="{8491D790-F4E7-4E75-7A18-AC8AEC275A7A}"/>
              </a:ext>
            </a:extLst>
          </p:cNvPr>
          <p:cNvCxnSpPr/>
          <p:nvPr/>
        </p:nvCxnSpPr>
        <p:spPr>
          <a:xfrm>
            <a:off x="3046654" y="4625642"/>
            <a:ext cx="0" cy="619104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2" name="Straight Connector 361">
            <a:extLst>
              <a:ext uri="{FF2B5EF4-FFF2-40B4-BE49-F238E27FC236}">
                <a16:creationId xmlns:a16="http://schemas.microsoft.com/office/drawing/2014/main" id="{AA66F5D1-15A7-25E3-0D4C-47F49AD18CC1}"/>
              </a:ext>
            </a:extLst>
          </p:cNvPr>
          <p:cNvCxnSpPr/>
          <p:nvPr/>
        </p:nvCxnSpPr>
        <p:spPr>
          <a:xfrm>
            <a:off x="3216738" y="4628809"/>
            <a:ext cx="0" cy="619104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3" name="Straight Connector 362">
            <a:extLst>
              <a:ext uri="{FF2B5EF4-FFF2-40B4-BE49-F238E27FC236}">
                <a16:creationId xmlns:a16="http://schemas.microsoft.com/office/drawing/2014/main" id="{C7AB5EF0-71A4-62A0-BC34-E1210934D360}"/>
              </a:ext>
            </a:extLst>
          </p:cNvPr>
          <p:cNvCxnSpPr/>
          <p:nvPr/>
        </p:nvCxnSpPr>
        <p:spPr>
          <a:xfrm>
            <a:off x="3131019" y="4630598"/>
            <a:ext cx="0" cy="619104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64" name="Rectangle 363">
            <a:extLst>
              <a:ext uri="{FF2B5EF4-FFF2-40B4-BE49-F238E27FC236}">
                <a16:creationId xmlns:a16="http://schemas.microsoft.com/office/drawing/2014/main" id="{DA096C81-9C87-D4A2-242E-A93F610E6E88}"/>
              </a:ext>
            </a:extLst>
          </p:cNvPr>
          <p:cNvSpPr/>
          <p:nvPr/>
        </p:nvSpPr>
        <p:spPr>
          <a:xfrm rot="5400000">
            <a:off x="7095583" y="1390046"/>
            <a:ext cx="276999" cy="60729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6" name="TextBox 365">
            <a:extLst>
              <a:ext uri="{FF2B5EF4-FFF2-40B4-BE49-F238E27FC236}">
                <a16:creationId xmlns:a16="http://schemas.microsoft.com/office/drawing/2014/main" id="{00AB453E-215E-2269-1623-4D81CBB4CA81}"/>
              </a:ext>
            </a:extLst>
          </p:cNvPr>
          <p:cNvSpPr txBox="1"/>
          <p:nvPr/>
        </p:nvSpPr>
        <p:spPr>
          <a:xfrm>
            <a:off x="6899509" y="1551787"/>
            <a:ext cx="74475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podium</a:t>
            </a:r>
          </a:p>
        </p:txBody>
      </p:sp>
      <p:sp>
        <p:nvSpPr>
          <p:cNvPr id="367" name="TextBox 366">
            <a:extLst>
              <a:ext uri="{FF2B5EF4-FFF2-40B4-BE49-F238E27FC236}">
                <a16:creationId xmlns:a16="http://schemas.microsoft.com/office/drawing/2014/main" id="{C5F574E9-459F-36DF-F0B6-FBDB6FADCBBD}"/>
              </a:ext>
            </a:extLst>
          </p:cNvPr>
          <p:cNvSpPr txBox="1"/>
          <p:nvPr/>
        </p:nvSpPr>
        <p:spPr>
          <a:xfrm rot="16200000">
            <a:off x="219137" y="3124244"/>
            <a:ext cx="74475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podium</a:t>
            </a:r>
          </a:p>
        </p:txBody>
      </p:sp>
      <p:sp>
        <p:nvSpPr>
          <p:cNvPr id="368" name="TextBox 367">
            <a:extLst>
              <a:ext uri="{FF2B5EF4-FFF2-40B4-BE49-F238E27FC236}">
                <a16:creationId xmlns:a16="http://schemas.microsoft.com/office/drawing/2014/main" id="{625D49F5-ED36-859F-29C6-468B27E3D25F}"/>
              </a:ext>
            </a:extLst>
          </p:cNvPr>
          <p:cNvSpPr txBox="1"/>
          <p:nvPr/>
        </p:nvSpPr>
        <p:spPr>
          <a:xfrm>
            <a:off x="139526" y="1084736"/>
            <a:ext cx="125323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RM1-#501</a:t>
            </a:r>
          </a:p>
        </p:txBody>
      </p:sp>
      <p:sp>
        <p:nvSpPr>
          <p:cNvPr id="369" name="TextBox 368">
            <a:extLst>
              <a:ext uri="{FF2B5EF4-FFF2-40B4-BE49-F238E27FC236}">
                <a16:creationId xmlns:a16="http://schemas.microsoft.com/office/drawing/2014/main" id="{E7FA4258-1093-FEFB-AEC4-327AB6AD44F0}"/>
              </a:ext>
            </a:extLst>
          </p:cNvPr>
          <p:cNvSpPr txBox="1"/>
          <p:nvPr/>
        </p:nvSpPr>
        <p:spPr>
          <a:xfrm>
            <a:off x="3845199" y="1087629"/>
            <a:ext cx="12025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RM2-#502</a:t>
            </a:r>
          </a:p>
        </p:txBody>
      </p:sp>
      <p:sp>
        <p:nvSpPr>
          <p:cNvPr id="370" name="TextBox 369">
            <a:extLst>
              <a:ext uri="{FF2B5EF4-FFF2-40B4-BE49-F238E27FC236}">
                <a16:creationId xmlns:a16="http://schemas.microsoft.com/office/drawing/2014/main" id="{A8A9FA79-108E-C79E-B76B-3767ED41DA39}"/>
              </a:ext>
            </a:extLst>
          </p:cNvPr>
          <p:cNvSpPr txBox="1"/>
          <p:nvPr/>
        </p:nvSpPr>
        <p:spPr>
          <a:xfrm>
            <a:off x="8614350" y="1096761"/>
            <a:ext cx="12025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RM3-#503</a:t>
            </a:r>
          </a:p>
        </p:txBody>
      </p:sp>
      <p:cxnSp>
        <p:nvCxnSpPr>
          <p:cNvPr id="372" name="Straight Connector 371">
            <a:extLst>
              <a:ext uri="{FF2B5EF4-FFF2-40B4-BE49-F238E27FC236}">
                <a16:creationId xmlns:a16="http://schemas.microsoft.com/office/drawing/2014/main" id="{1C010107-D95F-C388-8F63-05A3E2E5DFFF}"/>
              </a:ext>
            </a:extLst>
          </p:cNvPr>
          <p:cNvCxnSpPr/>
          <p:nvPr/>
        </p:nvCxnSpPr>
        <p:spPr>
          <a:xfrm>
            <a:off x="2935642" y="5316855"/>
            <a:ext cx="0" cy="243082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74" name="Straight Connector 373">
            <a:extLst>
              <a:ext uri="{FF2B5EF4-FFF2-40B4-BE49-F238E27FC236}">
                <a16:creationId xmlns:a16="http://schemas.microsoft.com/office/drawing/2014/main" id="{A992AAF9-E3CA-E785-4171-25B20EC4DECF}"/>
              </a:ext>
            </a:extLst>
          </p:cNvPr>
          <p:cNvCxnSpPr/>
          <p:nvPr/>
        </p:nvCxnSpPr>
        <p:spPr>
          <a:xfrm>
            <a:off x="3231620" y="5316855"/>
            <a:ext cx="0" cy="243082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75" name="Straight Connector 374">
            <a:extLst>
              <a:ext uri="{FF2B5EF4-FFF2-40B4-BE49-F238E27FC236}">
                <a16:creationId xmlns:a16="http://schemas.microsoft.com/office/drawing/2014/main" id="{C45C8044-D51C-DB7F-1154-5F64171F5670}"/>
              </a:ext>
            </a:extLst>
          </p:cNvPr>
          <p:cNvCxnSpPr/>
          <p:nvPr/>
        </p:nvCxnSpPr>
        <p:spPr>
          <a:xfrm>
            <a:off x="9220122" y="5293409"/>
            <a:ext cx="0" cy="243082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76" name="Straight Connector 375">
            <a:extLst>
              <a:ext uri="{FF2B5EF4-FFF2-40B4-BE49-F238E27FC236}">
                <a16:creationId xmlns:a16="http://schemas.microsoft.com/office/drawing/2014/main" id="{324EDA7D-F40D-19BA-B92C-AA23E0C9A021}"/>
              </a:ext>
            </a:extLst>
          </p:cNvPr>
          <p:cNvCxnSpPr/>
          <p:nvPr/>
        </p:nvCxnSpPr>
        <p:spPr>
          <a:xfrm>
            <a:off x="9516100" y="5293409"/>
            <a:ext cx="0" cy="243082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77" name="Straight Connector 376">
            <a:extLst>
              <a:ext uri="{FF2B5EF4-FFF2-40B4-BE49-F238E27FC236}">
                <a16:creationId xmlns:a16="http://schemas.microsoft.com/office/drawing/2014/main" id="{E4B35313-B75D-CD58-9377-3D286F3F8A1F}"/>
              </a:ext>
            </a:extLst>
          </p:cNvPr>
          <p:cNvCxnSpPr/>
          <p:nvPr/>
        </p:nvCxnSpPr>
        <p:spPr>
          <a:xfrm>
            <a:off x="5819603" y="5316855"/>
            <a:ext cx="0" cy="243082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78" name="Straight Connector 377">
            <a:extLst>
              <a:ext uri="{FF2B5EF4-FFF2-40B4-BE49-F238E27FC236}">
                <a16:creationId xmlns:a16="http://schemas.microsoft.com/office/drawing/2014/main" id="{0F1B134C-BC04-9D05-F993-8F5287D2F143}"/>
              </a:ext>
            </a:extLst>
          </p:cNvPr>
          <p:cNvCxnSpPr/>
          <p:nvPr/>
        </p:nvCxnSpPr>
        <p:spPr>
          <a:xfrm>
            <a:off x="6115581" y="5316855"/>
            <a:ext cx="0" cy="243082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81" name="Rectangle 380">
            <a:extLst>
              <a:ext uri="{FF2B5EF4-FFF2-40B4-BE49-F238E27FC236}">
                <a16:creationId xmlns:a16="http://schemas.microsoft.com/office/drawing/2014/main" id="{8404FB54-8B6D-7E97-2D7E-4E2DF4EA0229}"/>
              </a:ext>
            </a:extLst>
          </p:cNvPr>
          <p:cNvSpPr/>
          <p:nvPr/>
        </p:nvSpPr>
        <p:spPr>
          <a:xfrm>
            <a:off x="10507326" y="6439943"/>
            <a:ext cx="548657" cy="202479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00"/>
          </a:p>
        </p:txBody>
      </p:sp>
      <p:sp>
        <p:nvSpPr>
          <p:cNvPr id="382" name="Rectangle 381">
            <a:extLst>
              <a:ext uri="{FF2B5EF4-FFF2-40B4-BE49-F238E27FC236}">
                <a16:creationId xmlns:a16="http://schemas.microsoft.com/office/drawing/2014/main" id="{3DF0617F-9870-6787-BCE8-D2CCA6F01939}"/>
              </a:ext>
            </a:extLst>
          </p:cNvPr>
          <p:cNvSpPr/>
          <p:nvPr/>
        </p:nvSpPr>
        <p:spPr>
          <a:xfrm>
            <a:off x="11147368" y="6422135"/>
            <a:ext cx="548657" cy="21621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00"/>
          </a:p>
        </p:txBody>
      </p:sp>
      <p:sp>
        <p:nvSpPr>
          <p:cNvPr id="383" name="TextBox 382">
            <a:extLst>
              <a:ext uri="{FF2B5EF4-FFF2-40B4-BE49-F238E27FC236}">
                <a16:creationId xmlns:a16="http://schemas.microsoft.com/office/drawing/2014/main" id="{8ABF464F-5F3C-0C3C-2CC8-A187336244D3}"/>
              </a:ext>
            </a:extLst>
          </p:cNvPr>
          <p:cNvSpPr txBox="1"/>
          <p:nvPr/>
        </p:nvSpPr>
        <p:spPr>
          <a:xfrm>
            <a:off x="11109585" y="6351769"/>
            <a:ext cx="59732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food</a:t>
            </a:r>
          </a:p>
        </p:txBody>
      </p:sp>
      <p:sp>
        <p:nvSpPr>
          <p:cNvPr id="384" name="TextBox 383">
            <a:extLst>
              <a:ext uri="{FF2B5EF4-FFF2-40B4-BE49-F238E27FC236}">
                <a16:creationId xmlns:a16="http://schemas.microsoft.com/office/drawing/2014/main" id="{C9B41571-59A9-4CF2-CF81-A932B3A1ABEC}"/>
              </a:ext>
            </a:extLst>
          </p:cNvPr>
          <p:cNvSpPr txBox="1"/>
          <p:nvPr/>
        </p:nvSpPr>
        <p:spPr>
          <a:xfrm>
            <a:off x="10513702" y="6360338"/>
            <a:ext cx="59732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food</a:t>
            </a:r>
          </a:p>
        </p:txBody>
      </p:sp>
      <p:sp>
        <p:nvSpPr>
          <p:cNvPr id="387" name="Rectangle 386">
            <a:extLst>
              <a:ext uri="{FF2B5EF4-FFF2-40B4-BE49-F238E27FC236}">
                <a16:creationId xmlns:a16="http://schemas.microsoft.com/office/drawing/2014/main" id="{71801A05-B378-FFF2-770F-DDCC1DC81682}"/>
              </a:ext>
            </a:extLst>
          </p:cNvPr>
          <p:cNvSpPr/>
          <p:nvPr/>
        </p:nvSpPr>
        <p:spPr>
          <a:xfrm rot="16200000">
            <a:off x="11615907" y="5625519"/>
            <a:ext cx="548657" cy="21621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00"/>
          </a:p>
        </p:txBody>
      </p:sp>
      <p:sp>
        <p:nvSpPr>
          <p:cNvPr id="389" name="Rectangle 388">
            <a:extLst>
              <a:ext uri="{FF2B5EF4-FFF2-40B4-BE49-F238E27FC236}">
                <a16:creationId xmlns:a16="http://schemas.microsoft.com/office/drawing/2014/main" id="{49C2170C-E6B2-DA5C-1B23-5DBBB143B4D1}"/>
              </a:ext>
            </a:extLst>
          </p:cNvPr>
          <p:cNvSpPr/>
          <p:nvPr/>
        </p:nvSpPr>
        <p:spPr>
          <a:xfrm rot="16200000">
            <a:off x="11615907" y="6239803"/>
            <a:ext cx="548657" cy="21621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00"/>
          </a:p>
        </p:txBody>
      </p:sp>
      <p:sp>
        <p:nvSpPr>
          <p:cNvPr id="390" name="TextBox 389">
            <a:extLst>
              <a:ext uri="{FF2B5EF4-FFF2-40B4-BE49-F238E27FC236}">
                <a16:creationId xmlns:a16="http://schemas.microsoft.com/office/drawing/2014/main" id="{C851DC88-B047-41F8-9330-7AC2F4FDD567}"/>
              </a:ext>
            </a:extLst>
          </p:cNvPr>
          <p:cNvSpPr txBox="1"/>
          <p:nvPr/>
        </p:nvSpPr>
        <p:spPr>
          <a:xfrm rot="5400000">
            <a:off x="11554458" y="5587537"/>
            <a:ext cx="68517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drinks</a:t>
            </a:r>
          </a:p>
        </p:txBody>
      </p:sp>
      <p:sp>
        <p:nvSpPr>
          <p:cNvPr id="391" name="TextBox 390">
            <a:extLst>
              <a:ext uri="{FF2B5EF4-FFF2-40B4-BE49-F238E27FC236}">
                <a16:creationId xmlns:a16="http://schemas.microsoft.com/office/drawing/2014/main" id="{B93AF2E1-F09A-8615-455E-8CE3679B0A78}"/>
              </a:ext>
            </a:extLst>
          </p:cNvPr>
          <p:cNvSpPr txBox="1"/>
          <p:nvPr/>
        </p:nvSpPr>
        <p:spPr>
          <a:xfrm rot="5400000">
            <a:off x="11288204" y="6474902"/>
            <a:ext cx="121768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drinks</a:t>
            </a:r>
          </a:p>
        </p:txBody>
      </p:sp>
      <p:cxnSp>
        <p:nvCxnSpPr>
          <p:cNvPr id="392" name="Straight Connector 391">
            <a:extLst>
              <a:ext uri="{FF2B5EF4-FFF2-40B4-BE49-F238E27FC236}">
                <a16:creationId xmlns:a16="http://schemas.microsoft.com/office/drawing/2014/main" id="{38A7426E-48A1-91C4-CAB1-8309B8195EEE}"/>
              </a:ext>
            </a:extLst>
          </p:cNvPr>
          <p:cNvCxnSpPr/>
          <p:nvPr/>
        </p:nvCxnSpPr>
        <p:spPr>
          <a:xfrm>
            <a:off x="945801" y="6595901"/>
            <a:ext cx="0" cy="243082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93" name="Straight Connector 392">
            <a:extLst>
              <a:ext uri="{FF2B5EF4-FFF2-40B4-BE49-F238E27FC236}">
                <a16:creationId xmlns:a16="http://schemas.microsoft.com/office/drawing/2014/main" id="{2D680D69-2112-A85D-26A1-5ECF64B78E39}"/>
              </a:ext>
            </a:extLst>
          </p:cNvPr>
          <p:cNvCxnSpPr/>
          <p:nvPr/>
        </p:nvCxnSpPr>
        <p:spPr>
          <a:xfrm>
            <a:off x="1626296" y="6595901"/>
            <a:ext cx="0" cy="243082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94" name="TextBox 393">
            <a:extLst>
              <a:ext uri="{FF2B5EF4-FFF2-40B4-BE49-F238E27FC236}">
                <a16:creationId xmlns:a16="http://schemas.microsoft.com/office/drawing/2014/main" id="{176C17F7-C54B-A26D-BD9A-310355C0597B}"/>
              </a:ext>
            </a:extLst>
          </p:cNvPr>
          <p:cNvSpPr txBox="1"/>
          <p:nvPr/>
        </p:nvSpPr>
        <p:spPr>
          <a:xfrm>
            <a:off x="968002" y="5640826"/>
            <a:ext cx="123275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registration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9356FCA-AD93-E6D1-CC36-AD2FE1E0EFD7}"/>
              </a:ext>
            </a:extLst>
          </p:cNvPr>
          <p:cNvSpPr txBox="1"/>
          <p:nvPr/>
        </p:nvSpPr>
        <p:spPr>
          <a:xfrm rot="5400000">
            <a:off x="11355470" y="3243191"/>
            <a:ext cx="74475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podium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C141F930-DA94-CA2A-9F3A-56777DB7995B}"/>
              </a:ext>
            </a:extLst>
          </p:cNvPr>
          <p:cNvSpPr/>
          <p:nvPr/>
        </p:nvSpPr>
        <p:spPr>
          <a:xfrm>
            <a:off x="11553020" y="3058646"/>
            <a:ext cx="378614" cy="619572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D2FBA64B-9A11-1F01-EDE1-217524FFF440}"/>
              </a:ext>
            </a:extLst>
          </p:cNvPr>
          <p:cNvSpPr/>
          <p:nvPr/>
        </p:nvSpPr>
        <p:spPr>
          <a:xfrm rot="16200000">
            <a:off x="10207040" y="3277167"/>
            <a:ext cx="548657" cy="150438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0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CD9E2BC-242A-4A59-C43D-D8829A951E0B}"/>
              </a:ext>
            </a:extLst>
          </p:cNvPr>
          <p:cNvSpPr/>
          <p:nvPr/>
        </p:nvSpPr>
        <p:spPr>
          <a:xfrm rot="16200000">
            <a:off x="10225247" y="4797673"/>
            <a:ext cx="548657" cy="150438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0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92545E47-569A-3BF5-701F-EBC4D49484A3}"/>
              </a:ext>
            </a:extLst>
          </p:cNvPr>
          <p:cNvSpPr/>
          <p:nvPr/>
        </p:nvSpPr>
        <p:spPr>
          <a:xfrm rot="16200000">
            <a:off x="10398118" y="4798413"/>
            <a:ext cx="548657" cy="150438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00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92033753-931F-8DD4-890F-587697C600A7}"/>
              </a:ext>
            </a:extLst>
          </p:cNvPr>
          <p:cNvSpPr/>
          <p:nvPr/>
        </p:nvSpPr>
        <p:spPr>
          <a:xfrm rot="16200000">
            <a:off x="10206668" y="2459640"/>
            <a:ext cx="548657" cy="150438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0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8022F646-3DA3-2261-57F8-51AE641A3896}"/>
              </a:ext>
            </a:extLst>
          </p:cNvPr>
          <p:cNvSpPr/>
          <p:nvPr/>
        </p:nvSpPr>
        <p:spPr>
          <a:xfrm rot="16200000">
            <a:off x="10379539" y="2460380"/>
            <a:ext cx="548657" cy="150438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0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AADDB419-BA31-149A-59DB-5173DC75DC12}"/>
              </a:ext>
            </a:extLst>
          </p:cNvPr>
          <p:cNvSpPr/>
          <p:nvPr/>
        </p:nvSpPr>
        <p:spPr>
          <a:xfrm rot="16200000">
            <a:off x="10202948" y="1675354"/>
            <a:ext cx="548657" cy="150438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00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D637FFF7-0BEF-F91A-D9E0-1F5A44BC25FF}"/>
              </a:ext>
            </a:extLst>
          </p:cNvPr>
          <p:cNvSpPr/>
          <p:nvPr/>
        </p:nvSpPr>
        <p:spPr>
          <a:xfrm rot="16200000">
            <a:off x="10375819" y="1676094"/>
            <a:ext cx="548657" cy="150438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00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F89B5247-0A44-3B8A-547E-E5DFC5008E14}"/>
              </a:ext>
            </a:extLst>
          </p:cNvPr>
          <p:cNvSpPr/>
          <p:nvPr/>
        </p:nvSpPr>
        <p:spPr>
          <a:xfrm rot="16200000">
            <a:off x="9686279" y="4046833"/>
            <a:ext cx="548657" cy="150438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00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4D3079FE-421E-C388-A009-0EE2258541F4}"/>
              </a:ext>
            </a:extLst>
          </p:cNvPr>
          <p:cNvSpPr/>
          <p:nvPr/>
        </p:nvSpPr>
        <p:spPr>
          <a:xfrm rot="16200000">
            <a:off x="9860168" y="3286453"/>
            <a:ext cx="548657" cy="150438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00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6BBCCFC3-9492-F554-F9E5-5C5981DC0B68}"/>
              </a:ext>
            </a:extLst>
          </p:cNvPr>
          <p:cNvSpPr/>
          <p:nvPr/>
        </p:nvSpPr>
        <p:spPr>
          <a:xfrm rot="16200000">
            <a:off x="9859150" y="4047573"/>
            <a:ext cx="548657" cy="150438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00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DF8195B8-8E3A-550C-EB7F-A47D318BB0EB}"/>
              </a:ext>
            </a:extLst>
          </p:cNvPr>
          <p:cNvSpPr/>
          <p:nvPr/>
        </p:nvSpPr>
        <p:spPr>
          <a:xfrm rot="16200000">
            <a:off x="9690377" y="3284604"/>
            <a:ext cx="548657" cy="150438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00"/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DAF415C4-9068-CA9D-9486-0DD631C6CD7F}"/>
              </a:ext>
            </a:extLst>
          </p:cNvPr>
          <p:cNvSpPr/>
          <p:nvPr/>
        </p:nvSpPr>
        <p:spPr>
          <a:xfrm rot="16200000">
            <a:off x="9697433" y="4805110"/>
            <a:ext cx="548657" cy="150438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00"/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6CC83D6E-9BB0-FEC1-3B3D-15BBC10A5674}"/>
              </a:ext>
            </a:extLst>
          </p:cNvPr>
          <p:cNvSpPr/>
          <p:nvPr/>
        </p:nvSpPr>
        <p:spPr>
          <a:xfrm rot="16200000">
            <a:off x="9870304" y="4805850"/>
            <a:ext cx="548657" cy="150438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00"/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A5286EC4-F3A9-2200-577E-D44081D9B050}"/>
              </a:ext>
            </a:extLst>
          </p:cNvPr>
          <p:cNvSpPr/>
          <p:nvPr/>
        </p:nvSpPr>
        <p:spPr>
          <a:xfrm rot="16200000">
            <a:off x="9678854" y="2467077"/>
            <a:ext cx="548657" cy="150438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00"/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E71A5393-CF0C-9AF8-FCB6-C29BC603ADB3}"/>
              </a:ext>
            </a:extLst>
          </p:cNvPr>
          <p:cNvSpPr/>
          <p:nvPr/>
        </p:nvSpPr>
        <p:spPr>
          <a:xfrm rot="16200000">
            <a:off x="9851725" y="2467817"/>
            <a:ext cx="548657" cy="150438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00"/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CB2DFBE2-253F-A978-3959-1A9177509AA0}"/>
              </a:ext>
            </a:extLst>
          </p:cNvPr>
          <p:cNvSpPr/>
          <p:nvPr/>
        </p:nvSpPr>
        <p:spPr>
          <a:xfrm rot="16200000">
            <a:off x="9675134" y="1671640"/>
            <a:ext cx="548657" cy="150438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00"/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E7486D1E-9F03-5E3C-9851-B081828B5BD8}"/>
              </a:ext>
            </a:extLst>
          </p:cNvPr>
          <p:cNvSpPr/>
          <p:nvPr/>
        </p:nvSpPr>
        <p:spPr>
          <a:xfrm rot="16200000">
            <a:off x="9848005" y="1672380"/>
            <a:ext cx="548657" cy="150438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00"/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BAC73B15-7595-75FD-2D6F-98450696E167}"/>
              </a:ext>
            </a:extLst>
          </p:cNvPr>
          <p:cNvSpPr/>
          <p:nvPr/>
        </p:nvSpPr>
        <p:spPr>
          <a:xfrm rot="16200000">
            <a:off x="9172578" y="4034730"/>
            <a:ext cx="548657" cy="150438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00"/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A065D631-32B8-6719-0841-60BDF2DCE25D}"/>
              </a:ext>
            </a:extLst>
          </p:cNvPr>
          <p:cNvSpPr/>
          <p:nvPr/>
        </p:nvSpPr>
        <p:spPr>
          <a:xfrm rot="16200000">
            <a:off x="9346467" y="3274350"/>
            <a:ext cx="548657" cy="150438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00"/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6B2A61D2-4AE3-E234-8B80-64276F80EB8B}"/>
              </a:ext>
            </a:extLst>
          </p:cNvPr>
          <p:cNvSpPr/>
          <p:nvPr/>
        </p:nvSpPr>
        <p:spPr>
          <a:xfrm rot="16200000">
            <a:off x="9345449" y="4035470"/>
            <a:ext cx="548657" cy="150438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00"/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3DC00D30-7656-D366-A258-25C3C5493CBA}"/>
              </a:ext>
            </a:extLst>
          </p:cNvPr>
          <p:cNvSpPr/>
          <p:nvPr/>
        </p:nvSpPr>
        <p:spPr>
          <a:xfrm rot="16200000">
            <a:off x="9176676" y="3272501"/>
            <a:ext cx="548657" cy="150438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00"/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C19EF476-F767-EE62-B677-B389A34CCF07}"/>
              </a:ext>
            </a:extLst>
          </p:cNvPr>
          <p:cNvSpPr/>
          <p:nvPr/>
        </p:nvSpPr>
        <p:spPr>
          <a:xfrm rot="16200000">
            <a:off x="9183732" y="4793007"/>
            <a:ext cx="548657" cy="150438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00"/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265868E3-82FD-670B-0FD4-A60133247855}"/>
              </a:ext>
            </a:extLst>
          </p:cNvPr>
          <p:cNvSpPr/>
          <p:nvPr/>
        </p:nvSpPr>
        <p:spPr>
          <a:xfrm rot="16200000">
            <a:off x="9356603" y="4793747"/>
            <a:ext cx="548657" cy="150438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00"/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31A6BBFC-45C6-6511-70F0-2A36DD32C7AA}"/>
              </a:ext>
            </a:extLst>
          </p:cNvPr>
          <p:cNvSpPr/>
          <p:nvPr/>
        </p:nvSpPr>
        <p:spPr>
          <a:xfrm rot="16200000">
            <a:off x="9165153" y="2454974"/>
            <a:ext cx="548657" cy="150438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00"/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E045A951-226E-B57B-1E96-49DA17FCEE02}"/>
              </a:ext>
            </a:extLst>
          </p:cNvPr>
          <p:cNvSpPr/>
          <p:nvPr/>
        </p:nvSpPr>
        <p:spPr>
          <a:xfrm rot="16200000">
            <a:off x="9338024" y="2455714"/>
            <a:ext cx="548657" cy="150438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00"/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3FA4FEE9-AED4-B221-02BF-D0EDA83A1D56}"/>
              </a:ext>
            </a:extLst>
          </p:cNvPr>
          <p:cNvSpPr/>
          <p:nvPr/>
        </p:nvSpPr>
        <p:spPr>
          <a:xfrm rot="16200000">
            <a:off x="9161433" y="1670688"/>
            <a:ext cx="548657" cy="150438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00"/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EA90D00F-96DB-F6C5-6212-2C53CFD227E8}"/>
              </a:ext>
            </a:extLst>
          </p:cNvPr>
          <p:cNvSpPr/>
          <p:nvPr/>
        </p:nvSpPr>
        <p:spPr>
          <a:xfrm rot="16200000">
            <a:off x="9334304" y="1671428"/>
            <a:ext cx="548657" cy="150438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00"/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D6E5D70C-D7BA-37D2-932D-74C96468101A}"/>
              </a:ext>
            </a:extLst>
          </p:cNvPr>
          <p:cNvSpPr/>
          <p:nvPr/>
        </p:nvSpPr>
        <p:spPr>
          <a:xfrm rot="16200000">
            <a:off x="8648841" y="4033990"/>
            <a:ext cx="548657" cy="150438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00"/>
          </a:p>
        </p:txBody>
      </p:sp>
      <p:sp>
        <p:nvSpPr>
          <p:cNvPr id="62" name="Rectangle 61">
            <a:extLst>
              <a:ext uri="{FF2B5EF4-FFF2-40B4-BE49-F238E27FC236}">
                <a16:creationId xmlns:a16="http://schemas.microsoft.com/office/drawing/2014/main" id="{76AABEFB-8C9E-5EF9-6E5D-C303B1258FA3}"/>
              </a:ext>
            </a:extLst>
          </p:cNvPr>
          <p:cNvSpPr/>
          <p:nvPr/>
        </p:nvSpPr>
        <p:spPr>
          <a:xfrm rot="16200000">
            <a:off x="8822730" y="3273610"/>
            <a:ext cx="548657" cy="150438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00"/>
          </a:p>
        </p:txBody>
      </p:sp>
      <p:sp>
        <p:nvSpPr>
          <p:cNvPr id="63" name="Rectangle 62">
            <a:extLst>
              <a:ext uri="{FF2B5EF4-FFF2-40B4-BE49-F238E27FC236}">
                <a16:creationId xmlns:a16="http://schemas.microsoft.com/office/drawing/2014/main" id="{96F65175-FA83-5356-1AA9-92D0A6780003}"/>
              </a:ext>
            </a:extLst>
          </p:cNvPr>
          <p:cNvSpPr/>
          <p:nvPr/>
        </p:nvSpPr>
        <p:spPr>
          <a:xfrm rot="16200000">
            <a:off x="8821712" y="4034730"/>
            <a:ext cx="548657" cy="150438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00"/>
          </a:p>
        </p:txBody>
      </p:sp>
      <p:sp>
        <p:nvSpPr>
          <p:cNvPr id="64" name="Rectangle 63">
            <a:extLst>
              <a:ext uri="{FF2B5EF4-FFF2-40B4-BE49-F238E27FC236}">
                <a16:creationId xmlns:a16="http://schemas.microsoft.com/office/drawing/2014/main" id="{3B637F46-AFD1-EA0A-B4A6-850C8CFC0CF2}"/>
              </a:ext>
            </a:extLst>
          </p:cNvPr>
          <p:cNvSpPr/>
          <p:nvPr/>
        </p:nvSpPr>
        <p:spPr>
          <a:xfrm rot="16200000">
            <a:off x="8652939" y="3271761"/>
            <a:ext cx="548657" cy="150438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00"/>
          </a:p>
        </p:txBody>
      </p:sp>
      <p:sp>
        <p:nvSpPr>
          <p:cNvPr id="65" name="Rectangle 64">
            <a:extLst>
              <a:ext uri="{FF2B5EF4-FFF2-40B4-BE49-F238E27FC236}">
                <a16:creationId xmlns:a16="http://schemas.microsoft.com/office/drawing/2014/main" id="{118EF7B1-0C0C-E1EF-0DC6-F1E89E00772C}"/>
              </a:ext>
            </a:extLst>
          </p:cNvPr>
          <p:cNvSpPr/>
          <p:nvPr/>
        </p:nvSpPr>
        <p:spPr>
          <a:xfrm rot="16200000">
            <a:off x="8659995" y="4792267"/>
            <a:ext cx="548657" cy="150438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00"/>
          </a:p>
        </p:txBody>
      </p:sp>
      <p:sp>
        <p:nvSpPr>
          <p:cNvPr id="66" name="Rectangle 65">
            <a:extLst>
              <a:ext uri="{FF2B5EF4-FFF2-40B4-BE49-F238E27FC236}">
                <a16:creationId xmlns:a16="http://schemas.microsoft.com/office/drawing/2014/main" id="{6D413719-F896-089A-2C0B-C1BD3B5DD872}"/>
              </a:ext>
            </a:extLst>
          </p:cNvPr>
          <p:cNvSpPr/>
          <p:nvPr/>
        </p:nvSpPr>
        <p:spPr>
          <a:xfrm rot="16200000">
            <a:off x="8832866" y="4793007"/>
            <a:ext cx="548657" cy="150438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00"/>
          </a:p>
        </p:txBody>
      </p:sp>
      <p:sp>
        <p:nvSpPr>
          <p:cNvPr id="67" name="Rectangle 66">
            <a:extLst>
              <a:ext uri="{FF2B5EF4-FFF2-40B4-BE49-F238E27FC236}">
                <a16:creationId xmlns:a16="http://schemas.microsoft.com/office/drawing/2014/main" id="{B8686341-75A0-1E8C-BDF4-5A9AD1667B80}"/>
              </a:ext>
            </a:extLst>
          </p:cNvPr>
          <p:cNvSpPr/>
          <p:nvPr/>
        </p:nvSpPr>
        <p:spPr>
          <a:xfrm rot="16200000">
            <a:off x="8641416" y="2454234"/>
            <a:ext cx="548657" cy="150438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00"/>
          </a:p>
        </p:txBody>
      </p:sp>
      <p:sp>
        <p:nvSpPr>
          <p:cNvPr id="68" name="Rectangle 67">
            <a:extLst>
              <a:ext uri="{FF2B5EF4-FFF2-40B4-BE49-F238E27FC236}">
                <a16:creationId xmlns:a16="http://schemas.microsoft.com/office/drawing/2014/main" id="{49F23AB5-5429-FD9E-68F2-ADA6737684E7}"/>
              </a:ext>
            </a:extLst>
          </p:cNvPr>
          <p:cNvSpPr/>
          <p:nvPr/>
        </p:nvSpPr>
        <p:spPr>
          <a:xfrm rot="16200000">
            <a:off x="8814287" y="2454974"/>
            <a:ext cx="548657" cy="150438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00"/>
          </a:p>
        </p:txBody>
      </p:sp>
      <p:sp>
        <p:nvSpPr>
          <p:cNvPr id="69" name="Rectangle 68">
            <a:extLst>
              <a:ext uri="{FF2B5EF4-FFF2-40B4-BE49-F238E27FC236}">
                <a16:creationId xmlns:a16="http://schemas.microsoft.com/office/drawing/2014/main" id="{D9526F21-5932-2FDA-67DD-109525CF5470}"/>
              </a:ext>
            </a:extLst>
          </p:cNvPr>
          <p:cNvSpPr/>
          <p:nvPr/>
        </p:nvSpPr>
        <p:spPr>
          <a:xfrm rot="16200000">
            <a:off x="8637696" y="1669948"/>
            <a:ext cx="548657" cy="150438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00"/>
          </a:p>
        </p:txBody>
      </p:sp>
      <p:sp>
        <p:nvSpPr>
          <p:cNvPr id="70" name="Rectangle 69">
            <a:extLst>
              <a:ext uri="{FF2B5EF4-FFF2-40B4-BE49-F238E27FC236}">
                <a16:creationId xmlns:a16="http://schemas.microsoft.com/office/drawing/2014/main" id="{311A7F75-1FA5-170D-DF7B-F922C3EC3A49}"/>
              </a:ext>
            </a:extLst>
          </p:cNvPr>
          <p:cNvSpPr/>
          <p:nvPr/>
        </p:nvSpPr>
        <p:spPr>
          <a:xfrm rot="16200000">
            <a:off x="8810567" y="1670688"/>
            <a:ext cx="548657" cy="150438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00"/>
          </a:p>
        </p:txBody>
      </p:sp>
      <p:sp>
        <p:nvSpPr>
          <p:cNvPr id="71" name="Rectangle 70">
            <a:extLst>
              <a:ext uri="{FF2B5EF4-FFF2-40B4-BE49-F238E27FC236}">
                <a16:creationId xmlns:a16="http://schemas.microsoft.com/office/drawing/2014/main" id="{ABC11032-5E5F-81EB-B252-D43D68621254}"/>
              </a:ext>
            </a:extLst>
          </p:cNvPr>
          <p:cNvSpPr/>
          <p:nvPr/>
        </p:nvSpPr>
        <p:spPr>
          <a:xfrm rot="16200000">
            <a:off x="10723325" y="4046833"/>
            <a:ext cx="548657" cy="150438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00"/>
          </a:p>
        </p:txBody>
      </p:sp>
      <p:sp>
        <p:nvSpPr>
          <p:cNvPr id="72" name="Rectangle 71">
            <a:extLst>
              <a:ext uri="{FF2B5EF4-FFF2-40B4-BE49-F238E27FC236}">
                <a16:creationId xmlns:a16="http://schemas.microsoft.com/office/drawing/2014/main" id="{1DA8EC0B-3577-F02C-3EED-DB5477A1FD69}"/>
              </a:ext>
            </a:extLst>
          </p:cNvPr>
          <p:cNvSpPr/>
          <p:nvPr/>
        </p:nvSpPr>
        <p:spPr>
          <a:xfrm rot="16200000">
            <a:off x="10886063" y="3286453"/>
            <a:ext cx="548657" cy="150438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00"/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id="{E9D20BA9-BFFB-2770-1676-CA7CE4D671EF}"/>
              </a:ext>
            </a:extLst>
          </p:cNvPr>
          <p:cNvSpPr/>
          <p:nvPr/>
        </p:nvSpPr>
        <p:spPr>
          <a:xfrm rot="16200000">
            <a:off x="10896196" y="4047573"/>
            <a:ext cx="548657" cy="150438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00"/>
          </a:p>
        </p:txBody>
      </p:sp>
      <p:sp>
        <p:nvSpPr>
          <p:cNvPr id="74" name="Rectangle 73">
            <a:extLst>
              <a:ext uri="{FF2B5EF4-FFF2-40B4-BE49-F238E27FC236}">
                <a16:creationId xmlns:a16="http://schemas.microsoft.com/office/drawing/2014/main" id="{D7C4F606-59C2-6E77-031D-4CAB676C0A6E}"/>
              </a:ext>
            </a:extLst>
          </p:cNvPr>
          <p:cNvSpPr/>
          <p:nvPr/>
        </p:nvSpPr>
        <p:spPr>
          <a:xfrm rot="16200000">
            <a:off x="10716272" y="3284604"/>
            <a:ext cx="548657" cy="150438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00"/>
          </a:p>
        </p:txBody>
      </p:sp>
      <p:sp>
        <p:nvSpPr>
          <p:cNvPr id="76" name="Rectangle 75">
            <a:extLst>
              <a:ext uri="{FF2B5EF4-FFF2-40B4-BE49-F238E27FC236}">
                <a16:creationId xmlns:a16="http://schemas.microsoft.com/office/drawing/2014/main" id="{8BC11929-79B4-CAFC-CA09-DE47B34BCE20}"/>
              </a:ext>
            </a:extLst>
          </p:cNvPr>
          <p:cNvSpPr/>
          <p:nvPr/>
        </p:nvSpPr>
        <p:spPr>
          <a:xfrm rot="16200000">
            <a:off x="10734479" y="4805110"/>
            <a:ext cx="548657" cy="150438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00"/>
          </a:p>
        </p:txBody>
      </p:sp>
      <p:sp>
        <p:nvSpPr>
          <p:cNvPr id="77" name="Rectangle 76">
            <a:extLst>
              <a:ext uri="{FF2B5EF4-FFF2-40B4-BE49-F238E27FC236}">
                <a16:creationId xmlns:a16="http://schemas.microsoft.com/office/drawing/2014/main" id="{F588310D-D1F3-AAE5-6C6F-8232FD5A92E1}"/>
              </a:ext>
            </a:extLst>
          </p:cNvPr>
          <p:cNvSpPr/>
          <p:nvPr/>
        </p:nvSpPr>
        <p:spPr>
          <a:xfrm rot="16200000">
            <a:off x="10907350" y="4805850"/>
            <a:ext cx="548657" cy="150438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00"/>
          </a:p>
        </p:txBody>
      </p:sp>
      <p:sp>
        <p:nvSpPr>
          <p:cNvPr id="78" name="Rectangle 77">
            <a:extLst>
              <a:ext uri="{FF2B5EF4-FFF2-40B4-BE49-F238E27FC236}">
                <a16:creationId xmlns:a16="http://schemas.microsoft.com/office/drawing/2014/main" id="{8A2E98DA-B049-CBE0-B58F-4EED1528E266}"/>
              </a:ext>
            </a:extLst>
          </p:cNvPr>
          <p:cNvSpPr/>
          <p:nvPr/>
        </p:nvSpPr>
        <p:spPr>
          <a:xfrm rot="16200000">
            <a:off x="10715900" y="2467077"/>
            <a:ext cx="548657" cy="150438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00"/>
          </a:p>
        </p:txBody>
      </p:sp>
      <p:sp>
        <p:nvSpPr>
          <p:cNvPr id="79" name="Rectangle 78">
            <a:extLst>
              <a:ext uri="{FF2B5EF4-FFF2-40B4-BE49-F238E27FC236}">
                <a16:creationId xmlns:a16="http://schemas.microsoft.com/office/drawing/2014/main" id="{CCB7C40C-1EF8-049D-3AC4-86E6A6E014C2}"/>
              </a:ext>
            </a:extLst>
          </p:cNvPr>
          <p:cNvSpPr/>
          <p:nvPr/>
        </p:nvSpPr>
        <p:spPr>
          <a:xfrm rot="16200000">
            <a:off x="10888771" y="2467817"/>
            <a:ext cx="548657" cy="150438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00"/>
          </a:p>
        </p:txBody>
      </p:sp>
      <p:sp>
        <p:nvSpPr>
          <p:cNvPr id="80" name="Rectangle 79">
            <a:extLst>
              <a:ext uri="{FF2B5EF4-FFF2-40B4-BE49-F238E27FC236}">
                <a16:creationId xmlns:a16="http://schemas.microsoft.com/office/drawing/2014/main" id="{27C2DC63-CB0E-074F-7E7E-3667726DB611}"/>
              </a:ext>
            </a:extLst>
          </p:cNvPr>
          <p:cNvSpPr/>
          <p:nvPr/>
        </p:nvSpPr>
        <p:spPr>
          <a:xfrm rot="16200000">
            <a:off x="10712180" y="1682791"/>
            <a:ext cx="548657" cy="150438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00"/>
          </a:p>
        </p:txBody>
      </p:sp>
      <p:sp>
        <p:nvSpPr>
          <p:cNvPr id="81" name="Rectangle 80">
            <a:extLst>
              <a:ext uri="{FF2B5EF4-FFF2-40B4-BE49-F238E27FC236}">
                <a16:creationId xmlns:a16="http://schemas.microsoft.com/office/drawing/2014/main" id="{49570066-9723-B7D8-9DC1-594E597CAD7F}"/>
              </a:ext>
            </a:extLst>
          </p:cNvPr>
          <p:cNvSpPr/>
          <p:nvPr/>
        </p:nvSpPr>
        <p:spPr>
          <a:xfrm rot="16200000">
            <a:off x="10885051" y="1683531"/>
            <a:ext cx="548657" cy="150438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00"/>
          </a:p>
        </p:txBody>
      </p:sp>
      <p:cxnSp>
        <p:nvCxnSpPr>
          <p:cNvPr id="89" name="Straight Connector 88">
            <a:extLst>
              <a:ext uri="{FF2B5EF4-FFF2-40B4-BE49-F238E27FC236}">
                <a16:creationId xmlns:a16="http://schemas.microsoft.com/office/drawing/2014/main" id="{51274356-9F71-A865-6FC1-6E716C8C92AD}"/>
              </a:ext>
            </a:extLst>
          </p:cNvPr>
          <p:cNvCxnSpPr/>
          <p:nvPr/>
        </p:nvCxnSpPr>
        <p:spPr>
          <a:xfrm>
            <a:off x="4106895" y="2290269"/>
            <a:ext cx="683237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0" name="Straight Connector 89">
            <a:extLst>
              <a:ext uri="{FF2B5EF4-FFF2-40B4-BE49-F238E27FC236}">
                <a16:creationId xmlns:a16="http://schemas.microsoft.com/office/drawing/2014/main" id="{721C7E9D-F847-5291-28BB-2C806F04EAE3}"/>
              </a:ext>
            </a:extLst>
          </p:cNvPr>
          <p:cNvCxnSpPr/>
          <p:nvPr/>
        </p:nvCxnSpPr>
        <p:spPr>
          <a:xfrm>
            <a:off x="4106895" y="2375761"/>
            <a:ext cx="683237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1" name="Straight Connector 90">
            <a:extLst>
              <a:ext uri="{FF2B5EF4-FFF2-40B4-BE49-F238E27FC236}">
                <a16:creationId xmlns:a16="http://schemas.microsoft.com/office/drawing/2014/main" id="{5E039C3B-2A8F-449F-F3B6-6AAEF526AAC0}"/>
              </a:ext>
            </a:extLst>
          </p:cNvPr>
          <p:cNvCxnSpPr/>
          <p:nvPr/>
        </p:nvCxnSpPr>
        <p:spPr>
          <a:xfrm>
            <a:off x="4106894" y="2480215"/>
            <a:ext cx="683237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7" name="Straight Connector 106">
            <a:extLst>
              <a:ext uri="{FF2B5EF4-FFF2-40B4-BE49-F238E27FC236}">
                <a16:creationId xmlns:a16="http://schemas.microsoft.com/office/drawing/2014/main" id="{DA88B468-9FB6-E4A9-592E-BF7F56158282}"/>
              </a:ext>
            </a:extLst>
          </p:cNvPr>
          <p:cNvCxnSpPr/>
          <p:nvPr/>
        </p:nvCxnSpPr>
        <p:spPr>
          <a:xfrm>
            <a:off x="4106894" y="2587453"/>
            <a:ext cx="683237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8" name="Straight Connector 107">
            <a:extLst>
              <a:ext uri="{FF2B5EF4-FFF2-40B4-BE49-F238E27FC236}">
                <a16:creationId xmlns:a16="http://schemas.microsoft.com/office/drawing/2014/main" id="{8062FEEC-FBBE-B6D6-3502-DCB84BA46AF6}"/>
              </a:ext>
            </a:extLst>
          </p:cNvPr>
          <p:cNvCxnSpPr/>
          <p:nvPr/>
        </p:nvCxnSpPr>
        <p:spPr>
          <a:xfrm>
            <a:off x="4106893" y="2699147"/>
            <a:ext cx="683237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9" name="Straight Connector 108">
            <a:extLst>
              <a:ext uri="{FF2B5EF4-FFF2-40B4-BE49-F238E27FC236}">
                <a16:creationId xmlns:a16="http://schemas.microsoft.com/office/drawing/2014/main" id="{05C16F8F-26ED-11E1-8786-6C6FA0CEA88C}"/>
              </a:ext>
            </a:extLst>
          </p:cNvPr>
          <p:cNvCxnSpPr/>
          <p:nvPr/>
        </p:nvCxnSpPr>
        <p:spPr>
          <a:xfrm>
            <a:off x="4106893" y="2812069"/>
            <a:ext cx="683237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1" name="Straight Connector 110">
            <a:extLst>
              <a:ext uri="{FF2B5EF4-FFF2-40B4-BE49-F238E27FC236}">
                <a16:creationId xmlns:a16="http://schemas.microsoft.com/office/drawing/2014/main" id="{E5EFACEE-AB7D-9B81-1BD6-50E54DF275B4}"/>
              </a:ext>
            </a:extLst>
          </p:cNvPr>
          <p:cNvCxnSpPr/>
          <p:nvPr/>
        </p:nvCxnSpPr>
        <p:spPr>
          <a:xfrm>
            <a:off x="4106892" y="2912667"/>
            <a:ext cx="683237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2" name="Straight Connector 111">
            <a:extLst>
              <a:ext uri="{FF2B5EF4-FFF2-40B4-BE49-F238E27FC236}">
                <a16:creationId xmlns:a16="http://schemas.microsoft.com/office/drawing/2014/main" id="{EAE24860-D5A4-3CCD-654B-74CD0EDBAAA8}"/>
              </a:ext>
            </a:extLst>
          </p:cNvPr>
          <p:cNvCxnSpPr/>
          <p:nvPr/>
        </p:nvCxnSpPr>
        <p:spPr>
          <a:xfrm>
            <a:off x="4106891" y="3010494"/>
            <a:ext cx="683237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3" name="Straight Connector 112">
            <a:extLst>
              <a:ext uri="{FF2B5EF4-FFF2-40B4-BE49-F238E27FC236}">
                <a16:creationId xmlns:a16="http://schemas.microsoft.com/office/drawing/2014/main" id="{0DA25F7B-5089-17A6-6557-D7FB25C5BE5C}"/>
              </a:ext>
            </a:extLst>
          </p:cNvPr>
          <p:cNvCxnSpPr/>
          <p:nvPr/>
        </p:nvCxnSpPr>
        <p:spPr>
          <a:xfrm>
            <a:off x="4106891" y="3125063"/>
            <a:ext cx="683237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4" name="Straight Connector 113">
            <a:extLst>
              <a:ext uri="{FF2B5EF4-FFF2-40B4-BE49-F238E27FC236}">
                <a16:creationId xmlns:a16="http://schemas.microsoft.com/office/drawing/2014/main" id="{1F0CF30F-6B5E-ECB9-65E0-1C5B8A0E56EC}"/>
              </a:ext>
            </a:extLst>
          </p:cNvPr>
          <p:cNvCxnSpPr/>
          <p:nvPr/>
        </p:nvCxnSpPr>
        <p:spPr>
          <a:xfrm>
            <a:off x="5017575" y="2297706"/>
            <a:ext cx="683237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6" name="Straight Connector 115">
            <a:extLst>
              <a:ext uri="{FF2B5EF4-FFF2-40B4-BE49-F238E27FC236}">
                <a16:creationId xmlns:a16="http://schemas.microsoft.com/office/drawing/2014/main" id="{CB14A28B-E4C7-8E90-40F9-46503E14D2BC}"/>
              </a:ext>
            </a:extLst>
          </p:cNvPr>
          <p:cNvCxnSpPr/>
          <p:nvPr/>
        </p:nvCxnSpPr>
        <p:spPr>
          <a:xfrm>
            <a:off x="5017575" y="2383198"/>
            <a:ext cx="683237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7" name="Straight Connector 116">
            <a:extLst>
              <a:ext uri="{FF2B5EF4-FFF2-40B4-BE49-F238E27FC236}">
                <a16:creationId xmlns:a16="http://schemas.microsoft.com/office/drawing/2014/main" id="{9268FC77-0A92-4EFC-07EE-C9CE4C8F3ABB}"/>
              </a:ext>
            </a:extLst>
          </p:cNvPr>
          <p:cNvCxnSpPr/>
          <p:nvPr/>
        </p:nvCxnSpPr>
        <p:spPr>
          <a:xfrm>
            <a:off x="5017574" y="2487652"/>
            <a:ext cx="683237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8" name="Straight Connector 117">
            <a:extLst>
              <a:ext uri="{FF2B5EF4-FFF2-40B4-BE49-F238E27FC236}">
                <a16:creationId xmlns:a16="http://schemas.microsoft.com/office/drawing/2014/main" id="{176B9E0F-2FCA-B07C-2C9F-80DEEF8D9490}"/>
              </a:ext>
            </a:extLst>
          </p:cNvPr>
          <p:cNvCxnSpPr/>
          <p:nvPr/>
        </p:nvCxnSpPr>
        <p:spPr>
          <a:xfrm>
            <a:off x="5017574" y="2594890"/>
            <a:ext cx="683237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9" name="Straight Connector 118">
            <a:extLst>
              <a:ext uri="{FF2B5EF4-FFF2-40B4-BE49-F238E27FC236}">
                <a16:creationId xmlns:a16="http://schemas.microsoft.com/office/drawing/2014/main" id="{E085C961-C835-EF74-29FE-E8771A80D22F}"/>
              </a:ext>
            </a:extLst>
          </p:cNvPr>
          <p:cNvCxnSpPr/>
          <p:nvPr/>
        </p:nvCxnSpPr>
        <p:spPr>
          <a:xfrm>
            <a:off x="5017573" y="2706584"/>
            <a:ext cx="683237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0" name="Straight Connector 119">
            <a:extLst>
              <a:ext uri="{FF2B5EF4-FFF2-40B4-BE49-F238E27FC236}">
                <a16:creationId xmlns:a16="http://schemas.microsoft.com/office/drawing/2014/main" id="{90CA1DE9-C3C8-7AA7-E0D5-E33698B660D0}"/>
              </a:ext>
            </a:extLst>
          </p:cNvPr>
          <p:cNvCxnSpPr/>
          <p:nvPr/>
        </p:nvCxnSpPr>
        <p:spPr>
          <a:xfrm>
            <a:off x="5017573" y="2819506"/>
            <a:ext cx="683237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1" name="Straight Connector 120">
            <a:extLst>
              <a:ext uri="{FF2B5EF4-FFF2-40B4-BE49-F238E27FC236}">
                <a16:creationId xmlns:a16="http://schemas.microsoft.com/office/drawing/2014/main" id="{920BB978-7717-C0C0-21A3-0EECD4DB4F66}"/>
              </a:ext>
            </a:extLst>
          </p:cNvPr>
          <p:cNvCxnSpPr/>
          <p:nvPr/>
        </p:nvCxnSpPr>
        <p:spPr>
          <a:xfrm>
            <a:off x="5017572" y="2920104"/>
            <a:ext cx="683237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2" name="Straight Connector 121">
            <a:extLst>
              <a:ext uri="{FF2B5EF4-FFF2-40B4-BE49-F238E27FC236}">
                <a16:creationId xmlns:a16="http://schemas.microsoft.com/office/drawing/2014/main" id="{8E541708-370C-23A0-D452-8B338D328AC0}"/>
              </a:ext>
            </a:extLst>
          </p:cNvPr>
          <p:cNvCxnSpPr/>
          <p:nvPr/>
        </p:nvCxnSpPr>
        <p:spPr>
          <a:xfrm>
            <a:off x="5017571" y="3017931"/>
            <a:ext cx="683237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3" name="Straight Connector 122">
            <a:extLst>
              <a:ext uri="{FF2B5EF4-FFF2-40B4-BE49-F238E27FC236}">
                <a16:creationId xmlns:a16="http://schemas.microsoft.com/office/drawing/2014/main" id="{26145243-252B-E59A-57FB-344C559906C7}"/>
              </a:ext>
            </a:extLst>
          </p:cNvPr>
          <p:cNvCxnSpPr/>
          <p:nvPr/>
        </p:nvCxnSpPr>
        <p:spPr>
          <a:xfrm>
            <a:off x="5017571" y="3132500"/>
            <a:ext cx="683237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4" name="Straight Connector 123">
            <a:extLst>
              <a:ext uri="{FF2B5EF4-FFF2-40B4-BE49-F238E27FC236}">
                <a16:creationId xmlns:a16="http://schemas.microsoft.com/office/drawing/2014/main" id="{34FD306E-E736-2677-73A9-DDF13F8F2458}"/>
              </a:ext>
            </a:extLst>
          </p:cNvPr>
          <p:cNvCxnSpPr/>
          <p:nvPr/>
        </p:nvCxnSpPr>
        <p:spPr>
          <a:xfrm>
            <a:off x="5943136" y="2297706"/>
            <a:ext cx="683237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5" name="Straight Connector 124">
            <a:extLst>
              <a:ext uri="{FF2B5EF4-FFF2-40B4-BE49-F238E27FC236}">
                <a16:creationId xmlns:a16="http://schemas.microsoft.com/office/drawing/2014/main" id="{6BC85A0C-14B6-1D88-16DB-5B43D02D5E74}"/>
              </a:ext>
            </a:extLst>
          </p:cNvPr>
          <p:cNvCxnSpPr/>
          <p:nvPr/>
        </p:nvCxnSpPr>
        <p:spPr>
          <a:xfrm>
            <a:off x="5943136" y="2383198"/>
            <a:ext cx="683237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6" name="Straight Connector 125">
            <a:extLst>
              <a:ext uri="{FF2B5EF4-FFF2-40B4-BE49-F238E27FC236}">
                <a16:creationId xmlns:a16="http://schemas.microsoft.com/office/drawing/2014/main" id="{02E7A272-7156-B170-AE8C-B1CDE7302F15}"/>
              </a:ext>
            </a:extLst>
          </p:cNvPr>
          <p:cNvCxnSpPr/>
          <p:nvPr/>
        </p:nvCxnSpPr>
        <p:spPr>
          <a:xfrm>
            <a:off x="5943135" y="2487652"/>
            <a:ext cx="683237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7" name="Straight Connector 126">
            <a:extLst>
              <a:ext uri="{FF2B5EF4-FFF2-40B4-BE49-F238E27FC236}">
                <a16:creationId xmlns:a16="http://schemas.microsoft.com/office/drawing/2014/main" id="{2E664EF8-2E58-778D-1D05-C19C97796EC0}"/>
              </a:ext>
            </a:extLst>
          </p:cNvPr>
          <p:cNvCxnSpPr/>
          <p:nvPr/>
        </p:nvCxnSpPr>
        <p:spPr>
          <a:xfrm>
            <a:off x="5943135" y="2594890"/>
            <a:ext cx="683237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8" name="Straight Connector 127">
            <a:extLst>
              <a:ext uri="{FF2B5EF4-FFF2-40B4-BE49-F238E27FC236}">
                <a16:creationId xmlns:a16="http://schemas.microsoft.com/office/drawing/2014/main" id="{3F9C0E18-4306-10EE-62CF-FD1B942C1730}"/>
              </a:ext>
            </a:extLst>
          </p:cNvPr>
          <p:cNvCxnSpPr/>
          <p:nvPr/>
        </p:nvCxnSpPr>
        <p:spPr>
          <a:xfrm>
            <a:off x="5943134" y="2706584"/>
            <a:ext cx="683237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0" name="Straight Connector 129">
            <a:extLst>
              <a:ext uri="{FF2B5EF4-FFF2-40B4-BE49-F238E27FC236}">
                <a16:creationId xmlns:a16="http://schemas.microsoft.com/office/drawing/2014/main" id="{23800828-4336-B618-3A1A-9DA2FE7EED8C}"/>
              </a:ext>
            </a:extLst>
          </p:cNvPr>
          <p:cNvCxnSpPr/>
          <p:nvPr/>
        </p:nvCxnSpPr>
        <p:spPr>
          <a:xfrm>
            <a:off x="5943134" y="2819506"/>
            <a:ext cx="683237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1" name="Straight Connector 130">
            <a:extLst>
              <a:ext uri="{FF2B5EF4-FFF2-40B4-BE49-F238E27FC236}">
                <a16:creationId xmlns:a16="http://schemas.microsoft.com/office/drawing/2014/main" id="{2C6AD384-4EA7-C87B-84A8-7B81B4F6662B}"/>
              </a:ext>
            </a:extLst>
          </p:cNvPr>
          <p:cNvCxnSpPr/>
          <p:nvPr/>
        </p:nvCxnSpPr>
        <p:spPr>
          <a:xfrm>
            <a:off x="5943133" y="2920104"/>
            <a:ext cx="683237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2" name="Straight Connector 131">
            <a:extLst>
              <a:ext uri="{FF2B5EF4-FFF2-40B4-BE49-F238E27FC236}">
                <a16:creationId xmlns:a16="http://schemas.microsoft.com/office/drawing/2014/main" id="{117813F4-B7E2-6CC5-B27E-9C0CD061EF7A}"/>
              </a:ext>
            </a:extLst>
          </p:cNvPr>
          <p:cNvCxnSpPr/>
          <p:nvPr/>
        </p:nvCxnSpPr>
        <p:spPr>
          <a:xfrm>
            <a:off x="5943132" y="3017931"/>
            <a:ext cx="683237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3" name="Straight Connector 132">
            <a:extLst>
              <a:ext uri="{FF2B5EF4-FFF2-40B4-BE49-F238E27FC236}">
                <a16:creationId xmlns:a16="http://schemas.microsoft.com/office/drawing/2014/main" id="{9ADB5BAE-1060-25AF-C584-54D56F2AA308}"/>
              </a:ext>
            </a:extLst>
          </p:cNvPr>
          <p:cNvCxnSpPr/>
          <p:nvPr/>
        </p:nvCxnSpPr>
        <p:spPr>
          <a:xfrm>
            <a:off x="5943132" y="3132500"/>
            <a:ext cx="683237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5" name="Straight Connector 134">
            <a:extLst>
              <a:ext uri="{FF2B5EF4-FFF2-40B4-BE49-F238E27FC236}">
                <a16:creationId xmlns:a16="http://schemas.microsoft.com/office/drawing/2014/main" id="{B16B7A62-4AD5-2004-6284-EC828358175F}"/>
              </a:ext>
            </a:extLst>
          </p:cNvPr>
          <p:cNvCxnSpPr/>
          <p:nvPr/>
        </p:nvCxnSpPr>
        <p:spPr>
          <a:xfrm>
            <a:off x="6890987" y="2275404"/>
            <a:ext cx="683237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6" name="Straight Connector 135">
            <a:extLst>
              <a:ext uri="{FF2B5EF4-FFF2-40B4-BE49-F238E27FC236}">
                <a16:creationId xmlns:a16="http://schemas.microsoft.com/office/drawing/2014/main" id="{71AD97DD-0780-F6C4-DF52-BC34CC9B4F83}"/>
              </a:ext>
            </a:extLst>
          </p:cNvPr>
          <p:cNvCxnSpPr/>
          <p:nvPr/>
        </p:nvCxnSpPr>
        <p:spPr>
          <a:xfrm>
            <a:off x="6890987" y="2360896"/>
            <a:ext cx="683237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7" name="Straight Connector 136">
            <a:extLst>
              <a:ext uri="{FF2B5EF4-FFF2-40B4-BE49-F238E27FC236}">
                <a16:creationId xmlns:a16="http://schemas.microsoft.com/office/drawing/2014/main" id="{B84F9101-6F26-88B1-D63F-9541A3154307}"/>
              </a:ext>
            </a:extLst>
          </p:cNvPr>
          <p:cNvCxnSpPr/>
          <p:nvPr/>
        </p:nvCxnSpPr>
        <p:spPr>
          <a:xfrm>
            <a:off x="6890986" y="2465350"/>
            <a:ext cx="683237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8" name="Straight Connector 137">
            <a:extLst>
              <a:ext uri="{FF2B5EF4-FFF2-40B4-BE49-F238E27FC236}">
                <a16:creationId xmlns:a16="http://schemas.microsoft.com/office/drawing/2014/main" id="{6C028BD7-A3A1-BDEB-2444-789E775943DC}"/>
              </a:ext>
            </a:extLst>
          </p:cNvPr>
          <p:cNvCxnSpPr/>
          <p:nvPr/>
        </p:nvCxnSpPr>
        <p:spPr>
          <a:xfrm>
            <a:off x="6890986" y="2572588"/>
            <a:ext cx="683237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9" name="Straight Connector 138">
            <a:extLst>
              <a:ext uri="{FF2B5EF4-FFF2-40B4-BE49-F238E27FC236}">
                <a16:creationId xmlns:a16="http://schemas.microsoft.com/office/drawing/2014/main" id="{4A67BB18-5B0D-BC8B-61F0-E819B224C9FB}"/>
              </a:ext>
            </a:extLst>
          </p:cNvPr>
          <p:cNvCxnSpPr/>
          <p:nvPr/>
        </p:nvCxnSpPr>
        <p:spPr>
          <a:xfrm>
            <a:off x="6890985" y="2684282"/>
            <a:ext cx="683237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0" name="Straight Connector 139">
            <a:extLst>
              <a:ext uri="{FF2B5EF4-FFF2-40B4-BE49-F238E27FC236}">
                <a16:creationId xmlns:a16="http://schemas.microsoft.com/office/drawing/2014/main" id="{1285F647-0195-AC3F-443C-69148C8FE00A}"/>
              </a:ext>
            </a:extLst>
          </p:cNvPr>
          <p:cNvCxnSpPr/>
          <p:nvPr/>
        </p:nvCxnSpPr>
        <p:spPr>
          <a:xfrm>
            <a:off x="6890985" y="2797204"/>
            <a:ext cx="683237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1" name="Straight Connector 140">
            <a:extLst>
              <a:ext uri="{FF2B5EF4-FFF2-40B4-BE49-F238E27FC236}">
                <a16:creationId xmlns:a16="http://schemas.microsoft.com/office/drawing/2014/main" id="{72F145D5-5CCE-3BDF-BD4A-1B1843563607}"/>
              </a:ext>
            </a:extLst>
          </p:cNvPr>
          <p:cNvCxnSpPr/>
          <p:nvPr/>
        </p:nvCxnSpPr>
        <p:spPr>
          <a:xfrm>
            <a:off x="6890984" y="2897802"/>
            <a:ext cx="683237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2" name="Straight Connector 141">
            <a:extLst>
              <a:ext uri="{FF2B5EF4-FFF2-40B4-BE49-F238E27FC236}">
                <a16:creationId xmlns:a16="http://schemas.microsoft.com/office/drawing/2014/main" id="{55736C18-D310-68B0-A8B5-947C6BEFEF49}"/>
              </a:ext>
            </a:extLst>
          </p:cNvPr>
          <p:cNvCxnSpPr/>
          <p:nvPr/>
        </p:nvCxnSpPr>
        <p:spPr>
          <a:xfrm>
            <a:off x="6890983" y="2995629"/>
            <a:ext cx="683237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3" name="Straight Connector 142">
            <a:extLst>
              <a:ext uri="{FF2B5EF4-FFF2-40B4-BE49-F238E27FC236}">
                <a16:creationId xmlns:a16="http://schemas.microsoft.com/office/drawing/2014/main" id="{258B3F69-6ED2-3641-8AAF-1D8E0BB91272}"/>
              </a:ext>
            </a:extLst>
          </p:cNvPr>
          <p:cNvCxnSpPr/>
          <p:nvPr/>
        </p:nvCxnSpPr>
        <p:spPr>
          <a:xfrm>
            <a:off x="6890983" y="3110198"/>
            <a:ext cx="683237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4" name="Straight Connector 143">
            <a:extLst>
              <a:ext uri="{FF2B5EF4-FFF2-40B4-BE49-F238E27FC236}">
                <a16:creationId xmlns:a16="http://schemas.microsoft.com/office/drawing/2014/main" id="{52B3E289-6A01-A69A-83C2-AF00F0582B24}"/>
              </a:ext>
            </a:extLst>
          </p:cNvPr>
          <p:cNvCxnSpPr/>
          <p:nvPr/>
        </p:nvCxnSpPr>
        <p:spPr>
          <a:xfrm>
            <a:off x="7835120" y="2282841"/>
            <a:ext cx="683237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9" name="Straight Connector 148">
            <a:extLst>
              <a:ext uri="{FF2B5EF4-FFF2-40B4-BE49-F238E27FC236}">
                <a16:creationId xmlns:a16="http://schemas.microsoft.com/office/drawing/2014/main" id="{5BBAB247-4037-AC07-9E72-0336BD64C7DB}"/>
              </a:ext>
            </a:extLst>
          </p:cNvPr>
          <p:cNvCxnSpPr/>
          <p:nvPr/>
        </p:nvCxnSpPr>
        <p:spPr>
          <a:xfrm>
            <a:off x="7835120" y="2368333"/>
            <a:ext cx="683237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0" name="Straight Connector 149">
            <a:extLst>
              <a:ext uri="{FF2B5EF4-FFF2-40B4-BE49-F238E27FC236}">
                <a16:creationId xmlns:a16="http://schemas.microsoft.com/office/drawing/2014/main" id="{C6744FFF-D994-BAFA-410A-E41F3BADCA4E}"/>
              </a:ext>
            </a:extLst>
          </p:cNvPr>
          <p:cNvCxnSpPr/>
          <p:nvPr/>
        </p:nvCxnSpPr>
        <p:spPr>
          <a:xfrm>
            <a:off x="7835119" y="2472787"/>
            <a:ext cx="683237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8" name="Straight Connector 167">
            <a:extLst>
              <a:ext uri="{FF2B5EF4-FFF2-40B4-BE49-F238E27FC236}">
                <a16:creationId xmlns:a16="http://schemas.microsoft.com/office/drawing/2014/main" id="{7EEC5161-2883-EB2C-3F9B-CCAAF7C83A7C}"/>
              </a:ext>
            </a:extLst>
          </p:cNvPr>
          <p:cNvCxnSpPr/>
          <p:nvPr/>
        </p:nvCxnSpPr>
        <p:spPr>
          <a:xfrm>
            <a:off x="7835119" y="2580025"/>
            <a:ext cx="683237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2" name="Straight Connector 171">
            <a:extLst>
              <a:ext uri="{FF2B5EF4-FFF2-40B4-BE49-F238E27FC236}">
                <a16:creationId xmlns:a16="http://schemas.microsoft.com/office/drawing/2014/main" id="{6707296A-0687-736A-D43A-D5006DB648AC}"/>
              </a:ext>
            </a:extLst>
          </p:cNvPr>
          <p:cNvCxnSpPr/>
          <p:nvPr/>
        </p:nvCxnSpPr>
        <p:spPr>
          <a:xfrm>
            <a:off x="7835118" y="2691719"/>
            <a:ext cx="683237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5" name="Straight Connector 194">
            <a:extLst>
              <a:ext uri="{FF2B5EF4-FFF2-40B4-BE49-F238E27FC236}">
                <a16:creationId xmlns:a16="http://schemas.microsoft.com/office/drawing/2014/main" id="{FA55F5AB-5EE7-7CD2-EE87-EA36BDEFC0A7}"/>
              </a:ext>
            </a:extLst>
          </p:cNvPr>
          <p:cNvCxnSpPr/>
          <p:nvPr/>
        </p:nvCxnSpPr>
        <p:spPr>
          <a:xfrm>
            <a:off x="7835118" y="2804641"/>
            <a:ext cx="683237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6" name="Straight Connector 195">
            <a:extLst>
              <a:ext uri="{FF2B5EF4-FFF2-40B4-BE49-F238E27FC236}">
                <a16:creationId xmlns:a16="http://schemas.microsoft.com/office/drawing/2014/main" id="{827A4A9F-E722-55E1-1CBC-FC61B5D745AA}"/>
              </a:ext>
            </a:extLst>
          </p:cNvPr>
          <p:cNvCxnSpPr/>
          <p:nvPr/>
        </p:nvCxnSpPr>
        <p:spPr>
          <a:xfrm>
            <a:off x="7835117" y="2905239"/>
            <a:ext cx="683237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9" name="Straight Connector 198">
            <a:extLst>
              <a:ext uri="{FF2B5EF4-FFF2-40B4-BE49-F238E27FC236}">
                <a16:creationId xmlns:a16="http://schemas.microsoft.com/office/drawing/2014/main" id="{970FD879-C199-3E09-A6B5-6161E70B449F}"/>
              </a:ext>
            </a:extLst>
          </p:cNvPr>
          <p:cNvCxnSpPr/>
          <p:nvPr/>
        </p:nvCxnSpPr>
        <p:spPr>
          <a:xfrm>
            <a:off x="7835116" y="3003066"/>
            <a:ext cx="683237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2" name="Straight Connector 201">
            <a:extLst>
              <a:ext uri="{FF2B5EF4-FFF2-40B4-BE49-F238E27FC236}">
                <a16:creationId xmlns:a16="http://schemas.microsoft.com/office/drawing/2014/main" id="{B8BD7BFF-4EA0-77C7-E9A5-5BBADCE3C126}"/>
              </a:ext>
            </a:extLst>
          </p:cNvPr>
          <p:cNvCxnSpPr/>
          <p:nvPr/>
        </p:nvCxnSpPr>
        <p:spPr>
          <a:xfrm>
            <a:off x="7835116" y="3117635"/>
            <a:ext cx="683237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3" name="Straight Connector 202">
            <a:extLst>
              <a:ext uri="{FF2B5EF4-FFF2-40B4-BE49-F238E27FC236}">
                <a16:creationId xmlns:a16="http://schemas.microsoft.com/office/drawing/2014/main" id="{25E093D4-2A0F-2C05-9693-F045F3A65B8B}"/>
              </a:ext>
            </a:extLst>
          </p:cNvPr>
          <p:cNvCxnSpPr/>
          <p:nvPr/>
        </p:nvCxnSpPr>
        <p:spPr>
          <a:xfrm>
            <a:off x="4114332" y="3312463"/>
            <a:ext cx="683237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4" name="Straight Connector 203">
            <a:extLst>
              <a:ext uri="{FF2B5EF4-FFF2-40B4-BE49-F238E27FC236}">
                <a16:creationId xmlns:a16="http://schemas.microsoft.com/office/drawing/2014/main" id="{18D9FB26-2D51-84D5-02DC-7964CD15B7BD}"/>
              </a:ext>
            </a:extLst>
          </p:cNvPr>
          <p:cNvCxnSpPr/>
          <p:nvPr/>
        </p:nvCxnSpPr>
        <p:spPr>
          <a:xfrm>
            <a:off x="4114332" y="3397955"/>
            <a:ext cx="683237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5" name="Straight Connector 204">
            <a:extLst>
              <a:ext uri="{FF2B5EF4-FFF2-40B4-BE49-F238E27FC236}">
                <a16:creationId xmlns:a16="http://schemas.microsoft.com/office/drawing/2014/main" id="{B47F3F44-2E63-6CA5-B4A4-4BF4D26FA46D}"/>
              </a:ext>
            </a:extLst>
          </p:cNvPr>
          <p:cNvCxnSpPr/>
          <p:nvPr/>
        </p:nvCxnSpPr>
        <p:spPr>
          <a:xfrm>
            <a:off x="4114331" y="3502409"/>
            <a:ext cx="683237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6" name="Straight Connector 205">
            <a:extLst>
              <a:ext uri="{FF2B5EF4-FFF2-40B4-BE49-F238E27FC236}">
                <a16:creationId xmlns:a16="http://schemas.microsoft.com/office/drawing/2014/main" id="{534CB8DA-5BC8-9F39-0717-B62A6A396D04}"/>
              </a:ext>
            </a:extLst>
          </p:cNvPr>
          <p:cNvCxnSpPr/>
          <p:nvPr/>
        </p:nvCxnSpPr>
        <p:spPr>
          <a:xfrm>
            <a:off x="4114331" y="3609647"/>
            <a:ext cx="683237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7" name="Straight Connector 206">
            <a:extLst>
              <a:ext uri="{FF2B5EF4-FFF2-40B4-BE49-F238E27FC236}">
                <a16:creationId xmlns:a16="http://schemas.microsoft.com/office/drawing/2014/main" id="{616C6B73-CDD4-B049-35E4-160D663879B3}"/>
              </a:ext>
            </a:extLst>
          </p:cNvPr>
          <p:cNvCxnSpPr/>
          <p:nvPr/>
        </p:nvCxnSpPr>
        <p:spPr>
          <a:xfrm>
            <a:off x="4114330" y="3721341"/>
            <a:ext cx="683237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8" name="Straight Connector 207">
            <a:extLst>
              <a:ext uri="{FF2B5EF4-FFF2-40B4-BE49-F238E27FC236}">
                <a16:creationId xmlns:a16="http://schemas.microsoft.com/office/drawing/2014/main" id="{4D8A14B7-FF13-C5E7-A529-198A23F24ECB}"/>
              </a:ext>
            </a:extLst>
          </p:cNvPr>
          <p:cNvCxnSpPr/>
          <p:nvPr/>
        </p:nvCxnSpPr>
        <p:spPr>
          <a:xfrm>
            <a:off x="4114330" y="3834263"/>
            <a:ext cx="683237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3" name="Straight Connector 212">
            <a:extLst>
              <a:ext uri="{FF2B5EF4-FFF2-40B4-BE49-F238E27FC236}">
                <a16:creationId xmlns:a16="http://schemas.microsoft.com/office/drawing/2014/main" id="{CB02B514-0DDB-1EF3-2273-559E630C2770}"/>
              </a:ext>
            </a:extLst>
          </p:cNvPr>
          <p:cNvCxnSpPr/>
          <p:nvPr/>
        </p:nvCxnSpPr>
        <p:spPr>
          <a:xfrm>
            <a:off x="4114329" y="3934861"/>
            <a:ext cx="683237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2" name="Straight Connector 221">
            <a:extLst>
              <a:ext uri="{FF2B5EF4-FFF2-40B4-BE49-F238E27FC236}">
                <a16:creationId xmlns:a16="http://schemas.microsoft.com/office/drawing/2014/main" id="{1FAB148B-E628-28A4-C602-77E8AA1D8DC5}"/>
              </a:ext>
            </a:extLst>
          </p:cNvPr>
          <p:cNvCxnSpPr/>
          <p:nvPr/>
        </p:nvCxnSpPr>
        <p:spPr>
          <a:xfrm>
            <a:off x="4114328" y="4032688"/>
            <a:ext cx="683237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3" name="Straight Connector 222">
            <a:extLst>
              <a:ext uri="{FF2B5EF4-FFF2-40B4-BE49-F238E27FC236}">
                <a16:creationId xmlns:a16="http://schemas.microsoft.com/office/drawing/2014/main" id="{FE32EF91-C2DF-1DC8-9AA7-E50FAEE70EEB}"/>
              </a:ext>
            </a:extLst>
          </p:cNvPr>
          <p:cNvCxnSpPr/>
          <p:nvPr/>
        </p:nvCxnSpPr>
        <p:spPr>
          <a:xfrm>
            <a:off x="4114328" y="4147257"/>
            <a:ext cx="683237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3" name="Straight Connector 232">
            <a:extLst>
              <a:ext uri="{FF2B5EF4-FFF2-40B4-BE49-F238E27FC236}">
                <a16:creationId xmlns:a16="http://schemas.microsoft.com/office/drawing/2014/main" id="{665E14EF-82EE-872B-9787-A553B7E80DC1}"/>
              </a:ext>
            </a:extLst>
          </p:cNvPr>
          <p:cNvCxnSpPr/>
          <p:nvPr/>
        </p:nvCxnSpPr>
        <p:spPr>
          <a:xfrm>
            <a:off x="5025012" y="3319900"/>
            <a:ext cx="683237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4" name="Straight Connector 233">
            <a:extLst>
              <a:ext uri="{FF2B5EF4-FFF2-40B4-BE49-F238E27FC236}">
                <a16:creationId xmlns:a16="http://schemas.microsoft.com/office/drawing/2014/main" id="{A0D5E163-606E-4C66-DDFD-D0D1C912CED6}"/>
              </a:ext>
            </a:extLst>
          </p:cNvPr>
          <p:cNvCxnSpPr/>
          <p:nvPr/>
        </p:nvCxnSpPr>
        <p:spPr>
          <a:xfrm>
            <a:off x="5025012" y="3405392"/>
            <a:ext cx="683237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6" name="Straight Connector 235">
            <a:extLst>
              <a:ext uri="{FF2B5EF4-FFF2-40B4-BE49-F238E27FC236}">
                <a16:creationId xmlns:a16="http://schemas.microsoft.com/office/drawing/2014/main" id="{34D77746-F3DB-215A-BB95-5CBFBB06AAE7}"/>
              </a:ext>
            </a:extLst>
          </p:cNvPr>
          <p:cNvCxnSpPr/>
          <p:nvPr/>
        </p:nvCxnSpPr>
        <p:spPr>
          <a:xfrm>
            <a:off x="5025011" y="3509846"/>
            <a:ext cx="683237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7" name="Straight Connector 236">
            <a:extLst>
              <a:ext uri="{FF2B5EF4-FFF2-40B4-BE49-F238E27FC236}">
                <a16:creationId xmlns:a16="http://schemas.microsoft.com/office/drawing/2014/main" id="{F2821A5A-A9A5-A9A4-AB37-3759DBEBA238}"/>
              </a:ext>
            </a:extLst>
          </p:cNvPr>
          <p:cNvCxnSpPr/>
          <p:nvPr/>
        </p:nvCxnSpPr>
        <p:spPr>
          <a:xfrm>
            <a:off x="5025011" y="3617084"/>
            <a:ext cx="683237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8" name="Straight Connector 237">
            <a:extLst>
              <a:ext uri="{FF2B5EF4-FFF2-40B4-BE49-F238E27FC236}">
                <a16:creationId xmlns:a16="http://schemas.microsoft.com/office/drawing/2014/main" id="{9D86BCA7-DFE0-9D6A-2BFE-88286021DE01}"/>
              </a:ext>
            </a:extLst>
          </p:cNvPr>
          <p:cNvCxnSpPr/>
          <p:nvPr/>
        </p:nvCxnSpPr>
        <p:spPr>
          <a:xfrm>
            <a:off x="5025010" y="3728778"/>
            <a:ext cx="683237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9" name="Straight Connector 238">
            <a:extLst>
              <a:ext uri="{FF2B5EF4-FFF2-40B4-BE49-F238E27FC236}">
                <a16:creationId xmlns:a16="http://schemas.microsoft.com/office/drawing/2014/main" id="{801037BA-140B-2941-26DE-7F150375AFC3}"/>
              </a:ext>
            </a:extLst>
          </p:cNvPr>
          <p:cNvCxnSpPr/>
          <p:nvPr/>
        </p:nvCxnSpPr>
        <p:spPr>
          <a:xfrm>
            <a:off x="5025010" y="3841700"/>
            <a:ext cx="683237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0" name="Straight Connector 239">
            <a:extLst>
              <a:ext uri="{FF2B5EF4-FFF2-40B4-BE49-F238E27FC236}">
                <a16:creationId xmlns:a16="http://schemas.microsoft.com/office/drawing/2014/main" id="{35839451-CA57-77B2-C960-C53580CA05D3}"/>
              </a:ext>
            </a:extLst>
          </p:cNvPr>
          <p:cNvCxnSpPr/>
          <p:nvPr/>
        </p:nvCxnSpPr>
        <p:spPr>
          <a:xfrm>
            <a:off x="5025009" y="3942298"/>
            <a:ext cx="683237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1" name="Straight Connector 240">
            <a:extLst>
              <a:ext uri="{FF2B5EF4-FFF2-40B4-BE49-F238E27FC236}">
                <a16:creationId xmlns:a16="http://schemas.microsoft.com/office/drawing/2014/main" id="{01DFF196-ED62-C2D6-58A2-C70892E6AA4B}"/>
              </a:ext>
            </a:extLst>
          </p:cNvPr>
          <p:cNvCxnSpPr/>
          <p:nvPr/>
        </p:nvCxnSpPr>
        <p:spPr>
          <a:xfrm>
            <a:off x="5025008" y="4040125"/>
            <a:ext cx="683237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2" name="Straight Connector 241">
            <a:extLst>
              <a:ext uri="{FF2B5EF4-FFF2-40B4-BE49-F238E27FC236}">
                <a16:creationId xmlns:a16="http://schemas.microsoft.com/office/drawing/2014/main" id="{CD29444E-4D28-D1DF-671D-148E823F318C}"/>
              </a:ext>
            </a:extLst>
          </p:cNvPr>
          <p:cNvCxnSpPr/>
          <p:nvPr/>
        </p:nvCxnSpPr>
        <p:spPr>
          <a:xfrm>
            <a:off x="5025008" y="4154694"/>
            <a:ext cx="683237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3" name="Straight Connector 242">
            <a:extLst>
              <a:ext uri="{FF2B5EF4-FFF2-40B4-BE49-F238E27FC236}">
                <a16:creationId xmlns:a16="http://schemas.microsoft.com/office/drawing/2014/main" id="{7D83B085-614F-79A6-16A5-B23AD03E0DA2}"/>
              </a:ext>
            </a:extLst>
          </p:cNvPr>
          <p:cNvCxnSpPr/>
          <p:nvPr/>
        </p:nvCxnSpPr>
        <p:spPr>
          <a:xfrm>
            <a:off x="5950573" y="3319900"/>
            <a:ext cx="683237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5" name="Straight Connector 364">
            <a:extLst>
              <a:ext uri="{FF2B5EF4-FFF2-40B4-BE49-F238E27FC236}">
                <a16:creationId xmlns:a16="http://schemas.microsoft.com/office/drawing/2014/main" id="{4CB19458-1243-E8C6-1AD3-1C770C8B70E6}"/>
              </a:ext>
            </a:extLst>
          </p:cNvPr>
          <p:cNvCxnSpPr/>
          <p:nvPr/>
        </p:nvCxnSpPr>
        <p:spPr>
          <a:xfrm>
            <a:off x="5950573" y="3405392"/>
            <a:ext cx="683237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71" name="Straight Connector 370">
            <a:extLst>
              <a:ext uri="{FF2B5EF4-FFF2-40B4-BE49-F238E27FC236}">
                <a16:creationId xmlns:a16="http://schemas.microsoft.com/office/drawing/2014/main" id="{1E2F0F7D-EC58-06B9-E601-0C21E4E06E10}"/>
              </a:ext>
            </a:extLst>
          </p:cNvPr>
          <p:cNvCxnSpPr/>
          <p:nvPr/>
        </p:nvCxnSpPr>
        <p:spPr>
          <a:xfrm>
            <a:off x="5950572" y="3509846"/>
            <a:ext cx="683237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73" name="Straight Connector 372">
            <a:extLst>
              <a:ext uri="{FF2B5EF4-FFF2-40B4-BE49-F238E27FC236}">
                <a16:creationId xmlns:a16="http://schemas.microsoft.com/office/drawing/2014/main" id="{1A1C3F9B-C1DA-5FCC-68A1-FD02537C0601}"/>
              </a:ext>
            </a:extLst>
          </p:cNvPr>
          <p:cNvCxnSpPr/>
          <p:nvPr/>
        </p:nvCxnSpPr>
        <p:spPr>
          <a:xfrm>
            <a:off x="5950572" y="3617084"/>
            <a:ext cx="683237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79" name="Straight Connector 378">
            <a:extLst>
              <a:ext uri="{FF2B5EF4-FFF2-40B4-BE49-F238E27FC236}">
                <a16:creationId xmlns:a16="http://schemas.microsoft.com/office/drawing/2014/main" id="{03D82292-5C0D-E6ED-1CAD-06AA3BD476FA}"/>
              </a:ext>
            </a:extLst>
          </p:cNvPr>
          <p:cNvCxnSpPr/>
          <p:nvPr/>
        </p:nvCxnSpPr>
        <p:spPr>
          <a:xfrm>
            <a:off x="5950571" y="3728778"/>
            <a:ext cx="683237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80" name="Straight Connector 379">
            <a:extLst>
              <a:ext uri="{FF2B5EF4-FFF2-40B4-BE49-F238E27FC236}">
                <a16:creationId xmlns:a16="http://schemas.microsoft.com/office/drawing/2014/main" id="{9BEFBE88-D179-30FF-C2C1-693C8CCA665C}"/>
              </a:ext>
            </a:extLst>
          </p:cNvPr>
          <p:cNvCxnSpPr/>
          <p:nvPr/>
        </p:nvCxnSpPr>
        <p:spPr>
          <a:xfrm>
            <a:off x="5950571" y="3841700"/>
            <a:ext cx="683237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85" name="Straight Connector 384">
            <a:extLst>
              <a:ext uri="{FF2B5EF4-FFF2-40B4-BE49-F238E27FC236}">
                <a16:creationId xmlns:a16="http://schemas.microsoft.com/office/drawing/2014/main" id="{C99A1B9C-3413-0A01-37C7-85EBEAD79306}"/>
              </a:ext>
            </a:extLst>
          </p:cNvPr>
          <p:cNvCxnSpPr/>
          <p:nvPr/>
        </p:nvCxnSpPr>
        <p:spPr>
          <a:xfrm>
            <a:off x="5950570" y="3942298"/>
            <a:ext cx="683237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86" name="Straight Connector 385">
            <a:extLst>
              <a:ext uri="{FF2B5EF4-FFF2-40B4-BE49-F238E27FC236}">
                <a16:creationId xmlns:a16="http://schemas.microsoft.com/office/drawing/2014/main" id="{FFFF69C1-F62E-76ED-9D26-0FCEE4243726}"/>
              </a:ext>
            </a:extLst>
          </p:cNvPr>
          <p:cNvCxnSpPr/>
          <p:nvPr/>
        </p:nvCxnSpPr>
        <p:spPr>
          <a:xfrm>
            <a:off x="5950569" y="4040125"/>
            <a:ext cx="683237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88" name="Straight Connector 387">
            <a:extLst>
              <a:ext uri="{FF2B5EF4-FFF2-40B4-BE49-F238E27FC236}">
                <a16:creationId xmlns:a16="http://schemas.microsoft.com/office/drawing/2014/main" id="{A0B7D768-E43D-681E-D8B9-7C4EACB754D8}"/>
              </a:ext>
            </a:extLst>
          </p:cNvPr>
          <p:cNvCxnSpPr/>
          <p:nvPr/>
        </p:nvCxnSpPr>
        <p:spPr>
          <a:xfrm>
            <a:off x="5950569" y="4154694"/>
            <a:ext cx="683237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95" name="Straight Connector 394">
            <a:extLst>
              <a:ext uri="{FF2B5EF4-FFF2-40B4-BE49-F238E27FC236}">
                <a16:creationId xmlns:a16="http://schemas.microsoft.com/office/drawing/2014/main" id="{4AF6DCCA-333F-6B0E-228E-5D9F05F69A38}"/>
              </a:ext>
            </a:extLst>
          </p:cNvPr>
          <p:cNvCxnSpPr/>
          <p:nvPr/>
        </p:nvCxnSpPr>
        <p:spPr>
          <a:xfrm>
            <a:off x="6898424" y="3297598"/>
            <a:ext cx="683237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96" name="Straight Connector 395">
            <a:extLst>
              <a:ext uri="{FF2B5EF4-FFF2-40B4-BE49-F238E27FC236}">
                <a16:creationId xmlns:a16="http://schemas.microsoft.com/office/drawing/2014/main" id="{C9B19A85-127B-1669-F44F-C8EB34A703DA}"/>
              </a:ext>
            </a:extLst>
          </p:cNvPr>
          <p:cNvCxnSpPr/>
          <p:nvPr/>
        </p:nvCxnSpPr>
        <p:spPr>
          <a:xfrm>
            <a:off x="6898424" y="3383090"/>
            <a:ext cx="683237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97" name="Straight Connector 396">
            <a:extLst>
              <a:ext uri="{FF2B5EF4-FFF2-40B4-BE49-F238E27FC236}">
                <a16:creationId xmlns:a16="http://schemas.microsoft.com/office/drawing/2014/main" id="{15F1811C-5DD1-518D-8C7D-E8A83C7CDAB0}"/>
              </a:ext>
            </a:extLst>
          </p:cNvPr>
          <p:cNvCxnSpPr/>
          <p:nvPr/>
        </p:nvCxnSpPr>
        <p:spPr>
          <a:xfrm>
            <a:off x="6898423" y="3487544"/>
            <a:ext cx="683237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98" name="Straight Connector 397">
            <a:extLst>
              <a:ext uri="{FF2B5EF4-FFF2-40B4-BE49-F238E27FC236}">
                <a16:creationId xmlns:a16="http://schemas.microsoft.com/office/drawing/2014/main" id="{482416DA-0132-D7C1-19D2-0E60C9F4BAB3}"/>
              </a:ext>
            </a:extLst>
          </p:cNvPr>
          <p:cNvCxnSpPr/>
          <p:nvPr/>
        </p:nvCxnSpPr>
        <p:spPr>
          <a:xfrm>
            <a:off x="6898423" y="3594782"/>
            <a:ext cx="683237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99" name="Straight Connector 398">
            <a:extLst>
              <a:ext uri="{FF2B5EF4-FFF2-40B4-BE49-F238E27FC236}">
                <a16:creationId xmlns:a16="http://schemas.microsoft.com/office/drawing/2014/main" id="{E4EDE2FC-27ED-A24B-ACE2-78E546D1B292}"/>
              </a:ext>
            </a:extLst>
          </p:cNvPr>
          <p:cNvCxnSpPr/>
          <p:nvPr/>
        </p:nvCxnSpPr>
        <p:spPr>
          <a:xfrm>
            <a:off x="6898422" y="3706476"/>
            <a:ext cx="683237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00" name="Straight Connector 399">
            <a:extLst>
              <a:ext uri="{FF2B5EF4-FFF2-40B4-BE49-F238E27FC236}">
                <a16:creationId xmlns:a16="http://schemas.microsoft.com/office/drawing/2014/main" id="{D8FC2241-A52E-204B-3738-944F8445E1F4}"/>
              </a:ext>
            </a:extLst>
          </p:cNvPr>
          <p:cNvCxnSpPr/>
          <p:nvPr/>
        </p:nvCxnSpPr>
        <p:spPr>
          <a:xfrm>
            <a:off x="6898422" y="3819398"/>
            <a:ext cx="683237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01" name="Straight Connector 400">
            <a:extLst>
              <a:ext uri="{FF2B5EF4-FFF2-40B4-BE49-F238E27FC236}">
                <a16:creationId xmlns:a16="http://schemas.microsoft.com/office/drawing/2014/main" id="{04007D18-A948-FB46-B556-D8053509DE79}"/>
              </a:ext>
            </a:extLst>
          </p:cNvPr>
          <p:cNvCxnSpPr/>
          <p:nvPr/>
        </p:nvCxnSpPr>
        <p:spPr>
          <a:xfrm>
            <a:off x="6898421" y="3919996"/>
            <a:ext cx="683237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02" name="Straight Connector 401">
            <a:extLst>
              <a:ext uri="{FF2B5EF4-FFF2-40B4-BE49-F238E27FC236}">
                <a16:creationId xmlns:a16="http://schemas.microsoft.com/office/drawing/2014/main" id="{4EABE011-FB32-3040-0273-C66A8BEB4D07}"/>
              </a:ext>
            </a:extLst>
          </p:cNvPr>
          <p:cNvCxnSpPr/>
          <p:nvPr/>
        </p:nvCxnSpPr>
        <p:spPr>
          <a:xfrm>
            <a:off x="6898420" y="4017823"/>
            <a:ext cx="683237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03" name="Straight Connector 402">
            <a:extLst>
              <a:ext uri="{FF2B5EF4-FFF2-40B4-BE49-F238E27FC236}">
                <a16:creationId xmlns:a16="http://schemas.microsoft.com/office/drawing/2014/main" id="{A74E78A3-2702-F0FE-8483-767DB089EF55}"/>
              </a:ext>
            </a:extLst>
          </p:cNvPr>
          <p:cNvCxnSpPr/>
          <p:nvPr/>
        </p:nvCxnSpPr>
        <p:spPr>
          <a:xfrm>
            <a:off x="6898420" y="4132392"/>
            <a:ext cx="683237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04" name="Straight Connector 403">
            <a:extLst>
              <a:ext uri="{FF2B5EF4-FFF2-40B4-BE49-F238E27FC236}">
                <a16:creationId xmlns:a16="http://schemas.microsoft.com/office/drawing/2014/main" id="{DEA50C94-7442-1019-06A5-4AA6AEA5E464}"/>
              </a:ext>
            </a:extLst>
          </p:cNvPr>
          <p:cNvCxnSpPr/>
          <p:nvPr/>
        </p:nvCxnSpPr>
        <p:spPr>
          <a:xfrm>
            <a:off x="7842557" y="3305035"/>
            <a:ext cx="683237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05" name="Straight Connector 404">
            <a:extLst>
              <a:ext uri="{FF2B5EF4-FFF2-40B4-BE49-F238E27FC236}">
                <a16:creationId xmlns:a16="http://schemas.microsoft.com/office/drawing/2014/main" id="{50015CF2-D0C7-88B7-82C6-61B5BD9D2CEE}"/>
              </a:ext>
            </a:extLst>
          </p:cNvPr>
          <p:cNvCxnSpPr/>
          <p:nvPr/>
        </p:nvCxnSpPr>
        <p:spPr>
          <a:xfrm>
            <a:off x="7842557" y="3390527"/>
            <a:ext cx="683237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06" name="Straight Connector 405">
            <a:extLst>
              <a:ext uri="{FF2B5EF4-FFF2-40B4-BE49-F238E27FC236}">
                <a16:creationId xmlns:a16="http://schemas.microsoft.com/office/drawing/2014/main" id="{F1C6C074-01A8-35E4-83C5-5AB569487EE8}"/>
              </a:ext>
            </a:extLst>
          </p:cNvPr>
          <p:cNvCxnSpPr/>
          <p:nvPr/>
        </p:nvCxnSpPr>
        <p:spPr>
          <a:xfrm>
            <a:off x="7842556" y="3494981"/>
            <a:ext cx="683237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07" name="Straight Connector 406">
            <a:extLst>
              <a:ext uri="{FF2B5EF4-FFF2-40B4-BE49-F238E27FC236}">
                <a16:creationId xmlns:a16="http://schemas.microsoft.com/office/drawing/2014/main" id="{4D368D87-D9D5-DFFF-496E-6153105AFB0D}"/>
              </a:ext>
            </a:extLst>
          </p:cNvPr>
          <p:cNvCxnSpPr/>
          <p:nvPr/>
        </p:nvCxnSpPr>
        <p:spPr>
          <a:xfrm>
            <a:off x="7842556" y="3602219"/>
            <a:ext cx="683237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08" name="Straight Connector 407">
            <a:extLst>
              <a:ext uri="{FF2B5EF4-FFF2-40B4-BE49-F238E27FC236}">
                <a16:creationId xmlns:a16="http://schemas.microsoft.com/office/drawing/2014/main" id="{B3C5DDAE-2167-F50C-DE7B-A245BD938172}"/>
              </a:ext>
            </a:extLst>
          </p:cNvPr>
          <p:cNvCxnSpPr/>
          <p:nvPr/>
        </p:nvCxnSpPr>
        <p:spPr>
          <a:xfrm>
            <a:off x="7842555" y="3713913"/>
            <a:ext cx="683237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09" name="Straight Connector 408">
            <a:extLst>
              <a:ext uri="{FF2B5EF4-FFF2-40B4-BE49-F238E27FC236}">
                <a16:creationId xmlns:a16="http://schemas.microsoft.com/office/drawing/2014/main" id="{D37B8CCC-B622-4D50-A080-95E72BE05C6F}"/>
              </a:ext>
            </a:extLst>
          </p:cNvPr>
          <p:cNvCxnSpPr/>
          <p:nvPr/>
        </p:nvCxnSpPr>
        <p:spPr>
          <a:xfrm>
            <a:off x="7842555" y="3826835"/>
            <a:ext cx="683237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10" name="Straight Connector 409">
            <a:extLst>
              <a:ext uri="{FF2B5EF4-FFF2-40B4-BE49-F238E27FC236}">
                <a16:creationId xmlns:a16="http://schemas.microsoft.com/office/drawing/2014/main" id="{EB0B8BE6-E7E7-34CF-C640-4BD6FAFC61A4}"/>
              </a:ext>
            </a:extLst>
          </p:cNvPr>
          <p:cNvCxnSpPr/>
          <p:nvPr/>
        </p:nvCxnSpPr>
        <p:spPr>
          <a:xfrm>
            <a:off x="7842554" y="3927433"/>
            <a:ext cx="683237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11" name="Straight Connector 410">
            <a:extLst>
              <a:ext uri="{FF2B5EF4-FFF2-40B4-BE49-F238E27FC236}">
                <a16:creationId xmlns:a16="http://schemas.microsoft.com/office/drawing/2014/main" id="{2E080603-E762-65AB-AD7A-C5016628DE5B}"/>
              </a:ext>
            </a:extLst>
          </p:cNvPr>
          <p:cNvCxnSpPr/>
          <p:nvPr/>
        </p:nvCxnSpPr>
        <p:spPr>
          <a:xfrm>
            <a:off x="7842553" y="4025260"/>
            <a:ext cx="683237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12" name="Straight Connector 411">
            <a:extLst>
              <a:ext uri="{FF2B5EF4-FFF2-40B4-BE49-F238E27FC236}">
                <a16:creationId xmlns:a16="http://schemas.microsoft.com/office/drawing/2014/main" id="{528C17A8-4323-5C7C-E5CA-9C2855D7D856}"/>
              </a:ext>
            </a:extLst>
          </p:cNvPr>
          <p:cNvCxnSpPr/>
          <p:nvPr/>
        </p:nvCxnSpPr>
        <p:spPr>
          <a:xfrm>
            <a:off x="7842553" y="4139829"/>
            <a:ext cx="683237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13" name="Straight Connector 412">
            <a:extLst>
              <a:ext uri="{FF2B5EF4-FFF2-40B4-BE49-F238E27FC236}">
                <a16:creationId xmlns:a16="http://schemas.microsoft.com/office/drawing/2014/main" id="{A182BBFA-9092-B393-4B0A-3875F315C6CD}"/>
              </a:ext>
            </a:extLst>
          </p:cNvPr>
          <p:cNvCxnSpPr/>
          <p:nvPr/>
        </p:nvCxnSpPr>
        <p:spPr>
          <a:xfrm>
            <a:off x="4125483" y="4293762"/>
            <a:ext cx="683237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14" name="Straight Connector 413">
            <a:extLst>
              <a:ext uri="{FF2B5EF4-FFF2-40B4-BE49-F238E27FC236}">
                <a16:creationId xmlns:a16="http://schemas.microsoft.com/office/drawing/2014/main" id="{91C9AAF8-0A52-FCF7-A88B-18CC6DFAC172}"/>
              </a:ext>
            </a:extLst>
          </p:cNvPr>
          <p:cNvCxnSpPr/>
          <p:nvPr/>
        </p:nvCxnSpPr>
        <p:spPr>
          <a:xfrm>
            <a:off x="4125483" y="4379254"/>
            <a:ext cx="683237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15" name="Straight Connector 414">
            <a:extLst>
              <a:ext uri="{FF2B5EF4-FFF2-40B4-BE49-F238E27FC236}">
                <a16:creationId xmlns:a16="http://schemas.microsoft.com/office/drawing/2014/main" id="{0ED6FD5A-9D82-8E05-3387-D00864911667}"/>
              </a:ext>
            </a:extLst>
          </p:cNvPr>
          <p:cNvCxnSpPr/>
          <p:nvPr/>
        </p:nvCxnSpPr>
        <p:spPr>
          <a:xfrm>
            <a:off x="4125482" y="4483708"/>
            <a:ext cx="683237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16" name="Straight Connector 415">
            <a:extLst>
              <a:ext uri="{FF2B5EF4-FFF2-40B4-BE49-F238E27FC236}">
                <a16:creationId xmlns:a16="http://schemas.microsoft.com/office/drawing/2014/main" id="{D269AAED-9AC4-A4C8-E9D7-F58A3658B0F2}"/>
              </a:ext>
            </a:extLst>
          </p:cNvPr>
          <p:cNvCxnSpPr/>
          <p:nvPr/>
        </p:nvCxnSpPr>
        <p:spPr>
          <a:xfrm>
            <a:off x="4125482" y="4590946"/>
            <a:ext cx="683237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17" name="Straight Connector 416">
            <a:extLst>
              <a:ext uri="{FF2B5EF4-FFF2-40B4-BE49-F238E27FC236}">
                <a16:creationId xmlns:a16="http://schemas.microsoft.com/office/drawing/2014/main" id="{442F827A-EDD4-5A20-D5BC-E10D43624FD9}"/>
              </a:ext>
            </a:extLst>
          </p:cNvPr>
          <p:cNvCxnSpPr/>
          <p:nvPr/>
        </p:nvCxnSpPr>
        <p:spPr>
          <a:xfrm>
            <a:off x="4125481" y="4702640"/>
            <a:ext cx="683237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18" name="Straight Connector 417">
            <a:extLst>
              <a:ext uri="{FF2B5EF4-FFF2-40B4-BE49-F238E27FC236}">
                <a16:creationId xmlns:a16="http://schemas.microsoft.com/office/drawing/2014/main" id="{B1178652-242D-1C1C-14CA-7D4F92539D58}"/>
              </a:ext>
            </a:extLst>
          </p:cNvPr>
          <p:cNvCxnSpPr/>
          <p:nvPr/>
        </p:nvCxnSpPr>
        <p:spPr>
          <a:xfrm>
            <a:off x="4125481" y="4815562"/>
            <a:ext cx="683237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19" name="Straight Connector 418">
            <a:extLst>
              <a:ext uri="{FF2B5EF4-FFF2-40B4-BE49-F238E27FC236}">
                <a16:creationId xmlns:a16="http://schemas.microsoft.com/office/drawing/2014/main" id="{D9A6A900-0D76-DF6D-198B-E607F13DCF79}"/>
              </a:ext>
            </a:extLst>
          </p:cNvPr>
          <p:cNvCxnSpPr/>
          <p:nvPr/>
        </p:nvCxnSpPr>
        <p:spPr>
          <a:xfrm>
            <a:off x="4125480" y="4916160"/>
            <a:ext cx="683237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20" name="Straight Connector 419">
            <a:extLst>
              <a:ext uri="{FF2B5EF4-FFF2-40B4-BE49-F238E27FC236}">
                <a16:creationId xmlns:a16="http://schemas.microsoft.com/office/drawing/2014/main" id="{5DA20074-E981-B972-CAA4-D43AD460286D}"/>
              </a:ext>
            </a:extLst>
          </p:cNvPr>
          <p:cNvCxnSpPr/>
          <p:nvPr/>
        </p:nvCxnSpPr>
        <p:spPr>
          <a:xfrm>
            <a:off x="4125479" y="5013987"/>
            <a:ext cx="683237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21" name="Straight Connector 420">
            <a:extLst>
              <a:ext uri="{FF2B5EF4-FFF2-40B4-BE49-F238E27FC236}">
                <a16:creationId xmlns:a16="http://schemas.microsoft.com/office/drawing/2014/main" id="{9DA5F6F3-9266-62B4-2876-8226826D762A}"/>
              </a:ext>
            </a:extLst>
          </p:cNvPr>
          <p:cNvCxnSpPr/>
          <p:nvPr/>
        </p:nvCxnSpPr>
        <p:spPr>
          <a:xfrm>
            <a:off x="4125479" y="5128556"/>
            <a:ext cx="683237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22" name="Straight Connector 421">
            <a:extLst>
              <a:ext uri="{FF2B5EF4-FFF2-40B4-BE49-F238E27FC236}">
                <a16:creationId xmlns:a16="http://schemas.microsoft.com/office/drawing/2014/main" id="{C9DB6F60-3DB2-08CA-FE16-6B0E83C94011}"/>
              </a:ext>
            </a:extLst>
          </p:cNvPr>
          <p:cNvCxnSpPr/>
          <p:nvPr/>
        </p:nvCxnSpPr>
        <p:spPr>
          <a:xfrm>
            <a:off x="5036163" y="4301199"/>
            <a:ext cx="683237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23" name="Straight Connector 422">
            <a:extLst>
              <a:ext uri="{FF2B5EF4-FFF2-40B4-BE49-F238E27FC236}">
                <a16:creationId xmlns:a16="http://schemas.microsoft.com/office/drawing/2014/main" id="{F75889FC-697E-6052-D89C-088E404051ED}"/>
              </a:ext>
            </a:extLst>
          </p:cNvPr>
          <p:cNvCxnSpPr/>
          <p:nvPr/>
        </p:nvCxnSpPr>
        <p:spPr>
          <a:xfrm>
            <a:off x="5036163" y="4386691"/>
            <a:ext cx="683237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24" name="Straight Connector 423">
            <a:extLst>
              <a:ext uri="{FF2B5EF4-FFF2-40B4-BE49-F238E27FC236}">
                <a16:creationId xmlns:a16="http://schemas.microsoft.com/office/drawing/2014/main" id="{8B5C1AA7-CDB5-3B1F-52D9-AD8AFB817EE0}"/>
              </a:ext>
            </a:extLst>
          </p:cNvPr>
          <p:cNvCxnSpPr/>
          <p:nvPr/>
        </p:nvCxnSpPr>
        <p:spPr>
          <a:xfrm>
            <a:off x="5036162" y="4491145"/>
            <a:ext cx="683237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25" name="Straight Connector 424">
            <a:extLst>
              <a:ext uri="{FF2B5EF4-FFF2-40B4-BE49-F238E27FC236}">
                <a16:creationId xmlns:a16="http://schemas.microsoft.com/office/drawing/2014/main" id="{715E8CE3-2DE4-5EB9-F663-791FED4B760A}"/>
              </a:ext>
            </a:extLst>
          </p:cNvPr>
          <p:cNvCxnSpPr/>
          <p:nvPr/>
        </p:nvCxnSpPr>
        <p:spPr>
          <a:xfrm>
            <a:off x="5036162" y="4598383"/>
            <a:ext cx="683237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26" name="Straight Connector 425">
            <a:extLst>
              <a:ext uri="{FF2B5EF4-FFF2-40B4-BE49-F238E27FC236}">
                <a16:creationId xmlns:a16="http://schemas.microsoft.com/office/drawing/2014/main" id="{ABF6BF41-BE12-9D80-2203-A83B0942EE76}"/>
              </a:ext>
            </a:extLst>
          </p:cNvPr>
          <p:cNvCxnSpPr/>
          <p:nvPr/>
        </p:nvCxnSpPr>
        <p:spPr>
          <a:xfrm>
            <a:off x="5036161" y="4710077"/>
            <a:ext cx="683237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27" name="Straight Connector 426">
            <a:extLst>
              <a:ext uri="{FF2B5EF4-FFF2-40B4-BE49-F238E27FC236}">
                <a16:creationId xmlns:a16="http://schemas.microsoft.com/office/drawing/2014/main" id="{3C651219-A701-423B-11E4-8073698BE7D9}"/>
              </a:ext>
            </a:extLst>
          </p:cNvPr>
          <p:cNvCxnSpPr/>
          <p:nvPr/>
        </p:nvCxnSpPr>
        <p:spPr>
          <a:xfrm>
            <a:off x="5036161" y="4822999"/>
            <a:ext cx="683237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28" name="Straight Connector 427">
            <a:extLst>
              <a:ext uri="{FF2B5EF4-FFF2-40B4-BE49-F238E27FC236}">
                <a16:creationId xmlns:a16="http://schemas.microsoft.com/office/drawing/2014/main" id="{D31AB9F4-D8B0-DDB9-33B8-8C066D5F6D14}"/>
              </a:ext>
            </a:extLst>
          </p:cNvPr>
          <p:cNvCxnSpPr/>
          <p:nvPr/>
        </p:nvCxnSpPr>
        <p:spPr>
          <a:xfrm>
            <a:off x="5036160" y="4923597"/>
            <a:ext cx="683237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29" name="Straight Connector 428">
            <a:extLst>
              <a:ext uri="{FF2B5EF4-FFF2-40B4-BE49-F238E27FC236}">
                <a16:creationId xmlns:a16="http://schemas.microsoft.com/office/drawing/2014/main" id="{50B73060-5FA2-96CA-3F4C-D74BE44D756D}"/>
              </a:ext>
            </a:extLst>
          </p:cNvPr>
          <p:cNvCxnSpPr/>
          <p:nvPr/>
        </p:nvCxnSpPr>
        <p:spPr>
          <a:xfrm>
            <a:off x="5036159" y="5021424"/>
            <a:ext cx="683237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30" name="Straight Connector 429">
            <a:extLst>
              <a:ext uri="{FF2B5EF4-FFF2-40B4-BE49-F238E27FC236}">
                <a16:creationId xmlns:a16="http://schemas.microsoft.com/office/drawing/2014/main" id="{C54C7A51-BBDA-9038-221C-7C453A9B3C2D}"/>
              </a:ext>
            </a:extLst>
          </p:cNvPr>
          <p:cNvCxnSpPr/>
          <p:nvPr/>
        </p:nvCxnSpPr>
        <p:spPr>
          <a:xfrm>
            <a:off x="5036159" y="5135993"/>
            <a:ext cx="683237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31" name="Straight Connector 430">
            <a:extLst>
              <a:ext uri="{FF2B5EF4-FFF2-40B4-BE49-F238E27FC236}">
                <a16:creationId xmlns:a16="http://schemas.microsoft.com/office/drawing/2014/main" id="{09A7FE43-DDD2-CBDE-ADEE-921FEAAC2339}"/>
              </a:ext>
            </a:extLst>
          </p:cNvPr>
          <p:cNvCxnSpPr/>
          <p:nvPr/>
        </p:nvCxnSpPr>
        <p:spPr>
          <a:xfrm>
            <a:off x="5961724" y="4301199"/>
            <a:ext cx="683237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32" name="Straight Connector 431">
            <a:extLst>
              <a:ext uri="{FF2B5EF4-FFF2-40B4-BE49-F238E27FC236}">
                <a16:creationId xmlns:a16="http://schemas.microsoft.com/office/drawing/2014/main" id="{17D66B7A-656F-339D-66E8-CA6C4ED87E3F}"/>
              </a:ext>
            </a:extLst>
          </p:cNvPr>
          <p:cNvCxnSpPr/>
          <p:nvPr/>
        </p:nvCxnSpPr>
        <p:spPr>
          <a:xfrm>
            <a:off x="5961724" y="4386691"/>
            <a:ext cx="683237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33" name="Straight Connector 432">
            <a:extLst>
              <a:ext uri="{FF2B5EF4-FFF2-40B4-BE49-F238E27FC236}">
                <a16:creationId xmlns:a16="http://schemas.microsoft.com/office/drawing/2014/main" id="{7FBD36AA-E816-EA88-1ADD-B4CB4F189F7A}"/>
              </a:ext>
            </a:extLst>
          </p:cNvPr>
          <p:cNvCxnSpPr/>
          <p:nvPr/>
        </p:nvCxnSpPr>
        <p:spPr>
          <a:xfrm>
            <a:off x="5961723" y="4491145"/>
            <a:ext cx="683237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34" name="Straight Connector 433">
            <a:extLst>
              <a:ext uri="{FF2B5EF4-FFF2-40B4-BE49-F238E27FC236}">
                <a16:creationId xmlns:a16="http://schemas.microsoft.com/office/drawing/2014/main" id="{0EDD598F-77E5-21CE-BECB-DF1B4BE3DF50}"/>
              </a:ext>
            </a:extLst>
          </p:cNvPr>
          <p:cNvCxnSpPr/>
          <p:nvPr/>
        </p:nvCxnSpPr>
        <p:spPr>
          <a:xfrm>
            <a:off x="5961723" y="4598383"/>
            <a:ext cx="683237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35" name="Straight Connector 434">
            <a:extLst>
              <a:ext uri="{FF2B5EF4-FFF2-40B4-BE49-F238E27FC236}">
                <a16:creationId xmlns:a16="http://schemas.microsoft.com/office/drawing/2014/main" id="{6E83157F-ACCE-F36B-CD42-E214143355AF}"/>
              </a:ext>
            </a:extLst>
          </p:cNvPr>
          <p:cNvCxnSpPr/>
          <p:nvPr/>
        </p:nvCxnSpPr>
        <p:spPr>
          <a:xfrm>
            <a:off x="5961722" y="4710077"/>
            <a:ext cx="683237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36" name="Straight Connector 435">
            <a:extLst>
              <a:ext uri="{FF2B5EF4-FFF2-40B4-BE49-F238E27FC236}">
                <a16:creationId xmlns:a16="http://schemas.microsoft.com/office/drawing/2014/main" id="{DAAFC815-A855-C8E7-B531-45913112E40D}"/>
              </a:ext>
            </a:extLst>
          </p:cNvPr>
          <p:cNvCxnSpPr/>
          <p:nvPr/>
        </p:nvCxnSpPr>
        <p:spPr>
          <a:xfrm>
            <a:off x="5961722" y="4822999"/>
            <a:ext cx="683237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37" name="Straight Connector 436">
            <a:extLst>
              <a:ext uri="{FF2B5EF4-FFF2-40B4-BE49-F238E27FC236}">
                <a16:creationId xmlns:a16="http://schemas.microsoft.com/office/drawing/2014/main" id="{C533314A-ECE8-68D6-167E-53421918E035}"/>
              </a:ext>
            </a:extLst>
          </p:cNvPr>
          <p:cNvCxnSpPr/>
          <p:nvPr/>
        </p:nvCxnSpPr>
        <p:spPr>
          <a:xfrm>
            <a:off x="5961721" y="4923597"/>
            <a:ext cx="683237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38" name="Straight Connector 437">
            <a:extLst>
              <a:ext uri="{FF2B5EF4-FFF2-40B4-BE49-F238E27FC236}">
                <a16:creationId xmlns:a16="http://schemas.microsoft.com/office/drawing/2014/main" id="{09810039-4498-64F3-15CB-3C73DE7E9ABA}"/>
              </a:ext>
            </a:extLst>
          </p:cNvPr>
          <p:cNvCxnSpPr/>
          <p:nvPr/>
        </p:nvCxnSpPr>
        <p:spPr>
          <a:xfrm>
            <a:off x="5961720" y="5021424"/>
            <a:ext cx="683237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39" name="Straight Connector 438">
            <a:extLst>
              <a:ext uri="{FF2B5EF4-FFF2-40B4-BE49-F238E27FC236}">
                <a16:creationId xmlns:a16="http://schemas.microsoft.com/office/drawing/2014/main" id="{D348278B-C155-30B3-11B7-7488DD4C2CFD}"/>
              </a:ext>
            </a:extLst>
          </p:cNvPr>
          <p:cNvCxnSpPr/>
          <p:nvPr/>
        </p:nvCxnSpPr>
        <p:spPr>
          <a:xfrm>
            <a:off x="5961720" y="5135993"/>
            <a:ext cx="683237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0" name="Straight Connector 439">
            <a:extLst>
              <a:ext uri="{FF2B5EF4-FFF2-40B4-BE49-F238E27FC236}">
                <a16:creationId xmlns:a16="http://schemas.microsoft.com/office/drawing/2014/main" id="{661DB95E-F6B9-DE0A-A59C-3924FDED4B23}"/>
              </a:ext>
            </a:extLst>
          </p:cNvPr>
          <p:cNvCxnSpPr/>
          <p:nvPr/>
        </p:nvCxnSpPr>
        <p:spPr>
          <a:xfrm>
            <a:off x="6909575" y="4278897"/>
            <a:ext cx="683237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1" name="Straight Connector 440">
            <a:extLst>
              <a:ext uri="{FF2B5EF4-FFF2-40B4-BE49-F238E27FC236}">
                <a16:creationId xmlns:a16="http://schemas.microsoft.com/office/drawing/2014/main" id="{11C2564A-1342-2FFB-A9BB-36F0199DA6E1}"/>
              </a:ext>
            </a:extLst>
          </p:cNvPr>
          <p:cNvCxnSpPr/>
          <p:nvPr/>
        </p:nvCxnSpPr>
        <p:spPr>
          <a:xfrm>
            <a:off x="6909575" y="4364389"/>
            <a:ext cx="683237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2" name="Straight Connector 441">
            <a:extLst>
              <a:ext uri="{FF2B5EF4-FFF2-40B4-BE49-F238E27FC236}">
                <a16:creationId xmlns:a16="http://schemas.microsoft.com/office/drawing/2014/main" id="{BA95CF52-6F51-429D-7B88-72F75116B77F}"/>
              </a:ext>
            </a:extLst>
          </p:cNvPr>
          <p:cNvCxnSpPr/>
          <p:nvPr/>
        </p:nvCxnSpPr>
        <p:spPr>
          <a:xfrm>
            <a:off x="6909574" y="4468843"/>
            <a:ext cx="683237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3" name="Straight Connector 442">
            <a:extLst>
              <a:ext uri="{FF2B5EF4-FFF2-40B4-BE49-F238E27FC236}">
                <a16:creationId xmlns:a16="http://schemas.microsoft.com/office/drawing/2014/main" id="{E5532DA0-95C9-6299-CBF9-A2239BE73AE6}"/>
              </a:ext>
            </a:extLst>
          </p:cNvPr>
          <p:cNvCxnSpPr/>
          <p:nvPr/>
        </p:nvCxnSpPr>
        <p:spPr>
          <a:xfrm>
            <a:off x="6909574" y="4576081"/>
            <a:ext cx="683237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4" name="Straight Connector 443">
            <a:extLst>
              <a:ext uri="{FF2B5EF4-FFF2-40B4-BE49-F238E27FC236}">
                <a16:creationId xmlns:a16="http://schemas.microsoft.com/office/drawing/2014/main" id="{FD9EC718-A740-1744-CE16-3F57278F13CA}"/>
              </a:ext>
            </a:extLst>
          </p:cNvPr>
          <p:cNvCxnSpPr/>
          <p:nvPr/>
        </p:nvCxnSpPr>
        <p:spPr>
          <a:xfrm>
            <a:off x="6909573" y="4687775"/>
            <a:ext cx="683237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5" name="Straight Connector 444">
            <a:extLst>
              <a:ext uri="{FF2B5EF4-FFF2-40B4-BE49-F238E27FC236}">
                <a16:creationId xmlns:a16="http://schemas.microsoft.com/office/drawing/2014/main" id="{B005D6B8-3996-0EEE-D34B-843211ED6A74}"/>
              </a:ext>
            </a:extLst>
          </p:cNvPr>
          <p:cNvCxnSpPr/>
          <p:nvPr/>
        </p:nvCxnSpPr>
        <p:spPr>
          <a:xfrm>
            <a:off x="6909573" y="4800697"/>
            <a:ext cx="683237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6" name="Straight Connector 445">
            <a:extLst>
              <a:ext uri="{FF2B5EF4-FFF2-40B4-BE49-F238E27FC236}">
                <a16:creationId xmlns:a16="http://schemas.microsoft.com/office/drawing/2014/main" id="{364A7EFA-CE02-4EFA-64EA-96DC07971B93}"/>
              </a:ext>
            </a:extLst>
          </p:cNvPr>
          <p:cNvCxnSpPr/>
          <p:nvPr/>
        </p:nvCxnSpPr>
        <p:spPr>
          <a:xfrm>
            <a:off x="6909572" y="4901295"/>
            <a:ext cx="683237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7" name="Straight Connector 446">
            <a:extLst>
              <a:ext uri="{FF2B5EF4-FFF2-40B4-BE49-F238E27FC236}">
                <a16:creationId xmlns:a16="http://schemas.microsoft.com/office/drawing/2014/main" id="{9F98900C-8888-3081-245F-C9A7FFB682AE}"/>
              </a:ext>
            </a:extLst>
          </p:cNvPr>
          <p:cNvCxnSpPr/>
          <p:nvPr/>
        </p:nvCxnSpPr>
        <p:spPr>
          <a:xfrm>
            <a:off x="6909571" y="4999122"/>
            <a:ext cx="683237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8" name="Straight Connector 447">
            <a:extLst>
              <a:ext uri="{FF2B5EF4-FFF2-40B4-BE49-F238E27FC236}">
                <a16:creationId xmlns:a16="http://schemas.microsoft.com/office/drawing/2014/main" id="{D6FC3C50-CCB5-8A1B-BE6E-8131193D1541}"/>
              </a:ext>
            </a:extLst>
          </p:cNvPr>
          <p:cNvCxnSpPr/>
          <p:nvPr/>
        </p:nvCxnSpPr>
        <p:spPr>
          <a:xfrm>
            <a:off x="6909571" y="5113691"/>
            <a:ext cx="683237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9" name="Straight Connector 448">
            <a:extLst>
              <a:ext uri="{FF2B5EF4-FFF2-40B4-BE49-F238E27FC236}">
                <a16:creationId xmlns:a16="http://schemas.microsoft.com/office/drawing/2014/main" id="{46E3EC7A-BF66-3B0A-A173-66F42846A341}"/>
              </a:ext>
            </a:extLst>
          </p:cNvPr>
          <p:cNvCxnSpPr/>
          <p:nvPr/>
        </p:nvCxnSpPr>
        <p:spPr>
          <a:xfrm>
            <a:off x="7853708" y="4286334"/>
            <a:ext cx="683237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50" name="Straight Connector 449">
            <a:extLst>
              <a:ext uri="{FF2B5EF4-FFF2-40B4-BE49-F238E27FC236}">
                <a16:creationId xmlns:a16="http://schemas.microsoft.com/office/drawing/2014/main" id="{44358853-F784-9585-0E83-DF0082D7D4F5}"/>
              </a:ext>
            </a:extLst>
          </p:cNvPr>
          <p:cNvCxnSpPr/>
          <p:nvPr/>
        </p:nvCxnSpPr>
        <p:spPr>
          <a:xfrm>
            <a:off x="7853708" y="4371826"/>
            <a:ext cx="683237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51" name="Straight Connector 450">
            <a:extLst>
              <a:ext uri="{FF2B5EF4-FFF2-40B4-BE49-F238E27FC236}">
                <a16:creationId xmlns:a16="http://schemas.microsoft.com/office/drawing/2014/main" id="{D92D37AB-ECF8-CEE5-1B9F-27C361AE9C0A}"/>
              </a:ext>
            </a:extLst>
          </p:cNvPr>
          <p:cNvCxnSpPr/>
          <p:nvPr/>
        </p:nvCxnSpPr>
        <p:spPr>
          <a:xfrm>
            <a:off x="7853707" y="4476280"/>
            <a:ext cx="683237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52" name="Straight Connector 451">
            <a:extLst>
              <a:ext uri="{FF2B5EF4-FFF2-40B4-BE49-F238E27FC236}">
                <a16:creationId xmlns:a16="http://schemas.microsoft.com/office/drawing/2014/main" id="{6A1B46CE-FB64-09B1-7BA4-3BD758DB63AE}"/>
              </a:ext>
            </a:extLst>
          </p:cNvPr>
          <p:cNvCxnSpPr/>
          <p:nvPr/>
        </p:nvCxnSpPr>
        <p:spPr>
          <a:xfrm>
            <a:off x="7853707" y="4583518"/>
            <a:ext cx="683237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53" name="Straight Connector 452">
            <a:extLst>
              <a:ext uri="{FF2B5EF4-FFF2-40B4-BE49-F238E27FC236}">
                <a16:creationId xmlns:a16="http://schemas.microsoft.com/office/drawing/2014/main" id="{F290EB6E-89E5-D477-BDD3-66A7CB32A644}"/>
              </a:ext>
            </a:extLst>
          </p:cNvPr>
          <p:cNvCxnSpPr/>
          <p:nvPr/>
        </p:nvCxnSpPr>
        <p:spPr>
          <a:xfrm>
            <a:off x="7853706" y="4695212"/>
            <a:ext cx="683237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54" name="Straight Connector 453">
            <a:extLst>
              <a:ext uri="{FF2B5EF4-FFF2-40B4-BE49-F238E27FC236}">
                <a16:creationId xmlns:a16="http://schemas.microsoft.com/office/drawing/2014/main" id="{16537AF4-3B1A-3961-8874-892CED15D03A}"/>
              </a:ext>
            </a:extLst>
          </p:cNvPr>
          <p:cNvCxnSpPr/>
          <p:nvPr/>
        </p:nvCxnSpPr>
        <p:spPr>
          <a:xfrm>
            <a:off x="7853706" y="4808134"/>
            <a:ext cx="683237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55" name="Straight Connector 454">
            <a:extLst>
              <a:ext uri="{FF2B5EF4-FFF2-40B4-BE49-F238E27FC236}">
                <a16:creationId xmlns:a16="http://schemas.microsoft.com/office/drawing/2014/main" id="{AECAFD5B-F582-13DC-D4EB-D3367C79EAC6}"/>
              </a:ext>
            </a:extLst>
          </p:cNvPr>
          <p:cNvCxnSpPr/>
          <p:nvPr/>
        </p:nvCxnSpPr>
        <p:spPr>
          <a:xfrm>
            <a:off x="7853705" y="4908732"/>
            <a:ext cx="683237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56" name="Straight Connector 455">
            <a:extLst>
              <a:ext uri="{FF2B5EF4-FFF2-40B4-BE49-F238E27FC236}">
                <a16:creationId xmlns:a16="http://schemas.microsoft.com/office/drawing/2014/main" id="{5988E8F7-7C9D-46D7-5092-44025C4C23A8}"/>
              </a:ext>
            </a:extLst>
          </p:cNvPr>
          <p:cNvCxnSpPr/>
          <p:nvPr/>
        </p:nvCxnSpPr>
        <p:spPr>
          <a:xfrm>
            <a:off x="7853704" y="5006559"/>
            <a:ext cx="683237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57" name="Straight Connector 456">
            <a:extLst>
              <a:ext uri="{FF2B5EF4-FFF2-40B4-BE49-F238E27FC236}">
                <a16:creationId xmlns:a16="http://schemas.microsoft.com/office/drawing/2014/main" id="{E72F5051-5499-6FF0-E126-1887F9208306}"/>
              </a:ext>
            </a:extLst>
          </p:cNvPr>
          <p:cNvCxnSpPr/>
          <p:nvPr/>
        </p:nvCxnSpPr>
        <p:spPr>
          <a:xfrm>
            <a:off x="7853704" y="5121128"/>
            <a:ext cx="683237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" name="Oval 2">
            <a:extLst>
              <a:ext uri="{FF2B5EF4-FFF2-40B4-BE49-F238E27FC236}">
                <a16:creationId xmlns:a16="http://schemas.microsoft.com/office/drawing/2014/main" id="{FC099100-9FBA-D789-CDA6-107CEDF29A7F}"/>
              </a:ext>
            </a:extLst>
          </p:cNvPr>
          <p:cNvSpPr/>
          <p:nvPr/>
        </p:nvSpPr>
        <p:spPr>
          <a:xfrm>
            <a:off x="5589800" y="1548930"/>
            <a:ext cx="200703" cy="139227"/>
          </a:xfrm>
          <a:prstGeom prst="ellipse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28AD16E2-9712-B703-02CF-0643B95EFB7C}"/>
              </a:ext>
            </a:extLst>
          </p:cNvPr>
          <p:cNvSpPr/>
          <p:nvPr/>
        </p:nvSpPr>
        <p:spPr>
          <a:xfrm>
            <a:off x="5883039" y="1548930"/>
            <a:ext cx="200703" cy="139227"/>
          </a:xfrm>
          <a:prstGeom prst="ellipse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0D946DF6-EA77-6A2D-3C8B-E7BA0BDAF502}"/>
              </a:ext>
            </a:extLst>
          </p:cNvPr>
          <p:cNvSpPr/>
          <p:nvPr/>
        </p:nvSpPr>
        <p:spPr>
          <a:xfrm>
            <a:off x="6210705" y="1550023"/>
            <a:ext cx="200703" cy="139227"/>
          </a:xfrm>
          <a:prstGeom prst="ellipse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4F3FC00C-402A-297C-8AEC-0BA4BE693367}"/>
              </a:ext>
            </a:extLst>
          </p:cNvPr>
          <p:cNvSpPr/>
          <p:nvPr/>
        </p:nvSpPr>
        <p:spPr>
          <a:xfrm>
            <a:off x="6551398" y="1550220"/>
            <a:ext cx="200703" cy="139227"/>
          </a:xfrm>
          <a:prstGeom prst="ellipse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F33662FB-9DFE-4C90-1B68-D93BEFCF5D01}"/>
              </a:ext>
            </a:extLst>
          </p:cNvPr>
          <p:cNvSpPr/>
          <p:nvPr/>
        </p:nvSpPr>
        <p:spPr>
          <a:xfrm>
            <a:off x="11286074" y="4629958"/>
            <a:ext cx="131768" cy="142295"/>
          </a:xfrm>
          <a:prstGeom prst="ellipse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38656B96-CA5D-24A2-5CA4-224097CD8FA8}"/>
              </a:ext>
            </a:extLst>
          </p:cNvPr>
          <p:cNvSpPr/>
          <p:nvPr/>
        </p:nvSpPr>
        <p:spPr>
          <a:xfrm>
            <a:off x="10782190" y="4617832"/>
            <a:ext cx="131768" cy="142295"/>
          </a:xfrm>
          <a:prstGeom prst="ellipse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08F37F56-C3A7-82AD-E076-EC9685329BF7}"/>
              </a:ext>
            </a:extLst>
          </p:cNvPr>
          <p:cNvSpPr/>
          <p:nvPr/>
        </p:nvSpPr>
        <p:spPr>
          <a:xfrm>
            <a:off x="10782190" y="4875133"/>
            <a:ext cx="131768" cy="142295"/>
          </a:xfrm>
          <a:prstGeom prst="ellipse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769B04DE-E3D3-3983-4900-D4AA28313196}"/>
              </a:ext>
            </a:extLst>
          </p:cNvPr>
          <p:cNvSpPr/>
          <p:nvPr/>
        </p:nvSpPr>
        <p:spPr>
          <a:xfrm>
            <a:off x="11027611" y="5193267"/>
            <a:ext cx="131768" cy="142295"/>
          </a:xfrm>
          <a:prstGeom prst="ellipse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54B686D9-80F1-16E3-88D0-75592C11D67E}"/>
              </a:ext>
            </a:extLst>
          </p:cNvPr>
          <p:cNvSpPr/>
          <p:nvPr/>
        </p:nvSpPr>
        <p:spPr>
          <a:xfrm>
            <a:off x="11286074" y="4875719"/>
            <a:ext cx="131768" cy="142295"/>
          </a:xfrm>
          <a:prstGeom prst="ellipse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942051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19900</TotalTime>
  <Words>41</Words>
  <Application>Microsoft Office PowerPoint</Application>
  <PresentationFormat>Widescreen</PresentationFormat>
  <Paragraphs>16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FANN Nutrition Networking Symposium  Floor Layout for 9/19/24  5th Floor Conference Center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FANN Nutrition Networking Symposium  Layout</dc:title>
  <dc:creator>Aaron</dc:creator>
  <cp:lastModifiedBy>gutierrez.fabian@comcast.net</cp:lastModifiedBy>
  <cp:revision>14</cp:revision>
  <cp:lastPrinted>2024-08-23T18:09:54Z</cp:lastPrinted>
  <dcterms:created xsi:type="dcterms:W3CDTF">2024-02-28T20:13:00Z</dcterms:created>
  <dcterms:modified xsi:type="dcterms:W3CDTF">2024-08-23T18:20:33Z</dcterms:modified>
</cp:coreProperties>
</file>