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57" r:id="rId5"/>
    <p:sldId id="389" r:id="rId6"/>
    <p:sldId id="384" r:id="rId7"/>
    <p:sldId id="393" r:id="rId8"/>
    <p:sldId id="394" r:id="rId9"/>
    <p:sldId id="392" r:id="rId10"/>
    <p:sldId id="395" r:id="rId11"/>
    <p:sldId id="317" r:id="rId12"/>
    <p:sldId id="397" r:id="rId13"/>
    <p:sldId id="396" r:id="rId14"/>
    <p:sldId id="398" r:id="rId15"/>
    <p:sldId id="399" r:id="rId16"/>
    <p:sldId id="279" r:id="rId17"/>
    <p:sldId id="321" r:id="rId18"/>
    <p:sldId id="3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45CF1-E9B3-4149-9551-D44C555FD723}" v="22" dt="2022-09-30T15:19:21.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25" autoAdjust="0"/>
  </p:normalViewPr>
  <p:slideViewPr>
    <p:cSldViewPr snapToGrid="0">
      <p:cViewPr varScale="1">
        <p:scale>
          <a:sx n="75" d="100"/>
          <a:sy n="75" d="100"/>
        </p:scale>
        <p:origin x="540" y="6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Rosenthal" userId="573cd62bf8e185dc" providerId="LiveId" clId="{27E45CF1-E9B3-4149-9551-D44C555FD723}"/>
    <pc:docChg chg="undo custSel addSld delSld modSld sldOrd">
      <pc:chgData name="Murray Rosenthal" userId="573cd62bf8e185dc" providerId="LiveId" clId="{27E45CF1-E9B3-4149-9551-D44C555FD723}" dt="2022-09-30T15:20:25.816" v="1690" actId="27636"/>
      <pc:docMkLst>
        <pc:docMk/>
      </pc:docMkLst>
      <pc:sldChg chg="del">
        <pc:chgData name="Murray Rosenthal" userId="573cd62bf8e185dc" providerId="LiveId" clId="{27E45CF1-E9B3-4149-9551-D44C555FD723}" dt="2022-09-30T15:01:46.511" v="982" actId="2696"/>
        <pc:sldMkLst>
          <pc:docMk/>
          <pc:sldMk cId="2979876663" sldId="268"/>
        </pc:sldMkLst>
      </pc:sldChg>
      <pc:sldChg chg="del">
        <pc:chgData name="Murray Rosenthal" userId="573cd62bf8e185dc" providerId="LiveId" clId="{27E45CF1-E9B3-4149-9551-D44C555FD723}" dt="2022-09-30T15:01:56.695" v="983" actId="2696"/>
        <pc:sldMkLst>
          <pc:docMk/>
          <pc:sldMk cId="3891345585" sldId="270"/>
        </pc:sldMkLst>
      </pc:sldChg>
      <pc:sldChg chg="del">
        <pc:chgData name="Murray Rosenthal" userId="573cd62bf8e185dc" providerId="LiveId" clId="{27E45CF1-E9B3-4149-9551-D44C555FD723}" dt="2022-09-30T15:01:56.695" v="983" actId="2696"/>
        <pc:sldMkLst>
          <pc:docMk/>
          <pc:sldMk cId="2624630061" sldId="272"/>
        </pc:sldMkLst>
      </pc:sldChg>
      <pc:sldChg chg="del">
        <pc:chgData name="Murray Rosenthal" userId="573cd62bf8e185dc" providerId="LiveId" clId="{27E45CF1-E9B3-4149-9551-D44C555FD723}" dt="2022-09-30T15:01:21.078" v="980" actId="2696"/>
        <pc:sldMkLst>
          <pc:docMk/>
          <pc:sldMk cId="3740286033" sldId="277"/>
        </pc:sldMkLst>
      </pc:sldChg>
      <pc:sldChg chg="del">
        <pc:chgData name="Murray Rosenthal" userId="573cd62bf8e185dc" providerId="LiveId" clId="{27E45CF1-E9B3-4149-9551-D44C555FD723}" dt="2022-09-30T15:01:35.791" v="981" actId="2696"/>
        <pc:sldMkLst>
          <pc:docMk/>
          <pc:sldMk cId="2496947791" sldId="278"/>
        </pc:sldMkLst>
      </pc:sldChg>
      <pc:sldChg chg="del">
        <pc:chgData name="Murray Rosenthal" userId="573cd62bf8e185dc" providerId="LiveId" clId="{27E45CF1-E9B3-4149-9551-D44C555FD723}" dt="2022-09-30T15:01:56.695" v="983" actId="2696"/>
        <pc:sldMkLst>
          <pc:docMk/>
          <pc:sldMk cId="1420547054" sldId="281"/>
        </pc:sldMkLst>
      </pc:sldChg>
      <pc:sldChg chg="addSp delSp modSp mod">
        <pc:chgData name="Murray Rosenthal" userId="573cd62bf8e185dc" providerId="LiveId" clId="{27E45CF1-E9B3-4149-9551-D44C555FD723}" dt="2022-09-29T23:31:46.910" v="554" actId="20577"/>
        <pc:sldMkLst>
          <pc:docMk/>
          <pc:sldMk cId="560021826" sldId="317"/>
        </pc:sldMkLst>
        <pc:spChg chg="mod">
          <ac:chgData name="Murray Rosenthal" userId="573cd62bf8e185dc" providerId="LiveId" clId="{27E45CF1-E9B3-4149-9551-D44C555FD723}" dt="2022-09-29T17:44:18.655" v="403" actId="26606"/>
          <ac:spMkLst>
            <pc:docMk/>
            <pc:sldMk cId="560021826" sldId="317"/>
            <ac:spMk id="2" creationId="{2910D835-B454-4270-BB35-86A187307E6F}"/>
          </ac:spMkLst>
        </pc:spChg>
        <pc:spChg chg="mod">
          <ac:chgData name="Murray Rosenthal" userId="573cd62bf8e185dc" providerId="LiveId" clId="{27E45CF1-E9B3-4149-9551-D44C555FD723}" dt="2022-09-29T17:44:18.655" v="403" actId="26606"/>
          <ac:spMkLst>
            <pc:docMk/>
            <pc:sldMk cId="560021826" sldId="317"/>
            <ac:spMk id="3" creationId="{7F7F653B-90B5-4F47-A33F-93DCB2EF68C2}"/>
          </ac:spMkLst>
        </pc:spChg>
        <pc:spChg chg="mod">
          <ac:chgData name="Murray Rosenthal" userId="573cd62bf8e185dc" providerId="LiveId" clId="{27E45CF1-E9B3-4149-9551-D44C555FD723}" dt="2022-09-29T17:44:18.655" v="403" actId="26606"/>
          <ac:spMkLst>
            <pc:docMk/>
            <pc:sldMk cId="560021826" sldId="317"/>
            <ac:spMk id="4" creationId="{E1E7D98D-6710-41D2-B258-E1A1059D29F8}"/>
          </ac:spMkLst>
        </pc:spChg>
        <pc:spChg chg="mod ord">
          <ac:chgData name="Murray Rosenthal" userId="573cd62bf8e185dc" providerId="LiveId" clId="{27E45CF1-E9B3-4149-9551-D44C555FD723}" dt="2022-09-29T23:31:46.910" v="554" actId="20577"/>
          <ac:spMkLst>
            <pc:docMk/>
            <pc:sldMk cId="560021826" sldId="317"/>
            <ac:spMk id="15" creationId="{40F1DF5B-353A-4270-8C10-6A1509441174}"/>
          </ac:spMkLst>
        </pc:spChg>
        <pc:spChg chg="mod">
          <ac:chgData name="Murray Rosenthal" userId="573cd62bf8e185dc" providerId="LiveId" clId="{27E45CF1-E9B3-4149-9551-D44C555FD723}" dt="2022-09-29T21:23:08.954" v="477" actId="20577"/>
          <ac:spMkLst>
            <pc:docMk/>
            <pc:sldMk cId="560021826" sldId="317"/>
            <ac:spMk id="16" creationId="{4BDCF583-1D5D-4235-97C2-39272B80A0B1}"/>
          </ac:spMkLst>
        </pc:spChg>
        <pc:spChg chg="del">
          <ac:chgData name="Murray Rosenthal" userId="573cd62bf8e185dc" providerId="LiveId" clId="{27E45CF1-E9B3-4149-9551-D44C555FD723}" dt="2022-09-29T17:44:18.655" v="403" actId="26606"/>
          <ac:spMkLst>
            <pc:docMk/>
            <pc:sldMk cId="560021826" sldId="317"/>
            <ac:spMk id="34" creationId="{82184FF4-7029-4ED7-813A-192E60608764}"/>
          </ac:spMkLst>
        </pc:spChg>
        <pc:spChg chg="del">
          <ac:chgData name="Murray Rosenthal" userId="573cd62bf8e185dc" providerId="LiveId" clId="{27E45CF1-E9B3-4149-9551-D44C555FD723}" dt="2022-09-29T17:44:18.655" v="403" actId="26606"/>
          <ac:spMkLst>
            <pc:docMk/>
            <pc:sldMk cId="560021826" sldId="317"/>
            <ac:spMk id="36" creationId="{AAA7AB09-557C-41AD-9113-FF9F68FA1035}"/>
          </ac:spMkLst>
        </pc:spChg>
        <pc:spChg chg="del">
          <ac:chgData name="Murray Rosenthal" userId="573cd62bf8e185dc" providerId="LiveId" clId="{27E45CF1-E9B3-4149-9551-D44C555FD723}" dt="2022-09-29T17:44:18.655" v="403" actId="26606"/>
          <ac:spMkLst>
            <pc:docMk/>
            <pc:sldMk cId="560021826" sldId="317"/>
            <ac:spMk id="38" creationId="{EF99ECAA-1F11-4937-BBA6-51935AB44C9D}"/>
          </ac:spMkLst>
        </pc:spChg>
        <pc:spChg chg="del">
          <ac:chgData name="Murray Rosenthal" userId="573cd62bf8e185dc" providerId="LiveId" clId="{27E45CF1-E9B3-4149-9551-D44C555FD723}" dt="2022-09-29T17:44:18.655" v="403" actId="26606"/>
          <ac:spMkLst>
            <pc:docMk/>
            <pc:sldMk cId="560021826" sldId="317"/>
            <ac:spMk id="46" creationId="{1DB043B4-68C6-45B9-82AC-A5800EADB8DB}"/>
          </ac:spMkLst>
        </pc:spChg>
        <pc:spChg chg="del">
          <ac:chgData name="Murray Rosenthal" userId="573cd62bf8e185dc" providerId="LiveId" clId="{27E45CF1-E9B3-4149-9551-D44C555FD723}" dt="2022-09-29T17:44:18.655" v="403" actId="26606"/>
          <ac:spMkLst>
            <pc:docMk/>
            <pc:sldMk cId="560021826" sldId="317"/>
            <ac:spMk id="48" creationId="{3C64A91D-E535-4C24-A0E3-96A3810E3FDC}"/>
          </ac:spMkLst>
        </pc:spChg>
        <pc:spChg chg="del">
          <ac:chgData name="Murray Rosenthal" userId="573cd62bf8e185dc" providerId="LiveId" clId="{27E45CF1-E9B3-4149-9551-D44C555FD723}" dt="2022-09-29T17:44:18.655" v="403" actId="26606"/>
          <ac:spMkLst>
            <pc:docMk/>
            <pc:sldMk cId="560021826" sldId="317"/>
            <ac:spMk id="50" creationId="{26FC4867-BA3E-4F8E-AB23-684F34DF3D31}"/>
          </ac:spMkLst>
        </pc:spChg>
        <pc:spChg chg="add">
          <ac:chgData name="Murray Rosenthal" userId="573cd62bf8e185dc" providerId="LiveId" clId="{27E45CF1-E9B3-4149-9551-D44C555FD723}" dt="2022-09-29T17:44:18.655" v="403" actId="26606"/>
          <ac:spMkLst>
            <pc:docMk/>
            <pc:sldMk cId="560021826" sldId="317"/>
            <ac:spMk id="55" creationId="{82184FF4-7029-4ED7-813A-192E60608764}"/>
          </ac:spMkLst>
        </pc:spChg>
        <pc:spChg chg="add">
          <ac:chgData name="Murray Rosenthal" userId="573cd62bf8e185dc" providerId="LiveId" clId="{27E45CF1-E9B3-4149-9551-D44C555FD723}" dt="2022-09-29T17:44:18.655" v="403" actId="26606"/>
          <ac:spMkLst>
            <pc:docMk/>
            <pc:sldMk cId="560021826" sldId="317"/>
            <ac:spMk id="57" creationId="{AAA7AB09-557C-41AD-9113-FF9F68FA1035}"/>
          </ac:spMkLst>
        </pc:spChg>
        <pc:spChg chg="add">
          <ac:chgData name="Murray Rosenthal" userId="573cd62bf8e185dc" providerId="LiveId" clId="{27E45CF1-E9B3-4149-9551-D44C555FD723}" dt="2022-09-29T17:44:18.655" v="403" actId="26606"/>
          <ac:spMkLst>
            <pc:docMk/>
            <pc:sldMk cId="560021826" sldId="317"/>
            <ac:spMk id="59" creationId="{EF99ECAA-1F11-4937-BBA6-51935AB44C9D}"/>
          </ac:spMkLst>
        </pc:spChg>
        <pc:spChg chg="add">
          <ac:chgData name="Murray Rosenthal" userId="573cd62bf8e185dc" providerId="LiveId" clId="{27E45CF1-E9B3-4149-9551-D44C555FD723}" dt="2022-09-29T17:44:18.655" v="403" actId="26606"/>
          <ac:spMkLst>
            <pc:docMk/>
            <pc:sldMk cId="560021826" sldId="317"/>
            <ac:spMk id="67" creationId="{1DB043B4-68C6-45B9-82AC-A5800EADB8DB}"/>
          </ac:spMkLst>
        </pc:spChg>
        <pc:spChg chg="add">
          <ac:chgData name="Murray Rosenthal" userId="573cd62bf8e185dc" providerId="LiveId" clId="{27E45CF1-E9B3-4149-9551-D44C555FD723}" dt="2022-09-29T17:44:18.655" v="403" actId="26606"/>
          <ac:spMkLst>
            <pc:docMk/>
            <pc:sldMk cId="560021826" sldId="317"/>
            <ac:spMk id="73" creationId="{F77FE770-280D-4DDD-96A8-7FD8E9BC312C}"/>
          </ac:spMkLst>
        </pc:spChg>
        <pc:spChg chg="add">
          <ac:chgData name="Murray Rosenthal" userId="573cd62bf8e185dc" providerId="LiveId" clId="{27E45CF1-E9B3-4149-9551-D44C555FD723}" dt="2022-09-29T17:44:18.655" v="403" actId="26606"/>
          <ac:spMkLst>
            <pc:docMk/>
            <pc:sldMk cId="560021826" sldId="317"/>
            <ac:spMk id="75" creationId="{63437291-597B-452C-9CD1-AAA2D823DF54}"/>
          </ac:spMkLst>
        </pc:spChg>
        <pc:spChg chg="add">
          <ac:chgData name="Murray Rosenthal" userId="573cd62bf8e185dc" providerId="LiveId" clId="{27E45CF1-E9B3-4149-9551-D44C555FD723}" dt="2022-09-29T17:44:18.655" v="403" actId="26606"/>
          <ac:spMkLst>
            <pc:docMk/>
            <pc:sldMk cId="560021826" sldId="317"/>
            <ac:spMk id="77" creationId="{CF07E0C9-4EB6-4A7B-809B-0C5C5E21361A}"/>
          </ac:spMkLst>
        </pc:spChg>
        <pc:spChg chg="add">
          <ac:chgData name="Murray Rosenthal" userId="573cd62bf8e185dc" providerId="LiveId" clId="{27E45CF1-E9B3-4149-9551-D44C555FD723}" dt="2022-09-29T17:44:18.655" v="403" actId="26606"/>
          <ac:spMkLst>
            <pc:docMk/>
            <pc:sldMk cId="560021826" sldId="317"/>
            <ac:spMk id="79" creationId="{6D5AEBCB-3691-4336-A5FB-0B0991ADA895}"/>
          </ac:spMkLst>
        </pc:spChg>
        <pc:grpChg chg="del">
          <ac:chgData name="Murray Rosenthal" userId="573cd62bf8e185dc" providerId="LiveId" clId="{27E45CF1-E9B3-4149-9551-D44C555FD723}" dt="2022-09-29T17:44:18.655" v="403" actId="26606"/>
          <ac:grpSpMkLst>
            <pc:docMk/>
            <pc:sldMk cId="560021826" sldId="317"/>
            <ac:grpSpMk id="40" creationId="{79DE9FAB-6BBA-4CFE-B67D-77B47F01ECA4}"/>
          </ac:grpSpMkLst>
        </pc:grpChg>
        <pc:grpChg chg="add">
          <ac:chgData name="Murray Rosenthal" userId="573cd62bf8e185dc" providerId="LiveId" clId="{27E45CF1-E9B3-4149-9551-D44C555FD723}" dt="2022-09-29T17:44:18.655" v="403" actId="26606"/>
          <ac:grpSpMkLst>
            <pc:docMk/>
            <pc:sldMk cId="560021826" sldId="317"/>
            <ac:grpSpMk id="61" creationId="{79DE9FAB-6BBA-4CFE-B67D-77B47F01ECA4}"/>
          </ac:grpSpMkLst>
        </pc:grpChg>
        <pc:grpChg chg="add">
          <ac:chgData name="Murray Rosenthal" userId="573cd62bf8e185dc" providerId="LiveId" clId="{27E45CF1-E9B3-4149-9551-D44C555FD723}" dt="2022-09-29T17:44:18.655" v="403" actId="26606"/>
          <ac:grpSpMkLst>
            <pc:docMk/>
            <pc:sldMk cId="560021826" sldId="317"/>
            <ac:grpSpMk id="69" creationId="{69EC2F64-8F06-4CEE-9EA2-76D0D2124726}"/>
          </ac:grpSpMkLst>
        </pc:grpChg>
        <pc:picChg chg="add mod ord">
          <ac:chgData name="Murray Rosenthal" userId="573cd62bf8e185dc" providerId="LiveId" clId="{27E45CF1-E9B3-4149-9551-D44C555FD723}" dt="2022-09-29T17:44:22.854" v="405" actId="962"/>
          <ac:picMkLst>
            <pc:docMk/>
            <pc:sldMk cId="560021826" sldId="317"/>
            <ac:picMk id="6" creationId="{0172AF18-4497-38AC-4511-F64FCF69AA88}"/>
          </ac:picMkLst>
        </pc:picChg>
        <pc:picChg chg="mod ord">
          <ac:chgData name="Murray Rosenthal" userId="573cd62bf8e185dc" providerId="LiveId" clId="{27E45CF1-E9B3-4149-9551-D44C555FD723}" dt="2022-09-29T17:44:18.655" v="403" actId="26606"/>
          <ac:picMkLst>
            <pc:docMk/>
            <pc:sldMk cId="560021826" sldId="317"/>
            <ac:picMk id="8" creationId="{5FED7C55-F545-49A1-90FD-D853A25AB453}"/>
          </ac:picMkLst>
        </pc:picChg>
      </pc:sldChg>
      <pc:sldChg chg="modSp mod">
        <pc:chgData name="Murray Rosenthal" userId="573cd62bf8e185dc" providerId="LiveId" clId="{27E45CF1-E9B3-4149-9551-D44C555FD723}" dt="2022-09-30T15:20:25.816" v="1690" actId="27636"/>
        <pc:sldMkLst>
          <pc:docMk/>
          <pc:sldMk cId="3521561301" sldId="321"/>
        </pc:sldMkLst>
        <pc:spChg chg="mod">
          <ac:chgData name="Murray Rosenthal" userId="573cd62bf8e185dc" providerId="LiveId" clId="{27E45CF1-E9B3-4149-9551-D44C555FD723}" dt="2022-09-30T15:20:25.816" v="1690" actId="27636"/>
          <ac:spMkLst>
            <pc:docMk/>
            <pc:sldMk cId="3521561301" sldId="321"/>
            <ac:spMk id="13" creationId="{C0287FEC-3826-4868-8D93-52429C6156F5}"/>
          </ac:spMkLst>
        </pc:spChg>
      </pc:sldChg>
      <pc:sldChg chg="modSp mod">
        <pc:chgData name="Murray Rosenthal" userId="573cd62bf8e185dc" providerId="LiveId" clId="{27E45CF1-E9B3-4149-9551-D44C555FD723}" dt="2022-09-30T14:44:23.505" v="657" actId="20577"/>
        <pc:sldMkLst>
          <pc:docMk/>
          <pc:sldMk cId="2158886557" sldId="384"/>
        </pc:sldMkLst>
        <pc:spChg chg="mod">
          <ac:chgData name="Murray Rosenthal" userId="573cd62bf8e185dc" providerId="LiveId" clId="{27E45CF1-E9B3-4149-9551-D44C555FD723}" dt="2022-09-29T17:20:26.462" v="73" actId="20577"/>
          <ac:spMkLst>
            <pc:docMk/>
            <pc:sldMk cId="2158886557" sldId="384"/>
            <ac:spMk id="4" creationId="{0C329F70-04F7-4C70-BCF8-D4371F54EF2F}"/>
          </ac:spMkLst>
        </pc:spChg>
        <pc:spChg chg="mod">
          <ac:chgData name="Murray Rosenthal" userId="573cd62bf8e185dc" providerId="LiveId" clId="{27E45CF1-E9B3-4149-9551-D44C555FD723}" dt="2022-09-29T17:19:53.585" v="48" actId="20577"/>
          <ac:spMkLst>
            <pc:docMk/>
            <pc:sldMk cId="2158886557" sldId="384"/>
            <ac:spMk id="5" creationId="{06A3302E-502D-4151-81C9-5FD6AF9596D6}"/>
          </ac:spMkLst>
        </pc:spChg>
        <pc:spChg chg="mod">
          <ac:chgData name="Murray Rosenthal" userId="573cd62bf8e185dc" providerId="LiveId" clId="{27E45CF1-E9B3-4149-9551-D44C555FD723}" dt="2022-09-30T14:44:23.505" v="657" actId="20577"/>
          <ac:spMkLst>
            <pc:docMk/>
            <pc:sldMk cId="2158886557" sldId="384"/>
            <ac:spMk id="12" creationId="{E5127060-CDBF-435F-9009-A5451CCE305D}"/>
          </ac:spMkLst>
        </pc:spChg>
      </pc:sldChg>
      <pc:sldChg chg="modSp mod">
        <pc:chgData name="Murray Rosenthal" userId="573cd62bf8e185dc" providerId="LiveId" clId="{27E45CF1-E9B3-4149-9551-D44C555FD723}" dt="2022-09-30T15:03:33.364" v="1049" actId="20577"/>
        <pc:sldMkLst>
          <pc:docMk/>
          <pc:sldMk cId="2313234867" sldId="389"/>
        </pc:sldMkLst>
        <pc:spChg chg="mod">
          <ac:chgData name="Murray Rosenthal" userId="573cd62bf8e185dc" providerId="LiveId" clId="{27E45CF1-E9B3-4149-9551-D44C555FD723}" dt="2022-09-30T15:03:33.364" v="1049" actId="20577"/>
          <ac:spMkLst>
            <pc:docMk/>
            <pc:sldMk cId="2313234867" sldId="389"/>
            <ac:spMk id="3" creationId="{D3B60D6F-4D0F-4D33-B2A7-159C8583FF00}"/>
          </ac:spMkLst>
        </pc:spChg>
      </pc:sldChg>
      <pc:sldChg chg="modSp mod">
        <pc:chgData name="Murray Rosenthal" userId="573cd62bf8e185dc" providerId="LiveId" clId="{27E45CF1-E9B3-4149-9551-D44C555FD723}" dt="2022-09-30T15:02:38.512" v="1030" actId="20577"/>
        <pc:sldMkLst>
          <pc:docMk/>
          <pc:sldMk cId="3247798845" sldId="391"/>
        </pc:sldMkLst>
        <pc:spChg chg="mod">
          <ac:chgData name="Murray Rosenthal" userId="573cd62bf8e185dc" providerId="LiveId" clId="{27E45CF1-E9B3-4149-9551-D44C555FD723}" dt="2022-09-30T15:02:38.512" v="1030" actId="20577"/>
          <ac:spMkLst>
            <pc:docMk/>
            <pc:sldMk cId="3247798845" sldId="391"/>
            <ac:spMk id="22" creationId="{F8FAEED9-1ECD-45F9-87A0-9394BAEABB79}"/>
          </ac:spMkLst>
        </pc:spChg>
        <pc:spChg chg="mod">
          <ac:chgData name="Murray Rosenthal" userId="573cd62bf8e185dc" providerId="LiveId" clId="{27E45CF1-E9B3-4149-9551-D44C555FD723}" dt="2022-09-30T15:02:26.222" v="1020" actId="20577"/>
          <ac:spMkLst>
            <pc:docMk/>
            <pc:sldMk cId="3247798845" sldId="391"/>
            <ac:spMk id="23" creationId="{8E5E4638-9BCB-4C2E-914F-CC868E2020D5}"/>
          </ac:spMkLst>
        </pc:spChg>
      </pc:sldChg>
      <pc:sldChg chg="addSp delSp modSp new mod ord setBg addAnim delAnim">
        <pc:chgData name="Murray Rosenthal" userId="573cd62bf8e185dc" providerId="LiveId" clId="{27E45CF1-E9B3-4149-9551-D44C555FD723}" dt="2022-09-29T17:37:13.280" v="296" actId="20577"/>
        <pc:sldMkLst>
          <pc:docMk/>
          <pc:sldMk cId="346042934" sldId="392"/>
        </pc:sldMkLst>
        <pc:spChg chg="del">
          <ac:chgData name="Murray Rosenthal" userId="573cd62bf8e185dc" providerId="LiveId" clId="{27E45CF1-E9B3-4149-9551-D44C555FD723}" dt="2022-09-29T17:26:11.960" v="108" actId="22"/>
          <ac:spMkLst>
            <pc:docMk/>
            <pc:sldMk cId="346042934" sldId="392"/>
            <ac:spMk id="2" creationId="{32C17681-8D3C-A0D5-01CC-1BCE85C5D394}"/>
          </ac:spMkLst>
        </pc:spChg>
        <pc:spChg chg="mod">
          <ac:chgData name="Murray Rosenthal" userId="573cd62bf8e185dc" providerId="LiveId" clId="{27E45CF1-E9B3-4149-9551-D44C555FD723}" dt="2022-09-29T17:26:28.517" v="113" actId="26606"/>
          <ac:spMkLst>
            <pc:docMk/>
            <pc:sldMk cId="346042934" sldId="392"/>
            <ac:spMk id="3" creationId="{43CF2215-01AE-4F0A-D42E-261662BC8E7C}"/>
          </ac:spMkLst>
        </pc:spChg>
        <pc:spChg chg="mod">
          <ac:chgData name="Murray Rosenthal" userId="573cd62bf8e185dc" providerId="LiveId" clId="{27E45CF1-E9B3-4149-9551-D44C555FD723}" dt="2022-09-29T17:26:28.517" v="113" actId="26606"/>
          <ac:spMkLst>
            <pc:docMk/>
            <pc:sldMk cId="346042934" sldId="392"/>
            <ac:spMk id="4" creationId="{695E7C00-128A-7BA0-0353-852890E1C01D}"/>
          </ac:spMkLst>
        </pc:spChg>
        <pc:spChg chg="mod">
          <ac:chgData name="Murray Rosenthal" userId="573cd62bf8e185dc" providerId="LiveId" clId="{27E45CF1-E9B3-4149-9551-D44C555FD723}" dt="2022-09-29T17:26:28.517" v="113" actId="26606"/>
          <ac:spMkLst>
            <pc:docMk/>
            <pc:sldMk cId="346042934" sldId="392"/>
            <ac:spMk id="5" creationId="{92F8836D-122C-F495-1C57-32802601EA67}"/>
          </ac:spMkLst>
        </pc:spChg>
        <pc:spChg chg="mod ord">
          <ac:chgData name="Murray Rosenthal" userId="573cd62bf8e185dc" providerId="LiveId" clId="{27E45CF1-E9B3-4149-9551-D44C555FD723}" dt="2022-09-29T17:37:13.280" v="296" actId="20577"/>
          <ac:spMkLst>
            <pc:docMk/>
            <pc:sldMk cId="346042934" sldId="392"/>
            <ac:spMk id="6" creationId="{0DB8B640-82B5-55E3-9E44-C49AE1A65BDD}"/>
          </ac:spMkLst>
        </pc:spChg>
        <pc:spChg chg="mod ord">
          <ac:chgData name="Murray Rosenthal" userId="573cd62bf8e185dc" providerId="LiveId" clId="{27E45CF1-E9B3-4149-9551-D44C555FD723}" dt="2022-09-29T17:26:28.517" v="113" actId="26606"/>
          <ac:spMkLst>
            <pc:docMk/>
            <pc:sldMk cId="346042934" sldId="392"/>
            <ac:spMk id="7" creationId="{CD00F026-7FED-FF85-E888-25D254ED57BE}"/>
          </ac:spMkLst>
        </pc:spChg>
        <pc:spChg chg="add del">
          <ac:chgData name="Murray Rosenthal" userId="573cd62bf8e185dc" providerId="LiveId" clId="{27E45CF1-E9B3-4149-9551-D44C555FD723}" dt="2022-09-29T17:26:28.486" v="112" actId="26606"/>
          <ac:spMkLst>
            <pc:docMk/>
            <pc:sldMk cId="346042934" sldId="392"/>
            <ac:spMk id="16" creationId="{82184FF4-7029-4ED7-813A-192E60608764}"/>
          </ac:spMkLst>
        </pc:spChg>
        <pc:spChg chg="add del">
          <ac:chgData name="Murray Rosenthal" userId="573cd62bf8e185dc" providerId="LiveId" clId="{27E45CF1-E9B3-4149-9551-D44C555FD723}" dt="2022-09-29T17:26:28.486" v="112" actId="26606"/>
          <ac:spMkLst>
            <pc:docMk/>
            <pc:sldMk cId="346042934" sldId="392"/>
            <ac:spMk id="18" creationId="{AAA7AB09-557C-41AD-9113-FF9F68FA1035}"/>
          </ac:spMkLst>
        </pc:spChg>
        <pc:spChg chg="add del">
          <ac:chgData name="Murray Rosenthal" userId="573cd62bf8e185dc" providerId="LiveId" clId="{27E45CF1-E9B3-4149-9551-D44C555FD723}" dt="2022-09-29T17:26:28.486" v="112" actId="26606"/>
          <ac:spMkLst>
            <pc:docMk/>
            <pc:sldMk cId="346042934" sldId="392"/>
            <ac:spMk id="20" creationId="{EF99ECAA-1F11-4937-BBA6-51935AB44C9D}"/>
          </ac:spMkLst>
        </pc:spChg>
        <pc:spChg chg="add del">
          <ac:chgData name="Murray Rosenthal" userId="573cd62bf8e185dc" providerId="LiveId" clId="{27E45CF1-E9B3-4149-9551-D44C555FD723}" dt="2022-09-29T17:26:28.486" v="112" actId="26606"/>
          <ac:spMkLst>
            <pc:docMk/>
            <pc:sldMk cId="346042934" sldId="392"/>
            <ac:spMk id="28" creationId="{1DB043B4-68C6-45B9-82AC-A5800EADB8DB}"/>
          </ac:spMkLst>
        </pc:spChg>
        <pc:spChg chg="add del">
          <ac:chgData name="Murray Rosenthal" userId="573cd62bf8e185dc" providerId="LiveId" clId="{27E45CF1-E9B3-4149-9551-D44C555FD723}" dt="2022-09-29T17:26:28.486" v="112" actId="26606"/>
          <ac:spMkLst>
            <pc:docMk/>
            <pc:sldMk cId="346042934" sldId="392"/>
            <ac:spMk id="34" creationId="{FE05BC49-0F00-4C85-9AF5-A0CC5B39C8D2}"/>
          </ac:spMkLst>
        </pc:spChg>
        <pc:spChg chg="add">
          <ac:chgData name="Murray Rosenthal" userId="573cd62bf8e185dc" providerId="LiveId" clId="{27E45CF1-E9B3-4149-9551-D44C555FD723}" dt="2022-09-29T17:26:28.517" v="113" actId="26606"/>
          <ac:spMkLst>
            <pc:docMk/>
            <pc:sldMk cId="346042934" sldId="392"/>
            <ac:spMk id="36" creationId="{63437291-597B-452C-9CD1-AAA2D823DF54}"/>
          </ac:spMkLst>
        </pc:spChg>
        <pc:spChg chg="add">
          <ac:chgData name="Murray Rosenthal" userId="573cd62bf8e185dc" providerId="LiveId" clId="{27E45CF1-E9B3-4149-9551-D44C555FD723}" dt="2022-09-29T17:26:28.517" v="113" actId="26606"/>
          <ac:spMkLst>
            <pc:docMk/>
            <pc:sldMk cId="346042934" sldId="392"/>
            <ac:spMk id="37" creationId="{82184FF4-7029-4ED7-813A-192E60608764}"/>
          </ac:spMkLst>
        </pc:spChg>
        <pc:spChg chg="add">
          <ac:chgData name="Murray Rosenthal" userId="573cd62bf8e185dc" providerId="LiveId" clId="{27E45CF1-E9B3-4149-9551-D44C555FD723}" dt="2022-09-29T17:26:28.517" v="113" actId="26606"/>
          <ac:spMkLst>
            <pc:docMk/>
            <pc:sldMk cId="346042934" sldId="392"/>
            <ac:spMk id="38" creationId="{CF07E0C9-4EB6-4A7B-809B-0C5C5E21361A}"/>
          </ac:spMkLst>
        </pc:spChg>
        <pc:spChg chg="add">
          <ac:chgData name="Murray Rosenthal" userId="573cd62bf8e185dc" providerId="LiveId" clId="{27E45CF1-E9B3-4149-9551-D44C555FD723}" dt="2022-09-29T17:26:28.517" v="113" actId="26606"/>
          <ac:spMkLst>
            <pc:docMk/>
            <pc:sldMk cId="346042934" sldId="392"/>
            <ac:spMk id="39" creationId="{AAA7AB09-557C-41AD-9113-FF9F68FA1035}"/>
          </ac:spMkLst>
        </pc:spChg>
        <pc:spChg chg="add">
          <ac:chgData name="Murray Rosenthal" userId="573cd62bf8e185dc" providerId="LiveId" clId="{27E45CF1-E9B3-4149-9551-D44C555FD723}" dt="2022-09-29T17:26:28.517" v="113" actId="26606"/>
          <ac:spMkLst>
            <pc:docMk/>
            <pc:sldMk cId="346042934" sldId="392"/>
            <ac:spMk id="40" creationId="{6D5AEBCB-3691-4336-A5FB-0B0991ADA895}"/>
          </ac:spMkLst>
        </pc:spChg>
        <pc:spChg chg="add">
          <ac:chgData name="Murray Rosenthal" userId="573cd62bf8e185dc" providerId="LiveId" clId="{27E45CF1-E9B3-4149-9551-D44C555FD723}" dt="2022-09-29T17:26:28.517" v="113" actId="26606"/>
          <ac:spMkLst>
            <pc:docMk/>
            <pc:sldMk cId="346042934" sldId="392"/>
            <ac:spMk id="41" creationId="{EF99ECAA-1F11-4937-BBA6-51935AB44C9D}"/>
          </ac:spMkLst>
        </pc:spChg>
        <pc:spChg chg="add">
          <ac:chgData name="Murray Rosenthal" userId="573cd62bf8e185dc" providerId="LiveId" clId="{27E45CF1-E9B3-4149-9551-D44C555FD723}" dt="2022-09-29T17:26:28.517" v="113" actId="26606"/>
          <ac:spMkLst>
            <pc:docMk/>
            <pc:sldMk cId="346042934" sldId="392"/>
            <ac:spMk id="47" creationId="{1DB043B4-68C6-45B9-82AC-A5800EADB8DB}"/>
          </ac:spMkLst>
        </pc:spChg>
        <pc:spChg chg="add">
          <ac:chgData name="Murray Rosenthal" userId="573cd62bf8e185dc" providerId="LiveId" clId="{27E45CF1-E9B3-4149-9551-D44C555FD723}" dt="2022-09-29T17:26:28.517" v="113" actId="26606"/>
          <ac:spMkLst>
            <pc:docMk/>
            <pc:sldMk cId="346042934" sldId="392"/>
            <ac:spMk id="51" creationId="{F77FE770-280D-4DDD-96A8-7FD8E9BC312C}"/>
          </ac:spMkLst>
        </pc:spChg>
        <pc:grpChg chg="add del">
          <ac:chgData name="Murray Rosenthal" userId="573cd62bf8e185dc" providerId="LiveId" clId="{27E45CF1-E9B3-4149-9551-D44C555FD723}" dt="2022-09-29T17:26:28.486" v="112" actId="26606"/>
          <ac:grpSpMkLst>
            <pc:docMk/>
            <pc:sldMk cId="346042934" sldId="392"/>
            <ac:grpSpMk id="22" creationId="{79DE9FAB-6BBA-4CFE-B67D-77B47F01ECA4}"/>
          </ac:grpSpMkLst>
        </pc:grpChg>
        <pc:grpChg chg="add del">
          <ac:chgData name="Murray Rosenthal" userId="573cd62bf8e185dc" providerId="LiveId" clId="{27E45CF1-E9B3-4149-9551-D44C555FD723}" dt="2022-09-29T17:26:28.486" v="112" actId="26606"/>
          <ac:grpSpMkLst>
            <pc:docMk/>
            <pc:sldMk cId="346042934" sldId="392"/>
            <ac:grpSpMk id="30" creationId="{CF03DCF1-A2E9-4508-9109-04925CE1A016}"/>
          </ac:grpSpMkLst>
        </pc:grpChg>
        <pc:grpChg chg="add">
          <ac:chgData name="Murray Rosenthal" userId="573cd62bf8e185dc" providerId="LiveId" clId="{27E45CF1-E9B3-4149-9551-D44C555FD723}" dt="2022-09-29T17:26:28.517" v="113" actId="26606"/>
          <ac:grpSpMkLst>
            <pc:docMk/>
            <pc:sldMk cId="346042934" sldId="392"/>
            <ac:grpSpMk id="42" creationId="{79DE9FAB-6BBA-4CFE-B67D-77B47F01ECA4}"/>
          </ac:grpSpMkLst>
        </pc:grpChg>
        <pc:grpChg chg="add">
          <ac:chgData name="Murray Rosenthal" userId="573cd62bf8e185dc" providerId="LiveId" clId="{27E45CF1-E9B3-4149-9551-D44C555FD723}" dt="2022-09-29T17:26:28.517" v="113" actId="26606"/>
          <ac:grpSpMkLst>
            <pc:docMk/>
            <pc:sldMk cId="346042934" sldId="392"/>
            <ac:grpSpMk id="48" creationId="{69EC2F64-8F06-4CEE-9EA2-76D0D2124726}"/>
          </ac:grpSpMkLst>
        </pc:grpChg>
        <pc:picChg chg="add mod ord">
          <ac:chgData name="Murray Rosenthal" userId="573cd62bf8e185dc" providerId="LiveId" clId="{27E45CF1-E9B3-4149-9551-D44C555FD723}" dt="2022-09-29T17:26:38.197" v="114" actId="27614"/>
          <ac:picMkLst>
            <pc:docMk/>
            <pc:sldMk cId="346042934" sldId="392"/>
            <ac:picMk id="9" creationId="{CC5C2815-412E-A562-8049-19050886A6DC}"/>
          </ac:picMkLst>
        </pc:picChg>
        <pc:picChg chg="add mod ord modCrop">
          <ac:chgData name="Murray Rosenthal" userId="573cd62bf8e185dc" providerId="LiveId" clId="{27E45CF1-E9B3-4149-9551-D44C555FD723}" dt="2022-09-29T17:26:38.401" v="116" actId="27614"/>
          <ac:picMkLst>
            <pc:docMk/>
            <pc:sldMk cId="346042934" sldId="392"/>
            <ac:picMk id="11" creationId="{8C47164A-70F9-3880-9948-526DEA841073}"/>
          </ac:picMkLst>
        </pc:picChg>
      </pc:sldChg>
      <pc:sldChg chg="modSp add mod">
        <pc:chgData name="Murray Rosenthal" userId="573cd62bf8e185dc" providerId="LiveId" clId="{27E45CF1-E9B3-4149-9551-D44C555FD723}" dt="2022-09-29T18:42:47.064" v="426" actId="20577"/>
        <pc:sldMkLst>
          <pc:docMk/>
          <pc:sldMk cId="1975938851" sldId="393"/>
        </pc:sldMkLst>
        <pc:spChg chg="mod">
          <ac:chgData name="Murray Rosenthal" userId="573cd62bf8e185dc" providerId="LiveId" clId="{27E45CF1-E9B3-4149-9551-D44C555FD723}" dt="2022-09-29T18:42:47.064" v="426" actId="20577"/>
          <ac:spMkLst>
            <pc:docMk/>
            <pc:sldMk cId="1975938851" sldId="393"/>
            <ac:spMk id="12" creationId="{E5127060-CDBF-435F-9009-A5451CCE305D}"/>
          </ac:spMkLst>
        </pc:spChg>
      </pc:sldChg>
      <pc:sldChg chg="modSp add mod">
        <pc:chgData name="Murray Rosenthal" userId="573cd62bf8e185dc" providerId="LiveId" clId="{27E45CF1-E9B3-4149-9551-D44C555FD723}" dt="2022-09-29T17:48:08.163" v="421"/>
        <pc:sldMkLst>
          <pc:docMk/>
          <pc:sldMk cId="1092706311" sldId="394"/>
        </pc:sldMkLst>
        <pc:spChg chg="mod">
          <ac:chgData name="Murray Rosenthal" userId="573cd62bf8e185dc" providerId="LiveId" clId="{27E45CF1-E9B3-4149-9551-D44C555FD723}" dt="2022-09-29T17:48:08.163" v="421"/>
          <ac:spMkLst>
            <pc:docMk/>
            <pc:sldMk cId="1092706311" sldId="394"/>
            <ac:spMk id="12" creationId="{E5127060-CDBF-435F-9009-A5451CCE305D}"/>
          </ac:spMkLst>
        </pc:spChg>
      </pc:sldChg>
      <pc:sldChg chg="addSp delSp modSp new mod setBg">
        <pc:chgData name="Murray Rosenthal" userId="573cd62bf8e185dc" providerId="LiveId" clId="{27E45CF1-E9B3-4149-9551-D44C555FD723}" dt="2022-09-30T15:04:51.531" v="1090" actId="1076"/>
        <pc:sldMkLst>
          <pc:docMk/>
          <pc:sldMk cId="4129654349" sldId="395"/>
        </pc:sldMkLst>
        <pc:spChg chg="del">
          <ac:chgData name="Murray Rosenthal" userId="573cd62bf8e185dc" providerId="LiveId" clId="{27E45CF1-E9B3-4149-9551-D44C555FD723}" dt="2022-09-29T18:44:37.252" v="476" actId="26606"/>
          <ac:spMkLst>
            <pc:docMk/>
            <pc:sldMk cId="4129654349" sldId="395"/>
            <ac:spMk id="2" creationId="{A3EE550A-A680-7C66-FA43-7288ABE43F64}"/>
          </ac:spMkLst>
        </pc:spChg>
        <pc:spChg chg="mod ord">
          <ac:chgData name="Murray Rosenthal" userId="573cd62bf8e185dc" providerId="LiveId" clId="{27E45CF1-E9B3-4149-9551-D44C555FD723}" dt="2022-09-29T18:44:37.252" v="476" actId="26606"/>
          <ac:spMkLst>
            <pc:docMk/>
            <pc:sldMk cId="4129654349" sldId="395"/>
            <ac:spMk id="3" creationId="{C3FD9ABF-C2E8-24F8-7B36-E584C3F150A1}"/>
          </ac:spMkLst>
        </pc:spChg>
        <pc:spChg chg="mod ord">
          <ac:chgData name="Murray Rosenthal" userId="573cd62bf8e185dc" providerId="LiveId" clId="{27E45CF1-E9B3-4149-9551-D44C555FD723}" dt="2022-09-29T18:44:37.252" v="476" actId="26606"/>
          <ac:spMkLst>
            <pc:docMk/>
            <pc:sldMk cId="4129654349" sldId="395"/>
            <ac:spMk id="4" creationId="{AC49529D-860F-5121-A23A-247C969BA4AA}"/>
          </ac:spMkLst>
        </pc:spChg>
        <pc:spChg chg="mod ord">
          <ac:chgData name="Murray Rosenthal" userId="573cd62bf8e185dc" providerId="LiveId" clId="{27E45CF1-E9B3-4149-9551-D44C555FD723}" dt="2022-09-29T18:44:37.252" v="476" actId="26606"/>
          <ac:spMkLst>
            <pc:docMk/>
            <pc:sldMk cId="4129654349" sldId="395"/>
            <ac:spMk id="5" creationId="{7BF91282-77A6-DD75-D208-8B0B429F1DA5}"/>
          </ac:spMkLst>
        </pc:spChg>
        <pc:spChg chg="mod">
          <ac:chgData name="Murray Rosenthal" userId="573cd62bf8e185dc" providerId="LiveId" clId="{27E45CF1-E9B3-4149-9551-D44C555FD723}" dt="2022-09-30T15:04:51.531" v="1090" actId="1076"/>
          <ac:spMkLst>
            <pc:docMk/>
            <pc:sldMk cId="4129654349" sldId="395"/>
            <ac:spMk id="6" creationId="{0C4080EE-10DD-0E70-3420-59BC5E0DBA74}"/>
          </ac:spMkLst>
        </pc:spChg>
        <pc:spChg chg="mod">
          <ac:chgData name="Murray Rosenthal" userId="573cd62bf8e185dc" providerId="LiveId" clId="{27E45CF1-E9B3-4149-9551-D44C555FD723}" dt="2022-09-29T18:44:37.252" v="476" actId="26606"/>
          <ac:spMkLst>
            <pc:docMk/>
            <pc:sldMk cId="4129654349" sldId="395"/>
            <ac:spMk id="7" creationId="{D8B5E17F-4FC0-FEF2-7E46-B90D92E0A129}"/>
          </ac:spMkLst>
        </pc:spChg>
        <pc:spChg chg="add">
          <ac:chgData name="Murray Rosenthal" userId="573cd62bf8e185dc" providerId="LiveId" clId="{27E45CF1-E9B3-4149-9551-D44C555FD723}" dt="2022-09-29T18:44:37.252" v="476" actId="26606"/>
          <ac:spMkLst>
            <pc:docMk/>
            <pc:sldMk cId="4129654349" sldId="395"/>
            <ac:spMk id="1031" creationId="{82184FF4-7029-4ED7-813A-192E60608764}"/>
          </ac:spMkLst>
        </pc:spChg>
        <pc:spChg chg="add">
          <ac:chgData name="Murray Rosenthal" userId="573cd62bf8e185dc" providerId="LiveId" clId="{27E45CF1-E9B3-4149-9551-D44C555FD723}" dt="2022-09-29T18:44:37.252" v="476" actId="26606"/>
          <ac:spMkLst>
            <pc:docMk/>
            <pc:sldMk cId="4129654349" sldId="395"/>
            <ac:spMk id="1033" creationId="{AAA7AB09-557C-41AD-9113-FF9F68FA1035}"/>
          </ac:spMkLst>
        </pc:spChg>
        <pc:spChg chg="add">
          <ac:chgData name="Murray Rosenthal" userId="573cd62bf8e185dc" providerId="LiveId" clId="{27E45CF1-E9B3-4149-9551-D44C555FD723}" dt="2022-09-29T18:44:37.252" v="476" actId="26606"/>
          <ac:spMkLst>
            <pc:docMk/>
            <pc:sldMk cId="4129654349" sldId="395"/>
            <ac:spMk id="1035" creationId="{EF99ECAA-1F11-4937-BBA6-51935AB44C9D}"/>
          </ac:spMkLst>
        </pc:spChg>
        <pc:spChg chg="add">
          <ac:chgData name="Murray Rosenthal" userId="573cd62bf8e185dc" providerId="LiveId" clId="{27E45CF1-E9B3-4149-9551-D44C555FD723}" dt="2022-09-29T18:44:37.252" v="476" actId="26606"/>
          <ac:spMkLst>
            <pc:docMk/>
            <pc:sldMk cId="4129654349" sldId="395"/>
            <ac:spMk id="1043" creationId="{1DB043B4-68C6-45B9-82AC-A5800EADB8DB}"/>
          </ac:spMkLst>
        </pc:spChg>
        <pc:spChg chg="add">
          <ac:chgData name="Murray Rosenthal" userId="573cd62bf8e185dc" providerId="LiveId" clId="{27E45CF1-E9B3-4149-9551-D44C555FD723}" dt="2022-09-29T18:44:37.252" v="476" actId="26606"/>
          <ac:spMkLst>
            <pc:docMk/>
            <pc:sldMk cId="4129654349" sldId="395"/>
            <ac:spMk id="1045" creationId="{28A00A08-E4E6-4184-B484-E0E034072AE0}"/>
          </ac:spMkLst>
        </pc:spChg>
        <pc:grpChg chg="add">
          <ac:chgData name="Murray Rosenthal" userId="573cd62bf8e185dc" providerId="LiveId" clId="{27E45CF1-E9B3-4149-9551-D44C555FD723}" dt="2022-09-29T18:44:37.252" v="476" actId="26606"/>
          <ac:grpSpMkLst>
            <pc:docMk/>
            <pc:sldMk cId="4129654349" sldId="395"/>
            <ac:grpSpMk id="1037" creationId="{79DE9FAB-6BBA-4CFE-B67D-77B47F01ECA4}"/>
          </ac:grpSpMkLst>
        </pc:grpChg>
        <pc:grpChg chg="add">
          <ac:chgData name="Murray Rosenthal" userId="573cd62bf8e185dc" providerId="LiveId" clId="{27E45CF1-E9B3-4149-9551-D44C555FD723}" dt="2022-09-29T18:44:37.252" v="476" actId="26606"/>
          <ac:grpSpMkLst>
            <pc:docMk/>
            <pc:sldMk cId="4129654349" sldId="395"/>
            <ac:grpSpMk id="1047" creationId="{0780E404-3121-4F33-AF2D-65F659A97798}"/>
          </ac:grpSpMkLst>
        </pc:grpChg>
        <pc:grpChg chg="add">
          <ac:chgData name="Murray Rosenthal" userId="573cd62bf8e185dc" providerId="LiveId" clId="{27E45CF1-E9B3-4149-9551-D44C555FD723}" dt="2022-09-29T18:44:37.252" v="476" actId="26606"/>
          <ac:grpSpMkLst>
            <pc:docMk/>
            <pc:sldMk cId="4129654349" sldId="395"/>
            <ac:grpSpMk id="1051" creationId="{4B158E9A-DBF4-4AA7-B6B7-8C8EB2FBDD68}"/>
          </ac:grpSpMkLst>
        </pc:grpChg>
        <pc:picChg chg="add mod">
          <ac:chgData name="Murray Rosenthal" userId="573cd62bf8e185dc" providerId="LiveId" clId="{27E45CF1-E9B3-4149-9551-D44C555FD723}" dt="2022-09-29T18:44:37.252" v="476" actId="26606"/>
          <ac:picMkLst>
            <pc:docMk/>
            <pc:sldMk cId="4129654349" sldId="395"/>
            <ac:picMk id="1026" creationId="{1FE9042C-7596-9AE5-DE54-70A4A7F91434}"/>
          </ac:picMkLst>
        </pc:picChg>
      </pc:sldChg>
      <pc:sldChg chg="addSp delSp modSp add mod">
        <pc:chgData name="Murray Rosenthal" userId="573cd62bf8e185dc" providerId="LiveId" clId="{27E45CF1-E9B3-4149-9551-D44C555FD723}" dt="2022-09-30T15:13:16.799" v="1609" actId="26606"/>
        <pc:sldMkLst>
          <pc:docMk/>
          <pc:sldMk cId="3228100979" sldId="396"/>
        </pc:sldMkLst>
        <pc:spChg chg="mod">
          <ac:chgData name="Murray Rosenthal" userId="573cd62bf8e185dc" providerId="LiveId" clId="{27E45CF1-E9B3-4149-9551-D44C555FD723}" dt="2022-09-30T14:56:44.974" v="836" actId="26606"/>
          <ac:spMkLst>
            <pc:docMk/>
            <pc:sldMk cId="3228100979" sldId="396"/>
            <ac:spMk id="15" creationId="{40F1DF5B-353A-4270-8C10-6A1509441174}"/>
          </ac:spMkLst>
        </pc:spChg>
        <pc:spChg chg="mod">
          <ac:chgData name="Murray Rosenthal" userId="573cd62bf8e185dc" providerId="LiveId" clId="{27E45CF1-E9B3-4149-9551-D44C555FD723}" dt="2022-09-30T15:13:16.799" v="1609" actId="26606"/>
          <ac:spMkLst>
            <pc:docMk/>
            <pc:sldMk cId="3228100979" sldId="396"/>
            <ac:spMk id="16" creationId="{4BDCF583-1D5D-4235-97C2-39272B80A0B1}"/>
          </ac:spMkLst>
        </pc:spChg>
        <pc:spChg chg="del">
          <ac:chgData name="Murray Rosenthal" userId="573cd62bf8e185dc" providerId="LiveId" clId="{27E45CF1-E9B3-4149-9551-D44C555FD723}" dt="2022-09-30T14:56:44.974" v="836" actId="26606"/>
          <ac:spMkLst>
            <pc:docMk/>
            <pc:sldMk cId="3228100979" sldId="396"/>
            <ac:spMk id="55" creationId="{82184FF4-7029-4ED7-813A-192E60608764}"/>
          </ac:spMkLst>
        </pc:spChg>
        <pc:spChg chg="del">
          <ac:chgData name="Murray Rosenthal" userId="573cd62bf8e185dc" providerId="LiveId" clId="{27E45CF1-E9B3-4149-9551-D44C555FD723}" dt="2022-09-30T14:56:44.974" v="836" actId="26606"/>
          <ac:spMkLst>
            <pc:docMk/>
            <pc:sldMk cId="3228100979" sldId="396"/>
            <ac:spMk id="57" creationId="{AAA7AB09-557C-41AD-9113-FF9F68FA1035}"/>
          </ac:spMkLst>
        </pc:spChg>
        <pc:spChg chg="del">
          <ac:chgData name="Murray Rosenthal" userId="573cd62bf8e185dc" providerId="LiveId" clId="{27E45CF1-E9B3-4149-9551-D44C555FD723}" dt="2022-09-30T14:56:44.974" v="836" actId="26606"/>
          <ac:spMkLst>
            <pc:docMk/>
            <pc:sldMk cId="3228100979" sldId="396"/>
            <ac:spMk id="59" creationId="{EF99ECAA-1F11-4937-BBA6-51935AB44C9D}"/>
          </ac:spMkLst>
        </pc:spChg>
        <pc:spChg chg="del">
          <ac:chgData name="Murray Rosenthal" userId="573cd62bf8e185dc" providerId="LiveId" clId="{27E45CF1-E9B3-4149-9551-D44C555FD723}" dt="2022-09-30T14:56:44.974" v="836" actId="26606"/>
          <ac:spMkLst>
            <pc:docMk/>
            <pc:sldMk cId="3228100979" sldId="396"/>
            <ac:spMk id="67" creationId="{1DB043B4-68C6-45B9-82AC-A5800EADB8DB}"/>
          </ac:spMkLst>
        </pc:spChg>
        <pc:spChg chg="del">
          <ac:chgData name="Murray Rosenthal" userId="573cd62bf8e185dc" providerId="LiveId" clId="{27E45CF1-E9B3-4149-9551-D44C555FD723}" dt="2022-09-30T14:56:44.974" v="836" actId="26606"/>
          <ac:spMkLst>
            <pc:docMk/>
            <pc:sldMk cId="3228100979" sldId="396"/>
            <ac:spMk id="73" creationId="{F77FE770-280D-4DDD-96A8-7FD8E9BC312C}"/>
          </ac:spMkLst>
        </pc:spChg>
        <pc:spChg chg="del">
          <ac:chgData name="Murray Rosenthal" userId="573cd62bf8e185dc" providerId="LiveId" clId="{27E45CF1-E9B3-4149-9551-D44C555FD723}" dt="2022-09-30T14:56:44.974" v="836" actId="26606"/>
          <ac:spMkLst>
            <pc:docMk/>
            <pc:sldMk cId="3228100979" sldId="396"/>
            <ac:spMk id="75" creationId="{63437291-597B-452C-9CD1-AAA2D823DF54}"/>
          </ac:spMkLst>
        </pc:spChg>
        <pc:spChg chg="del">
          <ac:chgData name="Murray Rosenthal" userId="573cd62bf8e185dc" providerId="LiveId" clId="{27E45CF1-E9B3-4149-9551-D44C555FD723}" dt="2022-09-30T14:56:44.974" v="836" actId="26606"/>
          <ac:spMkLst>
            <pc:docMk/>
            <pc:sldMk cId="3228100979" sldId="396"/>
            <ac:spMk id="77" creationId="{CF07E0C9-4EB6-4A7B-809B-0C5C5E21361A}"/>
          </ac:spMkLst>
        </pc:spChg>
        <pc:spChg chg="del">
          <ac:chgData name="Murray Rosenthal" userId="573cd62bf8e185dc" providerId="LiveId" clId="{27E45CF1-E9B3-4149-9551-D44C555FD723}" dt="2022-09-30T14:56:44.974" v="836" actId="26606"/>
          <ac:spMkLst>
            <pc:docMk/>
            <pc:sldMk cId="3228100979" sldId="396"/>
            <ac:spMk id="79" creationId="{6D5AEBCB-3691-4336-A5FB-0B0991ADA895}"/>
          </ac:spMkLst>
        </pc:spChg>
        <pc:spChg chg="add del">
          <ac:chgData name="Murray Rosenthal" userId="573cd62bf8e185dc" providerId="LiveId" clId="{27E45CF1-E9B3-4149-9551-D44C555FD723}" dt="2022-09-30T15:13:16.799" v="1609" actId="26606"/>
          <ac:spMkLst>
            <pc:docMk/>
            <pc:sldMk cId="3228100979" sldId="396"/>
            <ac:spMk id="2055" creationId="{82184FF4-7029-4ED7-813A-192E60608764}"/>
          </ac:spMkLst>
        </pc:spChg>
        <pc:spChg chg="add del">
          <ac:chgData name="Murray Rosenthal" userId="573cd62bf8e185dc" providerId="LiveId" clId="{27E45CF1-E9B3-4149-9551-D44C555FD723}" dt="2022-09-30T15:13:16.799" v="1609" actId="26606"/>
          <ac:spMkLst>
            <pc:docMk/>
            <pc:sldMk cId="3228100979" sldId="396"/>
            <ac:spMk id="2057" creationId="{AAA7AB09-557C-41AD-9113-FF9F68FA1035}"/>
          </ac:spMkLst>
        </pc:spChg>
        <pc:spChg chg="add del">
          <ac:chgData name="Murray Rosenthal" userId="573cd62bf8e185dc" providerId="LiveId" clId="{27E45CF1-E9B3-4149-9551-D44C555FD723}" dt="2022-09-30T15:13:16.799" v="1609" actId="26606"/>
          <ac:spMkLst>
            <pc:docMk/>
            <pc:sldMk cId="3228100979" sldId="396"/>
            <ac:spMk id="2059" creationId="{EF99ECAA-1F11-4937-BBA6-51935AB44C9D}"/>
          </ac:spMkLst>
        </pc:spChg>
        <pc:spChg chg="add del">
          <ac:chgData name="Murray Rosenthal" userId="573cd62bf8e185dc" providerId="LiveId" clId="{27E45CF1-E9B3-4149-9551-D44C555FD723}" dt="2022-09-30T15:13:16.799" v="1609" actId="26606"/>
          <ac:spMkLst>
            <pc:docMk/>
            <pc:sldMk cId="3228100979" sldId="396"/>
            <ac:spMk id="2067" creationId="{1DB043B4-68C6-45B9-82AC-A5800EADB8DB}"/>
          </ac:spMkLst>
        </pc:spChg>
        <pc:spChg chg="add del">
          <ac:chgData name="Murray Rosenthal" userId="573cd62bf8e185dc" providerId="LiveId" clId="{27E45CF1-E9B3-4149-9551-D44C555FD723}" dt="2022-09-30T15:13:16.799" v="1609" actId="26606"/>
          <ac:spMkLst>
            <pc:docMk/>
            <pc:sldMk cId="3228100979" sldId="396"/>
            <ac:spMk id="2073" creationId="{F77FE770-280D-4DDD-96A8-7FD8E9BC312C}"/>
          </ac:spMkLst>
        </pc:spChg>
        <pc:spChg chg="add del">
          <ac:chgData name="Murray Rosenthal" userId="573cd62bf8e185dc" providerId="LiveId" clId="{27E45CF1-E9B3-4149-9551-D44C555FD723}" dt="2022-09-30T15:13:16.799" v="1609" actId="26606"/>
          <ac:spMkLst>
            <pc:docMk/>
            <pc:sldMk cId="3228100979" sldId="396"/>
            <ac:spMk id="2075" creationId="{63437291-597B-452C-9CD1-AAA2D823DF54}"/>
          </ac:spMkLst>
        </pc:spChg>
        <pc:spChg chg="add del">
          <ac:chgData name="Murray Rosenthal" userId="573cd62bf8e185dc" providerId="LiveId" clId="{27E45CF1-E9B3-4149-9551-D44C555FD723}" dt="2022-09-30T15:13:16.799" v="1609" actId="26606"/>
          <ac:spMkLst>
            <pc:docMk/>
            <pc:sldMk cId="3228100979" sldId="396"/>
            <ac:spMk id="2077" creationId="{CF07E0C9-4EB6-4A7B-809B-0C5C5E21361A}"/>
          </ac:spMkLst>
        </pc:spChg>
        <pc:spChg chg="add del">
          <ac:chgData name="Murray Rosenthal" userId="573cd62bf8e185dc" providerId="LiveId" clId="{27E45CF1-E9B3-4149-9551-D44C555FD723}" dt="2022-09-30T15:13:16.799" v="1609" actId="26606"/>
          <ac:spMkLst>
            <pc:docMk/>
            <pc:sldMk cId="3228100979" sldId="396"/>
            <ac:spMk id="2079" creationId="{6D5AEBCB-3691-4336-A5FB-0B0991ADA895}"/>
          </ac:spMkLst>
        </pc:spChg>
        <pc:spChg chg="add">
          <ac:chgData name="Murray Rosenthal" userId="573cd62bf8e185dc" providerId="LiveId" clId="{27E45CF1-E9B3-4149-9551-D44C555FD723}" dt="2022-09-30T15:13:16.799" v="1609" actId="26606"/>
          <ac:spMkLst>
            <pc:docMk/>
            <pc:sldMk cId="3228100979" sldId="396"/>
            <ac:spMk id="2084" creationId="{82184FF4-7029-4ED7-813A-192E60608764}"/>
          </ac:spMkLst>
        </pc:spChg>
        <pc:spChg chg="add">
          <ac:chgData name="Murray Rosenthal" userId="573cd62bf8e185dc" providerId="LiveId" clId="{27E45CF1-E9B3-4149-9551-D44C555FD723}" dt="2022-09-30T15:13:16.799" v="1609" actId="26606"/>
          <ac:spMkLst>
            <pc:docMk/>
            <pc:sldMk cId="3228100979" sldId="396"/>
            <ac:spMk id="2086" creationId="{AAA7AB09-557C-41AD-9113-FF9F68FA1035}"/>
          </ac:spMkLst>
        </pc:spChg>
        <pc:spChg chg="add">
          <ac:chgData name="Murray Rosenthal" userId="573cd62bf8e185dc" providerId="LiveId" clId="{27E45CF1-E9B3-4149-9551-D44C555FD723}" dt="2022-09-30T15:13:16.799" v="1609" actId="26606"/>
          <ac:spMkLst>
            <pc:docMk/>
            <pc:sldMk cId="3228100979" sldId="396"/>
            <ac:spMk id="2088" creationId="{EF99ECAA-1F11-4937-BBA6-51935AB44C9D}"/>
          </ac:spMkLst>
        </pc:spChg>
        <pc:spChg chg="add">
          <ac:chgData name="Murray Rosenthal" userId="573cd62bf8e185dc" providerId="LiveId" clId="{27E45CF1-E9B3-4149-9551-D44C555FD723}" dt="2022-09-30T15:13:16.799" v="1609" actId="26606"/>
          <ac:spMkLst>
            <pc:docMk/>
            <pc:sldMk cId="3228100979" sldId="396"/>
            <ac:spMk id="2096" creationId="{1DB043B4-68C6-45B9-82AC-A5800EADB8DB}"/>
          </ac:spMkLst>
        </pc:spChg>
        <pc:spChg chg="add">
          <ac:chgData name="Murray Rosenthal" userId="573cd62bf8e185dc" providerId="LiveId" clId="{27E45CF1-E9B3-4149-9551-D44C555FD723}" dt="2022-09-30T15:13:16.799" v="1609" actId="26606"/>
          <ac:spMkLst>
            <pc:docMk/>
            <pc:sldMk cId="3228100979" sldId="396"/>
            <ac:spMk id="2102" creationId="{F77FE770-280D-4DDD-96A8-7FD8E9BC312C}"/>
          </ac:spMkLst>
        </pc:spChg>
        <pc:spChg chg="add">
          <ac:chgData name="Murray Rosenthal" userId="573cd62bf8e185dc" providerId="LiveId" clId="{27E45CF1-E9B3-4149-9551-D44C555FD723}" dt="2022-09-30T15:13:16.799" v="1609" actId="26606"/>
          <ac:spMkLst>
            <pc:docMk/>
            <pc:sldMk cId="3228100979" sldId="396"/>
            <ac:spMk id="2104" creationId="{63437291-597B-452C-9CD1-AAA2D823DF54}"/>
          </ac:spMkLst>
        </pc:spChg>
        <pc:spChg chg="add">
          <ac:chgData name="Murray Rosenthal" userId="573cd62bf8e185dc" providerId="LiveId" clId="{27E45CF1-E9B3-4149-9551-D44C555FD723}" dt="2022-09-30T15:13:16.799" v="1609" actId="26606"/>
          <ac:spMkLst>
            <pc:docMk/>
            <pc:sldMk cId="3228100979" sldId="396"/>
            <ac:spMk id="2106" creationId="{CF07E0C9-4EB6-4A7B-809B-0C5C5E21361A}"/>
          </ac:spMkLst>
        </pc:spChg>
        <pc:spChg chg="add">
          <ac:chgData name="Murray Rosenthal" userId="573cd62bf8e185dc" providerId="LiveId" clId="{27E45CF1-E9B3-4149-9551-D44C555FD723}" dt="2022-09-30T15:13:16.799" v="1609" actId="26606"/>
          <ac:spMkLst>
            <pc:docMk/>
            <pc:sldMk cId="3228100979" sldId="396"/>
            <ac:spMk id="2108" creationId="{6D5AEBCB-3691-4336-A5FB-0B0991ADA895}"/>
          </ac:spMkLst>
        </pc:spChg>
        <pc:grpChg chg="del">
          <ac:chgData name="Murray Rosenthal" userId="573cd62bf8e185dc" providerId="LiveId" clId="{27E45CF1-E9B3-4149-9551-D44C555FD723}" dt="2022-09-30T14:56:44.974" v="836" actId="26606"/>
          <ac:grpSpMkLst>
            <pc:docMk/>
            <pc:sldMk cId="3228100979" sldId="396"/>
            <ac:grpSpMk id="61" creationId="{79DE9FAB-6BBA-4CFE-B67D-77B47F01ECA4}"/>
          </ac:grpSpMkLst>
        </pc:grpChg>
        <pc:grpChg chg="del">
          <ac:chgData name="Murray Rosenthal" userId="573cd62bf8e185dc" providerId="LiveId" clId="{27E45CF1-E9B3-4149-9551-D44C555FD723}" dt="2022-09-30T14:56:44.974" v="836" actId="26606"/>
          <ac:grpSpMkLst>
            <pc:docMk/>
            <pc:sldMk cId="3228100979" sldId="396"/>
            <ac:grpSpMk id="69" creationId="{69EC2F64-8F06-4CEE-9EA2-76D0D2124726}"/>
          </ac:grpSpMkLst>
        </pc:grpChg>
        <pc:grpChg chg="add del">
          <ac:chgData name="Murray Rosenthal" userId="573cd62bf8e185dc" providerId="LiveId" clId="{27E45CF1-E9B3-4149-9551-D44C555FD723}" dt="2022-09-30T15:13:16.799" v="1609" actId="26606"/>
          <ac:grpSpMkLst>
            <pc:docMk/>
            <pc:sldMk cId="3228100979" sldId="396"/>
            <ac:grpSpMk id="2061" creationId="{79DE9FAB-6BBA-4CFE-B67D-77B47F01ECA4}"/>
          </ac:grpSpMkLst>
        </pc:grpChg>
        <pc:grpChg chg="add del">
          <ac:chgData name="Murray Rosenthal" userId="573cd62bf8e185dc" providerId="LiveId" clId="{27E45CF1-E9B3-4149-9551-D44C555FD723}" dt="2022-09-30T15:13:16.799" v="1609" actId="26606"/>
          <ac:grpSpMkLst>
            <pc:docMk/>
            <pc:sldMk cId="3228100979" sldId="396"/>
            <ac:grpSpMk id="2069" creationId="{69EC2F64-8F06-4CEE-9EA2-76D0D2124726}"/>
          </ac:grpSpMkLst>
        </pc:grpChg>
        <pc:grpChg chg="add">
          <ac:chgData name="Murray Rosenthal" userId="573cd62bf8e185dc" providerId="LiveId" clId="{27E45CF1-E9B3-4149-9551-D44C555FD723}" dt="2022-09-30T15:13:16.799" v="1609" actId="26606"/>
          <ac:grpSpMkLst>
            <pc:docMk/>
            <pc:sldMk cId="3228100979" sldId="396"/>
            <ac:grpSpMk id="2090" creationId="{79DE9FAB-6BBA-4CFE-B67D-77B47F01ECA4}"/>
          </ac:grpSpMkLst>
        </pc:grpChg>
        <pc:grpChg chg="add">
          <ac:chgData name="Murray Rosenthal" userId="573cd62bf8e185dc" providerId="LiveId" clId="{27E45CF1-E9B3-4149-9551-D44C555FD723}" dt="2022-09-30T15:13:16.799" v="1609" actId="26606"/>
          <ac:grpSpMkLst>
            <pc:docMk/>
            <pc:sldMk cId="3228100979" sldId="396"/>
            <ac:grpSpMk id="2098" creationId="{69EC2F64-8F06-4CEE-9EA2-76D0D2124726}"/>
          </ac:grpSpMkLst>
        </pc:grpChg>
        <pc:picChg chg="del">
          <ac:chgData name="Murray Rosenthal" userId="573cd62bf8e185dc" providerId="LiveId" clId="{27E45CF1-E9B3-4149-9551-D44C555FD723}" dt="2022-09-30T14:56:36.637" v="834" actId="478"/>
          <ac:picMkLst>
            <pc:docMk/>
            <pc:sldMk cId="3228100979" sldId="396"/>
            <ac:picMk id="6" creationId="{0172AF18-4497-38AC-4511-F64FCF69AA88}"/>
          </ac:picMkLst>
        </pc:picChg>
        <pc:picChg chg="add del mod ord">
          <ac:chgData name="Murray Rosenthal" userId="573cd62bf8e185dc" providerId="LiveId" clId="{27E45CF1-E9B3-4149-9551-D44C555FD723}" dt="2022-09-30T15:13:12.328" v="1607" actId="478"/>
          <ac:picMkLst>
            <pc:docMk/>
            <pc:sldMk cId="3228100979" sldId="396"/>
            <ac:picMk id="2050" creationId="{6705D7B1-8A46-B42F-B5EE-EB8E73C3E12A}"/>
          </ac:picMkLst>
        </pc:picChg>
        <pc:picChg chg="add mod ord">
          <ac:chgData name="Murray Rosenthal" userId="573cd62bf8e185dc" providerId="LiveId" clId="{27E45CF1-E9B3-4149-9551-D44C555FD723}" dt="2022-09-30T15:13:16.799" v="1609" actId="26606"/>
          <ac:picMkLst>
            <pc:docMk/>
            <pc:sldMk cId="3228100979" sldId="396"/>
            <ac:picMk id="2052" creationId="{87831158-4516-A6D7-6F47-92DC4D2950BE}"/>
          </ac:picMkLst>
        </pc:picChg>
      </pc:sldChg>
      <pc:sldChg chg="addSp delSp modSp add mod">
        <pc:chgData name="Murray Rosenthal" userId="573cd62bf8e185dc" providerId="LiveId" clId="{27E45CF1-E9B3-4149-9551-D44C555FD723}" dt="2022-09-30T14:55:42.528" v="833" actId="1076"/>
        <pc:sldMkLst>
          <pc:docMk/>
          <pc:sldMk cId="3954298545" sldId="397"/>
        </pc:sldMkLst>
        <pc:spChg chg="mod">
          <ac:chgData name="Murray Rosenthal" userId="573cd62bf8e185dc" providerId="LiveId" clId="{27E45CF1-E9B3-4149-9551-D44C555FD723}" dt="2022-09-30T14:54:07.762" v="812" actId="20577"/>
          <ac:spMkLst>
            <pc:docMk/>
            <pc:sldMk cId="3954298545" sldId="397"/>
            <ac:spMk id="15" creationId="{40F1DF5B-353A-4270-8C10-6A1509441174}"/>
          </ac:spMkLst>
        </pc:spChg>
        <pc:spChg chg="mod">
          <ac:chgData name="Murray Rosenthal" userId="573cd62bf8e185dc" providerId="LiveId" clId="{27E45CF1-E9B3-4149-9551-D44C555FD723}" dt="2022-09-30T14:54:38.748" v="828" actId="255"/>
          <ac:spMkLst>
            <pc:docMk/>
            <pc:sldMk cId="3954298545" sldId="397"/>
            <ac:spMk id="16" creationId="{4BDCF583-1D5D-4235-97C2-39272B80A0B1}"/>
          </ac:spMkLst>
        </pc:spChg>
        <pc:picChg chg="del">
          <ac:chgData name="Murray Rosenthal" userId="573cd62bf8e185dc" providerId="LiveId" clId="{27E45CF1-E9B3-4149-9551-D44C555FD723}" dt="2022-09-30T14:54:44.421" v="829" actId="478"/>
          <ac:picMkLst>
            <pc:docMk/>
            <pc:sldMk cId="3954298545" sldId="397"/>
            <ac:picMk id="6" creationId="{0172AF18-4497-38AC-4511-F64FCF69AA88}"/>
          </ac:picMkLst>
        </pc:picChg>
        <pc:picChg chg="add mod">
          <ac:chgData name="Murray Rosenthal" userId="573cd62bf8e185dc" providerId="LiveId" clId="{27E45CF1-E9B3-4149-9551-D44C555FD723}" dt="2022-09-30T14:55:42.528" v="833" actId="1076"/>
          <ac:picMkLst>
            <pc:docMk/>
            <pc:sldMk cId="3954298545" sldId="397"/>
            <ac:picMk id="1026" creationId="{C9691C79-0A44-61FE-7E25-CA46719A24EC}"/>
          </ac:picMkLst>
        </pc:picChg>
      </pc:sldChg>
      <pc:sldChg chg="addSp delSp modSp add mod">
        <pc:chgData name="Murray Rosenthal" userId="573cd62bf8e185dc" providerId="LiveId" clId="{27E45CF1-E9B3-4149-9551-D44C555FD723}" dt="2022-09-30T15:19:25.618" v="1653" actId="26606"/>
        <pc:sldMkLst>
          <pc:docMk/>
          <pc:sldMk cId="1332180119" sldId="398"/>
        </pc:sldMkLst>
        <pc:spChg chg="mod">
          <ac:chgData name="Murray Rosenthal" userId="573cd62bf8e185dc" providerId="LiveId" clId="{27E45CF1-E9B3-4149-9551-D44C555FD723}" dt="2022-09-30T14:58:23.458" v="859" actId="20577"/>
          <ac:spMkLst>
            <pc:docMk/>
            <pc:sldMk cId="1332180119" sldId="398"/>
            <ac:spMk id="15" creationId="{40F1DF5B-353A-4270-8C10-6A1509441174}"/>
          </ac:spMkLst>
        </pc:spChg>
        <pc:spChg chg="mod">
          <ac:chgData name="Murray Rosenthal" userId="573cd62bf8e185dc" providerId="LiveId" clId="{27E45CF1-E9B3-4149-9551-D44C555FD723}" dt="2022-09-30T15:19:25.618" v="1653" actId="26606"/>
          <ac:spMkLst>
            <pc:docMk/>
            <pc:sldMk cId="1332180119" sldId="398"/>
            <ac:spMk id="16" creationId="{4BDCF583-1D5D-4235-97C2-39272B80A0B1}"/>
          </ac:spMkLst>
        </pc:spChg>
        <pc:spChg chg="del">
          <ac:chgData name="Murray Rosenthal" userId="573cd62bf8e185dc" providerId="LiveId" clId="{27E45CF1-E9B3-4149-9551-D44C555FD723}" dt="2022-09-30T15:19:25.618" v="1653" actId="26606"/>
          <ac:spMkLst>
            <pc:docMk/>
            <pc:sldMk cId="1332180119" sldId="398"/>
            <ac:spMk id="2055" creationId="{82184FF4-7029-4ED7-813A-192E60608764}"/>
          </ac:spMkLst>
        </pc:spChg>
        <pc:spChg chg="del">
          <ac:chgData name="Murray Rosenthal" userId="573cd62bf8e185dc" providerId="LiveId" clId="{27E45CF1-E9B3-4149-9551-D44C555FD723}" dt="2022-09-30T15:19:25.618" v="1653" actId="26606"/>
          <ac:spMkLst>
            <pc:docMk/>
            <pc:sldMk cId="1332180119" sldId="398"/>
            <ac:spMk id="2057" creationId="{AAA7AB09-557C-41AD-9113-FF9F68FA1035}"/>
          </ac:spMkLst>
        </pc:spChg>
        <pc:spChg chg="del">
          <ac:chgData name="Murray Rosenthal" userId="573cd62bf8e185dc" providerId="LiveId" clId="{27E45CF1-E9B3-4149-9551-D44C555FD723}" dt="2022-09-30T15:19:25.618" v="1653" actId="26606"/>
          <ac:spMkLst>
            <pc:docMk/>
            <pc:sldMk cId="1332180119" sldId="398"/>
            <ac:spMk id="2059" creationId="{EF99ECAA-1F11-4937-BBA6-51935AB44C9D}"/>
          </ac:spMkLst>
        </pc:spChg>
        <pc:spChg chg="del">
          <ac:chgData name="Murray Rosenthal" userId="573cd62bf8e185dc" providerId="LiveId" clId="{27E45CF1-E9B3-4149-9551-D44C555FD723}" dt="2022-09-30T15:19:25.618" v="1653" actId="26606"/>
          <ac:spMkLst>
            <pc:docMk/>
            <pc:sldMk cId="1332180119" sldId="398"/>
            <ac:spMk id="2067" creationId="{1DB043B4-68C6-45B9-82AC-A5800EADB8DB}"/>
          </ac:spMkLst>
        </pc:spChg>
        <pc:spChg chg="del">
          <ac:chgData name="Murray Rosenthal" userId="573cd62bf8e185dc" providerId="LiveId" clId="{27E45CF1-E9B3-4149-9551-D44C555FD723}" dt="2022-09-30T15:19:25.618" v="1653" actId="26606"/>
          <ac:spMkLst>
            <pc:docMk/>
            <pc:sldMk cId="1332180119" sldId="398"/>
            <ac:spMk id="2073" creationId="{F77FE770-280D-4DDD-96A8-7FD8E9BC312C}"/>
          </ac:spMkLst>
        </pc:spChg>
        <pc:spChg chg="del">
          <ac:chgData name="Murray Rosenthal" userId="573cd62bf8e185dc" providerId="LiveId" clId="{27E45CF1-E9B3-4149-9551-D44C555FD723}" dt="2022-09-30T15:19:25.618" v="1653" actId="26606"/>
          <ac:spMkLst>
            <pc:docMk/>
            <pc:sldMk cId="1332180119" sldId="398"/>
            <ac:spMk id="2075" creationId="{63437291-597B-452C-9CD1-AAA2D823DF54}"/>
          </ac:spMkLst>
        </pc:spChg>
        <pc:spChg chg="del">
          <ac:chgData name="Murray Rosenthal" userId="573cd62bf8e185dc" providerId="LiveId" clId="{27E45CF1-E9B3-4149-9551-D44C555FD723}" dt="2022-09-30T15:19:25.618" v="1653" actId="26606"/>
          <ac:spMkLst>
            <pc:docMk/>
            <pc:sldMk cId="1332180119" sldId="398"/>
            <ac:spMk id="2077" creationId="{CF07E0C9-4EB6-4A7B-809B-0C5C5E21361A}"/>
          </ac:spMkLst>
        </pc:spChg>
        <pc:spChg chg="del">
          <ac:chgData name="Murray Rosenthal" userId="573cd62bf8e185dc" providerId="LiveId" clId="{27E45CF1-E9B3-4149-9551-D44C555FD723}" dt="2022-09-30T15:19:25.618" v="1653" actId="26606"/>
          <ac:spMkLst>
            <pc:docMk/>
            <pc:sldMk cId="1332180119" sldId="398"/>
            <ac:spMk id="2079" creationId="{6D5AEBCB-3691-4336-A5FB-0B0991ADA895}"/>
          </ac:spMkLst>
        </pc:spChg>
        <pc:spChg chg="add">
          <ac:chgData name="Murray Rosenthal" userId="573cd62bf8e185dc" providerId="LiveId" clId="{27E45CF1-E9B3-4149-9551-D44C555FD723}" dt="2022-09-30T15:19:25.618" v="1653" actId="26606"/>
          <ac:spMkLst>
            <pc:docMk/>
            <pc:sldMk cId="1332180119" sldId="398"/>
            <ac:spMk id="4103" creationId="{82184FF4-7029-4ED7-813A-192E60608764}"/>
          </ac:spMkLst>
        </pc:spChg>
        <pc:spChg chg="add">
          <ac:chgData name="Murray Rosenthal" userId="573cd62bf8e185dc" providerId="LiveId" clId="{27E45CF1-E9B3-4149-9551-D44C555FD723}" dt="2022-09-30T15:19:25.618" v="1653" actId="26606"/>
          <ac:spMkLst>
            <pc:docMk/>
            <pc:sldMk cId="1332180119" sldId="398"/>
            <ac:spMk id="4105" creationId="{AAA7AB09-557C-41AD-9113-FF9F68FA1035}"/>
          </ac:spMkLst>
        </pc:spChg>
        <pc:spChg chg="add">
          <ac:chgData name="Murray Rosenthal" userId="573cd62bf8e185dc" providerId="LiveId" clId="{27E45CF1-E9B3-4149-9551-D44C555FD723}" dt="2022-09-30T15:19:25.618" v="1653" actId="26606"/>
          <ac:spMkLst>
            <pc:docMk/>
            <pc:sldMk cId="1332180119" sldId="398"/>
            <ac:spMk id="4107" creationId="{EF99ECAA-1F11-4937-BBA6-51935AB44C9D}"/>
          </ac:spMkLst>
        </pc:spChg>
        <pc:spChg chg="add">
          <ac:chgData name="Murray Rosenthal" userId="573cd62bf8e185dc" providerId="LiveId" clId="{27E45CF1-E9B3-4149-9551-D44C555FD723}" dt="2022-09-30T15:19:25.618" v="1653" actId="26606"/>
          <ac:spMkLst>
            <pc:docMk/>
            <pc:sldMk cId="1332180119" sldId="398"/>
            <ac:spMk id="4115" creationId="{1DB043B4-68C6-45B9-82AC-A5800EADB8DB}"/>
          </ac:spMkLst>
        </pc:spChg>
        <pc:spChg chg="add">
          <ac:chgData name="Murray Rosenthal" userId="573cd62bf8e185dc" providerId="LiveId" clId="{27E45CF1-E9B3-4149-9551-D44C555FD723}" dt="2022-09-30T15:19:25.618" v="1653" actId="26606"/>
          <ac:spMkLst>
            <pc:docMk/>
            <pc:sldMk cId="1332180119" sldId="398"/>
            <ac:spMk id="4121" creationId="{F77FE770-280D-4DDD-96A8-7FD8E9BC312C}"/>
          </ac:spMkLst>
        </pc:spChg>
        <pc:spChg chg="add">
          <ac:chgData name="Murray Rosenthal" userId="573cd62bf8e185dc" providerId="LiveId" clId="{27E45CF1-E9B3-4149-9551-D44C555FD723}" dt="2022-09-30T15:19:25.618" v="1653" actId="26606"/>
          <ac:spMkLst>
            <pc:docMk/>
            <pc:sldMk cId="1332180119" sldId="398"/>
            <ac:spMk id="4123" creationId="{63437291-597B-452C-9CD1-AAA2D823DF54}"/>
          </ac:spMkLst>
        </pc:spChg>
        <pc:spChg chg="add">
          <ac:chgData name="Murray Rosenthal" userId="573cd62bf8e185dc" providerId="LiveId" clId="{27E45CF1-E9B3-4149-9551-D44C555FD723}" dt="2022-09-30T15:19:25.618" v="1653" actId="26606"/>
          <ac:spMkLst>
            <pc:docMk/>
            <pc:sldMk cId="1332180119" sldId="398"/>
            <ac:spMk id="4125" creationId="{CF07E0C9-4EB6-4A7B-809B-0C5C5E21361A}"/>
          </ac:spMkLst>
        </pc:spChg>
        <pc:spChg chg="add">
          <ac:chgData name="Murray Rosenthal" userId="573cd62bf8e185dc" providerId="LiveId" clId="{27E45CF1-E9B3-4149-9551-D44C555FD723}" dt="2022-09-30T15:19:25.618" v="1653" actId="26606"/>
          <ac:spMkLst>
            <pc:docMk/>
            <pc:sldMk cId="1332180119" sldId="398"/>
            <ac:spMk id="4127" creationId="{6D5AEBCB-3691-4336-A5FB-0B0991ADA895}"/>
          </ac:spMkLst>
        </pc:spChg>
        <pc:grpChg chg="del">
          <ac:chgData name="Murray Rosenthal" userId="573cd62bf8e185dc" providerId="LiveId" clId="{27E45CF1-E9B3-4149-9551-D44C555FD723}" dt="2022-09-30T15:19:25.618" v="1653" actId="26606"/>
          <ac:grpSpMkLst>
            <pc:docMk/>
            <pc:sldMk cId="1332180119" sldId="398"/>
            <ac:grpSpMk id="2061" creationId="{79DE9FAB-6BBA-4CFE-B67D-77B47F01ECA4}"/>
          </ac:grpSpMkLst>
        </pc:grpChg>
        <pc:grpChg chg="del">
          <ac:chgData name="Murray Rosenthal" userId="573cd62bf8e185dc" providerId="LiveId" clId="{27E45CF1-E9B3-4149-9551-D44C555FD723}" dt="2022-09-30T15:19:25.618" v="1653" actId="26606"/>
          <ac:grpSpMkLst>
            <pc:docMk/>
            <pc:sldMk cId="1332180119" sldId="398"/>
            <ac:grpSpMk id="2069" creationId="{69EC2F64-8F06-4CEE-9EA2-76D0D2124726}"/>
          </ac:grpSpMkLst>
        </pc:grpChg>
        <pc:grpChg chg="add">
          <ac:chgData name="Murray Rosenthal" userId="573cd62bf8e185dc" providerId="LiveId" clId="{27E45CF1-E9B3-4149-9551-D44C555FD723}" dt="2022-09-30T15:19:25.618" v="1653" actId="26606"/>
          <ac:grpSpMkLst>
            <pc:docMk/>
            <pc:sldMk cId="1332180119" sldId="398"/>
            <ac:grpSpMk id="4109" creationId="{79DE9FAB-6BBA-4CFE-B67D-77B47F01ECA4}"/>
          </ac:grpSpMkLst>
        </pc:grpChg>
        <pc:grpChg chg="add">
          <ac:chgData name="Murray Rosenthal" userId="573cd62bf8e185dc" providerId="LiveId" clId="{27E45CF1-E9B3-4149-9551-D44C555FD723}" dt="2022-09-30T15:19:25.618" v="1653" actId="26606"/>
          <ac:grpSpMkLst>
            <pc:docMk/>
            <pc:sldMk cId="1332180119" sldId="398"/>
            <ac:grpSpMk id="4117" creationId="{69EC2F64-8F06-4CEE-9EA2-76D0D2124726}"/>
          </ac:grpSpMkLst>
        </pc:grpChg>
        <pc:picChg chg="del">
          <ac:chgData name="Murray Rosenthal" userId="573cd62bf8e185dc" providerId="LiveId" clId="{27E45CF1-E9B3-4149-9551-D44C555FD723}" dt="2022-09-30T15:19:20.520" v="1651" actId="478"/>
          <ac:picMkLst>
            <pc:docMk/>
            <pc:sldMk cId="1332180119" sldId="398"/>
            <ac:picMk id="2050" creationId="{6705D7B1-8A46-B42F-B5EE-EB8E73C3E12A}"/>
          </ac:picMkLst>
        </pc:picChg>
        <pc:picChg chg="add mod ord">
          <ac:chgData name="Murray Rosenthal" userId="573cd62bf8e185dc" providerId="LiveId" clId="{27E45CF1-E9B3-4149-9551-D44C555FD723}" dt="2022-09-30T15:19:25.618" v="1653" actId="26606"/>
          <ac:picMkLst>
            <pc:docMk/>
            <pc:sldMk cId="1332180119" sldId="398"/>
            <ac:picMk id="4098" creationId="{45A56427-F06C-8E6C-82D2-1408DAF8DD8C}"/>
          </ac:picMkLst>
        </pc:picChg>
      </pc:sldChg>
      <pc:sldChg chg="addSp delSp modSp add mod">
        <pc:chgData name="Murray Rosenthal" userId="573cd62bf8e185dc" providerId="LiveId" clId="{27E45CF1-E9B3-4149-9551-D44C555FD723}" dt="2022-09-30T15:18:28.248" v="1650" actId="255"/>
        <pc:sldMkLst>
          <pc:docMk/>
          <pc:sldMk cId="1917432643" sldId="399"/>
        </pc:sldMkLst>
        <pc:spChg chg="mod">
          <ac:chgData name="Murray Rosenthal" userId="573cd62bf8e185dc" providerId="LiveId" clId="{27E45CF1-E9B3-4149-9551-D44C555FD723}" dt="2022-09-30T15:18:16.492" v="1649" actId="20577"/>
          <ac:spMkLst>
            <pc:docMk/>
            <pc:sldMk cId="1917432643" sldId="399"/>
            <ac:spMk id="15" creationId="{40F1DF5B-353A-4270-8C10-6A1509441174}"/>
          </ac:spMkLst>
        </pc:spChg>
        <pc:spChg chg="mod ord">
          <ac:chgData name="Murray Rosenthal" userId="573cd62bf8e185dc" providerId="LiveId" clId="{27E45CF1-E9B3-4149-9551-D44C555FD723}" dt="2022-09-30T15:18:28.248" v="1650" actId="255"/>
          <ac:spMkLst>
            <pc:docMk/>
            <pc:sldMk cId="1917432643" sldId="399"/>
            <ac:spMk id="16" creationId="{4BDCF583-1D5D-4235-97C2-39272B80A0B1}"/>
          </ac:spMkLst>
        </pc:spChg>
        <pc:spChg chg="del">
          <ac:chgData name="Murray Rosenthal" userId="573cd62bf8e185dc" providerId="LiveId" clId="{27E45CF1-E9B3-4149-9551-D44C555FD723}" dt="2022-09-30T15:10:27.351" v="1472" actId="26606"/>
          <ac:spMkLst>
            <pc:docMk/>
            <pc:sldMk cId="1917432643" sldId="399"/>
            <ac:spMk id="2055" creationId="{82184FF4-7029-4ED7-813A-192E60608764}"/>
          </ac:spMkLst>
        </pc:spChg>
        <pc:spChg chg="del">
          <ac:chgData name="Murray Rosenthal" userId="573cd62bf8e185dc" providerId="LiveId" clId="{27E45CF1-E9B3-4149-9551-D44C555FD723}" dt="2022-09-30T15:10:27.351" v="1472" actId="26606"/>
          <ac:spMkLst>
            <pc:docMk/>
            <pc:sldMk cId="1917432643" sldId="399"/>
            <ac:spMk id="2057" creationId="{AAA7AB09-557C-41AD-9113-FF9F68FA1035}"/>
          </ac:spMkLst>
        </pc:spChg>
        <pc:spChg chg="del">
          <ac:chgData name="Murray Rosenthal" userId="573cd62bf8e185dc" providerId="LiveId" clId="{27E45CF1-E9B3-4149-9551-D44C555FD723}" dt="2022-09-30T15:10:27.351" v="1472" actId="26606"/>
          <ac:spMkLst>
            <pc:docMk/>
            <pc:sldMk cId="1917432643" sldId="399"/>
            <ac:spMk id="2059" creationId="{EF99ECAA-1F11-4937-BBA6-51935AB44C9D}"/>
          </ac:spMkLst>
        </pc:spChg>
        <pc:spChg chg="del">
          <ac:chgData name="Murray Rosenthal" userId="573cd62bf8e185dc" providerId="LiveId" clId="{27E45CF1-E9B3-4149-9551-D44C555FD723}" dt="2022-09-30T15:10:27.351" v="1472" actId="26606"/>
          <ac:spMkLst>
            <pc:docMk/>
            <pc:sldMk cId="1917432643" sldId="399"/>
            <ac:spMk id="2067" creationId="{1DB043B4-68C6-45B9-82AC-A5800EADB8DB}"/>
          </ac:spMkLst>
        </pc:spChg>
        <pc:spChg chg="del">
          <ac:chgData name="Murray Rosenthal" userId="573cd62bf8e185dc" providerId="LiveId" clId="{27E45CF1-E9B3-4149-9551-D44C555FD723}" dt="2022-09-30T15:10:27.351" v="1472" actId="26606"/>
          <ac:spMkLst>
            <pc:docMk/>
            <pc:sldMk cId="1917432643" sldId="399"/>
            <ac:spMk id="2073" creationId="{F77FE770-280D-4DDD-96A8-7FD8E9BC312C}"/>
          </ac:spMkLst>
        </pc:spChg>
        <pc:spChg chg="del">
          <ac:chgData name="Murray Rosenthal" userId="573cd62bf8e185dc" providerId="LiveId" clId="{27E45CF1-E9B3-4149-9551-D44C555FD723}" dt="2022-09-30T15:10:27.351" v="1472" actId="26606"/>
          <ac:spMkLst>
            <pc:docMk/>
            <pc:sldMk cId="1917432643" sldId="399"/>
            <ac:spMk id="2075" creationId="{63437291-597B-452C-9CD1-AAA2D823DF54}"/>
          </ac:spMkLst>
        </pc:spChg>
        <pc:spChg chg="del">
          <ac:chgData name="Murray Rosenthal" userId="573cd62bf8e185dc" providerId="LiveId" clId="{27E45CF1-E9B3-4149-9551-D44C555FD723}" dt="2022-09-30T15:10:27.351" v="1472" actId="26606"/>
          <ac:spMkLst>
            <pc:docMk/>
            <pc:sldMk cId="1917432643" sldId="399"/>
            <ac:spMk id="2077" creationId="{CF07E0C9-4EB6-4A7B-809B-0C5C5E21361A}"/>
          </ac:spMkLst>
        </pc:spChg>
        <pc:spChg chg="del">
          <ac:chgData name="Murray Rosenthal" userId="573cd62bf8e185dc" providerId="LiveId" clId="{27E45CF1-E9B3-4149-9551-D44C555FD723}" dt="2022-09-30T15:10:27.351" v="1472" actId="26606"/>
          <ac:spMkLst>
            <pc:docMk/>
            <pc:sldMk cId="1917432643" sldId="399"/>
            <ac:spMk id="2079" creationId="{6D5AEBCB-3691-4336-A5FB-0B0991ADA895}"/>
          </ac:spMkLst>
        </pc:spChg>
        <pc:spChg chg="add del">
          <ac:chgData name="Murray Rosenthal" userId="573cd62bf8e185dc" providerId="LiveId" clId="{27E45CF1-E9B3-4149-9551-D44C555FD723}" dt="2022-09-30T15:13:38.848" v="1610" actId="26606"/>
          <ac:spMkLst>
            <pc:docMk/>
            <pc:sldMk cId="1917432643" sldId="399"/>
            <ac:spMk id="2084" creationId="{82184FF4-7029-4ED7-813A-192E60608764}"/>
          </ac:spMkLst>
        </pc:spChg>
        <pc:spChg chg="add del">
          <ac:chgData name="Murray Rosenthal" userId="573cd62bf8e185dc" providerId="LiveId" clId="{27E45CF1-E9B3-4149-9551-D44C555FD723}" dt="2022-09-30T15:13:38.848" v="1610" actId="26606"/>
          <ac:spMkLst>
            <pc:docMk/>
            <pc:sldMk cId="1917432643" sldId="399"/>
            <ac:spMk id="2086" creationId="{AAA7AB09-557C-41AD-9113-FF9F68FA1035}"/>
          </ac:spMkLst>
        </pc:spChg>
        <pc:spChg chg="add del">
          <ac:chgData name="Murray Rosenthal" userId="573cd62bf8e185dc" providerId="LiveId" clId="{27E45CF1-E9B3-4149-9551-D44C555FD723}" dt="2022-09-30T15:13:38.848" v="1610" actId="26606"/>
          <ac:spMkLst>
            <pc:docMk/>
            <pc:sldMk cId="1917432643" sldId="399"/>
            <ac:spMk id="2088" creationId="{EF99ECAA-1F11-4937-BBA6-51935AB44C9D}"/>
          </ac:spMkLst>
        </pc:spChg>
        <pc:spChg chg="add del">
          <ac:chgData name="Murray Rosenthal" userId="573cd62bf8e185dc" providerId="LiveId" clId="{27E45CF1-E9B3-4149-9551-D44C555FD723}" dt="2022-09-30T15:13:38.848" v="1610" actId="26606"/>
          <ac:spMkLst>
            <pc:docMk/>
            <pc:sldMk cId="1917432643" sldId="399"/>
            <ac:spMk id="2096" creationId="{1DB043B4-68C6-45B9-82AC-A5800EADB8DB}"/>
          </ac:spMkLst>
        </pc:spChg>
        <pc:spChg chg="add del">
          <ac:chgData name="Murray Rosenthal" userId="573cd62bf8e185dc" providerId="LiveId" clId="{27E45CF1-E9B3-4149-9551-D44C555FD723}" dt="2022-09-30T15:13:38.848" v="1610" actId="26606"/>
          <ac:spMkLst>
            <pc:docMk/>
            <pc:sldMk cId="1917432643" sldId="399"/>
            <ac:spMk id="2102" creationId="{F77FE770-280D-4DDD-96A8-7FD8E9BC312C}"/>
          </ac:spMkLst>
        </pc:spChg>
        <pc:spChg chg="add del">
          <ac:chgData name="Murray Rosenthal" userId="573cd62bf8e185dc" providerId="LiveId" clId="{27E45CF1-E9B3-4149-9551-D44C555FD723}" dt="2022-09-30T15:13:38.848" v="1610" actId="26606"/>
          <ac:spMkLst>
            <pc:docMk/>
            <pc:sldMk cId="1917432643" sldId="399"/>
            <ac:spMk id="2104" creationId="{63437291-597B-452C-9CD1-AAA2D823DF54}"/>
          </ac:spMkLst>
        </pc:spChg>
        <pc:spChg chg="add del">
          <ac:chgData name="Murray Rosenthal" userId="573cd62bf8e185dc" providerId="LiveId" clId="{27E45CF1-E9B3-4149-9551-D44C555FD723}" dt="2022-09-30T15:13:38.848" v="1610" actId="26606"/>
          <ac:spMkLst>
            <pc:docMk/>
            <pc:sldMk cId="1917432643" sldId="399"/>
            <ac:spMk id="2106" creationId="{CF07E0C9-4EB6-4A7B-809B-0C5C5E21361A}"/>
          </ac:spMkLst>
        </pc:spChg>
        <pc:spChg chg="add del">
          <ac:chgData name="Murray Rosenthal" userId="573cd62bf8e185dc" providerId="LiveId" clId="{27E45CF1-E9B3-4149-9551-D44C555FD723}" dt="2022-09-30T15:13:38.848" v="1610" actId="26606"/>
          <ac:spMkLst>
            <pc:docMk/>
            <pc:sldMk cId="1917432643" sldId="399"/>
            <ac:spMk id="2108" creationId="{6D5AEBCB-3691-4336-A5FB-0B0991ADA895}"/>
          </ac:spMkLst>
        </pc:spChg>
        <pc:spChg chg="add del">
          <ac:chgData name="Murray Rosenthal" userId="573cd62bf8e185dc" providerId="LiveId" clId="{27E45CF1-E9B3-4149-9551-D44C555FD723}" dt="2022-09-30T15:17:29.216" v="1614" actId="26606"/>
          <ac:spMkLst>
            <pc:docMk/>
            <pc:sldMk cId="1917432643" sldId="399"/>
            <ac:spMk id="2119" creationId="{A5931BE0-4B93-4D6C-878E-ACC59D6B4587}"/>
          </ac:spMkLst>
        </pc:spChg>
        <pc:spChg chg="add del">
          <ac:chgData name="Murray Rosenthal" userId="573cd62bf8e185dc" providerId="LiveId" clId="{27E45CF1-E9B3-4149-9551-D44C555FD723}" dt="2022-09-30T15:17:29.216" v="1614" actId="26606"/>
          <ac:spMkLst>
            <pc:docMk/>
            <pc:sldMk cId="1917432643" sldId="399"/>
            <ac:spMk id="2121" creationId="{746ECF6E-1937-4212-B2E3-E2F43AD7A25A}"/>
          </ac:spMkLst>
        </pc:spChg>
        <pc:spChg chg="add del">
          <ac:chgData name="Murray Rosenthal" userId="573cd62bf8e185dc" providerId="LiveId" clId="{27E45CF1-E9B3-4149-9551-D44C555FD723}" dt="2022-09-30T15:17:29.216" v="1614" actId="26606"/>
          <ac:spMkLst>
            <pc:docMk/>
            <pc:sldMk cId="1917432643" sldId="399"/>
            <ac:spMk id="2128" creationId="{57B709FF-BFDC-4D26-9990-BC26F14DEAC8}"/>
          </ac:spMkLst>
        </pc:spChg>
        <pc:spChg chg="add del">
          <ac:chgData name="Murray Rosenthal" userId="573cd62bf8e185dc" providerId="LiveId" clId="{27E45CF1-E9B3-4149-9551-D44C555FD723}" dt="2022-09-30T15:17:29.216" v="1614" actId="26606"/>
          <ac:spMkLst>
            <pc:docMk/>
            <pc:sldMk cId="1917432643" sldId="399"/>
            <ac:spMk id="2130" creationId="{6F427B2B-E8F7-4FF7-AA4D-580128383AA7}"/>
          </ac:spMkLst>
        </pc:spChg>
        <pc:spChg chg="add">
          <ac:chgData name="Murray Rosenthal" userId="573cd62bf8e185dc" providerId="LiveId" clId="{27E45CF1-E9B3-4149-9551-D44C555FD723}" dt="2022-09-30T15:17:29.216" v="1614" actId="26606"/>
          <ac:spMkLst>
            <pc:docMk/>
            <pc:sldMk cId="1917432643" sldId="399"/>
            <ac:spMk id="3085" creationId="{A5931BE0-4B93-4D6C-878E-ACC59D6B4587}"/>
          </ac:spMkLst>
        </pc:spChg>
        <pc:spChg chg="add">
          <ac:chgData name="Murray Rosenthal" userId="573cd62bf8e185dc" providerId="LiveId" clId="{27E45CF1-E9B3-4149-9551-D44C555FD723}" dt="2022-09-30T15:17:29.216" v="1614" actId="26606"/>
          <ac:spMkLst>
            <pc:docMk/>
            <pc:sldMk cId="1917432643" sldId="399"/>
            <ac:spMk id="3087" creationId="{746ECF6E-1937-4212-B2E3-E2F43AD7A25A}"/>
          </ac:spMkLst>
        </pc:spChg>
        <pc:spChg chg="add">
          <ac:chgData name="Murray Rosenthal" userId="573cd62bf8e185dc" providerId="LiveId" clId="{27E45CF1-E9B3-4149-9551-D44C555FD723}" dt="2022-09-30T15:17:29.216" v="1614" actId="26606"/>
          <ac:spMkLst>
            <pc:docMk/>
            <pc:sldMk cId="1917432643" sldId="399"/>
            <ac:spMk id="3094" creationId="{57B709FF-BFDC-4D26-9990-BC26F14DEAC8}"/>
          </ac:spMkLst>
        </pc:spChg>
        <pc:spChg chg="add">
          <ac:chgData name="Murray Rosenthal" userId="573cd62bf8e185dc" providerId="LiveId" clId="{27E45CF1-E9B3-4149-9551-D44C555FD723}" dt="2022-09-30T15:17:29.216" v="1614" actId="26606"/>
          <ac:spMkLst>
            <pc:docMk/>
            <pc:sldMk cId="1917432643" sldId="399"/>
            <ac:spMk id="3096" creationId="{6F427B2B-E8F7-4FF7-AA4D-580128383AA7}"/>
          </ac:spMkLst>
        </pc:spChg>
        <pc:grpChg chg="del">
          <ac:chgData name="Murray Rosenthal" userId="573cd62bf8e185dc" providerId="LiveId" clId="{27E45CF1-E9B3-4149-9551-D44C555FD723}" dt="2022-09-30T15:10:27.351" v="1472" actId="26606"/>
          <ac:grpSpMkLst>
            <pc:docMk/>
            <pc:sldMk cId="1917432643" sldId="399"/>
            <ac:grpSpMk id="2061" creationId="{79DE9FAB-6BBA-4CFE-B67D-77B47F01ECA4}"/>
          </ac:grpSpMkLst>
        </pc:grpChg>
        <pc:grpChg chg="del">
          <ac:chgData name="Murray Rosenthal" userId="573cd62bf8e185dc" providerId="LiveId" clId="{27E45CF1-E9B3-4149-9551-D44C555FD723}" dt="2022-09-30T15:10:27.351" v="1472" actId="26606"/>
          <ac:grpSpMkLst>
            <pc:docMk/>
            <pc:sldMk cId="1917432643" sldId="399"/>
            <ac:grpSpMk id="2069" creationId="{69EC2F64-8F06-4CEE-9EA2-76D0D2124726}"/>
          </ac:grpSpMkLst>
        </pc:grpChg>
        <pc:grpChg chg="add del">
          <ac:chgData name="Murray Rosenthal" userId="573cd62bf8e185dc" providerId="LiveId" clId="{27E45CF1-E9B3-4149-9551-D44C555FD723}" dt="2022-09-30T15:13:38.848" v="1610" actId="26606"/>
          <ac:grpSpMkLst>
            <pc:docMk/>
            <pc:sldMk cId="1917432643" sldId="399"/>
            <ac:grpSpMk id="2090" creationId="{79DE9FAB-6BBA-4CFE-B67D-77B47F01ECA4}"/>
          </ac:grpSpMkLst>
        </pc:grpChg>
        <pc:grpChg chg="add del">
          <ac:chgData name="Murray Rosenthal" userId="573cd62bf8e185dc" providerId="LiveId" clId="{27E45CF1-E9B3-4149-9551-D44C555FD723}" dt="2022-09-30T15:13:38.848" v="1610" actId="26606"/>
          <ac:grpSpMkLst>
            <pc:docMk/>
            <pc:sldMk cId="1917432643" sldId="399"/>
            <ac:grpSpMk id="2098" creationId="{69EC2F64-8F06-4CEE-9EA2-76D0D2124726}"/>
          </ac:grpSpMkLst>
        </pc:grpChg>
        <pc:grpChg chg="add del">
          <ac:chgData name="Murray Rosenthal" userId="573cd62bf8e185dc" providerId="LiveId" clId="{27E45CF1-E9B3-4149-9551-D44C555FD723}" dt="2022-09-30T15:17:29.216" v="1614" actId="26606"/>
          <ac:grpSpMkLst>
            <pc:docMk/>
            <pc:sldMk cId="1917432643" sldId="399"/>
            <ac:grpSpMk id="2113" creationId="{3BDBC526-6DCD-4FF6-8395-D8C22E46E527}"/>
          </ac:grpSpMkLst>
        </pc:grpChg>
        <pc:grpChg chg="add del">
          <ac:chgData name="Murray Rosenthal" userId="573cd62bf8e185dc" providerId="LiveId" clId="{27E45CF1-E9B3-4149-9551-D44C555FD723}" dt="2022-09-30T15:17:29.216" v="1614" actId="26606"/>
          <ac:grpSpMkLst>
            <pc:docMk/>
            <pc:sldMk cId="1917432643" sldId="399"/>
            <ac:grpSpMk id="2123" creationId="{7119AF2A-3C22-4BC0-A8C5-A077AA201CE5}"/>
          </ac:grpSpMkLst>
        </pc:grpChg>
        <pc:grpChg chg="add">
          <ac:chgData name="Murray Rosenthal" userId="573cd62bf8e185dc" providerId="LiveId" clId="{27E45CF1-E9B3-4149-9551-D44C555FD723}" dt="2022-09-30T15:17:29.216" v="1614" actId="26606"/>
          <ac:grpSpMkLst>
            <pc:docMk/>
            <pc:sldMk cId="1917432643" sldId="399"/>
            <ac:grpSpMk id="3079" creationId="{3BDBC526-6DCD-4FF6-8395-D8C22E46E527}"/>
          </ac:grpSpMkLst>
        </pc:grpChg>
        <pc:grpChg chg="add">
          <ac:chgData name="Murray Rosenthal" userId="573cd62bf8e185dc" providerId="LiveId" clId="{27E45CF1-E9B3-4149-9551-D44C555FD723}" dt="2022-09-30T15:17:29.216" v="1614" actId="26606"/>
          <ac:grpSpMkLst>
            <pc:docMk/>
            <pc:sldMk cId="1917432643" sldId="399"/>
            <ac:grpSpMk id="3089" creationId="{7119AF2A-3C22-4BC0-A8C5-A077AA201CE5}"/>
          </ac:grpSpMkLst>
        </pc:grpChg>
        <pc:picChg chg="mod">
          <ac:chgData name="Murray Rosenthal" userId="573cd62bf8e185dc" providerId="LiveId" clId="{27E45CF1-E9B3-4149-9551-D44C555FD723}" dt="2022-09-30T15:13:38.848" v="1610" actId="26606"/>
          <ac:picMkLst>
            <pc:docMk/>
            <pc:sldMk cId="1917432643" sldId="399"/>
            <ac:picMk id="8" creationId="{5FED7C55-F545-49A1-90FD-D853A25AB453}"/>
          </ac:picMkLst>
        </pc:picChg>
        <pc:picChg chg="del mod ord">
          <ac:chgData name="Murray Rosenthal" userId="573cd62bf8e185dc" providerId="LiveId" clId="{27E45CF1-E9B3-4149-9551-D44C555FD723}" dt="2022-09-30T15:13:45.602" v="1611" actId="478"/>
          <ac:picMkLst>
            <pc:docMk/>
            <pc:sldMk cId="1917432643" sldId="399"/>
            <ac:picMk id="2050" creationId="{6705D7B1-8A46-B42F-B5EE-EB8E73C3E12A}"/>
          </ac:picMkLst>
        </pc:picChg>
        <pc:picChg chg="add mod ord">
          <ac:chgData name="Murray Rosenthal" userId="573cd62bf8e185dc" providerId="LiveId" clId="{27E45CF1-E9B3-4149-9551-D44C555FD723}" dt="2022-09-30T15:17:29.216" v="1614" actId="26606"/>
          <ac:picMkLst>
            <pc:docMk/>
            <pc:sldMk cId="1917432643" sldId="399"/>
            <ac:picMk id="3074" creationId="{9222E1BE-DDA2-1937-AE6B-B3CD20B81BAB}"/>
          </ac:picMkLst>
        </pc:picChg>
      </pc:sldChg>
      <pc:sldChg chg="modSp new del mod">
        <pc:chgData name="Murray Rosenthal" userId="573cd62bf8e185dc" providerId="LiveId" clId="{27E45CF1-E9B3-4149-9551-D44C555FD723}" dt="2022-09-30T15:08:11.096" v="1318" actId="2696"/>
        <pc:sldMkLst>
          <pc:docMk/>
          <pc:sldMk cId="3070320213" sldId="399"/>
        </pc:sldMkLst>
        <pc:spChg chg="mod">
          <ac:chgData name="Murray Rosenthal" userId="573cd62bf8e185dc" providerId="LiveId" clId="{27E45CF1-E9B3-4149-9551-D44C555FD723}" dt="2022-09-30T15:08:05.795" v="1317" actId="21"/>
          <ac:spMkLst>
            <pc:docMk/>
            <pc:sldMk cId="3070320213" sldId="399"/>
            <ac:spMk id="6" creationId="{C8E103C6-C13F-9AFC-B7AF-4D595EB7812F}"/>
          </ac:spMkLst>
        </pc:spChg>
        <pc:spChg chg="mod">
          <ac:chgData name="Murray Rosenthal" userId="573cd62bf8e185dc" providerId="LiveId" clId="{27E45CF1-E9B3-4149-9551-D44C555FD723}" dt="2022-09-30T15:07:52.887" v="1316" actId="12"/>
          <ac:spMkLst>
            <pc:docMk/>
            <pc:sldMk cId="3070320213" sldId="399"/>
            <ac:spMk id="7" creationId="{4371B820-742B-F809-7017-7CE62F2A05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9/30/2022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14</a:t>
            </a:fld>
            <a:endParaRPr lang="en-US"/>
          </a:p>
        </p:txBody>
      </p:sp>
    </p:spTree>
    <p:extLst>
      <p:ext uri="{BB962C8B-B14F-4D97-AF65-F5344CB8AC3E}">
        <p14:creationId xmlns:p14="http://schemas.microsoft.com/office/powerpoint/2010/main" val="415089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45421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5</a:t>
            </a:fld>
            <a:endParaRPr lang="en-US"/>
          </a:p>
        </p:txBody>
      </p:sp>
    </p:spTree>
    <p:extLst>
      <p:ext uri="{BB962C8B-B14F-4D97-AF65-F5344CB8AC3E}">
        <p14:creationId xmlns:p14="http://schemas.microsoft.com/office/powerpoint/2010/main" val="2025614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8</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9</a:t>
            </a:fld>
            <a:endParaRPr lang="en-US"/>
          </a:p>
        </p:txBody>
      </p:sp>
    </p:spTree>
    <p:extLst>
      <p:ext uri="{BB962C8B-B14F-4D97-AF65-F5344CB8AC3E}">
        <p14:creationId xmlns:p14="http://schemas.microsoft.com/office/powerpoint/2010/main" val="305223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134703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11</a:t>
            </a:fld>
            <a:endParaRPr lang="en-US"/>
          </a:p>
        </p:txBody>
      </p:sp>
    </p:spTree>
    <p:extLst>
      <p:ext uri="{BB962C8B-B14F-4D97-AF65-F5344CB8AC3E}">
        <p14:creationId xmlns:p14="http://schemas.microsoft.com/office/powerpoint/2010/main" val="336237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412101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zoom.us/rec/play/zxlSYuFeY1svkB2WSuP1GP-JjcWE-6wNoFqlgoHb2HrOM2wEGrf7rGsuAGBdONPMZ1t43_gAQns0cx65.1mGGybjOaSb-H3L6?startTime=1663185685000&amp;_x_zm_rtaid=tc5Bjz-BR3KsdvWtzhbUcg.1664468928250.568e4aa60bef4a645d2bfe5f031372d5&amp;_x_zm_rhtaid=158"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fontScale="90000"/>
          </a:bodyPr>
          <a:lstStyle/>
          <a:p>
            <a:r>
              <a:rPr lang="en-US" dirty="0"/>
              <a:t>Inflation Recovery Act – Non-Profit Benefits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sz="2800" dirty="0"/>
              <a:t>Murray Rosenthal</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4" name="Freeform: Shape 208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6" name="Oval 208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8" name="Oval 208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90" name="Group 208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91" name="Freeform: Shape 209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2" name="Freeform: Shape 209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93" name="Oval 209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4" name="Oval 209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96" name="Rectangle 209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03406"/>
            <a:ext cx="3565525" cy="2289419"/>
          </a:xfrm>
        </p:spPr>
        <p:txBody>
          <a:bodyPr vert="horz" wrap="square" lIns="0" tIns="0" rIns="0" bIns="0" rtlCol="0">
            <a:normAutofit/>
          </a:bodyPr>
          <a:lstStyle/>
          <a:p>
            <a:pPr marL="0" indent="0">
              <a:lnSpc>
                <a:spcPct val="100000"/>
              </a:lnSpc>
            </a:pPr>
            <a:r>
              <a:rPr lang="en-US" sz="2000"/>
              <a:t>Construction must start after 01-JAN-2023</a:t>
            </a:r>
          </a:p>
          <a:p>
            <a:pPr marL="0" indent="0">
              <a:lnSpc>
                <a:spcPct val="100000"/>
              </a:lnSpc>
            </a:pPr>
            <a:r>
              <a:rPr lang="en-US" sz="2000"/>
              <a:t>Construction must start before 01-JAN-2025</a:t>
            </a:r>
          </a:p>
        </p:txBody>
      </p:sp>
      <p:grpSp>
        <p:nvGrpSpPr>
          <p:cNvPr id="2098" name="Group 2097">
            <a:extLst>
              <a:ext uri="{FF2B5EF4-FFF2-40B4-BE49-F238E27FC236}">
                <a16:creationId xmlns:a16="http://schemas.microsoft.com/office/drawing/2014/main" id="{69EC2F64-8F06-4CEE-9EA2-76D0D21247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232" y="437141"/>
            <a:ext cx="631474" cy="634502"/>
            <a:chOff x="-61232" y="437141"/>
            <a:chExt cx="631474" cy="634502"/>
          </a:xfrm>
        </p:grpSpPr>
        <p:sp>
          <p:nvSpPr>
            <p:cNvPr id="2099" name="Freeform: Shape 2098">
              <a:extLst>
                <a:ext uri="{FF2B5EF4-FFF2-40B4-BE49-F238E27FC236}">
                  <a16:creationId xmlns:a16="http://schemas.microsoft.com/office/drawing/2014/main" id="{C090B7B3-EF52-4999-A926-D35E4F0C3E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705" y="375204"/>
              <a:ext cx="507599" cy="631474"/>
            </a:xfrm>
            <a:custGeom>
              <a:avLst/>
              <a:gdLst>
                <a:gd name="connsiteX0" fmla="*/ 237599 w 507599"/>
                <a:gd name="connsiteY0" fmla="*/ 0 h 631474"/>
                <a:gd name="connsiteX1" fmla="*/ 499786 w 507599"/>
                <a:gd name="connsiteY1" fmla="*/ 465517 h 631474"/>
                <a:gd name="connsiteX2" fmla="*/ 502114 w 507599"/>
                <a:gd name="connsiteY2" fmla="*/ 469267 h 631474"/>
                <a:gd name="connsiteX3" fmla="*/ 507599 w 507599"/>
                <a:gd name="connsiteY3" fmla="*/ 496474 h 631474"/>
                <a:gd name="connsiteX4" fmla="*/ 237599 w 507599"/>
                <a:gd name="connsiteY4" fmla="*/ 631474 h 631474"/>
                <a:gd name="connsiteX5" fmla="*/ 206472 w 507599"/>
                <a:gd name="connsiteY5" fmla="*/ 628332 h 631474"/>
                <a:gd name="connsiteX6" fmla="*/ 0 w 507599"/>
                <a:gd name="connsiteY6" fmla="*/ 421860 h 6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99" h="631474">
                  <a:moveTo>
                    <a:pt x="237599" y="0"/>
                  </a:moveTo>
                  <a:lnTo>
                    <a:pt x="499786" y="465517"/>
                  </a:lnTo>
                  <a:lnTo>
                    <a:pt x="502114" y="469267"/>
                  </a:lnTo>
                  <a:cubicBezTo>
                    <a:pt x="505711" y="478055"/>
                    <a:pt x="507599" y="487154"/>
                    <a:pt x="507599" y="496474"/>
                  </a:cubicBezTo>
                  <a:cubicBezTo>
                    <a:pt x="507599" y="571032"/>
                    <a:pt x="386716" y="631474"/>
                    <a:pt x="237599" y="631474"/>
                  </a:cubicBezTo>
                  <a:lnTo>
                    <a:pt x="206472" y="628332"/>
                  </a:lnTo>
                  <a:lnTo>
                    <a:pt x="0" y="42186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0" name="Freeform: Shape 2099">
              <a:extLst>
                <a:ext uri="{FF2B5EF4-FFF2-40B4-BE49-F238E27FC236}">
                  <a16:creationId xmlns:a16="http://schemas.microsoft.com/office/drawing/2014/main" id="{B6552C80-AED0-4927-9F36-CD15EC9C4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6132" y="570168"/>
              <a:ext cx="270000" cy="501475"/>
            </a:xfrm>
            <a:custGeom>
              <a:avLst/>
              <a:gdLst>
                <a:gd name="connsiteX0" fmla="*/ 66509 w 270000"/>
                <a:gd name="connsiteY0" fmla="*/ 501475 h 501475"/>
                <a:gd name="connsiteX1" fmla="*/ 59520 w 270000"/>
                <a:gd name="connsiteY1" fmla="*/ 493888 h 501475"/>
                <a:gd name="connsiteX2" fmla="*/ 0 w 270000"/>
                <a:gd name="connsiteY2" fmla="*/ 270000 h 501475"/>
                <a:gd name="connsiteX3" fmla="*/ 135000 w 270000"/>
                <a:gd name="connsiteY3" fmla="*/ 0 h 501475"/>
                <a:gd name="connsiteX4" fmla="*/ 270000 w 270000"/>
                <a:gd name="connsiteY4" fmla="*/ 270000 h 501475"/>
                <a:gd name="connsiteX5" fmla="*/ 266858 w 270000"/>
                <a:gd name="connsiteY5" fmla="*/ 301126 h 501475"/>
                <a:gd name="connsiteX6" fmla="*/ 144422 w 270000"/>
                <a:gd name="connsiteY6" fmla="*/ 423562 h 5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00" h="501475">
                  <a:moveTo>
                    <a:pt x="66509" y="501475"/>
                  </a:moveTo>
                  <a:lnTo>
                    <a:pt x="59520" y="493888"/>
                  </a:lnTo>
                  <a:cubicBezTo>
                    <a:pt x="23610" y="445367"/>
                    <a:pt x="0" y="363198"/>
                    <a:pt x="0" y="270000"/>
                  </a:cubicBezTo>
                  <a:cubicBezTo>
                    <a:pt x="0" y="120883"/>
                    <a:pt x="60442" y="0"/>
                    <a:pt x="135000" y="0"/>
                  </a:cubicBezTo>
                  <a:cubicBezTo>
                    <a:pt x="209558" y="0"/>
                    <a:pt x="270000" y="120883"/>
                    <a:pt x="270000" y="270000"/>
                  </a:cubicBezTo>
                  <a:lnTo>
                    <a:pt x="266858" y="301126"/>
                  </a:lnTo>
                  <a:lnTo>
                    <a:pt x="144422" y="423562"/>
                  </a:lnTo>
                  <a:close/>
                </a:path>
              </a:pathLst>
            </a:cu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4" y="548147"/>
            <a:ext cx="3565524" cy="3035785"/>
          </a:xfrm>
        </p:spPr>
        <p:txBody>
          <a:bodyPr vert="horz" wrap="square" lIns="0" tIns="0" rIns="0" bIns="0" rtlCol="0" anchor="b" anchorCtr="0">
            <a:normAutofit/>
          </a:bodyPr>
          <a:lstStyle/>
          <a:p>
            <a:pPr>
              <a:lnSpc>
                <a:spcPct val="100000"/>
              </a:lnSpc>
            </a:pPr>
            <a:r>
              <a:rPr lang="en-US" sz="4800" dirty="0"/>
              <a:t>Timing</a:t>
            </a:r>
          </a:p>
        </p:txBody>
      </p:sp>
      <p:sp>
        <p:nvSpPr>
          <p:cNvPr id="2102" name="Oval 2101">
            <a:extLst>
              <a:ext uri="{FF2B5EF4-FFF2-40B4-BE49-F238E27FC236}">
                <a16:creationId xmlns:a16="http://schemas.microsoft.com/office/drawing/2014/main" id="{F77FE770-280D-4DDD-96A8-7FD8E9BC3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6566" y="91366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52" name="Picture 4">
            <a:extLst>
              <a:ext uri="{FF2B5EF4-FFF2-40B4-BE49-F238E27FC236}">
                <a16:creationId xmlns:a16="http://schemas.microsoft.com/office/drawing/2014/main" id="{87831158-4516-A6D7-6F47-92DC4D2950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84558" y="570200"/>
            <a:ext cx="3022912" cy="2750850"/>
          </a:xfrm>
          <a:custGeom>
            <a:avLst/>
            <a:gdLst/>
            <a:ahLst/>
            <a:cxnLst/>
            <a:rect l="l" t="t" r="r" b="b"/>
            <a:pathLst>
              <a:path w="7090239" h="2734921">
                <a:moveTo>
                  <a:pt x="0" y="0"/>
                </a:moveTo>
                <a:lnTo>
                  <a:pt x="7090239" y="0"/>
                </a:lnTo>
                <a:lnTo>
                  <a:pt x="7090239" y="2734921"/>
                </a:lnTo>
                <a:lnTo>
                  <a:pt x="0" y="2734921"/>
                </a:lnTo>
                <a:close/>
              </a:path>
            </a:pathLst>
          </a:custGeom>
          <a:noFill/>
          <a:extLst>
            <a:ext uri="{909E8E84-426E-40DD-AFC4-6F175D3DCCD1}">
              <a14:hiddenFill xmlns:a14="http://schemas.microsoft.com/office/drawing/2010/main">
                <a:solidFill>
                  <a:srgbClr val="FFFFFF"/>
                </a:solidFill>
              </a14:hiddenFill>
            </a:ext>
          </a:extLst>
        </p:spPr>
      </p:pic>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664973" y="3547849"/>
            <a:ext cx="4862081" cy="2734921"/>
          </a:xfrm>
          <a:custGeom>
            <a:avLst/>
            <a:gdLst/>
            <a:ahLst/>
            <a:cxnLst/>
            <a:rect l="l" t="t" r="r" b="b"/>
            <a:pathLst>
              <a:path w="7090239" h="2734921">
                <a:moveTo>
                  <a:pt x="0" y="0"/>
                </a:moveTo>
                <a:lnTo>
                  <a:pt x="7090239" y="0"/>
                </a:lnTo>
                <a:lnTo>
                  <a:pt x="7090239" y="2734921"/>
                </a:lnTo>
                <a:lnTo>
                  <a:pt x="0" y="2734921"/>
                </a:ln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2104" name="Freeform: Shape 2103">
            <a:extLst>
              <a:ext uri="{FF2B5EF4-FFF2-40B4-BE49-F238E27FC236}">
                <a16:creationId xmlns:a16="http://schemas.microsoft.com/office/drawing/2014/main" id="{63437291-597B-452C-9CD1-AAA2D823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914626" y="5988981"/>
            <a:ext cx="1564187" cy="926985"/>
          </a:xfrm>
          <a:custGeom>
            <a:avLst/>
            <a:gdLst>
              <a:gd name="connsiteX0" fmla="*/ 1292680 w 1564187"/>
              <a:gd name="connsiteY0" fmla="*/ 271508 h 926985"/>
              <a:gd name="connsiteX1" fmla="*/ 1564187 w 1564187"/>
              <a:gd name="connsiteY1" fmla="*/ 926985 h 926985"/>
              <a:gd name="connsiteX2" fmla="*/ 1100694 w 1564187"/>
              <a:gd name="connsiteY2" fmla="*/ 926985 h 926985"/>
              <a:gd name="connsiteX3" fmla="*/ 637203 w 1564187"/>
              <a:gd name="connsiteY3" fmla="*/ 463493 h 926985"/>
              <a:gd name="connsiteX4" fmla="*/ 378060 w 1564187"/>
              <a:gd name="connsiteY4" fmla="*/ 542650 h 926985"/>
              <a:gd name="connsiteX5" fmla="*/ 328577 w 1564187"/>
              <a:gd name="connsiteY5" fmla="*/ 583476 h 926985"/>
              <a:gd name="connsiteX6" fmla="*/ 0 w 1564187"/>
              <a:gd name="connsiteY6" fmla="*/ 254899 h 926985"/>
              <a:gd name="connsiteX7" fmla="*/ 47554 w 1564187"/>
              <a:gd name="connsiteY7" fmla="*/ 211679 h 926985"/>
              <a:gd name="connsiteX8" fmla="*/ 637203 w 1564187"/>
              <a:gd name="connsiteY8" fmla="*/ 0 h 926985"/>
              <a:gd name="connsiteX9" fmla="*/ 1292680 w 1564187"/>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87" h="926985">
                <a:moveTo>
                  <a:pt x="1292680" y="271508"/>
                </a:moveTo>
                <a:cubicBezTo>
                  <a:pt x="1460431" y="439259"/>
                  <a:pt x="1564187" y="671005"/>
                  <a:pt x="1564187" y="926985"/>
                </a:cubicBezTo>
                <a:lnTo>
                  <a:pt x="1100694" y="926985"/>
                </a:lnTo>
                <a:cubicBezTo>
                  <a:pt x="1100694" y="671005"/>
                  <a:pt x="893182" y="463493"/>
                  <a:pt x="637203" y="463493"/>
                </a:cubicBezTo>
                <a:cubicBezTo>
                  <a:pt x="541210" y="463493"/>
                  <a:pt x="452034" y="492674"/>
                  <a:pt x="378060" y="542650"/>
                </a:cubicBezTo>
                <a:lnTo>
                  <a:pt x="328577" y="583476"/>
                </a:lnTo>
                <a:lnTo>
                  <a:pt x="0" y="254899"/>
                </a:lnTo>
                <a:lnTo>
                  <a:pt x="47554" y="211679"/>
                </a:lnTo>
                <a:cubicBezTo>
                  <a:pt x="207792" y="79438"/>
                  <a:pt x="413221" y="0"/>
                  <a:pt x="637203" y="0"/>
                </a:cubicBezTo>
                <a:cubicBezTo>
                  <a:pt x="893182" y="0"/>
                  <a:pt x="1124928" y="103757"/>
                  <a:pt x="1292680"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sp>
        <p:nvSpPr>
          <p:cNvPr id="2106" name="Freeform: Shape 2105">
            <a:extLst>
              <a:ext uri="{FF2B5EF4-FFF2-40B4-BE49-F238E27FC236}">
                <a16:creationId xmlns:a16="http://schemas.microsoft.com/office/drawing/2014/main" id="{CF07E0C9-4EB6-4A7B-809B-0C5C5E21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006442" y="5981236"/>
            <a:ext cx="1534673" cy="1042921"/>
          </a:xfrm>
          <a:custGeom>
            <a:avLst/>
            <a:gdLst>
              <a:gd name="connsiteX0" fmla="*/ 1197337 w 1534673"/>
              <a:gd name="connsiteY0" fmla="*/ 238153 h 1042921"/>
              <a:gd name="connsiteX1" fmla="*/ 1534673 w 1534673"/>
              <a:gd name="connsiteY1" fmla="*/ 1042921 h 1042921"/>
              <a:gd name="connsiteX2" fmla="*/ 1071180 w 1534673"/>
              <a:gd name="connsiteY2" fmla="*/ 1042921 h 1042921"/>
              <a:gd name="connsiteX3" fmla="*/ 607688 w 1534673"/>
              <a:gd name="connsiteY3" fmla="*/ 521461 h 1042921"/>
              <a:gd name="connsiteX4" fmla="*/ 427277 w 1534673"/>
              <a:gd name="connsiteY4" fmla="*/ 562440 h 1042921"/>
              <a:gd name="connsiteX5" fmla="*/ 351882 w 1534673"/>
              <a:gd name="connsiteY5" fmla="*/ 608481 h 1042921"/>
              <a:gd name="connsiteX6" fmla="*/ 0 w 1534673"/>
              <a:gd name="connsiteY6" fmla="*/ 256600 h 1042921"/>
              <a:gd name="connsiteX7" fmla="*/ 18040 w 1534673"/>
              <a:gd name="connsiteY7" fmla="*/ 238152 h 1042921"/>
              <a:gd name="connsiteX8" fmla="*/ 607688 w 1534673"/>
              <a:gd name="connsiteY8" fmla="*/ 0 h 1042921"/>
              <a:gd name="connsiteX9" fmla="*/ 1197337 w 1534673"/>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673" h="1042921">
                <a:moveTo>
                  <a:pt x="1197337" y="238153"/>
                </a:moveTo>
                <a:cubicBezTo>
                  <a:pt x="1403356" y="429440"/>
                  <a:pt x="1534673" y="718927"/>
                  <a:pt x="1534673" y="1042921"/>
                </a:cubicBezTo>
                <a:lnTo>
                  <a:pt x="1071180" y="1042921"/>
                </a:lnTo>
                <a:cubicBezTo>
                  <a:pt x="1071180" y="754926"/>
                  <a:pt x="863668" y="521461"/>
                  <a:pt x="607688" y="521461"/>
                </a:cubicBezTo>
                <a:cubicBezTo>
                  <a:pt x="543694" y="521461"/>
                  <a:pt x="482728" y="536052"/>
                  <a:pt x="427277" y="562440"/>
                </a:cubicBezTo>
                <a:lnTo>
                  <a:pt x="351882" y="608481"/>
                </a:lnTo>
                <a:lnTo>
                  <a:pt x="0" y="256600"/>
                </a:lnTo>
                <a:lnTo>
                  <a:pt x="18040" y="238152"/>
                </a:lnTo>
                <a:cubicBezTo>
                  <a:pt x="178278" y="89374"/>
                  <a:pt x="383706" y="0"/>
                  <a:pt x="607688" y="0"/>
                </a:cubicBezTo>
                <a:cubicBezTo>
                  <a:pt x="831670" y="0"/>
                  <a:pt x="1037099" y="89374"/>
                  <a:pt x="1197337"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08" name="Oval 2107">
            <a:extLst>
              <a:ext uri="{FF2B5EF4-FFF2-40B4-BE49-F238E27FC236}">
                <a16:creationId xmlns:a16="http://schemas.microsoft.com/office/drawing/2014/main" id="{6D5AEBCB-3691-4336-A5FB-0B0991ADA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0438" y="616032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28100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05" name="Oval 410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07" name="Oval 410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109" name="Group 410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10" name="Freeform: Shape 410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1" name="Freeform: Shape 411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12" name="Oval 411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13" name="Oval 411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115" name="Rectangle 411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03406"/>
            <a:ext cx="3565525" cy="2289419"/>
          </a:xfrm>
        </p:spPr>
        <p:txBody>
          <a:bodyPr vert="horz" wrap="square" lIns="0" tIns="0" rIns="0" bIns="0" rtlCol="0">
            <a:normAutofit/>
          </a:bodyPr>
          <a:lstStyle/>
          <a:p>
            <a:pPr marL="0" indent="0">
              <a:lnSpc>
                <a:spcPct val="100000"/>
              </a:lnSpc>
            </a:pPr>
            <a:r>
              <a:rPr lang="en-US" sz="2000"/>
              <a:t>10% more $$ if mostly domestically manufactured materials are used and if installers are paid appropriate wages.</a:t>
            </a:r>
          </a:p>
        </p:txBody>
      </p:sp>
      <p:grpSp>
        <p:nvGrpSpPr>
          <p:cNvPr id="4117" name="Group 4116">
            <a:extLst>
              <a:ext uri="{FF2B5EF4-FFF2-40B4-BE49-F238E27FC236}">
                <a16:creationId xmlns:a16="http://schemas.microsoft.com/office/drawing/2014/main" id="{69EC2F64-8F06-4CEE-9EA2-76D0D21247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232" y="437141"/>
            <a:ext cx="631474" cy="634502"/>
            <a:chOff x="-61232" y="437141"/>
            <a:chExt cx="631474" cy="634502"/>
          </a:xfrm>
        </p:grpSpPr>
        <p:sp>
          <p:nvSpPr>
            <p:cNvPr id="4118" name="Freeform: Shape 4117">
              <a:extLst>
                <a:ext uri="{FF2B5EF4-FFF2-40B4-BE49-F238E27FC236}">
                  <a16:creationId xmlns:a16="http://schemas.microsoft.com/office/drawing/2014/main" id="{C090B7B3-EF52-4999-A926-D35E4F0C3E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705" y="375204"/>
              <a:ext cx="507599" cy="631474"/>
            </a:xfrm>
            <a:custGeom>
              <a:avLst/>
              <a:gdLst>
                <a:gd name="connsiteX0" fmla="*/ 237599 w 507599"/>
                <a:gd name="connsiteY0" fmla="*/ 0 h 631474"/>
                <a:gd name="connsiteX1" fmla="*/ 499786 w 507599"/>
                <a:gd name="connsiteY1" fmla="*/ 465517 h 631474"/>
                <a:gd name="connsiteX2" fmla="*/ 502114 w 507599"/>
                <a:gd name="connsiteY2" fmla="*/ 469267 h 631474"/>
                <a:gd name="connsiteX3" fmla="*/ 507599 w 507599"/>
                <a:gd name="connsiteY3" fmla="*/ 496474 h 631474"/>
                <a:gd name="connsiteX4" fmla="*/ 237599 w 507599"/>
                <a:gd name="connsiteY4" fmla="*/ 631474 h 631474"/>
                <a:gd name="connsiteX5" fmla="*/ 206472 w 507599"/>
                <a:gd name="connsiteY5" fmla="*/ 628332 h 631474"/>
                <a:gd name="connsiteX6" fmla="*/ 0 w 507599"/>
                <a:gd name="connsiteY6" fmla="*/ 421860 h 6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99" h="631474">
                  <a:moveTo>
                    <a:pt x="237599" y="0"/>
                  </a:moveTo>
                  <a:lnTo>
                    <a:pt x="499786" y="465517"/>
                  </a:lnTo>
                  <a:lnTo>
                    <a:pt x="502114" y="469267"/>
                  </a:lnTo>
                  <a:cubicBezTo>
                    <a:pt x="505711" y="478055"/>
                    <a:pt x="507599" y="487154"/>
                    <a:pt x="507599" y="496474"/>
                  </a:cubicBezTo>
                  <a:cubicBezTo>
                    <a:pt x="507599" y="571032"/>
                    <a:pt x="386716" y="631474"/>
                    <a:pt x="237599" y="631474"/>
                  </a:cubicBezTo>
                  <a:lnTo>
                    <a:pt x="206472" y="628332"/>
                  </a:lnTo>
                  <a:lnTo>
                    <a:pt x="0" y="42186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19" name="Freeform: Shape 4118">
              <a:extLst>
                <a:ext uri="{FF2B5EF4-FFF2-40B4-BE49-F238E27FC236}">
                  <a16:creationId xmlns:a16="http://schemas.microsoft.com/office/drawing/2014/main" id="{B6552C80-AED0-4927-9F36-CD15EC9C4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6132" y="570168"/>
              <a:ext cx="270000" cy="501475"/>
            </a:xfrm>
            <a:custGeom>
              <a:avLst/>
              <a:gdLst>
                <a:gd name="connsiteX0" fmla="*/ 66509 w 270000"/>
                <a:gd name="connsiteY0" fmla="*/ 501475 h 501475"/>
                <a:gd name="connsiteX1" fmla="*/ 59520 w 270000"/>
                <a:gd name="connsiteY1" fmla="*/ 493888 h 501475"/>
                <a:gd name="connsiteX2" fmla="*/ 0 w 270000"/>
                <a:gd name="connsiteY2" fmla="*/ 270000 h 501475"/>
                <a:gd name="connsiteX3" fmla="*/ 135000 w 270000"/>
                <a:gd name="connsiteY3" fmla="*/ 0 h 501475"/>
                <a:gd name="connsiteX4" fmla="*/ 270000 w 270000"/>
                <a:gd name="connsiteY4" fmla="*/ 270000 h 501475"/>
                <a:gd name="connsiteX5" fmla="*/ 266858 w 270000"/>
                <a:gd name="connsiteY5" fmla="*/ 301126 h 501475"/>
                <a:gd name="connsiteX6" fmla="*/ 144422 w 270000"/>
                <a:gd name="connsiteY6" fmla="*/ 423562 h 5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00" h="501475">
                  <a:moveTo>
                    <a:pt x="66509" y="501475"/>
                  </a:moveTo>
                  <a:lnTo>
                    <a:pt x="59520" y="493888"/>
                  </a:lnTo>
                  <a:cubicBezTo>
                    <a:pt x="23610" y="445367"/>
                    <a:pt x="0" y="363198"/>
                    <a:pt x="0" y="270000"/>
                  </a:cubicBezTo>
                  <a:cubicBezTo>
                    <a:pt x="0" y="120883"/>
                    <a:pt x="60442" y="0"/>
                    <a:pt x="135000" y="0"/>
                  </a:cubicBezTo>
                  <a:cubicBezTo>
                    <a:pt x="209558" y="0"/>
                    <a:pt x="270000" y="120883"/>
                    <a:pt x="270000" y="270000"/>
                  </a:cubicBezTo>
                  <a:lnTo>
                    <a:pt x="266858" y="301126"/>
                  </a:lnTo>
                  <a:lnTo>
                    <a:pt x="144422" y="423562"/>
                  </a:lnTo>
                  <a:close/>
                </a:path>
              </a:pathLst>
            </a:cu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4" y="548147"/>
            <a:ext cx="3565524" cy="3035785"/>
          </a:xfrm>
        </p:spPr>
        <p:txBody>
          <a:bodyPr vert="horz" wrap="square" lIns="0" tIns="0" rIns="0" bIns="0" rtlCol="0" anchor="b" anchorCtr="0">
            <a:normAutofit/>
          </a:bodyPr>
          <a:lstStyle/>
          <a:p>
            <a:pPr>
              <a:lnSpc>
                <a:spcPct val="100000"/>
              </a:lnSpc>
            </a:pPr>
            <a:r>
              <a:rPr lang="en-US" sz="4800" dirty="0"/>
              <a:t>Additional Payments</a:t>
            </a:r>
          </a:p>
        </p:txBody>
      </p:sp>
      <p:sp>
        <p:nvSpPr>
          <p:cNvPr id="4121" name="Oval 4120">
            <a:extLst>
              <a:ext uri="{FF2B5EF4-FFF2-40B4-BE49-F238E27FC236}">
                <a16:creationId xmlns:a16="http://schemas.microsoft.com/office/drawing/2014/main" id="{F77FE770-280D-4DDD-96A8-7FD8E9BC3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6566" y="91366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098" name="Picture 2">
            <a:extLst>
              <a:ext uri="{FF2B5EF4-FFF2-40B4-BE49-F238E27FC236}">
                <a16:creationId xmlns:a16="http://schemas.microsoft.com/office/drawing/2014/main" id="{45A56427-F06C-8E6C-82D2-1408DAF8DD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4048" y="570200"/>
            <a:ext cx="4603933" cy="2750850"/>
          </a:xfrm>
          <a:custGeom>
            <a:avLst/>
            <a:gdLst/>
            <a:ahLst/>
            <a:cxnLst/>
            <a:rect l="l" t="t" r="r" b="b"/>
            <a:pathLst>
              <a:path w="7090239" h="2734921">
                <a:moveTo>
                  <a:pt x="0" y="0"/>
                </a:moveTo>
                <a:lnTo>
                  <a:pt x="7090239" y="0"/>
                </a:lnTo>
                <a:lnTo>
                  <a:pt x="7090239" y="2734921"/>
                </a:lnTo>
                <a:lnTo>
                  <a:pt x="0" y="2734921"/>
                </a:lnTo>
                <a:close/>
              </a:path>
            </a:pathLst>
          </a:custGeom>
          <a:noFill/>
          <a:extLst>
            <a:ext uri="{909E8E84-426E-40DD-AFC4-6F175D3DCCD1}">
              <a14:hiddenFill xmlns:a14="http://schemas.microsoft.com/office/drawing/2010/main">
                <a:solidFill>
                  <a:srgbClr val="FFFFFF"/>
                </a:solidFill>
              </a14:hiddenFill>
            </a:ext>
          </a:extLst>
        </p:spPr>
      </p:pic>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664973" y="3547849"/>
            <a:ext cx="4862081" cy="2734921"/>
          </a:xfrm>
          <a:custGeom>
            <a:avLst/>
            <a:gdLst/>
            <a:ahLst/>
            <a:cxnLst/>
            <a:rect l="l" t="t" r="r" b="b"/>
            <a:pathLst>
              <a:path w="7090239" h="2734921">
                <a:moveTo>
                  <a:pt x="0" y="0"/>
                </a:moveTo>
                <a:lnTo>
                  <a:pt x="7090239" y="0"/>
                </a:lnTo>
                <a:lnTo>
                  <a:pt x="7090239" y="2734921"/>
                </a:lnTo>
                <a:lnTo>
                  <a:pt x="0" y="2734921"/>
                </a:ln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4123" name="Freeform: Shape 4122">
            <a:extLst>
              <a:ext uri="{FF2B5EF4-FFF2-40B4-BE49-F238E27FC236}">
                <a16:creationId xmlns:a16="http://schemas.microsoft.com/office/drawing/2014/main" id="{63437291-597B-452C-9CD1-AAA2D823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914626" y="5988981"/>
            <a:ext cx="1564187" cy="926985"/>
          </a:xfrm>
          <a:custGeom>
            <a:avLst/>
            <a:gdLst>
              <a:gd name="connsiteX0" fmla="*/ 1292680 w 1564187"/>
              <a:gd name="connsiteY0" fmla="*/ 271508 h 926985"/>
              <a:gd name="connsiteX1" fmla="*/ 1564187 w 1564187"/>
              <a:gd name="connsiteY1" fmla="*/ 926985 h 926985"/>
              <a:gd name="connsiteX2" fmla="*/ 1100694 w 1564187"/>
              <a:gd name="connsiteY2" fmla="*/ 926985 h 926985"/>
              <a:gd name="connsiteX3" fmla="*/ 637203 w 1564187"/>
              <a:gd name="connsiteY3" fmla="*/ 463493 h 926985"/>
              <a:gd name="connsiteX4" fmla="*/ 378060 w 1564187"/>
              <a:gd name="connsiteY4" fmla="*/ 542650 h 926985"/>
              <a:gd name="connsiteX5" fmla="*/ 328577 w 1564187"/>
              <a:gd name="connsiteY5" fmla="*/ 583476 h 926985"/>
              <a:gd name="connsiteX6" fmla="*/ 0 w 1564187"/>
              <a:gd name="connsiteY6" fmla="*/ 254899 h 926985"/>
              <a:gd name="connsiteX7" fmla="*/ 47554 w 1564187"/>
              <a:gd name="connsiteY7" fmla="*/ 211679 h 926985"/>
              <a:gd name="connsiteX8" fmla="*/ 637203 w 1564187"/>
              <a:gd name="connsiteY8" fmla="*/ 0 h 926985"/>
              <a:gd name="connsiteX9" fmla="*/ 1292680 w 1564187"/>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87" h="926985">
                <a:moveTo>
                  <a:pt x="1292680" y="271508"/>
                </a:moveTo>
                <a:cubicBezTo>
                  <a:pt x="1460431" y="439259"/>
                  <a:pt x="1564187" y="671005"/>
                  <a:pt x="1564187" y="926985"/>
                </a:cubicBezTo>
                <a:lnTo>
                  <a:pt x="1100694" y="926985"/>
                </a:lnTo>
                <a:cubicBezTo>
                  <a:pt x="1100694" y="671005"/>
                  <a:pt x="893182" y="463493"/>
                  <a:pt x="637203" y="463493"/>
                </a:cubicBezTo>
                <a:cubicBezTo>
                  <a:pt x="541210" y="463493"/>
                  <a:pt x="452034" y="492674"/>
                  <a:pt x="378060" y="542650"/>
                </a:cubicBezTo>
                <a:lnTo>
                  <a:pt x="328577" y="583476"/>
                </a:lnTo>
                <a:lnTo>
                  <a:pt x="0" y="254899"/>
                </a:lnTo>
                <a:lnTo>
                  <a:pt x="47554" y="211679"/>
                </a:lnTo>
                <a:cubicBezTo>
                  <a:pt x="207792" y="79438"/>
                  <a:pt x="413221" y="0"/>
                  <a:pt x="637203" y="0"/>
                </a:cubicBezTo>
                <a:cubicBezTo>
                  <a:pt x="893182" y="0"/>
                  <a:pt x="1124928" y="103757"/>
                  <a:pt x="1292680"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11</a:t>
            </a:fld>
            <a:endParaRPr lang="en-US">
              <a:solidFill>
                <a:schemeClr val="tx1">
                  <a:alpha val="80000"/>
                </a:schemeClr>
              </a:solidFill>
            </a:endParaRPr>
          </a:p>
        </p:txBody>
      </p:sp>
      <p:sp>
        <p:nvSpPr>
          <p:cNvPr id="4125" name="Freeform: Shape 4124">
            <a:extLst>
              <a:ext uri="{FF2B5EF4-FFF2-40B4-BE49-F238E27FC236}">
                <a16:creationId xmlns:a16="http://schemas.microsoft.com/office/drawing/2014/main" id="{CF07E0C9-4EB6-4A7B-809B-0C5C5E21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006442" y="5981236"/>
            <a:ext cx="1534673" cy="1042921"/>
          </a:xfrm>
          <a:custGeom>
            <a:avLst/>
            <a:gdLst>
              <a:gd name="connsiteX0" fmla="*/ 1197337 w 1534673"/>
              <a:gd name="connsiteY0" fmla="*/ 238153 h 1042921"/>
              <a:gd name="connsiteX1" fmla="*/ 1534673 w 1534673"/>
              <a:gd name="connsiteY1" fmla="*/ 1042921 h 1042921"/>
              <a:gd name="connsiteX2" fmla="*/ 1071180 w 1534673"/>
              <a:gd name="connsiteY2" fmla="*/ 1042921 h 1042921"/>
              <a:gd name="connsiteX3" fmla="*/ 607688 w 1534673"/>
              <a:gd name="connsiteY3" fmla="*/ 521461 h 1042921"/>
              <a:gd name="connsiteX4" fmla="*/ 427277 w 1534673"/>
              <a:gd name="connsiteY4" fmla="*/ 562440 h 1042921"/>
              <a:gd name="connsiteX5" fmla="*/ 351882 w 1534673"/>
              <a:gd name="connsiteY5" fmla="*/ 608481 h 1042921"/>
              <a:gd name="connsiteX6" fmla="*/ 0 w 1534673"/>
              <a:gd name="connsiteY6" fmla="*/ 256600 h 1042921"/>
              <a:gd name="connsiteX7" fmla="*/ 18040 w 1534673"/>
              <a:gd name="connsiteY7" fmla="*/ 238152 h 1042921"/>
              <a:gd name="connsiteX8" fmla="*/ 607688 w 1534673"/>
              <a:gd name="connsiteY8" fmla="*/ 0 h 1042921"/>
              <a:gd name="connsiteX9" fmla="*/ 1197337 w 1534673"/>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673" h="1042921">
                <a:moveTo>
                  <a:pt x="1197337" y="238153"/>
                </a:moveTo>
                <a:cubicBezTo>
                  <a:pt x="1403356" y="429440"/>
                  <a:pt x="1534673" y="718927"/>
                  <a:pt x="1534673" y="1042921"/>
                </a:cubicBezTo>
                <a:lnTo>
                  <a:pt x="1071180" y="1042921"/>
                </a:lnTo>
                <a:cubicBezTo>
                  <a:pt x="1071180" y="754926"/>
                  <a:pt x="863668" y="521461"/>
                  <a:pt x="607688" y="521461"/>
                </a:cubicBezTo>
                <a:cubicBezTo>
                  <a:pt x="543694" y="521461"/>
                  <a:pt x="482728" y="536052"/>
                  <a:pt x="427277" y="562440"/>
                </a:cubicBezTo>
                <a:lnTo>
                  <a:pt x="351882" y="608481"/>
                </a:lnTo>
                <a:lnTo>
                  <a:pt x="0" y="256600"/>
                </a:lnTo>
                <a:lnTo>
                  <a:pt x="18040" y="238152"/>
                </a:lnTo>
                <a:cubicBezTo>
                  <a:pt x="178278" y="89374"/>
                  <a:pt x="383706" y="0"/>
                  <a:pt x="607688" y="0"/>
                </a:cubicBezTo>
                <a:cubicBezTo>
                  <a:pt x="831670" y="0"/>
                  <a:pt x="1037099" y="89374"/>
                  <a:pt x="1197337"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127" name="Oval 4126">
            <a:extLst>
              <a:ext uri="{FF2B5EF4-FFF2-40B4-BE49-F238E27FC236}">
                <a16:creationId xmlns:a16="http://schemas.microsoft.com/office/drawing/2014/main" id="{6D5AEBCB-3691-4336-A5FB-0B0991ADA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0438" y="616032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3218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080" name="Freeform: Shape 3079">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81" name="Oval 3080">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2" name="Oval 3081">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3" name="Freeform: Shape 3082">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3085" name="Rectangle 308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746ECF6E-1937-4212-B2E3-E2F43AD7A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413"/>
            <a:ext cx="670118" cy="1080000"/>
          </a:xfrm>
          <a:custGeom>
            <a:avLst/>
            <a:gdLst>
              <a:gd name="connsiteX0" fmla="*/ 130118 w 670118"/>
              <a:gd name="connsiteY0" fmla="*/ 0 h 1080000"/>
              <a:gd name="connsiteX1" fmla="*/ 670118 w 670118"/>
              <a:gd name="connsiteY1" fmla="*/ 540000 h 1080000"/>
              <a:gd name="connsiteX2" fmla="*/ 130118 w 670118"/>
              <a:gd name="connsiteY2" fmla="*/ 1080000 h 1080000"/>
              <a:gd name="connsiteX3" fmla="*/ 21289 w 670118"/>
              <a:gd name="connsiteY3" fmla="*/ 1069029 h 1080000"/>
              <a:gd name="connsiteX4" fmla="*/ 0 w 670118"/>
              <a:gd name="connsiteY4" fmla="*/ 1062421 h 1080000"/>
              <a:gd name="connsiteX5" fmla="*/ 0 w 670118"/>
              <a:gd name="connsiteY5" fmla="*/ 17579 h 1080000"/>
              <a:gd name="connsiteX6" fmla="*/ 21289 w 670118"/>
              <a:gd name="connsiteY6" fmla="*/ 10971 h 1080000"/>
              <a:gd name="connsiteX7" fmla="*/ 130118 w 670118"/>
              <a:gd name="connsiteY7"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118" h="1080000">
                <a:moveTo>
                  <a:pt x="130118" y="0"/>
                </a:moveTo>
                <a:cubicBezTo>
                  <a:pt x="428352" y="0"/>
                  <a:pt x="670118" y="241766"/>
                  <a:pt x="670118" y="540000"/>
                </a:cubicBezTo>
                <a:cubicBezTo>
                  <a:pt x="670118" y="838234"/>
                  <a:pt x="428352" y="1080000"/>
                  <a:pt x="130118" y="1080000"/>
                </a:cubicBezTo>
                <a:cubicBezTo>
                  <a:pt x="92839" y="1080000"/>
                  <a:pt x="56442" y="1076223"/>
                  <a:pt x="21289" y="1069029"/>
                </a:cubicBezTo>
                <a:lnTo>
                  <a:pt x="0" y="1062421"/>
                </a:lnTo>
                <a:lnTo>
                  <a:pt x="0" y="17579"/>
                </a:lnTo>
                <a:lnTo>
                  <a:pt x="21289" y="10971"/>
                </a:lnTo>
                <a:cubicBezTo>
                  <a:pt x="56442" y="3778"/>
                  <a:pt x="92839" y="0"/>
                  <a:pt x="130118"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4" y="549275"/>
            <a:ext cx="5437186" cy="2663806"/>
          </a:xfrm>
        </p:spPr>
        <p:txBody>
          <a:bodyPr vert="horz" wrap="square" lIns="0" tIns="0" rIns="0" bIns="0" rtlCol="0" anchor="b" anchorCtr="0">
            <a:normAutofit/>
          </a:bodyPr>
          <a:lstStyle/>
          <a:p>
            <a:r>
              <a:rPr lang="en-US" sz="4500" dirty="0"/>
              <a:t>How can a non-profit take advantage of payments and get solar?</a:t>
            </a:r>
          </a:p>
        </p:txBody>
      </p:sp>
      <p:grpSp>
        <p:nvGrpSpPr>
          <p:cNvPr id="3089" name="Group 3088">
            <a:extLst>
              <a:ext uri="{FF2B5EF4-FFF2-40B4-BE49-F238E27FC236}">
                <a16:creationId xmlns:a16="http://schemas.microsoft.com/office/drawing/2014/main" id="{7119AF2A-3C22-4BC0-A8C5-A077AA201C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7431" y="842413"/>
            <a:ext cx="762805" cy="734873"/>
            <a:chOff x="7950336" y="1300590"/>
            <a:chExt cx="762805" cy="734873"/>
          </a:xfrm>
        </p:grpSpPr>
        <p:sp>
          <p:nvSpPr>
            <p:cNvPr id="3090" name="Freeform 5">
              <a:extLst>
                <a:ext uri="{FF2B5EF4-FFF2-40B4-BE49-F238E27FC236}">
                  <a16:creationId xmlns:a16="http://schemas.microsoft.com/office/drawing/2014/main" id="{E2A3E344-FE73-466B-9169-50D95B1DEB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1" name="Freeform 6">
              <a:extLst>
                <a:ext uri="{FF2B5EF4-FFF2-40B4-BE49-F238E27FC236}">
                  <a16:creationId xmlns:a16="http://schemas.microsoft.com/office/drawing/2014/main" id="{DEA66A1E-1BD8-4765-A717-BA2202807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2" name="Freeform 8">
              <a:extLst>
                <a:ext uri="{FF2B5EF4-FFF2-40B4-BE49-F238E27FC236}">
                  <a16:creationId xmlns:a16="http://schemas.microsoft.com/office/drawing/2014/main" id="{D12B08F5-F02D-4B4E-975E-C41ED7AA9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635343" y="549275"/>
            <a:ext cx="4927600" cy="2771775"/>
          </a:xfrm>
          <a:custGeom>
            <a:avLst/>
            <a:gdLst/>
            <a:ahLst/>
            <a:cxnLst/>
            <a:rect l="l" t="t" r="r" b="b"/>
            <a:pathLst>
              <a:path w="5083992" h="2880518">
                <a:moveTo>
                  <a:pt x="0" y="0"/>
                </a:moveTo>
                <a:lnTo>
                  <a:pt x="5083992" y="0"/>
                </a:lnTo>
                <a:lnTo>
                  <a:pt x="5083992" y="2880518"/>
                </a:lnTo>
                <a:lnTo>
                  <a:pt x="0" y="2880518"/>
                </a:lnTo>
                <a:close/>
              </a:path>
            </a:pathLst>
          </a:custGeom>
        </p:spPr>
      </p:pic>
      <p:sp>
        <p:nvSpPr>
          <p:cNvPr id="3094" name="Freeform: Shape 3093">
            <a:extLst>
              <a:ext uri="{FF2B5EF4-FFF2-40B4-BE49-F238E27FC236}">
                <a16:creationId xmlns:a16="http://schemas.microsoft.com/office/drawing/2014/main" id="{57B709FF-BFDC-4D26-9990-BC26F14D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695687" y="5744830"/>
            <a:ext cx="998223" cy="1262947"/>
          </a:xfrm>
          <a:custGeom>
            <a:avLst/>
            <a:gdLst>
              <a:gd name="connsiteX0" fmla="*/ 458223 w 998223"/>
              <a:gd name="connsiteY0" fmla="*/ 0 h 1262947"/>
              <a:gd name="connsiteX1" fmla="*/ 982597 w 998223"/>
              <a:gd name="connsiteY1" fmla="*/ 931034 h 1262947"/>
              <a:gd name="connsiteX2" fmla="*/ 987252 w 998223"/>
              <a:gd name="connsiteY2" fmla="*/ 938533 h 1262947"/>
              <a:gd name="connsiteX3" fmla="*/ 998223 w 998223"/>
              <a:gd name="connsiteY3" fmla="*/ 992947 h 1262947"/>
              <a:gd name="connsiteX4" fmla="*/ 458223 w 998223"/>
              <a:gd name="connsiteY4" fmla="*/ 1262947 h 1262947"/>
              <a:gd name="connsiteX5" fmla="*/ 448893 w 998223"/>
              <a:gd name="connsiteY5" fmla="*/ 1262476 h 1262947"/>
              <a:gd name="connsiteX6" fmla="*/ 0 w 998223"/>
              <a:gd name="connsiteY6" fmla="*/ 813583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223" h="1262947">
                <a:moveTo>
                  <a:pt x="458223" y="0"/>
                </a:moveTo>
                <a:lnTo>
                  <a:pt x="982597" y="931034"/>
                </a:lnTo>
                <a:lnTo>
                  <a:pt x="987252" y="938533"/>
                </a:lnTo>
                <a:cubicBezTo>
                  <a:pt x="994446" y="956109"/>
                  <a:pt x="998223" y="974307"/>
                  <a:pt x="998223" y="992947"/>
                </a:cubicBezTo>
                <a:cubicBezTo>
                  <a:pt x="998223" y="1142064"/>
                  <a:pt x="756457" y="1262947"/>
                  <a:pt x="458223" y="1262947"/>
                </a:cubicBezTo>
                <a:lnTo>
                  <a:pt x="448893" y="1262476"/>
                </a:lnTo>
                <a:lnTo>
                  <a:pt x="0" y="813583"/>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27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6" name="Freeform: Shape 3095">
            <a:extLst>
              <a:ext uri="{FF2B5EF4-FFF2-40B4-BE49-F238E27FC236}">
                <a16:creationId xmlns:a16="http://schemas.microsoft.com/office/drawing/2014/main" id="{6F427B2B-E8F7-4FF7-AA4D-580128383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188044" y="6135961"/>
            <a:ext cx="540000" cy="976595"/>
          </a:xfrm>
          <a:custGeom>
            <a:avLst/>
            <a:gdLst>
              <a:gd name="connsiteX0" fmla="*/ 164903 w 540000"/>
              <a:gd name="connsiteY0" fmla="*/ 42436 h 976595"/>
              <a:gd name="connsiteX1" fmla="*/ 270000 w 540000"/>
              <a:gd name="connsiteY1" fmla="*/ 0 h 976595"/>
              <a:gd name="connsiteX2" fmla="*/ 540000 w 540000"/>
              <a:gd name="connsiteY2" fmla="*/ 540000 h 976595"/>
              <a:gd name="connsiteX3" fmla="*/ 539530 w 540000"/>
              <a:gd name="connsiteY3" fmla="*/ 549329 h 976595"/>
              <a:gd name="connsiteX4" fmla="*/ 112264 w 540000"/>
              <a:gd name="connsiteY4" fmla="*/ 976595 h 976595"/>
              <a:gd name="connsiteX5" fmla="*/ 79081 w 540000"/>
              <a:gd name="connsiteY5" fmla="*/ 921838 h 976595"/>
              <a:gd name="connsiteX6" fmla="*/ 0 w 540000"/>
              <a:gd name="connsiteY6" fmla="*/ 540000 h 976595"/>
              <a:gd name="connsiteX7" fmla="*/ 164903 w 540000"/>
              <a:gd name="connsiteY7" fmla="*/ 42436 h 9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976595">
                <a:moveTo>
                  <a:pt x="164903" y="42436"/>
                </a:moveTo>
                <a:cubicBezTo>
                  <a:pt x="197206" y="15110"/>
                  <a:pt x="232721" y="0"/>
                  <a:pt x="270000" y="0"/>
                </a:cubicBezTo>
                <a:cubicBezTo>
                  <a:pt x="419117" y="0"/>
                  <a:pt x="540000" y="241766"/>
                  <a:pt x="540000" y="540000"/>
                </a:cubicBezTo>
                <a:lnTo>
                  <a:pt x="539530" y="549329"/>
                </a:lnTo>
                <a:lnTo>
                  <a:pt x="112264" y="976595"/>
                </a:lnTo>
                <a:lnTo>
                  <a:pt x="79081" y="921838"/>
                </a:lnTo>
                <a:cubicBezTo>
                  <a:pt x="30221" y="824117"/>
                  <a:pt x="0" y="689117"/>
                  <a:pt x="0" y="540000"/>
                </a:cubicBezTo>
                <a:cubicBezTo>
                  <a:pt x="0" y="316324"/>
                  <a:pt x="67997" y="124412"/>
                  <a:pt x="164903" y="4243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409936"/>
            <a:ext cx="5437187" cy="2682889"/>
          </a:xfrm>
        </p:spPr>
        <p:txBody>
          <a:bodyPr vert="horz" wrap="square" lIns="0" tIns="0" rIns="0" bIns="0" rtlCol="0" anchor="t">
            <a:normAutofit/>
          </a:bodyPr>
          <a:lstStyle/>
          <a:p>
            <a:pPr marL="0">
              <a:buFont typeface="Arial" panose="020B0604020202020204" pitchFamily="34" charset="0"/>
              <a:buChar char="•"/>
            </a:pPr>
            <a:r>
              <a:rPr lang="en-US" sz="2000" dirty="0"/>
              <a:t>Buy the installation (have funds already, fund-raise, capital campaign, deep-pocket donor, borrow)</a:t>
            </a:r>
          </a:p>
          <a:p>
            <a:pPr marL="0">
              <a:buFont typeface="Arial" panose="020B0604020202020204" pitchFamily="34" charset="0"/>
              <a:buChar char="•"/>
            </a:pPr>
            <a:r>
              <a:rPr lang="en-US" sz="2000" dirty="0"/>
              <a:t>Set up PPA with Installer or LLC made up of congregants or altruistic investors (investor model)</a:t>
            </a:r>
          </a:p>
          <a:p>
            <a:pPr marL="0">
              <a:buFont typeface="Arial" panose="020B0604020202020204" pitchFamily="34" charset="0"/>
              <a:buChar char="•"/>
            </a:pPr>
            <a:r>
              <a:rPr lang="en-US" sz="2000" dirty="0"/>
              <a:t>PPA via a third-party</a:t>
            </a:r>
          </a:p>
          <a:p>
            <a:pPr marL="0">
              <a:buFont typeface="Arial" panose="020B0604020202020204" pitchFamily="34" charset="0"/>
              <a:buChar char="•"/>
            </a:pPr>
            <a:endParaRPr lang="en-US" sz="1600" dirty="0"/>
          </a:p>
        </p:txBody>
      </p:sp>
      <p:pic>
        <p:nvPicPr>
          <p:cNvPr id="3074" name="Picture 2">
            <a:extLst>
              <a:ext uri="{FF2B5EF4-FFF2-40B4-BE49-F238E27FC236}">
                <a16:creationId xmlns:a16="http://schemas.microsoft.com/office/drawing/2014/main" id="{9222E1BE-DDA2-1937-AE6B-B3CD20B81B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76993" y="3536950"/>
            <a:ext cx="4844300" cy="2773362"/>
          </a:xfrm>
          <a:custGeom>
            <a:avLst/>
            <a:gdLst/>
            <a:ahLst/>
            <a:cxnLst/>
            <a:rect l="l" t="t" r="r" b="b"/>
            <a:pathLst>
              <a:path w="5083992" h="2880518">
                <a:moveTo>
                  <a:pt x="0" y="0"/>
                </a:moveTo>
                <a:lnTo>
                  <a:pt x="5083992" y="0"/>
                </a:lnTo>
                <a:lnTo>
                  <a:pt x="5083992" y="2880518"/>
                </a:lnTo>
                <a:lnTo>
                  <a:pt x="0" y="2880518"/>
                </a:lnTo>
                <a:close/>
              </a:path>
            </a:pathLst>
          </a:cu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12</a:t>
            </a:fld>
            <a:endParaRPr lang="en-US">
              <a:solidFill>
                <a:schemeClr val="tx1">
                  <a:alpha val="80000"/>
                </a:schemeClr>
              </a:solidFill>
            </a:endParaRPr>
          </a:p>
        </p:txBody>
      </p:sp>
    </p:spTree>
    <p:extLst>
      <p:ext uri="{BB962C8B-B14F-4D97-AF65-F5344CB8AC3E}">
        <p14:creationId xmlns:p14="http://schemas.microsoft.com/office/powerpoint/2010/main" val="191743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a:normAutofit/>
          </a:bodyPr>
          <a:lstStyle/>
          <a:p>
            <a:r>
              <a:rPr lang="en-US" dirty="0"/>
              <a:t>The way to get started is to quit talking and begin doing.</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a:lstStyle/>
          <a:p>
            <a:r>
              <a:rPr lang="en-US" dirty="0"/>
              <a:t>Walt Disney</a:t>
            </a:r>
          </a:p>
          <a:p>
            <a:endParaRPr lang="en-US" dirty="0"/>
          </a:p>
        </p:txBody>
      </p:sp>
      <p:pic>
        <p:nvPicPr>
          <p:cNvPr id="18" name="Picture Placeholder 17" descr="A person drawing on a white board">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535809" y="656633"/>
            <a:ext cx="5132388" cy="5132388"/>
          </a:xfrm>
        </p:spPr>
      </p:pic>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13</a:t>
            </a:fld>
            <a:endParaRPr lang="en-US"/>
          </a:p>
        </p:txBody>
      </p:sp>
    </p:spTree>
    <p:extLst>
      <p:ext uri="{BB962C8B-B14F-4D97-AF65-F5344CB8AC3E}">
        <p14:creationId xmlns:p14="http://schemas.microsoft.com/office/powerpoint/2010/main" val="39551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a:lstStyle/>
          <a:p>
            <a:r>
              <a:rPr lang="en-US" dirty="0"/>
              <a:t>Summary</a:t>
            </a:r>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051425" y="4234375"/>
            <a:ext cx="6589712" cy="2272837"/>
          </a:xfrm>
        </p:spPr>
        <p:txBody>
          <a:bodyPr>
            <a:normAutofit/>
          </a:bodyPr>
          <a:lstStyle/>
          <a:p>
            <a:r>
              <a:rPr lang="en-US" dirty="0"/>
              <a:t>Solar panels cost money </a:t>
            </a:r>
          </a:p>
          <a:p>
            <a:r>
              <a:rPr lang="en-US" dirty="0"/>
              <a:t>30% Tax Credit that turns into a payment for non-profits</a:t>
            </a:r>
          </a:p>
          <a:p>
            <a:r>
              <a:rPr lang="en-US" dirty="0"/>
              <a:t>10% Additional payment if certain conditions are met</a:t>
            </a:r>
          </a:p>
          <a:p>
            <a:r>
              <a:rPr lang="en-US" dirty="0"/>
              <a:t>Start construction in 2023</a:t>
            </a:r>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14</a:t>
            </a:fld>
            <a:endParaRPr lang="en-US"/>
          </a:p>
        </p:txBody>
      </p:sp>
    </p:spTree>
    <p:extLst>
      <p:ext uri="{BB962C8B-B14F-4D97-AF65-F5344CB8AC3E}">
        <p14:creationId xmlns:p14="http://schemas.microsoft.com/office/powerpoint/2010/main" val="352156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Questions?</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t>Murray Rosenthal</a:t>
            </a:r>
          </a:p>
          <a:p>
            <a:r>
              <a:rPr lang="en-US" dirty="0"/>
              <a:t>scibridge0@gmail.com</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Date Placeholder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5" name="Footer Placeholder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15</a:t>
            </a:fld>
            <a:endParaRPr lang="en-U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n-US" dirty="0"/>
              <a:t>Introduction</a:t>
            </a:r>
          </a:p>
          <a:p>
            <a:r>
              <a:rPr lang="en-US" dirty="0"/>
              <a:t>Source of Information</a:t>
            </a:r>
          </a:p>
          <a:p>
            <a:r>
              <a:rPr lang="en-US" dirty="0"/>
              <a:t>Example of Solar Tax Credit</a:t>
            </a:r>
          </a:p>
          <a:p>
            <a:r>
              <a:rPr lang="en-US" dirty="0"/>
              <a:t>Details</a:t>
            </a:r>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dirty="0"/>
              <a:t>Sample Footer Text</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Friday, September 30, 2022</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Inflation Reduction Act o Non-Profit Benefits</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Typically, taxpayers can only claim federal income tax credits if they pay federal income tax. Because non-profits do not pay taxes, they could not get this credit until now.</a:t>
            </a:r>
            <a:endParaRPr lang="en-US" dirty="0"/>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Friday, September 30, 2022</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Inflation Reduction Act o Non-Profit Benefits</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4</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Inflation Reduction Act (“IRA”) was signed on 16 AUG 2022. Beginning 2023, it allows tax exempt entities to use certain tax credits created or expanded by the IRA, and for them effectively to be refundable.</a:t>
            </a:r>
            <a:endParaRPr lang="en-US" dirty="0"/>
          </a:p>
        </p:txBody>
      </p:sp>
    </p:spTree>
    <p:extLst>
      <p:ext uri="{BB962C8B-B14F-4D97-AF65-F5344CB8AC3E}">
        <p14:creationId xmlns:p14="http://schemas.microsoft.com/office/powerpoint/2010/main" val="1975938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dirty="0"/>
              <a:t>Introduction</a:t>
            </a:r>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dirty="0"/>
              <a:t>Friday, September 30, 2022</a:t>
            </a:r>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dirty="0"/>
              <a:t>Inflation Reduction Act o Non-Profit Benefits</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5</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many ways this benefits non-profits (e.g., purchase of an electric vehicle via the Clean Commercial Vehicle Tax Credit and the Energy Efficient Commercial Buildings Deduction) but we will focus on: </a:t>
            </a:r>
            <a:r>
              <a:rPr lang="en-US" dirty="0"/>
              <a:t>The Renewable Electricity Investment Tax Credit for wind, solar, etc.</a:t>
            </a:r>
          </a:p>
        </p:txBody>
      </p:sp>
    </p:spTree>
    <p:extLst>
      <p:ext uri="{BB962C8B-B14F-4D97-AF65-F5344CB8AC3E}">
        <p14:creationId xmlns:p14="http://schemas.microsoft.com/office/powerpoint/2010/main" val="109270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Freeform: Shape 15">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1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19">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2" name="Group 21">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3" name="Freeform: Shape 22">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23">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Oval 24">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25">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7" name="Rectangle 27">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a:extLst>
              <a:ext uri="{FF2B5EF4-FFF2-40B4-BE49-F238E27FC236}">
                <a16:creationId xmlns:a16="http://schemas.microsoft.com/office/drawing/2014/main" id="{CD00F026-7FED-FF85-E888-25D254ED57BE}"/>
              </a:ext>
            </a:extLst>
          </p:cNvPr>
          <p:cNvSpPr>
            <a:spLocks noGrp="1"/>
          </p:cNvSpPr>
          <p:nvPr>
            <p:ph type="subTitle" idx="1"/>
          </p:nvPr>
        </p:nvSpPr>
        <p:spPr>
          <a:xfrm>
            <a:off x="550863" y="3803406"/>
            <a:ext cx="3565525" cy="2289419"/>
          </a:xfrm>
        </p:spPr>
        <p:txBody>
          <a:bodyPr vert="horz" wrap="square" lIns="0" tIns="0" rIns="0" bIns="0" rtlCol="0">
            <a:normAutofit/>
          </a:bodyPr>
          <a:lstStyle/>
          <a:p>
            <a:pPr marL="0" indent="0">
              <a:lnSpc>
                <a:spcPct val="100000"/>
              </a:lnSpc>
            </a:pPr>
            <a:r>
              <a:rPr lang="en-US" sz="2000">
                <a:hlinkClick r:id="rId2"/>
              </a:rPr>
              <a:t>New Nonprofit Energy Tax Benefits &amp; Deductions - Zoom</a:t>
            </a:r>
            <a:endParaRPr lang="en-US" sz="2000"/>
          </a:p>
        </p:txBody>
      </p:sp>
      <p:grpSp>
        <p:nvGrpSpPr>
          <p:cNvPr id="48" name="Group 29">
            <a:extLst>
              <a:ext uri="{FF2B5EF4-FFF2-40B4-BE49-F238E27FC236}">
                <a16:creationId xmlns:a16="http://schemas.microsoft.com/office/drawing/2014/main" id="{69EC2F64-8F06-4CEE-9EA2-76D0D21247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232" y="437141"/>
            <a:ext cx="631474" cy="634502"/>
            <a:chOff x="-61232" y="437141"/>
            <a:chExt cx="631474" cy="634502"/>
          </a:xfrm>
        </p:grpSpPr>
        <p:sp>
          <p:nvSpPr>
            <p:cNvPr id="49" name="Freeform: Shape 30">
              <a:extLst>
                <a:ext uri="{FF2B5EF4-FFF2-40B4-BE49-F238E27FC236}">
                  <a16:creationId xmlns:a16="http://schemas.microsoft.com/office/drawing/2014/main" id="{C090B7B3-EF52-4999-A926-D35E4F0C3E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705" y="375204"/>
              <a:ext cx="507599" cy="631474"/>
            </a:xfrm>
            <a:custGeom>
              <a:avLst/>
              <a:gdLst>
                <a:gd name="connsiteX0" fmla="*/ 237599 w 507599"/>
                <a:gd name="connsiteY0" fmla="*/ 0 h 631474"/>
                <a:gd name="connsiteX1" fmla="*/ 499786 w 507599"/>
                <a:gd name="connsiteY1" fmla="*/ 465517 h 631474"/>
                <a:gd name="connsiteX2" fmla="*/ 502114 w 507599"/>
                <a:gd name="connsiteY2" fmla="*/ 469267 h 631474"/>
                <a:gd name="connsiteX3" fmla="*/ 507599 w 507599"/>
                <a:gd name="connsiteY3" fmla="*/ 496474 h 631474"/>
                <a:gd name="connsiteX4" fmla="*/ 237599 w 507599"/>
                <a:gd name="connsiteY4" fmla="*/ 631474 h 631474"/>
                <a:gd name="connsiteX5" fmla="*/ 206472 w 507599"/>
                <a:gd name="connsiteY5" fmla="*/ 628332 h 631474"/>
                <a:gd name="connsiteX6" fmla="*/ 0 w 507599"/>
                <a:gd name="connsiteY6" fmla="*/ 421860 h 6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99" h="631474">
                  <a:moveTo>
                    <a:pt x="237599" y="0"/>
                  </a:moveTo>
                  <a:lnTo>
                    <a:pt x="499786" y="465517"/>
                  </a:lnTo>
                  <a:lnTo>
                    <a:pt x="502114" y="469267"/>
                  </a:lnTo>
                  <a:cubicBezTo>
                    <a:pt x="505711" y="478055"/>
                    <a:pt x="507599" y="487154"/>
                    <a:pt x="507599" y="496474"/>
                  </a:cubicBezTo>
                  <a:cubicBezTo>
                    <a:pt x="507599" y="571032"/>
                    <a:pt x="386716" y="631474"/>
                    <a:pt x="237599" y="631474"/>
                  </a:cubicBezTo>
                  <a:lnTo>
                    <a:pt x="206472" y="628332"/>
                  </a:lnTo>
                  <a:lnTo>
                    <a:pt x="0" y="42186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Shape 31">
              <a:extLst>
                <a:ext uri="{FF2B5EF4-FFF2-40B4-BE49-F238E27FC236}">
                  <a16:creationId xmlns:a16="http://schemas.microsoft.com/office/drawing/2014/main" id="{B6552C80-AED0-4927-9F36-CD15EC9C4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6132" y="570168"/>
              <a:ext cx="270000" cy="501475"/>
            </a:xfrm>
            <a:custGeom>
              <a:avLst/>
              <a:gdLst>
                <a:gd name="connsiteX0" fmla="*/ 66509 w 270000"/>
                <a:gd name="connsiteY0" fmla="*/ 501475 h 501475"/>
                <a:gd name="connsiteX1" fmla="*/ 59520 w 270000"/>
                <a:gd name="connsiteY1" fmla="*/ 493888 h 501475"/>
                <a:gd name="connsiteX2" fmla="*/ 0 w 270000"/>
                <a:gd name="connsiteY2" fmla="*/ 270000 h 501475"/>
                <a:gd name="connsiteX3" fmla="*/ 135000 w 270000"/>
                <a:gd name="connsiteY3" fmla="*/ 0 h 501475"/>
                <a:gd name="connsiteX4" fmla="*/ 270000 w 270000"/>
                <a:gd name="connsiteY4" fmla="*/ 270000 h 501475"/>
                <a:gd name="connsiteX5" fmla="*/ 266858 w 270000"/>
                <a:gd name="connsiteY5" fmla="*/ 301126 h 501475"/>
                <a:gd name="connsiteX6" fmla="*/ 144422 w 270000"/>
                <a:gd name="connsiteY6" fmla="*/ 423562 h 5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00" h="501475">
                  <a:moveTo>
                    <a:pt x="66509" y="501475"/>
                  </a:moveTo>
                  <a:lnTo>
                    <a:pt x="59520" y="493888"/>
                  </a:lnTo>
                  <a:cubicBezTo>
                    <a:pt x="23610" y="445367"/>
                    <a:pt x="0" y="363198"/>
                    <a:pt x="0" y="270000"/>
                  </a:cubicBezTo>
                  <a:cubicBezTo>
                    <a:pt x="0" y="120883"/>
                    <a:pt x="60442" y="0"/>
                    <a:pt x="135000" y="0"/>
                  </a:cubicBezTo>
                  <a:cubicBezTo>
                    <a:pt x="209558" y="0"/>
                    <a:pt x="270000" y="120883"/>
                    <a:pt x="270000" y="270000"/>
                  </a:cubicBezTo>
                  <a:lnTo>
                    <a:pt x="266858" y="301126"/>
                  </a:lnTo>
                  <a:lnTo>
                    <a:pt x="144422" y="423562"/>
                  </a:lnTo>
                  <a:close/>
                </a:path>
              </a:pathLst>
            </a:cu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Title 5">
            <a:extLst>
              <a:ext uri="{FF2B5EF4-FFF2-40B4-BE49-F238E27FC236}">
                <a16:creationId xmlns:a16="http://schemas.microsoft.com/office/drawing/2014/main" id="{0DB8B640-82B5-55E3-9E44-C49AE1A65BDD}"/>
              </a:ext>
            </a:extLst>
          </p:cNvPr>
          <p:cNvSpPr>
            <a:spLocks noGrp="1"/>
          </p:cNvSpPr>
          <p:nvPr>
            <p:ph type="ctrTitle"/>
          </p:nvPr>
        </p:nvSpPr>
        <p:spPr>
          <a:xfrm>
            <a:off x="550864" y="548147"/>
            <a:ext cx="3565524" cy="3035785"/>
          </a:xfrm>
        </p:spPr>
        <p:txBody>
          <a:bodyPr vert="horz" wrap="square" lIns="0" tIns="0" rIns="0" bIns="0" rtlCol="0" anchor="b" anchorCtr="0">
            <a:normAutofit/>
          </a:bodyPr>
          <a:lstStyle/>
          <a:p>
            <a:pPr>
              <a:lnSpc>
                <a:spcPct val="100000"/>
              </a:lnSpc>
            </a:pPr>
            <a:r>
              <a:rPr lang="en-US" sz="4800" dirty="0"/>
              <a:t>Source: Webinar Sept 14, 2022</a:t>
            </a:r>
          </a:p>
        </p:txBody>
      </p:sp>
      <p:sp>
        <p:nvSpPr>
          <p:cNvPr id="51" name="Oval 33">
            <a:extLst>
              <a:ext uri="{FF2B5EF4-FFF2-40B4-BE49-F238E27FC236}">
                <a16:creationId xmlns:a16="http://schemas.microsoft.com/office/drawing/2014/main" id="{F77FE770-280D-4DDD-96A8-7FD8E9BC3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6566" y="91366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Placeholder 10" descr="Graphical user interface, text, application, chat or text message&#10;&#10;Description automatically generated">
            <a:extLst>
              <a:ext uri="{FF2B5EF4-FFF2-40B4-BE49-F238E27FC236}">
                <a16:creationId xmlns:a16="http://schemas.microsoft.com/office/drawing/2014/main" id="{8C47164A-70F9-3880-9948-526DEA841073}"/>
              </a:ext>
            </a:extLst>
          </p:cNvPr>
          <p:cNvPicPr>
            <a:picLocks noGrp="1" noChangeAspect="1"/>
          </p:cNvPicPr>
          <p:nvPr>
            <p:ph type="pic" sz="quarter" idx="13"/>
          </p:nvPr>
        </p:nvPicPr>
        <p:blipFill rotWithShape="1">
          <a:blip r:embed="rId3"/>
          <a:srcRect t="1693" b="1693"/>
          <a:stretch/>
        </p:blipFill>
        <p:spPr>
          <a:xfrm>
            <a:off x="5652016" y="570200"/>
            <a:ext cx="4887996" cy="2750850"/>
          </a:xfrm>
          <a:custGeom>
            <a:avLst/>
            <a:gdLst/>
            <a:ahLst/>
            <a:cxnLst/>
            <a:rect l="l" t="t" r="r" b="b"/>
            <a:pathLst>
              <a:path w="7090239" h="2734921">
                <a:moveTo>
                  <a:pt x="0" y="0"/>
                </a:moveTo>
                <a:lnTo>
                  <a:pt x="7090239" y="0"/>
                </a:lnTo>
                <a:lnTo>
                  <a:pt x="7090239" y="2734921"/>
                </a:lnTo>
                <a:lnTo>
                  <a:pt x="0" y="2734921"/>
                </a:lnTo>
                <a:close/>
              </a:path>
            </a:pathLst>
          </a:custGeom>
        </p:spPr>
      </p:pic>
      <p:pic>
        <p:nvPicPr>
          <p:cNvPr id="9" name="Picture 8" descr="Logo&#10;&#10;Description automatically generated with low confidence">
            <a:extLst>
              <a:ext uri="{FF2B5EF4-FFF2-40B4-BE49-F238E27FC236}">
                <a16:creationId xmlns:a16="http://schemas.microsoft.com/office/drawing/2014/main" id="{CC5C2815-412E-A562-8049-19050886A6DC}"/>
              </a:ext>
            </a:extLst>
          </p:cNvPr>
          <p:cNvPicPr>
            <a:picLocks noChangeAspect="1"/>
          </p:cNvPicPr>
          <p:nvPr/>
        </p:nvPicPr>
        <p:blipFill>
          <a:blip r:embed="rId4"/>
          <a:stretch>
            <a:fillRect/>
          </a:stretch>
        </p:blipFill>
        <p:spPr>
          <a:xfrm>
            <a:off x="4550894" y="4126521"/>
            <a:ext cx="7090239" cy="1577577"/>
          </a:xfrm>
          <a:custGeom>
            <a:avLst/>
            <a:gdLst/>
            <a:ahLst/>
            <a:cxnLst/>
            <a:rect l="l" t="t" r="r" b="b"/>
            <a:pathLst>
              <a:path w="7090239" h="2734921">
                <a:moveTo>
                  <a:pt x="0" y="0"/>
                </a:moveTo>
                <a:lnTo>
                  <a:pt x="7090239" y="0"/>
                </a:lnTo>
                <a:lnTo>
                  <a:pt x="7090239" y="2734921"/>
                </a:lnTo>
                <a:lnTo>
                  <a:pt x="0" y="2734921"/>
                </a:lnTo>
                <a:close/>
              </a:path>
            </a:pathLst>
          </a:custGeom>
        </p:spPr>
      </p:pic>
      <p:sp>
        <p:nvSpPr>
          <p:cNvPr id="3" name="Date Placeholder 2">
            <a:extLst>
              <a:ext uri="{FF2B5EF4-FFF2-40B4-BE49-F238E27FC236}">
                <a16:creationId xmlns:a16="http://schemas.microsoft.com/office/drawing/2014/main" id="{43CF2215-01AE-4F0A-D42E-261662BC8E7C}"/>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4" name="Footer Placeholder 3">
            <a:extLst>
              <a:ext uri="{FF2B5EF4-FFF2-40B4-BE49-F238E27FC236}">
                <a16:creationId xmlns:a16="http://schemas.microsoft.com/office/drawing/2014/main" id="{695E7C00-128A-7BA0-0353-852890E1C01D}"/>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36" name="Freeform: Shape 35">
            <a:extLst>
              <a:ext uri="{FF2B5EF4-FFF2-40B4-BE49-F238E27FC236}">
                <a16:creationId xmlns:a16="http://schemas.microsoft.com/office/drawing/2014/main" id="{63437291-597B-452C-9CD1-AAA2D823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914626" y="5988981"/>
            <a:ext cx="1564187" cy="926985"/>
          </a:xfrm>
          <a:custGeom>
            <a:avLst/>
            <a:gdLst>
              <a:gd name="connsiteX0" fmla="*/ 1292680 w 1564187"/>
              <a:gd name="connsiteY0" fmla="*/ 271508 h 926985"/>
              <a:gd name="connsiteX1" fmla="*/ 1564187 w 1564187"/>
              <a:gd name="connsiteY1" fmla="*/ 926985 h 926985"/>
              <a:gd name="connsiteX2" fmla="*/ 1100694 w 1564187"/>
              <a:gd name="connsiteY2" fmla="*/ 926985 h 926985"/>
              <a:gd name="connsiteX3" fmla="*/ 637203 w 1564187"/>
              <a:gd name="connsiteY3" fmla="*/ 463493 h 926985"/>
              <a:gd name="connsiteX4" fmla="*/ 378060 w 1564187"/>
              <a:gd name="connsiteY4" fmla="*/ 542650 h 926985"/>
              <a:gd name="connsiteX5" fmla="*/ 328577 w 1564187"/>
              <a:gd name="connsiteY5" fmla="*/ 583476 h 926985"/>
              <a:gd name="connsiteX6" fmla="*/ 0 w 1564187"/>
              <a:gd name="connsiteY6" fmla="*/ 254899 h 926985"/>
              <a:gd name="connsiteX7" fmla="*/ 47554 w 1564187"/>
              <a:gd name="connsiteY7" fmla="*/ 211679 h 926985"/>
              <a:gd name="connsiteX8" fmla="*/ 637203 w 1564187"/>
              <a:gd name="connsiteY8" fmla="*/ 0 h 926985"/>
              <a:gd name="connsiteX9" fmla="*/ 1292680 w 1564187"/>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87" h="926985">
                <a:moveTo>
                  <a:pt x="1292680" y="271508"/>
                </a:moveTo>
                <a:cubicBezTo>
                  <a:pt x="1460431" y="439259"/>
                  <a:pt x="1564187" y="671005"/>
                  <a:pt x="1564187" y="926985"/>
                </a:cubicBezTo>
                <a:lnTo>
                  <a:pt x="1100694" y="926985"/>
                </a:lnTo>
                <a:cubicBezTo>
                  <a:pt x="1100694" y="671005"/>
                  <a:pt x="893182" y="463493"/>
                  <a:pt x="637203" y="463493"/>
                </a:cubicBezTo>
                <a:cubicBezTo>
                  <a:pt x="541210" y="463493"/>
                  <a:pt x="452034" y="492674"/>
                  <a:pt x="378060" y="542650"/>
                </a:cubicBezTo>
                <a:lnTo>
                  <a:pt x="328577" y="583476"/>
                </a:lnTo>
                <a:lnTo>
                  <a:pt x="0" y="254899"/>
                </a:lnTo>
                <a:lnTo>
                  <a:pt x="47554" y="211679"/>
                </a:lnTo>
                <a:cubicBezTo>
                  <a:pt x="207792" y="79438"/>
                  <a:pt x="413221" y="0"/>
                  <a:pt x="637203" y="0"/>
                </a:cubicBezTo>
                <a:cubicBezTo>
                  <a:pt x="893182" y="0"/>
                  <a:pt x="1124928" y="103757"/>
                  <a:pt x="1292680"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5" name="Slide Number Placeholder 4">
            <a:extLst>
              <a:ext uri="{FF2B5EF4-FFF2-40B4-BE49-F238E27FC236}">
                <a16:creationId xmlns:a16="http://schemas.microsoft.com/office/drawing/2014/main" id="{92F8836D-122C-F495-1C57-32802601EA67}"/>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6</a:t>
            </a:fld>
            <a:endParaRPr lang="en-US">
              <a:solidFill>
                <a:schemeClr val="tx1">
                  <a:alpha val="80000"/>
                </a:schemeClr>
              </a:solidFill>
            </a:endParaRPr>
          </a:p>
        </p:txBody>
      </p:sp>
      <p:sp>
        <p:nvSpPr>
          <p:cNvPr id="38" name="Freeform: Shape 37">
            <a:extLst>
              <a:ext uri="{FF2B5EF4-FFF2-40B4-BE49-F238E27FC236}">
                <a16:creationId xmlns:a16="http://schemas.microsoft.com/office/drawing/2014/main" id="{CF07E0C9-4EB6-4A7B-809B-0C5C5E21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006442" y="5981236"/>
            <a:ext cx="1534673" cy="1042921"/>
          </a:xfrm>
          <a:custGeom>
            <a:avLst/>
            <a:gdLst>
              <a:gd name="connsiteX0" fmla="*/ 1197337 w 1534673"/>
              <a:gd name="connsiteY0" fmla="*/ 238153 h 1042921"/>
              <a:gd name="connsiteX1" fmla="*/ 1534673 w 1534673"/>
              <a:gd name="connsiteY1" fmla="*/ 1042921 h 1042921"/>
              <a:gd name="connsiteX2" fmla="*/ 1071180 w 1534673"/>
              <a:gd name="connsiteY2" fmla="*/ 1042921 h 1042921"/>
              <a:gd name="connsiteX3" fmla="*/ 607688 w 1534673"/>
              <a:gd name="connsiteY3" fmla="*/ 521461 h 1042921"/>
              <a:gd name="connsiteX4" fmla="*/ 427277 w 1534673"/>
              <a:gd name="connsiteY4" fmla="*/ 562440 h 1042921"/>
              <a:gd name="connsiteX5" fmla="*/ 351882 w 1534673"/>
              <a:gd name="connsiteY5" fmla="*/ 608481 h 1042921"/>
              <a:gd name="connsiteX6" fmla="*/ 0 w 1534673"/>
              <a:gd name="connsiteY6" fmla="*/ 256600 h 1042921"/>
              <a:gd name="connsiteX7" fmla="*/ 18040 w 1534673"/>
              <a:gd name="connsiteY7" fmla="*/ 238152 h 1042921"/>
              <a:gd name="connsiteX8" fmla="*/ 607688 w 1534673"/>
              <a:gd name="connsiteY8" fmla="*/ 0 h 1042921"/>
              <a:gd name="connsiteX9" fmla="*/ 1197337 w 1534673"/>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673" h="1042921">
                <a:moveTo>
                  <a:pt x="1197337" y="238153"/>
                </a:moveTo>
                <a:cubicBezTo>
                  <a:pt x="1403356" y="429440"/>
                  <a:pt x="1534673" y="718927"/>
                  <a:pt x="1534673" y="1042921"/>
                </a:cubicBezTo>
                <a:lnTo>
                  <a:pt x="1071180" y="1042921"/>
                </a:lnTo>
                <a:cubicBezTo>
                  <a:pt x="1071180" y="754926"/>
                  <a:pt x="863668" y="521461"/>
                  <a:pt x="607688" y="521461"/>
                </a:cubicBezTo>
                <a:cubicBezTo>
                  <a:pt x="543694" y="521461"/>
                  <a:pt x="482728" y="536052"/>
                  <a:pt x="427277" y="562440"/>
                </a:cubicBezTo>
                <a:lnTo>
                  <a:pt x="351882" y="608481"/>
                </a:lnTo>
                <a:lnTo>
                  <a:pt x="0" y="256600"/>
                </a:lnTo>
                <a:lnTo>
                  <a:pt x="18040" y="238152"/>
                </a:lnTo>
                <a:cubicBezTo>
                  <a:pt x="178278" y="89374"/>
                  <a:pt x="383706" y="0"/>
                  <a:pt x="607688" y="0"/>
                </a:cubicBezTo>
                <a:cubicBezTo>
                  <a:pt x="831670" y="0"/>
                  <a:pt x="1037099" y="89374"/>
                  <a:pt x="1197337"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Oval 39">
            <a:extLst>
              <a:ext uri="{FF2B5EF4-FFF2-40B4-BE49-F238E27FC236}">
                <a16:creationId xmlns:a16="http://schemas.microsoft.com/office/drawing/2014/main" id="{6D5AEBCB-3691-4336-A5FB-0B0991ADA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0438" y="616032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6042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3" name="Oval 103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5" name="Oval 103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37" name="Group 103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38" name="Freeform: Shape 103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0" name="Oval 103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1" name="Oval 104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43" name="Rectangle 104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47" name="Group 1046">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1048" name="Freeform: Shape 1047">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9" name="Oval 1048">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Title 5">
            <a:extLst>
              <a:ext uri="{FF2B5EF4-FFF2-40B4-BE49-F238E27FC236}">
                <a16:creationId xmlns:a16="http://schemas.microsoft.com/office/drawing/2014/main" id="{0C4080EE-10DD-0E70-3420-59BC5E0DBA74}"/>
              </a:ext>
            </a:extLst>
          </p:cNvPr>
          <p:cNvSpPr>
            <a:spLocks noGrp="1"/>
          </p:cNvSpPr>
          <p:nvPr>
            <p:ph type="ctrTitle"/>
          </p:nvPr>
        </p:nvSpPr>
        <p:spPr>
          <a:xfrm>
            <a:off x="550863" y="1697756"/>
            <a:ext cx="3565524" cy="3034657"/>
          </a:xfrm>
        </p:spPr>
        <p:txBody>
          <a:bodyPr vert="horz" wrap="square" lIns="0" tIns="0" rIns="0" bIns="0" rtlCol="0" anchor="b" anchorCtr="0">
            <a:normAutofit fontScale="90000"/>
          </a:bodyPr>
          <a:lstStyle/>
          <a:p>
            <a:pPr>
              <a:lnSpc>
                <a:spcPct val="100000"/>
              </a:lnSpc>
            </a:pPr>
            <a:r>
              <a:rPr lang="en-US" sz="4800" dirty="0"/>
              <a:t>Still up in the air. Waiting for IRS Guidance on How to Apply for payment.</a:t>
            </a:r>
          </a:p>
        </p:txBody>
      </p:sp>
      <p:grpSp>
        <p:nvGrpSpPr>
          <p:cNvPr id="1051" name="Group 1050">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1052"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3"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4"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Subtitle 6">
            <a:extLst>
              <a:ext uri="{FF2B5EF4-FFF2-40B4-BE49-F238E27FC236}">
                <a16:creationId xmlns:a16="http://schemas.microsoft.com/office/drawing/2014/main" id="{D8B5E17F-4FC0-FEF2-7E46-B90D92E0A129}"/>
              </a:ext>
            </a:extLst>
          </p:cNvPr>
          <p:cNvSpPr>
            <a:spLocks noGrp="1"/>
          </p:cNvSpPr>
          <p:nvPr>
            <p:ph type="subTitle" idx="1"/>
          </p:nvPr>
        </p:nvSpPr>
        <p:spPr>
          <a:xfrm>
            <a:off x="550863" y="3803406"/>
            <a:ext cx="3565525" cy="2289419"/>
          </a:xfrm>
        </p:spPr>
        <p:txBody>
          <a:bodyPr vert="horz" wrap="square" lIns="0" tIns="0" rIns="0" bIns="0" rtlCol="0">
            <a:normAutofit/>
          </a:bodyPr>
          <a:lstStyle/>
          <a:p>
            <a:pPr marL="0" indent="0">
              <a:lnSpc>
                <a:spcPct val="100000"/>
              </a:lnSpc>
            </a:pPr>
            <a:endParaRPr lang="en-US" sz="2000"/>
          </a:p>
        </p:txBody>
      </p:sp>
      <p:pic>
        <p:nvPicPr>
          <p:cNvPr id="1026" name="Picture 2">
            <a:extLst>
              <a:ext uri="{FF2B5EF4-FFF2-40B4-BE49-F238E27FC236}">
                <a16:creationId xmlns:a16="http://schemas.microsoft.com/office/drawing/2014/main" id="{1FE9042C-7596-9AE5-DE54-70A4A7F9143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24108" y="549275"/>
            <a:ext cx="3888699" cy="5761037"/>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C3FD9ABF-C2E8-24F8-7B36-E584C3F150A1}"/>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4" name="Footer Placeholder 3">
            <a:extLst>
              <a:ext uri="{FF2B5EF4-FFF2-40B4-BE49-F238E27FC236}">
                <a16:creationId xmlns:a16="http://schemas.microsoft.com/office/drawing/2014/main" id="{AC49529D-860F-5121-A23A-247C969BA4AA}"/>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5" name="Slide Number Placeholder 4">
            <a:extLst>
              <a:ext uri="{FF2B5EF4-FFF2-40B4-BE49-F238E27FC236}">
                <a16:creationId xmlns:a16="http://schemas.microsoft.com/office/drawing/2014/main" id="{7BF91282-77A6-DD75-D208-8B0B429F1DA5}"/>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7</a:t>
            </a:fld>
            <a:endParaRPr lang="en-US">
              <a:solidFill>
                <a:schemeClr val="tx1">
                  <a:alpha val="80000"/>
                </a:schemeClr>
              </a:solidFill>
            </a:endParaRPr>
          </a:p>
        </p:txBody>
      </p:sp>
    </p:spTree>
    <p:extLst>
      <p:ext uri="{BB962C8B-B14F-4D97-AF65-F5344CB8AC3E}">
        <p14:creationId xmlns:p14="http://schemas.microsoft.com/office/powerpoint/2010/main" val="412965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1" name="Group 6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2" name="Freeform: Shape 6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Oval 6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7" name="Rectangle 6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533594"/>
            <a:ext cx="4793390" cy="4559231"/>
          </a:xfrm>
        </p:spPr>
        <p:txBody>
          <a:bodyPr vert="horz" wrap="square" lIns="0" tIns="0" rIns="0" bIns="0" rtlCol="0">
            <a:normAutofit/>
          </a:bodyPr>
          <a:lstStyle/>
          <a:p>
            <a:pPr marL="0" indent="0">
              <a:lnSpc>
                <a:spcPct val="90000"/>
              </a:lnSpc>
            </a:pPr>
            <a:r>
              <a:rPr lang="en-US" dirty="0"/>
              <a:t>A House of Worship (HoW) accepts a contract to purchase a qualifying 12 kW capacity solar panel system for its office on November 1, 2022, for $35,000. The system is installed on January 7, 2023. The HoW is entitled to a Renewable Energy Investment Tax Credit of 30 percent, or $10,500, which it can receive as a cash payment. Guidance will need to be issued by the IRS on how to claim this credit.</a:t>
            </a:r>
          </a:p>
        </p:txBody>
      </p:sp>
      <p:grpSp>
        <p:nvGrpSpPr>
          <p:cNvPr id="69" name="Group 68">
            <a:extLst>
              <a:ext uri="{FF2B5EF4-FFF2-40B4-BE49-F238E27FC236}">
                <a16:creationId xmlns:a16="http://schemas.microsoft.com/office/drawing/2014/main" id="{69EC2F64-8F06-4CEE-9EA2-76D0D21247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232" y="437141"/>
            <a:ext cx="631474" cy="634502"/>
            <a:chOff x="-61232" y="437141"/>
            <a:chExt cx="631474" cy="634502"/>
          </a:xfrm>
        </p:grpSpPr>
        <p:sp>
          <p:nvSpPr>
            <p:cNvPr id="70" name="Freeform: Shape 69">
              <a:extLst>
                <a:ext uri="{FF2B5EF4-FFF2-40B4-BE49-F238E27FC236}">
                  <a16:creationId xmlns:a16="http://schemas.microsoft.com/office/drawing/2014/main" id="{C090B7B3-EF52-4999-A926-D35E4F0C3E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705" y="375204"/>
              <a:ext cx="507599" cy="631474"/>
            </a:xfrm>
            <a:custGeom>
              <a:avLst/>
              <a:gdLst>
                <a:gd name="connsiteX0" fmla="*/ 237599 w 507599"/>
                <a:gd name="connsiteY0" fmla="*/ 0 h 631474"/>
                <a:gd name="connsiteX1" fmla="*/ 499786 w 507599"/>
                <a:gd name="connsiteY1" fmla="*/ 465517 h 631474"/>
                <a:gd name="connsiteX2" fmla="*/ 502114 w 507599"/>
                <a:gd name="connsiteY2" fmla="*/ 469267 h 631474"/>
                <a:gd name="connsiteX3" fmla="*/ 507599 w 507599"/>
                <a:gd name="connsiteY3" fmla="*/ 496474 h 631474"/>
                <a:gd name="connsiteX4" fmla="*/ 237599 w 507599"/>
                <a:gd name="connsiteY4" fmla="*/ 631474 h 631474"/>
                <a:gd name="connsiteX5" fmla="*/ 206472 w 507599"/>
                <a:gd name="connsiteY5" fmla="*/ 628332 h 631474"/>
                <a:gd name="connsiteX6" fmla="*/ 0 w 507599"/>
                <a:gd name="connsiteY6" fmla="*/ 421860 h 6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99" h="631474">
                  <a:moveTo>
                    <a:pt x="237599" y="0"/>
                  </a:moveTo>
                  <a:lnTo>
                    <a:pt x="499786" y="465517"/>
                  </a:lnTo>
                  <a:lnTo>
                    <a:pt x="502114" y="469267"/>
                  </a:lnTo>
                  <a:cubicBezTo>
                    <a:pt x="505711" y="478055"/>
                    <a:pt x="507599" y="487154"/>
                    <a:pt x="507599" y="496474"/>
                  </a:cubicBezTo>
                  <a:cubicBezTo>
                    <a:pt x="507599" y="571032"/>
                    <a:pt x="386716" y="631474"/>
                    <a:pt x="237599" y="631474"/>
                  </a:cubicBezTo>
                  <a:lnTo>
                    <a:pt x="206472" y="628332"/>
                  </a:lnTo>
                  <a:lnTo>
                    <a:pt x="0" y="42186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Freeform: Shape 70">
              <a:extLst>
                <a:ext uri="{FF2B5EF4-FFF2-40B4-BE49-F238E27FC236}">
                  <a16:creationId xmlns:a16="http://schemas.microsoft.com/office/drawing/2014/main" id="{B6552C80-AED0-4927-9F36-CD15EC9C4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6132" y="570168"/>
              <a:ext cx="270000" cy="501475"/>
            </a:xfrm>
            <a:custGeom>
              <a:avLst/>
              <a:gdLst>
                <a:gd name="connsiteX0" fmla="*/ 66509 w 270000"/>
                <a:gd name="connsiteY0" fmla="*/ 501475 h 501475"/>
                <a:gd name="connsiteX1" fmla="*/ 59520 w 270000"/>
                <a:gd name="connsiteY1" fmla="*/ 493888 h 501475"/>
                <a:gd name="connsiteX2" fmla="*/ 0 w 270000"/>
                <a:gd name="connsiteY2" fmla="*/ 270000 h 501475"/>
                <a:gd name="connsiteX3" fmla="*/ 135000 w 270000"/>
                <a:gd name="connsiteY3" fmla="*/ 0 h 501475"/>
                <a:gd name="connsiteX4" fmla="*/ 270000 w 270000"/>
                <a:gd name="connsiteY4" fmla="*/ 270000 h 501475"/>
                <a:gd name="connsiteX5" fmla="*/ 266858 w 270000"/>
                <a:gd name="connsiteY5" fmla="*/ 301126 h 501475"/>
                <a:gd name="connsiteX6" fmla="*/ 144422 w 270000"/>
                <a:gd name="connsiteY6" fmla="*/ 423562 h 5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00" h="501475">
                  <a:moveTo>
                    <a:pt x="66509" y="501475"/>
                  </a:moveTo>
                  <a:lnTo>
                    <a:pt x="59520" y="493888"/>
                  </a:lnTo>
                  <a:cubicBezTo>
                    <a:pt x="23610" y="445367"/>
                    <a:pt x="0" y="363198"/>
                    <a:pt x="0" y="270000"/>
                  </a:cubicBezTo>
                  <a:cubicBezTo>
                    <a:pt x="0" y="120883"/>
                    <a:pt x="60442" y="0"/>
                    <a:pt x="135000" y="0"/>
                  </a:cubicBezTo>
                  <a:cubicBezTo>
                    <a:pt x="209558" y="0"/>
                    <a:pt x="270000" y="120883"/>
                    <a:pt x="270000" y="270000"/>
                  </a:cubicBezTo>
                  <a:lnTo>
                    <a:pt x="266858" y="301126"/>
                  </a:lnTo>
                  <a:lnTo>
                    <a:pt x="144422" y="423562"/>
                  </a:lnTo>
                  <a:close/>
                </a:path>
              </a:pathLst>
            </a:cu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4" y="548147"/>
            <a:ext cx="3565524" cy="725517"/>
          </a:xfrm>
        </p:spPr>
        <p:txBody>
          <a:bodyPr vert="horz" wrap="square" lIns="0" tIns="0" rIns="0" bIns="0" rtlCol="0" anchor="b" anchorCtr="0">
            <a:normAutofit fontScale="90000"/>
          </a:bodyPr>
          <a:lstStyle/>
          <a:p>
            <a:pPr>
              <a:lnSpc>
                <a:spcPct val="100000"/>
              </a:lnSpc>
            </a:pPr>
            <a:r>
              <a:rPr lang="en-US" sz="4800" dirty="0"/>
              <a:t>Example</a:t>
            </a:r>
          </a:p>
        </p:txBody>
      </p:sp>
      <p:sp>
        <p:nvSpPr>
          <p:cNvPr id="73" name="Oval 72">
            <a:extLst>
              <a:ext uri="{FF2B5EF4-FFF2-40B4-BE49-F238E27FC236}">
                <a16:creationId xmlns:a16="http://schemas.microsoft.com/office/drawing/2014/main" id="{F77FE770-280D-4DDD-96A8-7FD8E9BC3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6566" y="91366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descr="A high angle view of a building">
            <a:extLst>
              <a:ext uri="{FF2B5EF4-FFF2-40B4-BE49-F238E27FC236}">
                <a16:creationId xmlns:a16="http://schemas.microsoft.com/office/drawing/2014/main" id="{0172AF18-4497-38AC-4511-F64FCF69AA88}"/>
              </a:ext>
            </a:extLst>
          </p:cNvPr>
          <p:cNvPicPr>
            <a:picLocks noChangeAspect="1"/>
          </p:cNvPicPr>
          <p:nvPr/>
        </p:nvPicPr>
        <p:blipFill>
          <a:blip r:embed="rId3"/>
          <a:stretch>
            <a:fillRect/>
          </a:stretch>
        </p:blipFill>
        <p:spPr>
          <a:xfrm>
            <a:off x="6035453" y="570200"/>
            <a:ext cx="4121123" cy="2750850"/>
          </a:xfrm>
          <a:custGeom>
            <a:avLst/>
            <a:gdLst/>
            <a:ahLst/>
            <a:cxnLst/>
            <a:rect l="l" t="t" r="r" b="b"/>
            <a:pathLst>
              <a:path w="7090239" h="2734921">
                <a:moveTo>
                  <a:pt x="0" y="0"/>
                </a:moveTo>
                <a:lnTo>
                  <a:pt x="7090239" y="0"/>
                </a:lnTo>
                <a:lnTo>
                  <a:pt x="7090239" y="2734921"/>
                </a:lnTo>
                <a:lnTo>
                  <a:pt x="0" y="2734921"/>
                </a:lnTo>
                <a:close/>
              </a:path>
            </a:pathLst>
          </a:custGeom>
        </p:spPr>
      </p:pic>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664973" y="3547849"/>
            <a:ext cx="4862081" cy="2734921"/>
          </a:xfrm>
          <a:custGeom>
            <a:avLst/>
            <a:gdLst/>
            <a:ahLst/>
            <a:cxnLst/>
            <a:rect l="l" t="t" r="r" b="b"/>
            <a:pathLst>
              <a:path w="7090239" h="2734921">
                <a:moveTo>
                  <a:pt x="0" y="0"/>
                </a:moveTo>
                <a:lnTo>
                  <a:pt x="7090239" y="0"/>
                </a:lnTo>
                <a:lnTo>
                  <a:pt x="7090239" y="2734921"/>
                </a:lnTo>
                <a:lnTo>
                  <a:pt x="0" y="2734921"/>
                </a:ln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75" name="Freeform: Shape 74">
            <a:extLst>
              <a:ext uri="{FF2B5EF4-FFF2-40B4-BE49-F238E27FC236}">
                <a16:creationId xmlns:a16="http://schemas.microsoft.com/office/drawing/2014/main" id="{63437291-597B-452C-9CD1-AAA2D823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914626" y="5988981"/>
            <a:ext cx="1564187" cy="926985"/>
          </a:xfrm>
          <a:custGeom>
            <a:avLst/>
            <a:gdLst>
              <a:gd name="connsiteX0" fmla="*/ 1292680 w 1564187"/>
              <a:gd name="connsiteY0" fmla="*/ 271508 h 926985"/>
              <a:gd name="connsiteX1" fmla="*/ 1564187 w 1564187"/>
              <a:gd name="connsiteY1" fmla="*/ 926985 h 926985"/>
              <a:gd name="connsiteX2" fmla="*/ 1100694 w 1564187"/>
              <a:gd name="connsiteY2" fmla="*/ 926985 h 926985"/>
              <a:gd name="connsiteX3" fmla="*/ 637203 w 1564187"/>
              <a:gd name="connsiteY3" fmla="*/ 463493 h 926985"/>
              <a:gd name="connsiteX4" fmla="*/ 378060 w 1564187"/>
              <a:gd name="connsiteY4" fmla="*/ 542650 h 926985"/>
              <a:gd name="connsiteX5" fmla="*/ 328577 w 1564187"/>
              <a:gd name="connsiteY5" fmla="*/ 583476 h 926985"/>
              <a:gd name="connsiteX6" fmla="*/ 0 w 1564187"/>
              <a:gd name="connsiteY6" fmla="*/ 254899 h 926985"/>
              <a:gd name="connsiteX7" fmla="*/ 47554 w 1564187"/>
              <a:gd name="connsiteY7" fmla="*/ 211679 h 926985"/>
              <a:gd name="connsiteX8" fmla="*/ 637203 w 1564187"/>
              <a:gd name="connsiteY8" fmla="*/ 0 h 926985"/>
              <a:gd name="connsiteX9" fmla="*/ 1292680 w 1564187"/>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87" h="926985">
                <a:moveTo>
                  <a:pt x="1292680" y="271508"/>
                </a:moveTo>
                <a:cubicBezTo>
                  <a:pt x="1460431" y="439259"/>
                  <a:pt x="1564187" y="671005"/>
                  <a:pt x="1564187" y="926985"/>
                </a:cubicBezTo>
                <a:lnTo>
                  <a:pt x="1100694" y="926985"/>
                </a:lnTo>
                <a:cubicBezTo>
                  <a:pt x="1100694" y="671005"/>
                  <a:pt x="893182" y="463493"/>
                  <a:pt x="637203" y="463493"/>
                </a:cubicBezTo>
                <a:cubicBezTo>
                  <a:pt x="541210" y="463493"/>
                  <a:pt x="452034" y="492674"/>
                  <a:pt x="378060" y="542650"/>
                </a:cubicBezTo>
                <a:lnTo>
                  <a:pt x="328577" y="583476"/>
                </a:lnTo>
                <a:lnTo>
                  <a:pt x="0" y="254899"/>
                </a:lnTo>
                <a:lnTo>
                  <a:pt x="47554" y="211679"/>
                </a:lnTo>
                <a:cubicBezTo>
                  <a:pt x="207792" y="79438"/>
                  <a:pt x="413221" y="0"/>
                  <a:pt x="637203" y="0"/>
                </a:cubicBezTo>
                <a:cubicBezTo>
                  <a:pt x="893182" y="0"/>
                  <a:pt x="1124928" y="103757"/>
                  <a:pt x="1292680"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8</a:t>
            </a:fld>
            <a:endParaRPr lang="en-US">
              <a:solidFill>
                <a:schemeClr val="tx1">
                  <a:alpha val="80000"/>
                </a:schemeClr>
              </a:solidFill>
            </a:endParaRPr>
          </a:p>
        </p:txBody>
      </p:sp>
      <p:sp>
        <p:nvSpPr>
          <p:cNvPr id="77" name="Freeform: Shape 76">
            <a:extLst>
              <a:ext uri="{FF2B5EF4-FFF2-40B4-BE49-F238E27FC236}">
                <a16:creationId xmlns:a16="http://schemas.microsoft.com/office/drawing/2014/main" id="{CF07E0C9-4EB6-4A7B-809B-0C5C5E21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006442" y="5981236"/>
            <a:ext cx="1534673" cy="1042921"/>
          </a:xfrm>
          <a:custGeom>
            <a:avLst/>
            <a:gdLst>
              <a:gd name="connsiteX0" fmla="*/ 1197337 w 1534673"/>
              <a:gd name="connsiteY0" fmla="*/ 238153 h 1042921"/>
              <a:gd name="connsiteX1" fmla="*/ 1534673 w 1534673"/>
              <a:gd name="connsiteY1" fmla="*/ 1042921 h 1042921"/>
              <a:gd name="connsiteX2" fmla="*/ 1071180 w 1534673"/>
              <a:gd name="connsiteY2" fmla="*/ 1042921 h 1042921"/>
              <a:gd name="connsiteX3" fmla="*/ 607688 w 1534673"/>
              <a:gd name="connsiteY3" fmla="*/ 521461 h 1042921"/>
              <a:gd name="connsiteX4" fmla="*/ 427277 w 1534673"/>
              <a:gd name="connsiteY4" fmla="*/ 562440 h 1042921"/>
              <a:gd name="connsiteX5" fmla="*/ 351882 w 1534673"/>
              <a:gd name="connsiteY5" fmla="*/ 608481 h 1042921"/>
              <a:gd name="connsiteX6" fmla="*/ 0 w 1534673"/>
              <a:gd name="connsiteY6" fmla="*/ 256600 h 1042921"/>
              <a:gd name="connsiteX7" fmla="*/ 18040 w 1534673"/>
              <a:gd name="connsiteY7" fmla="*/ 238152 h 1042921"/>
              <a:gd name="connsiteX8" fmla="*/ 607688 w 1534673"/>
              <a:gd name="connsiteY8" fmla="*/ 0 h 1042921"/>
              <a:gd name="connsiteX9" fmla="*/ 1197337 w 1534673"/>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673" h="1042921">
                <a:moveTo>
                  <a:pt x="1197337" y="238153"/>
                </a:moveTo>
                <a:cubicBezTo>
                  <a:pt x="1403356" y="429440"/>
                  <a:pt x="1534673" y="718927"/>
                  <a:pt x="1534673" y="1042921"/>
                </a:cubicBezTo>
                <a:lnTo>
                  <a:pt x="1071180" y="1042921"/>
                </a:lnTo>
                <a:cubicBezTo>
                  <a:pt x="1071180" y="754926"/>
                  <a:pt x="863668" y="521461"/>
                  <a:pt x="607688" y="521461"/>
                </a:cubicBezTo>
                <a:cubicBezTo>
                  <a:pt x="543694" y="521461"/>
                  <a:pt x="482728" y="536052"/>
                  <a:pt x="427277" y="562440"/>
                </a:cubicBezTo>
                <a:lnTo>
                  <a:pt x="351882" y="608481"/>
                </a:lnTo>
                <a:lnTo>
                  <a:pt x="0" y="256600"/>
                </a:lnTo>
                <a:lnTo>
                  <a:pt x="18040" y="238152"/>
                </a:lnTo>
                <a:cubicBezTo>
                  <a:pt x="178278" y="89374"/>
                  <a:pt x="383706" y="0"/>
                  <a:pt x="607688" y="0"/>
                </a:cubicBezTo>
                <a:cubicBezTo>
                  <a:pt x="831670" y="0"/>
                  <a:pt x="1037099" y="89374"/>
                  <a:pt x="1197337"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9" name="Oval 78">
            <a:extLst>
              <a:ext uri="{FF2B5EF4-FFF2-40B4-BE49-F238E27FC236}">
                <a16:creationId xmlns:a16="http://schemas.microsoft.com/office/drawing/2014/main" id="{6D5AEBCB-3691-4336-A5FB-0B0991ADA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0438" y="616032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6002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Oval 5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1" name="Group 6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2" name="Freeform: Shape 6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Oval 6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Oval 6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7" name="Rectangle 6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1533594"/>
            <a:ext cx="4793390" cy="4559231"/>
          </a:xfrm>
        </p:spPr>
        <p:txBody>
          <a:bodyPr vert="horz" wrap="square" lIns="0" tIns="0" rIns="0" bIns="0" rtlCol="0">
            <a:normAutofit/>
          </a:bodyPr>
          <a:lstStyle/>
          <a:p>
            <a:pPr marL="0" indent="0">
              <a:lnSpc>
                <a:spcPct val="90000"/>
              </a:lnSpc>
            </a:pPr>
            <a:r>
              <a:rPr lang="en-US" sz="9600" dirty="0"/>
              <a:t>It’s a payment!</a:t>
            </a:r>
          </a:p>
        </p:txBody>
      </p:sp>
      <p:grpSp>
        <p:nvGrpSpPr>
          <p:cNvPr id="69" name="Group 68">
            <a:extLst>
              <a:ext uri="{FF2B5EF4-FFF2-40B4-BE49-F238E27FC236}">
                <a16:creationId xmlns:a16="http://schemas.microsoft.com/office/drawing/2014/main" id="{69EC2F64-8F06-4CEE-9EA2-76D0D21247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232" y="437141"/>
            <a:ext cx="631474" cy="634502"/>
            <a:chOff x="-61232" y="437141"/>
            <a:chExt cx="631474" cy="634502"/>
          </a:xfrm>
        </p:grpSpPr>
        <p:sp>
          <p:nvSpPr>
            <p:cNvPr id="70" name="Freeform: Shape 69">
              <a:extLst>
                <a:ext uri="{FF2B5EF4-FFF2-40B4-BE49-F238E27FC236}">
                  <a16:creationId xmlns:a16="http://schemas.microsoft.com/office/drawing/2014/main" id="{C090B7B3-EF52-4999-A926-D35E4F0C3E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705" y="375204"/>
              <a:ext cx="507599" cy="631474"/>
            </a:xfrm>
            <a:custGeom>
              <a:avLst/>
              <a:gdLst>
                <a:gd name="connsiteX0" fmla="*/ 237599 w 507599"/>
                <a:gd name="connsiteY0" fmla="*/ 0 h 631474"/>
                <a:gd name="connsiteX1" fmla="*/ 499786 w 507599"/>
                <a:gd name="connsiteY1" fmla="*/ 465517 h 631474"/>
                <a:gd name="connsiteX2" fmla="*/ 502114 w 507599"/>
                <a:gd name="connsiteY2" fmla="*/ 469267 h 631474"/>
                <a:gd name="connsiteX3" fmla="*/ 507599 w 507599"/>
                <a:gd name="connsiteY3" fmla="*/ 496474 h 631474"/>
                <a:gd name="connsiteX4" fmla="*/ 237599 w 507599"/>
                <a:gd name="connsiteY4" fmla="*/ 631474 h 631474"/>
                <a:gd name="connsiteX5" fmla="*/ 206472 w 507599"/>
                <a:gd name="connsiteY5" fmla="*/ 628332 h 631474"/>
                <a:gd name="connsiteX6" fmla="*/ 0 w 507599"/>
                <a:gd name="connsiteY6" fmla="*/ 421860 h 6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99" h="631474">
                  <a:moveTo>
                    <a:pt x="237599" y="0"/>
                  </a:moveTo>
                  <a:lnTo>
                    <a:pt x="499786" y="465517"/>
                  </a:lnTo>
                  <a:lnTo>
                    <a:pt x="502114" y="469267"/>
                  </a:lnTo>
                  <a:cubicBezTo>
                    <a:pt x="505711" y="478055"/>
                    <a:pt x="507599" y="487154"/>
                    <a:pt x="507599" y="496474"/>
                  </a:cubicBezTo>
                  <a:cubicBezTo>
                    <a:pt x="507599" y="571032"/>
                    <a:pt x="386716" y="631474"/>
                    <a:pt x="237599" y="631474"/>
                  </a:cubicBezTo>
                  <a:lnTo>
                    <a:pt x="206472" y="628332"/>
                  </a:lnTo>
                  <a:lnTo>
                    <a:pt x="0" y="42186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Freeform: Shape 70">
              <a:extLst>
                <a:ext uri="{FF2B5EF4-FFF2-40B4-BE49-F238E27FC236}">
                  <a16:creationId xmlns:a16="http://schemas.microsoft.com/office/drawing/2014/main" id="{B6552C80-AED0-4927-9F36-CD15EC9C4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6132" y="570168"/>
              <a:ext cx="270000" cy="501475"/>
            </a:xfrm>
            <a:custGeom>
              <a:avLst/>
              <a:gdLst>
                <a:gd name="connsiteX0" fmla="*/ 66509 w 270000"/>
                <a:gd name="connsiteY0" fmla="*/ 501475 h 501475"/>
                <a:gd name="connsiteX1" fmla="*/ 59520 w 270000"/>
                <a:gd name="connsiteY1" fmla="*/ 493888 h 501475"/>
                <a:gd name="connsiteX2" fmla="*/ 0 w 270000"/>
                <a:gd name="connsiteY2" fmla="*/ 270000 h 501475"/>
                <a:gd name="connsiteX3" fmla="*/ 135000 w 270000"/>
                <a:gd name="connsiteY3" fmla="*/ 0 h 501475"/>
                <a:gd name="connsiteX4" fmla="*/ 270000 w 270000"/>
                <a:gd name="connsiteY4" fmla="*/ 270000 h 501475"/>
                <a:gd name="connsiteX5" fmla="*/ 266858 w 270000"/>
                <a:gd name="connsiteY5" fmla="*/ 301126 h 501475"/>
                <a:gd name="connsiteX6" fmla="*/ 144422 w 270000"/>
                <a:gd name="connsiteY6" fmla="*/ 423562 h 50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000" h="501475">
                  <a:moveTo>
                    <a:pt x="66509" y="501475"/>
                  </a:moveTo>
                  <a:lnTo>
                    <a:pt x="59520" y="493888"/>
                  </a:lnTo>
                  <a:cubicBezTo>
                    <a:pt x="23610" y="445367"/>
                    <a:pt x="0" y="363198"/>
                    <a:pt x="0" y="270000"/>
                  </a:cubicBezTo>
                  <a:cubicBezTo>
                    <a:pt x="0" y="120883"/>
                    <a:pt x="60442" y="0"/>
                    <a:pt x="135000" y="0"/>
                  </a:cubicBezTo>
                  <a:cubicBezTo>
                    <a:pt x="209558" y="0"/>
                    <a:pt x="270000" y="120883"/>
                    <a:pt x="270000" y="270000"/>
                  </a:cubicBezTo>
                  <a:lnTo>
                    <a:pt x="266858" y="301126"/>
                  </a:lnTo>
                  <a:lnTo>
                    <a:pt x="144422" y="423562"/>
                  </a:lnTo>
                  <a:close/>
                </a:path>
              </a:pathLst>
            </a:cu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4" y="548147"/>
            <a:ext cx="3565524" cy="725517"/>
          </a:xfrm>
        </p:spPr>
        <p:txBody>
          <a:bodyPr vert="horz" wrap="square" lIns="0" tIns="0" rIns="0" bIns="0" rtlCol="0" anchor="b" anchorCtr="0">
            <a:normAutofit fontScale="90000"/>
          </a:bodyPr>
          <a:lstStyle/>
          <a:p>
            <a:pPr>
              <a:lnSpc>
                <a:spcPct val="100000"/>
              </a:lnSpc>
            </a:pPr>
            <a:r>
              <a:rPr lang="en-US" sz="4800" dirty="0"/>
              <a:t>Not a Credit</a:t>
            </a:r>
          </a:p>
        </p:txBody>
      </p:sp>
      <p:sp>
        <p:nvSpPr>
          <p:cNvPr id="73" name="Oval 72">
            <a:extLst>
              <a:ext uri="{FF2B5EF4-FFF2-40B4-BE49-F238E27FC236}">
                <a16:creationId xmlns:a16="http://schemas.microsoft.com/office/drawing/2014/main" id="{F77FE770-280D-4DDD-96A8-7FD8E9BC3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6566" y="91366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664973" y="3547849"/>
            <a:ext cx="4862081" cy="2734921"/>
          </a:xfrm>
          <a:custGeom>
            <a:avLst/>
            <a:gdLst/>
            <a:ahLst/>
            <a:cxnLst/>
            <a:rect l="l" t="t" r="r" b="b"/>
            <a:pathLst>
              <a:path w="7090239" h="2734921">
                <a:moveTo>
                  <a:pt x="0" y="0"/>
                </a:moveTo>
                <a:lnTo>
                  <a:pt x="7090239" y="0"/>
                </a:lnTo>
                <a:lnTo>
                  <a:pt x="7090239" y="2734921"/>
                </a:lnTo>
                <a:lnTo>
                  <a:pt x="0" y="2734921"/>
                </a:lnTo>
                <a:close/>
              </a:path>
            </a:pathLst>
          </a:custGeom>
        </p:spPr>
      </p:pic>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75" name="Freeform: Shape 74">
            <a:extLst>
              <a:ext uri="{FF2B5EF4-FFF2-40B4-BE49-F238E27FC236}">
                <a16:creationId xmlns:a16="http://schemas.microsoft.com/office/drawing/2014/main" id="{63437291-597B-452C-9CD1-AAA2D823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8914626" y="5988981"/>
            <a:ext cx="1564187" cy="926985"/>
          </a:xfrm>
          <a:custGeom>
            <a:avLst/>
            <a:gdLst>
              <a:gd name="connsiteX0" fmla="*/ 1292680 w 1564187"/>
              <a:gd name="connsiteY0" fmla="*/ 271508 h 926985"/>
              <a:gd name="connsiteX1" fmla="*/ 1564187 w 1564187"/>
              <a:gd name="connsiteY1" fmla="*/ 926985 h 926985"/>
              <a:gd name="connsiteX2" fmla="*/ 1100694 w 1564187"/>
              <a:gd name="connsiteY2" fmla="*/ 926985 h 926985"/>
              <a:gd name="connsiteX3" fmla="*/ 637203 w 1564187"/>
              <a:gd name="connsiteY3" fmla="*/ 463493 h 926985"/>
              <a:gd name="connsiteX4" fmla="*/ 378060 w 1564187"/>
              <a:gd name="connsiteY4" fmla="*/ 542650 h 926985"/>
              <a:gd name="connsiteX5" fmla="*/ 328577 w 1564187"/>
              <a:gd name="connsiteY5" fmla="*/ 583476 h 926985"/>
              <a:gd name="connsiteX6" fmla="*/ 0 w 1564187"/>
              <a:gd name="connsiteY6" fmla="*/ 254899 h 926985"/>
              <a:gd name="connsiteX7" fmla="*/ 47554 w 1564187"/>
              <a:gd name="connsiteY7" fmla="*/ 211679 h 926985"/>
              <a:gd name="connsiteX8" fmla="*/ 637203 w 1564187"/>
              <a:gd name="connsiteY8" fmla="*/ 0 h 926985"/>
              <a:gd name="connsiteX9" fmla="*/ 1292680 w 1564187"/>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87" h="926985">
                <a:moveTo>
                  <a:pt x="1292680" y="271508"/>
                </a:moveTo>
                <a:cubicBezTo>
                  <a:pt x="1460431" y="439259"/>
                  <a:pt x="1564187" y="671005"/>
                  <a:pt x="1564187" y="926985"/>
                </a:cubicBezTo>
                <a:lnTo>
                  <a:pt x="1100694" y="926985"/>
                </a:lnTo>
                <a:cubicBezTo>
                  <a:pt x="1100694" y="671005"/>
                  <a:pt x="893182" y="463493"/>
                  <a:pt x="637203" y="463493"/>
                </a:cubicBezTo>
                <a:cubicBezTo>
                  <a:pt x="541210" y="463493"/>
                  <a:pt x="452034" y="492674"/>
                  <a:pt x="378060" y="542650"/>
                </a:cubicBezTo>
                <a:lnTo>
                  <a:pt x="328577" y="583476"/>
                </a:lnTo>
                <a:lnTo>
                  <a:pt x="0" y="254899"/>
                </a:lnTo>
                <a:lnTo>
                  <a:pt x="47554" y="211679"/>
                </a:lnTo>
                <a:cubicBezTo>
                  <a:pt x="207792" y="79438"/>
                  <a:pt x="413221" y="0"/>
                  <a:pt x="637203" y="0"/>
                </a:cubicBezTo>
                <a:cubicBezTo>
                  <a:pt x="893182" y="0"/>
                  <a:pt x="1124928" y="103757"/>
                  <a:pt x="1292680"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9</a:t>
            </a:fld>
            <a:endParaRPr lang="en-US">
              <a:solidFill>
                <a:schemeClr val="tx1">
                  <a:alpha val="80000"/>
                </a:schemeClr>
              </a:solidFill>
            </a:endParaRPr>
          </a:p>
        </p:txBody>
      </p:sp>
      <p:sp>
        <p:nvSpPr>
          <p:cNvPr id="77" name="Freeform: Shape 76">
            <a:extLst>
              <a:ext uri="{FF2B5EF4-FFF2-40B4-BE49-F238E27FC236}">
                <a16:creationId xmlns:a16="http://schemas.microsoft.com/office/drawing/2014/main" id="{CF07E0C9-4EB6-4A7B-809B-0C5C5E213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9006442" y="5981236"/>
            <a:ext cx="1534673" cy="1042921"/>
          </a:xfrm>
          <a:custGeom>
            <a:avLst/>
            <a:gdLst>
              <a:gd name="connsiteX0" fmla="*/ 1197337 w 1534673"/>
              <a:gd name="connsiteY0" fmla="*/ 238153 h 1042921"/>
              <a:gd name="connsiteX1" fmla="*/ 1534673 w 1534673"/>
              <a:gd name="connsiteY1" fmla="*/ 1042921 h 1042921"/>
              <a:gd name="connsiteX2" fmla="*/ 1071180 w 1534673"/>
              <a:gd name="connsiteY2" fmla="*/ 1042921 h 1042921"/>
              <a:gd name="connsiteX3" fmla="*/ 607688 w 1534673"/>
              <a:gd name="connsiteY3" fmla="*/ 521461 h 1042921"/>
              <a:gd name="connsiteX4" fmla="*/ 427277 w 1534673"/>
              <a:gd name="connsiteY4" fmla="*/ 562440 h 1042921"/>
              <a:gd name="connsiteX5" fmla="*/ 351882 w 1534673"/>
              <a:gd name="connsiteY5" fmla="*/ 608481 h 1042921"/>
              <a:gd name="connsiteX6" fmla="*/ 0 w 1534673"/>
              <a:gd name="connsiteY6" fmla="*/ 256600 h 1042921"/>
              <a:gd name="connsiteX7" fmla="*/ 18040 w 1534673"/>
              <a:gd name="connsiteY7" fmla="*/ 238152 h 1042921"/>
              <a:gd name="connsiteX8" fmla="*/ 607688 w 1534673"/>
              <a:gd name="connsiteY8" fmla="*/ 0 h 1042921"/>
              <a:gd name="connsiteX9" fmla="*/ 1197337 w 1534673"/>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4673" h="1042921">
                <a:moveTo>
                  <a:pt x="1197337" y="238153"/>
                </a:moveTo>
                <a:cubicBezTo>
                  <a:pt x="1403356" y="429440"/>
                  <a:pt x="1534673" y="718927"/>
                  <a:pt x="1534673" y="1042921"/>
                </a:cubicBezTo>
                <a:lnTo>
                  <a:pt x="1071180" y="1042921"/>
                </a:lnTo>
                <a:cubicBezTo>
                  <a:pt x="1071180" y="754926"/>
                  <a:pt x="863668" y="521461"/>
                  <a:pt x="607688" y="521461"/>
                </a:cubicBezTo>
                <a:cubicBezTo>
                  <a:pt x="543694" y="521461"/>
                  <a:pt x="482728" y="536052"/>
                  <a:pt x="427277" y="562440"/>
                </a:cubicBezTo>
                <a:lnTo>
                  <a:pt x="351882" y="608481"/>
                </a:lnTo>
                <a:lnTo>
                  <a:pt x="0" y="256600"/>
                </a:lnTo>
                <a:lnTo>
                  <a:pt x="18040" y="238152"/>
                </a:lnTo>
                <a:cubicBezTo>
                  <a:pt x="178278" y="89374"/>
                  <a:pt x="383706" y="0"/>
                  <a:pt x="607688" y="0"/>
                </a:cubicBezTo>
                <a:cubicBezTo>
                  <a:pt x="831670" y="0"/>
                  <a:pt x="1037099" y="89374"/>
                  <a:pt x="1197337"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9" name="Oval 78">
            <a:extLst>
              <a:ext uri="{FF2B5EF4-FFF2-40B4-BE49-F238E27FC236}">
                <a16:creationId xmlns:a16="http://schemas.microsoft.com/office/drawing/2014/main" id="{6D5AEBCB-3691-4336-A5FB-0B0991ADA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360438" y="6160328"/>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a:extLst>
              <a:ext uri="{FF2B5EF4-FFF2-40B4-BE49-F238E27FC236}">
                <a16:creationId xmlns:a16="http://schemas.microsoft.com/office/drawing/2014/main" id="{C9691C79-0A44-61FE-7E25-CA46719A2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9530" y="285004"/>
            <a:ext cx="4489327" cy="301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29854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{330B6C02-974D-4025-8164-67A8800A46A3}tf33713516_win32</Template>
  <TotalTime>493</TotalTime>
  <Words>572</Words>
  <Application>Microsoft Office PowerPoint</Application>
  <PresentationFormat>Widescreen</PresentationFormat>
  <Paragraphs>91</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 Sans MT</vt:lpstr>
      <vt:lpstr>Walbaum Display</vt:lpstr>
      <vt:lpstr>3DFloatVTI</vt:lpstr>
      <vt:lpstr>Inflation Recovery Act – Non-Profit Benefits</vt:lpstr>
      <vt:lpstr>Agenda</vt:lpstr>
      <vt:lpstr>Introduction</vt:lpstr>
      <vt:lpstr>Introduction</vt:lpstr>
      <vt:lpstr>Introduction</vt:lpstr>
      <vt:lpstr>Source: Webinar Sept 14, 2022</vt:lpstr>
      <vt:lpstr>Still up in the air. Waiting for IRS Guidance on How to Apply for payment.</vt:lpstr>
      <vt:lpstr>Example</vt:lpstr>
      <vt:lpstr>Not a Credit</vt:lpstr>
      <vt:lpstr>Timing</vt:lpstr>
      <vt:lpstr>Additional Payments</vt:lpstr>
      <vt:lpstr>How can a non-profit take advantage of payments and get solar?</vt:lpstr>
      <vt:lpstr>The way to get started is to quit talking and begin doing.</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Inflation Recovery Act – Non-Profit Benefits</dc:title>
  <dc:creator>Murray Rosenthal</dc:creator>
  <cp:lastModifiedBy>Murray Rosenthal</cp:lastModifiedBy>
  <cp:revision>1</cp:revision>
  <dcterms:created xsi:type="dcterms:W3CDTF">2022-09-29T17:16:59Z</dcterms:created>
  <dcterms:modified xsi:type="dcterms:W3CDTF">2022-09-30T15:20:30Z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