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772400" cy="10058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A777"/>
    <a:srgbClr val="DCCFB6"/>
    <a:srgbClr val="BB0000"/>
    <a:srgbClr val="666666"/>
    <a:srgbClr val="CC00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62F531-FD87-BE72-F37E-363134F21D47}" v="8" dt="2022-08-30T14:23:05.325"/>
    <p1510:client id="{FF3FF809-A622-4558-A5E1-E969BE408AF3}" v="2" dt="2022-08-29T16:11:00.03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p:scale>
          <a:sx n="100" d="100"/>
          <a:sy n="100" d="100"/>
        </p:scale>
        <p:origin x="1378" y="-162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iorano, Joseph" userId="S::maiorano.2@osu.edu::5bc77007-adcb-42ac-b25e-24fc9ada9a98" providerId="AD" clId="Web-{7962F531-FD87-BE72-F37E-363134F21D47}"/>
    <pc:docChg chg="modSld">
      <pc:chgData name="Maiorano, Joseph" userId="S::maiorano.2@osu.edu::5bc77007-adcb-42ac-b25e-24fc9ada9a98" providerId="AD" clId="Web-{7962F531-FD87-BE72-F37E-363134F21D47}" dt="2022-08-30T14:23:05.325" v="3" actId="20577"/>
      <pc:docMkLst>
        <pc:docMk/>
      </pc:docMkLst>
      <pc:sldChg chg="modSp">
        <pc:chgData name="Maiorano, Joseph" userId="S::maiorano.2@osu.edu::5bc77007-adcb-42ac-b25e-24fc9ada9a98" providerId="AD" clId="Web-{7962F531-FD87-BE72-F37E-363134F21D47}" dt="2022-08-30T14:23:05.325" v="3" actId="20577"/>
        <pc:sldMkLst>
          <pc:docMk/>
          <pc:sldMk cId="0" sldId="256"/>
        </pc:sldMkLst>
        <pc:spChg chg="mod">
          <ac:chgData name="Maiorano, Joseph" userId="S::maiorano.2@osu.edu::5bc77007-adcb-42ac-b25e-24fc9ada9a98" providerId="AD" clId="Web-{7962F531-FD87-BE72-F37E-363134F21D47}" dt="2022-08-30T14:22:35.872" v="1" actId="20577"/>
          <ac:spMkLst>
            <pc:docMk/>
            <pc:sldMk cId="0" sldId="256"/>
            <ac:spMk id="13" creationId="{3DA7F903-CC86-4433-8A9E-8FF8F8B5A569}"/>
          </ac:spMkLst>
        </pc:spChg>
        <pc:spChg chg="mod">
          <ac:chgData name="Maiorano, Joseph" userId="S::maiorano.2@osu.edu::5bc77007-adcb-42ac-b25e-24fc9ada9a98" providerId="AD" clId="Web-{7962F531-FD87-BE72-F37E-363134F21D47}" dt="2022-08-30T14:23:05.325" v="3" actId="20577"/>
          <ac:spMkLst>
            <pc:docMk/>
            <pc:sldMk cId="0" sldId="256"/>
            <ac:spMk id="23" creationId="{F7D5FC94-CF91-4EE3-AF21-D1BF32135323}"/>
          </ac:spMkLst>
        </pc:spChg>
      </pc:sldChg>
    </pc:docChg>
  </pc:docChgLst>
  <pc:docChgLst>
    <pc:chgData name="Moon, Michelle R." userId="358929db-b2c7-4791-8cb9-ec0672ba04f7" providerId="ADAL" clId="{919A52DF-1CB9-4600-B252-0DBCEC6C93FA}"/>
    <pc:docChg chg="modSld">
      <pc:chgData name="Moon, Michelle R." userId="358929db-b2c7-4791-8cb9-ec0672ba04f7" providerId="ADAL" clId="{919A52DF-1CB9-4600-B252-0DBCEC6C93FA}" dt="2022-02-18T19:54:07.685" v="170" actId="14100"/>
      <pc:docMkLst>
        <pc:docMk/>
      </pc:docMkLst>
      <pc:sldChg chg="modSp mod">
        <pc:chgData name="Moon, Michelle R." userId="358929db-b2c7-4791-8cb9-ec0672ba04f7" providerId="ADAL" clId="{919A52DF-1CB9-4600-B252-0DBCEC6C93FA}" dt="2022-02-18T19:54:07.685" v="170" actId="14100"/>
        <pc:sldMkLst>
          <pc:docMk/>
          <pc:sldMk cId="0" sldId="256"/>
        </pc:sldMkLst>
        <pc:spChg chg="mod">
          <ac:chgData name="Moon, Michelle R." userId="358929db-b2c7-4791-8cb9-ec0672ba04f7" providerId="ADAL" clId="{919A52DF-1CB9-4600-B252-0DBCEC6C93FA}" dt="2022-02-18T19:53:26.999" v="169" actId="6549"/>
          <ac:spMkLst>
            <pc:docMk/>
            <pc:sldMk cId="0" sldId="256"/>
            <ac:spMk id="13" creationId="{3DA7F903-CC86-4433-8A9E-8FF8F8B5A569}"/>
          </ac:spMkLst>
        </pc:spChg>
        <pc:spChg chg="mod">
          <ac:chgData name="Moon, Michelle R." userId="358929db-b2c7-4791-8cb9-ec0672ba04f7" providerId="ADAL" clId="{919A52DF-1CB9-4600-B252-0DBCEC6C93FA}" dt="2022-02-18T19:50:46.803" v="1" actId="1076"/>
          <ac:spMkLst>
            <pc:docMk/>
            <pc:sldMk cId="0" sldId="256"/>
            <ac:spMk id="16" creationId="{3D0F0C6A-1ED6-4884-86B4-30CC230E513E}"/>
          </ac:spMkLst>
        </pc:spChg>
        <pc:spChg chg="mod">
          <ac:chgData name="Moon, Michelle R." userId="358929db-b2c7-4791-8cb9-ec0672ba04f7" providerId="ADAL" clId="{919A52DF-1CB9-4600-B252-0DBCEC6C93FA}" dt="2022-02-18T19:51:43.347" v="8" actId="14100"/>
          <ac:spMkLst>
            <pc:docMk/>
            <pc:sldMk cId="0" sldId="256"/>
            <ac:spMk id="18" creationId="{F932856E-1695-4246-B013-0669A3A6D84E}"/>
          </ac:spMkLst>
        </pc:spChg>
        <pc:spChg chg="mod">
          <ac:chgData name="Moon, Michelle R." userId="358929db-b2c7-4791-8cb9-ec0672ba04f7" providerId="ADAL" clId="{919A52DF-1CB9-4600-B252-0DBCEC6C93FA}" dt="2022-02-18T19:51:02.741" v="4" actId="1076"/>
          <ac:spMkLst>
            <pc:docMk/>
            <pc:sldMk cId="0" sldId="256"/>
            <ac:spMk id="33" creationId="{3EBADA1F-F764-4A3E-B897-CA17DF8E7292}"/>
          </ac:spMkLst>
        </pc:spChg>
        <pc:spChg chg="mod">
          <ac:chgData name="Moon, Michelle R." userId="358929db-b2c7-4791-8cb9-ec0672ba04f7" providerId="ADAL" clId="{919A52DF-1CB9-4600-B252-0DBCEC6C93FA}" dt="2022-02-18T19:51:08.513" v="5" actId="20577"/>
          <ac:spMkLst>
            <pc:docMk/>
            <pc:sldMk cId="0" sldId="256"/>
            <ac:spMk id="34" creationId="{8861056C-2FCF-4476-BE18-9050BF37DDBA}"/>
          </ac:spMkLst>
        </pc:spChg>
        <pc:spChg chg="mod">
          <ac:chgData name="Moon, Michelle R." userId="358929db-b2c7-4791-8cb9-ec0672ba04f7" providerId="ADAL" clId="{919A52DF-1CB9-4600-B252-0DBCEC6C93FA}" dt="2022-02-18T19:51:37.216" v="7" actId="14100"/>
          <ac:spMkLst>
            <pc:docMk/>
            <pc:sldMk cId="0" sldId="256"/>
            <ac:spMk id="36" creationId="{BC11EBEC-A328-4C74-8223-1703ED4A576F}"/>
          </ac:spMkLst>
        </pc:spChg>
        <pc:spChg chg="mod">
          <ac:chgData name="Moon, Michelle R." userId="358929db-b2c7-4791-8cb9-ec0672ba04f7" providerId="ADAL" clId="{919A52DF-1CB9-4600-B252-0DBCEC6C93FA}" dt="2022-02-18T19:54:07.685" v="170" actId="14100"/>
          <ac:spMkLst>
            <pc:docMk/>
            <pc:sldMk cId="0" sldId="256"/>
            <ac:spMk id="37" creationId="{0A698C38-8391-4379-9159-8E43A99FE11D}"/>
          </ac:spMkLst>
        </pc:spChg>
      </pc:sldChg>
    </pc:docChg>
  </pc:docChgLst>
  <pc:docChgLst>
    <pc:chgData name="Moon, Michelle R." userId="358929db-b2c7-4791-8cb9-ec0672ba04f7" providerId="ADAL" clId="{FF3FF809-A622-4558-A5E1-E969BE408AF3}"/>
    <pc:docChg chg="undo custSel modSld">
      <pc:chgData name="Moon, Michelle R." userId="358929db-b2c7-4791-8cb9-ec0672ba04f7" providerId="ADAL" clId="{FF3FF809-A622-4558-A5E1-E969BE408AF3}" dt="2022-08-29T16:11:07.132" v="601" actId="1076"/>
      <pc:docMkLst>
        <pc:docMk/>
      </pc:docMkLst>
      <pc:sldChg chg="addSp delSp modSp mod">
        <pc:chgData name="Moon, Michelle R." userId="358929db-b2c7-4791-8cb9-ec0672ba04f7" providerId="ADAL" clId="{FF3FF809-A622-4558-A5E1-E969BE408AF3}" dt="2022-08-29T16:11:07.132" v="601" actId="1076"/>
        <pc:sldMkLst>
          <pc:docMk/>
          <pc:sldMk cId="0" sldId="256"/>
        </pc:sldMkLst>
        <pc:spChg chg="mod">
          <ac:chgData name="Moon, Michelle R." userId="358929db-b2c7-4791-8cb9-ec0672ba04f7" providerId="ADAL" clId="{FF3FF809-A622-4558-A5E1-E969BE408AF3}" dt="2022-08-29T16:04:34.139" v="577" actId="207"/>
          <ac:spMkLst>
            <pc:docMk/>
            <pc:sldMk cId="0" sldId="256"/>
            <ac:spMk id="14" creationId="{27F21B68-3E09-4EA3-8D12-C379976EDA4E}"/>
          </ac:spMkLst>
        </pc:spChg>
        <pc:spChg chg="mod">
          <ac:chgData name="Moon, Michelle R." userId="358929db-b2c7-4791-8cb9-ec0672ba04f7" providerId="ADAL" clId="{FF3FF809-A622-4558-A5E1-E969BE408AF3}" dt="2022-08-29T16:04:40.171" v="578" actId="207"/>
          <ac:spMkLst>
            <pc:docMk/>
            <pc:sldMk cId="0" sldId="256"/>
            <ac:spMk id="15" creationId="{AFF2A512-1DCC-497C-B29B-1B39B0570656}"/>
          </ac:spMkLst>
        </pc:spChg>
        <pc:spChg chg="mod">
          <ac:chgData name="Moon, Michelle R." userId="358929db-b2c7-4791-8cb9-ec0672ba04f7" providerId="ADAL" clId="{FF3FF809-A622-4558-A5E1-E969BE408AF3}" dt="2022-08-29T15:47:48.261" v="562" actId="1076"/>
          <ac:spMkLst>
            <pc:docMk/>
            <pc:sldMk cId="0" sldId="256"/>
            <ac:spMk id="16" creationId="{3D0F0C6A-1ED6-4884-86B4-30CC230E513E}"/>
          </ac:spMkLst>
        </pc:spChg>
        <pc:spChg chg="mod">
          <ac:chgData name="Moon, Michelle R." userId="358929db-b2c7-4791-8cb9-ec0672ba04f7" providerId="ADAL" clId="{FF3FF809-A622-4558-A5E1-E969BE408AF3}" dt="2022-08-29T16:08:12.640" v="587" actId="208"/>
          <ac:spMkLst>
            <pc:docMk/>
            <pc:sldMk cId="0" sldId="256"/>
            <ac:spMk id="18" creationId="{F932856E-1695-4246-B013-0669A3A6D84E}"/>
          </ac:spMkLst>
        </pc:spChg>
        <pc:spChg chg="mod">
          <ac:chgData name="Moon, Michelle R." userId="358929db-b2c7-4791-8cb9-ec0672ba04f7" providerId="ADAL" clId="{FF3FF809-A622-4558-A5E1-E969BE408AF3}" dt="2022-08-29T15:31:01.492" v="98" actId="1076"/>
          <ac:spMkLst>
            <pc:docMk/>
            <pc:sldMk cId="0" sldId="256"/>
            <ac:spMk id="23" creationId="{F7D5FC94-CF91-4EE3-AF21-D1BF32135323}"/>
          </ac:spMkLst>
        </pc:spChg>
        <pc:spChg chg="mod">
          <ac:chgData name="Moon, Michelle R." userId="358929db-b2c7-4791-8cb9-ec0672ba04f7" providerId="ADAL" clId="{FF3FF809-A622-4558-A5E1-E969BE408AF3}" dt="2022-08-29T16:08:53.428" v="593" actId="1076"/>
          <ac:spMkLst>
            <pc:docMk/>
            <pc:sldMk cId="0" sldId="256"/>
            <ac:spMk id="27" creationId="{A4D2E121-13AC-4C87-90C8-456DF0D456CC}"/>
          </ac:spMkLst>
        </pc:spChg>
        <pc:spChg chg="mod">
          <ac:chgData name="Moon, Michelle R." userId="358929db-b2c7-4791-8cb9-ec0672ba04f7" providerId="ADAL" clId="{FF3FF809-A622-4558-A5E1-E969BE408AF3}" dt="2022-08-29T16:04:51.431" v="580" actId="207"/>
          <ac:spMkLst>
            <pc:docMk/>
            <pc:sldMk cId="0" sldId="256"/>
            <ac:spMk id="29" creationId="{760AB1C2-01AE-4703-9671-A05C30DE699D}"/>
          </ac:spMkLst>
        </pc:spChg>
        <pc:spChg chg="mod">
          <ac:chgData name="Moon, Michelle R." userId="358929db-b2c7-4791-8cb9-ec0672ba04f7" providerId="ADAL" clId="{FF3FF809-A622-4558-A5E1-E969BE408AF3}" dt="2022-08-29T16:04:25.576" v="575" actId="207"/>
          <ac:spMkLst>
            <pc:docMk/>
            <pc:sldMk cId="0" sldId="256"/>
            <ac:spMk id="32" creationId="{9977D703-2DDA-4B98-9B51-69D64E69868C}"/>
          </ac:spMkLst>
        </pc:spChg>
        <pc:spChg chg="mod">
          <ac:chgData name="Moon, Michelle R." userId="358929db-b2c7-4791-8cb9-ec0672ba04f7" providerId="ADAL" clId="{FF3FF809-A622-4558-A5E1-E969BE408AF3}" dt="2022-08-29T15:46:59.612" v="558" actId="1076"/>
          <ac:spMkLst>
            <pc:docMk/>
            <pc:sldMk cId="0" sldId="256"/>
            <ac:spMk id="33" creationId="{3EBADA1F-F764-4A3E-B897-CA17DF8E7292}"/>
          </ac:spMkLst>
        </pc:spChg>
        <pc:spChg chg="mod">
          <ac:chgData name="Moon, Michelle R." userId="358929db-b2c7-4791-8cb9-ec0672ba04f7" providerId="ADAL" clId="{FF3FF809-A622-4558-A5E1-E969BE408AF3}" dt="2022-08-29T16:09:11.102" v="597" actId="1076"/>
          <ac:spMkLst>
            <pc:docMk/>
            <pc:sldMk cId="0" sldId="256"/>
            <ac:spMk id="34" creationId="{8861056C-2FCF-4476-BE18-9050BF37DDBA}"/>
          </ac:spMkLst>
        </pc:spChg>
        <pc:spChg chg="mod">
          <ac:chgData name="Moon, Michelle R." userId="358929db-b2c7-4791-8cb9-ec0672ba04f7" providerId="ADAL" clId="{FF3FF809-A622-4558-A5E1-E969BE408AF3}" dt="2022-08-29T16:08:44.437" v="592" actId="207"/>
          <ac:spMkLst>
            <pc:docMk/>
            <pc:sldMk cId="0" sldId="256"/>
            <ac:spMk id="36" creationId="{BC11EBEC-A328-4C74-8223-1703ED4A576F}"/>
          </ac:spMkLst>
        </pc:spChg>
        <pc:spChg chg="mod">
          <ac:chgData name="Moon, Michelle R." userId="358929db-b2c7-4791-8cb9-ec0672ba04f7" providerId="ADAL" clId="{FF3FF809-A622-4558-A5E1-E969BE408AF3}" dt="2022-08-29T16:09:04.615" v="596" actId="208"/>
          <ac:spMkLst>
            <pc:docMk/>
            <pc:sldMk cId="0" sldId="256"/>
            <ac:spMk id="37" creationId="{0A698C38-8391-4379-9159-8E43A99FE11D}"/>
          </ac:spMkLst>
        </pc:spChg>
        <pc:picChg chg="del mod">
          <ac:chgData name="Moon, Michelle R." userId="358929db-b2c7-4791-8cb9-ec0672ba04f7" providerId="ADAL" clId="{FF3FF809-A622-4558-A5E1-E969BE408AF3}" dt="2022-08-29T16:03:51.328" v="570" actId="478"/>
          <ac:picMkLst>
            <pc:docMk/>
            <pc:sldMk cId="0" sldId="256"/>
            <ac:picMk id="3" creationId="{E9DE8327-3FB8-4BF8-8B04-471BB835F4CB}"/>
          </ac:picMkLst>
        </pc:picChg>
        <pc:picChg chg="add mod">
          <ac:chgData name="Moon, Michelle R." userId="358929db-b2c7-4791-8cb9-ec0672ba04f7" providerId="ADAL" clId="{FF3FF809-A622-4558-A5E1-E969BE408AF3}" dt="2022-08-29T16:04:06.103" v="573" actId="1076"/>
          <ac:picMkLst>
            <pc:docMk/>
            <pc:sldMk cId="0" sldId="256"/>
            <ac:picMk id="4" creationId="{0896D8B1-1711-10EB-AFC0-47885466D08D}"/>
          </ac:picMkLst>
        </pc:picChg>
        <pc:picChg chg="add mod">
          <ac:chgData name="Moon, Michelle R." userId="358929db-b2c7-4791-8cb9-ec0672ba04f7" providerId="ADAL" clId="{FF3FF809-A622-4558-A5E1-E969BE408AF3}" dt="2022-08-29T16:11:07.132" v="601" actId="1076"/>
          <ac:picMkLst>
            <pc:docMk/>
            <pc:sldMk cId="0" sldId="256"/>
            <ac:picMk id="9" creationId="{6B8705F7-0E81-27BA-2177-077CEBE72F31}"/>
          </ac:picMkLst>
        </pc:picChg>
        <pc:picChg chg="del">
          <ac:chgData name="Moon, Michelle R." userId="358929db-b2c7-4791-8cb9-ec0672ba04f7" providerId="ADAL" clId="{FF3FF809-A622-4558-A5E1-E969BE408AF3}" dt="2022-08-29T16:02:25.665" v="563" actId="478"/>
          <ac:picMkLst>
            <pc:docMk/>
            <pc:sldMk cId="0" sldId="256"/>
            <ac:picMk id="47"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8/30/2022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000" b="0" i="0">
                <a:solidFill>
                  <a:srgbClr val="CD153F"/>
                </a:solidFill>
                <a:latin typeface="Proxima Nova"/>
                <a:cs typeface="Proxima Nova"/>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8/30/2022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000" b="0" i="0">
                <a:solidFill>
                  <a:srgbClr val="CD153F"/>
                </a:solidFill>
                <a:latin typeface="Proxima Nova"/>
                <a:cs typeface="Proxima Nova"/>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8/30/2022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000" b="0" i="0">
                <a:solidFill>
                  <a:srgbClr val="CD153F"/>
                </a:solidFill>
                <a:latin typeface="Proxima Nova"/>
                <a:cs typeface="Proxima Nov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8/30/2022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8/30/2022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7350" y="4041897"/>
            <a:ext cx="6997700" cy="1817370"/>
          </a:xfrm>
          <a:prstGeom prst="rect">
            <a:avLst/>
          </a:prstGeom>
        </p:spPr>
        <p:txBody>
          <a:bodyPr wrap="square" lIns="0" tIns="0" rIns="0" bIns="0">
            <a:spAutoFit/>
          </a:bodyPr>
          <a:lstStyle>
            <a:lvl1pPr>
              <a:defRPr sz="5000" b="0" i="0">
                <a:solidFill>
                  <a:srgbClr val="CD153F"/>
                </a:solidFill>
                <a:latin typeface="Proxima Nova"/>
                <a:cs typeface="Proxima Nova"/>
              </a:defRPr>
            </a:lvl1pPr>
          </a:lstStyle>
          <a:p>
            <a:endParaRPr/>
          </a:p>
        </p:txBody>
      </p:sp>
      <p:sp>
        <p:nvSpPr>
          <p:cNvPr id="3" name="Holder 3"/>
          <p:cNvSpPr>
            <a:spLocks noGrp="1"/>
          </p:cNvSpPr>
          <p:nvPr>
            <p:ph type="body" idx="1"/>
          </p:nvPr>
        </p:nvSpPr>
        <p:spPr>
          <a:xfrm>
            <a:off x="388620" y="2313432"/>
            <a:ext cx="6995160" cy="276999"/>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2642616" y="9354312"/>
            <a:ext cx="2487168" cy="276999"/>
          </a:xfrm>
          <a:prstGeom prst="rect">
            <a:avLst/>
          </a:prstGeom>
        </p:spPr>
        <p:txBody>
          <a:bodyPr wrap="square" lIns="0" tIns="0" rIns="0" bIns="0">
            <a:spAutoFit/>
          </a:bodyPr>
          <a:lstStyle>
            <a:lvl1pPr algn="ctr">
              <a:defRPr>
                <a:solidFill>
                  <a:schemeClr val="tx1">
                    <a:tint val="75000"/>
                  </a:schemeClr>
                </a:solidFill>
                <a:latin typeface="Proxima Nova"/>
              </a:defRPr>
            </a:lvl1pPr>
          </a:lstStyle>
          <a:p>
            <a:endParaRPr lang="en-US" dirty="0"/>
          </a:p>
        </p:txBody>
      </p:sp>
      <p:sp>
        <p:nvSpPr>
          <p:cNvPr id="5" name="Holder 5"/>
          <p:cNvSpPr>
            <a:spLocks noGrp="1"/>
          </p:cNvSpPr>
          <p:nvPr>
            <p:ph type="dt" sz="half" idx="6"/>
          </p:nvPr>
        </p:nvSpPr>
        <p:spPr>
          <a:xfrm>
            <a:off x="388620" y="9354312"/>
            <a:ext cx="1787652" cy="276999"/>
          </a:xfrm>
          <a:prstGeom prst="rect">
            <a:avLst/>
          </a:prstGeom>
        </p:spPr>
        <p:txBody>
          <a:bodyPr wrap="square" lIns="0" tIns="0" rIns="0" bIns="0">
            <a:spAutoFit/>
          </a:bodyPr>
          <a:lstStyle>
            <a:lvl1pPr algn="l">
              <a:defRPr>
                <a:solidFill>
                  <a:schemeClr val="tx1">
                    <a:tint val="75000"/>
                  </a:schemeClr>
                </a:solidFill>
                <a:latin typeface="Proxima Nova"/>
              </a:defRPr>
            </a:lvl1pPr>
          </a:lstStyle>
          <a:p>
            <a:fld id="{1D8BD707-D9CF-40AE-B4C6-C98DA3205C09}" type="datetimeFigureOut">
              <a:rPr lang="en-US" smtClean="0"/>
              <a:pPr/>
              <a:t>8/30/2022</a:t>
            </a:fld>
            <a:endParaRPr lang="en-US" dirty="0"/>
          </a:p>
        </p:txBody>
      </p:sp>
      <p:sp>
        <p:nvSpPr>
          <p:cNvPr id="6" name="Holder 6"/>
          <p:cNvSpPr>
            <a:spLocks noGrp="1"/>
          </p:cNvSpPr>
          <p:nvPr>
            <p:ph type="sldNum" sz="quarter" idx="7"/>
          </p:nvPr>
        </p:nvSpPr>
        <p:spPr>
          <a:xfrm>
            <a:off x="5596128" y="9354312"/>
            <a:ext cx="1787652" cy="276999"/>
          </a:xfrm>
          <a:prstGeom prst="rect">
            <a:avLst/>
          </a:prstGeom>
        </p:spPr>
        <p:txBody>
          <a:bodyPr wrap="square" lIns="0" tIns="0" rIns="0" bIns="0">
            <a:spAutoFit/>
          </a:bodyPr>
          <a:lstStyle>
            <a:lvl1pPr algn="r">
              <a:defRPr>
                <a:solidFill>
                  <a:schemeClr val="tx1">
                    <a:tint val="75000"/>
                  </a:schemeClr>
                </a:solidFill>
                <a:latin typeface="Proxima Nova"/>
              </a:defRPr>
            </a:lvl1pPr>
          </a:lstStyle>
          <a:p>
            <a:fld id="{B6F15528-21DE-4FAA-801E-634DDDAF4B2B}" type="slidenum">
              <a:rPr lang="uk-UA" smtClean="0"/>
              <a:pPr/>
              <a:t>‹#›</a:t>
            </a:fld>
            <a:endParaRPr lang="uk-U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Proxima Nova"/>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o.osu.edu/blastoffregistration" TargetMode="External"/><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maiorano.2@osu.edu"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0A698C38-8391-4379-9159-8E43A99FE11D}"/>
              </a:ext>
            </a:extLst>
          </p:cNvPr>
          <p:cNvSpPr txBox="1"/>
          <p:nvPr/>
        </p:nvSpPr>
        <p:spPr>
          <a:xfrm>
            <a:off x="5149829" y="4301465"/>
            <a:ext cx="2380842" cy="2350350"/>
          </a:xfrm>
          <a:prstGeom prst="rect">
            <a:avLst/>
          </a:prstGeom>
          <a:solidFill>
            <a:srgbClr val="BFA777"/>
          </a:solidFill>
          <a:ln w="12700">
            <a:solidFill>
              <a:srgbClr val="7030A0"/>
            </a:solidFill>
          </a:ln>
        </p:spPr>
        <p:txBody>
          <a:bodyPr wrap="square" rtlCol="0">
            <a:spAutoFit/>
          </a:bodyPr>
          <a:lstStyle/>
          <a:p>
            <a:endParaRPr lang="en-US" dirty="0"/>
          </a:p>
        </p:txBody>
      </p:sp>
      <p:sp>
        <p:nvSpPr>
          <p:cNvPr id="36" name="TextBox 35">
            <a:extLst>
              <a:ext uri="{FF2B5EF4-FFF2-40B4-BE49-F238E27FC236}">
                <a16:creationId xmlns:a16="http://schemas.microsoft.com/office/drawing/2014/main" id="{BC11EBEC-A328-4C74-8223-1703ED4A576F}"/>
              </a:ext>
            </a:extLst>
          </p:cNvPr>
          <p:cNvSpPr txBox="1"/>
          <p:nvPr/>
        </p:nvSpPr>
        <p:spPr>
          <a:xfrm>
            <a:off x="2638960" y="4274234"/>
            <a:ext cx="2300007" cy="2332121"/>
          </a:xfrm>
          <a:prstGeom prst="rect">
            <a:avLst/>
          </a:prstGeom>
          <a:solidFill>
            <a:srgbClr val="BFA777"/>
          </a:solidFill>
          <a:ln w="12700">
            <a:solidFill>
              <a:srgbClr val="7030A0"/>
            </a:solidFill>
          </a:ln>
        </p:spPr>
        <p:txBody>
          <a:bodyPr wrap="square" rtlCol="0">
            <a:spAutoFit/>
          </a:bodyPr>
          <a:lstStyle/>
          <a:p>
            <a:endParaRPr lang="en-US" dirty="0"/>
          </a:p>
        </p:txBody>
      </p:sp>
      <p:sp>
        <p:nvSpPr>
          <p:cNvPr id="18" name="TextBox 17">
            <a:extLst>
              <a:ext uri="{FF2B5EF4-FFF2-40B4-BE49-F238E27FC236}">
                <a16:creationId xmlns:a16="http://schemas.microsoft.com/office/drawing/2014/main" id="{F932856E-1695-4246-B013-0669A3A6D84E}"/>
              </a:ext>
            </a:extLst>
          </p:cNvPr>
          <p:cNvSpPr txBox="1"/>
          <p:nvPr/>
        </p:nvSpPr>
        <p:spPr>
          <a:xfrm>
            <a:off x="180982" y="4274985"/>
            <a:ext cx="2388296" cy="2350350"/>
          </a:xfrm>
          <a:prstGeom prst="rect">
            <a:avLst/>
          </a:prstGeom>
          <a:solidFill>
            <a:srgbClr val="BFA777"/>
          </a:solidFill>
          <a:ln w="12700">
            <a:solidFill>
              <a:srgbClr val="7030A0"/>
            </a:solidFill>
          </a:ln>
        </p:spPr>
        <p:txBody>
          <a:bodyPr wrap="square" rtlCol="0">
            <a:spAutoFit/>
          </a:bodyPr>
          <a:lstStyle/>
          <a:p>
            <a:endParaRPr lang="en-US" dirty="0"/>
          </a:p>
        </p:txBody>
      </p:sp>
      <p:sp>
        <p:nvSpPr>
          <p:cNvPr id="39" name="object 39"/>
          <p:cNvSpPr txBox="1"/>
          <p:nvPr/>
        </p:nvSpPr>
        <p:spPr>
          <a:xfrm>
            <a:off x="4385058" y="9456228"/>
            <a:ext cx="3000375" cy="271293"/>
          </a:xfrm>
          <a:prstGeom prst="rect">
            <a:avLst/>
          </a:prstGeom>
        </p:spPr>
        <p:txBody>
          <a:bodyPr vert="horz" wrap="square" lIns="0" tIns="0" rIns="0" bIns="0" rtlCol="0">
            <a:spAutoFit/>
          </a:bodyPr>
          <a:lstStyle/>
          <a:p>
            <a:pPr marL="12700" marR="5080" indent="297180" algn="r">
              <a:lnSpc>
                <a:spcPts val="700"/>
              </a:lnSpc>
              <a:spcBef>
                <a:spcPts val="735"/>
              </a:spcBef>
            </a:pPr>
            <a:r>
              <a:rPr sz="650" spc="5" dirty="0">
                <a:solidFill>
                  <a:srgbClr val="231F20"/>
                </a:solidFill>
                <a:latin typeface="Proxima Nova"/>
                <a:cs typeface="Proxima Nova"/>
              </a:rPr>
              <a:t>CFAES </a:t>
            </a:r>
            <a:r>
              <a:rPr sz="650" spc="10" dirty="0">
                <a:solidFill>
                  <a:srgbClr val="231F20"/>
                </a:solidFill>
                <a:latin typeface="Proxima Nova"/>
                <a:cs typeface="Proxima Nova"/>
              </a:rPr>
              <a:t>provides </a:t>
            </a:r>
            <a:r>
              <a:rPr sz="650" spc="5" dirty="0">
                <a:solidFill>
                  <a:srgbClr val="231F20"/>
                </a:solidFill>
                <a:latin typeface="Proxima Nova"/>
                <a:cs typeface="Proxima Nova"/>
              </a:rPr>
              <a:t>research and related </a:t>
            </a:r>
            <a:r>
              <a:rPr sz="650" spc="10" dirty="0">
                <a:solidFill>
                  <a:srgbClr val="231F20"/>
                </a:solidFill>
                <a:latin typeface="Proxima Nova"/>
                <a:cs typeface="Proxima Nova"/>
              </a:rPr>
              <a:t>educational programs</a:t>
            </a:r>
            <a:r>
              <a:rPr sz="650" spc="-25" dirty="0">
                <a:solidFill>
                  <a:srgbClr val="231F20"/>
                </a:solidFill>
                <a:latin typeface="Proxima Nova"/>
                <a:cs typeface="Proxima Nova"/>
              </a:rPr>
              <a:t> </a:t>
            </a:r>
            <a:r>
              <a:rPr sz="650" dirty="0">
                <a:solidFill>
                  <a:srgbClr val="231F20"/>
                </a:solidFill>
                <a:latin typeface="Proxima Nova"/>
                <a:cs typeface="Proxima Nova"/>
              </a:rPr>
              <a:t>to </a:t>
            </a:r>
            <a:r>
              <a:rPr sz="650" spc="10" dirty="0">
                <a:solidFill>
                  <a:srgbClr val="231F20"/>
                </a:solidFill>
                <a:latin typeface="Proxima Nova"/>
                <a:cs typeface="Proxima Nova"/>
              </a:rPr>
              <a:t>clientele </a:t>
            </a:r>
            <a:r>
              <a:rPr sz="650" dirty="0">
                <a:solidFill>
                  <a:srgbClr val="231F20"/>
                </a:solidFill>
                <a:latin typeface="Proxima Nova"/>
                <a:cs typeface="Proxima Nova"/>
              </a:rPr>
              <a:t> </a:t>
            </a:r>
            <a:r>
              <a:rPr sz="650" spc="5" dirty="0">
                <a:solidFill>
                  <a:srgbClr val="231F20"/>
                </a:solidFill>
                <a:latin typeface="Proxima Nova"/>
                <a:cs typeface="Proxima Nova"/>
              </a:rPr>
              <a:t>on </a:t>
            </a:r>
            <a:r>
              <a:rPr sz="650" dirty="0">
                <a:solidFill>
                  <a:srgbClr val="231F20"/>
                </a:solidFill>
                <a:latin typeface="Proxima Nova"/>
                <a:cs typeface="Proxima Nova"/>
              </a:rPr>
              <a:t>a </a:t>
            </a:r>
            <a:r>
              <a:rPr sz="650" spc="10" dirty="0">
                <a:solidFill>
                  <a:srgbClr val="231F20"/>
                </a:solidFill>
                <a:latin typeface="Proxima Nova"/>
                <a:cs typeface="Proxima Nova"/>
              </a:rPr>
              <a:t>nondiscriminatory basis. For </a:t>
            </a:r>
            <a:r>
              <a:rPr sz="650" spc="5" dirty="0">
                <a:solidFill>
                  <a:srgbClr val="231F20"/>
                </a:solidFill>
                <a:latin typeface="Proxima Nova"/>
                <a:cs typeface="Proxima Nova"/>
              </a:rPr>
              <a:t>more </a:t>
            </a:r>
            <a:r>
              <a:rPr sz="650" spc="10" dirty="0">
                <a:solidFill>
                  <a:srgbClr val="231F20"/>
                </a:solidFill>
                <a:latin typeface="Proxima Nova"/>
                <a:cs typeface="Proxima Nova"/>
              </a:rPr>
              <a:t>information,</a:t>
            </a:r>
            <a:r>
              <a:rPr sz="650" spc="-10" dirty="0">
                <a:solidFill>
                  <a:srgbClr val="231F20"/>
                </a:solidFill>
                <a:latin typeface="Proxima Nova"/>
                <a:cs typeface="Proxima Nova"/>
              </a:rPr>
              <a:t> </a:t>
            </a:r>
            <a:r>
              <a:rPr sz="650" spc="10" dirty="0">
                <a:solidFill>
                  <a:srgbClr val="231F20"/>
                </a:solidFill>
                <a:latin typeface="Proxima Nova"/>
                <a:cs typeface="Proxima Nova"/>
              </a:rPr>
              <a:t>visit</a:t>
            </a:r>
            <a:r>
              <a:rPr sz="650" spc="5" dirty="0">
                <a:solidFill>
                  <a:srgbClr val="231F20"/>
                </a:solidFill>
                <a:latin typeface="Proxima Nova"/>
                <a:cs typeface="Proxima Nova"/>
              </a:rPr>
              <a:t> </a:t>
            </a:r>
            <a:r>
              <a:rPr sz="650" spc="10" dirty="0">
                <a:solidFill>
                  <a:srgbClr val="231F20"/>
                </a:solidFill>
                <a:latin typeface="Proxima Nova"/>
                <a:cs typeface="Proxima Nova"/>
              </a:rPr>
              <a:t>cfaesdiversity.osu.edu. </a:t>
            </a:r>
            <a:r>
              <a:rPr sz="650" dirty="0">
                <a:solidFill>
                  <a:srgbClr val="231F20"/>
                </a:solidFill>
                <a:latin typeface="Proxima Nova"/>
                <a:cs typeface="Proxima Nova"/>
              </a:rPr>
              <a:t> </a:t>
            </a:r>
            <a:r>
              <a:rPr sz="650" spc="10" dirty="0">
                <a:solidFill>
                  <a:srgbClr val="231F20"/>
                </a:solidFill>
                <a:latin typeface="Proxima Nova"/>
                <a:cs typeface="Proxima Nova"/>
              </a:rPr>
              <a:t>For </a:t>
            </a:r>
            <a:r>
              <a:rPr sz="650" spc="5" dirty="0">
                <a:solidFill>
                  <a:srgbClr val="231F20"/>
                </a:solidFill>
                <a:latin typeface="Proxima Nova"/>
                <a:cs typeface="Proxima Nova"/>
              </a:rPr>
              <a:t>an accessible </a:t>
            </a:r>
            <a:r>
              <a:rPr sz="650" spc="10" dirty="0">
                <a:solidFill>
                  <a:srgbClr val="231F20"/>
                </a:solidFill>
                <a:latin typeface="Proxima Nova"/>
                <a:cs typeface="Proxima Nova"/>
              </a:rPr>
              <a:t>format </a:t>
            </a:r>
            <a:r>
              <a:rPr sz="650" spc="5" dirty="0">
                <a:solidFill>
                  <a:srgbClr val="231F20"/>
                </a:solidFill>
                <a:latin typeface="Proxima Nova"/>
                <a:cs typeface="Proxima Nova"/>
              </a:rPr>
              <a:t>of </a:t>
            </a:r>
            <a:r>
              <a:rPr sz="650" spc="10" dirty="0">
                <a:solidFill>
                  <a:srgbClr val="231F20"/>
                </a:solidFill>
                <a:latin typeface="Proxima Nova"/>
                <a:cs typeface="Proxima Nova"/>
              </a:rPr>
              <a:t>this publication, visit</a:t>
            </a:r>
            <a:r>
              <a:rPr sz="650" spc="-80" dirty="0">
                <a:solidFill>
                  <a:srgbClr val="231F20"/>
                </a:solidFill>
                <a:latin typeface="Proxima Nova"/>
                <a:cs typeface="Proxima Nova"/>
              </a:rPr>
              <a:t> </a:t>
            </a:r>
            <a:r>
              <a:rPr sz="650" spc="10" dirty="0">
                <a:solidFill>
                  <a:srgbClr val="231F20"/>
                </a:solidFill>
                <a:latin typeface="Proxima Nova"/>
                <a:cs typeface="Proxima Nova"/>
              </a:rPr>
              <a:t>cfaes.osu.edu/accessibility.</a:t>
            </a:r>
            <a:endParaRPr sz="650" dirty="0">
              <a:latin typeface="Proxima Nova"/>
              <a:cs typeface="Proxima Nova"/>
            </a:endParaRPr>
          </a:p>
        </p:txBody>
      </p:sp>
      <p:sp>
        <p:nvSpPr>
          <p:cNvPr id="8" name="object 18"/>
          <p:cNvSpPr/>
          <p:nvPr/>
        </p:nvSpPr>
        <p:spPr>
          <a:xfrm>
            <a:off x="378323" y="8775444"/>
            <a:ext cx="6972300" cy="0"/>
          </a:xfrm>
          <a:custGeom>
            <a:avLst/>
            <a:gdLst/>
            <a:ahLst/>
            <a:cxnLst/>
            <a:rect l="l" t="t" r="r" b="b"/>
            <a:pathLst>
              <a:path w="6972300">
                <a:moveTo>
                  <a:pt x="0" y="0"/>
                </a:moveTo>
                <a:lnTo>
                  <a:pt x="6972300" y="0"/>
                </a:lnTo>
              </a:path>
            </a:pathLst>
          </a:custGeom>
          <a:ln w="6350">
            <a:solidFill>
              <a:srgbClr val="B0ADAD"/>
            </a:solidFill>
          </a:ln>
        </p:spPr>
        <p:txBody>
          <a:bodyPr wrap="square" lIns="0" tIns="0" rIns="0" bIns="0" rtlCol="0"/>
          <a:lstStyle/>
          <a:p>
            <a:endParaRPr dirty="0">
              <a:latin typeface="Proxima Nova"/>
            </a:endParaRPr>
          </a:p>
        </p:txBody>
      </p:sp>
      <p:pic>
        <p:nvPicPr>
          <p:cNvPr id="5" name="Picture 4">
            <a:extLst>
              <a:ext uri="{FF2B5EF4-FFF2-40B4-BE49-F238E27FC236}">
                <a16:creationId xmlns:a16="http://schemas.microsoft.com/office/drawing/2014/main" id="{DD7BE63F-7281-8746-A0FD-5C28303187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45528" y="9122659"/>
            <a:ext cx="2339521" cy="186822"/>
          </a:xfrm>
          <a:prstGeom prst="rect">
            <a:avLst/>
          </a:prstGeom>
        </p:spPr>
      </p:pic>
      <p:sp>
        <p:nvSpPr>
          <p:cNvPr id="6" name="Rectangle 5">
            <a:extLst>
              <a:ext uri="{FF2B5EF4-FFF2-40B4-BE49-F238E27FC236}">
                <a16:creationId xmlns:a16="http://schemas.microsoft.com/office/drawing/2014/main" id="{C64E83A2-3C57-6144-A663-1FBB41C91BCF}"/>
              </a:ext>
            </a:extLst>
          </p:cNvPr>
          <p:cNvSpPr/>
          <p:nvPr/>
        </p:nvSpPr>
        <p:spPr>
          <a:xfrm>
            <a:off x="4510583" y="8854411"/>
            <a:ext cx="2061783" cy="184666"/>
          </a:xfrm>
          <a:prstGeom prst="rect">
            <a:avLst/>
          </a:prstGeom>
        </p:spPr>
        <p:txBody>
          <a:bodyPr wrap="none" lIns="0" tIns="0" rIns="0" bIns="0">
            <a:spAutoFit/>
          </a:bodyPr>
          <a:lstStyle/>
          <a:p>
            <a:pPr marL="1247775" algn="r">
              <a:lnSpc>
                <a:spcPct val="100000"/>
              </a:lnSpc>
              <a:spcBef>
                <a:spcPts val="270"/>
              </a:spcBef>
            </a:pPr>
            <a:r>
              <a:rPr lang="en-US" sz="1200" b="1" spc="-5" dirty="0">
                <a:solidFill>
                  <a:srgbClr val="BB0000"/>
                </a:solidFill>
                <a:latin typeface="ProximaNova-Extrabld"/>
                <a:cs typeface="ProximaNova-Extrabld"/>
              </a:rPr>
              <a:t>fcs.osu.edu</a:t>
            </a:r>
            <a:endParaRPr lang="en-US" sz="1200" dirty="0">
              <a:solidFill>
                <a:srgbClr val="BB0000"/>
              </a:solidFill>
              <a:latin typeface="ProximaNova-Extrabld"/>
              <a:cs typeface="ProximaNova-Extrabld"/>
            </a:endParaRPr>
          </a:p>
        </p:txBody>
      </p:sp>
      <p:sp>
        <p:nvSpPr>
          <p:cNvPr id="14" name="object 16">
            <a:extLst>
              <a:ext uri="{FF2B5EF4-FFF2-40B4-BE49-F238E27FC236}">
                <a16:creationId xmlns:a16="http://schemas.microsoft.com/office/drawing/2014/main" id="{27F21B68-3E09-4EA3-8D12-C379976EDA4E}"/>
              </a:ext>
            </a:extLst>
          </p:cNvPr>
          <p:cNvSpPr txBox="1"/>
          <p:nvPr/>
        </p:nvSpPr>
        <p:spPr>
          <a:xfrm>
            <a:off x="142060" y="3977746"/>
            <a:ext cx="7688667" cy="176972"/>
          </a:xfrm>
          <a:prstGeom prst="rect">
            <a:avLst/>
          </a:prstGeom>
        </p:spPr>
        <p:txBody>
          <a:bodyPr vert="horz" wrap="square" lIns="0" tIns="0" rIns="0" bIns="0" rtlCol="0">
            <a:spAutoFit/>
          </a:bodyPr>
          <a:lstStyle/>
          <a:p>
            <a:pPr marR="5080">
              <a:lnSpc>
                <a:spcPct val="100000"/>
              </a:lnSpc>
              <a:spcBef>
                <a:spcPts val="1005"/>
              </a:spcBef>
            </a:pPr>
            <a:r>
              <a:rPr lang="en-US" sz="1150" spc="-20" dirty="0">
                <a:solidFill>
                  <a:srgbClr val="231F20"/>
                </a:solidFill>
                <a:latin typeface="Proxima Nova"/>
                <a:cs typeface="Proxima Nova"/>
              </a:rPr>
              <a:t>Joseph Maiorano and Chris Kendle as they provide strategies to </a:t>
            </a:r>
            <a:r>
              <a:rPr lang="en-US" sz="1150" spc="-20" dirty="0">
                <a:solidFill>
                  <a:srgbClr val="7030A0"/>
                </a:solidFill>
                <a:latin typeface="Proxima Nova"/>
                <a:cs typeface="Proxima Nova"/>
              </a:rPr>
              <a:t>LAUNCH</a:t>
            </a:r>
            <a:r>
              <a:rPr lang="en-US" sz="1150" spc="-20" dirty="0">
                <a:solidFill>
                  <a:srgbClr val="BB0000"/>
                </a:solidFill>
                <a:latin typeface="Proxima Nova"/>
                <a:cs typeface="Proxima Nova"/>
              </a:rPr>
              <a:t> </a:t>
            </a:r>
            <a:r>
              <a:rPr lang="en-US" sz="1150" spc="-20" dirty="0">
                <a:solidFill>
                  <a:srgbClr val="231F20"/>
                </a:solidFill>
                <a:latin typeface="Proxima Nova"/>
                <a:cs typeface="Proxima Nova"/>
              </a:rPr>
              <a:t>your parenting skills into a successful future!</a:t>
            </a:r>
            <a:endParaRPr sz="1150" dirty="0">
              <a:latin typeface="Proxima Nova"/>
              <a:cs typeface="Proxima Nova"/>
            </a:endParaRPr>
          </a:p>
        </p:txBody>
      </p:sp>
      <p:sp>
        <p:nvSpPr>
          <p:cNvPr id="13" name="TextBox 12">
            <a:extLst>
              <a:ext uri="{FF2B5EF4-FFF2-40B4-BE49-F238E27FC236}">
                <a16:creationId xmlns:a16="http://schemas.microsoft.com/office/drawing/2014/main" id="{3DA7F903-CC86-4433-8A9E-8FF8F8B5A569}"/>
              </a:ext>
            </a:extLst>
          </p:cNvPr>
          <p:cNvSpPr txBox="1"/>
          <p:nvPr/>
        </p:nvSpPr>
        <p:spPr>
          <a:xfrm>
            <a:off x="0" y="6728507"/>
            <a:ext cx="7543800" cy="1661993"/>
          </a:xfrm>
          <a:prstGeom prst="rect">
            <a:avLst/>
          </a:prstGeom>
          <a:noFill/>
        </p:spPr>
        <p:txBody>
          <a:bodyPr wrap="square" lIns="91440" tIns="45720" rIns="91440" bIns="45720" rtlCol="0" anchor="t">
            <a:spAutoFit/>
          </a:bodyPr>
          <a:lstStyle/>
          <a:p>
            <a:pPr algn="ctr"/>
            <a:r>
              <a:rPr lang="en-US" sz="1400" dirty="0">
                <a:latin typeface="Proxima Nova"/>
              </a:rPr>
              <a:t>Pre-Registration is required for each workshop.  The cost of a 4-session workshop is $30.  Once payment has been received, you will receive a book and workbook in the mail.  </a:t>
            </a:r>
          </a:p>
          <a:p>
            <a:pPr algn="ctr"/>
            <a:r>
              <a:rPr lang="en-US" sz="1400" dirty="0">
                <a:latin typeface="Proxima Nova"/>
              </a:rPr>
              <a:t>Upon completion of all 4-sessions, you will receive a $25 gift card.</a:t>
            </a:r>
          </a:p>
          <a:p>
            <a:pPr algn="ctr"/>
            <a:r>
              <a:rPr lang="en-US" sz="1400" dirty="0">
                <a:latin typeface="Proxima Nova"/>
              </a:rPr>
              <a:t>Parents associated with the </a:t>
            </a:r>
            <a:r>
              <a:rPr lang="en-US" sz="1400" b="1" dirty="0">
                <a:latin typeface="Proxima Nova"/>
              </a:rPr>
              <a:t>Head Start </a:t>
            </a:r>
            <a:r>
              <a:rPr lang="en-US" sz="1400" dirty="0">
                <a:latin typeface="Proxima Nova"/>
              </a:rPr>
              <a:t>program attend for free </a:t>
            </a:r>
          </a:p>
          <a:p>
            <a:pPr algn="ctr"/>
            <a:r>
              <a:rPr lang="en-US" sz="1400" dirty="0">
                <a:latin typeface="Proxima Nova"/>
              </a:rPr>
              <a:t>(but do not receive a gift card)</a:t>
            </a:r>
          </a:p>
          <a:p>
            <a:pPr algn="ctr">
              <a:lnSpc>
                <a:spcPts val="1000"/>
              </a:lnSpc>
            </a:pPr>
            <a:r>
              <a:rPr lang="en-US" sz="1400" dirty="0">
                <a:latin typeface="Proxima Nova"/>
              </a:rPr>
              <a:t> </a:t>
            </a:r>
          </a:p>
          <a:p>
            <a:pPr algn="ctr">
              <a:lnSpc>
                <a:spcPts val="1400"/>
              </a:lnSpc>
            </a:pPr>
            <a:r>
              <a:rPr lang="en-US" sz="1400" dirty="0">
                <a:latin typeface="Proxima Nova"/>
              </a:rPr>
              <a:t>Please go to the following link to register:  </a:t>
            </a:r>
            <a:r>
              <a:rPr lang="en-US" sz="1400" b="1" dirty="0">
                <a:latin typeface="Proxima Nova"/>
                <a:hlinkClick r:id="rId3"/>
              </a:rPr>
              <a:t>https://go.osu.edu/blastoffregistration</a:t>
            </a:r>
          </a:p>
          <a:p>
            <a:endParaRPr lang="en-US" sz="1200" dirty="0"/>
          </a:p>
        </p:txBody>
      </p:sp>
      <p:sp>
        <p:nvSpPr>
          <p:cNvPr id="23" name="TextBox 22">
            <a:extLst>
              <a:ext uri="{FF2B5EF4-FFF2-40B4-BE49-F238E27FC236}">
                <a16:creationId xmlns:a16="http://schemas.microsoft.com/office/drawing/2014/main" id="{F7D5FC94-CF91-4EE3-AF21-D1BF32135323}"/>
              </a:ext>
            </a:extLst>
          </p:cNvPr>
          <p:cNvSpPr txBox="1"/>
          <p:nvPr/>
        </p:nvSpPr>
        <p:spPr>
          <a:xfrm>
            <a:off x="280042" y="8425607"/>
            <a:ext cx="7263758" cy="276999"/>
          </a:xfrm>
          <a:prstGeom prst="rect">
            <a:avLst/>
          </a:prstGeom>
          <a:solidFill>
            <a:schemeClr val="bg1">
              <a:lumMod val="95000"/>
            </a:schemeClr>
          </a:solidFill>
          <a:ln>
            <a:solidFill>
              <a:schemeClr val="tx1"/>
            </a:solidFill>
          </a:ln>
        </p:spPr>
        <p:txBody>
          <a:bodyPr wrap="square" lIns="91440" tIns="45720" rIns="91440" bIns="45720" rtlCol="0" anchor="t">
            <a:spAutoFit/>
          </a:bodyPr>
          <a:lstStyle/>
          <a:p>
            <a:r>
              <a:rPr lang="en-US" sz="1200" b="1" dirty="0">
                <a:latin typeface="Proxima Nova"/>
              </a:rPr>
              <a:t>Joseph Maiorano, PhD </a:t>
            </a:r>
            <a:r>
              <a:rPr lang="en-US" sz="1200" dirty="0">
                <a:latin typeface="Proxima Nova"/>
              </a:rPr>
              <a:t>(</a:t>
            </a:r>
            <a:r>
              <a:rPr lang="en-US" sz="1100" dirty="0">
                <a:latin typeface="Proxima Nova"/>
              </a:rPr>
              <a:t>FCS Educator)  OSU Extension, Harrison County (</a:t>
            </a:r>
            <a:r>
              <a:rPr lang="en-US" sz="1100" dirty="0">
                <a:latin typeface="Proxima Nova"/>
                <a:hlinkClick r:id="rId4"/>
              </a:rPr>
              <a:t>mairoano.2@osu.edu</a:t>
            </a:r>
            <a:r>
              <a:rPr lang="en-US" sz="1100" dirty="0">
                <a:latin typeface="Proxima Nova"/>
              </a:rPr>
              <a:t>) </a:t>
            </a:r>
          </a:p>
        </p:txBody>
      </p:sp>
      <p:sp>
        <p:nvSpPr>
          <p:cNvPr id="24" name="TextBox 23">
            <a:extLst>
              <a:ext uri="{FF2B5EF4-FFF2-40B4-BE49-F238E27FC236}">
                <a16:creationId xmlns:a16="http://schemas.microsoft.com/office/drawing/2014/main" id="{AE900486-3829-4822-90A7-CA376489C8A9}"/>
              </a:ext>
            </a:extLst>
          </p:cNvPr>
          <p:cNvSpPr txBox="1"/>
          <p:nvPr/>
        </p:nvSpPr>
        <p:spPr>
          <a:xfrm>
            <a:off x="180982" y="591073"/>
            <a:ext cx="3051921" cy="3108543"/>
          </a:xfrm>
          <a:prstGeom prst="rect">
            <a:avLst/>
          </a:prstGeom>
          <a:noFill/>
        </p:spPr>
        <p:txBody>
          <a:bodyPr wrap="square" rtlCol="0">
            <a:spAutoFit/>
          </a:bodyPr>
          <a:lstStyle/>
          <a:p>
            <a:r>
              <a:rPr lang="en-US" sz="1400" dirty="0">
                <a:latin typeface="Proxima Nova"/>
              </a:rPr>
              <a:t>During these 4-session virtual workshops, we use Active Parenting curriculum to introduce you to tools that may help you to raise responsible, confident children, and to navigate through issues that many parents struggle with. </a:t>
            </a:r>
          </a:p>
          <a:p>
            <a:endParaRPr lang="en-US" sz="1400" dirty="0">
              <a:latin typeface="Proxima Nova"/>
            </a:endParaRPr>
          </a:p>
          <a:p>
            <a:r>
              <a:rPr lang="en-US" sz="1400" dirty="0">
                <a:latin typeface="Proxima Nova"/>
              </a:rPr>
              <a:t>Each workshop focuses on a different age range, allowing you to customize your experience to fit the ages of your children.  You are welcome to participate in more than one workshop.</a:t>
            </a:r>
          </a:p>
        </p:txBody>
      </p:sp>
      <p:sp>
        <p:nvSpPr>
          <p:cNvPr id="32" name="TextBox 31">
            <a:extLst>
              <a:ext uri="{FF2B5EF4-FFF2-40B4-BE49-F238E27FC236}">
                <a16:creationId xmlns:a16="http://schemas.microsoft.com/office/drawing/2014/main" id="{9977D703-2DDA-4B98-9B51-69D64E69868C}"/>
              </a:ext>
            </a:extLst>
          </p:cNvPr>
          <p:cNvSpPr txBox="1"/>
          <p:nvPr/>
        </p:nvSpPr>
        <p:spPr>
          <a:xfrm>
            <a:off x="24839" y="3665933"/>
            <a:ext cx="4599977" cy="369332"/>
          </a:xfrm>
          <a:prstGeom prst="rect">
            <a:avLst/>
          </a:prstGeom>
          <a:noFill/>
        </p:spPr>
        <p:txBody>
          <a:bodyPr wrap="none" rtlCol="0">
            <a:spAutoFit/>
          </a:bodyPr>
          <a:lstStyle/>
          <a:p>
            <a:pPr marR="5080" algn="ctr">
              <a:lnSpc>
                <a:spcPct val="100000"/>
              </a:lnSpc>
              <a:spcBef>
                <a:spcPts val="1005"/>
              </a:spcBef>
            </a:pPr>
            <a:r>
              <a:rPr lang="en-US" sz="1800" b="1" spc="-20" dirty="0">
                <a:solidFill>
                  <a:srgbClr val="7030A0"/>
                </a:solidFill>
                <a:latin typeface="Proxima Nova"/>
                <a:cs typeface="Proxima Nova"/>
              </a:rPr>
              <a:t>JOIN YOUR BLAST OFF FLIGHT CREW: </a:t>
            </a:r>
          </a:p>
        </p:txBody>
      </p:sp>
      <p:pic>
        <p:nvPicPr>
          <p:cNvPr id="12" name="Picture 11" descr="A red and white logo&#10;&#10;Description automatically generated with medium confidence">
            <a:extLst>
              <a:ext uri="{FF2B5EF4-FFF2-40B4-BE49-F238E27FC236}">
                <a16:creationId xmlns:a16="http://schemas.microsoft.com/office/drawing/2014/main" id="{5FC10D44-88F1-4311-8A26-8847EE64577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7089" y="0"/>
            <a:ext cx="1423191" cy="549869"/>
          </a:xfrm>
          <a:prstGeom prst="rect">
            <a:avLst/>
          </a:prstGeom>
        </p:spPr>
      </p:pic>
      <p:sp>
        <p:nvSpPr>
          <p:cNvPr id="15" name="TextBox 14">
            <a:extLst>
              <a:ext uri="{FF2B5EF4-FFF2-40B4-BE49-F238E27FC236}">
                <a16:creationId xmlns:a16="http://schemas.microsoft.com/office/drawing/2014/main" id="{AFF2A512-1DCC-497C-B29B-1B39B0570656}"/>
              </a:ext>
            </a:extLst>
          </p:cNvPr>
          <p:cNvSpPr txBox="1"/>
          <p:nvPr/>
        </p:nvSpPr>
        <p:spPr>
          <a:xfrm>
            <a:off x="180981" y="4276236"/>
            <a:ext cx="2340011" cy="1384995"/>
          </a:xfrm>
          <a:prstGeom prst="rect">
            <a:avLst/>
          </a:prstGeom>
          <a:noFill/>
        </p:spPr>
        <p:txBody>
          <a:bodyPr wrap="square" rtlCol="0">
            <a:spAutoFit/>
          </a:bodyPr>
          <a:lstStyle/>
          <a:p>
            <a:r>
              <a:rPr lang="en-US" sz="1200" b="1" dirty="0">
                <a:solidFill>
                  <a:srgbClr val="7030A0"/>
                </a:solidFill>
                <a:latin typeface="Proxima Nova"/>
              </a:rPr>
              <a:t>Active Parenting; </a:t>
            </a:r>
          </a:p>
          <a:p>
            <a:r>
              <a:rPr lang="en-US" sz="1200" b="1" dirty="0">
                <a:solidFill>
                  <a:srgbClr val="7030A0"/>
                </a:solidFill>
                <a:latin typeface="Proxima Nova"/>
              </a:rPr>
              <a:t>First Five Years</a:t>
            </a:r>
          </a:p>
          <a:p>
            <a:r>
              <a:rPr lang="en-US" sz="1150" dirty="0">
                <a:latin typeface="Proxima Nova"/>
              </a:rPr>
              <a:t>This workshop is for parents of </a:t>
            </a:r>
          </a:p>
          <a:p>
            <a:r>
              <a:rPr lang="en-US" sz="1150" dirty="0">
                <a:latin typeface="Proxima Nova"/>
              </a:rPr>
              <a:t>children, birth to age five.  You </a:t>
            </a:r>
          </a:p>
          <a:p>
            <a:r>
              <a:rPr lang="en-US" sz="1150" dirty="0">
                <a:latin typeface="Proxima Nova"/>
              </a:rPr>
              <a:t>will learn how to use freedom </a:t>
            </a:r>
          </a:p>
          <a:p>
            <a:r>
              <a:rPr lang="en-US" sz="1150" dirty="0">
                <a:latin typeface="Proxima Nova"/>
              </a:rPr>
              <a:t>and non-violent discipline </a:t>
            </a:r>
          </a:p>
          <a:p>
            <a:r>
              <a:rPr lang="en-US" sz="1150" dirty="0">
                <a:latin typeface="Proxima Nova"/>
              </a:rPr>
              <a:t>strategies to nurture your child.</a:t>
            </a:r>
          </a:p>
        </p:txBody>
      </p:sp>
      <p:sp>
        <p:nvSpPr>
          <p:cNvPr id="27" name="TextBox 26">
            <a:extLst>
              <a:ext uri="{FF2B5EF4-FFF2-40B4-BE49-F238E27FC236}">
                <a16:creationId xmlns:a16="http://schemas.microsoft.com/office/drawing/2014/main" id="{A4D2E121-13AC-4C87-90C8-456DF0D456CC}"/>
              </a:ext>
            </a:extLst>
          </p:cNvPr>
          <p:cNvSpPr txBox="1"/>
          <p:nvPr/>
        </p:nvSpPr>
        <p:spPr>
          <a:xfrm>
            <a:off x="2711312" y="4293844"/>
            <a:ext cx="2668898" cy="1384995"/>
          </a:xfrm>
          <a:prstGeom prst="rect">
            <a:avLst/>
          </a:prstGeom>
          <a:noFill/>
        </p:spPr>
        <p:txBody>
          <a:bodyPr wrap="square" rtlCol="0">
            <a:spAutoFit/>
          </a:bodyPr>
          <a:lstStyle/>
          <a:p>
            <a:r>
              <a:rPr lang="en-US" sz="1200" b="1" dirty="0">
                <a:solidFill>
                  <a:srgbClr val="7030A0"/>
                </a:solidFill>
                <a:latin typeface="Proxima Nova"/>
              </a:rPr>
              <a:t>Active Parenting; </a:t>
            </a:r>
          </a:p>
          <a:p>
            <a:r>
              <a:rPr lang="en-US" sz="1200" b="1" dirty="0">
                <a:solidFill>
                  <a:srgbClr val="7030A0"/>
                </a:solidFill>
                <a:latin typeface="Proxima Nova"/>
              </a:rPr>
              <a:t>Ages 5 - 12</a:t>
            </a:r>
          </a:p>
          <a:p>
            <a:r>
              <a:rPr lang="en-US" sz="1150" dirty="0">
                <a:latin typeface="Proxima Nova"/>
              </a:rPr>
              <a:t>This workshop focuses on </a:t>
            </a:r>
          </a:p>
          <a:p>
            <a:r>
              <a:rPr lang="en-US" sz="1150" dirty="0">
                <a:latin typeface="Proxima Nova"/>
              </a:rPr>
              <a:t>helping parents raise </a:t>
            </a:r>
          </a:p>
          <a:p>
            <a:r>
              <a:rPr lang="en-US" sz="1150" dirty="0">
                <a:latin typeface="Proxima Nova"/>
              </a:rPr>
              <a:t>responsible children </a:t>
            </a:r>
          </a:p>
          <a:p>
            <a:r>
              <a:rPr lang="en-US" sz="1150" dirty="0">
                <a:latin typeface="Proxima Nova"/>
              </a:rPr>
              <a:t>who are able to resist </a:t>
            </a:r>
          </a:p>
          <a:p>
            <a:r>
              <a:rPr lang="en-US" sz="1150" dirty="0">
                <a:latin typeface="Proxima Nova"/>
              </a:rPr>
              <a:t>negative peer pressure.</a:t>
            </a:r>
          </a:p>
        </p:txBody>
      </p:sp>
      <p:sp>
        <p:nvSpPr>
          <p:cNvPr id="29" name="TextBox 28">
            <a:extLst>
              <a:ext uri="{FF2B5EF4-FFF2-40B4-BE49-F238E27FC236}">
                <a16:creationId xmlns:a16="http://schemas.microsoft.com/office/drawing/2014/main" id="{760AB1C2-01AE-4703-9671-A05C30DE699D}"/>
              </a:ext>
            </a:extLst>
          </p:cNvPr>
          <p:cNvSpPr txBox="1"/>
          <p:nvPr/>
        </p:nvSpPr>
        <p:spPr>
          <a:xfrm>
            <a:off x="5131340" y="4276619"/>
            <a:ext cx="2668898" cy="1754326"/>
          </a:xfrm>
          <a:prstGeom prst="rect">
            <a:avLst/>
          </a:prstGeom>
          <a:noFill/>
        </p:spPr>
        <p:txBody>
          <a:bodyPr wrap="square" rtlCol="0">
            <a:spAutoFit/>
          </a:bodyPr>
          <a:lstStyle/>
          <a:p>
            <a:r>
              <a:rPr lang="en-US" sz="1200" b="1" dirty="0">
                <a:solidFill>
                  <a:srgbClr val="7030A0"/>
                </a:solidFill>
                <a:latin typeface="Proxima Nova"/>
              </a:rPr>
              <a:t>Active Parenting; </a:t>
            </a:r>
          </a:p>
          <a:p>
            <a:r>
              <a:rPr lang="en-US" sz="1200" b="1" dirty="0">
                <a:solidFill>
                  <a:srgbClr val="7030A0"/>
                </a:solidFill>
                <a:latin typeface="Proxima Nova"/>
              </a:rPr>
              <a:t>The Teenage Years</a:t>
            </a:r>
          </a:p>
          <a:p>
            <a:r>
              <a:rPr lang="en-US" sz="1150" dirty="0">
                <a:latin typeface="Proxima Nova"/>
              </a:rPr>
              <a:t>This workshop focuses on </a:t>
            </a:r>
          </a:p>
          <a:p>
            <a:r>
              <a:rPr lang="en-US" sz="1150" dirty="0">
                <a:latin typeface="Proxima Nova"/>
              </a:rPr>
              <a:t>helping parents raise responsible confident tweens and teens.  </a:t>
            </a:r>
          </a:p>
          <a:p>
            <a:r>
              <a:rPr lang="en-US" sz="1150" dirty="0">
                <a:latin typeface="Proxima Nova"/>
              </a:rPr>
              <a:t>Teen issues such as self-esteem, technology, drug and alcohol use, bullying, and risk prevention strategies are discussed.</a:t>
            </a:r>
            <a:endParaRPr lang="en-US" sz="1150" b="1" dirty="0">
              <a:solidFill>
                <a:srgbClr val="C00000"/>
              </a:solidFill>
              <a:latin typeface="Proxima Nova"/>
            </a:endParaRPr>
          </a:p>
        </p:txBody>
      </p:sp>
      <p:sp>
        <p:nvSpPr>
          <p:cNvPr id="16" name="TextBox 15">
            <a:extLst>
              <a:ext uri="{FF2B5EF4-FFF2-40B4-BE49-F238E27FC236}">
                <a16:creationId xmlns:a16="http://schemas.microsoft.com/office/drawing/2014/main" id="{3D0F0C6A-1ED6-4884-86B4-30CC230E513E}"/>
              </a:ext>
            </a:extLst>
          </p:cNvPr>
          <p:cNvSpPr txBox="1"/>
          <p:nvPr/>
        </p:nvSpPr>
        <p:spPr>
          <a:xfrm>
            <a:off x="180981" y="5780684"/>
            <a:ext cx="2605943" cy="830997"/>
          </a:xfrm>
          <a:prstGeom prst="rect">
            <a:avLst/>
          </a:prstGeom>
          <a:noFill/>
        </p:spPr>
        <p:txBody>
          <a:bodyPr wrap="square" rtlCol="0">
            <a:spAutoFit/>
          </a:bodyPr>
          <a:lstStyle/>
          <a:p>
            <a:r>
              <a:rPr lang="en-US" sz="1200" b="1" dirty="0"/>
              <a:t>Sept 12, 13, 14, 15 </a:t>
            </a:r>
            <a:r>
              <a:rPr lang="en-US" sz="1000" dirty="0"/>
              <a:t>Time:  9-11am</a:t>
            </a:r>
          </a:p>
          <a:p>
            <a:r>
              <a:rPr lang="en-US" sz="1200" b="1" dirty="0"/>
              <a:t>Dec 12, 13, 14, 15 </a:t>
            </a:r>
            <a:r>
              <a:rPr lang="en-US" sz="900" dirty="0"/>
              <a:t>Time:  12:30-2:30pm</a:t>
            </a:r>
          </a:p>
          <a:p>
            <a:r>
              <a:rPr lang="en-US" sz="1200" b="1" dirty="0"/>
              <a:t>March 13, 14, 15, 16 (2023)</a:t>
            </a:r>
          </a:p>
          <a:p>
            <a:r>
              <a:rPr lang="en-US" sz="1000" dirty="0"/>
              <a:t>Time:  9-11am</a:t>
            </a:r>
          </a:p>
        </p:txBody>
      </p:sp>
      <p:sp>
        <p:nvSpPr>
          <p:cNvPr id="33" name="TextBox 32">
            <a:extLst>
              <a:ext uri="{FF2B5EF4-FFF2-40B4-BE49-F238E27FC236}">
                <a16:creationId xmlns:a16="http://schemas.microsoft.com/office/drawing/2014/main" id="{3EBADA1F-F764-4A3E-B897-CA17DF8E7292}"/>
              </a:ext>
            </a:extLst>
          </p:cNvPr>
          <p:cNvSpPr txBox="1"/>
          <p:nvPr/>
        </p:nvSpPr>
        <p:spPr>
          <a:xfrm>
            <a:off x="2711312" y="5685512"/>
            <a:ext cx="2227655" cy="1200329"/>
          </a:xfrm>
          <a:prstGeom prst="rect">
            <a:avLst/>
          </a:prstGeom>
          <a:noFill/>
        </p:spPr>
        <p:txBody>
          <a:bodyPr wrap="square" rtlCol="0">
            <a:spAutoFit/>
          </a:bodyPr>
          <a:lstStyle/>
          <a:p>
            <a:r>
              <a:rPr lang="en-US" sz="1200" b="1" dirty="0"/>
              <a:t>Oct 10, 11, 12, 13 </a:t>
            </a:r>
            <a:r>
              <a:rPr lang="en-US" sz="1000" dirty="0"/>
              <a:t>Time 9-11am</a:t>
            </a:r>
          </a:p>
          <a:p>
            <a:r>
              <a:rPr lang="en-US" sz="1200" b="1" dirty="0"/>
              <a:t>Jan 9, 10, 11, 12 (2023)</a:t>
            </a:r>
          </a:p>
          <a:p>
            <a:r>
              <a:rPr lang="en-US" sz="1000" dirty="0"/>
              <a:t>Time:  12:30-2:30pm</a:t>
            </a:r>
          </a:p>
          <a:p>
            <a:r>
              <a:rPr lang="en-US" sz="1200" b="1" dirty="0"/>
              <a:t>April 10, 11, 12, 13 (2023)</a:t>
            </a:r>
          </a:p>
          <a:p>
            <a:r>
              <a:rPr lang="en-US" sz="1000" dirty="0"/>
              <a:t>Time:  9-11am</a:t>
            </a:r>
          </a:p>
          <a:p>
            <a:endParaRPr lang="en-US" sz="1400" dirty="0"/>
          </a:p>
        </p:txBody>
      </p:sp>
      <p:sp>
        <p:nvSpPr>
          <p:cNvPr id="34" name="TextBox 33">
            <a:extLst>
              <a:ext uri="{FF2B5EF4-FFF2-40B4-BE49-F238E27FC236}">
                <a16:creationId xmlns:a16="http://schemas.microsoft.com/office/drawing/2014/main" id="{8861056C-2FCF-4476-BE18-9050BF37DDBA}"/>
              </a:ext>
            </a:extLst>
          </p:cNvPr>
          <p:cNvSpPr txBox="1"/>
          <p:nvPr/>
        </p:nvSpPr>
        <p:spPr>
          <a:xfrm>
            <a:off x="5114561" y="5849065"/>
            <a:ext cx="2576363" cy="1015663"/>
          </a:xfrm>
          <a:prstGeom prst="rect">
            <a:avLst/>
          </a:prstGeom>
          <a:noFill/>
        </p:spPr>
        <p:txBody>
          <a:bodyPr wrap="square" rtlCol="0">
            <a:spAutoFit/>
          </a:bodyPr>
          <a:lstStyle/>
          <a:p>
            <a:r>
              <a:rPr lang="en-US" sz="1200" b="1" dirty="0"/>
              <a:t>Nov 7, 8, 9, 10 </a:t>
            </a:r>
            <a:r>
              <a:rPr lang="en-US" sz="1000" dirty="0"/>
              <a:t>Time:  9-11am</a:t>
            </a:r>
          </a:p>
          <a:p>
            <a:r>
              <a:rPr lang="en-US" sz="1200" b="1" dirty="0"/>
              <a:t>Feb 13, 14, 15, 16 (2023) </a:t>
            </a:r>
          </a:p>
          <a:p>
            <a:r>
              <a:rPr lang="en-US" sz="1000" dirty="0"/>
              <a:t>Time:  12:30-2:30pm</a:t>
            </a:r>
          </a:p>
          <a:p>
            <a:r>
              <a:rPr lang="en-US" sz="1200" b="1" dirty="0"/>
              <a:t>May 8, 9, 10, 11 (2023) </a:t>
            </a:r>
            <a:r>
              <a:rPr lang="en-US" sz="1000" dirty="0"/>
              <a:t>Time:  9-11am</a:t>
            </a:r>
          </a:p>
          <a:p>
            <a:endParaRPr lang="en-US" sz="1400" dirty="0"/>
          </a:p>
        </p:txBody>
      </p:sp>
      <p:pic>
        <p:nvPicPr>
          <p:cNvPr id="4" name="Picture 3" descr="A person posing for a picture&#10;&#10;Description automatically generated with low confidence">
            <a:extLst>
              <a:ext uri="{FF2B5EF4-FFF2-40B4-BE49-F238E27FC236}">
                <a16:creationId xmlns:a16="http://schemas.microsoft.com/office/drawing/2014/main" id="{0896D8B1-1711-10EB-AFC0-47885466D08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02314" y="162126"/>
            <a:ext cx="4164599" cy="3491175"/>
          </a:xfrm>
          <a:prstGeom prst="rect">
            <a:avLst/>
          </a:prstGeom>
        </p:spPr>
      </p:pic>
      <p:pic>
        <p:nvPicPr>
          <p:cNvPr id="9" name="Picture 8" descr="Shape&#10;&#10;Description automatically generated with medium confidence">
            <a:extLst>
              <a:ext uri="{FF2B5EF4-FFF2-40B4-BE49-F238E27FC236}">
                <a16:creationId xmlns:a16="http://schemas.microsoft.com/office/drawing/2014/main" id="{6B8705F7-0E81-27BA-2177-077CEBE72F3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0042" y="8946744"/>
            <a:ext cx="3603741" cy="90197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2162</TotalTime>
  <Words>468</Words>
  <Application>Microsoft Office PowerPoint</Application>
  <PresentationFormat>Custom</PresentationFormat>
  <Paragraphs>46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Moon, Michelle R.</dc:creator>
  <cp:lastModifiedBy>Moon, Michelle R.</cp:lastModifiedBy>
  <cp:revision>48</cp:revision>
  <dcterms:created xsi:type="dcterms:W3CDTF">2018-12-13T20:27:33Z</dcterms:created>
  <dcterms:modified xsi:type="dcterms:W3CDTF">2022-08-30T14:23:15Z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2018-12-13T00:00:00Z</vt:filetime>
  </property>
  <property fmtid="{D5CDD505-2E9C-101B-9397-08002B2CF9AE}" pid="3" name="Creator">
    <vt:lpwstr>Adobe InDesign CC 14.0 (Macintosh)</vt:lpwstr>
  </property>
  <property fmtid="{D5CDD505-2E9C-101B-9397-08002B2CF9AE}" pid="4" name="LastSaved">
    <vt:filetime>2018-12-13T00:00:00Z</vt:filetime>
  </property>
</Properties>
</file>