
<file path=[Content_Types].xml><?xml version="1.0" encoding="utf-8"?>
<Types xmlns="http://schemas.openxmlformats.org/package/2006/content-types">
  <Default ContentType="application/x-fontdata" Extension="fntdata"/>
  <Default ContentType="image/jpeg" Extension="jpg"/>
  <Default ContentType="application/vnd.openxmlformats-package.relationships+xml" Extension="rels"/>
  <Default ContentType="application/xml" Extension="xml"/>
  <Override ContentType="application/vnd.openxmlformats-officedocument.presentationml.notesMaster+xml" PartName="/ppt/notesMasters/notesMaster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Average"/>
      <p:regular r:id="rId22"/>
    </p:embeddedFont>
    <p:embeddedFont>
      <p:font typeface="Oswald"/>
      <p:regular r:id="rId23"/>
      <p:bold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Average-regular.fntdata"/><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schemas.openxmlformats.org/officeDocument/2006/relationships/font" Target="fonts/Oswald-bold.fntdata"/><Relationship Id="rId12" Type="http://schemas.openxmlformats.org/officeDocument/2006/relationships/slide" Target="slides/slide7.xml"/><Relationship Id="rId23" Type="http://schemas.openxmlformats.org/officeDocument/2006/relationships/font" Target="fonts/Oswa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7e1a50e4da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7e1a50e4da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7e1a50e4da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7e1a50e4da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7e1a6469de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e1a6469de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7e1a6469d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7e1a6469d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7e1a6469de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7e1a6469de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7e1a6469de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e1a6469de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7e1a6469de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7e1a6469de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7e1a50e4da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7e1a50e4da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7e1a6469d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7e1a6469d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7e1a6469d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7e1a6469d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7e1a50e4d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7e1a50e4d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7e1a6469d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7e1a6469d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7e1a6469d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7e1a6469d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7e1a50e4d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7e1a50e4d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7e1a6469d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7e1a6469d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21.jpg"/><Relationship Id="rId5"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8.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19.jpg"/><Relationship Id="rId5"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13.jpg"/><Relationship Id="rId5" Type="http://schemas.openxmlformats.org/officeDocument/2006/relationships/image" Target="../media/image5.jpg"/><Relationship Id="rId6" Type="http://schemas.openxmlformats.org/officeDocument/2006/relationships/image" Target="../media/image10.jpg"/><Relationship Id="rId7"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Update on the Mural Residency</a:t>
            </a:r>
            <a:endParaRPr/>
          </a:p>
        </p:txBody>
      </p:sp>
      <p:sp>
        <p:nvSpPr>
          <p:cNvPr id="60" name="Google Shape;60;p13"/>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February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last day of work in December</a:t>
            </a:r>
            <a:endParaRPr/>
          </a:p>
        </p:txBody>
      </p:sp>
      <p:sp>
        <p:nvSpPr>
          <p:cNvPr id="123" name="Google Shape;123;p2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last day Jon was with us in December was so exciting!</a:t>
            </a:r>
            <a:endParaRPr sz="1400"/>
          </a:p>
          <a:p>
            <a:pPr indent="0" lvl="0" marL="0" rtl="0" algn="l">
              <a:spcBef>
                <a:spcPts val="1600"/>
              </a:spcBef>
              <a:spcAft>
                <a:spcPts val="0"/>
              </a:spcAft>
              <a:buNone/>
            </a:pPr>
            <a:r>
              <a:rPr lang="en" sz="1400"/>
              <a:t>First, we had worked much faster than he anticipated and were able to take the panels to the old gym to lay out and see how it would all come together. </a:t>
            </a:r>
            <a:endParaRPr sz="1400"/>
          </a:p>
          <a:p>
            <a:pPr indent="0" lvl="0" marL="0" rtl="0" algn="l">
              <a:spcBef>
                <a:spcPts val="1600"/>
              </a:spcBef>
              <a:spcAft>
                <a:spcPts val="1600"/>
              </a:spcAft>
              <a:buNone/>
            </a:pPr>
            <a:r>
              <a:rPr lang="en" sz="1400"/>
              <a:t>He will do a lot more to the panels but it is amazing to see how far we made it in just a few days!</a:t>
            </a:r>
            <a:endParaRPr sz="1400"/>
          </a:p>
        </p:txBody>
      </p:sp>
      <p:pic>
        <p:nvPicPr>
          <p:cNvPr id="124" name="Google Shape;124;p22"/>
          <p:cNvPicPr preferRelativeResize="0"/>
          <p:nvPr/>
        </p:nvPicPr>
        <p:blipFill>
          <a:blip r:embed="rId3">
            <a:alphaModFix/>
          </a:blip>
          <a:stretch>
            <a:fillRect/>
          </a:stretch>
        </p:blipFill>
        <p:spPr>
          <a:xfrm>
            <a:off x="3314150" y="665713"/>
            <a:ext cx="5719501" cy="38120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Special Visitors</a:t>
            </a:r>
            <a:endParaRPr/>
          </a:p>
        </p:txBody>
      </p:sp>
      <p:sp>
        <p:nvSpPr>
          <p:cNvPr id="130" name="Google Shape;130;p2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On that day, we also welcomed visitors to the art room to share our progress!</a:t>
            </a:r>
            <a:endParaRPr sz="1400"/>
          </a:p>
          <a:p>
            <a:pPr indent="0" lvl="0" marL="0" rtl="0" algn="l">
              <a:spcBef>
                <a:spcPts val="1600"/>
              </a:spcBef>
              <a:spcAft>
                <a:spcPts val="1600"/>
              </a:spcAft>
              <a:buNone/>
            </a:pPr>
            <a:r>
              <a:rPr lang="en" sz="1400"/>
              <a:t>Individuals</a:t>
            </a:r>
            <a:r>
              <a:rPr lang="en" sz="1400"/>
              <a:t> from WAEF, Renae Chamberlin from BCRAC and Dr. Bottiglieri visited as well as state representative Tina Pickett! They were able to see the project in progress as well as help paint!</a:t>
            </a:r>
            <a:endParaRPr sz="1400"/>
          </a:p>
        </p:txBody>
      </p:sp>
      <p:pic>
        <p:nvPicPr>
          <p:cNvPr id="131" name="Google Shape;131;p23"/>
          <p:cNvPicPr preferRelativeResize="0"/>
          <p:nvPr/>
        </p:nvPicPr>
        <p:blipFill>
          <a:blip r:embed="rId3">
            <a:alphaModFix/>
          </a:blip>
          <a:stretch>
            <a:fillRect/>
          </a:stretch>
        </p:blipFill>
        <p:spPr>
          <a:xfrm>
            <a:off x="3049625" y="1730850"/>
            <a:ext cx="2523300" cy="1681799"/>
          </a:xfrm>
          <a:prstGeom prst="rect">
            <a:avLst/>
          </a:prstGeom>
          <a:noFill/>
          <a:ln>
            <a:noFill/>
          </a:ln>
        </p:spPr>
      </p:pic>
      <p:pic>
        <p:nvPicPr>
          <p:cNvPr id="132" name="Google Shape;132;p23"/>
          <p:cNvPicPr preferRelativeResize="0"/>
          <p:nvPr/>
        </p:nvPicPr>
        <p:blipFill>
          <a:blip r:embed="rId4">
            <a:alphaModFix/>
          </a:blip>
          <a:stretch>
            <a:fillRect/>
          </a:stretch>
        </p:blipFill>
        <p:spPr>
          <a:xfrm>
            <a:off x="5795400" y="152400"/>
            <a:ext cx="3196201" cy="2130280"/>
          </a:xfrm>
          <a:prstGeom prst="rect">
            <a:avLst/>
          </a:prstGeom>
          <a:noFill/>
          <a:ln>
            <a:noFill/>
          </a:ln>
        </p:spPr>
      </p:pic>
      <p:pic>
        <p:nvPicPr>
          <p:cNvPr id="133" name="Google Shape;133;p23"/>
          <p:cNvPicPr preferRelativeResize="0"/>
          <p:nvPr/>
        </p:nvPicPr>
        <p:blipFill>
          <a:blip r:embed="rId5">
            <a:alphaModFix/>
          </a:blip>
          <a:stretch>
            <a:fillRect/>
          </a:stretch>
        </p:blipFill>
        <p:spPr>
          <a:xfrm>
            <a:off x="5795400" y="2435080"/>
            <a:ext cx="3196201" cy="21302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pic>
        <p:nvPicPr>
          <p:cNvPr id="138" name="Google Shape;138;p24"/>
          <p:cNvPicPr preferRelativeResize="0"/>
          <p:nvPr/>
        </p:nvPicPr>
        <p:blipFill>
          <a:blip r:embed="rId3">
            <a:alphaModFix/>
          </a:blip>
          <a:stretch>
            <a:fillRect/>
          </a:stretch>
        </p:blipFill>
        <p:spPr>
          <a:xfrm>
            <a:off x="1329650" y="152988"/>
            <a:ext cx="7258051" cy="48375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2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Adding People</a:t>
            </a:r>
            <a:endParaRPr/>
          </a:p>
        </p:txBody>
      </p:sp>
      <p:sp>
        <p:nvSpPr>
          <p:cNvPr id="144" name="Google Shape;144;p25"/>
          <p:cNvSpPr txBox="1"/>
          <p:nvPr>
            <p:ph idx="1" type="body"/>
          </p:nvPr>
        </p:nvSpPr>
        <p:spPr>
          <a:xfrm>
            <a:off x="311700" y="1389600"/>
            <a:ext cx="35004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Jon returned to WVHS February 12, 13, 14 with a little more for us to paint. He often adds people to his murals to reinforce the illusion of the mural. </a:t>
            </a:r>
            <a:endParaRPr sz="1400"/>
          </a:p>
          <a:p>
            <a:pPr indent="0" lvl="0" marL="0" rtl="0" algn="l">
              <a:spcBef>
                <a:spcPts val="1600"/>
              </a:spcBef>
              <a:spcAft>
                <a:spcPts val="0"/>
              </a:spcAft>
              <a:buNone/>
            </a:pPr>
            <a:r>
              <a:rPr lang="en" sz="1400"/>
              <a:t>He brought a new collection of about 90 colors and panels with people drawn on them. </a:t>
            </a:r>
            <a:endParaRPr sz="1400"/>
          </a:p>
          <a:p>
            <a:pPr indent="0" lvl="0" marL="0" rtl="0" algn="l">
              <a:spcBef>
                <a:spcPts val="1600"/>
              </a:spcBef>
              <a:spcAft>
                <a:spcPts val="1600"/>
              </a:spcAft>
              <a:buNone/>
            </a:pPr>
            <a:r>
              <a:rPr lang="en" sz="1400"/>
              <a:t>The best part of the timing of this was that I had all new classes since we are in a new semester and a whole other group of students was able to get involved and make their mark!</a:t>
            </a:r>
            <a:endParaRPr sz="1400"/>
          </a:p>
        </p:txBody>
      </p:sp>
      <p:pic>
        <p:nvPicPr>
          <p:cNvPr id="145" name="Google Shape;145;p25"/>
          <p:cNvPicPr preferRelativeResize="0"/>
          <p:nvPr/>
        </p:nvPicPr>
        <p:blipFill>
          <a:blip r:embed="rId3">
            <a:alphaModFix/>
          </a:blip>
          <a:stretch>
            <a:fillRect/>
          </a:stretch>
        </p:blipFill>
        <p:spPr>
          <a:xfrm>
            <a:off x="4505400" y="222475"/>
            <a:ext cx="3400417" cy="2266402"/>
          </a:xfrm>
          <a:prstGeom prst="rect">
            <a:avLst/>
          </a:prstGeom>
          <a:noFill/>
          <a:ln>
            <a:noFill/>
          </a:ln>
        </p:spPr>
      </p:pic>
      <p:pic>
        <p:nvPicPr>
          <p:cNvPr id="146" name="Google Shape;146;p25"/>
          <p:cNvPicPr preferRelativeResize="0"/>
          <p:nvPr/>
        </p:nvPicPr>
        <p:blipFill>
          <a:blip r:embed="rId4">
            <a:alphaModFix/>
          </a:blip>
          <a:stretch>
            <a:fillRect/>
          </a:stretch>
        </p:blipFill>
        <p:spPr>
          <a:xfrm>
            <a:off x="4505400" y="2640050"/>
            <a:ext cx="3400428" cy="22663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pic>
        <p:nvPicPr>
          <p:cNvPr id="151" name="Google Shape;151;p26"/>
          <p:cNvPicPr preferRelativeResize="0"/>
          <p:nvPr/>
        </p:nvPicPr>
        <p:blipFill>
          <a:blip r:embed="rId3">
            <a:alphaModFix/>
          </a:blip>
          <a:stretch>
            <a:fillRect/>
          </a:stretch>
        </p:blipFill>
        <p:spPr>
          <a:xfrm>
            <a:off x="1150575" y="1351863"/>
            <a:ext cx="3421425" cy="2280393"/>
          </a:xfrm>
          <a:prstGeom prst="rect">
            <a:avLst/>
          </a:prstGeom>
          <a:noFill/>
          <a:ln>
            <a:noFill/>
          </a:ln>
        </p:spPr>
      </p:pic>
      <p:pic>
        <p:nvPicPr>
          <p:cNvPr id="152" name="Google Shape;152;p26"/>
          <p:cNvPicPr preferRelativeResize="0"/>
          <p:nvPr/>
        </p:nvPicPr>
        <p:blipFill>
          <a:blip r:embed="rId4">
            <a:alphaModFix/>
          </a:blip>
          <a:stretch>
            <a:fillRect/>
          </a:stretch>
        </p:blipFill>
        <p:spPr>
          <a:xfrm>
            <a:off x="4973525" y="1431555"/>
            <a:ext cx="3421425" cy="22803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pic>
        <p:nvPicPr>
          <p:cNvPr id="157" name="Google Shape;157;p27"/>
          <p:cNvPicPr preferRelativeResize="0"/>
          <p:nvPr/>
        </p:nvPicPr>
        <p:blipFill>
          <a:blip r:embed="rId3">
            <a:alphaModFix/>
          </a:blip>
          <a:stretch>
            <a:fillRect/>
          </a:stretch>
        </p:blipFill>
        <p:spPr>
          <a:xfrm>
            <a:off x="4761581" y="125500"/>
            <a:ext cx="3225014" cy="4838702"/>
          </a:xfrm>
          <a:prstGeom prst="rect">
            <a:avLst/>
          </a:prstGeom>
          <a:noFill/>
          <a:ln>
            <a:noFill/>
          </a:ln>
        </p:spPr>
      </p:pic>
      <p:pic>
        <p:nvPicPr>
          <p:cNvPr id="158" name="Google Shape;158;p27"/>
          <p:cNvPicPr preferRelativeResize="0"/>
          <p:nvPr/>
        </p:nvPicPr>
        <p:blipFill>
          <a:blip r:embed="rId4">
            <a:alphaModFix/>
          </a:blip>
          <a:stretch>
            <a:fillRect/>
          </a:stretch>
        </p:blipFill>
        <p:spPr>
          <a:xfrm>
            <a:off x="1382825" y="152400"/>
            <a:ext cx="3189176" cy="478491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8"/>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Next step...</a:t>
            </a:r>
            <a:endParaRPr/>
          </a:p>
        </p:txBody>
      </p:sp>
      <p:sp>
        <p:nvSpPr>
          <p:cNvPr id="164" name="Google Shape;164;p2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After finishing the people panels on Friday, Jon took everything (all panels and paint) back to Philadelphia with him. Now he will rework the panels to make everything look more realistic and finished. He will return in May so that we can begin installing the mural! Because some the mural is ground level, students will be able to help with this process!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Getting Started - Day 1</a:t>
            </a:r>
            <a:endParaRPr/>
          </a:p>
        </p:txBody>
      </p:sp>
      <p:sp>
        <p:nvSpPr>
          <p:cNvPr id="66" name="Google Shape;66;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t>Our resident artist, Jon Laidacker, came for ten days in December with 21 sheets for us to paint for the mural. He also brought about 150 colors and each of the 21 panels had the design printed on it with numbers for each color.</a:t>
            </a:r>
            <a:endParaRPr sz="1400"/>
          </a:p>
        </p:txBody>
      </p:sp>
      <p:pic>
        <p:nvPicPr>
          <p:cNvPr id="67" name="Google Shape;67;p14"/>
          <p:cNvPicPr preferRelativeResize="0"/>
          <p:nvPr/>
        </p:nvPicPr>
        <p:blipFill>
          <a:blip r:embed="rId3">
            <a:alphaModFix/>
          </a:blip>
          <a:stretch>
            <a:fillRect/>
          </a:stretch>
        </p:blipFill>
        <p:spPr>
          <a:xfrm>
            <a:off x="3217800" y="426938"/>
            <a:ext cx="5719501" cy="42896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180450" y="138400"/>
            <a:ext cx="4321475" cy="3241114"/>
          </a:xfrm>
          <a:prstGeom prst="rect">
            <a:avLst/>
          </a:prstGeom>
          <a:noFill/>
          <a:ln>
            <a:noFill/>
          </a:ln>
        </p:spPr>
      </p:pic>
      <p:pic>
        <p:nvPicPr>
          <p:cNvPr id="73" name="Google Shape;73;p15"/>
          <p:cNvPicPr preferRelativeResize="0"/>
          <p:nvPr/>
        </p:nvPicPr>
        <p:blipFill>
          <a:blip r:embed="rId4">
            <a:alphaModFix/>
          </a:blip>
          <a:stretch>
            <a:fillRect/>
          </a:stretch>
        </p:blipFill>
        <p:spPr>
          <a:xfrm>
            <a:off x="4705925" y="1765313"/>
            <a:ext cx="4321475" cy="32411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942975" y="152400"/>
            <a:ext cx="3629027" cy="4838702"/>
          </a:xfrm>
          <a:prstGeom prst="rect">
            <a:avLst/>
          </a:prstGeom>
          <a:noFill/>
          <a:ln>
            <a:noFill/>
          </a:ln>
        </p:spPr>
      </p:pic>
      <p:pic>
        <p:nvPicPr>
          <p:cNvPr id="79" name="Google Shape;79;p16"/>
          <p:cNvPicPr preferRelativeResize="0"/>
          <p:nvPr/>
        </p:nvPicPr>
        <p:blipFill>
          <a:blip r:embed="rId4">
            <a:alphaModFix/>
          </a:blip>
          <a:stretch>
            <a:fillRect/>
          </a:stretch>
        </p:blipFill>
        <p:spPr>
          <a:xfrm>
            <a:off x="4704652" y="152400"/>
            <a:ext cx="3629027" cy="48387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Day 2</a:t>
            </a:r>
            <a:endParaRPr/>
          </a:p>
        </p:txBody>
      </p:sp>
      <p:sp>
        <p:nvSpPr>
          <p:cNvPr id="85" name="Google Shape;85;p1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t>The most interesting change between Day 1 and Day 2 was the students’ interest level. On day 1, they looked at the sheets and were overwhelmed and said “this is going to take forever!” However, by day 2, they could see it starting to come together already and saw how therapeutic it could be. Some students were in my room painting during every free moment they had!</a:t>
            </a:r>
            <a:endParaRPr sz="1400"/>
          </a:p>
        </p:txBody>
      </p:sp>
      <p:pic>
        <p:nvPicPr>
          <p:cNvPr id="86" name="Google Shape;86;p17"/>
          <p:cNvPicPr preferRelativeResize="0"/>
          <p:nvPr/>
        </p:nvPicPr>
        <p:blipFill>
          <a:blip r:embed="rId3">
            <a:alphaModFix/>
          </a:blip>
          <a:stretch>
            <a:fillRect/>
          </a:stretch>
        </p:blipFill>
        <p:spPr>
          <a:xfrm>
            <a:off x="3272100" y="152400"/>
            <a:ext cx="2950548" cy="2212927"/>
          </a:xfrm>
          <a:prstGeom prst="rect">
            <a:avLst/>
          </a:prstGeom>
          <a:noFill/>
          <a:ln>
            <a:noFill/>
          </a:ln>
        </p:spPr>
      </p:pic>
      <p:pic>
        <p:nvPicPr>
          <p:cNvPr id="87" name="Google Shape;87;p17"/>
          <p:cNvPicPr preferRelativeResize="0"/>
          <p:nvPr/>
        </p:nvPicPr>
        <p:blipFill>
          <a:blip r:embed="rId4">
            <a:alphaModFix/>
          </a:blip>
          <a:stretch>
            <a:fillRect/>
          </a:stretch>
        </p:blipFill>
        <p:spPr>
          <a:xfrm>
            <a:off x="6431123" y="555600"/>
            <a:ext cx="2616553" cy="3488737"/>
          </a:xfrm>
          <a:prstGeom prst="rect">
            <a:avLst/>
          </a:prstGeom>
          <a:noFill/>
          <a:ln>
            <a:noFill/>
          </a:ln>
        </p:spPr>
      </p:pic>
      <p:pic>
        <p:nvPicPr>
          <p:cNvPr id="88" name="Google Shape;88;p17"/>
          <p:cNvPicPr preferRelativeResize="0"/>
          <p:nvPr/>
        </p:nvPicPr>
        <p:blipFill>
          <a:blip r:embed="rId5">
            <a:alphaModFix/>
          </a:blip>
          <a:stretch>
            <a:fillRect/>
          </a:stretch>
        </p:blipFill>
        <p:spPr>
          <a:xfrm>
            <a:off x="3272100" y="2517727"/>
            <a:ext cx="2950548" cy="22129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pic>
        <p:nvPicPr>
          <p:cNvPr id="93" name="Google Shape;93;p18"/>
          <p:cNvPicPr preferRelativeResize="0"/>
          <p:nvPr/>
        </p:nvPicPr>
        <p:blipFill>
          <a:blip r:embed="rId3">
            <a:alphaModFix/>
          </a:blip>
          <a:stretch>
            <a:fillRect/>
          </a:stretch>
        </p:blipFill>
        <p:spPr>
          <a:xfrm>
            <a:off x="1105425" y="152400"/>
            <a:ext cx="6451599"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pic>
        <p:nvPicPr>
          <p:cNvPr id="98" name="Google Shape;98;p19"/>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99" name="Google Shape;99;p19"/>
          <p:cNvPicPr preferRelativeResize="0"/>
          <p:nvPr/>
        </p:nvPicPr>
        <p:blipFill>
          <a:blip r:embed="rId4">
            <a:alphaModFix/>
          </a:blip>
          <a:stretch>
            <a:fillRect/>
          </a:stretch>
        </p:blipFill>
        <p:spPr>
          <a:xfrm>
            <a:off x="4088862" y="152400"/>
            <a:ext cx="2204749" cy="1653550"/>
          </a:xfrm>
          <a:prstGeom prst="rect">
            <a:avLst/>
          </a:prstGeom>
          <a:noFill/>
          <a:ln>
            <a:noFill/>
          </a:ln>
        </p:spPr>
      </p:pic>
      <p:pic>
        <p:nvPicPr>
          <p:cNvPr id="100" name="Google Shape;100;p19"/>
          <p:cNvPicPr preferRelativeResize="0"/>
          <p:nvPr/>
        </p:nvPicPr>
        <p:blipFill>
          <a:blip r:embed="rId5">
            <a:alphaModFix/>
          </a:blip>
          <a:stretch>
            <a:fillRect/>
          </a:stretch>
        </p:blipFill>
        <p:spPr>
          <a:xfrm>
            <a:off x="6601050" y="152400"/>
            <a:ext cx="2300800" cy="1725600"/>
          </a:xfrm>
          <a:prstGeom prst="rect">
            <a:avLst/>
          </a:prstGeom>
          <a:noFill/>
          <a:ln>
            <a:noFill/>
          </a:ln>
        </p:spPr>
      </p:pic>
      <p:pic>
        <p:nvPicPr>
          <p:cNvPr id="101" name="Google Shape;101;p19"/>
          <p:cNvPicPr preferRelativeResize="0"/>
          <p:nvPr/>
        </p:nvPicPr>
        <p:blipFill>
          <a:blip r:embed="rId6">
            <a:alphaModFix/>
          </a:blip>
          <a:stretch>
            <a:fillRect/>
          </a:stretch>
        </p:blipFill>
        <p:spPr>
          <a:xfrm>
            <a:off x="3990625" y="3064156"/>
            <a:ext cx="2401224" cy="1800918"/>
          </a:xfrm>
          <a:prstGeom prst="rect">
            <a:avLst/>
          </a:prstGeom>
          <a:noFill/>
          <a:ln>
            <a:noFill/>
          </a:ln>
        </p:spPr>
      </p:pic>
      <p:sp>
        <p:nvSpPr>
          <p:cNvPr id="102" name="Google Shape;102;p19"/>
          <p:cNvSpPr txBox="1"/>
          <p:nvPr/>
        </p:nvSpPr>
        <p:spPr>
          <a:xfrm>
            <a:off x="4204500" y="2158300"/>
            <a:ext cx="4697400" cy="77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Average"/>
                <a:ea typeface="Average"/>
                <a:cs typeface="Average"/>
                <a:sym typeface="Average"/>
              </a:rPr>
              <a:t>Junior high got to help too!</a:t>
            </a:r>
            <a:endParaRPr sz="1800">
              <a:latin typeface="Average"/>
              <a:ea typeface="Average"/>
              <a:cs typeface="Average"/>
              <a:sym typeface="Average"/>
            </a:endParaRPr>
          </a:p>
        </p:txBody>
      </p:sp>
      <p:pic>
        <p:nvPicPr>
          <p:cNvPr id="103" name="Google Shape;103;p19"/>
          <p:cNvPicPr preferRelativeResize="0"/>
          <p:nvPr/>
        </p:nvPicPr>
        <p:blipFill>
          <a:blip r:embed="rId7">
            <a:alphaModFix/>
          </a:blip>
          <a:stretch>
            <a:fillRect/>
          </a:stretch>
        </p:blipFill>
        <p:spPr>
          <a:xfrm>
            <a:off x="6456938" y="3101812"/>
            <a:ext cx="2589010" cy="17255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pic>
        <p:nvPicPr>
          <p:cNvPr id="108" name="Google Shape;108;p20"/>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109" name="Google Shape;109;p20"/>
          <p:cNvPicPr preferRelativeResize="0"/>
          <p:nvPr/>
        </p:nvPicPr>
        <p:blipFill>
          <a:blip r:embed="rId4">
            <a:alphaModFix/>
          </a:blip>
          <a:stretch>
            <a:fillRect/>
          </a:stretch>
        </p:blipFill>
        <p:spPr>
          <a:xfrm>
            <a:off x="3947827" y="152400"/>
            <a:ext cx="5057772" cy="3793329"/>
          </a:xfrm>
          <a:prstGeom prst="rect">
            <a:avLst/>
          </a:prstGeom>
          <a:noFill/>
          <a:ln>
            <a:noFill/>
          </a:ln>
        </p:spPr>
      </p:pic>
      <p:sp>
        <p:nvSpPr>
          <p:cNvPr id="110" name="Google Shape;110;p20"/>
          <p:cNvSpPr txBox="1"/>
          <p:nvPr/>
        </p:nvSpPr>
        <p:spPr>
          <a:xfrm>
            <a:off x="4036325" y="4134425"/>
            <a:ext cx="5057700" cy="7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verage"/>
                <a:ea typeface="Average"/>
                <a:cs typeface="Average"/>
                <a:sym typeface="Average"/>
              </a:rPr>
              <a:t>We had lots of people stop in to help! Even other teachers came in to help!</a:t>
            </a:r>
            <a:endParaRPr>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pic>
        <p:nvPicPr>
          <p:cNvPr id="115" name="Google Shape;115;p21"/>
          <p:cNvPicPr preferRelativeResize="0"/>
          <p:nvPr/>
        </p:nvPicPr>
        <p:blipFill>
          <a:blip r:embed="rId3">
            <a:alphaModFix/>
          </a:blip>
          <a:stretch>
            <a:fillRect/>
          </a:stretch>
        </p:blipFill>
        <p:spPr>
          <a:xfrm>
            <a:off x="194425" y="516800"/>
            <a:ext cx="2965475" cy="3954002"/>
          </a:xfrm>
          <a:prstGeom prst="rect">
            <a:avLst/>
          </a:prstGeom>
          <a:noFill/>
          <a:ln>
            <a:noFill/>
          </a:ln>
        </p:spPr>
      </p:pic>
      <p:pic>
        <p:nvPicPr>
          <p:cNvPr id="116" name="Google Shape;116;p21"/>
          <p:cNvPicPr preferRelativeResize="0"/>
          <p:nvPr/>
        </p:nvPicPr>
        <p:blipFill rotWithShape="1">
          <a:blip r:embed="rId4">
            <a:alphaModFix/>
          </a:blip>
          <a:srcRect b="18785" l="0" r="18785" t="0"/>
          <a:stretch/>
        </p:blipFill>
        <p:spPr>
          <a:xfrm>
            <a:off x="3367800" y="516800"/>
            <a:ext cx="2965475" cy="3953966"/>
          </a:xfrm>
          <a:prstGeom prst="rect">
            <a:avLst/>
          </a:prstGeom>
          <a:noFill/>
          <a:ln>
            <a:noFill/>
          </a:ln>
        </p:spPr>
      </p:pic>
      <p:sp>
        <p:nvSpPr>
          <p:cNvPr id="117" name="Google Shape;117;p21"/>
          <p:cNvSpPr txBox="1"/>
          <p:nvPr/>
        </p:nvSpPr>
        <p:spPr>
          <a:xfrm>
            <a:off x="6541175" y="2102250"/>
            <a:ext cx="2452500" cy="15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verage"/>
                <a:ea typeface="Average"/>
                <a:cs typeface="Average"/>
                <a:sym typeface="Average"/>
              </a:rPr>
              <a:t>And Jackson got to help too!</a:t>
            </a:r>
            <a:endParaRPr>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