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5.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notesSlides/notesSlide39.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Masters/slideMaster1.xml" ContentType="application/vnd.openxmlformats-officedocument.presentationml.slideMaster+xml"/>
  <Override PartName="/ppt/notesSlides/notesSlide33.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5.xml" ContentType="application/vnd.openxmlformats-officedocument.presentationml.notes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2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23.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6.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slideLayouts/slideLayout9.xml" ContentType="application/vnd.openxmlformats-officedocument.presentationml.slideLayout+xml"/>
  <Override PartName="/ppt/notesSlides/notesSlide19.xml" ContentType="application/vnd.openxmlformats-officedocument.presentationml.notesSlide+xml"/>
  <Override PartName="/ppt/slideLayouts/slideLayout10.xml" ContentType="application/vnd.openxmlformats-officedocument.presentationml.slideLayout+xml"/>
  <Override PartName="/ppt/notesSlides/notesSlide24.xml" ContentType="application/vnd.openxmlformats-officedocument.presentationml.notesSlide+xml"/>
  <Override PartName="/ppt/slideLayouts/slideLayout8.xml" ContentType="application/vnd.openxmlformats-officedocument.presentationml.slideLayout+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notesMasters/notesMaster1.xml" ContentType="application/vnd.openxmlformats-officedocument.presentationml.notesMaster+xml"/>
  <Override PartName="/ppt/charts/style6.xml" ContentType="application/vnd.ms-office.chartstyle+xml"/>
  <Override PartName="/ppt/charts/style5.xml" ContentType="application/vnd.ms-office.chartstyle+xml"/>
  <Override PartName="/ppt/charts/colors5.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chart1.xml" ContentType="application/vnd.openxmlformats-officedocument.drawingml.chart+xml"/>
  <Override PartName="/ppt/charts/colors2.xml" ContentType="application/vnd.ms-office.chartcolorstyle+xml"/>
  <Override PartName="/ppt/charts/style3.xml" ContentType="application/vnd.ms-office.chartstyle+xml"/>
  <Override PartName="/ppt/charts/chart5.xml" ContentType="application/vnd.openxmlformats-officedocument.drawingml.chart+xml"/>
  <Override PartName="/ppt/charts/chart3.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81" r:id="rId1"/>
  </p:sldMasterIdLst>
  <p:notesMasterIdLst>
    <p:notesMasterId r:id="rId41"/>
  </p:notesMasterIdLst>
  <p:sldIdLst>
    <p:sldId id="257" r:id="rId2"/>
    <p:sldId id="535" r:id="rId3"/>
    <p:sldId id="283" r:id="rId4"/>
    <p:sldId id="528" r:id="rId5"/>
    <p:sldId id="284" r:id="rId6"/>
    <p:sldId id="531" r:id="rId7"/>
    <p:sldId id="260" r:id="rId8"/>
    <p:sldId id="268" r:id="rId9"/>
    <p:sldId id="269" r:id="rId10"/>
    <p:sldId id="270" r:id="rId11"/>
    <p:sldId id="523" r:id="rId12"/>
    <p:sldId id="271" r:id="rId13"/>
    <p:sldId id="515" r:id="rId14"/>
    <p:sldId id="516" r:id="rId15"/>
    <p:sldId id="517" r:id="rId16"/>
    <p:sldId id="518" r:id="rId17"/>
    <p:sldId id="262" r:id="rId18"/>
    <p:sldId id="272" r:id="rId19"/>
    <p:sldId id="273" r:id="rId20"/>
    <p:sldId id="274" r:id="rId21"/>
    <p:sldId id="275" r:id="rId22"/>
    <p:sldId id="261" r:id="rId23"/>
    <p:sldId id="276" r:id="rId24"/>
    <p:sldId id="277" r:id="rId25"/>
    <p:sldId id="278" r:id="rId26"/>
    <p:sldId id="529" r:id="rId27"/>
    <p:sldId id="279" r:id="rId28"/>
    <p:sldId id="514" r:id="rId29"/>
    <p:sldId id="532" r:id="rId30"/>
    <p:sldId id="519" r:id="rId31"/>
    <p:sldId id="524" r:id="rId32"/>
    <p:sldId id="525" r:id="rId33"/>
    <p:sldId id="526" r:id="rId34"/>
    <p:sldId id="263" r:id="rId35"/>
    <p:sldId id="267" r:id="rId36"/>
    <p:sldId id="533" r:id="rId37"/>
    <p:sldId id="282" r:id="rId38"/>
    <p:sldId id="534" r:id="rId39"/>
    <p:sldId id="292"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7CF5BE-C6F0-451C-B5BE-C90297422B11}">
  <a:tblStyle styleId="{727CF5BE-C6F0-451C-B5BE-C90297422B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4"/>
    <p:restoredTop sz="61768" autoAdjust="0"/>
  </p:normalViewPr>
  <p:slideViewPr>
    <p:cSldViewPr snapToGrid="0" snapToObjects="1">
      <p:cViewPr varScale="1">
        <p:scale>
          <a:sx n="53" d="100"/>
          <a:sy n="53" d="100"/>
        </p:scale>
        <p:origin x="200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Line Graph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Week 1</c:v>
                </c:pt>
              </c:strCache>
            </c:strRef>
          </c:tx>
          <c:spPr>
            <a:ln w="28575" cap="rnd">
              <a:solidFill>
                <a:schemeClr val="accent1"/>
              </a:solidFill>
              <a:round/>
            </a:ln>
            <a:effectLst/>
          </c:spPr>
          <c:marker>
            <c:symbol val="none"/>
          </c:marker>
          <c:cat>
            <c:strRef>
              <c:f>Sheet1!$A$2:$A$5</c:f>
              <c:strCache>
                <c:ptCount val="3"/>
                <c:pt idx="0">
                  <c:v>Apples</c:v>
                </c:pt>
                <c:pt idx="1">
                  <c:v>Broccoli</c:v>
                </c:pt>
                <c:pt idx="2">
                  <c:v>Oranges</c:v>
                </c:pt>
              </c:strCache>
            </c:strRef>
          </c:cat>
          <c:val>
            <c:numRef>
              <c:f>Sheet1!$B$2:$B$5</c:f>
              <c:numCache>
                <c:formatCode>General</c:formatCode>
                <c:ptCount val="4"/>
                <c:pt idx="0">
                  <c:v>5</c:v>
                </c:pt>
                <c:pt idx="1">
                  <c:v>4</c:v>
                </c:pt>
                <c:pt idx="2">
                  <c:v>3</c:v>
                </c:pt>
              </c:numCache>
            </c:numRef>
          </c:val>
          <c:smooth val="0"/>
          <c:extLst>
            <c:ext xmlns:c16="http://schemas.microsoft.com/office/drawing/2014/chart" uri="{C3380CC4-5D6E-409C-BE32-E72D297353CC}">
              <c16:uniqueId val="{00000000-5C1F-4309-A278-356A9FD96312}"/>
            </c:ext>
          </c:extLst>
        </c:ser>
        <c:ser>
          <c:idx val="1"/>
          <c:order val="1"/>
          <c:tx>
            <c:strRef>
              <c:f>Sheet1!$C$1</c:f>
              <c:strCache>
                <c:ptCount val="1"/>
                <c:pt idx="0">
                  <c:v>Week 2</c:v>
                </c:pt>
              </c:strCache>
            </c:strRef>
          </c:tx>
          <c:spPr>
            <a:ln w="28575" cap="rnd">
              <a:solidFill>
                <a:schemeClr val="accent2"/>
              </a:solidFill>
              <a:round/>
            </a:ln>
            <a:effectLst/>
          </c:spPr>
          <c:marker>
            <c:symbol val="none"/>
          </c:marker>
          <c:cat>
            <c:strRef>
              <c:f>Sheet1!$A$2:$A$5</c:f>
              <c:strCache>
                <c:ptCount val="3"/>
                <c:pt idx="0">
                  <c:v>Apples</c:v>
                </c:pt>
                <c:pt idx="1">
                  <c:v>Broccoli</c:v>
                </c:pt>
                <c:pt idx="2">
                  <c:v>Oranges</c:v>
                </c:pt>
              </c:strCache>
            </c:strRef>
          </c:cat>
          <c:val>
            <c:numRef>
              <c:f>Sheet1!$C$2:$C$5</c:f>
              <c:numCache>
                <c:formatCode>General</c:formatCode>
                <c:ptCount val="4"/>
                <c:pt idx="0">
                  <c:v>3</c:v>
                </c:pt>
                <c:pt idx="1">
                  <c:v>5</c:v>
                </c:pt>
                <c:pt idx="2">
                  <c:v>1</c:v>
                </c:pt>
              </c:numCache>
            </c:numRef>
          </c:val>
          <c:smooth val="0"/>
          <c:extLst>
            <c:ext xmlns:c16="http://schemas.microsoft.com/office/drawing/2014/chart" uri="{C3380CC4-5D6E-409C-BE32-E72D297353CC}">
              <c16:uniqueId val="{00000001-5C1F-4309-A278-356A9FD96312}"/>
            </c:ext>
          </c:extLst>
        </c:ser>
        <c:ser>
          <c:idx val="2"/>
          <c:order val="2"/>
          <c:tx>
            <c:strRef>
              <c:f>Sheet1!$D$1</c:f>
              <c:strCache>
                <c:ptCount val="1"/>
                <c:pt idx="0">
                  <c:v>Week 3</c:v>
                </c:pt>
              </c:strCache>
            </c:strRef>
          </c:tx>
          <c:spPr>
            <a:ln w="28575" cap="rnd">
              <a:solidFill>
                <a:schemeClr val="accent3"/>
              </a:solidFill>
              <a:round/>
            </a:ln>
            <a:effectLst/>
          </c:spPr>
          <c:marker>
            <c:symbol val="none"/>
          </c:marker>
          <c:cat>
            <c:strRef>
              <c:f>Sheet1!$A$2:$A$5</c:f>
              <c:strCache>
                <c:ptCount val="3"/>
                <c:pt idx="0">
                  <c:v>Apples</c:v>
                </c:pt>
                <c:pt idx="1">
                  <c:v>Broccoli</c:v>
                </c:pt>
                <c:pt idx="2">
                  <c:v>Oranges</c:v>
                </c:pt>
              </c:strCache>
            </c:strRef>
          </c:cat>
          <c:val>
            <c:numRef>
              <c:f>Sheet1!$D$2:$D$5</c:f>
              <c:numCache>
                <c:formatCode>General</c:formatCode>
                <c:ptCount val="4"/>
                <c:pt idx="0">
                  <c:v>2</c:v>
                </c:pt>
                <c:pt idx="1">
                  <c:v>6</c:v>
                </c:pt>
                <c:pt idx="2">
                  <c:v>4</c:v>
                </c:pt>
              </c:numCache>
            </c:numRef>
          </c:val>
          <c:smooth val="0"/>
          <c:extLst>
            <c:ext xmlns:c16="http://schemas.microsoft.com/office/drawing/2014/chart" uri="{C3380CC4-5D6E-409C-BE32-E72D297353CC}">
              <c16:uniqueId val="{00000002-5C1F-4309-A278-356A9FD96312}"/>
            </c:ext>
          </c:extLst>
        </c:ser>
        <c:dLbls>
          <c:showLegendKey val="0"/>
          <c:showVal val="0"/>
          <c:showCatName val="0"/>
          <c:showSerName val="0"/>
          <c:showPercent val="0"/>
          <c:showBubbleSize val="0"/>
        </c:dLbls>
        <c:smooth val="0"/>
        <c:axId val="1726649951"/>
        <c:axId val="1735935071"/>
      </c:lineChart>
      <c:catAx>
        <c:axId val="1726649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5935071"/>
        <c:crosses val="autoZero"/>
        <c:auto val="1"/>
        <c:lblAlgn val="ctr"/>
        <c:lblOffset val="100"/>
        <c:noMultiLvlLbl val="0"/>
      </c:catAx>
      <c:valAx>
        <c:axId val="1735935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6649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78-443A-8B78-FC098729BD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78-443A-8B78-FC098729BD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78-443A-8B78-FC098729BD1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78-443A-8B78-FC098729BD1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200</c:v>
                </c:pt>
                <c:pt idx="1">
                  <c:v>357</c:v>
                </c:pt>
                <c:pt idx="2">
                  <c:v>159</c:v>
                </c:pt>
                <c:pt idx="3">
                  <c:v>204</c:v>
                </c:pt>
              </c:numCache>
            </c:numRef>
          </c:val>
          <c:extLst>
            <c:ext xmlns:c16="http://schemas.microsoft.com/office/drawing/2014/chart" uri="{C3380CC4-5D6E-409C-BE32-E72D297353CC}">
              <c16:uniqueId val="{00000000-45BD-4C42-B551-36B82F5FA69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Line Graph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Week 1</c:v>
                </c:pt>
              </c:strCache>
            </c:strRef>
          </c:tx>
          <c:spPr>
            <a:ln w="28575" cap="rnd">
              <a:solidFill>
                <a:schemeClr val="accent3">
                  <a:shade val="65000"/>
                </a:schemeClr>
              </a:solidFill>
              <a:round/>
            </a:ln>
            <a:effectLst/>
          </c:spPr>
          <c:marker>
            <c:symbol val="none"/>
          </c:marker>
          <c:cat>
            <c:strRef>
              <c:f>Sheet1!$A$2:$A$5</c:f>
              <c:strCache>
                <c:ptCount val="3"/>
                <c:pt idx="0">
                  <c:v>Apples</c:v>
                </c:pt>
                <c:pt idx="1">
                  <c:v>Broccoli</c:v>
                </c:pt>
                <c:pt idx="2">
                  <c:v>Oranges</c:v>
                </c:pt>
              </c:strCache>
            </c:strRef>
          </c:cat>
          <c:val>
            <c:numRef>
              <c:f>Sheet1!$B$2:$B$5</c:f>
              <c:numCache>
                <c:formatCode>General</c:formatCode>
                <c:ptCount val="4"/>
                <c:pt idx="0">
                  <c:v>5</c:v>
                </c:pt>
                <c:pt idx="1">
                  <c:v>4</c:v>
                </c:pt>
                <c:pt idx="2">
                  <c:v>3</c:v>
                </c:pt>
              </c:numCache>
            </c:numRef>
          </c:val>
          <c:smooth val="0"/>
          <c:extLst>
            <c:ext xmlns:c16="http://schemas.microsoft.com/office/drawing/2014/chart" uri="{C3380CC4-5D6E-409C-BE32-E72D297353CC}">
              <c16:uniqueId val="{00000000-5C1F-4309-A278-356A9FD96312}"/>
            </c:ext>
          </c:extLst>
        </c:ser>
        <c:ser>
          <c:idx val="1"/>
          <c:order val="1"/>
          <c:tx>
            <c:strRef>
              <c:f>Sheet1!$C$1</c:f>
              <c:strCache>
                <c:ptCount val="1"/>
                <c:pt idx="0">
                  <c:v>Week 2</c:v>
                </c:pt>
              </c:strCache>
            </c:strRef>
          </c:tx>
          <c:spPr>
            <a:ln w="28575" cap="rnd">
              <a:solidFill>
                <a:schemeClr val="accent3"/>
              </a:solidFill>
              <a:round/>
            </a:ln>
            <a:effectLst/>
          </c:spPr>
          <c:marker>
            <c:symbol val="none"/>
          </c:marker>
          <c:cat>
            <c:strRef>
              <c:f>Sheet1!$A$2:$A$5</c:f>
              <c:strCache>
                <c:ptCount val="3"/>
                <c:pt idx="0">
                  <c:v>Apples</c:v>
                </c:pt>
                <c:pt idx="1">
                  <c:v>Broccoli</c:v>
                </c:pt>
                <c:pt idx="2">
                  <c:v>Oranges</c:v>
                </c:pt>
              </c:strCache>
            </c:strRef>
          </c:cat>
          <c:val>
            <c:numRef>
              <c:f>Sheet1!$C$2:$C$5</c:f>
              <c:numCache>
                <c:formatCode>General</c:formatCode>
                <c:ptCount val="4"/>
                <c:pt idx="0">
                  <c:v>3</c:v>
                </c:pt>
                <c:pt idx="1">
                  <c:v>5</c:v>
                </c:pt>
                <c:pt idx="2">
                  <c:v>1</c:v>
                </c:pt>
              </c:numCache>
            </c:numRef>
          </c:val>
          <c:smooth val="0"/>
          <c:extLst>
            <c:ext xmlns:c16="http://schemas.microsoft.com/office/drawing/2014/chart" uri="{C3380CC4-5D6E-409C-BE32-E72D297353CC}">
              <c16:uniqueId val="{00000001-5C1F-4309-A278-356A9FD96312}"/>
            </c:ext>
          </c:extLst>
        </c:ser>
        <c:ser>
          <c:idx val="2"/>
          <c:order val="2"/>
          <c:tx>
            <c:strRef>
              <c:f>Sheet1!$D$1</c:f>
              <c:strCache>
                <c:ptCount val="1"/>
                <c:pt idx="0">
                  <c:v>Week 3</c:v>
                </c:pt>
              </c:strCache>
            </c:strRef>
          </c:tx>
          <c:spPr>
            <a:ln w="28575" cap="rnd">
              <a:solidFill>
                <a:schemeClr val="accent3">
                  <a:tint val="65000"/>
                </a:schemeClr>
              </a:solidFill>
              <a:round/>
            </a:ln>
            <a:effectLst/>
          </c:spPr>
          <c:marker>
            <c:symbol val="none"/>
          </c:marker>
          <c:cat>
            <c:strRef>
              <c:f>Sheet1!$A$2:$A$5</c:f>
              <c:strCache>
                <c:ptCount val="3"/>
                <c:pt idx="0">
                  <c:v>Apples</c:v>
                </c:pt>
                <c:pt idx="1">
                  <c:v>Broccoli</c:v>
                </c:pt>
                <c:pt idx="2">
                  <c:v>Oranges</c:v>
                </c:pt>
              </c:strCache>
            </c:strRef>
          </c:cat>
          <c:val>
            <c:numRef>
              <c:f>Sheet1!$D$2:$D$5</c:f>
              <c:numCache>
                <c:formatCode>General</c:formatCode>
                <c:ptCount val="4"/>
                <c:pt idx="0">
                  <c:v>2</c:v>
                </c:pt>
                <c:pt idx="1">
                  <c:v>6</c:v>
                </c:pt>
                <c:pt idx="2">
                  <c:v>4</c:v>
                </c:pt>
              </c:numCache>
            </c:numRef>
          </c:val>
          <c:smooth val="0"/>
          <c:extLst>
            <c:ext xmlns:c16="http://schemas.microsoft.com/office/drawing/2014/chart" uri="{C3380CC4-5D6E-409C-BE32-E72D297353CC}">
              <c16:uniqueId val="{00000002-5C1F-4309-A278-356A9FD96312}"/>
            </c:ext>
          </c:extLst>
        </c:ser>
        <c:dLbls>
          <c:showLegendKey val="0"/>
          <c:showVal val="0"/>
          <c:showCatName val="0"/>
          <c:showSerName val="0"/>
          <c:showPercent val="0"/>
          <c:showBubbleSize val="0"/>
        </c:dLbls>
        <c:smooth val="0"/>
        <c:axId val="1726649951"/>
        <c:axId val="1735935071"/>
      </c:lineChart>
      <c:catAx>
        <c:axId val="1726649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5935071"/>
        <c:crosses val="autoZero"/>
        <c:auto val="1"/>
        <c:lblAlgn val="ctr"/>
        <c:lblOffset val="100"/>
        <c:noMultiLvlLbl val="0"/>
      </c:catAx>
      <c:valAx>
        <c:axId val="1735935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6649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1-892F-4ECF-80B3-3512B182795E}"/>
              </c:ext>
            </c:extLst>
          </c:dPt>
          <c:dPt>
            <c:idx val="1"/>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3-892F-4ECF-80B3-3512B182795E}"/>
              </c:ext>
            </c:extLst>
          </c:dPt>
          <c:dPt>
            <c:idx val="2"/>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5-892F-4ECF-80B3-3512B182795E}"/>
              </c:ext>
            </c:extLst>
          </c:dPt>
          <c:dPt>
            <c:idx val="3"/>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7-892F-4ECF-80B3-3512B182795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200</c:v>
                </c:pt>
                <c:pt idx="1">
                  <c:v>357</c:v>
                </c:pt>
                <c:pt idx="2">
                  <c:v>159</c:v>
                </c:pt>
                <c:pt idx="3">
                  <c:v>204</c:v>
                </c:pt>
              </c:numCache>
            </c:numRef>
          </c:val>
          <c:extLst>
            <c:ext xmlns:c16="http://schemas.microsoft.com/office/drawing/2014/chart" uri="{C3380CC4-5D6E-409C-BE32-E72D297353CC}">
              <c16:uniqueId val="{00000000-45BD-4C42-B551-36B82F5FA69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Line Graph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Week 1</c:v>
                </c:pt>
              </c:strCache>
            </c:strRef>
          </c:tx>
          <c:spPr>
            <a:ln w="28575" cap="rnd">
              <a:solidFill>
                <a:schemeClr val="accent1"/>
              </a:solidFill>
              <a:round/>
            </a:ln>
            <a:effectLst/>
          </c:spPr>
          <c:marker>
            <c:symbol val="none"/>
          </c:marker>
          <c:cat>
            <c:strRef>
              <c:f>Sheet1!$A$2:$A$5</c:f>
              <c:strCache>
                <c:ptCount val="3"/>
                <c:pt idx="0">
                  <c:v>Apples</c:v>
                </c:pt>
                <c:pt idx="1">
                  <c:v>Broccoli</c:v>
                </c:pt>
                <c:pt idx="2">
                  <c:v>Oranges</c:v>
                </c:pt>
              </c:strCache>
            </c:strRef>
          </c:cat>
          <c:val>
            <c:numRef>
              <c:f>Sheet1!$B$2:$B$5</c:f>
              <c:numCache>
                <c:formatCode>General</c:formatCode>
                <c:ptCount val="4"/>
                <c:pt idx="0">
                  <c:v>5</c:v>
                </c:pt>
                <c:pt idx="1">
                  <c:v>4</c:v>
                </c:pt>
                <c:pt idx="2">
                  <c:v>3</c:v>
                </c:pt>
              </c:numCache>
            </c:numRef>
          </c:val>
          <c:smooth val="0"/>
          <c:extLst>
            <c:ext xmlns:c16="http://schemas.microsoft.com/office/drawing/2014/chart" uri="{C3380CC4-5D6E-409C-BE32-E72D297353CC}">
              <c16:uniqueId val="{00000000-5C1F-4309-A278-356A9FD96312}"/>
            </c:ext>
          </c:extLst>
        </c:ser>
        <c:ser>
          <c:idx val="1"/>
          <c:order val="1"/>
          <c:tx>
            <c:strRef>
              <c:f>Sheet1!$C$1</c:f>
              <c:strCache>
                <c:ptCount val="1"/>
                <c:pt idx="0">
                  <c:v>Week 2</c:v>
                </c:pt>
              </c:strCache>
            </c:strRef>
          </c:tx>
          <c:spPr>
            <a:ln w="28575" cap="rnd">
              <a:solidFill>
                <a:schemeClr val="accent2"/>
              </a:solidFill>
              <a:prstDash val="sysDash"/>
              <a:round/>
            </a:ln>
            <a:effectLst/>
          </c:spPr>
          <c:marker>
            <c:symbol val="none"/>
          </c:marker>
          <c:cat>
            <c:strRef>
              <c:f>Sheet1!$A$2:$A$5</c:f>
              <c:strCache>
                <c:ptCount val="3"/>
                <c:pt idx="0">
                  <c:v>Apples</c:v>
                </c:pt>
                <c:pt idx="1">
                  <c:v>Broccoli</c:v>
                </c:pt>
                <c:pt idx="2">
                  <c:v>Oranges</c:v>
                </c:pt>
              </c:strCache>
            </c:strRef>
          </c:cat>
          <c:val>
            <c:numRef>
              <c:f>Sheet1!$C$2:$C$5</c:f>
              <c:numCache>
                <c:formatCode>General</c:formatCode>
                <c:ptCount val="4"/>
                <c:pt idx="0">
                  <c:v>3</c:v>
                </c:pt>
                <c:pt idx="1">
                  <c:v>5</c:v>
                </c:pt>
                <c:pt idx="2">
                  <c:v>1</c:v>
                </c:pt>
              </c:numCache>
            </c:numRef>
          </c:val>
          <c:smooth val="0"/>
          <c:extLst>
            <c:ext xmlns:c16="http://schemas.microsoft.com/office/drawing/2014/chart" uri="{C3380CC4-5D6E-409C-BE32-E72D297353CC}">
              <c16:uniqueId val="{00000001-5C1F-4309-A278-356A9FD96312}"/>
            </c:ext>
          </c:extLst>
        </c:ser>
        <c:ser>
          <c:idx val="2"/>
          <c:order val="2"/>
          <c:tx>
            <c:strRef>
              <c:f>Sheet1!$D$1</c:f>
              <c:strCache>
                <c:ptCount val="1"/>
                <c:pt idx="0">
                  <c:v>Week 3</c:v>
                </c:pt>
              </c:strCache>
            </c:strRef>
          </c:tx>
          <c:spPr>
            <a:ln w="28575" cap="rnd">
              <a:solidFill>
                <a:schemeClr val="accent3"/>
              </a:solidFill>
              <a:prstDash val="lgDash"/>
              <a:round/>
            </a:ln>
            <a:effectLst/>
          </c:spPr>
          <c:marker>
            <c:symbol val="none"/>
          </c:marker>
          <c:cat>
            <c:strRef>
              <c:f>Sheet1!$A$2:$A$5</c:f>
              <c:strCache>
                <c:ptCount val="3"/>
                <c:pt idx="0">
                  <c:v>Apples</c:v>
                </c:pt>
                <c:pt idx="1">
                  <c:v>Broccoli</c:v>
                </c:pt>
                <c:pt idx="2">
                  <c:v>Oranges</c:v>
                </c:pt>
              </c:strCache>
            </c:strRef>
          </c:cat>
          <c:val>
            <c:numRef>
              <c:f>Sheet1!$D$2:$D$5</c:f>
              <c:numCache>
                <c:formatCode>General</c:formatCode>
                <c:ptCount val="4"/>
                <c:pt idx="0">
                  <c:v>2</c:v>
                </c:pt>
                <c:pt idx="1">
                  <c:v>6</c:v>
                </c:pt>
                <c:pt idx="2">
                  <c:v>4</c:v>
                </c:pt>
              </c:numCache>
            </c:numRef>
          </c:val>
          <c:smooth val="0"/>
          <c:extLst>
            <c:ext xmlns:c16="http://schemas.microsoft.com/office/drawing/2014/chart" uri="{C3380CC4-5D6E-409C-BE32-E72D297353CC}">
              <c16:uniqueId val="{00000002-5C1F-4309-A278-356A9FD96312}"/>
            </c:ext>
          </c:extLst>
        </c:ser>
        <c:dLbls>
          <c:showLegendKey val="0"/>
          <c:showVal val="0"/>
          <c:showCatName val="0"/>
          <c:showSerName val="0"/>
          <c:showPercent val="0"/>
          <c:showBubbleSize val="0"/>
        </c:dLbls>
        <c:smooth val="0"/>
        <c:axId val="1726649951"/>
        <c:axId val="1735935071"/>
      </c:lineChart>
      <c:catAx>
        <c:axId val="1726649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5935071"/>
        <c:crosses val="autoZero"/>
        <c:auto val="1"/>
        <c:lblAlgn val="ctr"/>
        <c:lblOffset val="100"/>
        <c:noMultiLvlLbl val="0"/>
      </c:catAx>
      <c:valAx>
        <c:axId val="1735935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6649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5A-4EF9-AA6E-0640E59FD5AC}"/>
              </c:ext>
            </c:extLst>
          </c:dPt>
          <c:dPt>
            <c:idx val="1"/>
            <c:bubble3D val="0"/>
            <c:spPr>
              <a:pattFill prst="pct60">
                <a:fgClr>
                  <a:schemeClr val="accent2"/>
                </a:fgClr>
                <a:bgClr>
                  <a:schemeClr val="bg1"/>
                </a:bgClr>
              </a:pattFill>
              <a:ln w="19050">
                <a:solidFill>
                  <a:schemeClr val="lt1"/>
                </a:solidFill>
              </a:ln>
              <a:effectLst/>
            </c:spPr>
            <c:extLst>
              <c:ext xmlns:c16="http://schemas.microsoft.com/office/drawing/2014/chart" uri="{C3380CC4-5D6E-409C-BE32-E72D297353CC}">
                <c16:uniqueId val="{00000000-14EF-4C01-B89E-59A90F78332E}"/>
              </c:ext>
            </c:extLst>
          </c:dPt>
          <c:dPt>
            <c:idx val="2"/>
            <c:bubble3D val="0"/>
            <c:spPr>
              <a:pattFill prst="solidDmnd">
                <a:fgClr>
                  <a:schemeClr val="tx1">
                    <a:lumMod val="65000"/>
                    <a:lumOff val="35000"/>
                  </a:schemeClr>
                </a:fgClr>
                <a:bgClr>
                  <a:schemeClr val="bg1"/>
                </a:bgClr>
              </a:pattFill>
              <a:ln w="19050">
                <a:solidFill>
                  <a:schemeClr val="lt1"/>
                </a:solidFill>
              </a:ln>
              <a:effectLst/>
            </c:spPr>
            <c:extLst>
              <c:ext xmlns:c16="http://schemas.microsoft.com/office/drawing/2014/chart" uri="{C3380CC4-5D6E-409C-BE32-E72D297353CC}">
                <c16:uniqueId val="{00000002-14EF-4C01-B89E-59A90F78332E}"/>
              </c:ext>
            </c:extLst>
          </c:dPt>
          <c:dPt>
            <c:idx val="3"/>
            <c:bubble3D val="0"/>
            <c:spPr>
              <a:pattFill prst="horzBrick">
                <a:fgClr>
                  <a:schemeClr val="accent4"/>
                </a:fgClr>
                <a:bgClr>
                  <a:schemeClr val="bg1"/>
                </a:bgClr>
              </a:pattFill>
              <a:ln w="19050">
                <a:solidFill>
                  <a:schemeClr val="lt1"/>
                </a:solidFill>
              </a:ln>
              <a:effectLst/>
            </c:spPr>
            <c:extLst>
              <c:ext xmlns:c16="http://schemas.microsoft.com/office/drawing/2014/chart" uri="{C3380CC4-5D6E-409C-BE32-E72D297353CC}">
                <c16:uniqueId val="{00000001-14EF-4C01-B89E-59A90F78332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200</c:v>
                </c:pt>
                <c:pt idx="1">
                  <c:v>357</c:v>
                </c:pt>
                <c:pt idx="2">
                  <c:v>159</c:v>
                </c:pt>
                <c:pt idx="3">
                  <c:v>204</c:v>
                </c:pt>
              </c:numCache>
            </c:numRef>
          </c:val>
          <c:extLst>
            <c:ext xmlns:c16="http://schemas.microsoft.com/office/drawing/2014/chart" uri="{C3380CC4-5D6E-409C-BE32-E72D297353CC}">
              <c16:uniqueId val="{00000000-45BD-4C42-B551-36B82F5FA69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Line Graph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Week 1</c:v>
                </c:pt>
              </c:strCache>
            </c:strRef>
          </c:tx>
          <c:spPr>
            <a:ln w="28575" cap="rnd">
              <a:solidFill>
                <a:schemeClr val="accent3">
                  <a:shade val="65000"/>
                </a:schemeClr>
              </a:solidFill>
              <a:round/>
            </a:ln>
            <a:effectLst/>
          </c:spPr>
          <c:marker>
            <c:symbol val="none"/>
          </c:marker>
          <c:cat>
            <c:strRef>
              <c:f>Sheet1!$A$2:$A$5</c:f>
              <c:strCache>
                <c:ptCount val="3"/>
                <c:pt idx="0">
                  <c:v>Apples</c:v>
                </c:pt>
                <c:pt idx="1">
                  <c:v>Broccoli</c:v>
                </c:pt>
                <c:pt idx="2">
                  <c:v>Oranges</c:v>
                </c:pt>
              </c:strCache>
            </c:strRef>
          </c:cat>
          <c:val>
            <c:numRef>
              <c:f>Sheet1!$B$2:$B$5</c:f>
              <c:numCache>
                <c:formatCode>General</c:formatCode>
                <c:ptCount val="4"/>
                <c:pt idx="0">
                  <c:v>5</c:v>
                </c:pt>
                <c:pt idx="1">
                  <c:v>4</c:v>
                </c:pt>
                <c:pt idx="2">
                  <c:v>3</c:v>
                </c:pt>
              </c:numCache>
            </c:numRef>
          </c:val>
          <c:smooth val="0"/>
          <c:extLst>
            <c:ext xmlns:c16="http://schemas.microsoft.com/office/drawing/2014/chart" uri="{C3380CC4-5D6E-409C-BE32-E72D297353CC}">
              <c16:uniqueId val="{00000000-5C1F-4309-A278-356A9FD96312}"/>
            </c:ext>
          </c:extLst>
        </c:ser>
        <c:ser>
          <c:idx val="1"/>
          <c:order val="1"/>
          <c:tx>
            <c:strRef>
              <c:f>Sheet1!$C$1</c:f>
              <c:strCache>
                <c:ptCount val="1"/>
                <c:pt idx="0">
                  <c:v>Week 2</c:v>
                </c:pt>
              </c:strCache>
            </c:strRef>
          </c:tx>
          <c:spPr>
            <a:ln w="28575" cap="rnd">
              <a:solidFill>
                <a:schemeClr val="accent3"/>
              </a:solidFill>
              <a:prstDash val="sysDash"/>
              <a:round/>
            </a:ln>
            <a:effectLst/>
          </c:spPr>
          <c:marker>
            <c:symbol val="none"/>
          </c:marker>
          <c:cat>
            <c:strRef>
              <c:f>Sheet1!$A$2:$A$5</c:f>
              <c:strCache>
                <c:ptCount val="3"/>
                <c:pt idx="0">
                  <c:v>Apples</c:v>
                </c:pt>
                <c:pt idx="1">
                  <c:v>Broccoli</c:v>
                </c:pt>
                <c:pt idx="2">
                  <c:v>Oranges</c:v>
                </c:pt>
              </c:strCache>
            </c:strRef>
          </c:cat>
          <c:val>
            <c:numRef>
              <c:f>Sheet1!$C$2:$C$5</c:f>
              <c:numCache>
                <c:formatCode>General</c:formatCode>
                <c:ptCount val="4"/>
                <c:pt idx="0">
                  <c:v>3</c:v>
                </c:pt>
                <c:pt idx="1">
                  <c:v>5</c:v>
                </c:pt>
                <c:pt idx="2">
                  <c:v>1</c:v>
                </c:pt>
              </c:numCache>
            </c:numRef>
          </c:val>
          <c:smooth val="0"/>
          <c:extLst>
            <c:ext xmlns:c16="http://schemas.microsoft.com/office/drawing/2014/chart" uri="{C3380CC4-5D6E-409C-BE32-E72D297353CC}">
              <c16:uniqueId val="{00000001-5C1F-4309-A278-356A9FD96312}"/>
            </c:ext>
          </c:extLst>
        </c:ser>
        <c:ser>
          <c:idx val="2"/>
          <c:order val="2"/>
          <c:tx>
            <c:strRef>
              <c:f>Sheet1!$D$1</c:f>
              <c:strCache>
                <c:ptCount val="1"/>
                <c:pt idx="0">
                  <c:v>Week 3</c:v>
                </c:pt>
              </c:strCache>
            </c:strRef>
          </c:tx>
          <c:spPr>
            <a:ln w="28575" cap="rnd">
              <a:solidFill>
                <a:schemeClr val="accent3">
                  <a:tint val="65000"/>
                </a:schemeClr>
              </a:solidFill>
              <a:prstDash val="lgDash"/>
              <a:round/>
            </a:ln>
            <a:effectLst/>
          </c:spPr>
          <c:marker>
            <c:symbol val="none"/>
          </c:marker>
          <c:cat>
            <c:strRef>
              <c:f>Sheet1!$A$2:$A$5</c:f>
              <c:strCache>
                <c:ptCount val="3"/>
                <c:pt idx="0">
                  <c:v>Apples</c:v>
                </c:pt>
                <c:pt idx="1">
                  <c:v>Broccoli</c:v>
                </c:pt>
                <c:pt idx="2">
                  <c:v>Oranges</c:v>
                </c:pt>
              </c:strCache>
            </c:strRef>
          </c:cat>
          <c:val>
            <c:numRef>
              <c:f>Sheet1!$D$2:$D$5</c:f>
              <c:numCache>
                <c:formatCode>General</c:formatCode>
                <c:ptCount val="4"/>
                <c:pt idx="0">
                  <c:v>2</c:v>
                </c:pt>
                <c:pt idx="1">
                  <c:v>6</c:v>
                </c:pt>
                <c:pt idx="2">
                  <c:v>4</c:v>
                </c:pt>
              </c:numCache>
            </c:numRef>
          </c:val>
          <c:smooth val="0"/>
          <c:extLst>
            <c:ext xmlns:c16="http://schemas.microsoft.com/office/drawing/2014/chart" uri="{C3380CC4-5D6E-409C-BE32-E72D297353CC}">
              <c16:uniqueId val="{00000002-5C1F-4309-A278-356A9FD96312}"/>
            </c:ext>
          </c:extLst>
        </c:ser>
        <c:dLbls>
          <c:showLegendKey val="0"/>
          <c:showVal val="0"/>
          <c:showCatName val="0"/>
          <c:showSerName val="0"/>
          <c:showPercent val="0"/>
          <c:showBubbleSize val="0"/>
        </c:dLbls>
        <c:smooth val="0"/>
        <c:axId val="1726649951"/>
        <c:axId val="1735935071"/>
      </c:lineChart>
      <c:catAx>
        <c:axId val="1726649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5935071"/>
        <c:crosses val="autoZero"/>
        <c:auto val="1"/>
        <c:lblAlgn val="ctr"/>
        <c:lblOffset val="100"/>
        <c:noMultiLvlLbl val="0"/>
      </c:catAx>
      <c:valAx>
        <c:axId val="1735935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6649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1-499F-4100-9EFA-051283A5F571}"/>
              </c:ext>
            </c:extLst>
          </c:dPt>
          <c:dPt>
            <c:idx val="1"/>
            <c:bubble3D val="0"/>
            <c:spPr>
              <a:pattFill prst="pct60">
                <a:fgClr>
                  <a:schemeClr val="accent3">
                    <a:lumMod val="75000"/>
                  </a:schemeClr>
                </a:fgClr>
                <a:bgClr>
                  <a:schemeClr val="bg1"/>
                </a:bgClr>
              </a:pattFill>
              <a:ln w="19050">
                <a:solidFill>
                  <a:schemeClr val="lt1"/>
                </a:solidFill>
              </a:ln>
              <a:effectLst/>
            </c:spPr>
            <c:extLst>
              <c:ext xmlns:c16="http://schemas.microsoft.com/office/drawing/2014/chart" uri="{C3380CC4-5D6E-409C-BE32-E72D297353CC}">
                <c16:uniqueId val="{00000000-14EF-4C01-B89E-59A90F78332E}"/>
              </c:ext>
            </c:extLst>
          </c:dPt>
          <c:dPt>
            <c:idx val="2"/>
            <c:bubble3D val="0"/>
            <c:spPr>
              <a:pattFill prst="solidDmnd">
                <a:fgClr>
                  <a:schemeClr val="accent3">
                    <a:lumMod val="75000"/>
                  </a:schemeClr>
                </a:fgClr>
                <a:bgClr>
                  <a:schemeClr val="bg1"/>
                </a:bgClr>
              </a:pattFill>
              <a:ln w="19050">
                <a:solidFill>
                  <a:schemeClr val="lt1"/>
                </a:solidFill>
              </a:ln>
              <a:effectLst/>
            </c:spPr>
            <c:extLst>
              <c:ext xmlns:c16="http://schemas.microsoft.com/office/drawing/2014/chart" uri="{C3380CC4-5D6E-409C-BE32-E72D297353CC}">
                <c16:uniqueId val="{00000002-14EF-4C01-B89E-59A90F78332E}"/>
              </c:ext>
            </c:extLst>
          </c:dPt>
          <c:dPt>
            <c:idx val="3"/>
            <c:bubble3D val="0"/>
            <c:spPr>
              <a:pattFill prst="horzBrick">
                <a:fgClr>
                  <a:schemeClr val="accent3">
                    <a:lumMod val="75000"/>
                  </a:schemeClr>
                </a:fgClr>
                <a:bgClr>
                  <a:schemeClr val="bg1"/>
                </a:bgClr>
              </a:pattFill>
              <a:ln w="19050">
                <a:solidFill>
                  <a:schemeClr val="lt1"/>
                </a:solidFill>
              </a:ln>
              <a:effectLst/>
            </c:spPr>
            <c:extLst>
              <c:ext xmlns:c16="http://schemas.microsoft.com/office/drawing/2014/chart" uri="{C3380CC4-5D6E-409C-BE32-E72D297353CC}">
                <c16:uniqueId val="{00000001-14EF-4C01-B89E-59A90F78332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200</c:v>
                </c:pt>
                <c:pt idx="1">
                  <c:v>357</c:v>
                </c:pt>
                <c:pt idx="2">
                  <c:v>159</c:v>
                </c:pt>
                <c:pt idx="3">
                  <c:v>204</c:v>
                </c:pt>
              </c:numCache>
            </c:numRef>
          </c:val>
          <c:extLst>
            <c:ext xmlns:c16="http://schemas.microsoft.com/office/drawing/2014/chart" uri="{C3380CC4-5D6E-409C-BE32-E72D297353CC}">
              <c16:uniqueId val="{00000000-45BD-4C42-B551-36B82F5FA69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accessibility.com/blog/the-accuracy-gap-where-automatic-captions-can-fall-shor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orbes.com/sites/stevenaquino/2023/05/17/adobe-wants-to-help-make-pdf-documents-more-accessible-with-ai-based-auto-tag-api/?sh=12930840b24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24ff0abc31_0_5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24ff0abc31_0_5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 am the Communications Manager for the Resource Center. Some of my job duties include the social media marketing and promotion of the work that our team is doing in our offices in Iowa and across the nation. I also brand our materials and do the video editing of webinars, network spotlights, and more. My expertise is in brand and marketing and with that comes being an expert in accessibility and 508 compliance. A fun fact about me is that I love to organize and my team knows this about me in the way I make my spreadsheets and color code things. </a:t>
            </a:r>
          </a:p>
        </p:txBody>
      </p:sp>
      <p:sp>
        <p:nvSpPr>
          <p:cNvPr id="282" name="Google Shape;282;g124ff0abc31_0_5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24ff0abc31_0_5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24ff0abc31_0_5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Assistive products can range from physical products such as wheelchairs, glasses, prosthetic limbs, white canes, and hearing aids to digital solutions such as speech recognition or time management software and captioning.</a:t>
            </a: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Most people who use assistive technology use more than one product, making integrated services important.</a:t>
            </a: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Globally, more than 2.5 billion people need one or more assistive products.</a:t>
            </a: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With an ageing global population and a rise in noncommunicable diseases, an estimated 3.5 billion people will need assistive technology by 2050.</a:t>
            </a:r>
          </a:p>
        </p:txBody>
      </p:sp>
      <p:sp>
        <p:nvSpPr>
          <p:cNvPr id="367" name="Google Shape;367;g124ff0abc31_0_5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24ff0abc31_0_5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24ff0abc31_0_5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dirty="0">
                <a:latin typeface="Poppins"/>
              </a:rPr>
              <a:t>This is one sentence that I think is important for us to reflect on from the World Health Organization. “‘Leaving no one behind’ means ensuring people with disabilities, the older population, those affected by chronic diseases and everyone who needs assistive technology are included in society and able to live healthy and dignified lives.”</a:t>
            </a:r>
          </a:p>
          <a:p>
            <a:pPr marL="228600" indent="0">
              <a:buFont typeface="Arial" panose="020B0604020202020204" pitchFamily="34" charset="0"/>
              <a:buNone/>
            </a:pPr>
            <a:endParaRPr lang="en-US" sz="1200" b="0" i="0" u="none" strike="noStrike" cap="none" dirty="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This should sound familiar as the Older Americans Act supports a range of essential home- and community-based services to help as many older adults live as independently as possible in their homes and communities. I think we can see the overlap that Assistive Technology has with OAA services. </a:t>
            </a:r>
          </a:p>
        </p:txBody>
      </p:sp>
      <p:sp>
        <p:nvSpPr>
          <p:cNvPr id="367" name="Google Shape;367;g124ff0abc31_0_5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2303696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24ff0abc31_0_5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24ff0abc31_0_5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Things that can create an accessibility problem are:</a:t>
            </a:r>
          </a:p>
          <a:p>
            <a:pPr marL="171450" lvl="0" indent="-171450" algn="l" rtl="0">
              <a:spcBef>
                <a:spcPts val="0"/>
              </a:spcBef>
              <a:spcAft>
                <a:spcPts val="0"/>
              </a:spcAft>
              <a:buFont typeface="Arial" panose="020B0604020202020204" pitchFamily="34" charset="0"/>
              <a:buChar char="•"/>
            </a:pPr>
            <a:r>
              <a:rPr lang="en-US" dirty="0"/>
              <a:t>Images</a:t>
            </a:r>
          </a:p>
          <a:p>
            <a:pPr marL="171450" lvl="0" indent="-171450" algn="l" rtl="0">
              <a:spcBef>
                <a:spcPts val="0"/>
              </a:spcBef>
              <a:spcAft>
                <a:spcPts val="0"/>
              </a:spcAft>
              <a:buFont typeface="Arial" panose="020B0604020202020204" pitchFamily="34" charset="0"/>
              <a:buChar char="•"/>
            </a:pPr>
            <a:r>
              <a:rPr lang="en-US" dirty="0"/>
              <a:t>Captions</a:t>
            </a:r>
          </a:p>
          <a:p>
            <a:pPr marL="171450" lvl="0" indent="-171450" algn="l" rtl="0">
              <a:spcBef>
                <a:spcPts val="0"/>
              </a:spcBef>
              <a:spcAft>
                <a:spcPts val="0"/>
              </a:spcAft>
              <a:buFont typeface="Arial" panose="020B0604020202020204" pitchFamily="34" charset="0"/>
              <a:buChar char="•"/>
            </a:pPr>
            <a:r>
              <a:rPr lang="en-US" dirty="0"/>
              <a:t>Color</a:t>
            </a:r>
          </a:p>
          <a:p>
            <a:pPr marL="171450" lvl="0" indent="-171450" algn="l" rtl="0">
              <a:spcBef>
                <a:spcPts val="0"/>
              </a:spcBef>
              <a:spcAft>
                <a:spcPts val="0"/>
              </a:spcAft>
              <a:buFont typeface="Arial" panose="020B0604020202020204" pitchFamily="34" charset="0"/>
              <a:buChar char="•"/>
            </a:pPr>
            <a:r>
              <a:rPr lang="en-US" dirty="0"/>
              <a:t>Data tables</a:t>
            </a:r>
          </a:p>
          <a:p>
            <a:pPr marL="171450" lvl="0" indent="-171450" algn="l" rtl="0">
              <a:spcBef>
                <a:spcPts val="0"/>
              </a:spcBef>
              <a:spcAft>
                <a:spcPts val="0"/>
              </a:spcAft>
              <a:buFont typeface="Arial" panose="020B0604020202020204" pitchFamily="34" charset="0"/>
              <a:buChar char="•"/>
            </a:pPr>
            <a:r>
              <a:rPr lang="en-US" dirty="0"/>
              <a:t>Dynamic content/interactivity</a:t>
            </a:r>
          </a:p>
          <a:p>
            <a:pPr marL="171450" lvl="0" indent="-171450" algn="l" rtl="0">
              <a:spcBef>
                <a:spcPts val="0"/>
              </a:spcBef>
              <a:spcAft>
                <a:spcPts val="0"/>
              </a:spcAft>
              <a:buFont typeface="Arial" panose="020B0604020202020204" pitchFamily="34" charset="0"/>
              <a:buChar char="•"/>
            </a:pPr>
            <a:r>
              <a:rPr lang="en-US" dirty="0"/>
              <a:t>Forms</a:t>
            </a:r>
          </a:p>
          <a:p>
            <a:pPr marL="171450" lvl="0" indent="-171450" algn="l" rtl="0">
              <a:spcBef>
                <a:spcPts val="0"/>
              </a:spcBef>
              <a:spcAft>
                <a:spcPts val="0"/>
              </a:spcAft>
              <a:buFont typeface="Arial" panose="020B0604020202020204" pitchFamily="34" charset="0"/>
              <a:buChar char="•"/>
            </a:pPr>
            <a:r>
              <a:rPr lang="en-US" dirty="0"/>
              <a:t>Navigational elements/links</a:t>
            </a:r>
          </a:p>
          <a:p>
            <a:pPr marL="171450" lvl="0" indent="-171450" algn="l" rtl="0">
              <a:spcBef>
                <a:spcPts val="0"/>
              </a:spcBef>
              <a:spcAft>
                <a:spcPts val="0"/>
              </a:spcAft>
              <a:buFont typeface="Arial" panose="020B0604020202020204" pitchFamily="34" charset="0"/>
              <a:buChar char="•"/>
            </a:pPr>
            <a:endParaRPr lang="en-US" dirty="0"/>
          </a:p>
          <a:p>
            <a:pPr marL="0" lvl="0" indent="0" algn="l" rtl="0">
              <a:spcBef>
                <a:spcPts val="0"/>
              </a:spcBef>
              <a:spcAft>
                <a:spcPts val="0"/>
              </a:spcAft>
              <a:buFont typeface="Arial" panose="020B0604020202020204" pitchFamily="34" charset="0"/>
              <a:buNone/>
            </a:pPr>
            <a:r>
              <a:rPr lang="en-US" dirty="0"/>
              <a:t>Remember – as I stated in a previous training (done August 2023 – recorded, link in resources) it is easier to create content that is accessible in the first place (bake it in) rather than to remediate the content after it is final (bolt it on).</a:t>
            </a:r>
            <a:endParaRPr dirty="0"/>
          </a:p>
        </p:txBody>
      </p:sp>
      <p:sp>
        <p:nvSpPr>
          <p:cNvPr id="375" name="Google Shape;375;g124ff0abc31_0_5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24ff0abc31_0_5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24ff0abc31_0_5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You are tasked with designing illustrations to aid in a presentation.</a:t>
            </a:r>
          </a:p>
          <a:p>
            <a:pPr marL="0" lvl="0" indent="0" algn="l" rtl="0">
              <a:spcBef>
                <a:spcPts val="0"/>
              </a:spcBef>
              <a:spcAft>
                <a:spcPts val="0"/>
              </a:spcAft>
              <a:buNone/>
            </a:pPr>
            <a:r>
              <a:rPr lang="en-US" dirty="0"/>
              <a:t>You create a pie chart and a line graph.</a:t>
            </a:r>
          </a:p>
          <a:p>
            <a:pPr marL="0" lvl="0" indent="0" algn="l" rtl="0">
              <a:spcBef>
                <a:spcPts val="0"/>
              </a:spcBef>
              <a:spcAft>
                <a:spcPts val="0"/>
              </a:spcAft>
              <a:buNone/>
            </a:pPr>
            <a:r>
              <a:rPr lang="en-US" dirty="0"/>
              <a:t>*have the designs come in*</a:t>
            </a:r>
          </a:p>
          <a:p>
            <a:pPr marL="0" lvl="0" indent="0" algn="l" rtl="0">
              <a:spcBef>
                <a:spcPts val="0"/>
              </a:spcBef>
              <a:spcAft>
                <a:spcPts val="0"/>
              </a:spcAft>
              <a:buNone/>
            </a:pPr>
            <a:r>
              <a:rPr lang="en-US" dirty="0"/>
              <a:t>Your designs are rejected – PAUSE – can anyone tell me why?</a:t>
            </a:r>
          </a:p>
          <a:p>
            <a:pPr marL="0" lvl="0" indent="0" algn="l" rtl="0">
              <a:spcBef>
                <a:spcPts val="0"/>
              </a:spcBef>
              <a:spcAft>
                <a:spcPts val="0"/>
              </a:spcAft>
              <a:buNone/>
            </a:pPr>
            <a:r>
              <a:rPr lang="en-US" dirty="0"/>
              <a:t>They were sent to a test group for feedback and there was a user that was colorblind who could not relate the legend to the charts.</a:t>
            </a:r>
            <a:endParaRPr dirty="0"/>
          </a:p>
        </p:txBody>
      </p:sp>
      <p:sp>
        <p:nvSpPr>
          <p:cNvPr id="351" name="Google Shape;351;g124ff0abc31_0_5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639800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24ff0abc31_0_5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24ff0abc31_0_5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what the user who has colorblindness saw.</a:t>
            </a:r>
          </a:p>
          <a:p>
            <a:pPr marL="0" lvl="0" indent="0" algn="l" rtl="0">
              <a:spcBef>
                <a:spcPts val="0"/>
              </a:spcBef>
              <a:spcAft>
                <a:spcPts val="0"/>
              </a:spcAft>
              <a:buNone/>
            </a:pPr>
            <a:r>
              <a:rPr lang="en-US" dirty="0"/>
              <a:t>You cannot convey information with color alone.</a:t>
            </a:r>
            <a:endParaRPr dirty="0"/>
          </a:p>
        </p:txBody>
      </p:sp>
      <p:sp>
        <p:nvSpPr>
          <p:cNvPr id="351" name="Google Shape;351;g124ff0abc31_0_5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4102694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24ff0abc31_0_5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24ff0abc31_0_5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 you can see here we added texture and pattern to the different data points to better show the difference.</a:t>
            </a:r>
            <a:endParaRPr dirty="0"/>
          </a:p>
        </p:txBody>
      </p:sp>
      <p:sp>
        <p:nvSpPr>
          <p:cNvPr id="351" name="Google Shape;351;g124ff0abc31_0_5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4130135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24ff0abc31_0_5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24ff0abc31_0_5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what the graphs would look like to the individual with colorblindness.</a:t>
            </a:r>
            <a:endParaRPr dirty="0"/>
          </a:p>
        </p:txBody>
      </p:sp>
      <p:sp>
        <p:nvSpPr>
          <p:cNvPr id="351" name="Google Shape;351;g124ff0abc31_0_5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3586278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24ff0abc31_0_5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24ff0abc31_0_5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124ff0abc31_0_5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24ff0abc31_0_5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24ff0abc31_0_5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all use them in our work and I see them a lot in Capstone Projects. My hope is to get you thinking about them in a different way including accessibility.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Consider the content you are presenting and accessibility of the content.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Would you like to have had a recording of some of the presentations you were at yesterday?</a:t>
            </a:r>
          </a:p>
          <a:p>
            <a:pPr marL="0" lvl="0" indent="0" algn="l" rtl="0">
              <a:spcBef>
                <a:spcPts val="0"/>
              </a:spcBef>
              <a:spcAft>
                <a:spcPts val="0"/>
              </a:spcAft>
              <a:buNone/>
            </a:pPr>
            <a:r>
              <a:rPr lang="en-US" dirty="0"/>
              <a:t>*We will expand on this a little later.</a:t>
            </a:r>
            <a:endParaRPr dirty="0"/>
          </a:p>
        </p:txBody>
      </p:sp>
      <p:sp>
        <p:nvSpPr>
          <p:cNvPr id="383" name="Google Shape;383;g124ff0abc31_0_5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24ff0abc31_0_6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24ff0abc31_0_6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Limit text *click to bring in period* PERIOD.</a:t>
            </a: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Text on slides “should complement your presentation, not attempt to replace or duplicate it”. </a:t>
            </a: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“People cannot read and listen at the same time. People with cognitive and learning disorders will find it especially difficult to listen to you and read your slides simultaneously.”</a:t>
            </a:r>
            <a:endParaRPr dirty="0"/>
          </a:p>
        </p:txBody>
      </p:sp>
      <p:sp>
        <p:nvSpPr>
          <p:cNvPr id="392" name="Google Shape;392;g124ff0abc31_0_6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24ff0abc31_0_8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24ff0abc31_0_8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90% of the PDFs that are floating around on the internet and in inboxes are largely inaccessible. Making accessible materials is a good job skill that you can hopefully add to your resume soon after this training or at least over the course of your grant period.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want to take some time now to have you share with me how you are involved with creating materials and resources on your project.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(Share Out)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 is great to be here with you and able to share what I have learned on creating accessible documents. We will work on some of the basics within a Word document during this hour and then will share with you some resources that can help you after you leave today.</a:t>
            </a:r>
          </a:p>
        </p:txBody>
      </p:sp>
      <p:sp>
        <p:nvSpPr>
          <p:cNvPr id="451" name="Google Shape;451;g124ff0abc31_0_8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023551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24ff0abc31_0_6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24ff0abc31_0_6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g124ff0abc31_0_6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24ff0abc31_0_6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24ff0abc31_0_6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Instead of giving PowerPoint slides as a form of information - produce a handout with additional and more complete information covered in the presentation.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I want you to think so much of your slides as being just an aid. So much that people don’t even want to ask if your slides will be made available after the presentation. They should just want the recording – which I am going to get to that now.</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*wait for someone to read the slide, stand and say their name and favorite color for a prize.</a:t>
            </a:r>
          </a:p>
        </p:txBody>
      </p:sp>
      <p:sp>
        <p:nvSpPr>
          <p:cNvPr id="410" name="Google Shape;410;g124ff0abc31_0_6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24ff0abc31_0_5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24ff0abc31_0_5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124ff0abc31_0_5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24ff0abc31_0_8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24ff0abc31_0_8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would you pick? With a raise of hands – and there is no wrong answer.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 is pretty clear that when it comes to getting the most valuable information we would rather have the recording. I can tell you right now that when I was preparing for this presentation I realized that it would be pointless for me to sit here and go step-by-step on how to made a document accessible because it wasn’t being recorded. And I know that there are hundreds of videos already out there that can show you how to do just that.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Don’t worry I will give you plenty of resources of video presentations where slides are not available but the content is great.</a:t>
            </a:r>
            <a:endParaRPr dirty="0"/>
          </a:p>
        </p:txBody>
      </p:sp>
      <p:sp>
        <p:nvSpPr>
          <p:cNvPr id="419" name="Google Shape;419;g124ff0abc31_0_8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24ff0abc31_0_8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24ff0abc31_0_8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Trim a recording to be just the recording</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Think about where you want to share your recordings – I do recommend YouTube because it is free and there are three types of videos that you can have on your channel (Public, Private, and Unlisted)</a:t>
            </a:r>
          </a:p>
          <a:p>
            <a:pPr rtl="0" fontAlgn="base">
              <a:buFont typeface="Arial" panose="020B0604020202020204" pitchFamily="34" charset="0"/>
              <a:buChar char="•"/>
            </a:pPr>
            <a:r>
              <a:rPr lang="en-US" sz="1200" b="0" i="0" u="sng" strike="noStrike" cap="none" dirty="0">
                <a:solidFill>
                  <a:schemeClr val="dk1"/>
                </a:solidFill>
                <a:effectLst/>
                <a:latin typeface="Calibri"/>
                <a:ea typeface="Calibri"/>
                <a:cs typeface="Calibri"/>
                <a:sym typeface="Calibri"/>
                <a:hlinkClick r:id="rId3">
                  <a:extLst>
                    <a:ext uri="{A12FA001-AC4F-418D-AE19-62706E023703}">
                      <ahyp:hlinkClr xmlns:ahyp="http://schemas.microsoft.com/office/drawing/2018/hyperlinkcolor" val="tx"/>
                    </a:ext>
                  </a:extLst>
                </a:hlinkClick>
              </a:rPr>
              <a:t>Automatic closed captioning</a:t>
            </a:r>
            <a:r>
              <a:rPr lang="en-US" sz="1200" b="0" i="0" u="none" strike="noStrike" cap="none" dirty="0">
                <a:solidFill>
                  <a:schemeClr val="dk1"/>
                </a:solidFill>
                <a:effectLst/>
                <a:latin typeface="Calibri"/>
                <a:ea typeface="Calibri"/>
                <a:cs typeface="Calibri"/>
                <a:sym typeface="Calibri"/>
              </a:rPr>
              <a:t> can help to bridge “communication gaps and ensures multimedia content is inclusive and accessible to all.” However, it is not perfect and has its limitations.</a:t>
            </a:r>
          </a:p>
          <a:p>
            <a:pPr lvl="1" rtl="0" fontAlgn="base">
              <a:buFont typeface="Arial" panose="020B0604020202020204" pitchFamily="34" charset="0"/>
              <a:buChar char="•"/>
            </a:pPr>
            <a:r>
              <a:rPr lang="en-US" sz="1200" b="0" i="0" u="none" strike="sngStrike" cap="none" dirty="0">
                <a:solidFill>
                  <a:schemeClr val="dk1"/>
                </a:solidFill>
                <a:effectLst/>
                <a:latin typeface="Calibri"/>
                <a:ea typeface="Calibri"/>
                <a:cs typeface="Calibri"/>
                <a:sym typeface="Calibri"/>
              </a:rPr>
              <a:t>YouTube is a popular video streaming service that uses automatic captions to help make the content more accessible. “Automatic captioning technology employs sophisticated AI algorithms to transcribe spoken language into text rapidly.” </a:t>
            </a:r>
            <a:r>
              <a:rPr lang="en-US" sz="1200" b="0" i="0" u="none" strike="noStrike" cap="none" dirty="0">
                <a:solidFill>
                  <a:schemeClr val="dk1"/>
                </a:solidFill>
                <a:effectLst/>
                <a:latin typeface="Calibri"/>
                <a:ea typeface="Calibri"/>
                <a:cs typeface="Calibri"/>
                <a:sym typeface="Calibri"/>
              </a:rPr>
              <a:t>“A study by the University of Minnesota found that only 60-70% of YouTube’s automatic captions are accurate.” Meaning 1 in 3 automatically captioned words could be incorrect. “These inaccuracies significantly impact users with audio impairments who depend on captions for comprehension.”</a:t>
            </a:r>
          </a:p>
        </p:txBody>
      </p:sp>
      <p:sp>
        <p:nvSpPr>
          <p:cNvPr id="427" name="Google Shape;427;g124ff0abc31_0_8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24ff0abc31_0_8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24ff0abc31_0_8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To ensure accuracy:</a:t>
            </a:r>
          </a:p>
          <a:p>
            <a:pPr lvl="1"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Have high-quality audio free of grammatical errors, mispronunciations, and background noise.</a:t>
            </a:r>
          </a:p>
          <a:p>
            <a:pPr lvl="1"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Incorporate human checkers, regular testing, and user feedback for continuous improvement.</a:t>
            </a:r>
          </a:p>
          <a:p>
            <a:pPr lvl="1" rtl="0" fontAlgn="base">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lvl="1"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My process – YouTube to AI caption, copy to Word, listen at double speed and fix the closed captioning text to match the speakers sentence flow and any other mistakes.</a:t>
            </a:r>
          </a:p>
        </p:txBody>
      </p:sp>
      <p:sp>
        <p:nvSpPr>
          <p:cNvPr id="435" name="Google Shape;435;g124ff0abc31_0_8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24ff0abc31_0_8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24ff0abc31_0_8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Pros:</a:t>
            </a:r>
          </a:p>
          <a:p>
            <a:pPr marL="171450" lvl="0" indent="-171450" algn="l" rtl="0">
              <a:spcBef>
                <a:spcPts val="0"/>
              </a:spcBef>
              <a:spcAft>
                <a:spcPts val="0"/>
              </a:spcAft>
              <a:buFont typeface="Arial" panose="020B0604020202020204" pitchFamily="34" charset="0"/>
              <a:buChar char="•"/>
            </a:pPr>
            <a:r>
              <a:rPr lang="en-US" dirty="0"/>
              <a:t>You can avoid checking your PowerPoint slides for 508 compliance when transferred to PDF</a:t>
            </a:r>
          </a:p>
          <a:p>
            <a:pPr marL="171450" lvl="0" indent="-171450" algn="l" rtl="0">
              <a:spcBef>
                <a:spcPts val="0"/>
              </a:spcBef>
              <a:spcAft>
                <a:spcPts val="0"/>
              </a:spcAft>
              <a:buFont typeface="Arial" panose="020B0604020202020204" pitchFamily="34" charset="0"/>
              <a:buChar char="•"/>
            </a:pPr>
            <a:r>
              <a:rPr lang="en-US" dirty="0"/>
              <a:t>You get more engagement and credit for the work that you did. Nobody can come and take your slides and play them off as their own.</a:t>
            </a:r>
          </a:p>
          <a:p>
            <a:pPr marL="171450" lvl="0" indent="-171450" algn="l" rtl="0">
              <a:spcBef>
                <a:spcPts val="0"/>
              </a:spcBef>
              <a:spcAft>
                <a:spcPts val="0"/>
              </a:spcAft>
              <a:buFont typeface="Arial" panose="020B0604020202020204" pitchFamily="34" charset="0"/>
              <a:buChar char="•"/>
            </a:pPr>
            <a:r>
              <a:rPr lang="en-US" dirty="0"/>
              <a:t>Others do not have to reinvent your slides as they are in PDF format not PowerPoint and therefore they are more likely to use your video(s).</a:t>
            </a:r>
          </a:p>
          <a:p>
            <a:pPr marL="171450" lvl="0" indent="-171450" algn="l" rtl="0">
              <a:spcBef>
                <a:spcPts val="0"/>
              </a:spcBef>
              <a:spcAft>
                <a:spcPts val="0"/>
              </a:spcAft>
              <a:buFont typeface="Arial" panose="020B0604020202020204" pitchFamily="34" charset="0"/>
              <a:buChar char="•"/>
            </a:pPr>
            <a:r>
              <a:rPr lang="en-US" dirty="0"/>
              <a:t>You can continue to grow your work long after the grant period is complete.</a:t>
            </a:r>
          </a:p>
          <a:p>
            <a:pPr marL="171450" lvl="0" indent="-171450" algn="l" rtl="0">
              <a:spcBef>
                <a:spcPts val="0"/>
              </a:spcBef>
              <a:spcAft>
                <a:spcPts val="0"/>
              </a:spcAft>
              <a:buFont typeface="Arial" panose="020B0604020202020204" pitchFamily="34" charset="0"/>
              <a:buChar char="•"/>
            </a:pPr>
            <a:r>
              <a:rPr lang="en-US" dirty="0"/>
              <a:t>You don’t have as much back and forth with the team and I after your grant period is complete to work to get your presentation slides compliant for your Capstone Project and the website.</a:t>
            </a:r>
            <a:endParaRPr dirty="0"/>
          </a:p>
        </p:txBody>
      </p:sp>
      <p:sp>
        <p:nvSpPr>
          <p:cNvPr id="443" name="Google Shape;443;g124ff0abc31_0_8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491208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24ff0abc31_0_8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24ff0abc31_0_8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 typeface="Arial" panose="020B0604020202020204" pitchFamily="34" charset="0"/>
              <a:buNone/>
            </a:pPr>
            <a:r>
              <a:rPr lang="en-US" dirty="0"/>
              <a:t>Cons:</a:t>
            </a:r>
          </a:p>
          <a:p>
            <a:pPr marL="171450" lvl="0" indent="-171450" algn="l" rtl="0">
              <a:spcBef>
                <a:spcPts val="0"/>
              </a:spcBef>
              <a:spcAft>
                <a:spcPts val="0"/>
              </a:spcAft>
              <a:buFont typeface="Arial" panose="020B0604020202020204" pitchFamily="34" charset="0"/>
              <a:buChar char="•"/>
            </a:pPr>
            <a:r>
              <a:rPr lang="en-US" dirty="0"/>
              <a:t>Your slides may not meet accessibility standards – therefore, I would recommend checking the slides prior to presenting.</a:t>
            </a:r>
          </a:p>
          <a:p>
            <a:pPr marL="171450" lvl="0" indent="-171450" algn="l" rtl="0">
              <a:spcBef>
                <a:spcPts val="0"/>
              </a:spcBef>
              <a:spcAft>
                <a:spcPts val="0"/>
              </a:spcAft>
              <a:buFont typeface="Arial" panose="020B0604020202020204" pitchFamily="34" charset="0"/>
              <a:buChar char="•"/>
            </a:pPr>
            <a:r>
              <a:rPr lang="en-US" dirty="0"/>
              <a:t>You would either need to record the presentation before you give it and play the recording or due to the environment you may need to give the presentation more than once</a:t>
            </a:r>
          </a:p>
          <a:p>
            <a:pPr marL="628650" lvl="1" indent="-171450" algn="l" rtl="0">
              <a:spcBef>
                <a:spcPts val="0"/>
              </a:spcBef>
              <a:spcAft>
                <a:spcPts val="0"/>
              </a:spcAft>
              <a:buFont typeface="Arial" panose="020B0604020202020204" pitchFamily="34" charset="0"/>
              <a:buChar char="•"/>
            </a:pPr>
            <a:r>
              <a:rPr lang="en-US" dirty="0"/>
              <a:t>Because of this too you may miss on adding information that people are asking about – you can always add that information into your next presentation though, whether you record or not</a:t>
            </a:r>
          </a:p>
        </p:txBody>
      </p:sp>
      <p:sp>
        <p:nvSpPr>
          <p:cNvPr id="443" name="Google Shape;443;g124ff0abc31_0_8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24ff0abc31_0_8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24ff0abc31_0_8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Do we need all the flyers, handouts, and sample menus/recipes that you have created? Or does showing one suffice?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Is the assessment or survey usable or transferrable to other organizations? Do you have the assessment or survey available on a website? How did you give the assessment or survey?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When it comes to adding materials to your Capstone Project ask yourself 1. if you would have the time to review the material and 2. if the material would have been helpful to have prior to starting the project.</a:t>
            </a:r>
            <a:endParaRPr dirty="0"/>
          </a:p>
        </p:txBody>
      </p:sp>
      <p:sp>
        <p:nvSpPr>
          <p:cNvPr id="460" name="Google Shape;460;g124ff0abc31_0_8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118358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24ff0abc31_0_5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24ff0abc31_0_5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7" name="Google Shape;317;g124ff0abc31_0_5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extLst>
      <p:ext uri="{BB962C8B-B14F-4D97-AF65-F5344CB8AC3E}">
        <p14:creationId xmlns:p14="http://schemas.microsoft.com/office/powerpoint/2010/main" val="98010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24ff0abc31_0_7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24ff0abc31_0_7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Technology is quickly changing both assistive technology AND the technology that we use to make our resources accessible for the end user. Two years ago I did everything myself. But now there is the help of AI technology.</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on May 17, 2023 Forbes published an </a:t>
            </a:r>
            <a:r>
              <a:rPr lang="en-US" sz="1200" b="0" i="0" u="sng" strike="noStrike" cap="none" dirty="0">
                <a:solidFill>
                  <a:schemeClr val="dk1"/>
                </a:solidFill>
                <a:effectLst/>
                <a:latin typeface="Calibri"/>
                <a:ea typeface="Calibri"/>
                <a:cs typeface="Calibri"/>
                <a:sym typeface="Calibri"/>
                <a:hlinkClick r:id="rId3"/>
              </a:rPr>
              <a:t>article</a:t>
            </a:r>
            <a:r>
              <a:rPr lang="en-US" sz="1200" b="0" i="0" u="none" strike="noStrike" cap="none" dirty="0">
                <a:solidFill>
                  <a:schemeClr val="dk1"/>
                </a:solidFill>
                <a:effectLst/>
                <a:latin typeface="Calibri"/>
                <a:ea typeface="Calibri"/>
                <a:cs typeface="Calibri"/>
                <a:sym typeface="Calibri"/>
              </a:rPr>
              <a:t> about the “all-new Adobe Accessibility Auto-Tag API” stating “the tool is powered by its artificial intelligence and machine learning framework”. This advancement has been shown to save 70-80% but up to 100% of time when it comes to the process of making a PDF accessible.</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My experience with this advancement has been positive for the most part. It, of course, does not always fix all the errors within a document but it does save hours of work when it works correctly.</a:t>
            </a:r>
          </a:p>
        </p:txBody>
      </p:sp>
      <p:sp>
        <p:nvSpPr>
          <p:cNvPr id="478" name="Google Shape;478;g124ff0abc31_0_7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24ff0abc31_0_5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24ff0abc31_0_5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are free trainings that are very helpful when getting started with accessibility in PDFs. I strongly recommend at least watching Module 2 and 3. These videos are both less than 20 minutes each.</a:t>
            </a:r>
            <a:endParaRPr dirty="0"/>
          </a:p>
        </p:txBody>
      </p:sp>
      <p:sp>
        <p:nvSpPr>
          <p:cNvPr id="351" name="Google Shape;351;g124ff0abc31_0_5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46374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24ff0abc31_0_6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24ff0abc31_0_6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How to help you determine if you need to add alternate text to an image, graph, figure, etc.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Is the purpose to be decorative or meaningful. If it is decorative then you do not need to add alt text. In Word you will mark it as decorative. In PDF you will mark it as an artifact. If it is meaningful you will add alternate text to explain what the graph, image, etc. is showing.</a:t>
            </a:r>
            <a:endParaRPr dirty="0"/>
          </a:p>
        </p:txBody>
      </p:sp>
      <p:sp>
        <p:nvSpPr>
          <p:cNvPr id="392" name="Google Shape;392;g124ff0abc31_0_6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18028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24ff0abc31_0_5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24ff0abc31_0_5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p:txBody>
      </p:sp>
      <p:sp>
        <p:nvSpPr>
          <p:cNvPr id="367" name="Google Shape;367;g124ff0abc31_0_5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25990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24ff0abc31_0_8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24ff0abc31_0_8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latin typeface="Poppins"/>
              </a:rPr>
              <a:t>It is best to</a:t>
            </a:r>
            <a:r>
              <a:rPr lang="en-US" sz="1200" dirty="0"/>
              <a:t> use tables when needing to present related information in rows and columns.</a:t>
            </a:r>
            <a:endParaRPr lang="en-US" sz="1200" dirty="0">
              <a:latin typeface="Poppins"/>
            </a:endParaRPr>
          </a:p>
          <a:p>
            <a:pPr rtl="0" fontAlgn="base">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What makes a table accessible is to:</a:t>
            </a:r>
          </a:p>
          <a:p>
            <a:pPr lvl="1"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Include a header row</a:t>
            </a:r>
          </a:p>
          <a:p>
            <a:pPr lvl="1"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Use a simple table structure (try to have no empty cells or merged cells)</a:t>
            </a:r>
          </a:p>
          <a:p>
            <a:pPr lvl="1"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Add alt text to the table</a:t>
            </a:r>
          </a:p>
          <a:p>
            <a:pPr lvl="1"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Do not use screenshots of the table</a:t>
            </a:r>
          </a:p>
        </p:txBody>
      </p:sp>
      <p:sp>
        <p:nvSpPr>
          <p:cNvPr id="427" name="Google Shape;427;g124ff0abc31_0_8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976093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24ff0abc31_0_5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24ff0abc31_0_5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7" name="Google Shape;317;g124ff0abc31_0_5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24ff0abc31_0_5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24ff0abc31_0_5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4" name="Google Shape;344;g124ff0abc31_0_5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24ff0abc31_0_8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24ff0abc31_0_8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indent="0" rtl="0" fontAlgn="base">
              <a:buFont typeface="Arial" panose="020B0604020202020204" pitchFamily="34" charset="0"/>
              <a:buNone/>
            </a:pPr>
            <a:endParaRPr lang="en-US" sz="1200" b="0" i="0" u="none" strike="noStrike" cap="none" dirty="0">
              <a:solidFill>
                <a:schemeClr val="dk1"/>
              </a:solidFill>
              <a:effectLst/>
              <a:latin typeface="Calibri"/>
              <a:ea typeface="Calibri"/>
              <a:cs typeface="Calibri"/>
              <a:sym typeface="Calibri"/>
            </a:endParaRPr>
          </a:p>
        </p:txBody>
      </p:sp>
      <p:sp>
        <p:nvSpPr>
          <p:cNvPr id="427" name="Google Shape;427;g124ff0abc31_0_8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1439973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24ff0abc31_0_7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24ff0abc31_0_7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9" name="Google Shape;469;g124ff0abc31_0_7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24ff0abc31_0_7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24ff0abc31_0_7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9" name="Google Shape;469;g124ff0abc31_0_7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707194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24ff0abc31_0_7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124ff0abc31_0_7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g124ff0abc31_0_7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24ff0abc31_0_5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24ff0abc31_0_5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Let’s spend a few minutes filling out the first two columns of this table.</a:t>
            </a:r>
          </a:p>
          <a:p>
            <a:pPr marL="0" lvl="0" indent="0" algn="l" rtl="0">
              <a:spcBef>
                <a:spcPts val="0"/>
              </a:spcBef>
              <a:spcAft>
                <a:spcPts val="0"/>
              </a:spcAft>
              <a:buNone/>
            </a:pPr>
            <a:r>
              <a:rPr lang="en-US" dirty="0"/>
              <a:t>Let’s begin with what you know. Write at least one and up to three things. (post it notes? </a:t>
            </a:r>
            <a:r>
              <a:rPr lang="en-US" dirty="0" err="1"/>
              <a:t>Mentimeter</a:t>
            </a:r>
            <a:r>
              <a:rPr lang="en-US" dirty="0"/>
              <a:t>?)</a:t>
            </a:r>
          </a:p>
          <a:p>
            <a:pPr marL="0" lvl="0" indent="0" algn="l" rtl="0">
              <a:spcBef>
                <a:spcPts val="0"/>
              </a:spcBef>
              <a:spcAft>
                <a:spcPts val="0"/>
              </a:spcAft>
              <a:buNone/>
            </a:pPr>
            <a:r>
              <a:rPr lang="en-US" dirty="0"/>
              <a:t>Let’s transition now to what you wonder. Again, write one to three things you would like to know.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Please keep in mind that I made this presentation before today and therefore I hope that some of what you wonder about will be answered but we may need to find another time to meet to cover a few of the other things that you wonder about.</a:t>
            </a:r>
            <a:endParaRPr dirty="0"/>
          </a:p>
        </p:txBody>
      </p:sp>
      <p:sp>
        <p:nvSpPr>
          <p:cNvPr id="375" name="Google Shape;375;g124ff0abc31_0_5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2214607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24ff0abc31_0_6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124ff0abc31_0_6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Design, Accessibility and Tacos.</a:t>
            </a:r>
          </a:p>
          <a:p>
            <a:pPr marL="0" lvl="0" indent="0" algn="l" rtl="0">
              <a:spcBef>
                <a:spcPts val="0"/>
              </a:spcBef>
              <a:spcAft>
                <a:spcPts val="0"/>
              </a:spcAft>
              <a:buNone/>
            </a:pPr>
            <a:r>
              <a:rPr lang="en-US" dirty="0"/>
              <a:t>To give a little more information about the title of my presentation. I have heard before that you can have a eye-catching designed resource or a resource that is accessible but not both. Well to me that is like saying you can have soft shell tacos or hard shell tacos. And like one of my favorite commercials I say…why not both!?</a:t>
            </a:r>
            <a:endParaRPr dirty="0"/>
          </a:p>
        </p:txBody>
      </p:sp>
      <p:sp>
        <p:nvSpPr>
          <p:cNvPr id="487" name="Google Shape;487;g124ff0abc31_0_6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24ff0abc31_0_7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24ff0abc31_0_7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indent="0" rtl="0" fontAlgn="base">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Share with the person to your left and say “you can have both”. </a:t>
            </a:r>
          </a:p>
          <a:p>
            <a:pPr marL="228600" indent="0" rtl="0" fontAlgn="base">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Share with the person to your right and say “It’s not that hard”. </a:t>
            </a:r>
          </a:p>
          <a:p>
            <a:pPr marL="228600" indent="0" rtl="0" fontAlgn="base">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Share with the person in across from you and say “Let’s learn how”.</a:t>
            </a:r>
          </a:p>
          <a:p>
            <a:pPr marL="228600" indent="0" rtl="0" fontAlgn="base">
              <a:buFont typeface="Arial" panose="020B0604020202020204" pitchFamily="34" charset="0"/>
              <a:buNone/>
            </a:pPr>
            <a:endParaRPr lang="en-US" sz="1200" b="0" i="0" u="none" strike="noStrike" cap="none" dirty="0">
              <a:solidFill>
                <a:schemeClr val="dk1"/>
              </a:solidFill>
              <a:effectLst/>
              <a:latin typeface="Calibri"/>
              <a:ea typeface="Calibri"/>
              <a:cs typeface="Calibri"/>
              <a:sym typeface="Calibri"/>
            </a:endParaRPr>
          </a:p>
          <a:p>
            <a:pPr marL="228600" indent="0" rtl="0" fontAlgn="base">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Talk about Erin created the Word doc – I created the visually appealing resource that you can find on our website today.</a:t>
            </a:r>
          </a:p>
        </p:txBody>
      </p:sp>
      <p:sp>
        <p:nvSpPr>
          <p:cNvPr id="478" name="Google Shape;478;g124ff0abc31_0_7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668502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24ff0abc31_0_7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24ff0abc31_0_7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Alright let’s begin.</a:t>
            </a:r>
            <a:endParaRPr dirty="0"/>
          </a:p>
        </p:txBody>
      </p:sp>
      <p:sp>
        <p:nvSpPr>
          <p:cNvPr id="299" name="Google Shape;299;g124ff0abc31_0_7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24ff0abc31_0_5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24ff0abc31_0_5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Accessibility ensures that all users can access the product or service, regardless of their capabilities</a:t>
            </a:r>
          </a:p>
          <a:p>
            <a:pPr marL="285750" indent="-285750">
              <a:buSzPts val="1100"/>
              <a:buFont typeface="Arial" panose="020B0604020202020204" pitchFamily="34" charset="0"/>
              <a:buChar char="•"/>
            </a:pPr>
            <a:r>
              <a:rPr lang="en-US" sz="1200" dirty="0">
                <a:latin typeface="Poppins"/>
              </a:rPr>
              <a:t>285 million people have some sort of visual impairment</a:t>
            </a:r>
          </a:p>
          <a:p>
            <a:pPr marL="285750" indent="-285750">
              <a:buSzPts val="1100"/>
              <a:buFont typeface="Arial" panose="020B0604020202020204" pitchFamily="34" charset="0"/>
              <a:buChar char="•"/>
            </a:pPr>
            <a:r>
              <a:rPr lang="en-US" sz="1200" dirty="0"/>
              <a:t>275 million people with moderate-to-profound hearing impairment</a:t>
            </a:r>
          </a:p>
          <a:p>
            <a:pPr marL="285750" indent="-285750">
              <a:buSzPts val="1100"/>
              <a:buFont typeface="Arial" panose="020B0604020202020204" pitchFamily="34" charset="0"/>
              <a:buChar char="•"/>
            </a:pPr>
            <a:r>
              <a:rPr lang="en-US" sz="1200" dirty="0">
                <a:latin typeface="Poppins"/>
              </a:rPr>
              <a:t>Many more have physical, speech, cognitive, neurological disabilities or a limited understanding of English</a:t>
            </a:r>
            <a:endParaRPr dirty="0"/>
          </a:p>
        </p:txBody>
      </p:sp>
      <p:sp>
        <p:nvSpPr>
          <p:cNvPr id="351" name="Google Shape;351;g124ff0abc31_0_5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24ff0abc31_0_5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24ff0abc31_0_5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85750" indent="-285750">
              <a:buSzPts val="1100"/>
            </a:pPr>
            <a:r>
              <a:rPr lang="en-US" sz="1200" dirty="0">
                <a:latin typeface="Poppins"/>
              </a:rPr>
              <a:t>Closed captions for people with hearing impairments</a:t>
            </a:r>
          </a:p>
          <a:p>
            <a:pPr marL="285750" indent="-285750">
              <a:buSzPts val="1100"/>
            </a:pPr>
            <a:r>
              <a:rPr lang="en-US" sz="1200" dirty="0">
                <a:latin typeface="Poppins"/>
              </a:rPr>
              <a:t>Curb cutouts and ramps for people in wheelchairs and other physical challenges</a:t>
            </a:r>
          </a:p>
          <a:p>
            <a:pPr marL="285750" indent="-285750">
              <a:buSzPts val="1100"/>
            </a:pPr>
            <a:r>
              <a:rPr lang="en-US" sz="1200" dirty="0">
                <a:latin typeface="Poppins"/>
              </a:rPr>
              <a:t>Audio books and screen readers for those with visual impairments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Most of us encounter accessibility features every day that were originally created for people with disabilities. Each of these above were made to make things easier for people with disabilities but I can tell you that curb cutouts also make pushing my four month old in a stroller on walks a whole lot easier.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Can you think of any others?</a:t>
            </a:r>
          </a:p>
          <a:p>
            <a:pPr marL="171450" lvl="0" indent="-171450" algn="l" rtl="0">
              <a:spcBef>
                <a:spcPts val="0"/>
              </a:spcBef>
              <a:spcAft>
                <a:spcPts val="0"/>
              </a:spcAft>
              <a:buFontTx/>
              <a:buChar char="-"/>
            </a:pPr>
            <a:r>
              <a:rPr lang="en-US" dirty="0"/>
              <a:t>Automatic door openers</a:t>
            </a:r>
          </a:p>
          <a:p>
            <a:pPr marL="171450" lvl="0" indent="-171450" algn="l" rtl="0">
              <a:spcBef>
                <a:spcPts val="0"/>
              </a:spcBef>
              <a:spcAft>
                <a:spcPts val="0"/>
              </a:spcAft>
              <a:buFontTx/>
              <a:buChar char="-"/>
            </a:pPr>
            <a:r>
              <a:rPr lang="en-US" dirty="0"/>
              <a:t>Elevators</a:t>
            </a:r>
          </a:p>
          <a:p>
            <a:pPr marL="171450" lvl="0" indent="-171450" algn="l" rtl="0">
              <a:spcBef>
                <a:spcPts val="0"/>
              </a:spcBef>
              <a:spcAft>
                <a:spcPts val="0"/>
              </a:spcAft>
              <a:buFontTx/>
              <a:buChar char="-"/>
            </a:pPr>
            <a:r>
              <a:rPr lang="en-US" dirty="0"/>
              <a:t>Handles in bathroom stalls</a:t>
            </a:r>
          </a:p>
          <a:p>
            <a:pPr marL="171450" lvl="0" indent="-171450" algn="l" rtl="0">
              <a:spcBef>
                <a:spcPts val="0"/>
              </a:spcBef>
              <a:spcAft>
                <a:spcPts val="0"/>
              </a:spcAft>
              <a:buFontTx/>
              <a:buChar char="-"/>
            </a:pPr>
            <a:r>
              <a:rPr lang="en-US" dirty="0"/>
              <a:t>Clips to unlock a baby from their </a:t>
            </a:r>
            <a:r>
              <a:rPr lang="en-US" dirty="0" err="1"/>
              <a:t>carseat</a:t>
            </a:r>
            <a:endParaRPr lang="en-US" dirty="0"/>
          </a:p>
          <a:p>
            <a:pPr marL="171450" lvl="0" indent="-171450" algn="l" rtl="0">
              <a:spcBef>
                <a:spcPts val="0"/>
              </a:spcBef>
              <a:spcAft>
                <a:spcPts val="0"/>
              </a:spcAft>
              <a:buFontTx/>
              <a:buChar char="-"/>
            </a:pPr>
            <a:endParaRPr dirty="0"/>
          </a:p>
        </p:txBody>
      </p:sp>
      <p:sp>
        <p:nvSpPr>
          <p:cNvPr id="359" name="Google Shape;359;g124ff0abc31_0_5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No Image">
  <p:cSld name="BLANK_1">
    <p:spTree>
      <p:nvGrpSpPr>
        <p:cNvPr id="1" name="Shape 21"/>
        <p:cNvGrpSpPr/>
        <p:nvPr/>
      </p:nvGrpSpPr>
      <p:grpSpPr>
        <a:xfrm>
          <a:off x="0" y="0"/>
          <a:ext cx="0" cy="0"/>
          <a:chOff x="0" y="0"/>
          <a:chExt cx="0" cy="0"/>
        </a:xfrm>
      </p:grpSpPr>
      <p:sp>
        <p:nvSpPr>
          <p:cNvPr id="22" name="Google Shape;22;p3"/>
          <p:cNvSpPr/>
          <p:nvPr/>
        </p:nvSpPr>
        <p:spPr>
          <a:xfrm>
            <a:off x="5202275" y="-20450"/>
            <a:ext cx="7062300" cy="6929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6526750" y="1240225"/>
            <a:ext cx="4688100" cy="38832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lt1"/>
              </a:buClr>
              <a:buSzPts val="4200"/>
              <a:buFont typeface="Avenir"/>
              <a:buNone/>
              <a:defRPr sz="4200" b="1">
                <a:solidFill>
                  <a:schemeClr val="lt1"/>
                </a:solidFill>
                <a:latin typeface="Poppins"/>
                <a:ea typeface="Poppins"/>
                <a:cs typeface="Poppins"/>
                <a:sym typeface="Avenir"/>
              </a:defRPr>
            </a:lvl1pPr>
            <a:lvl2pPr lvl="1" rtl="0">
              <a:spcBef>
                <a:spcPts val="0"/>
              </a:spcBef>
              <a:spcAft>
                <a:spcPts val="0"/>
              </a:spcAft>
              <a:buClr>
                <a:schemeClr val="lt1"/>
              </a:buClr>
              <a:buSzPts val="4200"/>
              <a:buFont typeface="Avenir"/>
              <a:buNone/>
              <a:defRPr sz="4200" b="1">
                <a:solidFill>
                  <a:schemeClr val="lt1"/>
                </a:solidFill>
                <a:latin typeface="Avenir"/>
                <a:ea typeface="Avenir"/>
                <a:cs typeface="Avenir"/>
                <a:sym typeface="Avenir"/>
              </a:defRPr>
            </a:lvl2pPr>
            <a:lvl3pPr lvl="2" rtl="0">
              <a:spcBef>
                <a:spcPts val="0"/>
              </a:spcBef>
              <a:spcAft>
                <a:spcPts val="0"/>
              </a:spcAft>
              <a:buClr>
                <a:schemeClr val="lt1"/>
              </a:buClr>
              <a:buSzPts val="4200"/>
              <a:buFont typeface="Avenir"/>
              <a:buNone/>
              <a:defRPr sz="4200" b="1">
                <a:solidFill>
                  <a:schemeClr val="lt1"/>
                </a:solidFill>
                <a:latin typeface="Avenir"/>
                <a:ea typeface="Avenir"/>
                <a:cs typeface="Avenir"/>
                <a:sym typeface="Avenir"/>
              </a:defRPr>
            </a:lvl3pPr>
            <a:lvl4pPr lvl="3" rtl="0">
              <a:spcBef>
                <a:spcPts val="0"/>
              </a:spcBef>
              <a:spcAft>
                <a:spcPts val="0"/>
              </a:spcAft>
              <a:buClr>
                <a:schemeClr val="lt1"/>
              </a:buClr>
              <a:buSzPts val="4200"/>
              <a:buFont typeface="Avenir"/>
              <a:buNone/>
              <a:defRPr sz="4200" b="1">
                <a:solidFill>
                  <a:schemeClr val="lt1"/>
                </a:solidFill>
                <a:latin typeface="Avenir"/>
                <a:ea typeface="Avenir"/>
                <a:cs typeface="Avenir"/>
                <a:sym typeface="Avenir"/>
              </a:defRPr>
            </a:lvl4pPr>
            <a:lvl5pPr lvl="4" rtl="0">
              <a:spcBef>
                <a:spcPts val="0"/>
              </a:spcBef>
              <a:spcAft>
                <a:spcPts val="0"/>
              </a:spcAft>
              <a:buClr>
                <a:schemeClr val="lt1"/>
              </a:buClr>
              <a:buSzPts val="4200"/>
              <a:buFont typeface="Avenir"/>
              <a:buNone/>
              <a:defRPr sz="4200" b="1">
                <a:solidFill>
                  <a:schemeClr val="lt1"/>
                </a:solidFill>
                <a:latin typeface="Avenir"/>
                <a:ea typeface="Avenir"/>
                <a:cs typeface="Avenir"/>
                <a:sym typeface="Avenir"/>
              </a:defRPr>
            </a:lvl5pPr>
            <a:lvl6pPr lvl="5" rtl="0">
              <a:spcBef>
                <a:spcPts val="0"/>
              </a:spcBef>
              <a:spcAft>
                <a:spcPts val="0"/>
              </a:spcAft>
              <a:buClr>
                <a:schemeClr val="lt1"/>
              </a:buClr>
              <a:buSzPts val="4200"/>
              <a:buFont typeface="Avenir"/>
              <a:buNone/>
              <a:defRPr sz="4200" b="1">
                <a:solidFill>
                  <a:schemeClr val="lt1"/>
                </a:solidFill>
                <a:latin typeface="Avenir"/>
                <a:ea typeface="Avenir"/>
                <a:cs typeface="Avenir"/>
                <a:sym typeface="Avenir"/>
              </a:defRPr>
            </a:lvl6pPr>
            <a:lvl7pPr lvl="6" rtl="0">
              <a:spcBef>
                <a:spcPts val="0"/>
              </a:spcBef>
              <a:spcAft>
                <a:spcPts val="0"/>
              </a:spcAft>
              <a:buClr>
                <a:schemeClr val="lt1"/>
              </a:buClr>
              <a:buSzPts val="4200"/>
              <a:buFont typeface="Avenir"/>
              <a:buNone/>
              <a:defRPr sz="4200" b="1">
                <a:solidFill>
                  <a:schemeClr val="lt1"/>
                </a:solidFill>
                <a:latin typeface="Avenir"/>
                <a:ea typeface="Avenir"/>
                <a:cs typeface="Avenir"/>
                <a:sym typeface="Avenir"/>
              </a:defRPr>
            </a:lvl7pPr>
            <a:lvl8pPr lvl="7" rtl="0">
              <a:spcBef>
                <a:spcPts val="0"/>
              </a:spcBef>
              <a:spcAft>
                <a:spcPts val="0"/>
              </a:spcAft>
              <a:buClr>
                <a:schemeClr val="lt1"/>
              </a:buClr>
              <a:buSzPts val="4200"/>
              <a:buFont typeface="Avenir"/>
              <a:buNone/>
              <a:defRPr sz="4200" b="1">
                <a:solidFill>
                  <a:schemeClr val="lt1"/>
                </a:solidFill>
                <a:latin typeface="Avenir"/>
                <a:ea typeface="Avenir"/>
                <a:cs typeface="Avenir"/>
                <a:sym typeface="Avenir"/>
              </a:defRPr>
            </a:lvl8pPr>
            <a:lvl9pPr lvl="8" rtl="0">
              <a:spcBef>
                <a:spcPts val="0"/>
              </a:spcBef>
              <a:spcAft>
                <a:spcPts val="0"/>
              </a:spcAft>
              <a:buClr>
                <a:schemeClr val="lt1"/>
              </a:buClr>
              <a:buSzPts val="4200"/>
              <a:buFont typeface="Avenir"/>
              <a:buNone/>
              <a:defRPr sz="4200" b="1">
                <a:solidFill>
                  <a:schemeClr val="lt1"/>
                </a:solidFill>
                <a:latin typeface="Avenir"/>
                <a:ea typeface="Avenir"/>
                <a:cs typeface="Avenir"/>
                <a:sym typeface="Avenir"/>
              </a:defRPr>
            </a:lvl9pPr>
          </a:lstStyle>
          <a:p>
            <a:endParaRPr dirty="0"/>
          </a:p>
        </p:txBody>
      </p:sp>
      <p:sp>
        <p:nvSpPr>
          <p:cNvPr id="24" name="Google Shape;24;p3"/>
          <p:cNvSpPr txBox="1">
            <a:spLocks noGrp="1"/>
          </p:cNvSpPr>
          <p:nvPr>
            <p:ph type="subTitle" idx="1"/>
          </p:nvPr>
        </p:nvSpPr>
        <p:spPr>
          <a:xfrm>
            <a:off x="6526750" y="5715000"/>
            <a:ext cx="4688100" cy="588600"/>
          </a:xfrm>
          <a:prstGeom prst="rect">
            <a:avLst/>
          </a:prstGeom>
        </p:spPr>
        <p:txBody>
          <a:bodyPr spcFirstLastPara="1" wrap="square" lIns="91425" tIns="45700" rIns="91425" bIns="45700" anchor="t" anchorCtr="0">
            <a:noAutofit/>
          </a:bodyPr>
          <a:lstStyle>
            <a:lvl1pPr lvl="0" rtl="0">
              <a:spcBef>
                <a:spcPts val="1000"/>
              </a:spcBef>
              <a:spcAft>
                <a:spcPts val="0"/>
              </a:spcAft>
              <a:buClr>
                <a:schemeClr val="lt1"/>
              </a:buClr>
              <a:buSzPts val="1800"/>
              <a:buFont typeface="Avenir"/>
              <a:buNone/>
              <a:defRPr sz="1800">
                <a:solidFill>
                  <a:schemeClr val="lt1"/>
                </a:solidFill>
                <a:latin typeface="Poppins"/>
                <a:ea typeface="Poppins"/>
                <a:cs typeface="Poppins"/>
                <a:sym typeface="Avenir"/>
              </a:defRPr>
            </a:lvl1pPr>
            <a:lvl2pPr lvl="1" rtl="0">
              <a:spcBef>
                <a:spcPts val="500"/>
              </a:spcBef>
              <a:spcAft>
                <a:spcPts val="0"/>
              </a:spcAft>
              <a:buClr>
                <a:schemeClr val="lt1"/>
              </a:buClr>
              <a:buSzPts val="2400"/>
              <a:buNone/>
              <a:defRPr>
                <a:solidFill>
                  <a:schemeClr val="lt1"/>
                </a:solidFill>
              </a:defRPr>
            </a:lvl2pPr>
            <a:lvl3pPr lvl="2" rtl="0">
              <a:spcBef>
                <a:spcPts val="500"/>
              </a:spcBef>
              <a:spcAft>
                <a:spcPts val="0"/>
              </a:spcAft>
              <a:buClr>
                <a:schemeClr val="lt1"/>
              </a:buClr>
              <a:buSzPts val="2000"/>
              <a:buNone/>
              <a:defRPr>
                <a:solidFill>
                  <a:schemeClr val="lt1"/>
                </a:solidFill>
              </a:defRPr>
            </a:lvl3pPr>
            <a:lvl4pPr lvl="3" rtl="0">
              <a:spcBef>
                <a:spcPts val="500"/>
              </a:spcBef>
              <a:spcAft>
                <a:spcPts val="0"/>
              </a:spcAft>
              <a:buClr>
                <a:schemeClr val="lt1"/>
              </a:buClr>
              <a:buSzPts val="1800"/>
              <a:buNone/>
              <a:defRPr>
                <a:solidFill>
                  <a:schemeClr val="lt1"/>
                </a:solidFill>
              </a:defRPr>
            </a:lvl4pPr>
            <a:lvl5pPr lvl="4" rtl="0">
              <a:spcBef>
                <a:spcPts val="500"/>
              </a:spcBef>
              <a:spcAft>
                <a:spcPts val="0"/>
              </a:spcAft>
              <a:buClr>
                <a:schemeClr val="lt1"/>
              </a:buClr>
              <a:buSzPts val="1800"/>
              <a:buNone/>
              <a:defRPr>
                <a:solidFill>
                  <a:schemeClr val="lt1"/>
                </a:solidFill>
              </a:defRPr>
            </a:lvl5pPr>
            <a:lvl6pPr lvl="5" rtl="0">
              <a:spcBef>
                <a:spcPts val="500"/>
              </a:spcBef>
              <a:spcAft>
                <a:spcPts val="0"/>
              </a:spcAft>
              <a:buClr>
                <a:schemeClr val="lt1"/>
              </a:buClr>
              <a:buSzPts val="1800"/>
              <a:buNone/>
              <a:defRPr>
                <a:solidFill>
                  <a:schemeClr val="lt1"/>
                </a:solidFill>
              </a:defRPr>
            </a:lvl6pPr>
            <a:lvl7pPr lvl="6" rtl="0">
              <a:spcBef>
                <a:spcPts val="500"/>
              </a:spcBef>
              <a:spcAft>
                <a:spcPts val="0"/>
              </a:spcAft>
              <a:buClr>
                <a:schemeClr val="lt1"/>
              </a:buClr>
              <a:buSzPts val="1800"/>
              <a:buNone/>
              <a:defRPr>
                <a:solidFill>
                  <a:schemeClr val="lt1"/>
                </a:solidFill>
              </a:defRPr>
            </a:lvl7pPr>
            <a:lvl8pPr lvl="7" rtl="0">
              <a:spcBef>
                <a:spcPts val="500"/>
              </a:spcBef>
              <a:spcAft>
                <a:spcPts val="0"/>
              </a:spcAft>
              <a:buClr>
                <a:schemeClr val="lt1"/>
              </a:buClr>
              <a:buSzPts val="1800"/>
              <a:buNone/>
              <a:defRPr>
                <a:solidFill>
                  <a:schemeClr val="lt1"/>
                </a:solidFill>
              </a:defRPr>
            </a:lvl8pPr>
            <a:lvl9pPr lvl="8" rtl="0">
              <a:spcBef>
                <a:spcPts val="500"/>
              </a:spcBef>
              <a:spcAft>
                <a:spcPts val="0"/>
              </a:spcAft>
              <a:buClr>
                <a:schemeClr val="lt1"/>
              </a:buClr>
              <a:buSzPts val="1800"/>
              <a:buNone/>
              <a:defRPr>
                <a:solidFill>
                  <a:schemeClr val="lt1"/>
                </a:solidFill>
              </a:defRPr>
            </a:lvl9pPr>
          </a:lstStyle>
          <a:p>
            <a:endParaRPr dirty="0"/>
          </a:p>
        </p:txBody>
      </p:sp>
      <p:pic>
        <p:nvPicPr>
          <p:cNvPr id="25" name="Google Shape;25;p3"/>
          <p:cNvPicPr preferRelativeResize="0"/>
          <p:nvPr/>
        </p:nvPicPr>
        <p:blipFill>
          <a:blip r:embed="rId2">
            <a:alphaModFix/>
          </a:blip>
          <a:stretch>
            <a:fillRect/>
          </a:stretch>
        </p:blipFill>
        <p:spPr>
          <a:xfrm>
            <a:off x="810250" y="2295575"/>
            <a:ext cx="3863375" cy="2563851"/>
          </a:xfrm>
          <a:prstGeom prst="rect">
            <a:avLst/>
          </a:prstGeom>
          <a:noFill/>
          <a:ln>
            <a:noFill/>
          </a:ln>
        </p:spPr>
      </p:pic>
      <p:sp>
        <p:nvSpPr>
          <p:cNvPr id="26" name="Google Shape;26;p3"/>
          <p:cNvSpPr/>
          <p:nvPr/>
        </p:nvSpPr>
        <p:spPr>
          <a:xfrm>
            <a:off x="-93997" y="1395300"/>
            <a:ext cx="375600" cy="4067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4876550" y="1345138"/>
            <a:ext cx="633675" cy="626125"/>
          </a:xfrm>
          <a:prstGeom prst="flowChartDecision">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With Image - Yellow">
  <p:cSld name="CUSTOM_2_1_1">
    <p:spTree>
      <p:nvGrpSpPr>
        <p:cNvPr id="1" name="Shape 111"/>
        <p:cNvGrpSpPr/>
        <p:nvPr/>
      </p:nvGrpSpPr>
      <p:grpSpPr>
        <a:xfrm>
          <a:off x="0" y="0"/>
          <a:ext cx="0" cy="0"/>
          <a:chOff x="0" y="0"/>
          <a:chExt cx="0" cy="0"/>
        </a:xfrm>
      </p:grpSpPr>
      <p:grpSp>
        <p:nvGrpSpPr>
          <p:cNvPr id="112" name="Google Shape;112;p15"/>
          <p:cNvGrpSpPr/>
          <p:nvPr/>
        </p:nvGrpSpPr>
        <p:grpSpPr>
          <a:xfrm>
            <a:off x="-228600" y="1395300"/>
            <a:ext cx="633675" cy="4067400"/>
            <a:chOff x="-76200" y="1395300"/>
            <a:chExt cx="633675" cy="4067400"/>
          </a:xfrm>
        </p:grpSpPr>
        <p:sp>
          <p:nvSpPr>
            <p:cNvPr id="113" name="Google Shape;113;p15"/>
            <p:cNvSpPr/>
            <p:nvPr/>
          </p:nvSpPr>
          <p:spPr>
            <a:xfrm>
              <a:off x="-76200" y="1395300"/>
              <a:ext cx="375600" cy="4067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76200" y="3113288"/>
              <a:ext cx="633675" cy="626125"/>
            </a:xfrm>
            <a:prstGeom prst="flowChartDecision">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5"/>
          <p:cNvSpPr/>
          <p:nvPr/>
        </p:nvSpPr>
        <p:spPr>
          <a:xfrm>
            <a:off x="8008875" y="-46350"/>
            <a:ext cx="4256700" cy="6950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a:spLocks noGrp="1"/>
          </p:cNvSpPr>
          <p:nvPr>
            <p:ph type="pic" idx="2"/>
          </p:nvPr>
        </p:nvSpPr>
        <p:spPr>
          <a:xfrm>
            <a:off x="6800200" y="1395300"/>
            <a:ext cx="4612500" cy="4067400"/>
          </a:xfrm>
          <a:prstGeom prst="rect">
            <a:avLst/>
          </a:prstGeom>
          <a:noFill/>
          <a:ln>
            <a:noFill/>
          </a:ln>
        </p:spPr>
      </p:sp>
      <p:sp>
        <p:nvSpPr>
          <p:cNvPr id="117" name="Google Shape;117;p15"/>
          <p:cNvSpPr txBox="1">
            <a:spLocks noGrp="1"/>
          </p:cNvSpPr>
          <p:nvPr>
            <p:ph type="title"/>
          </p:nvPr>
        </p:nvSpPr>
        <p:spPr>
          <a:xfrm>
            <a:off x="1051025" y="1395300"/>
            <a:ext cx="4929300" cy="978600"/>
          </a:xfrm>
          <a:prstGeom prst="rect">
            <a:avLst/>
          </a:prstGeom>
        </p:spPr>
        <p:txBody>
          <a:bodyPr spcFirstLastPara="1" wrap="square" lIns="91425" tIns="45700" rIns="91425" bIns="45700" anchor="b" anchorCtr="0">
            <a:normAutofit/>
          </a:bodyPr>
          <a:lstStyle>
            <a:lvl1pPr lvl="0" rtl="0">
              <a:spcBef>
                <a:spcPts val="0"/>
              </a:spcBef>
              <a:spcAft>
                <a:spcPts val="0"/>
              </a:spcAft>
              <a:buSzPts val="3600"/>
              <a:buFont typeface="Avenir"/>
              <a:buNone/>
              <a:defRPr sz="3600" b="1">
                <a:latin typeface="Poppins"/>
                <a:ea typeface="Poppins"/>
                <a:cs typeface="Poppins"/>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sp>
        <p:nvSpPr>
          <p:cNvPr id="118" name="Google Shape;118;p15"/>
          <p:cNvSpPr txBox="1">
            <a:spLocks noGrp="1"/>
          </p:cNvSpPr>
          <p:nvPr>
            <p:ph type="body" idx="1"/>
          </p:nvPr>
        </p:nvSpPr>
        <p:spPr>
          <a:xfrm>
            <a:off x="1051025" y="3069025"/>
            <a:ext cx="4803300" cy="2393700"/>
          </a:xfrm>
          <a:prstGeom prst="rect">
            <a:avLst/>
          </a:prstGeom>
        </p:spPr>
        <p:txBody>
          <a:bodyPr spcFirstLastPara="1" wrap="square" lIns="91425" tIns="45700" rIns="91425" bIns="45700" anchor="t" anchorCtr="0">
            <a:normAutofit/>
          </a:bodyPr>
          <a:lstStyle>
            <a:lvl1pPr marL="457200" lvl="0" indent="-342900" rtl="0">
              <a:lnSpc>
                <a:spcPct val="115000"/>
              </a:lnSpc>
              <a:spcBef>
                <a:spcPts val="1000"/>
              </a:spcBef>
              <a:spcAft>
                <a:spcPts val="0"/>
              </a:spcAft>
              <a:buSzPts val="1800"/>
              <a:buFont typeface="Avenir"/>
              <a:buChar char="●"/>
              <a:defRPr sz="1800">
                <a:latin typeface="Poppins"/>
                <a:ea typeface="Poppins"/>
                <a:cs typeface="Poppins"/>
                <a:sym typeface="Avenir"/>
              </a:defRPr>
            </a:lvl1pPr>
            <a:lvl2pPr marL="914400" lvl="1" indent="-342900" rtl="0">
              <a:lnSpc>
                <a:spcPct val="115000"/>
              </a:lnSpc>
              <a:spcBef>
                <a:spcPts val="500"/>
              </a:spcBef>
              <a:spcAft>
                <a:spcPts val="0"/>
              </a:spcAft>
              <a:buSzPts val="1800"/>
              <a:buFont typeface="Avenir"/>
              <a:buChar char="○"/>
              <a:defRPr sz="1800">
                <a:latin typeface="Avenir"/>
                <a:ea typeface="Avenir"/>
                <a:cs typeface="Avenir"/>
                <a:sym typeface="Avenir"/>
              </a:defRPr>
            </a:lvl2pPr>
            <a:lvl3pPr marL="1371600" lvl="2" indent="-342900" rtl="0">
              <a:lnSpc>
                <a:spcPct val="115000"/>
              </a:lnSpc>
              <a:spcBef>
                <a:spcPts val="500"/>
              </a:spcBef>
              <a:spcAft>
                <a:spcPts val="0"/>
              </a:spcAft>
              <a:buSzPts val="1800"/>
              <a:buFont typeface="Avenir"/>
              <a:buChar char="■"/>
              <a:defRPr sz="1800">
                <a:latin typeface="Avenir"/>
                <a:ea typeface="Avenir"/>
                <a:cs typeface="Avenir"/>
                <a:sym typeface="Avenir"/>
              </a:defRPr>
            </a:lvl3pPr>
            <a:lvl4pPr marL="1828800" lvl="3" indent="-342900" rtl="0">
              <a:lnSpc>
                <a:spcPct val="115000"/>
              </a:lnSpc>
              <a:spcBef>
                <a:spcPts val="500"/>
              </a:spcBef>
              <a:spcAft>
                <a:spcPts val="0"/>
              </a:spcAft>
              <a:buSzPts val="1800"/>
              <a:buFont typeface="Avenir"/>
              <a:buChar char="●"/>
              <a:defRPr>
                <a:latin typeface="Avenir"/>
                <a:ea typeface="Avenir"/>
                <a:cs typeface="Avenir"/>
                <a:sym typeface="Avenir"/>
              </a:defRPr>
            </a:lvl4pPr>
            <a:lvl5pPr marL="2286000" lvl="4" indent="-342900" rtl="0">
              <a:lnSpc>
                <a:spcPct val="115000"/>
              </a:lnSpc>
              <a:spcBef>
                <a:spcPts val="500"/>
              </a:spcBef>
              <a:spcAft>
                <a:spcPts val="0"/>
              </a:spcAft>
              <a:buSzPts val="1800"/>
              <a:buFont typeface="Avenir"/>
              <a:buChar char="○"/>
              <a:defRPr>
                <a:latin typeface="Avenir"/>
                <a:ea typeface="Avenir"/>
                <a:cs typeface="Avenir"/>
                <a:sym typeface="Avenir"/>
              </a:defRPr>
            </a:lvl5pPr>
            <a:lvl6pPr marL="2743200" lvl="5" indent="-342900" rtl="0">
              <a:lnSpc>
                <a:spcPct val="115000"/>
              </a:lnSpc>
              <a:spcBef>
                <a:spcPts val="500"/>
              </a:spcBef>
              <a:spcAft>
                <a:spcPts val="0"/>
              </a:spcAft>
              <a:buSzPts val="1800"/>
              <a:buFont typeface="Avenir"/>
              <a:buChar char="■"/>
              <a:defRPr>
                <a:latin typeface="Avenir"/>
                <a:ea typeface="Avenir"/>
                <a:cs typeface="Avenir"/>
                <a:sym typeface="Avenir"/>
              </a:defRPr>
            </a:lvl6pPr>
            <a:lvl7pPr marL="3200400" lvl="6" indent="-342900" rtl="0">
              <a:lnSpc>
                <a:spcPct val="115000"/>
              </a:lnSpc>
              <a:spcBef>
                <a:spcPts val="500"/>
              </a:spcBef>
              <a:spcAft>
                <a:spcPts val="0"/>
              </a:spcAft>
              <a:buSzPts val="1800"/>
              <a:buFont typeface="Avenir"/>
              <a:buChar char="●"/>
              <a:defRPr>
                <a:latin typeface="Avenir"/>
                <a:ea typeface="Avenir"/>
                <a:cs typeface="Avenir"/>
                <a:sym typeface="Avenir"/>
              </a:defRPr>
            </a:lvl7pPr>
            <a:lvl8pPr marL="3657600" lvl="7" indent="-342900" rtl="0">
              <a:lnSpc>
                <a:spcPct val="115000"/>
              </a:lnSpc>
              <a:spcBef>
                <a:spcPts val="500"/>
              </a:spcBef>
              <a:spcAft>
                <a:spcPts val="0"/>
              </a:spcAft>
              <a:buSzPts val="1800"/>
              <a:buFont typeface="Avenir"/>
              <a:buChar char="○"/>
              <a:defRPr>
                <a:latin typeface="Avenir"/>
                <a:ea typeface="Avenir"/>
                <a:cs typeface="Avenir"/>
                <a:sym typeface="Avenir"/>
              </a:defRPr>
            </a:lvl8pPr>
            <a:lvl9pPr marL="4114800" lvl="8" indent="-342900" rtl="0">
              <a:lnSpc>
                <a:spcPct val="115000"/>
              </a:lnSpc>
              <a:spcBef>
                <a:spcPts val="500"/>
              </a:spcBef>
              <a:spcAft>
                <a:spcPts val="0"/>
              </a:spcAft>
              <a:buSzPts val="1800"/>
              <a:buFont typeface="Avenir"/>
              <a:buChar char="■"/>
              <a:defRPr>
                <a:latin typeface="Avenir"/>
                <a:ea typeface="Avenir"/>
                <a:cs typeface="Avenir"/>
                <a:sym typeface="Avenir"/>
              </a:defRPr>
            </a:lvl9pPr>
          </a:lstStyle>
          <a:p>
            <a:endParaRPr dirty="0"/>
          </a:p>
        </p:txBody>
      </p:sp>
      <p:sp>
        <p:nvSpPr>
          <p:cNvPr id="119" name="Google Shape;119;p15"/>
          <p:cNvSpPr txBox="1">
            <a:spLocks noGrp="1"/>
          </p:cNvSpPr>
          <p:nvPr>
            <p:ph type="subTitle" idx="3"/>
          </p:nvPr>
        </p:nvSpPr>
        <p:spPr>
          <a:xfrm>
            <a:off x="1051025" y="2537563"/>
            <a:ext cx="4883700" cy="367800"/>
          </a:xfrm>
          <a:prstGeom prst="rect">
            <a:avLst/>
          </a:prstGeom>
        </p:spPr>
        <p:txBody>
          <a:bodyPr spcFirstLastPara="1" wrap="square" lIns="91425" tIns="45700" rIns="91425" bIns="45700" anchor="t" anchorCtr="0">
            <a:normAutofit/>
          </a:bodyPr>
          <a:lstStyle>
            <a:lvl1pPr lvl="0" rtl="0">
              <a:spcBef>
                <a:spcPts val="1000"/>
              </a:spcBef>
              <a:spcAft>
                <a:spcPts val="0"/>
              </a:spcAft>
              <a:buClr>
                <a:schemeClr val="accent1"/>
              </a:buClr>
              <a:buSzPts val="2200"/>
              <a:buFont typeface="Avenir"/>
              <a:buNone/>
              <a:defRPr sz="2200" b="1">
                <a:solidFill>
                  <a:schemeClr val="accent1"/>
                </a:solidFill>
                <a:latin typeface="Poppins"/>
                <a:ea typeface="Poppins"/>
                <a:cs typeface="Poppins"/>
                <a:sym typeface="Avenir"/>
              </a:defRPr>
            </a:lvl1pPr>
            <a:lvl2pPr lvl="1" rtl="0">
              <a:spcBef>
                <a:spcPts val="500"/>
              </a:spcBef>
              <a:spcAft>
                <a:spcPts val="0"/>
              </a:spcAft>
              <a:buSzPts val="1800"/>
              <a:buFont typeface="Avenir"/>
              <a:buNone/>
              <a:defRPr sz="1800" b="1">
                <a:latin typeface="Avenir"/>
                <a:ea typeface="Avenir"/>
                <a:cs typeface="Avenir"/>
                <a:sym typeface="Avenir"/>
              </a:defRPr>
            </a:lvl2pPr>
            <a:lvl3pPr lvl="2" rtl="0">
              <a:spcBef>
                <a:spcPts val="500"/>
              </a:spcBef>
              <a:spcAft>
                <a:spcPts val="0"/>
              </a:spcAft>
              <a:buSzPts val="1800"/>
              <a:buFont typeface="Avenir"/>
              <a:buNone/>
              <a:defRPr sz="1800" b="1">
                <a:latin typeface="Avenir"/>
                <a:ea typeface="Avenir"/>
                <a:cs typeface="Avenir"/>
                <a:sym typeface="Avenir"/>
              </a:defRPr>
            </a:lvl3pPr>
            <a:lvl4pPr lvl="3" rtl="0">
              <a:spcBef>
                <a:spcPts val="500"/>
              </a:spcBef>
              <a:spcAft>
                <a:spcPts val="0"/>
              </a:spcAft>
              <a:buSzPts val="1800"/>
              <a:buFont typeface="Avenir"/>
              <a:buNone/>
              <a:defRPr b="1">
                <a:latin typeface="Avenir"/>
                <a:ea typeface="Avenir"/>
                <a:cs typeface="Avenir"/>
                <a:sym typeface="Avenir"/>
              </a:defRPr>
            </a:lvl4pPr>
            <a:lvl5pPr lvl="4" rtl="0">
              <a:spcBef>
                <a:spcPts val="500"/>
              </a:spcBef>
              <a:spcAft>
                <a:spcPts val="0"/>
              </a:spcAft>
              <a:buSzPts val="1800"/>
              <a:buFont typeface="Avenir"/>
              <a:buNone/>
              <a:defRPr b="1">
                <a:latin typeface="Avenir"/>
                <a:ea typeface="Avenir"/>
                <a:cs typeface="Avenir"/>
                <a:sym typeface="Avenir"/>
              </a:defRPr>
            </a:lvl5pPr>
            <a:lvl6pPr lvl="5" rtl="0">
              <a:spcBef>
                <a:spcPts val="500"/>
              </a:spcBef>
              <a:spcAft>
                <a:spcPts val="0"/>
              </a:spcAft>
              <a:buSzPts val="1800"/>
              <a:buFont typeface="Avenir"/>
              <a:buNone/>
              <a:defRPr b="1">
                <a:latin typeface="Avenir"/>
                <a:ea typeface="Avenir"/>
                <a:cs typeface="Avenir"/>
                <a:sym typeface="Avenir"/>
              </a:defRPr>
            </a:lvl6pPr>
            <a:lvl7pPr lvl="6" rtl="0">
              <a:spcBef>
                <a:spcPts val="500"/>
              </a:spcBef>
              <a:spcAft>
                <a:spcPts val="0"/>
              </a:spcAft>
              <a:buSzPts val="1800"/>
              <a:buFont typeface="Avenir"/>
              <a:buNone/>
              <a:defRPr b="1">
                <a:latin typeface="Avenir"/>
                <a:ea typeface="Avenir"/>
                <a:cs typeface="Avenir"/>
                <a:sym typeface="Avenir"/>
              </a:defRPr>
            </a:lvl7pPr>
            <a:lvl8pPr lvl="7" rtl="0">
              <a:spcBef>
                <a:spcPts val="500"/>
              </a:spcBef>
              <a:spcAft>
                <a:spcPts val="0"/>
              </a:spcAft>
              <a:buSzPts val="1800"/>
              <a:buFont typeface="Avenir"/>
              <a:buNone/>
              <a:defRPr b="1">
                <a:latin typeface="Avenir"/>
                <a:ea typeface="Avenir"/>
                <a:cs typeface="Avenir"/>
                <a:sym typeface="Avenir"/>
              </a:defRPr>
            </a:lvl8pPr>
            <a:lvl9pPr lvl="8" rtl="0">
              <a:spcBef>
                <a:spcPts val="500"/>
              </a:spcBef>
              <a:spcAft>
                <a:spcPts val="0"/>
              </a:spcAft>
              <a:buSzPts val="1800"/>
              <a:buFont typeface="Avenir"/>
              <a:buNone/>
              <a:defRPr b="1">
                <a:latin typeface="Avenir"/>
                <a:ea typeface="Avenir"/>
                <a:cs typeface="Avenir"/>
                <a:sym typeface="Avenir"/>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No Image - Dark Blue">
  <p:cSld name="CUSTOM_2_1_1_1">
    <p:spTree>
      <p:nvGrpSpPr>
        <p:cNvPr id="1" name="Shape 120"/>
        <p:cNvGrpSpPr/>
        <p:nvPr/>
      </p:nvGrpSpPr>
      <p:grpSpPr>
        <a:xfrm>
          <a:off x="0" y="0"/>
          <a:ext cx="0" cy="0"/>
          <a:chOff x="0" y="0"/>
          <a:chExt cx="0" cy="0"/>
        </a:xfrm>
      </p:grpSpPr>
      <p:grpSp>
        <p:nvGrpSpPr>
          <p:cNvPr id="121" name="Google Shape;121;p16"/>
          <p:cNvGrpSpPr/>
          <p:nvPr/>
        </p:nvGrpSpPr>
        <p:grpSpPr>
          <a:xfrm>
            <a:off x="-63050" y="-75750"/>
            <a:ext cx="3516125" cy="7009500"/>
            <a:chOff x="-63050" y="-75750"/>
            <a:chExt cx="3516125" cy="7009500"/>
          </a:xfrm>
        </p:grpSpPr>
        <p:sp>
          <p:nvSpPr>
            <p:cNvPr id="122" name="Google Shape;122;p16"/>
            <p:cNvSpPr/>
            <p:nvPr/>
          </p:nvSpPr>
          <p:spPr>
            <a:xfrm>
              <a:off x="2819400" y="769163"/>
              <a:ext cx="633675" cy="626125"/>
            </a:xfrm>
            <a:prstGeom prst="flowChartDecision">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p:nvPr/>
          </p:nvSpPr>
          <p:spPr>
            <a:xfrm>
              <a:off x="-63050" y="-75750"/>
              <a:ext cx="3195000" cy="700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16"/>
          <p:cNvSpPr txBox="1">
            <a:spLocks noGrp="1"/>
          </p:cNvSpPr>
          <p:nvPr>
            <p:ph type="title"/>
          </p:nvPr>
        </p:nvSpPr>
        <p:spPr>
          <a:xfrm>
            <a:off x="220725" y="714700"/>
            <a:ext cx="2643000" cy="21861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lt1"/>
              </a:buClr>
              <a:buSzPts val="3600"/>
              <a:buFont typeface="Avenir"/>
              <a:buNone/>
              <a:defRPr sz="3600" b="1">
                <a:solidFill>
                  <a:schemeClr val="lt1"/>
                </a:solidFill>
                <a:latin typeface="Poppins"/>
                <a:ea typeface="Poppins"/>
                <a:cs typeface="Poppins"/>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sp>
        <p:nvSpPr>
          <p:cNvPr id="125" name="Google Shape;125;p16"/>
          <p:cNvSpPr txBox="1">
            <a:spLocks noGrp="1"/>
          </p:cNvSpPr>
          <p:nvPr>
            <p:ph type="body" idx="1"/>
          </p:nvPr>
        </p:nvSpPr>
        <p:spPr>
          <a:xfrm>
            <a:off x="3983425" y="1513500"/>
            <a:ext cx="7599000" cy="4698000"/>
          </a:xfrm>
          <a:prstGeom prst="rect">
            <a:avLst/>
          </a:prstGeom>
        </p:spPr>
        <p:txBody>
          <a:bodyPr spcFirstLastPara="1" wrap="square" lIns="91425" tIns="45700" rIns="91425" bIns="45700" anchor="t" anchorCtr="0">
            <a:normAutofit/>
          </a:bodyPr>
          <a:lstStyle>
            <a:lvl1pPr marL="457200" lvl="0" indent="-342900" rtl="0">
              <a:lnSpc>
                <a:spcPct val="115000"/>
              </a:lnSpc>
              <a:spcBef>
                <a:spcPts val="1000"/>
              </a:spcBef>
              <a:spcAft>
                <a:spcPts val="0"/>
              </a:spcAft>
              <a:buSzPts val="1800"/>
              <a:buFont typeface="Avenir"/>
              <a:buChar char="●"/>
              <a:defRPr sz="1800">
                <a:latin typeface="Poppins"/>
                <a:ea typeface="Poppins"/>
                <a:cs typeface="Poppins"/>
                <a:sym typeface="Avenir"/>
              </a:defRPr>
            </a:lvl1pPr>
            <a:lvl2pPr marL="914400" lvl="1" indent="-342900" rtl="0">
              <a:lnSpc>
                <a:spcPct val="115000"/>
              </a:lnSpc>
              <a:spcBef>
                <a:spcPts val="500"/>
              </a:spcBef>
              <a:spcAft>
                <a:spcPts val="0"/>
              </a:spcAft>
              <a:buSzPts val="1800"/>
              <a:buFont typeface="Avenir"/>
              <a:buChar char="○"/>
              <a:defRPr sz="1800">
                <a:latin typeface="Avenir"/>
                <a:ea typeface="Avenir"/>
                <a:cs typeface="Avenir"/>
                <a:sym typeface="Avenir"/>
              </a:defRPr>
            </a:lvl2pPr>
            <a:lvl3pPr marL="1371600" lvl="2" indent="-342900" rtl="0">
              <a:lnSpc>
                <a:spcPct val="115000"/>
              </a:lnSpc>
              <a:spcBef>
                <a:spcPts val="500"/>
              </a:spcBef>
              <a:spcAft>
                <a:spcPts val="0"/>
              </a:spcAft>
              <a:buSzPts val="1800"/>
              <a:buFont typeface="Avenir"/>
              <a:buChar char="■"/>
              <a:defRPr sz="1800">
                <a:latin typeface="Avenir"/>
                <a:ea typeface="Avenir"/>
                <a:cs typeface="Avenir"/>
                <a:sym typeface="Avenir"/>
              </a:defRPr>
            </a:lvl3pPr>
            <a:lvl4pPr marL="1828800" lvl="3" indent="-342900" rtl="0">
              <a:lnSpc>
                <a:spcPct val="115000"/>
              </a:lnSpc>
              <a:spcBef>
                <a:spcPts val="500"/>
              </a:spcBef>
              <a:spcAft>
                <a:spcPts val="0"/>
              </a:spcAft>
              <a:buSzPts val="1800"/>
              <a:buFont typeface="Avenir"/>
              <a:buChar char="●"/>
              <a:defRPr>
                <a:latin typeface="Avenir"/>
                <a:ea typeface="Avenir"/>
                <a:cs typeface="Avenir"/>
                <a:sym typeface="Avenir"/>
              </a:defRPr>
            </a:lvl4pPr>
            <a:lvl5pPr marL="2286000" lvl="4" indent="-342900" rtl="0">
              <a:lnSpc>
                <a:spcPct val="115000"/>
              </a:lnSpc>
              <a:spcBef>
                <a:spcPts val="500"/>
              </a:spcBef>
              <a:spcAft>
                <a:spcPts val="0"/>
              </a:spcAft>
              <a:buSzPts val="1800"/>
              <a:buFont typeface="Avenir"/>
              <a:buChar char="○"/>
              <a:defRPr>
                <a:latin typeface="Avenir"/>
                <a:ea typeface="Avenir"/>
                <a:cs typeface="Avenir"/>
                <a:sym typeface="Avenir"/>
              </a:defRPr>
            </a:lvl5pPr>
            <a:lvl6pPr marL="2743200" lvl="5" indent="-342900" rtl="0">
              <a:lnSpc>
                <a:spcPct val="115000"/>
              </a:lnSpc>
              <a:spcBef>
                <a:spcPts val="500"/>
              </a:spcBef>
              <a:spcAft>
                <a:spcPts val="0"/>
              </a:spcAft>
              <a:buSzPts val="1800"/>
              <a:buFont typeface="Avenir"/>
              <a:buChar char="■"/>
              <a:defRPr>
                <a:latin typeface="Avenir"/>
                <a:ea typeface="Avenir"/>
                <a:cs typeface="Avenir"/>
                <a:sym typeface="Avenir"/>
              </a:defRPr>
            </a:lvl6pPr>
            <a:lvl7pPr marL="3200400" lvl="6" indent="-342900" rtl="0">
              <a:lnSpc>
                <a:spcPct val="115000"/>
              </a:lnSpc>
              <a:spcBef>
                <a:spcPts val="500"/>
              </a:spcBef>
              <a:spcAft>
                <a:spcPts val="0"/>
              </a:spcAft>
              <a:buSzPts val="1800"/>
              <a:buFont typeface="Avenir"/>
              <a:buChar char="●"/>
              <a:defRPr>
                <a:latin typeface="Avenir"/>
                <a:ea typeface="Avenir"/>
                <a:cs typeface="Avenir"/>
                <a:sym typeface="Avenir"/>
              </a:defRPr>
            </a:lvl7pPr>
            <a:lvl8pPr marL="3657600" lvl="7" indent="-342900" rtl="0">
              <a:lnSpc>
                <a:spcPct val="115000"/>
              </a:lnSpc>
              <a:spcBef>
                <a:spcPts val="500"/>
              </a:spcBef>
              <a:spcAft>
                <a:spcPts val="0"/>
              </a:spcAft>
              <a:buSzPts val="1800"/>
              <a:buFont typeface="Avenir"/>
              <a:buChar char="○"/>
              <a:defRPr>
                <a:latin typeface="Avenir"/>
                <a:ea typeface="Avenir"/>
                <a:cs typeface="Avenir"/>
                <a:sym typeface="Avenir"/>
              </a:defRPr>
            </a:lvl8pPr>
            <a:lvl9pPr marL="4114800" lvl="8" indent="-342900" rtl="0">
              <a:lnSpc>
                <a:spcPct val="115000"/>
              </a:lnSpc>
              <a:spcBef>
                <a:spcPts val="500"/>
              </a:spcBef>
              <a:spcAft>
                <a:spcPts val="0"/>
              </a:spcAft>
              <a:buSzPts val="1800"/>
              <a:buFont typeface="Avenir"/>
              <a:buChar char="■"/>
              <a:defRPr>
                <a:latin typeface="Avenir"/>
                <a:ea typeface="Avenir"/>
                <a:cs typeface="Avenir"/>
                <a:sym typeface="Avenir"/>
              </a:defRPr>
            </a:lvl9pPr>
          </a:lstStyle>
          <a:p>
            <a:endParaRPr dirty="0"/>
          </a:p>
        </p:txBody>
      </p:sp>
      <p:sp>
        <p:nvSpPr>
          <p:cNvPr id="126" name="Google Shape;126;p16"/>
          <p:cNvSpPr/>
          <p:nvPr/>
        </p:nvSpPr>
        <p:spPr>
          <a:xfrm>
            <a:off x="12047475" y="1395300"/>
            <a:ext cx="375600" cy="4067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txBox="1">
            <a:spLocks noGrp="1"/>
          </p:cNvSpPr>
          <p:nvPr>
            <p:ph type="subTitle" idx="2"/>
          </p:nvPr>
        </p:nvSpPr>
        <p:spPr>
          <a:xfrm>
            <a:off x="3978775" y="956425"/>
            <a:ext cx="7608300" cy="367800"/>
          </a:xfrm>
          <a:prstGeom prst="rect">
            <a:avLst/>
          </a:prstGeom>
        </p:spPr>
        <p:txBody>
          <a:bodyPr spcFirstLastPara="1" wrap="square" lIns="91425" tIns="45700" rIns="91425" bIns="45700" anchor="t" anchorCtr="0">
            <a:normAutofit/>
          </a:bodyPr>
          <a:lstStyle>
            <a:lvl1pPr lvl="0" rtl="0">
              <a:spcBef>
                <a:spcPts val="1000"/>
              </a:spcBef>
              <a:spcAft>
                <a:spcPts val="0"/>
              </a:spcAft>
              <a:buClr>
                <a:schemeClr val="accent1"/>
              </a:buClr>
              <a:buSzPts val="2200"/>
              <a:buFont typeface="Avenir"/>
              <a:buNone/>
              <a:defRPr sz="2200" b="1">
                <a:solidFill>
                  <a:schemeClr val="accent1"/>
                </a:solidFill>
                <a:latin typeface="Poppins"/>
                <a:ea typeface="Poppins"/>
                <a:cs typeface="Poppins"/>
                <a:sym typeface="Avenir"/>
              </a:defRPr>
            </a:lvl1pPr>
            <a:lvl2pPr lvl="1" rtl="0">
              <a:spcBef>
                <a:spcPts val="500"/>
              </a:spcBef>
              <a:spcAft>
                <a:spcPts val="0"/>
              </a:spcAft>
              <a:buSzPts val="1800"/>
              <a:buFont typeface="Avenir"/>
              <a:buNone/>
              <a:defRPr sz="1800" b="1">
                <a:latin typeface="Avenir"/>
                <a:ea typeface="Avenir"/>
                <a:cs typeface="Avenir"/>
                <a:sym typeface="Avenir"/>
              </a:defRPr>
            </a:lvl2pPr>
            <a:lvl3pPr lvl="2" rtl="0">
              <a:spcBef>
                <a:spcPts val="500"/>
              </a:spcBef>
              <a:spcAft>
                <a:spcPts val="0"/>
              </a:spcAft>
              <a:buSzPts val="1800"/>
              <a:buFont typeface="Avenir"/>
              <a:buNone/>
              <a:defRPr sz="1800" b="1">
                <a:latin typeface="Avenir"/>
                <a:ea typeface="Avenir"/>
                <a:cs typeface="Avenir"/>
                <a:sym typeface="Avenir"/>
              </a:defRPr>
            </a:lvl3pPr>
            <a:lvl4pPr lvl="3" rtl="0">
              <a:spcBef>
                <a:spcPts val="500"/>
              </a:spcBef>
              <a:spcAft>
                <a:spcPts val="0"/>
              </a:spcAft>
              <a:buSzPts val="1800"/>
              <a:buFont typeface="Avenir"/>
              <a:buNone/>
              <a:defRPr b="1">
                <a:latin typeface="Avenir"/>
                <a:ea typeface="Avenir"/>
                <a:cs typeface="Avenir"/>
                <a:sym typeface="Avenir"/>
              </a:defRPr>
            </a:lvl4pPr>
            <a:lvl5pPr lvl="4" rtl="0">
              <a:spcBef>
                <a:spcPts val="500"/>
              </a:spcBef>
              <a:spcAft>
                <a:spcPts val="0"/>
              </a:spcAft>
              <a:buSzPts val="1800"/>
              <a:buFont typeface="Avenir"/>
              <a:buNone/>
              <a:defRPr b="1">
                <a:latin typeface="Avenir"/>
                <a:ea typeface="Avenir"/>
                <a:cs typeface="Avenir"/>
                <a:sym typeface="Avenir"/>
              </a:defRPr>
            </a:lvl5pPr>
            <a:lvl6pPr lvl="5" rtl="0">
              <a:spcBef>
                <a:spcPts val="500"/>
              </a:spcBef>
              <a:spcAft>
                <a:spcPts val="0"/>
              </a:spcAft>
              <a:buSzPts val="1800"/>
              <a:buFont typeface="Avenir"/>
              <a:buNone/>
              <a:defRPr b="1">
                <a:latin typeface="Avenir"/>
                <a:ea typeface="Avenir"/>
                <a:cs typeface="Avenir"/>
                <a:sym typeface="Avenir"/>
              </a:defRPr>
            </a:lvl6pPr>
            <a:lvl7pPr lvl="6" rtl="0">
              <a:spcBef>
                <a:spcPts val="500"/>
              </a:spcBef>
              <a:spcAft>
                <a:spcPts val="0"/>
              </a:spcAft>
              <a:buSzPts val="1800"/>
              <a:buFont typeface="Avenir"/>
              <a:buNone/>
              <a:defRPr b="1">
                <a:latin typeface="Avenir"/>
                <a:ea typeface="Avenir"/>
                <a:cs typeface="Avenir"/>
                <a:sym typeface="Avenir"/>
              </a:defRPr>
            </a:lvl7pPr>
            <a:lvl8pPr lvl="7" rtl="0">
              <a:spcBef>
                <a:spcPts val="500"/>
              </a:spcBef>
              <a:spcAft>
                <a:spcPts val="0"/>
              </a:spcAft>
              <a:buSzPts val="1800"/>
              <a:buFont typeface="Avenir"/>
              <a:buNone/>
              <a:defRPr b="1">
                <a:latin typeface="Avenir"/>
                <a:ea typeface="Avenir"/>
                <a:cs typeface="Avenir"/>
                <a:sym typeface="Avenir"/>
              </a:defRPr>
            </a:lvl8pPr>
            <a:lvl9pPr lvl="8" rtl="0">
              <a:spcBef>
                <a:spcPts val="500"/>
              </a:spcBef>
              <a:spcAft>
                <a:spcPts val="0"/>
              </a:spcAft>
              <a:buSzPts val="1800"/>
              <a:buFont typeface="Avenir"/>
              <a:buNone/>
              <a:defRPr b="1">
                <a:latin typeface="Avenir"/>
                <a:ea typeface="Avenir"/>
                <a:cs typeface="Avenir"/>
                <a:sym typeface="Avenir"/>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No Image - Blue">
  <p:cSld name="CUSTOM_2_1_1_1_2">
    <p:spTree>
      <p:nvGrpSpPr>
        <p:cNvPr id="1" name="Shape 128"/>
        <p:cNvGrpSpPr/>
        <p:nvPr/>
      </p:nvGrpSpPr>
      <p:grpSpPr>
        <a:xfrm>
          <a:off x="0" y="0"/>
          <a:ext cx="0" cy="0"/>
          <a:chOff x="0" y="0"/>
          <a:chExt cx="0" cy="0"/>
        </a:xfrm>
      </p:grpSpPr>
      <p:grpSp>
        <p:nvGrpSpPr>
          <p:cNvPr id="129" name="Google Shape;129;p17"/>
          <p:cNvGrpSpPr/>
          <p:nvPr/>
        </p:nvGrpSpPr>
        <p:grpSpPr>
          <a:xfrm>
            <a:off x="-63050" y="-75750"/>
            <a:ext cx="3516125" cy="7009500"/>
            <a:chOff x="-63050" y="-75750"/>
            <a:chExt cx="3516125" cy="7009500"/>
          </a:xfrm>
        </p:grpSpPr>
        <p:sp>
          <p:nvSpPr>
            <p:cNvPr id="130" name="Google Shape;130;p17"/>
            <p:cNvSpPr/>
            <p:nvPr/>
          </p:nvSpPr>
          <p:spPr>
            <a:xfrm>
              <a:off x="2819400" y="769163"/>
              <a:ext cx="633675" cy="626125"/>
            </a:xfrm>
            <a:prstGeom prst="flowChartDecision">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63050" y="-75750"/>
              <a:ext cx="3195000" cy="700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17"/>
          <p:cNvSpPr/>
          <p:nvPr/>
        </p:nvSpPr>
        <p:spPr>
          <a:xfrm>
            <a:off x="12047475" y="1395300"/>
            <a:ext cx="375600" cy="4067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txBox="1">
            <a:spLocks noGrp="1"/>
          </p:cNvSpPr>
          <p:nvPr>
            <p:ph type="title"/>
          </p:nvPr>
        </p:nvSpPr>
        <p:spPr>
          <a:xfrm>
            <a:off x="220725" y="714700"/>
            <a:ext cx="2643000" cy="21861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lt1"/>
              </a:buClr>
              <a:buSzPts val="3600"/>
              <a:buFont typeface="Avenir"/>
              <a:buNone/>
              <a:defRPr sz="3600" b="1">
                <a:solidFill>
                  <a:schemeClr val="lt1"/>
                </a:solidFill>
                <a:latin typeface="Poppins"/>
                <a:ea typeface="Poppins"/>
                <a:cs typeface="Poppins"/>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sp>
        <p:nvSpPr>
          <p:cNvPr id="134" name="Google Shape;134;p17"/>
          <p:cNvSpPr txBox="1">
            <a:spLocks noGrp="1"/>
          </p:cNvSpPr>
          <p:nvPr>
            <p:ph type="body" idx="1"/>
          </p:nvPr>
        </p:nvSpPr>
        <p:spPr>
          <a:xfrm>
            <a:off x="3983425" y="1513500"/>
            <a:ext cx="7599000" cy="4698000"/>
          </a:xfrm>
          <a:prstGeom prst="rect">
            <a:avLst/>
          </a:prstGeom>
        </p:spPr>
        <p:txBody>
          <a:bodyPr spcFirstLastPara="1" wrap="square" lIns="91425" tIns="45700" rIns="91425" bIns="45700" anchor="t" anchorCtr="0">
            <a:normAutofit/>
          </a:bodyPr>
          <a:lstStyle>
            <a:lvl1pPr marL="457200" lvl="0" indent="-342900" rtl="0">
              <a:lnSpc>
                <a:spcPct val="115000"/>
              </a:lnSpc>
              <a:spcBef>
                <a:spcPts val="1000"/>
              </a:spcBef>
              <a:spcAft>
                <a:spcPts val="0"/>
              </a:spcAft>
              <a:buSzPts val="1800"/>
              <a:buFont typeface="Avenir"/>
              <a:buChar char="●"/>
              <a:defRPr sz="1800">
                <a:latin typeface="Poppins"/>
                <a:ea typeface="Poppins"/>
                <a:cs typeface="Poppins"/>
                <a:sym typeface="Avenir"/>
              </a:defRPr>
            </a:lvl1pPr>
            <a:lvl2pPr marL="914400" lvl="1" indent="-342900" rtl="0">
              <a:lnSpc>
                <a:spcPct val="115000"/>
              </a:lnSpc>
              <a:spcBef>
                <a:spcPts val="500"/>
              </a:spcBef>
              <a:spcAft>
                <a:spcPts val="0"/>
              </a:spcAft>
              <a:buSzPts val="1800"/>
              <a:buFont typeface="Avenir"/>
              <a:buChar char="○"/>
              <a:defRPr sz="1800">
                <a:latin typeface="Avenir"/>
                <a:ea typeface="Avenir"/>
                <a:cs typeface="Avenir"/>
                <a:sym typeface="Avenir"/>
              </a:defRPr>
            </a:lvl2pPr>
            <a:lvl3pPr marL="1371600" lvl="2" indent="-342900" rtl="0">
              <a:lnSpc>
                <a:spcPct val="115000"/>
              </a:lnSpc>
              <a:spcBef>
                <a:spcPts val="500"/>
              </a:spcBef>
              <a:spcAft>
                <a:spcPts val="0"/>
              </a:spcAft>
              <a:buSzPts val="1800"/>
              <a:buFont typeface="Avenir"/>
              <a:buChar char="■"/>
              <a:defRPr sz="1800">
                <a:latin typeface="Avenir"/>
                <a:ea typeface="Avenir"/>
                <a:cs typeface="Avenir"/>
                <a:sym typeface="Avenir"/>
              </a:defRPr>
            </a:lvl3pPr>
            <a:lvl4pPr marL="1828800" lvl="3" indent="-342900" rtl="0">
              <a:lnSpc>
                <a:spcPct val="115000"/>
              </a:lnSpc>
              <a:spcBef>
                <a:spcPts val="500"/>
              </a:spcBef>
              <a:spcAft>
                <a:spcPts val="0"/>
              </a:spcAft>
              <a:buSzPts val="1800"/>
              <a:buFont typeface="Avenir"/>
              <a:buChar char="●"/>
              <a:defRPr>
                <a:latin typeface="Avenir"/>
                <a:ea typeface="Avenir"/>
                <a:cs typeface="Avenir"/>
                <a:sym typeface="Avenir"/>
              </a:defRPr>
            </a:lvl4pPr>
            <a:lvl5pPr marL="2286000" lvl="4" indent="-342900" rtl="0">
              <a:lnSpc>
                <a:spcPct val="115000"/>
              </a:lnSpc>
              <a:spcBef>
                <a:spcPts val="500"/>
              </a:spcBef>
              <a:spcAft>
                <a:spcPts val="0"/>
              </a:spcAft>
              <a:buSzPts val="1800"/>
              <a:buFont typeface="Avenir"/>
              <a:buChar char="○"/>
              <a:defRPr>
                <a:latin typeface="Avenir"/>
                <a:ea typeface="Avenir"/>
                <a:cs typeface="Avenir"/>
                <a:sym typeface="Avenir"/>
              </a:defRPr>
            </a:lvl5pPr>
            <a:lvl6pPr marL="2743200" lvl="5" indent="-342900" rtl="0">
              <a:lnSpc>
                <a:spcPct val="115000"/>
              </a:lnSpc>
              <a:spcBef>
                <a:spcPts val="500"/>
              </a:spcBef>
              <a:spcAft>
                <a:spcPts val="0"/>
              </a:spcAft>
              <a:buSzPts val="1800"/>
              <a:buFont typeface="Avenir"/>
              <a:buChar char="■"/>
              <a:defRPr>
                <a:latin typeface="Avenir"/>
                <a:ea typeface="Avenir"/>
                <a:cs typeface="Avenir"/>
                <a:sym typeface="Avenir"/>
              </a:defRPr>
            </a:lvl6pPr>
            <a:lvl7pPr marL="3200400" lvl="6" indent="-342900" rtl="0">
              <a:lnSpc>
                <a:spcPct val="115000"/>
              </a:lnSpc>
              <a:spcBef>
                <a:spcPts val="500"/>
              </a:spcBef>
              <a:spcAft>
                <a:spcPts val="0"/>
              </a:spcAft>
              <a:buSzPts val="1800"/>
              <a:buFont typeface="Avenir"/>
              <a:buChar char="●"/>
              <a:defRPr>
                <a:latin typeface="Avenir"/>
                <a:ea typeface="Avenir"/>
                <a:cs typeface="Avenir"/>
                <a:sym typeface="Avenir"/>
              </a:defRPr>
            </a:lvl7pPr>
            <a:lvl8pPr marL="3657600" lvl="7" indent="-342900" rtl="0">
              <a:lnSpc>
                <a:spcPct val="115000"/>
              </a:lnSpc>
              <a:spcBef>
                <a:spcPts val="500"/>
              </a:spcBef>
              <a:spcAft>
                <a:spcPts val="0"/>
              </a:spcAft>
              <a:buSzPts val="1800"/>
              <a:buFont typeface="Avenir"/>
              <a:buChar char="○"/>
              <a:defRPr>
                <a:latin typeface="Avenir"/>
                <a:ea typeface="Avenir"/>
                <a:cs typeface="Avenir"/>
                <a:sym typeface="Avenir"/>
              </a:defRPr>
            </a:lvl8pPr>
            <a:lvl9pPr marL="4114800" lvl="8" indent="-342900" rtl="0">
              <a:lnSpc>
                <a:spcPct val="115000"/>
              </a:lnSpc>
              <a:spcBef>
                <a:spcPts val="500"/>
              </a:spcBef>
              <a:spcAft>
                <a:spcPts val="0"/>
              </a:spcAft>
              <a:buSzPts val="1800"/>
              <a:buFont typeface="Avenir"/>
              <a:buChar char="■"/>
              <a:defRPr>
                <a:latin typeface="Avenir"/>
                <a:ea typeface="Avenir"/>
                <a:cs typeface="Avenir"/>
                <a:sym typeface="Avenir"/>
              </a:defRPr>
            </a:lvl9pPr>
          </a:lstStyle>
          <a:p>
            <a:endParaRPr dirty="0"/>
          </a:p>
        </p:txBody>
      </p:sp>
      <p:sp>
        <p:nvSpPr>
          <p:cNvPr id="135" name="Google Shape;135;p17"/>
          <p:cNvSpPr txBox="1">
            <a:spLocks noGrp="1"/>
          </p:cNvSpPr>
          <p:nvPr>
            <p:ph type="subTitle" idx="2"/>
          </p:nvPr>
        </p:nvSpPr>
        <p:spPr>
          <a:xfrm>
            <a:off x="3978775" y="956425"/>
            <a:ext cx="7608300" cy="367800"/>
          </a:xfrm>
          <a:prstGeom prst="rect">
            <a:avLst/>
          </a:prstGeom>
        </p:spPr>
        <p:txBody>
          <a:bodyPr spcFirstLastPara="1" wrap="square" lIns="91425" tIns="45700" rIns="91425" bIns="45700" anchor="t" anchorCtr="0">
            <a:normAutofit/>
          </a:bodyPr>
          <a:lstStyle>
            <a:lvl1pPr lvl="0" rtl="0">
              <a:spcBef>
                <a:spcPts val="1000"/>
              </a:spcBef>
              <a:spcAft>
                <a:spcPts val="0"/>
              </a:spcAft>
              <a:buClr>
                <a:schemeClr val="accent1"/>
              </a:buClr>
              <a:buSzPts val="2200"/>
              <a:buFont typeface="Avenir"/>
              <a:buNone/>
              <a:defRPr sz="2200" b="1">
                <a:solidFill>
                  <a:schemeClr val="accent1"/>
                </a:solidFill>
                <a:latin typeface="Poppins"/>
                <a:ea typeface="Poppins"/>
                <a:cs typeface="Poppins"/>
                <a:sym typeface="Avenir"/>
              </a:defRPr>
            </a:lvl1pPr>
            <a:lvl2pPr lvl="1" rtl="0">
              <a:spcBef>
                <a:spcPts val="500"/>
              </a:spcBef>
              <a:spcAft>
                <a:spcPts val="0"/>
              </a:spcAft>
              <a:buSzPts val="1800"/>
              <a:buFont typeface="Avenir"/>
              <a:buNone/>
              <a:defRPr sz="1800" b="1">
                <a:latin typeface="Avenir"/>
                <a:ea typeface="Avenir"/>
                <a:cs typeface="Avenir"/>
                <a:sym typeface="Avenir"/>
              </a:defRPr>
            </a:lvl2pPr>
            <a:lvl3pPr lvl="2" rtl="0">
              <a:spcBef>
                <a:spcPts val="500"/>
              </a:spcBef>
              <a:spcAft>
                <a:spcPts val="0"/>
              </a:spcAft>
              <a:buSzPts val="1800"/>
              <a:buFont typeface="Avenir"/>
              <a:buNone/>
              <a:defRPr sz="1800" b="1">
                <a:latin typeface="Avenir"/>
                <a:ea typeface="Avenir"/>
                <a:cs typeface="Avenir"/>
                <a:sym typeface="Avenir"/>
              </a:defRPr>
            </a:lvl3pPr>
            <a:lvl4pPr lvl="3" rtl="0">
              <a:spcBef>
                <a:spcPts val="500"/>
              </a:spcBef>
              <a:spcAft>
                <a:spcPts val="0"/>
              </a:spcAft>
              <a:buSzPts val="1800"/>
              <a:buFont typeface="Avenir"/>
              <a:buNone/>
              <a:defRPr b="1">
                <a:latin typeface="Avenir"/>
                <a:ea typeface="Avenir"/>
                <a:cs typeface="Avenir"/>
                <a:sym typeface="Avenir"/>
              </a:defRPr>
            </a:lvl4pPr>
            <a:lvl5pPr lvl="4" rtl="0">
              <a:spcBef>
                <a:spcPts val="500"/>
              </a:spcBef>
              <a:spcAft>
                <a:spcPts val="0"/>
              </a:spcAft>
              <a:buSzPts val="1800"/>
              <a:buFont typeface="Avenir"/>
              <a:buNone/>
              <a:defRPr b="1">
                <a:latin typeface="Avenir"/>
                <a:ea typeface="Avenir"/>
                <a:cs typeface="Avenir"/>
                <a:sym typeface="Avenir"/>
              </a:defRPr>
            </a:lvl5pPr>
            <a:lvl6pPr lvl="5" rtl="0">
              <a:spcBef>
                <a:spcPts val="500"/>
              </a:spcBef>
              <a:spcAft>
                <a:spcPts val="0"/>
              </a:spcAft>
              <a:buSzPts val="1800"/>
              <a:buFont typeface="Avenir"/>
              <a:buNone/>
              <a:defRPr b="1">
                <a:latin typeface="Avenir"/>
                <a:ea typeface="Avenir"/>
                <a:cs typeface="Avenir"/>
                <a:sym typeface="Avenir"/>
              </a:defRPr>
            </a:lvl6pPr>
            <a:lvl7pPr lvl="6" rtl="0">
              <a:spcBef>
                <a:spcPts val="500"/>
              </a:spcBef>
              <a:spcAft>
                <a:spcPts val="0"/>
              </a:spcAft>
              <a:buSzPts val="1800"/>
              <a:buFont typeface="Avenir"/>
              <a:buNone/>
              <a:defRPr b="1">
                <a:latin typeface="Avenir"/>
                <a:ea typeface="Avenir"/>
                <a:cs typeface="Avenir"/>
                <a:sym typeface="Avenir"/>
              </a:defRPr>
            </a:lvl7pPr>
            <a:lvl8pPr lvl="7" rtl="0">
              <a:spcBef>
                <a:spcPts val="500"/>
              </a:spcBef>
              <a:spcAft>
                <a:spcPts val="0"/>
              </a:spcAft>
              <a:buSzPts val="1800"/>
              <a:buFont typeface="Avenir"/>
              <a:buNone/>
              <a:defRPr b="1">
                <a:latin typeface="Avenir"/>
                <a:ea typeface="Avenir"/>
                <a:cs typeface="Avenir"/>
                <a:sym typeface="Avenir"/>
              </a:defRPr>
            </a:lvl8pPr>
            <a:lvl9pPr lvl="8" rtl="0">
              <a:spcBef>
                <a:spcPts val="500"/>
              </a:spcBef>
              <a:spcAft>
                <a:spcPts val="0"/>
              </a:spcAft>
              <a:buSzPts val="1800"/>
              <a:buFont typeface="Avenir"/>
              <a:buNone/>
              <a:defRPr b="1">
                <a:latin typeface="Avenir"/>
                <a:ea typeface="Avenir"/>
                <a:cs typeface="Avenir"/>
                <a:sym typeface="Avenir"/>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No Image - Green">
  <p:cSld name="CUSTOM_2_1_1_1_1">
    <p:spTree>
      <p:nvGrpSpPr>
        <p:cNvPr id="1" name="Shape 136"/>
        <p:cNvGrpSpPr/>
        <p:nvPr/>
      </p:nvGrpSpPr>
      <p:grpSpPr>
        <a:xfrm>
          <a:off x="0" y="0"/>
          <a:ext cx="0" cy="0"/>
          <a:chOff x="0" y="0"/>
          <a:chExt cx="0" cy="0"/>
        </a:xfrm>
      </p:grpSpPr>
      <p:grpSp>
        <p:nvGrpSpPr>
          <p:cNvPr id="137" name="Google Shape;137;p18"/>
          <p:cNvGrpSpPr/>
          <p:nvPr/>
        </p:nvGrpSpPr>
        <p:grpSpPr>
          <a:xfrm>
            <a:off x="-63050" y="-75750"/>
            <a:ext cx="3516125" cy="7009500"/>
            <a:chOff x="-63050" y="-75750"/>
            <a:chExt cx="3516125" cy="7009500"/>
          </a:xfrm>
        </p:grpSpPr>
        <p:sp>
          <p:nvSpPr>
            <p:cNvPr id="138" name="Google Shape;138;p18"/>
            <p:cNvSpPr/>
            <p:nvPr/>
          </p:nvSpPr>
          <p:spPr>
            <a:xfrm>
              <a:off x="2819400" y="769163"/>
              <a:ext cx="633675" cy="626125"/>
            </a:xfrm>
            <a:prstGeom prst="flowChartDecision">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p:nvPr/>
          </p:nvSpPr>
          <p:spPr>
            <a:xfrm>
              <a:off x="-63050" y="-75750"/>
              <a:ext cx="3195000" cy="700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18"/>
          <p:cNvSpPr/>
          <p:nvPr/>
        </p:nvSpPr>
        <p:spPr>
          <a:xfrm>
            <a:off x="12047475" y="1395300"/>
            <a:ext cx="375600" cy="4067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txBox="1">
            <a:spLocks noGrp="1"/>
          </p:cNvSpPr>
          <p:nvPr>
            <p:ph type="title"/>
          </p:nvPr>
        </p:nvSpPr>
        <p:spPr>
          <a:xfrm>
            <a:off x="220725" y="714700"/>
            <a:ext cx="2643000" cy="21861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lt1"/>
              </a:buClr>
              <a:buSzPts val="3600"/>
              <a:buFont typeface="Avenir"/>
              <a:buNone/>
              <a:defRPr sz="3600" b="1">
                <a:solidFill>
                  <a:schemeClr val="lt1"/>
                </a:solidFill>
                <a:latin typeface="Poppins"/>
                <a:ea typeface="Poppins"/>
                <a:cs typeface="Poppins"/>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sp>
        <p:nvSpPr>
          <p:cNvPr id="142" name="Google Shape;142;p18"/>
          <p:cNvSpPr txBox="1">
            <a:spLocks noGrp="1"/>
          </p:cNvSpPr>
          <p:nvPr>
            <p:ph type="body" idx="1"/>
          </p:nvPr>
        </p:nvSpPr>
        <p:spPr>
          <a:xfrm>
            <a:off x="3983425" y="1513500"/>
            <a:ext cx="7599000" cy="4698000"/>
          </a:xfrm>
          <a:prstGeom prst="rect">
            <a:avLst/>
          </a:prstGeom>
        </p:spPr>
        <p:txBody>
          <a:bodyPr spcFirstLastPara="1" wrap="square" lIns="91425" tIns="45700" rIns="91425" bIns="45700" anchor="t" anchorCtr="0">
            <a:normAutofit/>
          </a:bodyPr>
          <a:lstStyle>
            <a:lvl1pPr marL="457200" lvl="0" indent="-342900" rtl="0">
              <a:lnSpc>
                <a:spcPct val="115000"/>
              </a:lnSpc>
              <a:spcBef>
                <a:spcPts val="1000"/>
              </a:spcBef>
              <a:spcAft>
                <a:spcPts val="0"/>
              </a:spcAft>
              <a:buSzPts val="1800"/>
              <a:buFont typeface="Avenir"/>
              <a:buChar char="●"/>
              <a:defRPr sz="1800">
                <a:latin typeface="Poppins"/>
                <a:ea typeface="Poppins"/>
                <a:cs typeface="Poppins"/>
                <a:sym typeface="Avenir"/>
              </a:defRPr>
            </a:lvl1pPr>
            <a:lvl2pPr marL="914400" lvl="1" indent="-342900" rtl="0">
              <a:lnSpc>
                <a:spcPct val="115000"/>
              </a:lnSpc>
              <a:spcBef>
                <a:spcPts val="500"/>
              </a:spcBef>
              <a:spcAft>
                <a:spcPts val="0"/>
              </a:spcAft>
              <a:buSzPts val="1800"/>
              <a:buFont typeface="Avenir"/>
              <a:buChar char="○"/>
              <a:defRPr sz="1800">
                <a:latin typeface="Avenir"/>
                <a:ea typeface="Avenir"/>
                <a:cs typeface="Avenir"/>
                <a:sym typeface="Avenir"/>
              </a:defRPr>
            </a:lvl2pPr>
            <a:lvl3pPr marL="1371600" lvl="2" indent="-342900" rtl="0">
              <a:lnSpc>
                <a:spcPct val="115000"/>
              </a:lnSpc>
              <a:spcBef>
                <a:spcPts val="500"/>
              </a:spcBef>
              <a:spcAft>
                <a:spcPts val="0"/>
              </a:spcAft>
              <a:buSzPts val="1800"/>
              <a:buFont typeface="Avenir"/>
              <a:buChar char="■"/>
              <a:defRPr sz="1800">
                <a:latin typeface="Avenir"/>
                <a:ea typeface="Avenir"/>
                <a:cs typeface="Avenir"/>
                <a:sym typeface="Avenir"/>
              </a:defRPr>
            </a:lvl3pPr>
            <a:lvl4pPr marL="1828800" lvl="3" indent="-342900" rtl="0">
              <a:lnSpc>
                <a:spcPct val="115000"/>
              </a:lnSpc>
              <a:spcBef>
                <a:spcPts val="500"/>
              </a:spcBef>
              <a:spcAft>
                <a:spcPts val="0"/>
              </a:spcAft>
              <a:buSzPts val="1800"/>
              <a:buFont typeface="Avenir"/>
              <a:buChar char="●"/>
              <a:defRPr>
                <a:latin typeface="Avenir"/>
                <a:ea typeface="Avenir"/>
                <a:cs typeface="Avenir"/>
                <a:sym typeface="Avenir"/>
              </a:defRPr>
            </a:lvl4pPr>
            <a:lvl5pPr marL="2286000" lvl="4" indent="-342900" rtl="0">
              <a:lnSpc>
                <a:spcPct val="115000"/>
              </a:lnSpc>
              <a:spcBef>
                <a:spcPts val="500"/>
              </a:spcBef>
              <a:spcAft>
                <a:spcPts val="0"/>
              </a:spcAft>
              <a:buSzPts val="1800"/>
              <a:buFont typeface="Avenir"/>
              <a:buChar char="○"/>
              <a:defRPr>
                <a:latin typeface="Avenir"/>
                <a:ea typeface="Avenir"/>
                <a:cs typeface="Avenir"/>
                <a:sym typeface="Avenir"/>
              </a:defRPr>
            </a:lvl5pPr>
            <a:lvl6pPr marL="2743200" lvl="5" indent="-342900" rtl="0">
              <a:lnSpc>
                <a:spcPct val="115000"/>
              </a:lnSpc>
              <a:spcBef>
                <a:spcPts val="500"/>
              </a:spcBef>
              <a:spcAft>
                <a:spcPts val="0"/>
              </a:spcAft>
              <a:buSzPts val="1800"/>
              <a:buFont typeface="Avenir"/>
              <a:buChar char="■"/>
              <a:defRPr>
                <a:latin typeface="Avenir"/>
                <a:ea typeface="Avenir"/>
                <a:cs typeface="Avenir"/>
                <a:sym typeface="Avenir"/>
              </a:defRPr>
            </a:lvl6pPr>
            <a:lvl7pPr marL="3200400" lvl="6" indent="-342900" rtl="0">
              <a:lnSpc>
                <a:spcPct val="115000"/>
              </a:lnSpc>
              <a:spcBef>
                <a:spcPts val="500"/>
              </a:spcBef>
              <a:spcAft>
                <a:spcPts val="0"/>
              </a:spcAft>
              <a:buSzPts val="1800"/>
              <a:buFont typeface="Avenir"/>
              <a:buChar char="●"/>
              <a:defRPr>
                <a:latin typeface="Avenir"/>
                <a:ea typeface="Avenir"/>
                <a:cs typeface="Avenir"/>
                <a:sym typeface="Avenir"/>
              </a:defRPr>
            </a:lvl7pPr>
            <a:lvl8pPr marL="3657600" lvl="7" indent="-342900" rtl="0">
              <a:lnSpc>
                <a:spcPct val="115000"/>
              </a:lnSpc>
              <a:spcBef>
                <a:spcPts val="500"/>
              </a:spcBef>
              <a:spcAft>
                <a:spcPts val="0"/>
              </a:spcAft>
              <a:buSzPts val="1800"/>
              <a:buFont typeface="Avenir"/>
              <a:buChar char="○"/>
              <a:defRPr>
                <a:latin typeface="Avenir"/>
                <a:ea typeface="Avenir"/>
                <a:cs typeface="Avenir"/>
                <a:sym typeface="Avenir"/>
              </a:defRPr>
            </a:lvl8pPr>
            <a:lvl9pPr marL="4114800" lvl="8" indent="-342900" rtl="0">
              <a:lnSpc>
                <a:spcPct val="115000"/>
              </a:lnSpc>
              <a:spcBef>
                <a:spcPts val="500"/>
              </a:spcBef>
              <a:spcAft>
                <a:spcPts val="0"/>
              </a:spcAft>
              <a:buSzPts val="1800"/>
              <a:buFont typeface="Avenir"/>
              <a:buChar char="■"/>
              <a:defRPr>
                <a:latin typeface="Avenir"/>
                <a:ea typeface="Avenir"/>
                <a:cs typeface="Avenir"/>
                <a:sym typeface="Avenir"/>
              </a:defRPr>
            </a:lvl9pPr>
          </a:lstStyle>
          <a:p>
            <a:endParaRPr dirty="0"/>
          </a:p>
        </p:txBody>
      </p:sp>
      <p:sp>
        <p:nvSpPr>
          <p:cNvPr id="143" name="Google Shape;143;p18"/>
          <p:cNvSpPr txBox="1">
            <a:spLocks noGrp="1"/>
          </p:cNvSpPr>
          <p:nvPr>
            <p:ph type="subTitle" idx="2"/>
          </p:nvPr>
        </p:nvSpPr>
        <p:spPr>
          <a:xfrm>
            <a:off x="3978775" y="956425"/>
            <a:ext cx="7608300" cy="367800"/>
          </a:xfrm>
          <a:prstGeom prst="rect">
            <a:avLst/>
          </a:prstGeom>
        </p:spPr>
        <p:txBody>
          <a:bodyPr spcFirstLastPara="1" wrap="square" lIns="91425" tIns="45700" rIns="91425" bIns="45700" anchor="t" anchorCtr="0">
            <a:normAutofit/>
          </a:bodyPr>
          <a:lstStyle>
            <a:lvl1pPr lvl="0" rtl="0">
              <a:spcBef>
                <a:spcPts val="1000"/>
              </a:spcBef>
              <a:spcAft>
                <a:spcPts val="0"/>
              </a:spcAft>
              <a:buClr>
                <a:schemeClr val="accent1"/>
              </a:buClr>
              <a:buSzPts val="2200"/>
              <a:buFont typeface="Avenir"/>
              <a:buNone/>
              <a:defRPr sz="2200" b="1">
                <a:solidFill>
                  <a:schemeClr val="accent1"/>
                </a:solidFill>
                <a:latin typeface="Poppins"/>
                <a:ea typeface="Poppins"/>
                <a:cs typeface="Poppins"/>
                <a:sym typeface="Avenir"/>
              </a:defRPr>
            </a:lvl1pPr>
            <a:lvl2pPr lvl="1" rtl="0">
              <a:spcBef>
                <a:spcPts val="500"/>
              </a:spcBef>
              <a:spcAft>
                <a:spcPts val="0"/>
              </a:spcAft>
              <a:buSzPts val="1800"/>
              <a:buFont typeface="Avenir"/>
              <a:buNone/>
              <a:defRPr sz="1800" b="1">
                <a:latin typeface="Avenir"/>
                <a:ea typeface="Avenir"/>
                <a:cs typeface="Avenir"/>
                <a:sym typeface="Avenir"/>
              </a:defRPr>
            </a:lvl2pPr>
            <a:lvl3pPr lvl="2" rtl="0">
              <a:spcBef>
                <a:spcPts val="500"/>
              </a:spcBef>
              <a:spcAft>
                <a:spcPts val="0"/>
              </a:spcAft>
              <a:buSzPts val="1800"/>
              <a:buFont typeface="Avenir"/>
              <a:buNone/>
              <a:defRPr sz="1800" b="1">
                <a:latin typeface="Avenir"/>
                <a:ea typeface="Avenir"/>
                <a:cs typeface="Avenir"/>
                <a:sym typeface="Avenir"/>
              </a:defRPr>
            </a:lvl3pPr>
            <a:lvl4pPr lvl="3" rtl="0">
              <a:spcBef>
                <a:spcPts val="500"/>
              </a:spcBef>
              <a:spcAft>
                <a:spcPts val="0"/>
              </a:spcAft>
              <a:buSzPts val="1800"/>
              <a:buFont typeface="Avenir"/>
              <a:buNone/>
              <a:defRPr b="1">
                <a:latin typeface="Avenir"/>
                <a:ea typeface="Avenir"/>
                <a:cs typeface="Avenir"/>
                <a:sym typeface="Avenir"/>
              </a:defRPr>
            </a:lvl4pPr>
            <a:lvl5pPr lvl="4" rtl="0">
              <a:spcBef>
                <a:spcPts val="500"/>
              </a:spcBef>
              <a:spcAft>
                <a:spcPts val="0"/>
              </a:spcAft>
              <a:buSzPts val="1800"/>
              <a:buFont typeface="Avenir"/>
              <a:buNone/>
              <a:defRPr b="1">
                <a:latin typeface="Avenir"/>
                <a:ea typeface="Avenir"/>
                <a:cs typeface="Avenir"/>
                <a:sym typeface="Avenir"/>
              </a:defRPr>
            </a:lvl5pPr>
            <a:lvl6pPr lvl="5" rtl="0">
              <a:spcBef>
                <a:spcPts val="500"/>
              </a:spcBef>
              <a:spcAft>
                <a:spcPts val="0"/>
              </a:spcAft>
              <a:buSzPts val="1800"/>
              <a:buFont typeface="Avenir"/>
              <a:buNone/>
              <a:defRPr b="1">
                <a:latin typeface="Avenir"/>
                <a:ea typeface="Avenir"/>
                <a:cs typeface="Avenir"/>
                <a:sym typeface="Avenir"/>
              </a:defRPr>
            </a:lvl6pPr>
            <a:lvl7pPr lvl="6" rtl="0">
              <a:spcBef>
                <a:spcPts val="500"/>
              </a:spcBef>
              <a:spcAft>
                <a:spcPts val="0"/>
              </a:spcAft>
              <a:buSzPts val="1800"/>
              <a:buFont typeface="Avenir"/>
              <a:buNone/>
              <a:defRPr b="1">
                <a:latin typeface="Avenir"/>
                <a:ea typeface="Avenir"/>
                <a:cs typeface="Avenir"/>
                <a:sym typeface="Avenir"/>
              </a:defRPr>
            </a:lvl7pPr>
            <a:lvl8pPr lvl="7" rtl="0">
              <a:spcBef>
                <a:spcPts val="500"/>
              </a:spcBef>
              <a:spcAft>
                <a:spcPts val="0"/>
              </a:spcAft>
              <a:buSzPts val="1800"/>
              <a:buFont typeface="Avenir"/>
              <a:buNone/>
              <a:defRPr b="1">
                <a:latin typeface="Avenir"/>
                <a:ea typeface="Avenir"/>
                <a:cs typeface="Avenir"/>
                <a:sym typeface="Avenir"/>
              </a:defRPr>
            </a:lvl8pPr>
            <a:lvl9pPr lvl="8" rtl="0">
              <a:spcBef>
                <a:spcPts val="500"/>
              </a:spcBef>
              <a:spcAft>
                <a:spcPts val="0"/>
              </a:spcAft>
              <a:buSzPts val="1800"/>
              <a:buFont typeface="Avenir"/>
              <a:buNone/>
              <a:defRPr b="1">
                <a:latin typeface="Avenir"/>
                <a:ea typeface="Avenir"/>
                <a:cs typeface="Avenir"/>
                <a:sym typeface="Avenir"/>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No Image - Yellow">
  <p:cSld name="CUSTOM_2_1_1_1_1_1">
    <p:spTree>
      <p:nvGrpSpPr>
        <p:cNvPr id="1" name="Shape 144"/>
        <p:cNvGrpSpPr/>
        <p:nvPr/>
      </p:nvGrpSpPr>
      <p:grpSpPr>
        <a:xfrm>
          <a:off x="0" y="0"/>
          <a:ext cx="0" cy="0"/>
          <a:chOff x="0" y="0"/>
          <a:chExt cx="0" cy="0"/>
        </a:xfrm>
      </p:grpSpPr>
      <p:grpSp>
        <p:nvGrpSpPr>
          <p:cNvPr id="145" name="Google Shape;145;p19"/>
          <p:cNvGrpSpPr/>
          <p:nvPr/>
        </p:nvGrpSpPr>
        <p:grpSpPr>
          <a:xfrm>
            <a:off x="-63050" y="-75750"/>
            <a:ext cx="3516125" cy="7009500"/>
            <a:chOff x="-63050" y="-75750"/>
            <a:chExt cx="3516125" cy="7009500"/>
          </a:xfrm>
        </p:grpSpPr>
        <p:sp>
          <p:nvSpPr>
            <p:cNvPr id="146" name="Google Shape;146;p19"/>
            <p:cNvSpPr/>
            <p:nvPr/>
          </p:nvSpPr>
          <p:spPr>
            <a:xfrm>
              <a:off x="2819400" y="769163"/>
              <a:ext cx="633675" cy="626125"/>
            </a:xfrm>
            <a:prstGeom prst="flowChartDecision">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p:nvPr/>
          </p:nvSpPr>
          <p:spPr>
            <a:xfrm>
              <a:off x="-63050" y="-75750"/>
              <a:ext cx="3195000" cy="700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19"/>
          <p:cNvSpPr/>
          <p:nvPr/>
        </p:nvSpPr>
        <p:spPr>
          <a:xfrm>
            <a:off x="12047475" y="1395300"/>
            <a:ext cx="375600" cy="4067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txBox="1">
            <a:spLocks noGrp="1"/>
          </p:cNvSpPr>
          <p:nvPr>
            <p:ph type="title"/>
          </p:nvPr>
        </p:nvSpPr>
        <p:spPr>
          <a:xfrm>
            <a:off x="220725" y="714700"/>
            <a:ext cx="2643000" cy="21861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lt1"/>
              </a:buClr>
              <a:buSzPts val="3600"/>
              <a:buFont typeface="Avenir"/>
              <a:buNone/>
              <a:defRPr sz="3600" b="1">
                <a:solidFill>
                  <a:schemeClr val="lt1"/>
                </a:solidFill>
                <a:latin typeface="Poppins"/>
                <a:ea typeface="Poppins"/>
                <a:cs typeface="Poppins"/>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sp>
        <p:nvSpPr>
          <p:cNvPr id="150" name="Google Shape;150;p19"/>
          <p:cNvSpPr txBox="1">
            <a:spLocks noGrp="1"/>
          </p:cNvSpPr>
          <p:nvPr>
            <p:ph type="body" idx="1"/>
          </p:nvPr>
        </p:nvSpPr>
        <p:spPr>
          <a:xfrm>
            <a:off x="3983425" y="1513500"/>
            <a:ext cx="7599000" cy="4698000"/>
          </a:xfrm>
          <a:prstGeom prst="rect">
            <a:avLst/>
          </a:prstGeom>
        </p:spPr>
        <p:txBody>
          <a:bodyPr spcFirstLastPara="1" wrap="square" lIns="91425" tIns="45700" rIns="91425" bIns="45700" anchor="t" anchorCtr="0">
            <a:normAutofit/>
          </a:bodyPr>
          <a:lstStyle>
            <a:lvl1pPr marL="457200" lvl="0" indent="-342900" rtl="0">
              <a:lnSpc>
                <a:spcPct val="115000"/>
              </a:lnSpc>
              <a:spcBef>
                <a:spcPts val="1000"/>
              </a:spcBef>
              <a:spcAft>
                <a:spcPts val="0"/>
              </a:spcAft>
              <a:buSzPts val="1800"/>
              <a:buFont typeface="Avenir"/>
              <a:buChar char="●"/>
              <a:defRPr sz="1800">
                <a:latin typeface="Poppins"/>
                <a:ea typeface="Poppins"/>
                <a:cs typeface="Poppins"/>
                <a:sym typeface="Avenir"/>
              </a:defRPr>
            </a:lvl1pPr>
            <a:lvl2pPr marL="914400" lvl="1" indent="-342900" rtl="0">
              <a:lnSpc>
                <a:spcPct val="115000"/>
              </a:lnSpc>
              <a:spcBef>
                <a:spcPts val="500"/>
              </a:spcBef>
              <a:spcAft>
                <a:spcPts val="0"/>
              </a:spcAft>
              <a:buSzPts val="1800"/>
              <a:buFont typeface="Avenir"/>
              <a:buChar char="○"/>
              <a:defRPr sz="1800">
                <a:latin typeface="Avenir"/>
                <a:ea typeface="Avenir"/>
                <a:cs typeface="Avenir"/>
                <a:sym typeface="Avenir"/>
              </a:defRPr>
            </a:lvl2pPr>
            <a:lvl3pPr marL="1371600" lvl="2" indent="-342900" rtl="0">
              <a:lnSpc>
                <a:spcPct val="115000"/>
              </a:lnSpc>
              <a:spcBef>
                <a:spcPts val="500"/>
              </a:spcBef>
              <a:spcAft>
                <a:spcPts val="0"/>
              </a:spcAft>
              <a:buSzPts val="1800"/>
              <a:buFont typeface="Avenir"/>
              <a:buChar char="■"/>
              <a:defRPr sz="1800">
                <a:latin typeface="Avenir"/>
                <a:ea typeface="Avenir"/>
                <a:cs typeface="Avenir"/>
                <a:sym typeface="Avenir"/>
              </a:defRPr>
            </a:lvl3pPr>
            <a:lvl4pPr marL="1828800" lvl="3" indent="-342900" rtl="0">
              <a:lnSpc>
                <a:spcPct val="115000"/>
              </a:lnSpc>
              <a:spcBef>
                <a:spcPts val="500"/>
              </a:spcBef>
              <a:spcAft>
                <a:spcPts val="0"/>
              </a:spcAft>
              <a:buSzPts val="1800"/>
              <a:buFont typeface="Avenir"/>
              <a:buChar char="●"/>
              <a:defRPr>
                <a:latin typeface="Avenir"/>
                <a:ea typeface="Avenir"/>
                <a:cs typeface="Avenir"/>
                <a:sym typeface="Avenir"/>
              </a:defRPr>
            </a:lvl4pPr>
            <a:lvl5pPr marL="2286000" lvl="4" indent="-342900" rtl="0">
              <a:lnSpc>
                <a:spcPct val="115000"/>
              </a:lnSpc>
              <a:spcBef>
                <a:spcPts val="500"/>
              </a:spcBef>
              <a:spcAft>
                <a:spcPts val="0"/>
              </a:spcAft>
              <a:buSzPts val="1800"/>
              <a:buFont typeface="Avenir"/>
              <a:buChar char="○"/>
              <a:defRPr>
                <a:latin typeface="Avenir"/>
                <a:ea typeface="Avenir"/>
                <a:cs typeface="Avenir"/>
                <a:sym typeface="Avenir"/>
              </a:defRPr>
            </a:lvl5pPr>
            <a:lvl6pPr marL="2743200" lvl="5" indent="-342900" rtl="0">
              <a:lnSpc>
                <a:spcPct val="115000"/>
              </a:lnSpc>
              <a:spcBef>
                <a:spcPts val="500"/>
              </a:spcBef>
              <a:spcAft>
                <a:spcPts val="0"/>
              </a:spcAft>
              <a:buSzPts val="1800"/>
              <a:buFont typeface="Avenir"/>
              <a:buChar char="■"/>
              <a:defRPr>
                <a:latin typeface="Avenir"/>
                <a:ea typeface="Avenir"/>
                <a:cs typeface="Avenir"/>
                <a:sym typeface="Avenir"/>
              </a:defRPr>
            </a:lvl6pPr>
            <a:lvl7pPr marL="3200400" lvl="6" indent="-342900" rtl="0">
              <a:lnSpc>
                <a:spcPct val="115000"/>
              </a:lnSpc>
              <a:spcBef>
                <a:spcPts val="500"/>
              </a:spcBef>
              <a:spcAft>
                <a:spcPts val="0"/>
              </a:spcAft>
              <a:buSzPts val="1800"/>
              <a:buFont typeface="Avenir"/>
              <a:buChar char="●"/>
              <a:defRPr>
                <a:latin typeface="Avenir"/>
                <a:ea typeface="Avenir"/>
                <a:cs typeface="Avenir"/>
                <a:sym typeface="Avenir"/>
              </a:defRPr>
            </a:lvl7pPr>
            <a:lvl8pPr marL="3657600" lvl="7" indent="-342900" rtl="0">
              <a:lnSpc>
                <a:spcPct val="115000"/>
              </a:lnSpc>
              <a:spcBef>
                <a:spcPts val="500"/>
              </a:spcBef>
              <a:spcAft>
                <a:spcPts val="0"/>
              </a:spcAft>
              <a:buSzPts val="1800"/>
              <a:buFont typeface="Avenir"/>
              <a:buChar char="○"/>
              <a:defRPr>
                <a:latin typeface="Avenir"/>
                <a:ea typeface="Avenir"/>
                <a:cs typeface="Avenir"/>
                <a:sym typeface="Avenir"/>
              </a:defRPr>
            </a:lvl8pPr>
            <a:lvl9pPr marL="4114800" lvl="8" indent="-342900" rtl="0">
              <a:lnSpc>
                <a:spcPct val="115000"/>
              </a:lnSpc>
              <a:spcBef>
                <a:spcPts val="500"/>
              </a:spcBef>
              <a:spcAft>
                <a:spcPts val="0"/>
              </a:spcAft>
              <a:buSzPts val="1800"/>
              <a:buFont typeface="Avenir"/>
              <a:buChar char="■"/>
              <a:defRPr>
                <a:latin typeface="Avenir"/>
                <a:ea typeface="Avenir"/>
                <a:cs typeface="Avenir"/>
                <a:sym typeface="Avenir"/>
              </a:defRPr>
            </a:lvl9pPr>
          </a:lstStyle>
          <a:p>
            <a:endParaRPr dirty="0"/>
          </a:p>
        </p:txBody>
      </p:sp>
      <p:sp>
        <p:nvSpPr>
          <p:cNvPr id="151" name="Google Shape;151;p19"/>
          <p:cNvSpPr txBox="1">
            <a:spLocks noGrp="1"/>
          </p:cNvSpPr>
          <p:nvPr>
            <p:ph type="subTitle" idx="2"/>
          </p:nvPr>
        </p:nvSpPr>
        <p:spPr>
          <a:xfrm>
            <a:off x="3978775" y="956425"/>
            <a:ext cx="7608300" cy="367800"/>
          </a:xfrm>
          <a:prstGeom prst="rect">
            <a:avLst/>
          </a:prstGeom>
        </p:spPr>
        <p:txBody>
          <a:bodyPr spcFirstLastPara="1" wrap="square" lIns="91425" tIns="45700" rIns="91425" bIns="45700" anchor="t" anchorCtr="0">
            <a:normAutofit/>
          </a:bodyPr>
          <a:lstStyle>
            <a:lvl1pPr lvl="0" rtl="0">
              <a:spcBef>
                <a:spcPts val="1000"/>
              </a:spcBef>
              <a:spcAft>
                <a:spcPts val="0"/>
              </a:spcAft>
              <a:buClr>
                <a:schemeClr val="accent1"/>
              </a:buClr>
              <a:buSzPts val="2200"/>
              <a:buFont typeface="Avenir"/>
              <a:buNone/>
              <a:defRPr sz="2200" b="1">
                <a:solidFill>
                  <a:schemeClr val="accent1"/>
                </a:solidFill>
                <a:latin typeface="Poppins"/>
                <a:ea typeface="Poppins"/>
                <a:cs typeface="Poppins"/>
                <a:sym typeface="Avenir"/>
              </a:defRPr>
            </a:lvl1pPr>
            <a:lvl2pPr lvl="1" rtl="0">
              <a:spcBef>
                <a:spcPts val="500"/>
              </a:spcBef>
              <a:spcAft>
                <a:spcPts val="0"/>
              </a:spcAft>
              <a:buSzPts val="1800"/>
              <a:buFont typeface="Avenir"/>
              <a:buNone/>
              <a:defRPr sz="1800" b="1">
                <a:latin typeface="Avenir"/>
                <a:ea typeface="Avenir"/>
                <a:cs typeface="Avenir"/>
                <a:sym typeface="Avenir"/>
              </a:defRPr>
            </a:lvl2pPr>
            <a:lvl3pPr lvl="2" rtl="0">
              <a:spcBef>
                <a:spcPts val="500"/>
              </a:spcBef>
              <a:spcAft>
                <a:spcPts val="0"/>
              </a:spcAft>
              <a:buSzPts val="1800"/>
              <a:buFont typeface="Avenir"/>
              <a:buNone/>
              <a:defRPr sz="1800" b="1">
                <a:latin typeface="Avenir"/>
                <a:ea typeface="Avenir"/>
                <a:cs typeface="Avenir"/>
                <a:sym typeface="Avenir"/>
              </a:defRPr>
            </a:lvl3pPr>
            <a:lvl4pPr lvl="3" rtl="0">
              <a:spcBef>
                <a:spcPts val="500"/>
              </a:spcBef>
              <a:spcAft>
                <a:spcPts val="0"/>
              </a:spcAft>
              <a:buSzPts val="1800"/>
              <a:buFont typeface="Avenir"/>
              <a:buNone/>
              <a:defRPr b="1">
                <a:latin typeface="Avenir"/>
                <a:ea typeface="Avenir"/>
                <a:cs typeface="Avenir"/>
                <a:sym typeface="Avenir"/>
              </a:defRPr>
            </a:lvl4pPr>
            <a:lvl5pPr lvl="4" rtl="0">
              <a:spcBef>
                <a:spcPts val="500"/>
              </a:spcBef>
              <a:spcAft>
                <a:spcPts val="0"/>
              </a:spcAft>
              <a:buSzPts val="1800"/>
              <a:buFont typeface="Avenir"/>
              <a:buNone/>
              <a:defRPr b="1">
                <a:latin typeface="Avenir"/>
                <a:ea typeface="Avenir"/>
                <a:cs typeface="Avenir"/>
                <a:sym typeface="Avenir"/>
              </a:defRPr>
            </a:lvl5pPr>
            <a:lvl6pPr lvl="5" rtl="0">
              <a:spcBef>
                <a:spcPts val="500"/>
              </a:spcBef>
              <a:spcAft>
                <a:spcPts val="0"/>
              </a:spcAft>
              <a:buSzPts val="1800"/>
              <a:buFont typeface="Avenir"/>
              <a:buNone/>
              <a:defRPr b="1">
                <a:latin typeface="Avenir"/>
                <a:ea typeface="Avenir"/>
                <a:cs typeface="Avenir"/>
                <a:sym typeface="Avenir"/>
              </a:defRPr>
            </a:lvl6pPr>
            <a:lvl7pPr lvl="6" rtl="0">
              <a:spcBef>
                <a:spcPts val="500"/>
              </a:spcBef>
              <a:spcAft>
                <a:spcPts val="0"/>
              </a:spcAft>
              <a:buSzPts val="1800"/>
              <a:buFont typeface="Avenir"/>
              <a:buNone/>
              <a:defRPr b="1">
                <a:latin typeface="Avenir"/>
                <a:ea typeface="Avenir"/>
                <a:cs typeface="Avenir"/>
                <a:sym typeface="Avenir"/>
              </a:defRPr>
            </a:lvl7pPr>
            <a:lvl8pPr lvl="7" rtl="0">
              <a:spcBef>
                <a:spcPts val="500"/>
              </a:spcBef>
              <a:spcAft>
                <a:spcPts val="0"/>
              </a:spcAft>
              <a:buSzPts val="1800"/>
              <a:buFont typeface="Avenir"/>
              <a:buNone/>
              <a:defRPr b="1">
                <a:latin typeface="Avenir"/>
                <a:ea typeface="Avenir"/>
                <a:cs typeface="Avenir"/>
                <a:sym typeface="Avenir"/>
              </a:defRPr>
            </a:lvl8pPr>
            <a:lvl9pPr lvl="8" rtl="0">
              <a:spcBef>
                <a:spcPts val="500"/>
              </a:spcBef>
              <a:spcAft>
                <a:spcPts val="0"/>
              </a:spcAft>
              <a:buSzPts val="1800"/>
              <a:buFont typeface="Avenir"/>
              <a:buNone/>
              <a:defRPr b="1">
                <a:latin typeface="Avenir"/>
                <a:ea typeface="Avenir"/>
                <a:cs typeface="Avenir"/>
                <a:sym typeface="Avenir"/>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2 No Image - Dark Blue">
  <p:cSld name="CUSTOM_2_1_1_1_1_1_1">
    <p:spTree>
      <p:nvGrpSpPr>
        <p:cNvPr id="1" name="Shape 152"/>
        <p:cNvGrpSpPr/>
        <p:nvPr/>
      </p:nvGrpSpPr>
      <p:grpSpPr>
        <a:xfrm>
          <a:off x="0" y="0"/>
          <a:ext cx="0" cy="0"/>
          <a:chOff x="0" y="0"/>
          <a:chExt cx="0" cy="0"/>
        </a:xfrm>
      </p:grpSpPr>
      <p:grpSp>
        <p:nvGrpSpPr>
          <p:cNvPr id="153" name="Google Shape;153;p20"/>
          <p:cNvGrpSpPr/>
          <p:nvPr/>
        </p:nvGrpSpPr>
        <p:grpSpPr>
          <a:xfrm>
            <a:off x="-63050" y="-75750"/>
            <a:ext cx="12318000" cy="1544588"/>
            <a:chOff x="-63050" y="-75750"/>
            <a:chExt cx="12318000" cy="1544588"/>
          </a:xfrm>
        </p:grpSpPr>
        <p:sp>
          <p:nvSpPr>
            <p:cNvPr id="154" name="Google Shape;154;p20"/>
            <p:cNvSpPr/>
            <p:nvPr/>
          </p:nvSpPr>
          <p:spPr>
            <a:xfrm>
              <a:off x="601725" y="842713"/>
              <a:ext cx="633675" cy="626125"/>
            </a:xfrm>
            <a:prstGeom prst="flowChartDecision">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63050" y="-75750"/>
              <a:ext cx="12318000" cy="1242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20"/>
          <p:cNvSpPr txBox="1">
            <a:spLocks noGrp="1"/>
          </p:cNvSpPr>
          <p:nvPr>
            <p:ph type="title"/>
          </p:nvPr>
        </p:nvSpPr>
        <p:spPr>
          <a:xfrm>
            <a:off x="581300" y="0"/>
            <a:ext cx="10854600" cy="1166400"/>
          </a:xfrm>
          <a:prstGeom prst="rect">
            <a:avLst/>
          </a:prstGeom>
        </p:spPr>
        <p:txBody>
          <a:bodyPr spcFirstLastPara="1" wrap="square" lIns="91425" tIns="45700" rIns="91425" bIns="45700" anchor="ctr" anchorCtr="0">
            <a:noAutofit/>
          </a:bodyPr>
          <a:lstStyle>
            <a:lvl1pPr lvl="0" rtl="0">
              <a:spcBef>
                <a:spcPts val="0"/>
              </a:spcBef>
              <a:spcAft>
                <a:spcPts val="0"/>
              </a:spcAft>
              <a:buClr>
                <a:schemeClr val="lt1"/>
              </a:buClr>
              <a:buSzPts val="3600"/>
              <a:buFont typeface="Avenir"/>
              <a:buNone/>
              <a:defRPr sz="3600" b="1">
                <a:solidFill>
                  <a:schemeClr val="lt1"/>
                </a:solidFill>
                <a:latin typeface="Poppins"/>
                <a:ea typeface="Poppins"/>
                <a:cs typeface="Poppins"/>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sp>
        <p:nvSpPr>
          <p:cNvPr id="157" name="Google Shape;157;p20"/>
          <p:cNvSpPr txBox="1">
            <a:spLocks noGrp="1"/>
          </p:cNvSpPr>
          <p:nvPr>
            <p:ph type="body" idx="1"/>
          </p:nvPr>
        </p:nvSpPr>
        <p:spPr>
          <a:xfrm>
            <a:off x="581300" y="2175600"/>
            <a:ext cx="11053800" cy="3993900"/>
          </a:xfrm>
          <a:prstGeom prst="rect">
            <a:avLst/>
          </a:prstGeom>
        </p:spPr>
        <p:txBody>
          <a:bodyPr spcFirstLastPara="1" wrap="square" lIns="91425" tIns="45700" rIns="91425" bIns="45700" anchor="t" anchorCtr="0">
            <a:normAutofit/>
          </a:bodyPr>
          <a:lstStyle>
            <a:lvl1pPr marL="457200" lvl="0" indent="-342900" rtl="0">
              <a:lnSpc>
                <a:spcPct val="115000"/>
              </a:lnSpc>
              <a:spcBef>
                <a:spcPts val="1000"/>
              </a:spcBef>
              <a:spcAft>
                <a:spcPts val="0"/>
              </a:spcAft>
              <a:buSzPts val="1800"/>
              <a:buFont typeface="Avenir"/>
              <a:buChar char="●"/>
              <a:defRPr sz="1800">
                <a:latin typeface="Poppins"/>
                <a:ea typeface="Poppins"/>
                <a:cs typeface="Poppins"/>
                <a:sym typeface="Avenir"/>
              </a:defRPr>
            </a:lvl1pPr>
            <a:lvl2pPr marL="914400" lvl="1" indent="-342900" rtl="0">
              <a:lnSpc>
                <a:spcPct val="115000"/>
              </a:lnSpc>
              <a:spcBef>
                <a:spcPts val="500"/>
              </a:spcBef>
              <a:spcAft>
                <a:spcPts val="0"/>
              </a:spcAft>
              <a:buSzPts val="1800"/>
              <a:buFont typeface="Avenir"/>
              <a:buChar char="○"/>
              <a:defRPr sz="1800">
                <a:latin typeface="Avenir"/>
                <a:ea typeface="Avenir"/>
                <a:cs typeface="Avenir"/>
                <a:sym typeface="Avenir"/>
              </a:defRPr>
            </a:lvl2pPr>
            <a:lvl3pPr marL="1371600" lvl="2" indent="-342900" rtl="0">
              <a:lnSpc>
                <a:spcPct val="115000"/>
              </a:lnSpc>
              <a:spcBef>
                <a:spcPts val="500"/>
              </a:spcBef>
              <a:spcAft>
                <a:spcPts val="0"/>
              </a:spcAft>
              <a:buSzPts val="1800"/>
              <a:buFont typeface="Avenir"/>
              <a:buChar char="■"/>
              <a:defRPr sz="1800">
                <a:latin typeface="Avenir"/>
                <a:ea typeface="Avenir"/>
                <a:cs typeface="Avenir"/>
                <a:sym typeface="Avenir"/>
              </a:defRPr>
            </a:lvl3pPr>
            <a:lvl4pPr marL="1828800" lvl="3" indent="-342900" rtl="0">
              <a:lnSpc>
                <a:spcPct val="115000"/>
              </a:lnSpc>
              <a:spcBef>
                <a:spcPts val="500"/>
              </a:spcBef>
              <a:spcAft>
                <a:spcPts val="0"/>
              </a:spcAft>
              <a:buSzPts val="1800"/>
              <a:buFont typeface="Avenir"/>
              <a:buChar char="●"/>
              <a:defRPr>
                <a:latin typeface="Avenir"/>
                <a:ea typeface="Avenir"/>
                <a:cs typeface="Avenir"/>
                <a:sym typeface="Avenir"/>
              </a:defRPr>
            </a:lvl4pPr>
            <a:lvl5pPr marL="2286000" lvl="4" indent="-342900" rtl="0">
              <a:lnSpc>
                <a:spcPct val="115000"/>
              </a:lnSpc>
              <a:spcBef>
                <a:spcPts val="500"/>
              </a:spcBef>
              <a:spcAft>
                <a:spcPts val="0"/>
              </a:spcAft>
              <a:buSzPts val="1800"/>
              <a:buFont typeface="Avenir"/>
              <a:buChar char="○"/>
              <a:defRPr>
                <a:latin typeface="Avenir"/>
                <a:ea typeface="Avenir"/>
                <a:cs typeface="Avenir"/>
                <a:sym typeface="Avenir"/>
              </a:defRPr>
            </a:lvl5pPr>
            <a:lvl6pPr marL="2743200" lvl="5" indent="-342900" rtl="0">
              <a:lnSpc>
                <a:spcPct val="115000"/>
              </a:lnSpc>
              <a:spcBef>
                <a:spcPts val="500"/>
              </a:spcBef>
              <a:spcAft>
                <a:spcPts val="0"/>
              </a:spcAft>
              <a:buSzPts val="1800"/>
              <a:buFont typeface="Avenir"/>
              <a:buChar char="■"/>
              <a:defRPr>
                <a:latin typeface="Avenir"/>
                <a:ea typeface="Avenir"/>
                <a:cs typeface="Avenir"/>
                <a:sym typeface="Avenir"/>
              </a:defRPr>
            </a:lvl6pPr>
            <a:lvl7pPr marL="3200400" lvl="6" indent="-342900" rtl="0">
              <a:lnSpc>
                <a:spcPct val="115000"/>
              </a:lnSpc>
              <a:spcBef>
                <a:spcPts val="500"/>
              </a:spcBef>
              <a:spcAft>
                <a:spcPts val="0"/>
              </a:spcAft>
              <a:buSzPts val="1800"/>
              <a:buFont typeface="Avenir"/>
              <a:buChar char="●"/>
              <a:defRPr>
                <a:latin typeface="Avenir"/>
                <a:ea typeface="Avenir"/>
                <a:cs typeface="Avenir"/>
                <a:sym typeface="Avenir"/>
              </a:defRPr>
            </a:lvl7pPr>
            <a:lvl8pPr marL="3657600" lvl="7" indent="-342900" rtl="0">
              <a:lnSpc>
                <a:spcPct val="115000"/>
              </a:lnSpc>
              <a:spcBef>
                <a:spcPts val="500"/>
              </a:spcBef>
              <a:spcAft>
                <a:spcPts val="0"/>
              </a:spcAft>
              <a:buSzPts val="1800"/>
              <a:buFont typeface="Avenir"/>
              <a:buChar char="○"/>
              <a:defRPr>
                <a:latin typeface="Avenir"/>
                <a:ea typeface="Avenir"/>
                <a:cs typeface="Avenir"/>
                <a:sym typeface="Avenir"/>
              </a:defRPr>
            </a:lvl8pPr>
            <a:lvl9pPr marL="4114800" lvl="8" indent="-342900" rtl="0">
              <a:lnSpc>
                <a:spcPct val="115000"/>
              </a:lnSpc>
              <a:spcBef>
                <a:spcPts val="500"/>
              </a:spcBef>
              <a:spcAft>
                <a:spcPts val="0"/>
              </a:spcAft>
              <a:buSzPts val="1800"/>
              <a:buFont typeface="Avenir"/>
              <a:buChar char="■"/>
              <a:defRPr>
                <a:latin typeface="Avenir"/>
                <a:ea typeface="Avenir"/>
                <a:cs typeface="Avenir"/>
                <a:sym typeface="Avenir"/>
              </a:defRPr>
            </a:lvl9pPr>
          </a:lstStyle>
          <a:p>
            <a:endParaRPr dirty="0"/>
          </a:p>
        </p:txBody>
      </p:sp>
      <p:sp>
        <p:nvSpPr>
          <p:cNvPr id="158" name="Google Shape;158;p20"/>
          <p:cNvSpPr/>
          <p:nvPr/>
        </p:nvSpPr>
        <p:spPr>
          <a:xfrm>
            <a:off x="8122800" y="6660950"/>
            <a:ext cx="4069200" cy="375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txBox="1">
            <a:spLocks noGrp="1"/>
          </p:cNvSpPr>
          <p:nvPr>
            <p:ph type="subTitle" idx="2"/>
          </p:nvPr>
        </p:nvSpPr>
        <p:spPr>
          <a:xfrm>
            <a:off x="581300" y="1676350"/>
            <a:ext cx="7608300" cy="367800"/>
          </a:xfrm>
          <a:prstGeom prst="rect">
            <a:avLst/>
          </a:prstGeom>
        </p:spPr>
        <p:txBody>
          <a:bodyPr spcFirstLastPara="1" wrap="square" lIns="91425" tIns="45700" rIns="91425" bIns="45700" anchor="t" anchorCtr="0">
            <a:normAutofit/>
          </a:bodyPr>
          <a:lstStyle>
            <a:lvl1pPr lvl="0" rtl="0">
              <a:spcBef>
                <a:spcPts val="1000"/>
              </a:spcBef>
              <a:spcAft>
                <a:spcPts val="0"/>
              </a:spcAft>
              <a:buClr>
                <a:schemeClr val="accent1"/>
              </a:buClr>
              <a:buSzPts val="2200"/>
              <a:buFont typeface="Avenir"/>
              <a:buNone/>
              <a:defRPr sz="2200" b="1">
                <a:solidFill>
                  <a:schemeClr val="accent1"/>
                </a:solidFill>
                <a:latin typeface="Poppins"/>
                <a:ea typeface="Poppins"/>
                <a:cs typeface="Poppins"/>
                <a:sym typeface="Avenir"/>
              </a:defRPr>
            </a:lvl1pPr>
            <a:lvl2pPr lvl="1" rtl="0">
              <a:spcBef>
                <a:spcPts val="500"/>
              </a:spcBef>
              <a:spcAft>
                <a:spcPts val="0"/>
              </a:spcAft>
              <a:buSzPts val="1800"/>
              <a:buFont typeface="Avenir"/>
              <a:buNone/>
              <a:defRPr sz="1800" b="1">
                <a:latin typeface="Avenir"/>
                <a:ea typeface="Avenir"/>
                <a:cs typeface="Avenir"/>
                <a:sym typeface="Avenir"/>
              </a:defRPr>
            </a:lvl2pPr>
            <a:lvl3pPr lvl="2" rtl="0">
              <a:spcBef>
                <a:spcPts val="500"/>
              </a:spcBef>
              <a:spcAft>
                <a:spcPts val="0"/>
              </a:spcAft>
              <a:buSzPts val="1800"/>
              <a:buFont typeface="Avenir"/>
              <a:buNone/>
              <a:defRPr sz="1800" b="1">
                <a:latin typeface="Avenir"/>
                <a:ea typeface="Avenir"/>
                <a:cs typeface="Avenir"/>
                <a:sym typeface="Avenir"/>
              </a:defRPr>
            </a:lvl3pPr>
            <a:lvl4pPr lvl="3" rtl="0">
              <a:spcBef>
                <a:spcPts val="500"/>
              </a:spcBef>
              <a:spcAft>
                <a:spcPts val="0"/>
              </a:spcAft>
              <a:buSzPts val="1800"/>
              <a:buFont typeface="Avenir"/>
              <a:buNone/>
              <a:defRPr b="1">
                <a:latin typeface="Avenir"/>
                <a:ea typeface="Avenir"/>
                <a:cs typeface="Avenir"/>
                <a:sym typeface="Avenir"/>
              </a:defRPr>
            </a:lvl4pPr>
            <a:lvl5pPr lvl="4" rtl="0">
              <a:spcBef>
                <a:spcPts val="500"/>
              </a:spcBef>
              <a:spcAft>
                <a:spcPts val="0"/>
              </a:spcAft>
              <a:buSzPts val="1800"/>
              <a:buFont typeface="Avenir"/>
              <a:buNone/>
              <a:defRPr b="1">
                <a:latin typeface="Avenir"/>
                <a:ea typeface="Avenir"/>
                <a:cs typeface="Avenir"/>
                <a:sym typeface="Avenir"/>
              </a:defRPr>
            </a:lvl5pPr>
            <a:lvl6pPr lvl="5" rtl="0">
              <a:spcBef>
                <a:spcPts val="500"/>
              </a:spcBef>
              <a:spcAft>
                <a:spcPts val="0"/>
              </a:spcAft>
              <a:buSzPts val="1800"/>
              <a:buFont typeface="Avenir"/>
              <a:buNone/>
              <a:defRPr b="1">
                <a:latin typeface="Avenir"/>
                <a:ea typeface="Avenir"/>
                <a:cs typeface="Avenir"/>
                <a:sym typeface="Avenir"/>
              </a:defRPr>
            </a:lvl6pPr>
            <a:lvl7pPr lvl="6" rtl="0">
              <a:spcBef>
                <a:spcPts val="500"/>
              </a:spcBef>
              <a:spcAft>
                <a:spcPts val="0"/>
              </a:spcAft>
              <a:buSzPts val="1800"/>
              <a:buFont typeface="Avenir"/>
              <a:buNone/>
              <a:defRPr b="1">
                <a:latin typeface="Avenir"/>
                <a:ea typeface="Avenir"/>
                <a:cs typeface="Avenir"/>
                <a:sym typeface="Avenir"/>
              </a:defRPr>
            </a:lvl7pPr>
            <a:lvl8pPr lvl="7" rtl="0">
              <a:spcBef>
                <a:spcPts val="500"/>
              </a:spcBef>
              <a:spcAft>
                <a:spcPts val="0"/>
              </a:spcAft>
              <a:buSzPts val="1800"/>
              <a:buFont typeface="Avenir"/>
              <a:buNone/>
              <a:defRPr b="1">
                <a:latin typeface="Avenir"/>
                <a:ea typeface="Avenir"/>
                <a:cs typeface="Avenir"/>
                <a:sym typeface="Avenir"/>
              </a:defRPr>
            </a:lvl8pPr>
            <a:lvl9pPr lvl="8" rtl="0">
              <a:spcBef>
                <a:spcPts val="500"/>
              </a:spcBef>
              <a:spcAft>
                <a:spcPts val="0"/>
              </a:spcAft>
              <a:buSzPts val="1800"/>
              <a:buFont typeface="Avenir"/>
              <a:buNone/>
              <a:defRPr b="1">
                <a:latin typeface="Avenir"/>
                <a:ea typeface="Avenir"/>
                <a:cs typeface="Avenir"/>
                <a:sym typeface="Avenir"/>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2 No Image - Blue">
  <p:cSld name="CUSTOM_2_1_1_1_1_1_1_2">
    <p:spTree>
      <p:nvGrpSpPr>
        <p:cNvPr id="1" name="Shape 160"/>
        <p:cNvGrpSpPr/>
        <p:nvPr/>
      </p:nvGrpSpPr>
      <p:grpSpPr>
        <a:xfrm>
          <a:off x="0" y="0"/>
          <a:ext cx="0" cy="0"/>
          <a:chOff x="0" y="0"/>
          <a:chExt cx="0" cy="0"/>
        </a:xfrm>
      </p:grpSpPr>
      <p:grpSp>
        <p:nvGrpSpPr>
          <p:cNvPr id="161" name="Google Shape;161;p21"/>
          <p:cNvGrpSpPr/>
          <p:nvPr/>
        </p:nvGrpSpPr>
        <p:grpSpPr>
          <a:xfrm>
            <a:off x="-63050" y="-75750"/>
            <a:ext cx="12318000" cy="1544588"/>
            <a:chOff x="-63050" y="-75750"/>
            <a:chExt cx="12318000" cy="1544588"/>
          </a:xfrm>
        </p:grpSpPr>
        <p:sp>
          <p:nvSpPr>
            <p:cNvPr id="162" name="Google Shape;162;p21"/>
            <p:cNvSpPr/>
            <p:nvPr/>
          </p:nvSpPr>
          <p:spPr>
            <a:xfrm>
              <a:off x="601725" y="842713"/>
              <a:ext cx="633675" cy="626125"/>
            </a:xfrm>
            <a:prstGeom prst="flowChartDecision">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1"/>
            <p:cNvSpPr/>
            <p:nvPr/>
          </p:nvSpPr>
          <p:spPr>
            <a:xfrm>
              <a:off x="-63050" y="-75750"/>
              <a:ext cx="12318000" cy="1242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21"/>
          <p:cNvSpPr/>
          <p:nvPr/>
        </p:nvSpPr>
        <p:spPr>
          <a:xfrm>
            <a:off x="8122800" y="6660950"/>
            <a:ext cx="4069200" cy="37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1"/>
          <p:cNvSpPr txBox="1">
            <a:spLocks noGrp="1"/>
          </p:cNvSpPr>
          <p:nvPr>
            <p:ph type="title"/>
          </p:nvPr>
        </p:nvSpPr>
        <p:spPr>
          <a:xfrm>
            <a:off x="581300" y="0"/>
            <a:ext cx="10854600" cy="1166400"/>
          </a:xfrm>
          <a:prstGeom prst="rect">
            <a:avLst/>
          </a:prstGeom>
        </p:spPr>
        <p:txBody>
          <a:bodyPr spcFirstLastPara="1" wrap="square" lIns="91425" tIns="45700" rIns="91425" bIns="45700" anchor="ctr" anchorCtr="0">
            <a:noAutofit/>
          </a:bodyPr>
          <a:lstStyle>
            <a:lvl1pPr lvl="0" rtl="0">
              <a:spcBef>
                <a:spcPts val="0"/>
              </a:spcBef>
              <a:spcAft>
                <a:spcPts val="0"/>
              </a:spcAft>
              <a:buClr>
                <a:schemeClr val="lt1"/>
              </a:buClr>
              <a:buSzPts val="3600"/>
              <a:buFont typeface="Avenir"/>
              <a:buNone/>
              <a:defRPr sz="3600" b="1">
                <a:solidFill>
                  <a:schemeClr val="lt1"/>
                </a:solidFill>
                <a:latin typeface="Poppins"/>
                <a:ea typeface="Poppins"/>
                <a:cs typeface="Poppins"/>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sp>
        <p:nvSpPr>
          <p:cNvPr id="166" name="Google Shape;166;p21"/>
          <p:cNvSpPr txBox="1">
            <a:spLocks noGrp="1"/>
          </p:cNvSpPr>
          <p:nvPr>
            <p:ph type="body" idx="1"/>
          </p:nvPr>
        </p:nvSpPr>
        <p:spPr>
          <a:xfrm>
            <a:off x="581300" y="2175600"/>
            <a:ext cx="11053800" cy="3993900"/>
          </a:xfrm>
          <a:prstGeom prst="rect">
            <a:avLst/>
          </a:prstGeom>
        </p:spPr>
        <p:txBody>
          <a:bodyPr spcFirstLastPara="1" wrap="square" lIns="91425" tIns="45700" rIns="91425" bIns="45700" anchor="t" anchorCtr="0">
            <a:normAutofit/>
          </a:bodyPr>
          <a:lstStyle>
            <a:lvl1pPr marL="457200" lvl="0" indent="-342900" rtl="0">
              <a:lnSpc>
                <a:spcPct val="115000"/>
              </a:lnSpc>
              <a:spcBef>
                <a:spcPts val="1000"/>
              </a:spcBef>
              <a:spcAft>
                <a:spcPts val="0"/>
              </a:spcAft>
              <a:buSzPts val="1800"/>
              <a:buFont typeface="Avenir"/>
              <a:buChar char="●"/>
              <a:defRPr sz="1800">
                <a:latin typeface="Poppins"/>
                <a:ea typeface="Poppins"/>
                <a:cs typeface="Poppins"/>
                <a:sym typeface="Avenir"/>
              </a:defRPr>
            </a:lvl1pPr>
            <a:lvl2pPr marL="914400" lvl="1" indent="-342900" rtl="0">
              <a:lnSpc>
                <a:spcPct val="115000"/>
              </a:lnSpc>
              <a:spcBef>
                <a:spcPts val="500"/>
              </a:spcBef>
              <a:spcAft>
                <a:spcPts val="0"/>
              </a:spcAft>
              <a:buSzPts val="1800"/>
              <a:buFont typeface="Avenir"/>
              <a:buChar char="○"/>
              <a:defRPr sz="1800">
                <a:latin typeface="Avenir"/>
                <a:ea typeface="Avenir"/>
                <a:cs typeface="Avenir"/>
                <a:sym typeface="Avenir"/>
              </a:defRPr>
            </a:lvl2pPr>
            <a:lvl3pPr marL="1371600" lvl="2" indent="-342900" rtl="0">
              <a:lnSpc>
                <a:spcPct val="115000"/>
              </a:lnSpc>
              <a:spcBef>
                <a:spcPts val="500"/>
              </a:spcBef>
              <a:spcAft>
                <a:spcPts val="0"/>
              </a:spcAft>
              <a:buSzPts val="1800"/>
              <a:buFont typeface="Avenir"/>
              <a:buChar char="■"/>
              <a:defRPr sz="1800">
                <a:latin typeface="Avenir"/>
                <a:ea typeface="Avenir"/>
                <a:cs typeface="Avenir"/>
                <a:sym typeface="Avenir"/>
              </a:defRPr>
            </a:lvl3pPr>
            <a:lvl4pPr marL="1828800" lvl="3" indent="-342900" rtl="0">
              <a:lnSpc>
                <a:spcPct val="115000"/>
              </a:lnSpc>
              <a:spcBef>
                <a:spcPts val="500"/>
              </a:spcBef>
              <a:spcAft>
                <a:spcPts val="0"/>
              </a:spcAft>
              <a:buSzPts val="1800"/>
              <a:buFont typeface="Avenir"/>
              <a:buChar char="●"/>
              <a:defRPr>
                <a:latin typeface="Avenir"/>
                <a:ea typeface="Avenir"/>
                <a:cs typeface="Avenir"/>
                <a:sym typeface="Avenir"/>
              </a:defRPr>
            </a:lvl4pPr>
            <a:lvl5pPr marL="2286000" lvl="4" indent="-342900" rtl="0">
              <a:lnSpc>
                <a:spcPct val="115000"/>
              </a:lnSpc>
              <a:spcBef>
                <a:spcPts val="500"/>
              </a:spcBef>
              <a:spcAft>
                <a:spcPts val="0"/>
              </a:spcAft>
              <a:buSzPts val="1800"/>
              <a:buFont typeface="Avenir"/>
              <a:buChar char="○"/>
              <a:defRPr>
                <a:latin typeface="Avenir"/>
                <a:ea typeface="Avenir"/>
                <a:cs typeface="Avenir"/>
                <a:sym typeface="Avenir"/>
              </a:defRPr>
            </a:lvl5pPr>
            <a:lvl6pPr marL="2743200" lvl="5" indent="-342900" rtl="0">
              <a:lnSpc>
                <a:spcPct val="115000"/>
              </a:lnSpc>
              <a:spcBef>
                <a:spcPts val="500"/>
              </a:spcBef>
              <a:spcAft>
                <a:spcPts val="0"/>
              </a:spcAft>
              <a:buSzPts val="1800"/>
              <a:buFont typeface="Avenir"/>
              <a:buChar char="■"/>
              <a:defRPr>
                <a:latin typeface="Avenir"/>
                <a:ea typeface="Avenir"/>
                <a:cs typeface="Avenir"/>
                <a:sym typeface="Avenir"/>
              </a:defRPr>
            </a:lvl6pPr>
            <a:lvl7pPr marL="3200400" lvl="6" indent="-342900" rtl="0">
              <a:lnSpc>
                <a:spcPct val="115000"/>
              </a:lnSpc>
              <a:spcBef>
                <a:spcPts val="500"/>
              </a:spcBef>
              <a:spcAft>
                <a:spcPts val="0"/>
              </a:spcAft>
              <a:buSzPts val="1800"/>
              <a:buFont typeface="Avenir"/>
              <a:buChar char="●"/>
              <a:defRPr>
                <a:latin typeface="Avenir"/>
                <a:ea typeface="Avenir"/>
                <a:cs typeface="Avenir"/>
                <a:sym typeface="Avenir"/>
              </a:defRPr>
            </a:lvl7pPr>
            <a:lvl8pPr marL="3657600" lvl="7" indent="-342900" rtl="0">
              <a:lnSpc>
                <a:spcPct val="115000"/>
              </a:lnSpc>
              <a:spcBef>
                <a:spcPts val="500"/>
              </a:spcBef>
              <a:spcAft>
                <a:spcPts val="0"/>
              </a:spcAft>
              <a:buSzPts val="1800"/>
              <a:buFont typeface="Avenir"/>
              <a:buChar char="○"/>
              <a:defRPr>
                <a:latin typeface="Avenir"/>
                <a:ea typeface="Avenir"/>
                <a:cs typeface="Avenir"/>
                <a:sym typeface="Avenir"/>
              </a:defRPr>
            </a:lvl8pPr>
            <a:lvl9pPr marL="4114800" lvl="8" indent="-342900" rtl="0">
              <a:lnSpc>
                <a:spcPct val="115000"/>
              </a:lnSpc>
              <a:spcBef>
                <a:spcPts val="500"/>
              </a:spcBef>
              <a:spcAft>
                <a:spcPts val="0"/>
              </a:spcAft>
              <a:buSzPts val="1800"/>
              <a:buFont typeface="Avenir"/>
              <a:buChar char="■"/>
              <a:defRPr>
                <a:latin typeface="Avenir"/>
                <a:ea typeface="Avenir"/>
                <a:cs typeface="Avenir"/>
                <a:sym typeface="Avenir"/>
              </a:defRPr>
            </a:lvl9pPr>
          </a:lstStyle>
          <a:p>
            <a:endParaRPr dirty="0"/>
          </a:p>
        </p:txBody>
      </p:sp>
      <p:sp>
        <p:nvSpPr>
          <p:cNvPr id="167" name="Google Shape;167;p21"/>
          <p:cNvSpPr txBox="1">
            <a:spLocks noGrp="1"/>
          </p:cNvSpPr>
          <p:nvPr>
            <p:ph type="subTitle" idx="2"/>
          </p:nvPr>
        </p:nvSpPr>
        <p:spPr>
          <a:xfrm>
            <a:off x="581300" y="1676350"/>
            <a:ext cx="7608300" cy="367800"/>
          </a:xfrm>
          <a:prstGeom prst="rect">
            <a:avLst/>
          </a:prstGeom>
        </p:spPr>
        <p:txBody>
          <a:bodyPr spcFirstLastPara="1" wrap="square" lIns="91425" tIns="45700" rIns="91425" bIns="45700" anchor="t" anchorCtr="0">
            <a:normAutofit/>
          </a:bodyPr>
          <a:lstStyle>
            <a:lvl1pPr lvl="0" rtl="0">
              <a:spcBef>
                <a:spcPts val="1000"/>
              </a:spcBef>
              <a:spcAft>
                <a:spcPts val="0"/>
              </a:spcAft>
              <a:buClr>
                <a:schemeClr val="accent1"/>
              </a:buClr>
              <a:buSzPts val="2200"/>
              <a:buFont typeface="Avenir"/>
              <a:buNone/>
              <a:defRPr sz="2200" b="1">
                <a:solidFill>
                  <a:schemeClr val="accent1"/>
                </a:solidFill>
                <a:latin typeface="Poppins"/>
                <a:ea typeface="Poppins"/>
                <a:cs typeface="Poppins"/>
                <a:sym typeface="Avenir"/>
              </a:defRPr>
            </a:lvl1pPr>
            <a:lvl2pPr lvl="1" rtl="0">
              <a:spcBef>
                <a:spcPts val="500"/>
              </a:spcBef>
              <a:spcAft>
                <a:spcPts val="0"/>
              </a:spcAft>
              <a:buSzPts val="1800"/>
              <a:buFont typeface="Avenir"/>
              <a:buNone/>
              <a:defRPr sz="1800" b="1">
                <a:latin typeface="Avenir"/>
                <a:ea typeface="Avenir"/>
                <a:cs typeface="Avenir"/>
                <a:sym typeface="Avenir"/>
              </a:defRPr>
            </a:lvl2pPr>
            <a:lvl3pPr lvl="2" rtl="0">
              <a:spcBef>
                <a:spcPts val="500"/>
              </a:spcBef>
              <a:spcAft>
                <a:spcPts val="0"/>
              </a:spcAft>
              <a:buSzPts val="1800"/>
              <a:buFont typeface="Avenir"/>
              <a:buNone/>
              <a:defRPr sz="1800" b="1">
                <a:latin typeface="Avenir"/>
                <a:ea typeface="Avenir"/>
                <a:cs typeface="Avenir"/>
                <a:sym typeface="Avenir"/>
              </a:defRPr>
            </a:lvl3pPr>
            <a:lvl4pPr lvl="3" rtl="0">
              <a:spcBef>
                <a:spcPts val="500"/>
              </a:spcBef>
              <a:spcAft>
                <a:spcPts val="0"/>
              </a:spcAft>
              <a:buSzPts val="1800"/>
              <a:buFont typeface="Avenir"/>
              <a:buNone/>
              <a:defRPr b="1">
                <a:latin typeface="Avenir"/>
                <a:ea typeface="Avenir"/>
                <a:cs typeface="Avenir"/>
                <a:sym typeface="Avenir"/>
              </a:defRPr>
            </a:lvl4pPr>
            <a:lvl5pPr lvl="4" rtl="0">
              <a:spcBef>
                <a:spcPts val="500"/>
              </a:spcBef>
              <a:spcAft>
                <a:spcPts val="0"/>
              </a:spcAft>
              <a:buSzPts val="1800"/>
              <a:buFont typeface="Avenir"/>
              <a:buNone/>
              <a:defRPr b="1">
                <a:latin typeface="Avenir"/>
                <a:ea typeface="Avenir"/>
                <a:cs typeface="Avenir"/>
                <a:sym typeface="Avenir"/>
              </a:defRPr>
            </a:lvl5pPr>
            <a:lvl6pPr lvl="5" rtl="0">
              <a:spcBef>
                <a:spcPts val="500"/>
              </a:spcBef>
              <a:spcAft>
                <a:spcPts val="0"/>
              </a:spcAft>
              <a:buSzPts val="1800"/>
              <a:buFont typeface="Avenir"/>
              <a:buNone/>
              <a:defRPr b="1">
                <a:latin typeface="Avenir"/>
                <a:ea typeface="Avenir"/>
                <a:cs typeface="Avenir"/>
                <a:sym typeface="Avenir"/>
              </a:defRPr>
            </a:lvl6pPr>
            <a:lvl7pPr lvl="6" rtl="0">
              <a:spcBef>
                <a:spcPts val="500"/>
              </a:spcBef>
              <a:spcAft>
                <a:spcPts val="0"/>
              </a:spcAft>
              <a:buSzPts val="1800"/>
              <a:buFont typeface="Avenir"/>
              <a:buNone/>
              <a:defRPr b="1">
                <a:latin typeface="Avenir"/>
                <a:ea typeface="Avenir"/>
                <a:cs typeface="Avenir"/>
                <a:sym typeface="Avenir"/>
              </a:defRPr>
            </a:lvl7pPr>
            <a:lvl8pPr lvl="7" rtl="0">
              <a:spcBef>
                <a:spcPts val="500"/>
              </a:spcBef>
              <a:spcAft>
                <a:spcPts val="0"/>
              </a:spcAft>
              <a:buSzPts val="1800"/>
              <a:buFont typeface="Avenir"/>
              <a:buNone/>
              <a:defRPr b="1">
                <a:latin typeface="Avenir"/>
                <a:ea typeface="Avenir"/>
                <a:cs typeface="Avenir"/>
                <a:sym typeface="Avenir"/>
              </a:defRPr>
            </a:lvl8pPr>
            <a:lvl9pPr lvl="8" rtl="0">
              <a:spcBef>
                <a:spcPts val="500"/>
              </a:spcBef>
              <a:spcAft>
                <a:spcPts val="0"/>
              </a:spcAft>
              <a:buSzPts val="1800"/>
              <a:buFont typeface="Avenir"/>
              <a:buNone/>
              <a:defRPr b="1">
                <a:latin typeface="Avenir"/>
                <a:ea typeface="Avenir"/>
                <a:cs typeface="Avenir"/>
                <a:sym typeface="Avenir"/>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2 No Image - Green">
  <p:cSld name="CUSTOM_2_1_1_1_1_1_1_1">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581300" y="0"/>
            <a:ext cx="10854600" cy="1166400"/>
          </a:xfrm>
          <a:prstGeom prst="rect">
            <a:avLst/>
          </a:prstGeom>
        </p:spPr>
        <p:txBody>
          <a:bodyPr spcFirstLastPara="1" wrap="square" lIns="91425" tIns="45700" rIns="91425" bIns="45700" anchor="ctr" anchorCtr="0">
            <a:normAutofit/>
          </a:bodyPr>
          <a:lstStyle>
            <a:lvl1pPr lvl="0" rtl="0">
              <a:spcBef>
                <a:spcPts val="0"/>
              </a:spcBef>
              <a:spcAft>
                <a:spcPts val="0"/>
              </a:spcAft>
              <a:buClr>
                <a:schemeClr val="lt1"/>
              </a:buClr>
              <a:buSzPts val="3000"/>
              <a:buFont typeface="Avenir"/>
              <a:buNone/>
              <a:defRPr sz="3000" b="1">
                <a:solidFill>
                  <a:schemeClr val="lt1"/>
                </a:solidFill>
                <a:latin typeface="Avenir"/>
                <a:ea typeface="Avenir"/>
                <a:cs typeface="Avenir"/>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sp>
        <p:nvSpPr>
          <p:cNvPr id="170" name="Google Shape;170;p22"/>
          <p:cNvSpPr/>
          <p:nvPr/>
        </p:nvSpPr>
        <p:spPr>
          <a:xfrm>
            <a:off x="8122800" y="6660950"/>
            <a:ext cx="4069200" cy="37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2"/>
          <p:cNvGrpSpPr/>
          <p:nvPr/>
        </p:nvGrpSpPr>
        <p:grpSpPr>
          <a:xfrm>
            <a:off x="-63050" y="-75750"/>
            <a:ext cx="12318000" cy="1544588"/>
            <a:chOff x="-63050" y="-75750"/>
            <a:chExt cx="12318000" cy="1544588"/>
          </a:xfrm>
        </p:grpSpPr>
        <p:sp>
          <p:nvSpPr>
            <p:cNvPr id="172" name="Google Shape;172;p22"/>
            <p:cNvSpPr/>
            <p:nvPr/>
          </p:nvSpPr>
          <p:spPr>
            <a:xfrm>
              <a:off x="601725" y="842713"/>
              <a:ext cx="633675" cy="626125"/>
            </a:xfrm>
            <a:prstGeom prst="flowChartDecision">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p:nvPr/>
          </p:nvSpPr>
          <p:spPr>
            <a:xfrm>
              <a:off x="-63050" y="-75750"/>
              <a:ext cx="12318000" cy="1242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22"/>
          <p:cNvSpPr txBox="1">
            <a:spLocks noGrp="1"/>
          </p:cNvSpPr>
          <p:nvPr>
            <p:ph type="title" idx="2"/>
          </p:nvPr>
        </p:nvSpPr>
        <p:spPr>
          <a:xfrm>
            <a:off x="581300" y="0"/>
            <a:ext cx="10854600" cy="1166400"/>
          </a:xfrm>
          <a:prstGeom prst="rect">
            <a:avLst/>
          </a:prstGeom>
        </p:spPr>
        <p:txBody>
          <a:bodyPr spcFirstLastPara="1" wrap="square" lIns="91425" tIns="45700" rIns="91425" bIns="45700" anchor="ctr" anchorCtr="0">
            <a:noAutofit/>
          </a:bodyPr>
          <a:lstStyle>
            <a:lvl1pPr lvl="0" rtl="0">
              <a:spcBef>
                <a:spcPts val="0"/>
              </a:spcBef>
              <a:spcAft>
                <a:spcPts val="0"/>
              </a:spcAft>
              <a:buClr>
                <a:schemeClr val="lt1"/>
              </a:buClr>
              <a:buSzPts val="3600"/>
              <a:buFont typeface="Avenir"/>
              <a:buNone/>
              <a:defRPr sz="3600" b="1">
                <a:solidFill>
                  <a:schemeClr val="lt1"/>
                </a:solidFill>
                <a:latin typeface="Poppins"/>
                <a:ea typeface="Poppins"/>
                <a:cs typeface="Poppins"/>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sp>
        <p:nvSpPr>
          <p:cNvPr id="175" name="Google Shape;175;p22"/>
          <p:cNvSpPr txBox="1">
            <a:spLocks noGrp="1"/>
          </p:cNvSpPr>
          <p:nvPr>
            <p:ph type="body" idx="1"/>
          </p:nvPr>
        </p:nvSpPr>
        <p:spPr>
          <a:xfrm>
            <a:off x="581300" y="2175600"/>
            <a:ext cx="11053800" cy="3993900"/>
          </a:xfrm>
          <a:prstGeom prst="rect">
            <a:avLst/>
          </a:prstGeom>
        </p:spPr>
        <p:txBody>
          <a:bodyPr spcFirstLastPara="1" wrap="square" lIns="91425" tIns="45700" rIns="91425" bIns="45700" anchor="t" anchorCtr="0">
            <a:normAutofit/>
          </a:bodyPr>
          <a:lstStyle>
            <a:lvl1pPr marL="457200" lvl="0" indent="-342900" rtl="0">
              <a:lnSpc>
                <a:spcPct val="115000"/>
              </a:lnSpc>
              <a:spcBef>
                <a:spcPts val="1000"/>
              </a:spcBef>
              <a:spcAft>
                <a:spcPts val="0"/>
              </a:spcAft>
              <a:buSzPts val="1800"/>
              <a:buFont typeface="Avenir"/>
              <a:buChar char="●"/>
              <a:defRPr sz="1800">
                <a:latin typeface="Poppins"/>
                <a:ea typeface="Poppins"/>
                <a:cs typeface="Poppins"/>
                <a:sym typeface="Avenir"/>
              </a:defRPr>
            </a:lvl1pPr>
            <a:lvl2pPr marL="914400" lvl="1" indent="-342900" rtl="0">
              <a:lnSpc>
                <a:spcPct val="115000"/>
              </a:lnSpc>
              <a:spcBef>
                <a:spcPts val="500"/>
              </a:spcBef>
              <a:spcAft>
                <a:spcPts val="0"/>
              </a:spcAft>
              <a:buSzPts val="1800"/>
              <a:buFont typeface="Avenir"/>
              <a:buChar char="○"/>
              <a:defRPr sz="1800">
                <a:latin typeface="Avenir"/>
                <a:ea typeface="Avenir"/>
                <a:cs typeface="Avenir"/>
                <a:sym typeface="Avenir"/>
              </a:defRPr>
            </a:lvl2pPr>
            <a:lvl3pPr marL="1371600" lvl="2" indent="-342900" rtl="0">
              <a:lnSpc>
                <a:spcPct val="115000"/>
              </a:lnSpc>
              <a:spcBef>
                <a:spcPts val="500"/>
              </a:spcBef>
              <a:spcAft>
                <a:spcPts val="0"/>
              </a:spcAft>
              <a:buSzPts val="1800"/>
              <a:buFont typeface="Avenir"/>
              <a:buChar char="■"/>
              <a:defRPr sz="1800">
                <a:latin typeface="Avenir"/>
                <a:ea typeface="Avenir"/>
                <a:cs typeface="Avenir"/>
                <a:sym typeface="Avenir"/>
              </a:defRPr>
            </a:lvl3pPr>
            <a:lvl4pPr marL="1828800" lvl="3" indent="-342900" rtl="0">
              <a:lnSpc>
                <a:spcPct val="115000"/>
              </a:lnSpc>
              <a:spcBef>
                <a:spcPts val="500"/>
              </a:spcBef>
              <a:spcAft>
                <a:spcPts val="0"/>
              </a:spcAft>
              <a:buSzPts val="1800"/>
              <a:buFont typeface="Avenir"/>
              <a:buChar char="●"/>
              <a:defRPr>
                <a:latin typeface="Avenir"/>
                <a:ea typeface="Avenir"/>
                <a:cs typeface="Avenir"/>
                <a:sym typeface="Avenir"/>
              </a:defRPr>
            </a:lvl4pPr>
            <a:lvl5pPr marL="2286000" lvl="4" indent="-342900" rtl="0">
              <a:lnSpc>
                <a:spcPct val="115000"/>
              </a:lnSpc>
              <a:spcBef>
                <a:spcPts val="500"/>
              </a:spcBef>
              <a:spcAft>
                <a:spcPts val="0"/>
              </a:spcAft>
              <a:buSzPts val="1800"/>
              <a:buFont typeface="Avenir"/>
              <a:buChar char="○"/>
              <a:defRPr>
                <a:latin typeface="Avenir"/>
                <a:ea typeface="Avenir"/>
                <a:cs typeface="Avenir"/>
                <a:sym typeface="Avenir"/>
              </a:defRPr>
            </a:lvl5pPr>
            <a:lvl6pPr marL="2743200" lvl="5" indent="-342900" rtl="0">
              <a:lnSpc>
                <a:spcPct val="115000"/>
              </a:lnSpc>
              <a:spcBef>
                <a:spcPts val="500"/>
              </a:spcBef>
              <a:spcAft>
                <a:spcPts val="0"/>
              </a:spcAft>
              <a:buSzPts val="1800"/>
              <a:buFont typeface="Avenir"/>
              <a:buChar char="■"/>
              <a:defRPr>
                <a:latin typeface="Avenir"/>
                <a:ea typeface="Avenir"/>
                <a:cs typeface="Avenir"/>
                <a:sym typeface="Avenir"/>
              </a:defRPr>
            </a:lvl6pPr>
            <a:lvl7pPr marL="3200400" lvl="6" indent="-342900" rtl="0">
              <a:lnSpc>
                <a:spcPct val="115000"/>
              </a:lnSpc>
              <a:spcBef>
                <a:spcPts val="500"/>
              </a:spcBef>
              <a:spcAft>
                <a:spcPts val="0"/>
              </a:spcAft>
              <a:buSzPts val="1800"/>
              <a:buFont typeface="Avenir"/>
              <a:buChar char="●"/>
              <a:defRPr>
                <a:latin typeface="Avenir"/>
                <a:ea typeface="Avenir"/>
                <a:cs typeface="Avenir"/>
                <a:sym typeface="Avenir"/>
              </a:defRPr>
            </a:lvl7pPr>
            <a:lvl8pPr marL="3657600" lvl="7" indent="-342900" rtl="0">
              <a:lnSpc>
                <a:spcPct val="115000"/>
              </a:lnSpc>
              <a:spcBef>
                <a:spcPts val="500"/>
              </a:spcBef>
              <a:spcAft>
                <a:spcPts val="0"/>
              </a:spcAft>
              <a:buSzPts val="1800"/>
              <a:buFont typeface="Avenir"/>
              <a:buChar char="○"/>
              <a:defRPr>
                <a:latin typeface="Avenir"/>
                <a:ea typeface="Avenir"/>
                <a:cs typeface="Avenir"/>
                <a:sym typeface="Avenir"/>
              </a:defRPr>
            </a:lvl8pPr>
            <a:lvl9pPr marL="4114800" lvl="8" indent="-342900" rtl="0">
              <a:lnSpc>
                <a:spcPct val="115000"/>
              </a:lnSpc>
              <a:spcBef>
                <a:spcPts val="500"/>
              </a:spcBef>
              <a:spcAft>
                <a:spcPts val="0"/>
              </a:spcAft>
              <a:buSzPts val="1800"/>
              <a:buFont typeface="Avenir"/>
              <a:buChar char="■"/>
              <a:defRPr>
                <a:latin typeface="Avenir"/>
                <a:ea typeface="Avenir"/>
                <a:cs typeface="Avenir"/>
                <a:sym typeface="Avenir"/>
              </a:defRPr>
            </a:lvl9pPr>
          </a:lstStyle>
          <a:p>
            <a:endParaRPr dirty="0"/>
          </a:p>
        </p:txBody>
      </p:sp>
      <p:sp>
        <p:nvSpPr>
          <p:cNvPr id="176" name="Google Shape;176;p22"/>
          <p:cNvSpPr txBox="1">
            <a:spLocks noGrp="1"/>
          </p:cNvSpPr>
          <p:nvPr>
            <p:ph type="subTitle" idx="3"/>
          </p:nvPr>
        </p:nvSpPr>
        <p:spPr>
          <a:xfrm>
            <a:off x="581300" y="1676350"/>
            <a:ext cx="7608300" cy="367800"/>
          </a:xfrm>
          <a:prstGeom prst="rect">
            <a:avLst/>
          </a:prstGeom>
        </p:spPr>
        <p:txBody>
          <a:bodyPr spcFirstLastPara="1" wrap="square" lIns="91425" tIns="45700" rIns="91425" bIns="45700" anchor="t" anchorCtr="0">
            <a:normAutofit/>
          </a:bodyPr>
          <a:lstStyle>
            <a:lvl1pPr lvl="0" rtl="0">
              <a:spcBef>
                <a:spcPts val="1000"/>
              </a:spcBef>
              <a:spcAft>
                <a:spcPts val="0"/>
              </a:spcAft>
              <a:buClr>
                <a:schemeClr val="accent1"/>
              </a:buClr>
              <a:buSzPts val="2200"/>
              <a:buFont typeface="Avenir"/>
              <a:buNone/>
              <a:defRPr sz="2200" b="1">
                <a:solidFill>
                  <a:schemeClr val="accent1"/>
                </a:solidFill>
                <a:latin typeface="Poppins"/>
                <a:ea typeface="Poppins"/>
                <a:cs typeface="Poppins"/>
                <a:sym typeface="Avenir"/>
              </a:defRPr>
            </a:lvl1pPr>
            <a:lvl2pPr lvl="1" rtl="0">
              <a:spcBef>
                <a:spcPts val="500"/>
              </a:spcBef>
              <a:spcAft>
                <a:spcPts val="0"/>
              </a:spcAft>
              <a:buSzPts val="1800"/>
              <a:buFont typeface="Avenir"/>
              <a:buNone/>
              <a:defRPr sz="1800" b="1">
                <a:latin typeface="Avenir"/>
                <a:ea typeface="Avenir"/>
                <a:cs typeface="Avenir"/>
                <a:sym typeface="Avenir"/>
              </a:defRPr>
            </a:lvl2pPr>
            <a:lvl3pPr lvl="2" rtl="0">
              <a:spcBef>
                <a:spcPts val="500"/>
              </a:spcBef>
              <a:spcAft>
                <a:spcPts val="0"/>
              </a:spcAft>
              <a:buSzPts val="1800"/>
              <a:buFont typeface="Avenir"/>
              <a:buNone/>
              <a:defRPr sz="1800" b="1">
                <a:latin typeface="Avenir"/>
                <a:ea typeface="Avenir"/>
                <a:cs typeface="Avenir"/>
                <a:sym typeface="Avenir"/>
              </a:defRPr>
            </a:lvl3pPr>
            <a:lvl4pPr lvl="3" rtl="0">
              <a:spcBef>
                <a:spcPts val="500"/>
              </a:spcBef>
              <a:spcAft>
                <a:spcPts val="0"/>
              </a:spcAft>
              <a:buSzPts val="1800"/>
              <a:buFont typeface="Avenir"/>
              <a:buNone/>
              <a:defRPr b="1">
                <a:latin typeface="Avenir"/>
                <a:ea typeface="Avenir"/>
                <a:cs typeface="Avenir"/>
                <a:sym typeface="Avenir"/>
              </a:defRPr>
            </a:lvl4pPr>
            <a:lvl5pPr lvl="4" rtl="0">
              <a:spcBef>
                <a:spcPts val="500"/>
              </a:spcBef>
              <a:spcAft>
                <a:spcPts val="0"/>
              </a:spcAft>
              <a:buSzPts val="1800"/>
              <a:buFont typeface="Avenir"/>
              <a:buNone/>
              <a:defRPr b="1">
                <a:latin typeface="Avenir"/>
                <a:ea typeface="Avenir"/>
                <a:cs typeface="Avenir"/>
                <a:sym typeface="Avenir"/>
              </a:defRPr>
            </a:lvl5pPr>
            <a:lvl6pPr lvl="5" rtl="0">
              <a:spcBef>
                <a:spcPts val="500"/>
              </a:spcBef>
              <a:spcAft>
                <a:spcPts val="0"/>
              </a:spcAft>
              <a:buSzPts val="1800"/>
              <a:buFont typeface="Avenir"/>
              <a:buNone/>
              <a:defRPr b="1">
                <a:latin typeface="Avenir"/>
                <a:ea typeface="Avenir"/>
                <a:cs typeface="Avenir"/>
                <a:sym typeface="Avenir"/>
              </a:defRPr>
            </a:lvl6pPr>
            <a:lvl7pPr lvl="6" rtl="0">
              <a:spcBef>
                <a:spcPts val="500"/>
              </a:spcBef>
              <a:spcAft>
                <a:spcPts val="0"/>
              </a:spcAft>
              <a:buSzPts val="1800"/>
              <a:buFont typeface="Avenir"/>
              <a:buNone/>
              <a:defRPr b="1">
                <a:latin typeface="Avenir"/>
                <a:ea typeface="Avenir"/>
                <a:cs typeface="Avenir"/>
                <a:sym typeface="Avenir"/>
              </a:defRPr>
            </a:lvl7pPr>
            <a:lvl8pPr lvl="7" rtl="0">
              <a:spcBef>
                <a:spcPts val="500"/>
              </a:spcBef>
              <a:spcAft>
                <a:spcPts val="0"/>
              </a:spcAft>
              <a:buSzPts val="1800"/>
              <a:buFont typeface="Avenir"/>
              <a:buNone/>
              <a:defRPr b="1">
                <a:latin typeface="Avenir"/>
                <a:ea typeface="Avenir"/>
                <a:cs typeface="Avenir"/>
                <a:sym typeface="Avenir"/>
              </a:defRPr>
            </a:lvl8pPr>
            <a:lvl9pPr lvl="8" rtl="0">
              <a:spcBef>
                <a:spcPts val="500"/>
              </a:spcBef>
              <a:spcAft>
                <a:spcPts val="0"/>
              </a:spcAft>
              <a:buSzPts val="1800"/>
              <a:buFont typeface="Avenir"/>
              <a:buNone/>
              <a:defRPr b="1">
                <a:latin typeface="Avenir"/>
                <a:ea typeface="Avenir"/>
                <a:cs typeface="Avenir"/>
                <a:sym typeface="Avenir"/>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2 No Image - Yellow">
  <p:cSld name="CUSTOM_2_1_1_1_1_1_1_1_1">
    <p:spTree>
      <p:nvGrpSpPr>
        <p:cNvPr id="1" name="Shape 177"/>
        <p:cNvGrpSpPr/>
        <p:nvPr/>
      </p:nvGrpSpPr>
      <p:grpSpPr>
        <a:xfrm>
          <a:off x="0" y="0"/>
          <a:ext cx="0" cy="0"/>
          <a:chOff x="0" y="0"/>
          <a:chExt cx="0" cy="0"/>
        </a:xfrm>
      </p:grpSpPr>
      <p:grpSp>
        <p:nvGrpSpPr>
          <p:cNvPr id="178" name="Google Shape;178;p23"/>
          <p:cNvGrpSpPr/>
          <p:nvPr/>
        </p:nvGrpSpPr>
        <p:grpSpPr>
          <a:xfrm>
            <a:off x="-63050" y="-75750"/>
            <a:ext cx="12318000" cy="1544588"/>
            <a:chOff x="-63050" y="-75750"/>
            <a:chExt cx="12318000" cy="1544588"/>
          </a:xfrm>
        </p:grpSpPr>
        <p:sp>
          <p:nvSpPr>
            <p:cNvPr id="179" name="Google Shape;179;p23"/>
            <p:cNvSpPr/>
            <p:nvPr/>
          </p:nvSpPr>
          <p:spPr>
            <a:xfrm>
              <a:off x="601725" y="842713"/>
              <a:ext cx="633675" cy="626125"/>
            </a:xfrm>
            <a:prstGeom prst="flowChartDecision">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3"/>
            <p:cNvSpPr/>
            <p:nvPr/>
          </p:nvSpPr>
          <p:spPr>
            <a:xfrm>
              <a:off x="-63050" y="-75750"/>
              <a:ext cx="12318000" cy="1242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23"/>
          <p:cNvSpPr/>
          <p:nvPr/>
        </p:nvSpPr>
        <p:spPr>
          <a:xfrm>
            <a:off x="8122800" y="6660950"/>
            <a:ext cx="4069200" cy="37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txBox="1">
            <a:spLocks noGrp="1"/>
          </p:cNvSpPr>
          <p:nvPr>
            <p:ph type="title"/>
          </p:nvPr>
        </p:nvSpPr>
        <p:spPr>
          <a:xfrm>
            <a:off x="581300" y="0"/>
            <a:ext cx="10854600" cy="1166400"/>
          </a:xfrm>
          <a:prstGeom prst="rect">
            <a:avLst/>
          </a:prstGeom>
        </p:spPr>
        <p:txBody>
          <a:bodyPr spcFirstLastPara="1" wrap="square" lIns="91425" tIns="45700" rIns="91425" bIns="45700" anchor="ctr" anchorCtr="0">
            <a:noAutofit/>
          </a:bodyPr>
          <a:lstStyle>
            <a:lvl1pPr lvl="0" rtl="0">
              <a:spcBef>
                <a:spcPts val="0"/>
              </a:spcBef>
              <a:spcAft>
                <a:spcPts val="0"/>
              </a:spcAft>
              <a:buClr>
                <a:schemeClr val="lt1"/>
              </a:buClr>
              <a:buSzPts val="3600"/>
              <a:buFont typeface="Avenir"/>
              <a:buNone/>
              <a:defRPr sz="3600" b="1">
                <a:solidFill>
                  <a:schemeClr val="lt1"/>
                </a:solidFill>
                <a:latin typeface="Poppins"/>
                <a:ea typeface="Poppins"/>
                <a:cs typeface="Poppins"/>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sp>
        <p:nvSpPr>
          <p:cNvPr id="183" name="Google Shape;183;p23"/>
          <p:cNvSpPr txBox="1">
            <a:spLocks noGrp="1"/>
          </p:cNvSpPr>
          <p:nvPr>
            <p:ph type="body" idx="1"/>
          </p:nvPr>
        </p:nvSpPr>
        <p:spPr>
          <a:xfrm>
            <a:off x="581300" y="2175600"/>
            <a:ext cx="11053800" cy="3993900"/>
          </a:xfrm>
          <a:prstGeom prst="rect">
            <a:avLst/>
          </a:prstGeom>
        </p:spPr>
        <p:txBody>
          <a:bodyPr spcFirstLastPara="1" wrap="square" lIns="91425" tIns="45700" rIns="91425" bIns="45700" anchor="t" anchorCtr="0">
            <a:normAutofit/>
          </a:bodyPr>
          <a:lstStyle>
            <a:lvl1pPr marL="457200" lvl="0" indent="-342900" rtl="0">
              <a:lnSpc>
                <a:spcPct val="115000"/>
              </a:lnSpc>
              <a:spcBef>
                <a:spcPts val="1000"/>
              </a:spcBef>
              <a:spcAft>
                <a:spcPts val="0"/>
              </a:spcAft>
              <a:buSzPts val="1800"/>
              <a:buFont typeface="Avenir"/>
              <a:buChar char="●"/>
              <a:defRPr sz="1800">
                <a:latin typeface="Poppins"/>
                <a:ea typeface="Poppins"/>
                <a:cs typeface="Poppins"/>
                <a:sym typeface="Avenir"/>
              </a:defRPr>
            </a:lvl1pPr>
            <a:lvl2pPr marL="914400" lvl="1" indent="-342900" rtl="0">
              <a:lnSpc>
                <a:spcPct val="115000"/>
              </a:lnSpc>
              <a:spcBef>
                <a:spcPts val="500"/>
              </a:spcBef>
              <a:spcAft>
                <a:spcPts val="0"/>
              </a:spcAft>
              <a:buSzPts val="1800"/>
              <a:buFont typeface="Avenir"/>
              <a:buChar char="○"/>
              <a:defRPr sz="1800">
                <a:latin typeface="Avenir"/>
                <a:ea typeface="Avenir"/>
                <a:cs typeface="Avenir"/>
                <a:sym typeface="Avenir"/>
              </a:defRPr>
            </a:lvl2pPr>
            <a:lvl3pPr marL="1371600" lvl="2" indent="-342900" rtl="0">
              <a:lnSpc>
                <a:spcPct val="115000"/>
              </a:lnSpc>
              <a:spcBef>
                <a:spcPts val="500"/>
              </a:spcBef>
              <a:spcAft>
                <a:spcPts val="0"/>
              </a:spcAft>
              <a:buSzPts val="1800"/>
              <a:buFont typeface="Avenir"/>
              <a:buChar char="■"/>
              <a:defRPr sz="1800">
                <a:latin typeface="Avenir"/>
                <a:ea typeface="Avenir"/>
                <a:cs typeface="Avenir"/>
                <a:sym typeface="Avenir"/>
              </a:defRPr>
            </a:lvl3pPr>
            <a:lvl4pPr marL="1828800" lvl="3" indent="-342900" rtl="0">
              <a:lnSpc>
                <a:spcPct val="115000"/>
              </a:lnSpc>
              <a:spcBef>
                <a:spcPts val="500"/>
              </a:spcBef>
              <a:spcAft>
                <a:spcPts val="0"/>
              </a:spcAft>
              <a:buSzPts val="1800"/>
              <a:buFont typeface="Avenir"/>
              <a:buChar char="●"/>
              <a:defRPr>
                <a:latin typeface="Avenir"/>
                <a:ea typeface="Avenir"/>
                <a:cs typeface="Avenir"/>
                <a:sym typeface="Avenir"/>
              </a:defRPr>
            </a:lvl4pPr>
            <a:lvl5pPr marL="2286000" lvl="4" indent="-342900" rtl="0">
              <a:lnSpc>
                <a:spcPct val="115000"/>
              </a:lnSpc>
              <a:spcBef>
                <a:spcPts val="500"/>
              </a:spcBef>
              <a:spcAft>
                <a:spcPts val="0"/>
              </a:spcAft>
              <a:buSzPts val="1800"/>
              <a:buFont typeface="Avenir"/>
              <a:buChar char="○"/>
              <a:defRPr>
                <a:latin typeface="Avenir"/>
                <a:ea typeface="Avenir"/>
                <a:cs typeface="Avenir"/>
                <a:sym typeface="Avenir"/>
              </a:defRPr>
            </a:lvl5pPr>
            <a:lvl6pPr marL="2743200" lvl="5" indent="-342900" rtl="0">
              <a:lnSpc>
                <a:spcPct val="115000"/>
              </a:lnSpc>
              <a:spcBef>
                <a:spcPts val="500"/>
              </a:spcBef>
              <a:spcAft>
                <a:spcPts val="0"/>
              </a:spcAft>
              <a:buSzPts val="1800"/>
              <a:buFont typeface="Avenir"/>
              <a:buChar char="■"/>
              <a:defRPr>
                <a:latin typeface="Avenir"/>
                <a:ea typeface="Avenir"/>
                <a:cs typeface="Avenir"/>
                <a:sym typeface="Avenir"/>
              </a:defRPr>
            </a:lvl6pPr>
            <a:lvl7pPr marL="3200400" lvl="6" indent="-342900" rtl="0">
              <a:lnSpc>
                <a:spcPct val="115000"/>
              </a:lnSpc>
              <a:spcBef>
                <a:spcPts val="500"/>
              </a:spcBef>
              <a:spcAft>
                <a:spcPts val="0"/>
              </a:spcAft>
              <a:buSzPts val="1800"/>
              <a:buFont typeface="Avenir"/>
              <a:buChar char="●"/>
              <a:defRPr>
                <a:latin typeface="Avenir"/>
                <a:ea typeface="Avenir"/>
                <a:cs typeface="Avenir"/>
                <a:sym typeface="Avenir"/>
              </a:defRPr>
            </a:lvl7pPr>
            <a:lvl8pPr marL="3657600" lvl="7" indent="-342900" rtl="0">
              <a:lnSpc>
                <a:spcPct val="115000"/>
              </a:lnSpc>
              <a:spcBef>
                <a:spcPts val="500"/>
              </a:spcBef>
              <a:spcAft>
                <a:spcPts val="0"/>
              </a:spcAft>
              <a:buSzPts val="1800"/>
              <a:buFont typeface="Avenir"/>
              <a:buChar char="○"/>
              <a:defRPr>
                <a:latin typeface="Avenir"/>
                <a:ea typeface="Avenir"/>
                <a:cs typeface="Avenir"/>
                <a:sym typeface="Avenir"/>
              </a:defRPr>
            </a:lvl8pPr>
            <a:lvl9pPr marL="4114800" lvl="8" indent="-342900" rtl="0">
              <a:lnSpc>
                <a:spcPct val="115000"/>
              </a:lnSpc>
              <a:spcBef>
                <a:spcPts val="500"/>
              </a:spcBef>
              <a:spcAft>
                <a:spcPts val="0"/>
              </a:spcAft>
              <a:buSzPts val="1800"/>
              <a:buFont typeface="Avenir"/>
              <a:buChar char="■"/>
              <a:defRPr>
                <a:latin typeface="Avenir"/>
                <a:ea typeface="Avenir"/>
                <a:cs typeface="Avenir"/>
                <a:sym typeface="Avenir"/>
              </a:defRPr>
            </a:lvl9pPr>
          </a:lstStyle>
          <a:p>
            <a:endParaRPr dirty="0"/>
          </a:p>
        </p:txBody>
      </p:sp>
      <p:sp>
        <p:nvSpPr>
          <p:cNvPr id="184" name="Google Shape;184;p23"/>
          <p:cNvSpPr txBox="1">
            <a:spLocks noGrp="1"/>
          </p:cNvSpPr>
          <p:nvPr>
            <p:ph type="subTitle" idx="2"/>
          </p:nvPr>
        </p:nvSpPr>
        <p:spPr>
          <a:xfrm>
            <a:off x="581300" y="1676350"/>
            <a:ext cx="7608300" cy="367800"/>
          </a:xfrm>
          <a:prstGeom prst="rect">
            <a:avLst/>
          </a:prstGeom>
        </p:spPr>
        <p:txBody>
          <a:bodyPr spcFirstLastPara="1" wrap="square" lIns="91425" tIns="45700" rIns="91425" bIns="45700" anchor="t" anchorCtr="0">
            <a:normAutofit/>
          </a:bodyPr>
          <a:lstStyle>
            <a:lvl1pPr lvl="0" rtl="0">
              <a:spcBef>
                <a:spcPts val="1000"/>
              </a:spcBef>
              <a:spcAft>
                <a:spcPts val="0"/>
              </a:spcAft>
              <a:buClr>
                <a:schemeClr val="accent1"/>
              </a:buClr>
              <a:buSzPts val="2200"/>
              <a:buFont typeface="Avenir"/>
              <a:buNone/>
              <a:defRPr sz="2200" b="1">
                <a:solidFill>
                  <a:schemeClr val="accent1"/>
                </a:solidFill>
                <a:latin typeface="Poppins"/>
                <a:ea typeface="Poppins"/>
                <a:cs typeface="Poppins"/>
                <a:sym typeface="Avenir"/>
              </a:defRPr>
            </a:lvl1pPr>
            <a:lvl2pPr lvl="1" rtl="0">
              <a:spcBef>
                <a:spcPts val="500"/>
              </a:spcBef>
              <a:spcAft>
                <a:spcPts val="0"/>
              </a:spcAft>
              <a:buSzPts val="1800"/>
              <a:buFont typeface="Avenir"/>
              <a:buNone/>
              <a:defRPr sz="1800" b="1">
                <a:latin typeface="Avenir"/>
                <a:ea typeface="Avenir"/>
                <a:cs typeface="Avenir"/>
                <a:sym typeface="Avenir"/>
              </a:defRPr>
            </a:lvl2pPr>
            <a:lvl3pPr lvl="2" rtl="0">
              <a:spcBef>
                <a:spcPts val="500"/>
              </a:spcBef>
              <a:spcAft>
                <a:spcPts val="0"/>
              </a:spcAft>
              <a:buSzPts val="1800"/>
              <a:buFont typeface="Avenir"/>
              <a:buNone/>
              <a:defRPr sz="1800" b="1">
                <a:latin typeface="Avenir"/>
                <a:ea typeface="Avenir"/>
                <a:cs typeface="Avenir"/>
                <a:sym typeface="Avenir"/>
              </a:defRPr>
            </a:lvl3pPr>
            <a:lvl4pPr lvl="3" rtl="0">
              <a:spcBef>
                <a:spcPts val="500"/>
              </a:spcBef>
              <a:spcAft>
                <a:spcPts val="0"/>
              </a:spcAft>
              <a:buSzPts val="1800"/>
              <a:buFont typeface="Avenir"/>
              <a:buNone/>
              <a:defRPr b="1">
                <a:latin typeface="Avenir"/>
                <a:ea typeface="Avenir"/>
                <a:cs typeface="Avenir"/>
                <a:sym typeface="Avenir"/>
              </a:defRPr>
            </a:lvl4pPr>
            <a:lvl5pPr lvl="4" rtl="0">
              <a:spcBef>
                <a:spcPts val="500"/>
              </a:spcBef>
              <a:spcAft>
                <a:spcPts val="0"/>
              </a:spcAft>
              <a:buSzPts val="1800"/>
              <a:buFont typeface="Avenir"/>
              <a:buNone/>
              <a:defRPr b="1">
                <a:latin typeface="Avenir"/>
                <a:ea typeface="Avenir"/>
                <a:cs typeface="Avenir"/>
                <a:sym typeface="Avenir"/>
              </a:defRPr>
            </a:lvl5pPr>
            <a:lvl6pPr lvl="5" rtl="0">
              <a:spcBef>
                <a:spcPts val="500"/>
              </a:spcBef>
              <a:spcAft>
                <a:spcPts val="0"/>
              </a:spcAft>
              <a:buSzPts val="1800"/>
              <a:buFont typeface="Avenir"/>
              <a:buNone/>
              <a:defRPr b="1">
                <a:latin typeface="Avenir"/>
                <a:ea typeface="Avenir"/>
                <a:cs typeface="Avenir"/>
                <a:sym typeface="Avenir"/>
              </a:defRPr>
            </a:lvl6pPr>
            <a:lvl7pPr lvl="6" rtl="0">
              <a:spcBef>
                <a:spcPts val="500"/>
              </a:spcBef>
              <a:spcAft>
                <a:spcPts val="0"/>
              </a:spcAft>
              <a:buSzPts val="1800"/>
              <a:buFont typeface="Avenir"/>
              <a:buNone/>
              <a:defRPr b="1">
                <a:latin typeface="Avenir"/>
                <a:ea typeface="Avenir"/>
                <a:cs typeface="Avenir"/>
                <a:sym typeface="Avenir"/>
              </a:defRPr>
            </a:lvl7pPr>
            <a:lvl8pPr lvl="7" rtl="0">
              <a:spcBef>
                <a:spcPts val="500"/>
              </a:spcBef>
              <a:spcAft>
                <a:spcPts val="0"/>
              </a:spcAft>
              <a:buSzPts val="1800"/>
              <a:buFont typeface="Avenir"/>
              <a:buNone/>
              <a:defRPr b="1">
                <a:latin typeface="Avenir"/>
                <a:ea typeface="Avenir"/>
                <a:cs typeface="Avenir"/>
                <a:sym typeface="Avenir"/>
              </a:defRPr>
            </a:lvl8pPr>
            <a:lvl9pPr lvl="8" rtl="0">
              <a:spcBef>
                <a:spcPts val="500"/>
              </a:spcBef>
              <a:spcAft>
                <a:spcPts val="0"/>
              </a:spcAft>
              <a:buSzPts val="1800"/>
              <a:buFont typeface="Avenir"/>
              <a:buNone/>
              <a:defRPr b="1">
                <a:latin typeface="Avenir"/>
                <a:ea typeface="Avenir"/>
                <a:cs typeface="Avenir"/>
                <a:sym typeface="Avenir"/>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 With Image - Blue">
  <p:cSld name="CUSTOM_2_1_1_1_1_1_1_1_1_1">
    <p:spTree>
      <p:nvGrpSpPr>
        <p:cNvPr id="1" name="Shape 185"/>
        <p:cNvGrpSpPr/>
        <p:nvPr/>
      </p:nvGrpSpPr>
      <p:grpSpPr>
        <a:xfrm>
          <a:off x="0" y="0"/>
          <a:ext cx="0" cy="0"/>
          <a:chOff x="0" y="0"/>
          <a:chExt cx="0" cy="0"/>
        </a:xfrm>
      </p:grpSpPr>
      <p:sp>
        <p:nvSpPr>
          <p:cNvPr id="186" name="Google Shape;186;p24"/>
          <p:cNvSpPr/>
          <p:nvPr/>
        </p:nvSpPr>
        <p:spPr>
          <a:xfrm>
            <a:off x="-63050" y="-93000"/>
            <a:ext cx="3195000" cy="7044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1566050" y="685800"/>
            <a:ext cx="10689900" cy="5486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txBox="1">
            <a:spLocks noGrp="1"/>
          </p:cNvSpPr>
          <p:nvPr>
            <p:ph type="body" idx="1"/>
          </p:nvPr>
        </p:nvSpPr>
        <p:spPr>
          <a:xfrm>
            <a:off x="5615750" y="2172750"/>
            <a:ext cx="5801700" cy="3290100"/>
          </a:xfrm>
          <a:prstGeom prst="rect">
            <a:avLst/>
          </a:prstGeom>
        </p:spPr>
        <p:txBody>
          <a:bodyPr spcFirstLastPara="1" wrap="square" lIns="91425" tIns="45700" rIns="91425" bIns="45700" anchor="t" anchorCtr="0">
            <a:normAutofit/>
          </a:bodyPr>
          <a:lstStyle>
            <a:lvl1pPr marL="457200" lvl="0" indent="-342900" rtl="0">
              <a:lnSpc>
                <a:spcPct val="115000"/>
              </a:lnSpc>
              <a:spcBef>
                <a:spcPts val="1000"/>
              </a:spcBef>
              <a:spcAft>
                <a:spcPts val="0"/>
              </a:spcAft>
              <a:buClr>
                <a:schemeClr val="lt1"/>
              </a:buClr>
              <a:buSzPts val="1800"/>
              <a:buFont typeface="Avenir"/>
              <a:buChar char="●"/>
              <a:defRPr sz="1800">
                <a:solidFill>
                  <a:schemeClr val="lt1"/>
                </a:solidFill>
                <a:latin typeface="Poppins"/>
                <a:ea typeface="Poppins"/>
                <a:cs typeface="Poppins"/>
                <a:sym typeface="Avenir"/>
              </a:defRPr>
            </a:lvl1pPr>
            <a:lvl2pPr marL="914400" lvl="1" indent="-342900" rtl="0">
              <a:lnSpc>
                <a:spcPct val="115000"/>
              </a:lnSpc>
              <a:spcBef>
                <a:spcPts val="500"/>
              </a:spcBef>
              <a:spcAft>
                <a:spcPts val="0"/>
              </a:spcAft>
              <a:buClr>
                <a:schemeClr val="lt1"/>
              </a:buClr>
              <a:buSzPts val="1800"/>
              <a:buFont typeface="Avenir"/>
              <a:buChar char="○"/>
              <a:defRPr sz="1800">
                <a:solidFill>
                  <a:schemeClr val="lt1"/>
                </a:solidFill>
                <a:latin typeface="Avenir"/>
                <a:ea typeface="Avenir"/>
                <a:cs typeface="Avenir"/>
                <a:sym typeface="Avenir"/>
              </a:defRPr>
            </a:lvl2pPr>
            <a:lvl3pPr marL="1371600" lvl="2" indent="-342900" rtl="0">
              <a:lnSpc>
                <a:spcPct val="115000"/>
              </a:lnSpc>
              <a:spcBef>
                <a:spcPts val="500"/>
              </a:spcBef>
              <a:spcAft>
                <a:spcPts val="0"/>
              </a:spcAft>
              <a:buClr>
                <a:schemeClr val="lt1"/>
              </a:buClr>
              <a:buSzPts val="1800"/>
              <a:buFont typeface="Avenir"/>
              <a:buChar char="■"/>
              <a:defRPr sz="1800">
                <a:solidFill>
                  <a:schemeClr val="lt1"/>
                </a:solidFill>
                <a:latin typeface="Avenir"/>
                <a:ea typeface="Avenir"/>
                <a:cs typeface="Avenir"/>
                <a:sym typeface="Avenir"/>
              </a:defRPr>
            </a:lvl3pPr>
            <a:lvl4pPr marL="1828800" lvl="3" indent="-342900" rtl="0">
              <a:lnSpc>
                <a:spcPct val="115000"/>
              </a:lnSpc>
              <a:spcBef>
                <a:spcPts val="500"/>
              </a:spcBef>
              <a:spcAft>
                <a:spcPts val="0"/>
              </a:spcAft>
              <a:buClr>
                <a:schemeClr val="lt1"/>
              </a:buClr>
              <a:buSzPts val="1800"/>
              <a:buFont typeface="Avenir"/>
              <a:buChar char="●"/>
              <a:defRPr>
                <a:solidFill>
                  <a:schemeClr val="lt1"/>
                </a:solidFill>
                <a:latin typeface="Avenir"/>
                <a:ea typeface="Avenir"/>
                <a:cs typeface="Avenir"/>
                <a:sym typeface="Avenir"/>
              </a:defRPr>
            </a:lvl4pPr>
            <a:lvl5pPr marL="2286000" lvl="4" indent="-342900" rtl="0">
              <a:lnSpc>
                <a:spcPct val="115000"/>
              </a:lnSpc>
              <a:spcBef>
                <a:spcPts val="500"/>
              </a:spcBef>
              <a:spcAft>
                <a:spcPts val="0"/>
              </a:spcAft>
              <a:buClr>
                <a:schemeClr val="lt1"/>
              </a:buClr>
              <a:buSzPts val="1800"/>
              <a:buFont typeface="Avenir"/>
              <a:buChar char="○"/>
              <a:defRPr>
                <a:solidFill>
                  <a:schemeClr val="lt1"/>
                </a:solidFill>
                <a:latin typeface="Avenir"/>
                <a:ea typeface="Avenir"/>
                <a:cs typeface="Avenir"/>
                <a:sym typeface="Avenir"/>
              </a:defRPr>
            </a:lvl5pPr>
            <a:lvl6pPr marL="2743200" lvl="5" indent="-342900" rtl="0">
              <a:lnSpc>
                <a:spcPct val="115000"/>
              </a:lnSpc>
              <a:spcBef>
                <a:spcPts val="500"/>
              </a:spcBef>
              <a:spcAft>
                <a:spcPts val="0"/>
              </a:spcAft>
              <a:buClr>
                <a:schemeClr val="lt1"/>
              </a:buClr>
              <a:buSzPts val="1800"/>
              <a:buFont typeface="Avenir"/>
              <a:buChar char="■"/>
              <a:defRPr>
                <a:solidFill>
                  <a:schemeClr val="lt1"/>
                </a:solidFill>
                <a:latin typeface="Avenir"/>
                <a:ea typeface="Avenir"/>
                <a:cs typeface="Avenir"/>
                <a:sym typeface="Avenir"/>
              </a:defRPr>
            </a:lvl6pPr>
            <a:lvl7pPr marL="3200400" lvl="6" indent="-342900" rtl="0">
              <a:lnSpc>
                <a:spcPct val="115000"/>
              </a:lnSpc>
              <a:spcBef>
                <a:spcPts val="500"/>
              </a:spcBef>
              <a:spcAft>
                <a:spcPts val="0"/>
              </a:spcAft>
              <a:buClr>
                <a:schemeClr val="lt1"/>
              </a:buClr>
              <a:buSzPts val="1800"/>
              <a:buFont typeface="Avenir"/>
              <a:buChar char="●"/>
              <a:defRPr>
                <a:solidFill>
                  <a:schemeClr val="lt1"/>
                </a:solidFill>
                <a:latin typeface="Avenir"/>
                <a:ea typeface="Avenir"/>
                <a:cs typeface="Avenir"/>
                <a:sym typeface="Avenir"/>
              </a:defRPr>
            </a:lvl7pPr>
            <a:lvl8pPr marL="3657600" lvl="7" indent="-342900" rtl="0">
              <a:lnSpc>
                <a:spcPct val="115000"/>
              </a:lnSpc>
              <a:spcBef>
                <a:spcPts val="500"/>
              </a:spcBef>
              <a:spcAft>
                <a:spcPts val="0"/>
              </a:spcAft>
              <a:buClr>
                <a:schemeClr val="lt1"/>
              </a:buClr>
              <a:buSzPts val="1800"/>
              <a:buFont typeface="Avenir"/>
              <a:buChar char="○"/>
              <a:defRPr>
                <a:solidFill>
                  <a:schemeClr val="lt1"/>
                </a:solidFill>
                <a:latin typeface="Avenir"/>
                <a:ea typeface="Avenir"/>
                <a:cs typeface="Avenir"/>
                <a:sym typeface="Avenir"/>
              </a:defRPr>
            </a:lvl8pPr>
            <a:lvl9pPr marL="4114800" lvl="8" indent="-342900" rtl="0">
              <a:lnSpc>
                <a:spcPct val="115000"/>
              </a:lnSpc>
              <a:spcBef>
                <a:spcPts val="500"/>
              </a:spcBef>
              <a:spcAft>
                <a:spcPts val="0"/>
              </a:spcAft>
              <a:buClr>
                <a:schemeClr val="lt1"/>
              </a:buClr>
              <a:buSzPts val="1800"/>
              <a:buFont typeface="Avenir"/>
              <a:buChar char="■"/>
              <a:defRPr>
                <a:solidFill>
                  <a:schemeClr val="lt1"/>
                </a:solidFill>
                <a:latin typeface="Avenir"/>
                <a:ea typeface="Avenir"/>
                <a:cs typeface="Avenir"/>
                <a:sym typeface="Avenir"/>
              </a:defRPr>
            </a:lvl9pPr>
          </a:lstStyle>
          <a:p>
            <a:endParaRPr dirty="0"/>
          </a:p>
        </p:txBody>
      </p:sp>
      <p:sp>
        <p:nvSpPr>
          <p:cNvPr id="189" name="Google Shape;189;p24"/>
          <p:cNvSpPr>
            <a:spLocks noGrp="1"/>
          </p:cNvSpPr>
          <p:nvPr>
            <p:ph type="pic" idx="2"/>
          </p:nvPr>
        </p:nvSpPr>
        <p:spPr>
          <a:xfrm>
            <a:off x="704225" y="1395300"/>
            <a:ext cx="4612500" cy="4067400"/>
          </a:xfrm>
          <a:prstGeom prst="rect">
            <a:avLst/>
          </a:prstGeom>
          <a:noFill/>
          <a:ln>
            <a:noFill/>
          </a:ln>
        </p:spPr>
      </p:sp>
      <p:sp>
        <p:nvSpPr>
          <p:cNvPr id="190" name="Google Shape;190;p24"/>
          <p:cNvSpPr txBox="1">
            <a:spLocks noGrp="1"/>
          </p:cNvSpPr>
          <p:nvPr>
            <p:ph type="title"/>
          </p:nvPr>
        </p:nvSpPr>
        <p:spPr>
          <a:xfrm>
            <a:off x="5615750" y="1242900"/>
            <a:ext cx="6194100" cy="1082100"/>
          </a:xfrm>
          <a:prstGeom prst="rect">
            <a:avLst/>
          </a:prstGeom>
        </p:spPr>
        <p:txBody>
          <a:bodyPr spcFirstLastPara="1" wrap="square" lIns="91425" tIns="45700" rIns="91425" bIns="45700" anchor="ctr" anchorCtr="0">
            <a:normAutofit/>
          </a:bodyPr>
          <a:lstStyle>
            <a:lvl1pPr lvl="0" rtl="0">
              <a:spcBef>
                <a:spcPts val="0"/>
              </a:spcBef>
              <a:spcAft>
                <a:spcPts val="0"/>
              </a:spcAft>
              <a:buClr>
                <a:schemeClr val="lt1"/>
              </a:buClr>
              <a:buSzPts val="3600"/>
              <a:buFont typeface="Avenir"/>
              <a:buNone/>
              <a:defRPr sz="3600" b="1">
                <a:solidFill>
                  <a:schemeClr val="lt1"/>
                </a:solidFill>
                <a:latin typeface="Poppins"/>
                <a:ea typeface="Poppins"/>
                <a:cs typeface="Poppins"/>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sp>
        <p:nvSpPr>
          <p:cNvPr id="191" name="Google Shape;191;p24"/>
          <p:cNvSpPr/>
          <p:nvPr/>
        </p:nvSpPr>
        <p:spPr>
          <a:xfrm rot="-5400000">
            <a:off x="11721050" y="3221850"/>
            <a:ext cx="655500" cy="414300"/>
          </a:xfrm>
          <a:prstGeom prst="triangle">
            <a:avLst>
              <a:gd name="adj" fmla="val 47338"/>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hapter Slide With Image - Yellow">
  <p:cSld name="CUSTOM_1_1">
    <p:spTree>
      <p:nvGrpSpPr>
        <p:cNvPr id="1" name="Shape 49"/>
        <p:cNvGrpSpPr/>
        <p:nvPr/>
      </p:nvGrpSpPr>
      <p:grpSpPr>
        <a:xfrm>
          <a:off x="0" y="0"/>
          <a:ext cx="0" cy="0"/>
          <a:chOff x="0" y="0"/>
          <a:chExt cx="0" cy="0"/>
        </a:xfrm>
      </p:grpSpPr>
      <p:sp>
        <p:nvSpPr>
          <p:cNvPr id="50" name="Google Shape;50;p7"/>
          <p:cNvSpPr/>
          <p:nvPr/>
        </p:nvSpPr>
        <p:spPr>
          <a:xfrm>
            <a:off x="3598575" y="-73575"/>
            <a:ext cx="8708700" cy="6978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7"/>
          <p:cNvPicPr preferRelativeResize="0"/>
          <p:nvPr/>
        </p:nvPicPr>
        <p:blipFill>
          <a:blip r:embed="rId2">
            <a:alphaModFix/>
          </a:blip>
          <a:stretch>
            <a:fillRect/>
          </a:stretch>
        </p:blipFill>
        <p:spPr>
          <a:xfrm>
            <a:off x="407950" y="6056325"/>
            <a:ext cx="2345751" cy="450450"/>
          </a:xfrm>
          <a:prstGeom prst="rect">
            <a:avLst/>
          </a:prstGeom>
          <a:noFill/>
          <a:ln>
            <a:noFill/>
          </a:ln>
        </p:spPr>
      </p:pic>
      <p:sp>
        <p:nvSpPr>
          <p:cNvPr id="52" name="Google Shape;52;p7"/>
          <p:cNvSpPr/>
          <p:nvPr/>
        </p:nvSpPr>
        <p:spPr>
          <a:xfrm>
            <a:off x="927525" y="1250725"/>
            <a:ext cx="4288200" cy="4340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a:off x="604350" y="3113288"/>
            <a:ext cx="633675" cy="626125"/>
          </a:xfrm>
          <a:prstGeom prst="flowChartDecision">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a:spLocks noGrp="1"/>
          </p:cNvSpPr>
          <p:nvPr>
            <p:ph type="pic" idx="2"/>
          </p:nvPr>
        </p:nvSpPr>
        <p:spPr>
          <a:xfrm>
            <a:off x="5139525" y="1250725"/>
            <a:ext cx="6079500" cy="4340700"/>
          </a:xfrm>
          <a:prstGeom prst="rect">
            <a:avLst/>
          </a:prstGeom>
          <a:noFill/>
          <a:ln>
            <a:noFill/>
          </a:ln>
        </p:spPr>
      </p:sp>
      <p:sp>
        <p:nvSpPr>
          <p:cNvPr id="55" name="Google Shape;55;p7"/>
          <p:cNvSpPr txBox="1">
            <a:spLocks noGrp="1"/>
          </p:cNvSpPr>
          <p:nvPr>
            <p:ph type="title"/>
          </p:nvPr>
        </p:nvSpPr>
        <p:spPr>
          <a:xfrm>
            <a:off x="1686900" y="1271750"/>
            <a:ext cx="2974500" cy="4319700"/>
          </a:xfrm>
          <a:prstGeom prst="rect">
            <a:avLst/>
          </a:prstGeom>
        </p:spPr>
        <p:txBody>
          <a:bodyPr spcFirstLastPara="1" wrap="square" lIns="91425" tIns="45700" rIns="91425" bIns="45700" anchor="ctr" anchorCtr="0">
            <a:noAutofit/>
          </a:bodyPr>
          <a:lstStyle>
            <a:lvl1pPr lvl="0" rtl="0">
              <a:spcBef>
                <a:spcPts val="0"/>
              </a:spcBef>
              <a:spcAft>
                <a:spcPts val="0"/>
              </a:spcAft>
              <a:buClr>
                <a:schemeClr val="lt1"/>
              </a:buClr>
              <a:buSzPts val="3600"/>
              <a:buFont typeface="Avenir"/>
              <a:buNone/>
              <a:defRPr sz="3600" b="1">
                <a:solidFill>
                  <a:schemeClr val="lt1"/>
                </a:solidFill>
                <a:latin typeface="Poppins"/>
                <a:ea typeface="Poppins"/>
                <a:cs typeface="Poppins"/>
                <a:sym typeface="Aven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 2 With Image - Dark Blue">
  <p:cSld name="CUSTOM_2_1_1_1_1_1_1_1_1_1_1_1">
    <p:spTree>
      <p:nvGrpSpPr>
        <p:cNvPr id="1" name="Shape 206"/>
        <p:cNvGrpSpPr/>
        <p:nvPr/>
      </p:nvGrpSpPr>
      <p:grpSpPr>
        <a:xfrm>
          <a:off x="0" y="0"/>
          <a:ext cx="0" cy="0"/>
          <a:chOff x="0" y="0"/>
          <a:chExt cx="0" cy="0"/>
        </a:xfrm>
      </p:grpSpPr>
      <p:sp>
        <p:nvSpPr>
          <p:cNvPr id="207" name="Google Shape;207;p27"/>
          <p:cNvSpPr txBox="1">
            <a:spLocks noGrp="1"/>
          </p:cNvSpPr>
          <p:nvPr>
            <p:ph type="body" idx="1"/>
          </p:nvPr>
        </p:nvSpPr>
        <p:spPr>
          <a:xfrm>
            <a:off x="3725625" y="3307500"/>
            <a:ext cx="7917900" cy="3079500"/>
          </a:xfrm>
          <a:prstGeom prst="rect">
            <a:avLst/>
          </a:prstGeom>
        </p:spPr>
        <p:txBody>
          <a:bodyPr spcFirstLastPara="1" wrap="square" lIns="91425" tIns="45700" rIns="91425" bIns="45700" anchor="t" anchorCtr="0">
            <a:normAutofit/>
          </a:bodyPr>
          <a:lstStyle>
            <a:lvl1pPr marL="457200" lvl="0" indent="-342900" rtl="0">
              <a:lnSpc>
                <a:spcPct val="115000"/>
              </a:lnSpc>
              <a:spcBef>
                <a:spcPts val="1000"/>
              </a:spcBef>
              <a:spcAft>
                <a:spcPts val="0"/>
              </a:spcAft>
              <a:buSzPts val="1800"/>
              <a:buFont typeface="Avenir"/>
              <a:buChar char="●"/>
              <a:defRPr sz="1800">
                <a:latin typeface="Poppins"/>
                <a:ea typeface="Poppins"/>
                <a:cs typeface="Poppins"/>
                <a:sym typeface="Avenir"/>
              </a:defRPr>
            </a:lvl1pPr>
            <a:lvl2pPr marL="914400" lvl="1" indent="-342900" rtl="0">
              <a:lnSpc>
                <a:spcPct val="115000"/>
              </a:lnSpc>
              <a:spcBef>
                <a:spcPts val="500"/>
              </a:spcBef>
              <a:spcAft>
                <a:spcPts val="0"/>
              </a:spcAft>
              <a:buSzPts val="1800"/>
              <a:buFont typeface="Avenir"/>
              <a:buChar char="○"/>
              <a:defRPr sz="1800">
                <a:latin typeface="Avenir"/>
                <a:ea typeface="Avenir"/>
                <a:cs typeface="Avenir"/>
                <a:sym typeface="Avenir"/>
              </a:defRPr>
            </a:lvl2pPr>
            <a:lvl3pPr marL="1371600" lvl="2" indent="-342900" rtl="0">
              <a:lnSpc>
                <a:spcPct val="115000"/>
              </a:lnSpc>
              <a:spcBef>
                <a:spcPts val="500"/>
              </a:spcBef>
              <a:spcAft>
                <a:spcPts val="0"/>
              </a:spcAft>
              <a:buSzPts val="1800"/>
              <a:buFont typeface="Avenir"/>
              <a:buChar char="■"/>
              <a:defRPr sz="1800">
                <a:latin typeface="Avenir"/>
                <a:ea typeface="Avenir"/>
                <a:cs typeface="Avenir"/>
                <a:sym typeface="Avenir"/>
              </a:defRPr>
            </a:lvl3pPr>
            <a:lvl4pPr marL="1828800" lvl="3" indent="-342900" rtl="0">
              <a:lnSpc>
                <a:spcPct val="115000"/>
              </a:lnSpc>
              <a:spcBef>
                <a:spcPts val="500"/>
              </a:spcBef>
              <a:spcAft>
                <a:spcPts val="0"/>
              </a:spcAft>
              <a:buSzPts val="1800"/>
              <a:buFont typeface="Avenir"/>
              <a:buChar char="●"/>
              <a:defRPr>
                <a:latin typeface="Avenir"/>
                <a:ea typeface="Avenir"/>
                <a:cs typeface="Avenir"/>
                <a:sym typeface="Avenir"/>
              </a:defRPr>
            </a:lvl4pPr>
            <a:lvl5pPr marL="2286000" lvl="4" indent="-342900" rtl="0">
              <a:lnSpc>
                <a:spcPct val="115000"/>
              </a:lnSpc>
              <a:spcBef>
                <a:spcPts val="500"/>
              </a:spcBef>
              <a:spcAft>
                <a:spcPts val="0"/>
              </a:spcAft>
              <a:buSzPts val="1800"/>
              <a:buFont typeface="Avenir"/>
              <a:buChar char="○"/>
              <a:defRPr>
                <a:latin typeface="Avenir"/>
                <a:ea typeface="Avenir"/>
                <a:cs typeface="Avenir"/>
                <a:sym typeface="Avenir"/>
              </a:defRPr>
            </a:lvl5pPr>
            <a:lvl6pPr marL="2743200" lvl="5" indent="-342900" rtl="0">
              <a:lnSpc>
                <a:spcPct val="115000"/>
              </a:lnSpc>
              <a:spcBef>
                <a:spcPts val="500"/>
              </a:spcBef>
              <a:spcAft>
                <a:spcPts val="0"/>
              </a:spcAft>
              <a:buSzPts val="1800"/>
              <a:buFont typeface="Avenir"/>
              <a:buChar char="■"/>
              <a:defRPr>
                <a:latin typeface="Avenir"/>
                <a:ea typeface="Avenir"/>
                <a:cs typeface="Avenir"/>
                <a:sym typeface="Avenir"/>
              </a:defRPr>
            </a:lvl6pPr>
            <a:lvl7pPr marL="3200400" lvl="6" indent="-342900" rtl="0">
              <a:lnSpc>
                <a:spcPct val="115000"/>
              </a:lnSpc>
              <a:spcBef>
                <a:spcPts val="500"/>
              </a:spcBef>
              <a:spcAft>
                <a:spcPts val="0"/>
              </a:spcAft>
              <a:buSzPts val="1800"/>
              <a:buFont typeface="Avenir"/>
              <a:buChar char="●"/>
              <a:defRPr>
                <a:latin typeface="Avenir"/>
                <a:ea typeface="Avenir"/>
                <a:cs typeface="Avenir"/>
                <a:sym typeface="Avenir"/>
              </a:defRPr>
            </a:lvl7pPr>
            <a:lvl8pPr marL="3657600" lvl="7" indent="-342900" rtl="0">
              <a:lnSpc>
                <a:spcPct val="115000"/>
              </a:lnSpc>
              <a:spcBef>
                <a:spcPts val="500"/>
              </a:spcBef>
              <a:spcAft>
                <a:spcPts val="0"/>
              </a:spcAft>
              <a:buSzPts val="1800"/>
              <a:buFont typeface="Avenir"/>
              <a:buChar char="○"/>
              <a:defRPr>
                <a:latin typeface="Avenir"/>
                <a:ea typeface="Avenir"/>
                <a:cs typeface="Avenir"/>
                <a:sym typeface="Avenir"/>
              </a:defRPr>
            </a:lvl8pPr>
            <a:lvl9pPr marL="4114800" lvl="8" indent="-342900" rtl="0">
              <a:lnSpc>
                <a:spcPct val="115000"/>
              </a:lnSpc>
              <a:spcBef>
                <a:spcPts val="500"/>
              </a:spcBef>
              <a:spcAft>
                <a:spcPts val="0"/>
              </a:spcAft>
              <a:buSzPts val="1800"/>
              <a:buFont typeface="Avenir"/>
              <a:buChar char="■"/>
              <a:defRPr>
                <a:latin typeface="Avenir"/>
                <a:ea typeface="Avenir"/>
                <a:cs typeface="Avenir"/>
                <a:sym typeface="Avenir"/>
              </a:defRPr>
            </a:lvl9pPr>
          </a:lstStyle>
          <a:p>
            <a:endParaRPr dirty="0"/>
          </a:p>
        </p:txBody>
      </p:sp>
      <p:sp>
        <p:nvSpPr>
          <p:cNvPr id="208" name="Google Shape;208;p27"/>
          <p:cNvSpPr txBox="1">
            <a:spLocks noGrp="1"/>
          </p:cNvSpPr>
          <p:nvPr>
            <p:ph type="subTitle" idx="2"/>
          </p:nvPr>
        </p:nvSpPr>
        <p:spPr>
          <a:xfrm>
            <a:off x="3725625" y="2681400"/>
            <a:ext cx="7870800" cy="626100"/>
          </a:xfrm>
          <a:prstGeom prst="rect">
            <a:avLst/>
          </a:prstGeom>
        </p:spPr>
        <p:txBody>
          <a:bodyPr spcFirstLastPara="1" wrap="square" lIns="91425" tIns="45700" rIns="91425" bIns="45700" anchor="ctr" anchorCtr="0">
            <a:normAutofit/>
          </a:bodyPr>
          <a:lstStyle>
            <a:lvl1pPr lvl="0" rtl="0">
              <a:spcBef>
                <a:spcPts val="1000"/>
              </a:spcBef>
              <a:spcAft>
                <a:spcPts val="0"/>
              </a:spcAft>
              <a:buClr>
                <a:schemeClr val="accent1"/>
              </a:buClr>
              <a:buSzPts val="2200"/>
              <a:buFont typeface="Avenir"/>
              <a:buNone/>
              <a:defRPr sz="2200" b="1">
                <a:solidFill>
                  <a:schemeClr val="accent1"/>
                </a:solidFill>
                <a:latin typeface="Poppins"/>
                <a:ea typeface="Poppins"/>
                <a:cs typeface="Poppins"/>
                <a:sym typeface="Avenir"/>
              </a:defRPr>
            </a:lvl1pPr>
            <a:lvl2pPr lvl="1" rtl="0">
              <a:spcBef>
                <a:spcPts val="500"/>
              </a:spcBef>
              <a:spcAft>
                <a:spcPts val="0"/>
              </a:spcAft>
              <a:buSzPts val="1800"/>
              <a:buFont typeface="Avenir"/>
              <a:buNone/>
              <a:defRPr sz="1800" b="1">
                <a:latin typeface="Avenir"/>
                <a:ea typeface="Avenir"/>
                <a:cs typeface="Avenir"/>
                <a:sym typeface="Avenir"/>
              </a:defRPr>
            </a:lvl2pPr>
            <a:lvl3pPr lvl="2" rtl="0">
              <a:spcBef>
                <a:spcPts val="500"/>
              </a:spcBef>
              <a:spcAft>
                <a:spcPts val="0"/>
              </a:spcAft>
              <a:buSzPts val="1800"/>
              <a:buFont typeface="Avenir"/>
              <a:buNone/>
              <a:defRPr sz="1800" b="1">
                <a:latin typeface="Avenir"/>
                <a:ea typeface="Avenir"/>
                <a:cs typeface="Avenir"/>
                <a:sym typeface="Avenir"/>
              </a:defRPr>
            </a:lvl3pPr>
            <a:lvl4pPr lvl="3" rtl="0">
              <a:spcBef>
                <a:spcPts val="500"/>
              </a:spcBef>
              <a:spcAft>
                <a:spcPts val="0"/>
              </a:spcAft>
              <a:buSzPts val="1800"/>
              <a:buFont typeface="Avenir"/>
              <a:buNone/>
              <a:defRPr b="1">
                <a:latin typeface="Avenir"/>
                <a:ea typeface="Avenir"/>
                <a:cs typeface="Avenir"/>
                <a:sym typeface="Avenir"/>
              </a:defRPr>
            </a:lvl4pPr>
            <a:lvl5pPr lvl="4" rtl="0">
              <a:spcBef>
                <a:spcPts val="500"/>
              </a:spcBef>
              <a:spcAft>
                <a:spcPts val="0"/>
              </a:spcAft>
              <a:buSzPts val="1800"/>
              <a:buFont typeface="Avenir"/>
              <a:buNone/>
              <a:defRPr b="1">
                <a:latin typeface="Avenir"/>
                <a:ea typeface="Avenir"/>
                <a:cs typeface="Avenir"/>
                <a:sym typeface="Avenir"/>
              </a:defRPr>
            </a:lvl5pPr>
            <a:lvl6pPr lvl="5" rtl="0">
              <a:spcBef>
                <a:spcPts val="500"/>
              </a:spcBef>
              <a:spcAft>
                <a:spcPts val="0"/>
              </a:spcAft>
              <a:buSzPts val="1800"/>
              <a:buFont typeface="Avenir"/>
              <a:buNone/>
              <a:defRPr b="1">
                <a:latin typeface="Avenir"/>
                <a:ea typeface="Avenir"/>
                <a:cs typeface="Avenir"/>
                <a:sym typeface="Avenir"/>
              </a:defRPr>
            </a:lvl6pPr>
            <a:lvl7pPr lvl="6" rtl="0">
              <a:spcBef>
                <a:spcPts val="500"/>
              </a:spcBef>
              <a:spcAft>
                <a:spcPts val="0"/>
              </a:spcAft>
              <a:buSzPts val="1800"/>
              <a:buFont typeface="Avenir"/>
              <a:buNone/>
              <a:defRPr b="1">
                <a:latin typeface="Avenir"/>
                <a:ea typeface="Avenir"/>
                <a:cs typeface="Avenir"/>
                <a:sym typeface="Avenir"/>
              </a:defRPr>
            </a:lvl7pPr>
            <a:lvl8pPr lvl="7" rtl="0">
              <a:spcBef>
                <a:spcPts val="500"/>
              </a:spcBef>
              <a:spcAft>
                <a:spcPts val="0"/>
              </a:spcAft>
              <a:buSzPts val="1800"/>
              <a:buFont typeface="Avenir"/>
              <a:buNone/>
              <a:defRPr b="1">
                <a:latin typeface="Avenir"/>
                <a:ea typeface="Avenir"/>
                <a:cs typeface="Avenir"/>
                <a:sym typeface="Avenir"/>
              </a:defRPr>
            </a:lvl8pPr>
            <a:lvl9pPr lvl="8" rtl="0">
              <a:spcBef>
                <a:spcPts val="500"/>
              </a:spcBef>
              <a:spcAft>
                <a:spcPts val="0"/>
              </a:spcAft>
              <a:buSzPts val="1800"/>
              <a:buFont typeface="Avenir"/>
              <a:buNone/>
              <a:defRPr b="1">
                <a:latin typeface="Avenir"/>
                <a:ea typeface="Avenir"/>
                <a:cs typeface="Avenir"/>
                <a:sym typeface="Avenir"/>
              </a:defRPr>
            </a:lvl9pPr>
          </a:lstStyle>
          <a:p>
            <a:endParaRPr dirty="0"/>
          </a:p>
        </p:txBody>
      </p:sp>
      <p:sp>
        <p:nvSpPr>
          <p:cNvPr id="209" name="Google Shape;209;p27"/>
          <p:cNvSpPr>
            <a:spLocks noGrp="1"/>
          </p:cNvSpPr>
          <p:nvPr>
            <p:ph type="pic" idx="3"/>
          </p:nvPr>
        </p:nvSpPr>
        <p:spPr>
          <a:xfrm>
            <a:off x="3131950" y="0"/>
            <a:ext cx="9060000" cy="2307900"/>
          </a:xfrm>
          <a:prstGeom prst="rect">
            <a:avLst/>
          </a:prstGeom>
          <a:noFill/>
          <a:ln>
            <a:noFill/>
          </a:ln>
        </p:spPr>
      </p:sp>
      <p:grpSp>
        <p:nvGrpSpPr>
          <p:cNvPr id="210" name="Google Shape;210;p27"/>
          <p:cNvGrpSpPr/>
          <p:nvPr/>
        </p:nvGrpSpPr>
        <p:grpSpPr>
          <a:xfrm>
            <a:off x="-63050" y="-75750"/>
            <a:ext cx="3516125" cy="7009500"/>
            <a:chOff x="-63050" y="-75750"/>
            <a:chExt cx="3516125" cy="7009500"/>
          </a:xfrm>
        </p:grpSpPr>
        <p:sp>
          <p:nvSpPr>
            <p:cNvPr id="211" name="Google Shape;211;p27"/>
            <p:cNvSpPr/>
            <p:nvPr/>
          </p:nvSpPr>
          <p:spPr>
            <a:xfrm>
              <a:off x="2819400" y="2681375"/>
              <a:ext cx="633675" cy="626125"/>
            </a:xfrm>
            <a:prstGeom prst="flowChartDecision">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63050" y="-75750"/>
              <a:ext cx="3195000" cy="700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27"/>
          <p:cNvSpPr/>
          <p:nvPr/>
        </p:nvSpPr>
        <p:spPr>
          <a:xfrm>
            <a:off x="8122800" y="6660950"/>
            <a:ext cx="4069200" cy="375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txBox="1">
            <a:spLocks noGrp="1"/>
          </p:cNvSpPr>
          <p:nvPr>
            <p:ph type="title"/>
          </p:nvPr>
        </p:nvSpPr>
        <p:spPr>
          <a:xfrm>
            <a:off x="220725" y="714700"/>
            <a:ext cx="2624100" cy="2186100"/>
          </a:xfrm>
          <a:prstGeom prst="rect">
            <a:avLst/>
          </a:prstGeom>
        </p:spPr>
        <p:txBody>
          <a:bodyPr spcFirstLastPara="1" wrap="square" lIns="91425" tIns="45700" rIns="91425" bIns="45700" anchor="t" anchorCtr="0">
            <a:normAutofit/>
          </a:bodyPr>
          <a:lstStyle>
            <a:lvl1pPr lvl="0" rtl="0">
              <a:spcBef>
                <a:spcPts val="0"/>
              </a:spcBef>
              <a:spcAft>
                <a:spcPts val="0"/>
              </a:spcAft>
              <a:buClr>
                <a:schemeClr val="lt1"/>
              </a:buClr>
              <a:buSzPts val="3600"/>
              <a:buFont typeface="Avenir"/>
              <a:buNone/>
              <a:defRPr sz="3600" b="1">
                <a:solidFill>
                  <a:schemeClr val="lt1"/>
                </a:solidFill>
                <a:latin typeface="Poppins"/>
                <a:ea typeface="Poppins"/>
                <a:cs typeface="Poppins"/>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 2 With Image - Blue">
  <p:cSld name="CUSTOM_2_1_1_1_1_1_1_1_1_1_1_1_1">
    <p:spTree>
      <p:nvGrpSpPr>
        <p:cNvPr id="1" name="Shape 215"/>
        <p:cNvGrpSpPr/>
        <p:nvPr/>
      </p:nvGrpSpPr>
      <p:grpSpPr>
        <a:xfrm>
          <a:off x="0" y="0"/>
          <a:ext cx="0" cy="0"/>
          <a:chOff x="0" y="0"/>
          <a:chExt cx="0" cy="0"/>
        </a:xfrm>
      </p:grpSpPr>
      <p:sp>
        <p:nvSpPr>
          <p:cNvPr id="216" name="Google Shape;216;p28"/>
          <p:cNvSpPr>
            <a:spLocks noGrp="1"/>
          </p:cNvSpPr>
          <p:nvPr>
            <p:ph type="pic" idx="2"/>
          </p:nvPr>
        </p:nvSpPr>
        <p:spPr>
          <a:xfrm>
            <a:off x="3131950" y="0"/>
            <a:ext cx="9060000" cy="2307900"/>
          </a:xfrm>
          <a:prstGeom prst="rect">
            <a:avLst/>
          </a:prstGeom>
          <a:noFill/>
          <a:ln>
            <a:noFill/>
          </a:ln>
        </p:spPr>
      </p:sp>
      <p:sp>
        <p:nvSpPr>
          <p:cNvPr id="217" name="Google Shape;217;p28"/>
          <p:cNvSpPr/>
          <p:nvPr/>
        </p:nvSpPr>
        <p:spPr>
          <a:xfrm>
            <a:off x="8122800" y="6660950"/>
            <a:ext cx="4069200" cy="37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txBox="1">
            <a:spLocks noGrp="1"/>
          </p:cNvSpPr>
          <p:nvPr>
            <p:ph type="title"/>
          </p:nvPr>
        </p:nvSpPr>
        <p:spPr>
          <a:xfrm>
            <a:off x="220725" y="714700"/>
            <a:ext cx="2827200" cy="2186100"/>
          </a:xfrm>
          <a:prstGeom prst="rect">
            <a:avLst/>
          </a:prstGeom>
        </p:spPr>
        <p:txBody>
          <a:bodyPr spcFirstLastPara="1" wrap="square" lIns="91425" tIns="45700" rIns="91425" bIns="45700" anchor="t" anchorCtr="0">
            <a:normAutofit/>
          </a:bodyPr>
          <a:lstStyle>
            <a:lvl1pPr lvl="0" rtl="0">
              <a:spcBef>
                <a:spcPts val="0"/>
              </a:spcBef>
              <a:spcAft>
                <a:spcPts val="0"/>
              </a:spcAft>
              <a:buClr>
                <a:schemeClr val="lt1"/>
              </a:buClr>
              <a:buSzPts val="3000"/>
              <a:buFont typeface="Avenir"/>
              <a:buNone/>
              <a:defRPr sz="3000" b="1">
                <a:solidFill>
                  <a:schemeClr val="lt1"/>
                </a:solidFill>
                <a:latin typeface="Avenir"/>
                <a:ea typeface="Avenir"/>
                <a:cs typeface="Avenir"/>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grpSp>
        <p:nvGrpSpPr>
          <p:cNvPr id="219" name="Google Shape;219;p28"/>
          <p:cNvGrpSpPr/>
          <p:nvPr/>
        </p:nvGrpSpPr>
        <p:grpSpPr>
          <a:xfrm>
            <a:off x="-63050" y="-75750"/>
            <a:ext cx="3516125" cy="7009500"/>
            <a:chOff x="-63050" y="-75750"/>
            <a:chExt cx="3516125" cy="7009500"/>
          </a:xfrm>
        </p:grpSpPr>
        <p:sp>
          <p:nvSpPr>
            <p:cNvPr id="220" name="Google Shape;220;p28"/>
            <p:cNvSpPr/>
            <p:nvPr/>
          </p:nvSpPr>
          <p:spPr>
            <a:xfrm>
              <a:off x="2819400" y="2681375"/>
              <a:ext cx="633675" cy="626125"/>
            </a:xfrm>
            <a:prstGeom prst="flowChartDecision">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63050" y="-75750"/>
              <a:ext cx="3195000" cy="700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28"/>
          <p:cNvSpPr txBox="1">
            <a:spLocks noGrp="1"/>
          </p:cNvSpPr>
          <p:nvPr>
            <p:ph type="body" idx="1"/>
          </p:nvPr>
        </p:nvSpPr>
        <p:spPr>
          <a:xfrm>
            <a:off x="3725625" y="3307500"/>
            <a:ext cx="7917900" cy="3079500"/>
          </a:xfrm>
          <a:prstGeom prst="rect">
            <a:avLst/>
          </a:prstGeom>
        </p:spPr>
        <p:txBody>
          <a:bodyPr spcFirstLastPara="1" wrap="square" lIns="91425" tIns="45700" rIns="91425" bIns="45700" anchor="t" anchorCtr="0">
            <a:normAutofit/>
          </a:bodyPr>
          <a:lstStyle>
            <a:lvl1pPr marL="457200" lvl="0" indent="-342900" rtl="0">
              <a:lnSpc>
                <a:spcPct val="115000"/>
              </a:lnSpc>
              <a:spcBef>
                <a:spcPts val="1000"/>
              </a:spcBef>
              <a:spcAft>
                <a:spcPts val="0"/>
              </a:spcAft>
              <a:buSzPts val="1800"/>
              <a:buFont typeface="Avenir"/>
              <a:buChar char="●"/>
              <a:defRPr sz="1800">
                <a:latin typeface="Poppins"/>
                <a:ea typeface="Poppins"/>
                <a:cs typeface="Poppins"/>
                <a:sym typeface="Avenir"/>
              </a:defRPr>
            </a:lvl1pPr>
            <a:lvl2pPr marL="914400" lvl="1" indent="-342900" rtl="0">
              <a:lnSpc>
                <a:spcPct val="115000"/>
              </a:lnSpc>
              <a:spcBef>
                <a:spcPts val="500"/>
              </a:spcBef>
              <a:spcAft>
                <a:spcPts val="0"/>
              </a:spcAft>
              <a:buSzPts val="1800"/>
              <a:buFont typeface="Avenir"/>
              <a:buChar char="○"/>
              <a:defRPr sz="1800">
                <a:latin typeface="Avenir"/>
                <a:ea typeface="Avenir"/>
                <a:cs typeface="Avenir"/>
                <a:sym typeface="Avenir"/>
              </a:defRPr>
            </a:lvl2pPr>
            <a:lvl3pPr marL="1371600" lvl="2" indent="-342900" rtl="0">
              <a:lnSpc>
                <a:spcPct val="115000"/>
              </a:lnSpc>
              <a:spcBef>
                <a:spcPts val="500"/>
              </a:spcBef>
              <a:spcAft>
                <a:spcPts val="0"/>
              </a:spcAft>
              <a:buSzPts val="1800"/>
              <a:buFont typeface="Avenir"/>
              <a:buChar char="■"/>
              <a:defRPr sz="1800">
                <a:latin typeface="Avenir"/>
                <a:ea typeface="Avenir"/>
                <a:cs typeface="Avenir"/>
                <a:sym typeface="Avenir"/>
              </a:defRPr>
            </a:lvl3pPr>
            <a:lvl4pPr marL="1828800" lvl="3" indent="-342900" rtl="0">
              <a:lnSpc>
                <a:spcPct val="115000"/>
              </a:lnSpc>
              <a:spcBef>
                <a:spcPts val="500"/>
              </a:spcBef>
              <a:spcAft>
                <a:spcPts val="0"/>
              </a:spcAft>
              <a:buSzPts val="1800"/>
              <a:buFont typeface="Avenir"/>
              <a:buChar char="●"/>
              <a:defRPr>
                <a:latin typeface="Avenir"/>
                <a:ea typeface="Avenir"/>
                <a:cs typeface="Avenir"/>
                <a:sym typeface="Avenir"/>
              </a:defRPr>
            </a:lvl4pPr>
            <a:lvl5pPr marL="2286000" lvl="4" indent="-342900" rtl="0">
              <a:lnSpc>
                <a:spcPct val="115000"/>
              </a:lnSpc>
              <a:spcBef>
                <a:spcPts val="500"/>
              </a:spcBef>
              <a:spcAft>
                <a:spcPts val="0"/>
              </a:spcAft>
              <a:buSzPts val="1800"/>
              <a:buFont typeface="Avenir"/>
              <a:buChar char="○"/>
              <a:defRPr>
                <a:latin typeface="Avenir"/>
                <a:ea typeface="Avenir"/>
                <a:cs typeface="Avenir"/>
                <a:sym typeface="Avenir"/>
              </a:defRPr>
            </a:lvl5pPr>
            <a:lvl6pPr marL="2743200" lvl="5" indent="-342900" rtl="0">
              <a:lnSpc>
                <a:spcPct val="115000"/>
              </a:lnSpc>
              <a:spcBef>
                <a:spcPts val="500"/>
              </a:spcBef>
              <a:spcAft>
                <a:spcPts val="0"/>
              </a:spcAft>
              <a:buSzPts val="1800"/>
              <a:buFont typeface="Avenir"/>
              <a:buChar char="■"/>
              <a:defRPr>
                <a:latin typeface="Avenir"/>
                <a:ea typeface="Avenir"/>
                <a:cs typeface="Avenir"/>
                <a:sym typeface="Avenir"/>
              </a:defRPr>
            </a:lvl6pPr>
            <a:lvl7pPr marL="3200400" lvl="6" indent="-342900" rtl="0">
              <a:lnSpc>
                <a:spcPct val="115000"/>
              </a:lnSpc>
              <a:spcBef>
                <a:spcPts val="500"/>
              </a:spcBef>
              <a:spcAft>
                <a:spcPts val="0"/>
              </a:spcAft>
              <a:buSzPts val="1800"/>
              <a:buFont typeface="Avenir"/>
              <a:buChar char="●"/>
              <a:defRPr>
                <a:latin typeface="Avenir"/>
                <a:ea typeface="Avenir"/>
                <a:cs typeface="Avenir"/>
                <a:sym typeface="Avenir"/>
              </a:defRPr>
            </a:lvl7pPr>
            <a:lvl8pPr marL="3657600" lvl="7" indent="-342900" rtl="0">
              <a:lnSpc>
                <a:spcPct val="115000"/>
              </a:lnSpc>
              <a:spcBef>
                <a:spcPts val="500"/>
              </a:spcBef>
              <a:spcAft>
                <a:spcPts val="0"/>
              </a:spcAft>
              <a:buSzPts val="1800"/>
              <a:buFont typeface="Avenir"/>
              <a:buChar char="○"/>
              <a:defRPr>
                <a:latin typeface="Avenir"/>
                <a:ea typeface="Avenir"/>
                <a:cs typeface="Avenir"/>
                <a:sym typeface="Avenir"/>
              </a:defRPr>
            </a:lvl8pPr>
            <a:lvl9pPr marL="4114800" lvl="8" indent="-342900" rtl="0">
              <a:lnSpc>
                <a:spcPct val="115000"/>
              </a:lnSpc>
              <a:spcBef>
                <a:spcPts val="500"/>
              </a:spcBef>
              <a:spcAft>
                <a:spcPts val="0"/>
              </a:spcAft>
              <a:buSzPts val="1800"/>
              <a:buFont typeface="Avenir"/>
              <a:buChar char="■"/>
              <a:defRPr>
                <a:latin typeface="Avenir"/>
                <a:ea typeface="Avenir"/>
                <a:cs typeface="Avenir"/>
                <a:sym typeface="Avenir"/>
              </a:defRPr>
            </a:lvl9pPr>
          </a:lstStyle>
          <a:p>
            <a:endParaRPr dirty="0"/>
          </a:p>
        </p:txBody>
      </p:sp>
      <p:sp>
        <p:nvSpPr>
          <p:cNvPr id="223" name="Google Shape;223;p28"/>
          <p:cNvSpPr txBox="1">
            <a:spLocks noGrp="1"/>
          </p:cNvSpPr>
          <p:nvPr>
            <p:ph type="subTitle" idx="3"/>
          </p:nvPr>
        </p:nvSpPr>
        <p:spPr>
          <a:xfrm>
            <a:off x="3725625" y="2681400"/>
            <a:ext cx="7870800" cy="626100"/>
          </a:xfrm>
          <a:prstGeom prst="rect">
            <a:avLst/>
          </a:prstGeom>
        </p:spPr>
        <p:txBody>
          <a:bodyPr spcFirstLastPara="1" wrap="square" lIns="91425" tIns="45700" rIns="91425" bIns="45700" anchor="ctr" anchorCtr="0">
            <a:normAutofit/>
          </a:bodyPr>
          <a:lstStyle>
            <a:lvl1pPr lvl="0" rtl="0">
              <a:spcBef>
                <a:spcPts val="1000"/>
              </a:spcBef>
              <a:spcAft>
                <a:spcPts val="0"/>
              </a:spcAft>
              <a:buClr>
                <a:schemeClr val="accent1"/>
              </a:buClr>
              <a:buSzPts val="2200"/>
              <a:buFont typeface="Avenir"/>
              <a:buNone/>
              <a:defRPr sz="2200" b="1">
                <a:solidFill>
                  <a:schemeClr val="accent1"/>
                </a:solidFill>
                <a:latin typeface="Poppins"/>
                <a:ea typeface="Poppins"/>
                <a:cs typeface="Poppins"/>
                <a:sym typeface="Avenir"/>
              </a:defRPr>
            </a:lvl1pPr>
            <a:lvl2pPr lvl="1" rtl="0">
              <a:spcBef>
                <a:spcPts val="500"/>
              </a:spcBef>
              <a:spcAft>
                <a:spcPts val="0"/>
              </a:spcAft>
              <a:buSzPts val="1800"/>
              <a:buFont typeface="Avenir"/>
              <a:buNone/>
              <a:defRPr sz="1800" b="1">
                <a:latin typeface="Avenir"/>
                <a:ea typeface="Avenir"/>
                <a:cs typeface="Avenir"/>
                <a:sym typeface="Avenir"/>
              </a:defRPr>
            </a:lvl2pPr>
            <a:lvl3pPr lvl="2" rtl="0">
              <a:spcBef>
                <a:spcPts val="500"/>
              </a:spcBef>
              <a:spcAft>
                <a:spcPts val="0"/>
              </a:spcAft>
              <a:buSzPts val="1800"/>
              <a:buFont typeface="Avenir"/>
              <a:buNone/>
              <a:defRPr sz="1800" b="1">
                <a:latin typeface="Avenir"/>
                <a:ea typeface="Avenir"/>
                <a:cs typeface="Avenir"/>
                <a:sym typeface="Avenir"/>
              </a:defRPr>
            </a:lvl3pPr>
            <a:lvl4pPr lvl="3" rtl="0">
              <a:spcBef>
                <a:spcPts val="500"/>
              </a:spcBef>
              <a:spcAft>
                <a:spcPts val="0"/>
              </a:spcAft>
              <a:buSzPts val="1800"/>
              <a:buFont typeface="Avenir"/>
              <a:buNone/>
              <a:defRPr b="1">
                <a:latin typeface="Avenir"/>
                <a:ea typeface="Avenir"/>
                <a:cs typeface="Avenir"/>
                <a:sym typeface="Avenir"/>
              </a:defRPr>
            </a:lvl4pPr>
            <a:lvl5pPr lvl="4" rtl="0">
              <a:spcBef>
                <a:spcPts val="500"/>
              </a:spcBef>
              <a:spcAft>
                <a:spcPts val="0"/>
              </a:spcAft>
              <a:buSzPts val="1800"/>
              <a:buFont typeface="Avenir"/>
              <a:buNone/>
              <a:defRPr b="1">
                <a:latin typeface="Avenir"/>
                <a:ea typeface="Avenir"/>
                <a:cs typeface="Avenir"/>
                <a:sym typeface="Avenir"/>
              </a:defRPr>
            </a:lvl5pPr>
            <a:lvl6pPr lvl="5" rtl="0">
              <a:spcBef>
                <a:spcPts val="500"/>
              </a:spcBef>
              <a:spcAft>
                <a:spcPts val="0"/>
              </a:spcAft>
              <a:buSzPts val="1800"/>
              <a:buFont typeface="Avenir"/>
              <a:buNone/>
              <a:defRPr b="1">
                <a:latin typeface="Avenir"/>
                <a:ea typeface="Avenir"/>
                <a:cs typeface="Avenir"/>
                <a:sym typeface="Avenir"/>
              </a:defRPr>
            </a:lvl6pPr>
            <a:lvl7pPr lvl="6" rtl="0">
              <a:spcBef>
                <a:spcPts val="500"/>
              </a:spcBef>
              <a:spcAft>
                <a:spcPts val="0"/>
              </a:spcAft>
              <a:buSzPts val="1800"/>
              <a:buFont typeface="Avenir"/>
              <a:buNone/>
              <a:defRPr b="1">
                <a:latin typeface="Avenir"/>
                <a:ea typeface="Avenir"/>
                <a:cs typeface="Avenir"/>
                <a:sym typeface="Avenir"/>
              </a:defRPr>
            </a:lvl7pPr>
            <a:lvl8pPr lvl="7" rtl="0">
              <a:spcBef>
                <a:spcPts val="500"/>
              </a:spcBef>
              <a:spcAft>
                <a:spcPts val="0"/>
              </a:spcAft>
              <a:buSzPts val="1800"/>
              <a:buFont typeface="Avenir"/>
              <a:buNone/>
              <a:defRPr b="1">
                <a:latin typeface="Avenir"/>
                <a:ea typeface="Avenir"/>
                <a:cs typeface="Avenir"/>
                <a:sym typeface="Avenir"/>
              </a:defRPr>
            </a:lvl8pPr>
            <a:lvl9pPr lvl="8" rtl="0">
              <a:spcBef>
                <a:spcPts val="500"/>
              </a:spcBef>
              <a:spcAft>
                <a:spcPts val="0"/>
              </a:spcAft>
              <a:buSzPts val="1800"/>
              <a:buFont typeface="Avenir"/>
              <a:buNone/>
              <a:defRPr b="1">
                <a:latin typeface="Avenir"/>
                <a:ea typeface="Avenir"/>
                <a:cs typeface="Avenir"/>
                <a:sym typeface="Avenir"/>
              </a:defRPr>
            </a:lvl9pPr>
          </a:lstStyle>
          <a:p>
            <a:endParaRPr dirty="0"/>
          </a:p>
        </p:txBody>
      </p:sp>
      <p:sp>
        <p:nvSpPr>
          <p:cNvPr id="224" name="Google Shape;224;p28"/>
          <p:cNvSpPr txBox="1">
            <a:spLocks noGrp="1"/>
          </p:cNvSpPr>
          <p:nvPr>
            <p:ph type="title" idx="4"/>
          </p:nvPr>
        </p:nvSpPr>
        <p:spPr>
          <a:xfrm>
            <a:off x="220725" y="714700"/>
            <a:ext cx="2624100" cy="2186100"/>
          </a:xfrm>
          <a:prstGeom prst="rect">
            <a:avLst/>
          </a:prstGeom>
        </p:spPr>
        <p:txBody>
          <a:bodyPr spcFirstLastPara="1" wrap="square" lIns="91425" tIns="45700" rIns="91425" bIns="45700" anchor="t" anchorCtr="0">
            <a:normAutofit/>
          </a:bodyPr>
          <a:lstStyle>
            <a:lvl1pPr lvl="0" rtl="0">
              <a:spcBef>
                <a:spcPts val="0"/>
              </a:spcBef>
              <a:spcAft>
                <a:spcPts val="0"/>
              </a:spcAft>
              <a:buClr>
                <a:schemeClr val="lt1"/>
              </a:buClr>
              <a:buSzPts val="3600"/>
              <a:buFont typeface="Avenir"/>
              <a:buNone/>
              <a:defRPr sz="3600" b="1">
                <a:solidFill>
                  <a:schemeClr val="lt1"/>
                </a:solidFill>
                <a:latin typeface="Poppins"/>
                <a:ea typeface="Poppins"/>
                <a:cs typeface="Poppins"/>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 2 With Image - Green">
  <p:cSld name="CUSTOM_2_1_1_1_1_1_1_1_1_1_1_1_1_1">
    <p:spTree>
      <p:nvGrpSpPr>
        <p:cNvPr id="1" name="Shape 225"/>
        <p:cNvGrpSpPr/>
        <p:nvPr/>
      </p:nvGrpSpPr>
      <p:grpSpPr>
        <a:xfrm>
          <a:off x="0" y="0"/>
          <a:ext cx="0" cy="0"/>
          <a:chOff x="0" y="0"/>
          <a:chExt cx="0" cy="0"/>
        </a:xfrm>
      </p:grpSpPr>
      <p:sp>
        <p:nvSpPr>
          <p:cNvPr id="226" name="Google Shape;226;p29"/>
          <p:cNvSpPr>
            <a:spLocks noGrp="1"/>
          </p:cNvSpPr>
          <p:nvPr>
            <p:ph type="pic" idx="2"/>
          </p:nvPr>
        </p:nvSpPr>
        <p:spPr>
          <a:xfrm>
            <a:off x="3131950" y="0"/>
            <a:ext cx="9060000" cy="2307900"/>
          </a:xfrm>
          <a:prstGeom prst="rect">
            <a:avLst/>
          </a:prstGeom>
          <a:noFill/>
          <a:ln>
            <a:noFill/>
          </a:ln>
        </p:spPr>
      </p:sp>
      <p:grpSp>
        <p:nvGrpSpPr>
          <p:cNvPr id="227" name="Google Shape;227;p29"/>
          <p:cNvGrpSpPr/>
          <p:nvPr/>
        </p:nvGrpSpPr>
        <p:grpSpPr>
          <a:xfrm>
            <a:off x="-63050" y="-75750"/>
            <a:ext cx="3516125" cy="7009500"/>
            <a:chOff x="-63050" y="-75750"/>
            <a:chExt cx="3516125" cy="7009500"/>
          </a:xfrm>
        </p:grpSpPr>
        <p:sp>
          <p:nvSpPr>
            <p:cNvPr id="228" name="Google Shape;228;p29"/>
            <p:cNvSpPr/>
            <p:nvPr/>
          </p:nvSpPr>
          <p:spPr>
            <a:xfrm>
              <a:off x="2819400" y="2681375"/>
              <a:ext cx="633675" cy="626125"/>
            </a:xfrm>
            <a:prstGeom prst="flowChartDecision">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p:nvPr/>
          </p:nvSpPr>
          <p:spPr>
            <a:xfrm>
              <a:off x="-63050" y="-75750"/>
              <a:ext cx="3195000" cy="700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9"/>
          <p:cNvSpPr/>
          <p:nvPr/>
        </p:nvSpPr>
        <p:spPr>
          <a:xfrm>
            <a:off x="8122800" y="6660950"/>
            <a:ext cx="4069200" cy="37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txBox="1">
            <a:spLocks noGrp="1"/>
          </p:cNvSpPr>
          <p:nvPr>
            <p:ph type="body" idx="1"/>
          </p:nvPr>
        </p:nvSpPr>
        <p:spPr>
          <a:xfrm>
            <a:off x="3725625" y="3307500"/>
            <a:ext cx="7917900" cy="3079500"/>
          </a:xfrm>
          <a:prstGeom prst="rect">
            <a:avLst/>
          </a:prstGeom>
        </p:spPr>
        <p:txBody>
          <a:bodyPr spcFirstLastPara="1" wrap="square" lIns="91425" tIns="45700" rIns="91425" bIns="45700" anchor="t" anchorCtr="0">
            <a:normAutofit/>
          </a:bodyPr>
          <a:lstStyle>
            <a:lvl1pPr marL="457200" lvl="0" indent="-342900" rtl="0">
              <a:lnSpc>
                <a:spcPct val="115000"/>
              </a:lnSpc>
              <a:spcBef>
                <a:spcPts val="1000"/>
              </a:spcBef>
              <a:spcAft>
                <a:spcPts val="0"/>
              </a:spcAft>
              <a:buSzPts val="1800"/>
              <a:buFont typeface="Avenir"/>
              <a:buChar char="●"/>
              <a:defRPr sz="1800">
                <a:latin typeface="Poppins"/>
                <a:ea typeface="Poppins"/>
                <a:cs typeface="Poppins"/>
                <a:sym typeface="Avenir"/>
              </a:defRPr>
            </a:lvl1pPr>
            <a:lvl2pPr marL="914400" lvl="1" indent="-342900" rtl="0">
              <a:lnSpc>
                <a:spcPct val="115000"/>
              </a:lnSpc>
              <a:spcBef>
                <a:spcPts val="500"/>
              </a:spcBef>
              <a:spcAft>
                <a:spcPts val="0"/>
              </a:spcAft>
              <a:buSzPts val="1800"/>
              <a:buFont typeface="Avenir"/>
              <a:buChar char="○"/>
              <a:defRPr sz="1800">
                <a:latin typeface="Avenir"/>
                <a:ea typeface="Avenir"/>
                <a:cs typeface="Avenir"/>
                <a:sym typeface="Avenir"/>
              </a:defRPr>
            </a:lvl2pPr>
            <a:lvl3pPr marL="1371600" lvl="2" indent="-342900" rtl="0">
              <a:lnSpc>
                <a:spcPct val="115000"/>
              </a:lnSpc>
              <a:spcBef>
                <a:spcPts val="500"/>
              </a:spcBef>
              <a:spcAft>
                <a:spcPts val="0"/>
              </a:spcAft>
              <a:buSzPts val="1800"/>
              <a:buFont typeface="Avenir"/>
              <a:buChar char="■"/>
              <a:defRPr sz="1800">
                <a:latin typeface="Avenir"/>
                <a:ea typeface="Avenir"/>
                <a:cs typeface="Avenir"/>
                <a:sym typeface="Avenir"/>
              </a:defRPr>
            </a:lvl3pPr>
            <a:lvl4pPr marL="1828800" lvl="3" indent="-342900" rtl="0">
              <a:lnSpc>
                <a:spcPct val="115000"/>
              </a:lnSpc>
              <a:spcBef>
                <a:spcPts val="500"/>
              </a:spcBef>
              <a:spcAft>
                <a:spcPts val="0"/>
              </a:spcAft>
              <a:buSzPts val="1800"/>
              <a:buFont typeface="Avenir"/>
              <a:buChar char="●"/>
              <a:defRPr>
                <a:latin typeface="Avenir"/>
                <a:ea typeface="Avenir"/>
                <a:cs typeface="Avenir"/>
                <a:sym typeface="Avenir"/>
              </a:defRPr>
            </a:lvl4pPr>
            <a:lvl5pPr marL="2286000" lvl="4" indent="-342900" rtl="0">
              <a:lnSpc>
                <a:spcPct val="115000"/>
              </a:lnSpc>
              <a:spcBef>
                <a:spcPts val="500"/>
              </a:spcBef>
              <a:spcAft>
                <a:spcPts val="0"/>
              </a:spcAft>
              <a:buSzPts val="1800"/>
              <a:buFont typeface="Avenir"/>
              <a:buChar char="○"/>
              <a:defRPr>
                <a:latin typeface="Avenir"/>
                <a:ea typeface="Avenir"/>
                <a:cs typeface="Avenir"/>
                <a:sym typeface="Avenir"/>
              </a:defRPr>
            </a:lvl5pPr>
            <a:lvl6pPr marL="2743200" lvl="5" indent="-342900" rtl="0">
              <a:lnSpc>
                <a:spcPct val="115000"/>
              </a:lnSpc>
              <a:spcBef>
                <a:spcPts val="500"/>
              </a:spcBef>
              <a:spcAft>
                <a:spcPts val="0"/>
              </a:spcAft>
              <a:buSzPts val="1800"/>
              <a:buFont typeface="Avenir"/>
              <a:buChar char="■"/>
              <a:defRPr>
                <a:latin typeface="Avenir"/>
                <a:ea typeface="Avenir"/>
                <a:cs typeface="Avenir"/>
                <a:sym typeface="Avenir"/>
              </a:defRPr>
            </a:lvl6pPr>
            <a:lvl7pPr marL="3200400" lvl="6" indent="-342900" rtl="0">
              <a:lnSpc>
                <a:spcPct val="115000"/>
              </a:lnSpc>
              <a:spcBef>
                <a:spcPts val="500"/>
              </a:spcBef>
              <a:spcAft>
                <a:spcPts val="0"/>
              </a:spcAft>
              <a:buSzPts val="1800"/>
              <a:buFont typeface="Avenir"/>
              <a:buChar char="●"/>
              <a:defRPr>
                <a:latin typeface="Avenir"/>
                <a:ea typeface="Avenir"/>
                <a:cs typeface="Avenir"/>
                <a:sym typeface="Avenir"/>
              </a:defRPr>
            </a:lvl7pPr>
            <a:lvl8pPr marL="3657600" lvl="7" indent="-342900" rtl="0">
              <a:lnSpc>
                <a:spcPct val="115000"/>
              </a:lnSpc>
              <a:spcBef>
                <a:spcPts val="500"/>
              </a:spcBef>
              <a:spcAft>
                <a:spcPts val="0"/>
              </a:spcAft>
              <a:buSzPts val="1800"/>
              <a:buFont typeface="Avenir"/>
              <a:buChar char="○"/>
              <a:defRPr>
                <a:latin typeface="Avenir"/>
                <a:ea typeface="Avenir"/>
                <a:cs typeface="Avenir"/>
                <a:sym typeface="Avenir"/>
              </a:defRPr>
            </a:lvl8pPr>
            <a:lvl9pPr marL="4114800" lvl="8" indent="-342900" rtl="0">
              <a:lnSpc>
                <a:spcPct val="115000"/>
              </a:lnSpc>
              <a:spcBef>
                <a:spcPts val="500"/>
              </a:spcBef>
              <a:spcAft>
                <a:spcPts val="0"/>
              </a:spcAft>
              <a:buSzPts val="1800"/>
              <a:buFont typeface="Avenir"/>
              <a:buChar char="■"/>
              <a:defRPr>
                <a:latin typeface="Avenir"/>
                <a:ea typeface="Avenir"/>
                <a:cs typeface="Avenir"/>
                <a:sym typeface="Avenir"/>
              </a:defRPr>
            </a:lvl9pPr>
          </a:lstStyle>
          <a:p>
            <a:endParaRPr dirty="0"/>
          </a:p>
        </p:txBody>
      </p:sp>
      <p:sp>
        <p:nvSpPr>
          <p:cNvPr id="232" name="Google Shape;232;p29"/>
          <p:cNvSpPr txBox="1">
            <a:spLocks noGrp="1"/>
          </p:cNvSpPr>
          <p:nvPr>
            <p:ph type="subTitle" idx="3"/>
          </p:nvPr>
        </p:nvSpPr>
        <p:spPr>
          <a:xfrm>
            <a:off x="3725625" y="2681400"/>
            <a:ext cx="7870800" cy="626100"/>
          </a:xfrm>
          <a:prstGeom prst="rect">
            <a:avLst/>
          </a:prstGeom>
        </p:spPr>
        <p:txBody>
          <a:bodyPr spcFirstLastPara="1" wrap="square" lIns="91425" tIns="45700" rIns="91425" bIns="45700" anchor="ctr" anchorCtr="0">
            <a:normAutofit/>
          </a:bodyPr>
          <a:lstStyle>
            <a:lvl1pPr lvl="0" rtl="0">
              <a:spcBef>
                <a:spcPts val="1000"/>
              </a:spcBef>
              <a:spcAft>
                <a:spcPts val="0"/>
              </a:spcAft>
              <a:buClr>
                <a:schemeClr val="accent1"/>
              </a:buClr>
              <a:buSzPts val="2200"/>
              <a:buFont typeface="Avenir"/>
              <a:buNone/>
              <a:defRPr sz="2200" b="1">
                <a:solidFill>
                  <a:schemeClr val="accent1"/>
                </a:solidFill>
                <a:latin typeface="Poppins"/>
                <a:ea typeface="Poppins"/>
                <a:cs typeface="Poppins"/>
                <a:sym typeface="Avenir"/>
              </a:defRPr>
            </a:lvl1pPr>
            <a:lvl2pPr lvl="1" rtl="0">
              <a:spcBef>
                <a:spcPts val="500"/>
              </a:spcBef>
              <a:spcAft>
                <a:spcPts val="0"/>
              </a:spcAft>
              <a:buSzPts val="1800"/>
              <a:buFont typeface="Avenir"/>
              <a:buNone/>
              <a:defRPr sz="1800" b="1">
                <a:latin typeface="Avenir"/>
                <a:ea typeface="Avenir"/>
                <a:cs typeface="Avenir"/>
                <a:sym typeface="Avenir"/>
              </a:defRPr>
            </a:lvl2pPr>
            <a:lvl3pPr lvl="2" rtl="0">
              <a:spcBef>
                <a:spcPts val="500"/>
              </a:spcBef>
              <a:spcAft>
                <a:spcPts val="0"/>
              </a:spcAft>
              <a:buSzPts val="1800"/>
              <a:buFont typeface="Avenir"/>
              <a:buNone/>
              <a:defRPr sz="1800" b="1">
                <a:latin typeface="Avenir"/>
                <a:ea typeface="Avenir"/>
                <a:cs typeface="Avenir"/>
                <a:sym typeface="Avenir"/>
              </a:defRPr>
            </a:lvl3pPr>
            <a:lvl4pPr lvl="3" rtl="0">
              <a:spcBef>
                <a:spcPts val="500"/>
              </a:spcBef>
              <a:spcAft>
                <a:spcPts val="0"/>
              </a:spcAft>
              <a:buSzPts val="1800"/>
              <a:buFont typeface="Avenir"/>
              <a:buNone/>
              <a:defRPr b="1">
                <a:latin typeface="Avenir"/>
                <a:ea typeface="Avenir"/>
                <a:cs typeface="Avenir"/>
                <a:sym typeface="Avenir"/>
              </a:defRPr>
            </a:lvl4pPr>
            <a:lvl5pPr lvl="4" rtl="0">
              <a:spcBef>
                <a:spcPts val="500"/>
              </a:spcBef>
              <a:spcAft>
                <a:spcPts val="0"/>
              </a:spcAft>
              <a:buSzPts val="1800"/>
              <a:buFont typeface="Avenir"/>
              <a:buNone/>
              <a:defRPr b="1">
                <a:latin typeface="Avenir"/>
                <a:ea typeface="Avenir"/>
                <a:cs typeface="Avenir"/>
                <a:sym typeface="Avenir"/>
              </a:defRPr>
            </a:lvl5pPr>
            <a:lvl6pPr lvl="5" rtl="0">
              <a:spcBef>
                <a:spcPts val="500"/>
              </a:spcBef>
              <a:spcAft>
                <a:spcPts val="0"/>
              </a:spcAft>
              <a:buSzPts val="1800"/>
              <a:buFont typeface="Avenir"/>
              <a:buNone/>
              <a:defRPr b="1">
                <a:latin typeface="Avenir"/>
                <a:ea typeface="Avenir"/>
                <a:cs typeface="Avenir"/>
                <a:sym typeface="Avenir"/>
              </a:defRPr>
            </a:lvl6pPr>
            <a:lvl7pPr lvl="6" rtl="0">
              <a:spcBef>
                <a:spcPts val="500"/>
              </a:spcBef>
              <a:spcAft>
                <a:spcPts val="0"/>
              </a:spcAft>
              <a:buSzPts val="1800"/>
              <a:buFont typeface="Avenir"/>
              <a:buNone/>
              <a:defRPr b="1">
                <a:latin typeface="Avenir"/>
                <a:ea typeface="Avenir"/>
                <a:cs typeface="Avenir"/>
                <a:sym typeface="Avenir"/>
              </a:defRPr>
            </a:lvl7pPr>
            <a:lvl8pPr lvl="7" rtl="0">
              <a:spcBef>
                <a:spcPts val="500"/>
              </a:spcBef>
              <a:spcAft>
                <a:spcPts val="0"/>
              </a:spcAft>
              <a:buSzPts val="1800"/>
              <a:buFont typeface="Avenir"/>
              <a:buNone/>
              <a:defRPr b="1">
                <a:latin typeface="Avenir"/>
                <a:ea typeface="Avenir"/>
                <a:cs typeface="Avenir"/>
                <a:sym typeface="Avenir"/>
              </a:defRPr>
            </a:lvl8pPr>
            <a:lvl9pPr lvl="8" rtl="0">
              <a:spcBef>
                <a:spcPts val="500"/>
              </a:spcBef>
              <a:spcAft>
                <a:spcPts val="0"/>
              </a:spcAft>
              <a:buSzPts val="1800"/>
              <a:buFont typeface="Avenir"/>
              <a:buNone/>
              <a:defRPr b="1">
                <a:latin typeface="Avenir"/>
                <a:ea typeface="Avenir"/>
                <a:cs typeface="Avenir"/>
                <a:sym typeface="Avenir"/>
              </a:defRPr>
            </a:lvl9pPr>
          </a:lstStyle>
          <a:p>
            <a:endParaRPr dirty="0"/>
          </a:p>
        </p:txBody>
      </p:sp>
      <p:sp>
        <p:nvSpPr>
          <p:cNvPr id="233" name="Google Shape;233;p29"/>
          <p:cNvSpPr txBox="1">
            <a:spLocks noGrp="1"/>
          </p:cNvSpPr>
          <p:nvPr>
            <p:ph type="title"/>
          </p:nvPr>
        </p:nvSpPr>
        <p:spPr>
          <a:xfrm>
            <a:off x="220725" y="714700"/>
            <a:ext cx="2624100" cy="2186100"/>
          </a:xfrm>
          <a:prstGeom prst="rect">
            <a:avLst/>
          </a:prstGeom>
        </p:spPr>
        <p:txBody>
          <a:bodyPr spcFirstLastPara="1" wrap="square" lIns="91425" tIns="45700" rIns="91425" bIns="45700" anchor="t" anchorCtr="0">
            <a:normAutofit/>
          </a:bodyPr>
          <a:lstStyle>
            <a:lvl1pPr lvl="0" rtl="0">
              <a:spcBef>
                <a:spcPts val="0"/>
              </a:spcBef>
              <a:spcAft>
                <a:spcPts val="0"/>
              </a:spcAft>
              <a:buClr>
                <a:schemeClr val="lt1"/>
              </a:buClr>
              <a:buSzPts val="3600"/>
              <a:buFont typeface="Avenir"/>
              <a:buNone/>
              <a:defRPr sz="3600" b="1">
                <a:solidFill>
                  <a:schemeClr val="lt1"/>
                </a:solidFill>
                <a:latin typeface="Poppins"/>
                <a:ea typeface="Poppins"/>
                <a:cs typeface="Poppins"/>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Slide 2 With Image - Green 1">
  <p:cSld name="CUSTOM_2_1_1_1_1_1_1_1_1_1_1_1_1_1_1">
    <p:spTree>
      <p:nvGrpSpPr>
        <p:cNvPr id="1" name="Shape 234"/>
        <p:cNvGrpSpPr/>
        <p:nvPr/>
      </p:nvGrpSpPr>
      <p:grpSpPr>
        <a:xfrm>
          <a:off x="0" y="0"/>
          <a:ext cx="0" cy="0"/>
          <a:chOff x="0" y="0"/>
          <a:chExt cx="0" cy="0"/>
        </a:xfrm>
      </p:grpSpPr>
      <p:sp>
        <p:nvSpPr>
          <p:cNvPr id="235" name="Google Shape;235;p30"/>
          <p:cNvSpPr>
            <a:spLocks noGrp="1"/>
          </p:cNvSpPr>
          <p:nvPr>
            <p:ph type="pic" idx="2"/>
          </p:nvPr>
        </p:nvSpPr>
        <p:spPr>
          <a:xfrm>
            <a:off x="3131950" y="0"/>
            <a:ext cx="9060000" cy="2307900"/>
          </a:xfrm>
          <a:prstGeom prst="rect">
            <a:avLst/>
          </a:prstGeom>
          <a:noFill/>
          <a:ln>
            <a:noFill/>
          </a:ln>
        </p:spPr>
      </p:sp>
      <p:grpSp>
        <p:nvGrpSpPr>
          <p:cNvPr id="236" name="Google Shape;236;p30"/>
          <p:cNvGrpSpPr/>
          <p:nvPr/>
        </p:nvGrpSpPr>
        <p:grpSpPr>
          <a:xfrm>
            <a:off x="-63050" y="-75750"/>
            <a:ext cx="3516125" cy="7009500"/>
            <a:chOff x="-63050" y="-75750"/>
            <a:chExt cx="3516125" cy="7009500"/>
          </a:xfrm>
        </p:grpSpPr>
        <p:sp>
          <p:nvSpPr>
            <p:cNvPr id="237" name="Google Shape;237;p30"/>
            <p:cNvSpPr/>
            <p:nvPr/>
          </p:nvSpPr>
          <p:spPr>
            <a:xfrm>
              <a:off x="2819400" y="2681375"/>
              <a:ext cx="633675" cy="626125"/>
            </a:xfrm>
            <a:prstGeom prst="flowChartDecision">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0"/>
            <p:cNvSpPr/>
            <p:nvPr/>
          </p:nvSpPr>
          <p:spPr>
            <a:xfrm>
              <a:off x="-63050" y="-75750"/>
              <a:ext cx="3195000" cy="700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30"/>
          <p:cNvSpPr/>
          <p:nvPr/>
        </p:nvSpPr>
        <p:spPr>
          <a:xfrm>
            <a:off x="8122800" y="6660950"/>
            <a:ext cx="4069200" cy="37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txBox="1">
            <a:spLocks noGrp="1"/>
          </p:cNvSpPr>
          <p:nvPr>
            <p:ph type="body" idx="1"/>
          </p:nvPr>
        </p:nvSpPr>
        <p:spPr>
          <a:xfrm>
            <a:off x="3725625" y="3307500"/>
            <a:ext cx="7917900" cy="3079500"/>
          </a:xfrm>
          <a:prstGeom prst="rect">
            <a:avLst/>
          </a:prstGeom>
        </p:spPr>
        <p:txBody>
          <a:bodyPr spcFirstLastPara="1" wrap="square" lIns="91425" tIns="45700" rIns="91425" bIns="45700" anchor="t" anchorCtr="0">
            <a:normAutofit/>
          </a:bodyPr>
          <a:lstStyle>
            <a:lvl1pPr marL="457200" lvl="0" indent="-342900" rtl="0">
              <a:lnSpc>
                <a:spcPct val="115000"/>
              </a:lnSpc>
              <a:spcBef>
                <a:spcPts val="1000"/>
              </a:spcBef>
              <a:spcAft>
                <a:spcPts val="0"/>
              </a:spcAft>
              <a:buSzPts val="1800"/>
              <a:buFont typeface="Avenir"/>
              <a:buChar char="●"/>
              <a:defRPr sz="1800">
                <a:latin typeface="Poppins"/>
                <a:ea typeface="Poppins"/>
                <a:cs typeface="Poppins"/>
                <a:sym typeface="Avenir"/>
              </a:defRPr>
            </a:lvl1pPr>
            <a:lvl2pPr marL="914400" lvl="1" indent="-342900" rtl="0">
              <a:lnSpc>
                <a:spcPct val="115000"/>
              </a:lnSpc>
              <a:spcBef>
                <a:spcPts val="500"/>
              </a:spcBef>
              <a:spcAft>
                <a:spcPts val="0"/>
              </a:spcAft>
              <a:buSzPts val="1800"/>
              <a:buFont typeface="Avenir"/>
              <a:buChar char="○"/>
              <a:defRPr sz="1800">
                <a:latin typeface="Avenir"/>
                <a:ea typeface="Avenir"/>
                <a:cs typeface="Avenir"/>
                <a:sym typeface="Avenir"/>
              </a:defRPr>
            </a:lvl2pPr>
            <a:lvl3pPr marL="1371600" lvl="2" indent="-342900" rtl="0">
              <a:lnSpc>
                <a:spcPct val="115000"/>
              </a:lnSpc>
              <a:spcBef>
                <a:spcPts val="500"/>
              </a:spcBef>
              <a:spcAft>
                <a:spcPts val="0"/>
              </a:spcAft>
              <a:buSzPts val="1800"/>
              <a:buFont typeface="Avenir"/>
              <a:buChar char="■"/>
              <a:defRPr sz="1800">
                <a:latin typeface="Avenir"/>
                <a:ea typeface="Avenir"/>
                <a:cs typeface="Avenir"/>
                <a:sym typeface="Avenir"/>
              </a:defRPr>
            </a:lvl3pPr>
            <a:lvl4pPr marL="1828800" lvl="3" indent="-342900" rtl="0">
              <a:lnSpc>
                <a:spcPct val="115000"/>
              </a:lnSpc>
              <a:spcBef>
                <a:spcPts val="500"/>
              </a:spcBef>
              <a:spcAft>
                <a:spcPts val="0"/>
              </a:spcAft>
              <a:buSzPts val="1800"/>
              <a:buFont typeface="Avenir"/>
              <a:buChar char="●"/>
              <a:defRPr>
                <a:latin typeface="Avenir"/>
                <a:ea typeface="Avenir"/>
                <a:cs typeface="Avenir"/>
                <a:sym typeface="Avenir"/>
              </a:defRPr>
            </a:lvl4pPr>
            <a:lvl5pPr marL="2286000" lvl="4" indent="-342900" rtl="0">
              <a:lnSpc>
                <a:spcPct val="115000"/>
              </a:lnSpc>
              <a:spcBef>
                <a:spcPts val="500"/>
              </a:spcBef>
              <a:spcAft>
                <a:spcPts val="0"/>
              </a:spcAft>
              <a:buSzPts val="1800"/>
              <a:buFont typeface="Avenir"/>
              <a:buChar char="○"/>
              <a:defRPr>
                <a:latin typeface="Avenir"/>
                <a:ea typeface="Avenir"/>
                <a:cs typeface="Avenir"/>
                <a:sym typeface="Avenir"/>
              </a:defRPr>
            </a:lvl5pPr>
            <a:lvl6pPr marL="2743200" lvl="5" indent="-342900" rtl="0">
              <a:lnSpc>
                <a:spcPct val="115000"/>
              </a:lnSpc>
              <a:spcBef>
                <a:spcPts val="500"/>
              </a:spcBef>
              <a:spcAft>
                <a:spcPts val="0"/>
              </a:spcAft>
              <a:buSzPts val="1800"/>
              <a:buFont typeface="Avenir"/>
              <a:buChar char="■"/>
              <a:defRPr>
                <a:latin typeface="Avenir"/>
                <a:ea typeface="Avenir"/>
                <a:cs typeface="Avenir"/>
                <a:sym typeface="Avenir"/>
              </a:defRPr>
            </a:lvl6pPr>
            <a:lvl7pPr marL="3200400" lvl="6" indent="-342900" rtl="0">
              <a:lnSpc>
                <a:spcPct val="115000"/>
              </a:lnSpc>
              <a:spcBef>
                <a:spcPts val="500"/>
              </a:spcBef>
              <a:spcAft>
                <a:spcPts val="0"/>
              </a:spcAft>
              <a:buSzPts val="1800"/>
              <a:buFont typeface="Avenir"/>
              <a:buChar char="●"/>
              <a:defRPr>
                <a:latin typeface="Avenir"/>
                <a:ea typeface="Avenir"/>
                <a:cs typeface="Avenir"/>
                <a:sym typeface="Avenir"/>
              </a:defRPr>
            </a:lvl7pPr>
            <a:lvl8pPr marL="3657600" lvl="7" indent="-342900" rtl="0">
              <a:lnSpc>
                <a:spcPct val="115000"/>
              </a:lnSpc>
              <a:spcBef>
                <a:spcPts val="500"/>
              </a:spcBef>
              <a:spcAft>
                <a:spcPts val="0"/>
              </a:spcAft>
              <a:buSzPts val="1800"/>
              <a:buFont typeface="Avenir"/>
              <a:buChar char="○"/>
              <a:defRPr>
                <a:latin typeface="Avenir"/>
                <a:ea typeface="Avenir"/>
                <a:cs typeface="Avenir"/>
                <a:sym typeface="Avenir"/>
              </a:defRPr>
            </a:lvl8pPr>
            <a:lvl9pPr marL="4114800" lvl="8" indent="-342900" rtl="0">
              <a:lnSpc>
                <a:spcPct val="115000"/>
              </a:lnSpc>
              <a:spcBef>
                <a:spcPts val="500"/>
              </a:spcBef>
              <a:spcAft>
                <a:spcPts val="0"/>
              </a:spcAft>
              <a:buSzPts val="1800"/>
              <a:buFont typeface="Avenir"/>
              <a:buChar char="■"/>
              <a:defRPr>
                <a:latin typeface="Avenir"/>
                <a:ea typeface="Avenir"/>
                <a:cs typeface="Avenir"/>
                <a:sym typeface="Avenir"/>
              </a:defRPr>
            </a:lvl9pPr>
          </a:lstStyle>
          <a:p>
            <a:endParaRPr dirty="0"/>
          </a:p>
        </p:txBody>
      </p:sp>
      <p:sp>
        <p:nvSpPr>
          <p:cNvPr id="241" name="Google Shape;241;p30"/>
          <p:cNvSpPr txBox="1">
            <a:spLocks noGrp="1"/>
          </p:cNvSpPr>
          <p:nvPr>
            <p:ph type="subTitle" idx="3"/>
          </p:nvPr>
        </p:nvSpPr>
        <p:spPr>
          <a:xfrm>
            <a:off x="3725625" y="2681400"/>
            <a:ext cx="7870800" cy="626100"/>
          </a:xfrm>
          <a:prstGeom prst="rect">
            <a:avLst/>
          </a:prstGeom>
        </p:spPr>
        <p:txBody>
          <a:bodyPr spcFirstLastPara="1" wrap="square" lIns="91425" tIns="45700" rIns="91425" bIns="45700" anchor="ctr" anchorCtr="0">
            <a:normAutofit/>
          </a:bodyPr>
          <a:lstStyle>
            <a:lvl1pPr lvl="0" rtl="0">
              <a:spcBef>
                <a:spcPts val="1000"/>
              </a:spcBef>
              <a:spcAft>
                <a:spcPts val="0"/>
              </a:spcAft>
              <a:buClr>
                <a:schemeClr val="accent1"/>
              </a:buClr>
              <a:buSzPts val="2200"/>
              <a:buFont typeface="Avenir"/>
              <a:buNone/>
              <a:defRPr sz="2200" b="1">
                <a:solidFill>
                  <a:schemeClr val="accent1"/>
                </a:solidFill>
                <a:latin typeface="Poppins"/>
                <a:ea typeface="Poppins"/>
                <a:cs typeface="Poppins"/>
                <a:sym typeface="Avenir"/>
              </a:defRPr>
            </a:lvl1pPr>
            <a:lvl2pPr lvl="1" rtl="0">
              <a:spcBef>
                <a:spcPts val="500"/>
              </a:spcBef>
              <a:spcAft>
                <a:spcPts val="0"/>
              </a:spcAft>
              <a:buSzPts val="1800"/>
              <a:buFont typeface="Avenir"/>
              <a:buNone/>
              <a:defRPr sz="1800" b="1">
                <a:latin typeface="Avenir"/>
                <a:ea typeface="Avenir"/>
                <a:cs typeface="Avenir"/>
                <a:sym typeface="Avenir"/>
              </a:defRPr>
            </a:lvl2pPr>
            <a:lvl3pPr lvl="2" rtl="0">
              <a:spcBef>
                <a:spcPts val="500"/>
              </a:spcBef>
              <a:spcAft>
                <a:spcPts val="0"/>
              </a:spcAft>
              <a:buSzPts val="1800"/>
              <a:buFont typeface="Avenir"/>
              <a:buNone/>
              <a:defRPr sz="1800" b="1">
                <a:latin typeface="Avenir"/>
                <a:ea typeface="Avenir"/>
                <a:cs typeface="Avenir"/>
                <a:sym typeface="Avenir"/>
              </a:defRPr>
            </a:lvl3pPr>
            <a:lvl4pPr lvl="3" rtl="0">
              <a:spcBef>
                <a:spcPts val="500"/>
              </a:spcBef>
              <a:spcAft>
                <a:spcPts val="0"/>
              </a:spcAft>
              <a:buSzPts val="1800"/>
              <a:buFont typeface="Avenir"/>
              <a:buNone/>
              <a:defRPr b="1">
                <a:latin typeface="Avenir"/>
                <a:ea typeface="Avenir"/>
                <a:cs typeface="Avenir"/>
                <a:sym typeface="Avenir"/>
              </a:defRPr>
            </a:lvl4pPr>
            <a:lvl5pPr lvl="4" rtl="0">
              <a:spcBef>
                <a:spcPts val="500"/>
              </a:spcBef>
              <a:spcAft>
                <a:spcPts val="0"/>
              </a:spcAft>
              <a:buSzPts val="1800"/>
              <a:buFont typeface="Avenir"/>
              <a:buNone/>
              <a:defRPr b="1">
                <a:latin typeface="Avenir"/>
                <a:ea typeface="Avenir"/>
                <a:cs typeface="Avenir"/>
                <a:sym typeface="Avenir"/>
              </a:defRPr>
            </a:lvl5pPr>
            <a:lvl6pPr lvl="5" rtl="0">
              <a:spcBef>
                <a:spcPts val="500"/>
              </a:spcBef>
              <a:spcAft>
                <a:spcPts val="0"/>
              </a:spcAft>
              <a:buSzPts val="1800"/>
              <a:buFont typeface="Avenir"/>
              <a:buNone/>
              <a:defRPr b="1">
                <a:latin typeface="Avenir"/>
                <a:ea typeface="Avenir"/>
                <a:cs typeface="Avenir"/>
                <a:sym typeface="Avenir"/>
              </a:defRPr>
            </a:lvl6pPr>
            <a:lvl7pPr lvl="6" rtl="0">
              <a:spcBef>
                <a:spcPts val="500"/>
              </a:spcBef>
              <a:spcAft>
                <a:spcPts val="0"/>
              </a:spcAft>
              <a:buSzPts val="1800"/>
              <a:buFont typeface="Avenir"/>
              <a:buNone/>
              <a:defRPr b="1">
                <a:latin typeface="Avenir"/>
                <a:ea typeface="Avenir"/>
                <a:cs typeface="Avenir"/>
                <a:sym typeface="Avenir"/>
              </a:defRPr>
            </a:lvl7pPr>
            <a:lvl8pPr lvl="7" rtl="0">
              <a:spcBef>
                <a:spcPts val="500"/>
              </a:spcBef>
              <a:spcAft>
                <a:spcPts val="0"/>
              </a:spcAft>
              <a:buSzPts val="1800"/>
              <a:buFont typeface="Avenir"/>
              <a:buNone/>
              <a:defRPr b="1">
                <a:latin typeface="Avenir"/>
                <a:ea typeface="Avenir"/>
                <a:cs typeface="Avenir"/>
                <a:sym typeface="Avenir"/>
              </a:defRPr>
            </a:lvl8pPr>
            <a:lvl9pPr lvl="8" rtl="0">
              <a:spcBef>
                <a:spcPts val="500"/>
              </a:spcBef>
              <a:spcAft>
                <a:spcPts val="0"/>
              </a:spcAft>
              <a:buSzPts val="1800"/>
              <a:buFont typeface="Avenir"/>
              <a:buNone/>
              <a:defRPr b="1">
                <a:latin typeface="Avenir"/>
                <a:ea typeface="Avenir"/>
                <a:cs typeface="Avenir"/>
                <a:sym typeface="Avenir"/>
              </a:defRPr>
            </a:lvl9pPr>
          </a:lstStyle>
          <a:p>
            <a:endParaRPr dirty="0"/>
          </a:p>
        </p:txBody>
      </p:sp>
      <p:sp>
        <p:nvSpPr>
          <p:cNvPr id="242" name="Google Shape;242;p30"/>
          <p:cNvSpPr txBox="1">
            <a:spLocks noGrp="1"/>
          </p:cNvSpPr>
          <p:nvPr>
            <p:ph type="title"/>
          </p:nvPr>
        </p:nvSpPr>
        <p:spPr>
          <a:xfrm>
            <a:off x="220725" y="714700"/>
            <a:ext cx="2624100" cy="2186100"/>
          </a:xfrm>
          <a:prstGeom prst="rect">
            <a:avLst/>
          </a:prstGeom>
        </p:spPr>
        <p:txBody>
          <a:bodyPr spcFirstLastPara="1" wrap="square" lIns="91425" tIns="45700" rIns="91425" bIns="45700" anchor="t" anchorCtr="0">
            <a:normAutofit/>
          </a:bodyPr>
          <a:lstStyle>
            <a:lvl1pPr lvl="0" rtl="0">
              <a:spcBef>
                <a:spcPts val="0"/>
              </a:spcBef>
              <a:spcAft>
                <a:spcPts val="0"/>
              </a:spcAft>
              <a:buClr>
                <a:schemeClr val="lt1"/>
              </a:buClr>
              <a:buSzPts val="3600"/>
              <a:buFont typeface="Avenir"/>
              <a:buNone/>
              <a:defRPr sz="3600" b="1">
                <a:solidFill>
                  <a:schemeClr val="lt1"/>
                </a:solidFill>
                <a:latin typeface="Poppins"/>
                <a:ea typeface="Poppins"/>
                <a:cs typeface="Poppins"/>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 You Slide - White">
  <p:cSld name="CUSTOM_4_1">
    <p:spTree>
      <p:nvGrpSpPr>
        <p:cNvPr id="1" name="Shape 263"/>
        <p:cNvGrpSpPr/>
        <p:nvPr/>
      </p:nvGrpSpPr>
      <p:grpSpPr>
        <a:xfrm>
          <a:off x="0" y="0"/>
          <a:ext cx="0" cy="0"/>
          <a:chOff x="0" y="0"/>
          <a:chExt cx="0" cy="0"/>
        </a:xfrm>
      </p:grpSpPr>
      <p:sp>
        <p:nvSpPr>
          <p:cNvPr id="264" name="Google Shape;264;p34"/>
          <p:cNvSpPr txBox="1"/>
          <p:nvPr/>
        </p:nvSpPr>
        <p:spPr>
          <a:xfrm>
            <a:off x="0" y="2131550"/>
            <a:ext cx="12192000" cy="1059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800"/>
              </a:spcAft>
              <a:buNone/>
            </a:pPr>
            <a:r>
              <a:rPr lang="en-US" sz="4200" b="1" dirty="0">
                <a:solidFill>
                  <a:schemeClr val="accent1"/>
                </a:solidFill>
                <a:latin typeface="Poppins"/>
                <a:ea typeface="Avenir"/>
                <a:cs typeface="Avenir"/>
                <a:sym typeface="Avenir"/>
              </a:rPr>
              <a:t>Thank You</a:t>
            </a:r>
            <a:endParaRPr sz="4200" b="1" dirty="0">
              <a:solidFill>
                <a:schemeClr val="accent1"/>
              </a:solidFill>
              <a:latin typeface="Poppins"/>
              <a:ea typeface="Avenir"/>
              <a:cs typeface="Avenir"/>
              <a:sym typeface="Avenir"/>
            </a:endParaRPr>
          </a:p>
        </p:txBody>
      </p:sp>
      <p:sp>
        <p:nvSpPr>
          <p:cNvPr id="265" name="Google Shape;265;p34"/>
          <p:cNvSpPr txBox="1"/>
          <p:nvPr/>
        </p:nvSpPr>
        <p:spPr>
          <a:xfrm>
            <a:off x="1950600" y="5570025"/>
            <a:ext cx="82908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dirty="0">
                <a:solidFill>
                  <a:schemeClr val="accent3"/>
                </a:solidFill>
                <a:latin typeface="Poppins"/>
                <a:ea typeface="Avenir"/>
                <a:cs typeface="Avenir"/>
                <a:sym typeface="Avenir"/>
              </a:rPr>
              <a:t>This project was supported in part by grant number 90PPNU0002-01-00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a:t>
            </a:r>
            <a:endParaRPr sz="1000" dirty="0">
              <a:solidFill>
                <a:schemeClr val="accent3"/>
              </a:solidFill>
              <a:latin typeface="Poppins"/>
              <a:ea typeface="Avenir"/>
              <a:cs typeface="Avenir"/>
              <a:sym typeface="Avenir"/>
            </a:endParaRPr>
          </a:p>
        </p:txBody>
      </p:sp>
      <p:grpSp>
        <p:nvGrpSpPr>
          <p:cNvPr id="266" name="Google Shape;266;p34"/>
          <p:cNvGrpSpPr/>
          <p:nvPr/>
        </p:nvGrpSpPr>
        <p:grpSpPr>
          <a:xfrm>
            <a:off x="-22050" y="6348675"/>
            <a:ext cx="12236100" cy="626250"/>
            <a:chOff x="-22050" y="6348675"/>
            <a:chExt cx="12236100" cy="626250"/>
          </a:xfrm>
        </p:grpSpPr>
        <p:sp>
          <p:nvSpPr>
            <p:cNvPr id="267" name="Google Shape;267;p34"/>
            <p:cNvSpPr/>
            <p:nvPr/>
          </p:nvSpPr>
          <p:spPr>
            <a:xfrm>
              <a:off x="5779163" y="6348675"/>
              <a:ext cx="633675" cy="626125"/>
            </a:xfrm>
            <a:prstGeom prst="flowChartDecision">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4"/>
            <p:cNvSpPr/>
            <p:nvPr/>
          </p:nvSpPr>
          <p:spPr>
            <a:xfrm>
              <a:off x="-22050" y="6620625"/>
              <a:ext cx="12236100" cy="354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9" name="Google Shape;269;p34"/>
          <p:cNvCxnSpPr/>
          <p:nvPr/>
        </p:nvCxnSpPr>
        <p:spPr>
          <a:xfrm>
            <a:off x="3890400" y="3332025"/>
            <a:ext cx="4411200" cy="0"/>
          </a:xfrm>
          <a:prstGeom prst="straightConnector1">
            <a:avLst/>
          </a:prstGeom>
          <a:noFill/>
          <a:ln w="9525" cap="flat" cmpd="sng">
            <a:solidFill>
              <a:schemeClr val="accent5"/>
            </a:solidFill>
            <a:prstDash val="solid"/>
            <a:round/>
            <a:headEnd type="none" w="med" len="med"/>
            <a:tailEnd type="none" w="med" len="med"/>
          </a:ln>
        </p:spPr>
      </p:cxnSp>
      <p:pic>
        <p:nvPicPr>
          <p:cNvPr id="270" name="Google Shape;270;p34"/>
          <p:cNvPicPr preferRelativeResize="0"/>
          <p:nvPr/>
        </p:nvPicPr>
        <p:blipFill rotWithShape="1">
          <a:blip r:embed="rId2">
            <a:alphaModFix/>
          </a:blip>
          <a:srcRect/>
          <a:stretch/>
        </p:blipFill>
        <p:spPr>
          <a:xfrm>
            <a:off x="4593537" y="3642050"/>
            <a:ext cx="3004926" cy="5770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hapter Slide No Image - Dark Blue">
  <p:cSld name="CUSTOM_1_1_1">
    <p:spTree>
      <p:nvGrpSpPr>
        <p:cNvPr id="1" name="Shape 56"/>
        <p:cNvGrpSpPr/>
        <p:nvPr/>
      </p:nvGrpSpPr>
      <p:grpSpPr>
        <a:xfrm>
          <a:off x="0" y="0"/>
          <a:ext cx="0" cy="0"/>
          <a:chOff x="0" y="0"/>
          <a:chExt cx="0" cy="0"/>
        </a:xfrm>
      </p:grpSpPr>
      <p:grpSp>
        <p:nvGrpSpPr>
          <p:cNvPr id="57" name="Google Shape;57;p8"/>
          <p:cNvGrpSpPr/>
          <p:nvPr/>
        </p:nvGrpSpPr>
        <p:grpSpPr>
          <a:xfrm>
            <a:off x="-117075" y="-47337"/>
            <a:ext cx="9398150" cy="6947400"/>
            <a:chOff x="-117075" y="-47337"/>
            <a:chExt cx="9398150" cy="6947400"/>
          </a:xfrm>
        </p:grpSpPr>
        <p:sp>
          <p:nvSpPr>
            <p:cNvPr id="58" name="Google Shape;58;p8"/>
            <p:cNvSpPr/>
            <p:nvPr/>
          </p:nvSpPr>
          <p:spPr>
            <a:xfrm>
              <a:off x="-117075" y="-47337"/>
              <a:ext cx="9103500" cy="694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a:off x="8647400" y="3113288"/>
              <a:ext cx="633675" cy="626125"/>
            </a:xfrm>
            <a:prstGeom prst="flowChartDecision">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0" name="Google Shape;60;p8"/>
          <p:cNvPicPr preferRelativeResize="0"/>
          <p:nvPr/>
        </p:nvPicPr>
        <p:blipFill>
          <a:blip r:embed="rId2">
            <a:alphaModFix/>
          </a:blip>
          <a:stretch>
            <a:fillRect/>
          </a:stretch>
        </p:blipFill>
        <p:spPr>
          <a:xfrm>
            <a:off x="9415325" y="6056325"/>
            <a:ext cx="2345751" cy="450450"/>
          </a:xfrm>
          <a:prstGeom prst="rect">
            <a:avLst/>
          </a:prstGeom>
          <a:noFill/>
          <a:ln>
            <a:noFill/>
          </a:ln>
        </p:spPr>
      </p:pic>
      <p:sp>
        <p:nvSpPr>
          <p:cNvPr id="61" name="Google Shape;61;p8"/>
          <p:cNvSpPr txBox="1">
            <a:spLocks noGrp="1"/>
          </p:cNvSpPr>
          <p:nvPr>
            <p:ph type="title"/>
          </p:nvPr>
        </p:nvSpPr>
        <p:spPr>
          <a:xfrm>
            <a:off x="1074675" y="1271750"/>
            <a:ext cx="6947400" cy="4319700"/>
          </a:xfrm>
          <a:prstGeom prst="rect">
            <a:avLst/>
          </a:prstGeom>
        </p:spPr>
        <p:txBody>
          <a:bodyPr spcFirstLastPara="1" wrap="square" lIns="91425" tIns="45700" rIns="91425" bIns="45700" anchor="ctr" anchorCtr="0">
            <a:noAutofit/>
          </a:bodyPr>
          <a:lstStyle>
            <a:lvl1pPr lvl="0" rtl="0">
              <a:spcBef>
                <a:spcPts val="0"/>
              </a:spcBef>
              <a:spcAft>
                <a:spcPts val="0"/>
              </a:spcAft>
              <a:buClr>
                <a:schemeClr val="lt1"/>
              </a:buClr>
              <a:buSzPts val="3600"/>
              <a:buFont typeface="Avenir"/>
              <a:buNone/>
              <a:defRPr sz="3600" b="1">
                <a:solidFill>
                  <a:schemeClr val="lt1"/>
                </a:solidFill>
                <a:latin typeface="Poppins"/>
                <a:ea typeface="Poppins"/>
                <a:cs typeface="Poppins"/>
                <a:sym typeface="Aven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62" name="Google Shape;62;p8"/>
          <p:cNvSpPr/>
          <p:nvPr/>
        </p:nvSpPr>
        <p:spPr>
          <a:xfrm>
            <a:off x="11996928" y="1395300"/>
            <a:ext cx="375600" cy="4067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pter Slide No Image - Blue">
  <p:cSld name="CUSTOM_1_1_1_2">
    <p:spTree>
      <p:nvGrpSpPr>
        <p:cNvPr id="1" name="Shape 63"/>
        <p:cNvGrpSpPr/>
        <p:nvPr/>
      </p:nvGrpSpPr>
      <p:grpSpPr>
        <a:xfrm>
          <a:off x="0" y="0"/>
          <a:ext cx="0" cy="0"/>
          <a:chOff x="0" y="0"/>
          <a:chExt cx="0" cy="0"/>
        </a:xfrm>
      </p:grpSpPr>
      <p:grpSp>
        <p:nvGrpSpPr>
          <p:cNvPr id="64" name="Google Shape;64;p9"/>
          <p:cNvGrpSpPr/>
          <p:nvPr/>
        </p:nvGrpSpPr>
        <p:grpSpPr>
          <a:xfrm>
            <a:off x="-117075" y="-47337"/>
            <a:ext cx="9398150" cy="6947400"/>
            <a:chOff x="-117075" y="-47337"/>
            <a:chExt cx="9398150" cy="6947400"/>
          </a:xfrm>
        </p:grpSpPr>
        <p:sp>
          <p:nvSpPr>
            <p:cNvPr id="65" name="Google Shape;65;p9"/>
            <p:cNvSpPr/>
            <p:nvPr/>
          </p:nvSpPr>
          <p:spPr>
            <a:xfrm>
              <a:off x="-117075" y="-47337"/>
              <a:ext cx="9103500" cy="6947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p:nvPr/>
          </p:nvSpPr>
          <p:spPr>
            <a:xfrm>
              <a:off x="8647400" y="3113288"/>
              <a:ext cx="633675" cy="626125"/>
            </a:xfrm>
            <a:prstGeom prst="flowChartDecision">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 name="Google Shape;67;p9"/>
          <p:cNvPicPr preferRelativeResize="0"/>
          <p:nvPr/>
        </p:nvPicPr>
        <p:blipFill>
          <a:blip r:embed="rId2">
            <a:alphaModFix/>
          </a:blip>
          <a:stretch>
            <a:fillRect/>
          </a:stretch>
        </p:blipFill>
        <p:spPr>
          <a:xfrm>
            <a:off x="9415325" y="6056325"/>
            <a:ext cx="2345751" cy="450450"/>
          </a:xfrm>
          <a:prstGeom prst="rect">
            <a:avLst/>
          </a:prstGeom>
          <a:noFill/>
          <a:ln>
            <a:noFill/>
          </a:ln>
        </p:spPr>
      </p:pic>
      <p:sp>
        <p:nvSpPr>
          <p:cNvPr id="68" name="Google Shape;68;p9"/>
          <p:cNvSpPr/>
          <p:nvPr/>
        </p:nvSpPr>
        <p:spPr>
          <a:xfrm>
            <a:off x="11996928" y="1395300"/>
            <a:ext cx="375600" cy="4067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txBox="1">
            <a:spLocks noGrp="1"/>
          </p:cNvSpPr>
          <p:nvPr>
            <p:ph type="title"/>
          </p:nvPr>
        </p:nvSpPr>
        <p:spPr>
          <a:xfrm>
            <a:off x="1074675" y="1271750"/>
            <a:ext cx="6947400" cy="4319700"/>
          </a:xfrm>
          <a:prstGeom prst="rect">
            <a:avLst/>
          </a:prstGeom>
        </p:spPr>
        <p:txBody>
          <a:bodyPr spcFirstLastPara="1" wrap="square" lIns="91425" tIns="45700" rIns="91425" bIns="45700" anchor="ctr" anchorCtr="0">
            <a:noAutofit/>
          </a:bodyPr>
          <a:lstStyle>
            <a:lvl1pPr lvl="0" rtl="0">
              <a:spcBef>
                <a:spcPts val="0"/>
              </a:spcBef>
              <a:spcAft>
                <a:spcPts val="0"/>
              </a:spcAft>
              <a:buClr>
                <a:schemeClr val="lt1"/>
              </a:buClr>
              <a:buSzPts val="3600"/>
              <a:buFont typeface="Avenir"/>
              <a:buNone/>
              <a:defRPr sz="3600" b="1">
                <a:solidFill>
                  <a:schemeClr val="lt1"/>
                </a:solidFill>
                <a:latin typeface="Poppins"/>
                <a:ea typeface="Poppins"/>
                <a:cs typeface="Poppins"/>
                <a:sym typeface="Aven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Slide No Image - Green">
  <p:cSld name="CUSTOM_1_1_1_1">
    <p:spTree>
      <p:nvGrpSpPr>
        <p:cNvPr id="1" name="Shape 70"/>
        <p:cNvGrpSpPr/>
        <p:nvPr/>
      </p:nvGrpSpPr>
      <p:grpSpPr>
        <a:xfrm>
          <a:off x="0" y="0"/>
          <a:ext cx="0" cy="0"/>
          <a:chOff x="0" y="0"/>
          <a:chExt cx="0" cy="0"/>
        </a:xfrm>
      </p:grpSpPr>
      <p:grpSp>
        <p:nvGrpSpPr>
          <p:cNvPr id="71" name="Google Shape;71;p10"/>
          <p:cNvGrpSpPr/>
          <p:nvPr/>
        </p:nvGrpSpPr>
        <p:grpSpPr>
          <a:xfrm>
            <a:off x="-103300" y="-42087"/>
            <a:ext cx="9384375" cy="6936900"/>
            <a:chOff x="-103300" y="-42087"/>
            <a:chExt cx="9384375" cy="6936900"/>
          </a:xfrm>
        </p:grpSpPr>
        <p:sp>
          <p:nvSpPr>
            <p:cNvPr id="72" name="Google Shape;72;p10"/>
            <p:cNvSpPr/>
            <p:nvPr/>
          </p:nvSpPr>
          <p:spPr>
            <a:xfrm>
              <a:off x="-103300" y="-42087"/>
              <a:ext cx="9089700" cy="6936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0"/>
            <p:cNvSpPr/>
            <p:nvPr/>
          </p:nvSpPr>
          <p:spPr>
            <a:xfrm>
              <a:off x="8647400" y="3113288"/>
              <a:ext cx="633675" cy="626125"/>
            </a:xfrm>
            <a:prstGeom prst="flowChartDecision">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4" name="Google Shape;74;p10"/>
          <p:cNvPicPr preferRelativeResize="0"/>
          <p:nvPr/>
        </p:nvPicPr>
        <p:blipFill>
          <a:blip r:embed="rId2">
            <a:alphaModFix/>
          </a:blip>
          <a:stretch>
            <a:fillRect/>
          </a:stretch>
        </p:blipFill>
        <p:spPr>
          <a:xfrm>
            <a:off x="9415325" y="6056325"/>
            <a:ext cx="2345751" cy="450450"/>
          </a:xfrm>
          <a:prstGeom prst="rect">
            <a:avLst/>
          </a:prstGeom>
          <a:noFill/>
          <a:ln>
            <a:noFill/>
          </a:ln>
        </p:spPr>
      </p:pic>
      <p:sp>
        <p:nvSpPr>
          <p:cNvPr id="75" name="Google Shape;75;p10"/>
          <p:cNvSpPr txBox="1">
            <a:spLocks noGrp="1"/>
          </p:cNvSpPr>
          <p:nvPr>
            <p:ph type="title"/>
          </p:nvPr>
        </p:nvSpPr>
        <p:spPr>
          <a:xfrm>
            <a:off x="1074675" y="1271750"/>
            <a:ext cx="6947400" cy="4319700"/>
          </a:xfrm>
          <a:prstGeom prst="rect">
            <a:avLst/>
          </a:prstGeom>
        </p:spPr>
        <p:txBody>
          <a:bodyPr spcFirstLastPara="1" wrap="square" lIns="91425" tIns="45700" rIns="91425" bIns="45700" anchor="ctr" anchorCtr="0">
            <a:noAutofit/>
          </a:bodyPr>
          <a:lstStyle>
            <a:lvl1pPr lvl="0" rtl="0">
              <a:spcBef>
                <a:spcPts val="0"/>
              </a:spcBef>
              <a:spcAft>
                <a:spcPts val="0"/>
              </a:spcAft>
              <a:buClr>
                <a:schemeClr val="lt1"/>
              </a:buClr>
              <a:buSzPts val="3600"/>
              <a:buFont typeface="Avenir"/>
              <a:buNone/>
              <a:defRPr sz="3600" b="1">
                <a:solidFill>
                  <a:schemeClr val="lt1"/>
                </a:solidFill>
                <a:latin typeface="Poppins"/>
                <a:ea typeface="Poppins"/>
                <a:cs typeface="Poppins"/>
                <a:sym typeface="Aven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76" name="Google Shape;76;p10"/>
          <p:cNvSpPr/>
          <p:nvPr/>
        </p:nvSpPr>
        <p:spPr>
          <a:xfrm>
            <a:off x="11994925" y="1395300"/>
            <a:ext cx="375600" cy="4067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Slide No Image - Yellow">
  <p:cSld name="CUSTOM_1_1_1_1_1">
    <p:spTree>
      <p:nvGrpSpPr>
        <p:cNvPr id="1" name="Shape 77"/>
        <p:cNvGrpSpPr/>
        <p:nvPr/>
      </p:nvGrpSpPr>
      <p:grpSpPr>
        <a:xfrm>
          <a:off x="0" y="0"/>
          <a:ext cx="0" cy="0"/>
          <a:chOff x="0" y="0"/>
          <a:chExt cx="0" cy="0"/>
        </a:xfrm>
      </p:grpSpPr>
      <p:grpSp>
        <p:nvGrpSpPr>
          <p:cNvPr id="78" name="Google Shape;78;p11"/>
          <p:cNvGrpSpPr/>
          <p:nvPr/>
        </p:nvGrpSpPr>
        <p:grpSpPr>
          <a:xfrm>
            <a:off x="-89525" y="-36837"/>
            <a:ext cx="9370600" cy="6926400"/>
            <a:chOff x="-89525" y="-36837"/>
            <a:chExt cx="9370600" cy="6926400"/>
          </a:xfrm>
        </p:grpSpPr>
        <p:sp>
          <p:nvSpPr>
            <p:cNvPr id="79" name="Google Shape;79;p11"/>
            <p:cNvSpPr/>
            <p:nvPr/>
          </p:nvSpPr>
          <p:spPr>
            <a:xfrm>
              <a:off x="-89525" y="-36837"/>
              <a:ext cx="9075900" cy="6926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647400" y="3113288"/>
              <a:ext cx="633675" cy="626125"/>
            </a:xfrm>
            <a:prstGeom prst="flowChartDecision">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1" name="Google Shape;81;p11"/>
          <p:cNvPicPr preferRelativeResize="0"/>
          <p:nvPr/>
        </p:nvPicPr>
        <p:blipFill>
          <a:blip r:embed="rId2">
            <a:alphaModFix/>
          </a:blip>
          <a:stretch>
            <a:fillRect/>
          </a:stretch>
        </p:blipFill>
        <p:spPr>
          <a:xfrm>
            <a:off x="9415325" y="6056325"/>
            <a:ext cx="2345751" cy="450450"/>
          </a:xfrm>
          <a:prstGeom prst="rect">
            <a:avLst/>
          </a:prstGeom>
          <a:noFill/>
          <a:ln>
            <a:noFill/>
          </a:ln>
        </p:spPr>
      </p:pic>
      <p:sp>
        <p:nvSpPr>
          <p:cNvPr id="82" name="Google Shape;82;p11"/>
          <p:cNvSpPr/>
          <p:nvPr/>
        </p:nvSpPr>
        <p:spPr>
          <a:xfrm>
            <a:off x="11994925" y="1395300"/>
            <a:ext cx="375600" cy="4067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title"/>
          </p:nvPr>
        </p:nvSpPr>
        <p:spPr>
          <a:xfrm>
            <a:off x="1074675" y="1271750"/>
            <a:ext cx="6947400" cy="4319700"/>
          </a:xfrm>
          <a:prstGeom prst="rect">
            <a:avLst/>
          </a:prstGeom>
        </p:spPr>
        <p:txBody>
          <a:bodyPr spcFirstLastPara="1" wrap="square" lIns="91425" tIns="45700" rIns="91425" bIns="45700" anchor="ctr" anchorCtr="0">
            <a:noAutofit/>
          </a:bodyPr>
          <a:lstStyle>
            <a:lvl1pPr lvl="0" rtl="0">
              <a:spcBef>
                <a:spcPts val="0"/>
              </a:spcBef>
              <a:spcAft>
                <a:spcPts val="0"/>
              </a:spcAft>
              <a:buClr>
                <a:schemeClr val="lt1"/>
              </a:buClr>
              <a:buSzPts val="3600"/>
              <a:buFont typeface="Avenir"/>
              <a:buNone/>
              <a:defRPr sz="3600" b="1">
                <a:solidFill>
                  <a:schemeClr val="lt1"/>
                </a:solidFill>
                <a:latin typeface="Poppins"/>
                <a:ea typeface="Poppins"/>
                <a:cs typeface="Poppins"/>
                <a:sym typeface="Aven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Image - Dark Blue">
  <p:cSld name="CUSTOM_2">
    <p:spTree>
      <p:nvGrpSpPr>
        <p:cNvPr id="1" name="Shape 84"/>
        <p:cNvGrpSpPr/>
        <p:nvPr/>
      </p:nvGrpSpPr>
      <p:grpSpPr>
        <a:xfrm>
          <a:off x="0" y="0"/>
          <a:ext cx="0" cy="0"/>
          <a:chOff x="0" y="0"/>
          <a:chExt cx="0" cy="0"/>
        </a:xfrm>
      </p:grpSpPr>
      <p:grpSp>
        <p:nvGrpSpPr>
          <p:cNvPr id="85" name="Google Shape;85;p12"/>
          <p:cNvGrpSpPr/>
          <p:nvPr/>
        </p:nvGrpSpPr>
        <p:grpSpPr>
          <a:xfrm>
            <a:off x="-228600" y="1395300"/>
            <a:ext cx="633675" cy="4067400"/>
            <a:chOff x="-76200" y="1395300"/>
            <a:chExt cx="633675" cy="4067400"/>
          </a:xfrm>
        </p:grpSpPr>
        <p:sp>
          <p:nvSpPr>
            <p:cNvPr id="86" name="Google Shape;86;p12"/>
            <p:cNvSpPr/>
            <p:nvPr/>
          </p:nvSpPr>
          <p:spPr>
            <a:xfrm>
              <a:off x="-76200" y="1395300"/>
              <a:ext cx="375600" cy="4067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2"/>
            <p:cNvSpPr/>
            <p:nvPr/>
          </p:nvSpPr>
          <p:spPr>
            <a:xfrm>
              <a:off x="-76200" y="3113288"/>
              <a:ext cx="633675" cy="626125"/>
            </a:xfrm>
            <a:prstGeom prst="flowChartDecision">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12"/>
          <p:cNvSpPr/>
          <p:nvPr/>
        </p:nvSpPr>
        <p:spPr>
          <a:xfrm>
            <a:off x="8008875" y="-46350"/>
            <a:ext cx="4256700" cy="695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2"/>
          <p:cNvSpPr>
            <a:spLocks noGrp="1"/>
          </p:cNvSpPr>
          <p:nvPr>
            <p:ph type="pic" idx="2"/>
          </p:nvPr>
        </p:nvSpPr>
        <p:spPr>
          <a:xfrm>
            <a:off x="6800200" y="1395300"/>
            <a:ext cx="4612500" cy="4067400"/>
          </a:xfrm>
          <a:prstGeom prst="rect">
            <a:avLst/>
          </a:prstGeom>
          <a:noFill/>
          <a:ln>
            <a:noFill/>
          </a:ln>
        </p:spPr>
      </p:sp>
      <p:sp>
        <p:nvSpPr>
          <p:cNvPr id="90" name="Google Shape;90;p12"/>
          <p:cNvSpPr txBox="1">
            <a:spLocks noGrp="1"/>
          </p:cNvSpPr>
          <p:nvPr>
            <p:ph type="title"/>
          </p:nvPr>
        </p:nvSpPr>
        <p:spPr>
          <a:xfrm>
            <a:off x="1051025" y="1395300"/>
            <a:ext cx="4929300" cy="978600"/>
          </a:xfrm>
          <a:prstGeom prst="rect">
            <a:avLst/>
          </a:prstGeom>
        </p:spPr>
        <p:txBody>
          <a:bodyPr spcFirstLastPara="1" wrap="square" lIns="91425" tIns="45700" rIns="91425" bIns="45700" anchor="b" anchorCtr="0">
            <a:normAutofit/>
          </a:bodyPr>
          <a:lstStyle>
            <a:lvl1pPr lvl="0" rtl="0">
              <a:spcBef>
                <a:spcPts val="0"/>
              </a:spcBef>
              <a:spcAft>
                <a:spcPts val="0"/>
              </a:spcAft>
              <a:buSzPts val="3600"/>
              <a:buFont typeface="Avenir"/>
              <a:buNone/>
              <a:defRPr sz="3600" b="1">
                <a:latin typeface="Poppins"/>
                <a:ea typeface="Poppins"/>
                <a:cs typeface="Poppins"/>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sp>
        <p:nvSpPr>
          <p:cNvPr id="91" name="Google Shape;91;p12"/>
          <p:cNvSpPr txBox="1">
            <a:spLocks noGrp="1"/>
          </p:cNvSpPr>
          <p:nvPr>
            <p:ph type="body" idx="1"/>
          </p:nvPr>
        </p:nvSpPr>
        <p:spPr>
          <a:xfrm>
            <a:off x="1051025" y="3069025"/>
            <a:ext cx="4803300" cy="2393700"/>
          </a:xfrm>
          <a:prstGeom prst="rect">
            <a:avLst/>
          </a:prstGeom>
        </p:spPr>
        <p:txBody>
          <a:bodyPr spcFirstLastPara="1" wrap="square" lIns="91425" tIns="45700" rIns="91425" bIns="45700" anchor="t" anchorCtr="0">
            <a:normAutofit/>
          </a:bodyPr>
          <a:lstStyle>
            <a:lvl1pPr marL="457200" lvl="0" indent="-342900" rtl="0">
              <a:lnSpc>
                <a:spcPct val="115000"/>
              </a:lnSpc>
              <a:spcBef>
                <a:spcPts val="1000"/>
              </a:spcBef>
              <a:spcAft>
                <a:spcPts val="0"/>
              </a:spcAft>
              <a:buSzPts val="1800"/>
              <a:buFont typeface="Avenir"/>
              <a:buChar char="●"/>
              <a:defRPr sz="1800">
                <a:latin typeface="Poppins"/>
                <a:ea typeface="Poppins"/>
                <a:cs typeface="Poppins"/>
                <a:sym typeface="Avenir"/>
              </a:defRPr>
            </a:lvl1pPr>
            <a:lvl2pPr marL="914400" lvl="1" indent="-342900" rtl="0">
              <a:lnSpc>
                <a:spcPct val="115000"/>
              </a:lnSpc>
              <a:spcBef>
                <a:spcPts val="500"/>
              </a:spcBef>
              <a:spcAft>
                <a:spcPts val="0"/>
              </a:spcAft>
              <a:buSzPts val="1800"/>
              <a:buFont typeface="Avenir"/>
              <a:buChar char="○"/>
              <a:defRPr sz="1800">
                <a:latin typeface="Avenir"/>
                <a:ea typeface="Avenir"/>
                <a:cs typeface="Avenir"/>
                <a:sym typeface="Avenir"/>
              </a:defRPr>
            </a:lvl2pPr>
            <a:lvl3pPr marL="1371600" lvl="2" indent="-342900" rtl="0">
              <a:lnSpc>
                <a:spcPct val="115000"/>
              </a:lnSpc>
              <a:spcBef>
                <a:spcPts val="500"/>
              </a:spcBef>
              <a:spcAft>
                <a:spcPts val="0"/>
              </a:spcAft>
              <a:buSzPts val="1800"/>
              <a:buFont typeface="Avenir"/>
              <a:buChar char="■"/>
              <a:defRPr sz="1800">
                <a:latin typeface="Avenir"/>
                <a:ea typeface="Avenir"/>
                <a:cs typeface="Avenir"/>
                <a:sym typeface="Avenir"/>
              </a:defRPr>
            </a:lvl3pPr>
            <a:lvl4pPr marL="1828800" lvl="3" indent="-342900" rtl="0">
              <a:lnSpc>
                <a:spcPct val="115000"/>
              </a:lnSpc>
              <a:spcBef>
                <a:spcPts val="500"/>
              </a:spcBef>
              <a:spcAft>
                <a:spcPts val="0"/>
              </a:spcAft>
              <a:buSzPts val="1800"/>
              <a:buFont typeface="Avenir"/>
              <a:buChar char="●"/>
              <a:defRPr>
                <a:latin typeface="Avenir"/>
                <a:ea typeface="Avenir"/>
                <a:cs typeface="Avenir"/>
                <a:sym typeface="Avenir"/>
              </a:defRPr>
            </a:lvl4pPr>
            <a:lvl5pPr marL="2286000" lvl="4" indent="-342900" rtl="0">
              <a:lnSpc>
                <a:spcPct val="115000"/>
              </a:lnSpc>
              <a:spcBef>
                <a:spcPts val="500"/>
              </a:spcBef>
              <a:spcAft>
                <a:spcPts val="0"/>
              </a:spcAft>
              <a:buSzPts val="1800"/>
              <a:buFont typeface="Avenir"/>
              <a:buChar char="○"/>
              <a:defRPr>
                <a:latin typeface="Avenir"/>
                <a:ea typeface="Avenir"/>
                <a:cs typeface="Avenir"/>
                <a:sym typeface="Avenir"/>
              </a:defRPr>
            </a:lvl5pPr>
            <a:lvl6pPr marL="2743200" lvl="5" indent="-342900" rtl="0">
              <a:lnSpc>
                <a:spcPct val="115000"/>
              </a:lnSpc>
              <a:spcBef>
                <a:spcPts val="500"/>
              </a:spcBef>
              <a:spcAft>
                <a:spcPts val="0"/>
              </a:spcAft>
              <a:buSzPts val="1800"/>
              <a:buFont typeface="Avenir"/>
              <a:buChar char="■"/>
              <a:defRPr>
                <a:latin typeface="Avenir"/>
                <a:ea typeface="Avenir"/>
                <a:cs typeface="Avenir"/>
                <a:sym typeface="Avenir"/>
              </a:defRPr>
            </a:lvl6pPr>
            <a:lvl7pPr marL="3200400" lvl="6" indent="-342900" rtl="0">
              <a:lnSpc>
                <a:spcPct val="115000"/>
              </a:lnSpc>
              <a:spcBef>
                <a:spcPts val="500"/>
              </a:spcBef>
              <a:spcAft>
                <a:spcPts val="0"/>
              </a:spcAft>
              <a:buSzPts val="1800"/>
              <a:buFont typeface="Avenir"/>
              <a:buChar char="●"/>
              <a:defRPr>
                <a:latin typeface="Avenir"/>
                <a:ea typeface="Avenir"/>
                <a:cs typeface="Avenir"/>
                <a:sym typeface="Avenir"/>
              </a:defRPr>
            </a:lvl7pPr>
            <a:lvl8pPr marL="3657600" lvl="7" indent="-342900" rtl="0">
              <a:lnSpc>
                <a:spcPct val="115000"/>
              </a:lnSpc>
              <a:spcBef>
                <a:spcPts val="500"/>
              </a:spcBef>
              <a:spcAft>
                <a:spcPts val="0"/>
              </a:spcAft>
              <a:buSzPts val="1800"/>
              <a:buFont typeface="Avenir"/>
              <a:buChar char="○"/>
              <a:defRPr>
                <a:latin typeface="Avenir"/>
                <a:ea typeface="Avenir"/>
                <a:cs typeface="Avenir"/>
                <a:sym typeface="Avenir"/>
              </a:defRPr>
            </a:lvl8pPr>
            <a:lvl9pPr marL="4114800" lvl="8" indent="-342900" rtl="0">
              <a:lnSpc>
                <a:spcPct val="115000"/>
              </a:lnSpc>
              <a:spcBef>
                <a:spcPts val="500"/>
              </a:spcBef>
              <a:spcAft>
                <a:spcPts val="0"/>
              </a:spcAft>
              <a:buSzPts val="1800"/>
              <a:buFont typeface="Avenir"/>
              <a:buChar char="■"/>
              <a:defRPr>
                <a:latin typeface="Avenir"/>
                <a:ea typeface="Avenir"/>
                <a:cs typeface="Avenir"/>
                <a:sym typeface="Avenir"/>
              </a:defRPr>
            </a:lvl9pPr>
          </a:lstStyle>
          <a:p>
            <a:endParaRPr dirty="0"/>
          </a:p>
        </p:txBody>
      </p:sp>
      <p:sp>
        <p:nvSpPr>
          <p:cNvPr id="92" name="Google Shape;92;p12"/>
          <p:cNvSpPr txBox="1">
            <a:spLocks noGrp="1"/>
          </p:cNvSpPr>
          <p:nvPr>
            <p:ph type="subTitle" idx="3"/>
          </p:nvPr>
        </p:nvSpPr>
        <p:spPr>
          <a:xfrm>
            <a:off x="1051025" y="2537563"/>
            <a:ext cx="4883700" cy="367800"/>
          </a:xfrm>
          <a:prstGeom prst="rect">
            <a:avLst/>
          </a:prstGeom>
        </p:spPr>
        <p:txBody>
          <a:bodyPr spcFirstLastPara="1" wrap="square" lIns="91425" tIns="45700" rIns="91425" bIns="45700" anchor="t" anchorCtr="0">
            <a:normAutofit/>
          </a:bodyPr>
          <a:lstStyle>
            <a:lvl1pPr lvl="0" rtl="0">
              <a:spcBef>
                <a:spcPts val="1000"/>
              </a:spcBef>
              <a:spcAft>
                <a:spcPts val="0"/>
              </a:spcAft>
              <a:buClr>
                <a:schemeClr val="accent1"/>
              </a:buClr>
              <a:buSzPts val="2200"/>
              <a:buFont typeface="Avenir"/>
              <a:buNone/>
              <a:defRPr sz="2200" b="1">
                <a:solidFill>
                  <a:schemeClr val="accent1"/>
                </a:solidFill>
                <a:latin typeface="Poppins"/>
                <a:ea typeface="Poppins"/>
                <a:cs typeface="Poppins"/>
                <a:sym typeface="Avenir"/>
              </a:defRPr>
            </a:lvl1pPr>
            <a:lvl2pPr lvl="1" rtl="0">
              <a:spcBef>
                <a:spcPts val="500"/>
              </a:spcBef>
              <a:spcAft>
                <a:spcPts val="0"/>
              </a:spcAft>
              <a:buSzPts val="1800"/>
              <a:buFont typeface="Avenir"/>
              <a:buNone/>
              <a:defRPr sz="1800" b="1">
                <a:latin typeface="Avenir"/>
                <a:ea typeface="Avenir"/>
                <a:cs typeface="Avenir"/>
                <a:sym typeface="Avenir"/>
              </a:defRPr>
            </a:lvl2pPr>
            <a:lvl3pPr lvl="2" rtl="0">
              <a:spcBef>
                <a:spcPts val="500"/>
              </a:spcBef>
              <a:spcAft>
                <a:spcPts val="0"/>
              </a:spcAft>
              <a:buSzPts val="1800"/>
              <a:buFont typeface="Avenir"/>
              <a:buNone/>
              <a:defRPr sz="1800" b="1">
                <a:latin typeface="Avenir"/>
                <a:ea typeface="Avenir"/>
                <a:cs typeface="Avenir"/>
                <a:sym typeface="Avenir"/>
              </a:defRPr>
            </a:lvl3pPr>
            <a:lvl4pPr lvl="3" rtl="0">
              <a:spcBef>
                <a:spcPts val="500"/>
              </a:spcBef>
              <a:spcAft>
                <a:spcPts val="0"/>
              </a:spcAft>
              <a:buSzPts val="1800"/>
              <a:buFont typeface="Avenir"/>
              <a:buNone/>
              <a:defRPr b="1">
                <a:latin typeface="Avenir"/>
                <a:ea typeface="Avenir"/>
                <a:cs typeface="Avenir"/>
                <a:sym typeface="Avenir"/>
              </a:defRPr>
            </a:lvl4pPr>
            <a:lvl5pPr lvl="4" rtl="0">
              <a:spcBef>
                <a:spcPts val="500"/>
              </a:spcBef>
              <a:spcAft>
                <a:spcPts val="0"/>
              </a:spcAft>
              <a:buSzPts val="1800"/>
              <a:buFont typeface="Avenir"/>
              <a:buNone/>
              <a:defRPr b="1">
                <a:latin typeface="Avenir"/>
                <a:ea typeface="Avenir"/>
                <a:cs typeface="Avenir"/>
                <a:sym typeface="Avenir"/>
              </a:defRPr>
            </a:lvl5pPr>
            <a:lvl6pPr lvl="5" rtl="0">
              <a:spcBef>
                <a:spcPts val="500"/>
              </a:spcBef>
              <a:spcAft>
                <a:spcPts val="0"/>
              </a:spcAft>
              <a:buSzPts val="1800"/>
              <a:buFont typeface="Avenir"/>
              <a:buNone/>
              <a:defRPr b="1">
                <a:latin typeface="Avenir"/>
                <a:ea typeface="Avenir"/>
                <a:cs typeface="Avenir"/>
                <a:sym typeface="Avenir"/>
              </a:defRPr>
            </a:lvl6pPr>
            <a:lvl7pPr lvl="6" rtl="0">
              <a:spcBef>
                <a:spcPts val="500"/>
              </a:spcBef>
              <a:spcAft>
                <a:spcPts val="0"/>
              </a:spcAft>
              <a:buSzPts val="1800"/>
              <a:buFont typeface="Avenir"/>
              <a:buNone/>
              <a:defRPr b="1">
                <a:latin typeface="Avenir"/>
                <a:ea typeface="Avenir"/>
                <a:cs typeface="Avenir"/>
                <a:sym typeface="Avenir"/>
              </a:defRPr>
            </a:lvl7pPr>
            <a:lvl8pPr lvl="7" rtl="0">
              <a:spcBef>
                <a:spcPts val="500"/>
              </a:spcBef>
              <a:spcAft>
                <a:spcPts val="0"/>
              </a:spcAft>
              <a:buSzPts val="1800"/>
              <a:buFont typeface="Avenir"/>
              <a:buNone/>
              <a:defRPr b="1">
                <a:latin typeface="Avenir"/>
                <a:ea typeface="Avenir"/>
                <a:cs typeface="Avenir"/>
                <a:sym typeface="Avenir"/>
              </a:defRPr>
            </a:lvl8pPr>
            <a:lvl9pPr lvl="8" rtl="0">
              <a:spcBef>
                <a:spcPts val="500"/>
              </a:spcBef>
              <a:spcAft>
                <a:spcPts val="0"/>
              </a:spcAft>
              <a:buSzPts val="1800"/>
              <a:buFont typeface="Avenir"/>
              <a:buNone/>
              <a:defRPr b="1">
                <a:latin typeface="Avenir"/>
                <a:ea typeface="Avenir"/>
                <a:cs typeface="Avenir"/>
                <a:sym typeface="Avenir"/>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 With Image - Blue">
  <p:cSld name="CUSTOM_2_2">
    <p:spTree>
      <p:nvGrpSpPr>
        <p:cNvPr id="1" name="Shape 93"/>
        <p:cNvGrpSpPr/>
        <p:nvPr/>
      </p:nvGrpSpPr>
      <p:grpSpPr>
        <a:xfrm>
          <a:off x="0" y="0"/>
          <a:ext cx="0" cy="0"/>
          <a:chOff x="0" y="0"/>
          <a:chExt cx="0" cy="0"/>
        </a:xfrm>
      </p:grpSpPr>
      <p:grpSp>
        <p:nvGrpSpPr>
          <p:cNvPr id="94" name="Google Shape;94;p13"/>
          <p:cNvGrpSpPr/>
          <p:nvPr/>
        </p:nvGrpSpPr>
        <p:grpSpPr>
          <a:xfrm>
            <a:off x="-228600" y="1395300"/>
            <a:ext cx="633675" cy="4067400"/>
            <a:chOff x="-76200" y="1395300"/>
            <a:chExt cx="633675" cy="4067400"/>
          </a:xfrm>
        </p:grpSpPr>
        <p:sp>
          <p:nvSpPr>
            <p:cNvPr id="95" name="Google Shape;95;p13"/>
            <p:cNvSpPr/>
            <p:nvPr/>
          </p:nvSpPr>
          <p:spPr>
            <a:xfrm>
              <a:off x="-76200" y="1395300"/>
              <a:ext cx="375600" cy="4067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76200" y="3113288"/>
              <a:ext cx="633675" cy="626125"/>
            </a:xfrm>
            <a:prstGeom prst="flowChartDecision">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13"/>
          <p:cNvSpPr/>
          <p:nvPr/>
        </p:nvSpPr>
        <p:spPr>
          <a:xfrm>
            <a:off x="8008875" y="-46350"/>
            <a:ext cx="4256700" cy="695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a:spLocks noGrp="1"/>
          </p:cNvSpPr>
          <p:nvPr>
            <p:ph type="pic" idx="2"/>
          </p:nvPr>
        </p:nvSpPr>
        <p:spPr>
          <a:xfrm>
            <a:off x="6800200" y="1395300"/>
            <a:ext cx="4612500" cy="4067400"/>
          </a:xfrm>
          <a:prstGeom prst="rect">
            <a:avLst/>
          </a:prstGeom>
          <a:noFill/>
          <a:ln>
            <a:noFill/>
          </a:ln>
        </p:spPr>
      </p:sp>
      <p:sp>
        <p:nvSpPr>
          <p:cNvPr id="99" name="Google Shape;99;p13"/>
          <p:cNvSpPr txBox="1">
            <a:spLocks noGrp="1"/>
          </p:cNvSpPr>
          <p:nvPr>
            <p:ph type="title"/>
          </p:nvPr>
        </p:nvSpPr>
        <p:spPr>
          <a:xfrm>
            <a:off x="1051025" y="1395300"/>
            <a:ext cx="4929300" cy="978600"/>
          </a:xfrm>
          <a:prstGeom prst="rect">
            <a:avLst/>
          </a:prstGeom>
        </p:spPr>
        <p:txBody>
          <a:bodyPr spcFirstLastPara="1" wrap="square" lIns="91425" tIns="45700" rIns="91425" bIns="45700" anchor="b" anchorCtr="0">
            <a:normAutofit/>
          </a:bodyPr>
          <a:lstStyle>
            <a:lvl1pPr lvl="0" rtl="0">
              <a:spcBef>
                <a:spcPts val="0"/>
              </a:spcBef>
              <a:spcAft>
                <a:spcPts val="0"/>
              </a:spcAft>
              <a:buSzPts val="3600"/>
              <a:buFont typeface="Avenir"/>
              <a:buNone/>
              <a:defRPr sz="3600" b="1">
                <a:latin typeface="Poppins"/>
                <a:ea typeface="Poppins"/>
                <a:cs typeface="Poppins"/>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sp>
        <p:nvSpPr>
          <p:cNvPr id="100" name="Google Shape;100;p13"/>
          <p:cNvSpPr txBox="1">
            <a:spLocks noGrp="1"/>
          </p:cNvSpPr>
          <p:nvPr>
            <p:ph type="body" idx="1"/>
          </p:nvPr>
        </p:nvSpPr>
        <p:spPr>
          <a:xfrm>
            <a:off x="1051025" y="3069025"/>
            <a:ext cx="4803300" cy="2393700"/>
          </a:xfrm>
          <a:prstGeom prst="rect">
            <a:avLst/>
          </a:prstGeom>
        </p:spPr>
        <p:txBody>
          <a:bodyPr spcFirstLastPara="1" wrap="square" lIns="91425" tIns="45700" rIns="91425" bIns="45700" anchor="t" anchorCtr="0">
            <a:normAutofit/>
          </a:bodyPr>
          <a:lstStyle>
            <a:lvl1pPr marL="457200" lvl="0" indent="-342900" rtl="0">
              <a:lnSpc>
                <a:spcPct val="115000"/>
              </a:lnSpc>
              <a:spcBef>
                <a:spcPts val="1000"/>
              </a:spcBef>
              <a:spcAft>
                <a:spcPts val="0"/>
              </a:spcAft>
              <a:buSzPts val="1800"/>
              <a:buFont typeface="Avenir"/>
              <a:buChar char="●"/>
              <a:defRPr sz="1800">
                <a:latin typeface="Poppins"/>
                <a:ea typeface="Poppins"/>
                <a:cs typeface="Poppins"/>
                <a:sym typeface="Avenir"/>
              </a:defRPr>
            </a:lvl1pPr>
            <a:lvl2pPr marL="914400" lvl="1" indent="-342900" rtl="0">
              <a:lnSpc>
                <a:spcPct val="115000"/>
              </a:lnSpc>
              <a:spcBef>
                <a:spcPts val="500"/>
              </a:spcBef>
              <a:spcAft>
                <a:spcPts val="0"/>
              </a:spcAft>
              <a:buSzPts val="1800"/>
              <a:buFont typeface="Avenir"/>
              <a:buChar char="○"/>
              <a:defRPr sz="1800">
                <a:latin typeface="Avenir"/>
                <a:ea typeface="Avenir"/>
                <a:cs typeface="Avenir"/>
                <a:sym typeface="Avenir"/>
              </a:defRPr>
            </a:lvl2pPr>
            <a:lvl3pPr marL="1371600" lvl="2" indent="-342900" rtl="0">
              <a:lnSpc>
                <a:spcPct val="115000"/>
              </a:lnSpc>
              <a:spcBef>
                <a:spcPts val="500"/>
              </a:spcBef>
              <a:spcAft>
                <a:spcPts val="0"/>
              </a:spcAft>
              <a:buSzPts val="1800"/>
              <a:buFont typeface="Avenir"/>
              <a:buChar char="■"/>
              <a:defRPr sz="1800">
                <a:latin typeface="Avenir"/>
                <a:ea typeface="Avenir"/>
                <a:cs typeface="Avenir"/>
                <a:sym typeface="Avenir"/>
              </a:defRPr>
            </a:lvl3pPr>
            <a:lvl4pPr marL="1828800" lvl="3" indent="-342900" rtl="0">
              <a:lnSpc>
                <a:spcPct val="115000"/>
              </a:lnSpc>
              <a:spcBef>
                <a:spcPts val="500"/>
              </a:spcBef>
              <a:spcAft>
                <a:spcPts val="0"/>
              </a:spcAft>
              <a:buSzPts val="1800"/>
              <a:buFont typeface="Avenir"/>
              <a:buChar char="●"/>
              <a:defRPr>
                <a:latin typeface="Avenir"/>
                <a:ea typeface="Avenir"/>
                <a:cs typeface="Avenir"/>
                <a:sym typeface="Avenir"/>
              </a:defRPr>
            </a:lvl4pPr>
            <a:lvl5pPr marL="2286000" lvl="4" indent="-342900" rtl="0">
              <a:lnSpc>
                <a:spcPct val="115000"/>
              </a:lnSpc>
              <a:spcBef>
                <a:spcPts val="500"/>
              </a:spcBef>
              <a:spcAft>
                <a:spcPts val="0"/>
              </a:spcAft>
              <a:buSzPts val="1800"/>
              <a:buFont typeface="Avenir"/>
              <a:buChar char="○"/>
              <a:defRPr>
                <a:latin typeface="Avenir"/>
                <a:ea typeface="Avenir"/>
                <a:cs typeface="Avenir"/>
                <a:sym typeface="Avenir"/>
              </a:defRPr>
            </a:lvl5pPr>
            <a:lvl6pPr marL="2743200" lvl="5" indent="-342900" rtl="0">
              <a:lnSpc>
                <a:spcPct val="115000"/>
              </a:lnSpc>
              <a:spcBef>
                <a:spcPts val="500"/>
              </a:spcBef>
              <a:spcAft>
                <a:spcPts val="0"/>
              </a:spcAft>
              <a:buSzPts val="1800"/>
              <a:buFont typeface="Avenir"/>
              <a:buChar char="■"/>
              <a:defRPr>
                <a:latin typeface="Avenir"/>
                <a:ea typeface="Avenir"/>
                <a:cs typeface="Avenir"/>
                <a:sym typeface="Avenir"/>
              </a:defRPr>
            </a:lvl6pPr>
            <a:lvl7pPr marL="3200400" lvl="6" indent="-342900" rtl="0">
              <a:lnSpc>
                <a:spcPct val="115000"/>
              </a:lnSpc>
              <a:spcBef>
                <a:spcPts val="500"/>
              </a:spcBef>
              <a:spcAft>
                <a:spcPts val="0"/>
              </a:spcAft>
              <a:buSzPts val="1800"/>
              <a:buFont typeface="Avenir"/>
              <a:buChar char="●"/>
              <a:defRPr>
                <a:latin typeface="Avenir"/>
                <a:ea typeface="Avenir"/>
                <a:cs typeface="Avenir"/>
                <a:sym typeface="Avenir"/>
              </a:defRPr>
            </a:lvl7pPr>
            <a:lvl8pPr marL="3657600" lvl="7" indent="-342900" rtl="0">
              <a:lnSpc>
                <a:spcPct val="115000"/>
              </a:lnSpc>
              <a:spcBef>
                <a:spcPts val="500"/>
              </a:spcBef>
              <a:spcAft>
                <a:spcPts val="0"/>
              </a:spcAft>
              <a:buSzPts val="1800"/>
              <a:buFont typeface="Avenir"/>
              <a:buChar char="○"/>
              <a:defRPr>
                <a:latin typeface="Avenir"/>
                <a:ea typeface="Avenir"/>
                <a:cs typeface="Avenir"/>
                <a:sym typeface="Avenir"/>
              </a:defRPr>
            </a:lvl8pPr>
            <a:lvl9pPr marL="4114800" lvl="8" indent="-342900" rtl="0">
              <a:lnSpc>
                <a:spcPct val="115000"/>
              </a:lnSpc>
              <a:spcBef>
                <a:spcPts val="500"/>
              </a:spcBef>
              <a:spcAft>
                <a:spcPts val="0"/>
              </a:spcAft>
              <a:buSzPts val="1800"/>
              <a:buFont typeface="Avenir"/>
              <a:buChar char="■"/>
              <a:defRPr>
                <a:latin typeface="Avenir"/>
                <a:ea typeface="Avenir"/>
                <a:cs typeface="Avenir"/>
                <a:sym typeface="Avenir"/>
              </a:defRPr>
            </a:lvl9pPr>
          </a:lstStyle>
          <a:p>
            <a:endParaRPr dirty="0"/>
          </a:p>
        </p:txBody>
      </p:sp>
      <p:sp>
        <p:nvSpPr>
          <p:cNvPr id="101" name="Google Shape;101;p13"/>
          <p:cNvSpPr txBox="1">
            <a:spLocks noGrp="1"/>
          </p:cNvSpPr>
          <p:nvPr>
            <p:ph type="subTitle" idx="3"/>
          </p:nvPr>
        </p:nvSpPr>
        <p:spPr>
          <a:xfrm>
            <a:off x="1051025" y="2537563"/>
            <a:ext cx="4883700" cy="367800"/>
          </a:xfrm>
          <a:prstGeom prst="rect">
            <a:avLst/>
          </a:prstGeom>
        </p:spPr>
        <p:txBody>
          <a:bodyPr spcFirstLastPara="1" wrap="square" lIns="91425" tIns="45700" rIns="91425" bIns="45700" anchor="t" anchorCtr="0">
            <a:normAutofit/>
          </a:bodyPr>
          <a:lstStyle>
            <a:lvl1pPr lvl="0" rtl="0">
              <a:spcBef>
                <a:spcPts val="1000"/>
              </a:spcBef>
              <a:spcAft>
                <a:spcPts val="0"/>
              </a:spcAft>
              <a:buClr>
                <a:schemeClr val="accent1"/>
              </a:buClr>
              <a:buSzPts val="2200"/>
              <a:buFont typeface="Avenir"/>
              <a:buNone/>
              <a:defRPr sz="2200" b="1">
                <a:solidFill>
                  <a:schemeClr val="accent1"/>
                </a:solidFill>
                <a:latin typeface="Poppins"/>
                <a:ea typeface="Poppins"/>
                <a:cs typeface="Poppins"/>
                <a:sym typeface="Avenir"/>
              </a:defRPr>
            </a:lvl1pPr>
            <a:lvl2pPr lvl="1" rtl="0">
              <a:spcBef>
                <a:spcPts val="500"/>
              </a:spcBef>
              <a:spcAft>
                <a:spcPts val="0"/>
              </a:spcAft>
              <a:buSzPts val="1800"/>
              <a:buFont typeface="Avenir"/>
              <a:buNone/>
              <a:defRPr sz="1800" b="1">
                <a:latin typeface="Avenir"/>
                <a:ea typeface="Avenir"/>
                <a:cs typeface="Avenir"/>
                <a:sym typeface="Avenir"/>
              </a:defRPr>
            </a:lvl2pPr>
            <a:lvl3pPr lvl="2" rtl="0">
              <a:spcBef>
                <a:spcPts val="500"/>
              </a:spcBef>
              <a:spcAft>
                <a:spcPts val="0"/>
              </a:spcAft>
              <a:buSzPts val="1800"/>
              <a:buFont typeface="Avenir"/>
              <a:buNone/>
              <a:defRPr sz="1800" b="1">
                <a:latin typeface="Avenir"/>
                <a:ea typeface="Avenir"/>
                <a:cs typeface="Avenir"/>
                <a:sym typeface="Avenir"/>
              </a:defRPr>
            </a:lvl3pPr>
            <a:lvl4pPr lvl="3" rtl="0">
              <a:spcBef>
                <a:spcPts val="500"/>
              </a:spcBef>
              <a:spcAft>
                <a:spcPts val="0"/>
              </a:spcAft>
              <a:buSzPts val="1800"/>
              <a:buFont typeface="Avenir"/>
              <a:buNone/>
              <a:defRPr b="1">
                <a:latin typeface="Avenir"/>
                <a:ea typeface="Avenir"/>
                <a:cs typeface="Avenir"/>
                <a:sym typeface="Avenir"/>
              </a:defRPr>
            </a:lvl4pPr>
            <a:lvl5pPr lvl="4" rtl="0">
              <a:spcBef>
                <a:spcPts val="500"/>
              </a:spcBef>
              <a:spcAft>
                <a:spcPts val="0"/>
              </a:spcAft>
              <a:buSzPts val="1800"/>
              <a:buFont typeface="Avenir"/>
              <a:buNone/>
              <a:defRPr b="1">
                <a:latin typeface="Avenir"/>
                <a:ea typeface="Avenir"/>
                <a:cs typeface="Avenir"/>
                <a:sym typeface="Avenir"/>
              </a:defRPr>
            </a:lvl5pPr>
            <a:lvl6pPr lvl="5" rtl="0">
              <a:spcBef>
                <a:spcPts val="500"/>
              </a:spcBef>
              <a:spcAft>
                <a:spcPts val="0"/>
              </a:spcAft>
              <a:buSzPts val="1800"/>
              <a:buFont typeface="Avenir"/>
              <a:buNone/>
              <a:defRPr b="1">
                <a:latin typeface="Avenir"/>
                <a:ea typeface="Avenir"/>
                <a:cs typeface="Avenir"/>
                <a:sym typeface="Avenir"/>
              </a:defRPr>
            </a:lvl6pPr>
            <a:lvl7pPr lvl="6" rtl="0">
              <a:spcBef>
                <a:spcPts val="500"/>
              </a:spcBef>
              <a:spcAft>
                <a:spcPts val="0"/>
              </a:spcAft>
              <a:buSzPts val="1800"/>
              <a:buFont typeface="Avenir"/>
              <a:buNone/>
              <a:defRPr b="1">
                <a:latin typeface="Avenir"/>
                <a:ea typeface="Avenir"/>
                <a:cs typeface="Avenir"/>
                <a:sym typeface="Avenir"/>
              </a:defRPr>
            </a:lvl7pPr>
            <a:lvl8pPr lvl="7" rtl="0">
              <a:spcBef>
                <a:spcPts val="500"/>
              </a:spcBef>
              <a:spcAft>
                <a:spcPts val="0"/>
              </a:spcAft>
              <a:buSzPts val="1800"/>
              <a:buFont typeface="Avenir"/>
              <a:buNone/>
              <a:defRPr b="1">
                <a:latin typeface="Avenir"/>
                <a:ea typeface="Avenir"/>
                <a:cs typeface="Avenir"/>
                <a:sym typeface="Avenir"/>
              </a:defRPr>
            </a:lvl8pPr>
            <a:lvl9pPr lvl="8" rtl="0">
              <a:spcBef>
                <a:spcPts val="500"/>
              </a:spcBef>
              <a:spcAft>
                <a:spcPts val="0"/>
              </a:spcAft>
              <a:buSzPts val="1800"/>
              <a:buFont typeface="Avenir"/>
              <a:buNone/>
              <a:defRPr b="1">
                <a:latin typeface="Avenir"/>
                <a:ea typeface="Avenir"/>
                <a:cs typeface="Avenir"/>
                <a:sym typeface="Avenir"/>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With Image - Green">
  <p:cSld name="CUSTOM_2_1">
    <p:spTree>
      <p:nvGrpSpPr>
        <p:cNvPr id="1" name="Shape 102"/>
        <p:cNvGrpSpPr/>
        <p:nvPr/>
      </p:nvGrpSpPr>
      <p:grpSpPr>
        <a:xfrm>
          <a:off x="0" y="0"/>
          <a:ext cx="0" cy="0"/>
          <a:chOff x="0" y="0"/>
          <a:chExt cx="0" cy="0"/>
        </a:xfrm>
      </p:grpSpPr>
      <p:grpSp>
        <p:nvGrpSpPr>
          <p:cNvPr id="103" name="Google Shape;103;p14"/>
          <p:cNvGrpSpPr/>
          <p:nvPr/>
        </p:nvGrpSpPr>
        <p:grpSpPr>
          <a:xfrm>
            <a:off x="-228600" y="1395300"/>
            <a:ext cx="633675" cy="4067400"/>
            <a:chOff x="-76200" y="1395300"/>
            <a:chExt cx="633675" cy="4067400"/>
          </a:xfrm>
        </p:grpSpPr>
        <p:sp>
          <p:nvSpPr>
            <p:cNvPr id="104" name="Google Shape;104;p14"/>
            <p:cNvSpPr/>
            <p:nvPr/>
          </p:nvSpPr>
          <p:spPr>
            <a:xfrm>
              <a:off x="-76200" y="1395300"/>
              <a:ext cx="375600" cy="4067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76200" y="3113288"/>
              <a:ext cx="633675" cy="626125"/>
            </a:xfrm>
            <a:prstGeom prst="flowChartDecision">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14"/>
          <p:cNvSpPr/>
          <p:nvPr/>
        </p:nvSpPr>
        <p:spPr>
          <a:xfrm>
            <a:off x="8008875" y="-46350"/>
            <a:ext cx="4256700" cy="6950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a:spLocks noGrp="1"/>
          </p:cNvSpPr>
          <p:nvPr>
            <p:ph type="pic" idx="2"/>
          </p:nvPr>
        </p:nvSpPr>
        <p:spPr>
          <a:xfrm>
            <a:off x="6800200" y="1395300"/>
            <a:ext cx="4612500" cy="4067400"/>
          </a:xfrm>
          <a:prstGeom prst="rect">
            <a:avLst/>
          </a:prstGeom>
          <a:noFill/>
          <a:ln>
            <a:noFill/>
          </a:ln>
        </p:spPr>
      </p:sp>
      <p:sp>
        <p:nvSpPr>
          <p:cNvPr id="108" name="Google Shape;108;p14"/>
          <p:cNvSpPr txBox="1">
            <a:spLocks noGrp="1"/>
          </p:cNvSpPr>
          <p:nvPr>
            <p:ph type="title"/>
          </p:nvPr>
        </p:nvSpPr>
        <p:spPr>
          <a:xfrm>
            <a:off x="1051025" y="1395300"/>
            <a:ext cx="4929300" cy="978600"/>
          </a:xfrm>
          <a:prstGeom prst="rect">
            <a:avLst/>
          </a:prstGeom>
        </p:spPr>
        <p:txBody>
          <a:bodyPr spcFirstLastPara="1" wrap="square" lIns="91425" tIns="45700" rIns="91425" bIns="45700" anchor="b" anchorCtr="0">
            <a:normAutofit/>
          </a:bodyPr>
          <a:lstStyle>
            <a:lvl1pPr lvl="0" rtl="0">
              <a:spcBef>
                <a:spcPts val="0"/>
              </a:spcBef>
              <a:spcAft>
                <a:spcPts val="0"/>
              </a:spcAft>
              <a:buSzPts val="3600"/>
              <a:buFont typeface="Avenir"/>
              <a:buNone/>
              <a:defRPr sz="3600" b="1">
                <a:latin typeface="Poppins"/>
                <a:ea typeface="Poppins"/>
                <a:cs typeface="Poppins"/>
                <a:sym typeface="Avenir"/>
              </a:defRPr>
            </a:lvl1pPr>
            <a:lvl2pPr lvl="1"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2pPr>
            <a:lvl3pPr lvl="2"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3pPr>
            <a:lvl4pPr lvl="3"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4pPr>
            <a:lvl5pPr lvl="4"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5pPr>
            <a:lvl6pPr lvl="5"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6pPr>
            <a:lvl7pPr lvl="6"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7pPr>
            <a:lvl8pPr lvl="7"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8pPr>
            <a:lvl9pPr lvl="8" rtl="0">
              <a:spcBef>
                <a:spcPts val="0"/>
              </a:spcBef>
              <a:spcAft>
                <a:spcPts val="0"/>
              </a:spcAft>
              <a:buClr>
                <a:schemeClr val="accent1"/>
              </a:buClr>
              <a:buSzPts val="3000"/>
              <a:buFont typeface="Avenir"/>
              <a:buNone/>
              <a:defRPr sz="3000" b="1">
                <a:solidFill>
                  <a:schemeClr val="accent1"/>
                </a:solidFill>
                <a:latin typeface="Avenir"/>
                <a:ea typeface="Avenir"/>
                <a:cs typeface="Avenir"/>
                <a:sym typeface="Avenir"/>
              </a:defRPr>
            </a:lvl9pPr>
          </a:lstStyle>
          <a:p>
            <a:endParaRPr dirty="0"/>
          </a:p>
        </p:txBody>
      </p:sp>
      <p:sp>
        <p:nvSpPr>
          <p:cNvPr id="109" name="Google Shape;109;p14"/>
          <p:cNvSpPr txBox="1">
            <a:spLocks noGrp="1"/>
          </p:cNvSpPr>
          <p:nvPr>
            <p:ph type="body" idx="1"/>
          </p:nvPr>
        </p:nvSpPr>
        <p:spPr>
          <a:xfrm>
            <a:off x="1051025" y="3069025"/>
            <a:ext cx="4803300" cy="2393700"/>
          </a:xfrm>
          <a:prstGeom prst="rect">
            <a:avLst/>
          </a:prstGeom>
        </p:spPr>
        <p:txBody>
          <a:bodyPr spcFirstLastPara="1" wrap="square" lIns="91425" tIns="45700" rIns="91425" bIns="45700" anchor="t" anchorCtr="0">
            <a:normAutofit/>
          </a:bodyPr>
          <a:lstStyle>
            <a:lvl1pPr marL="457200" lvl="0" indent="-342900" rtl="0">
              <a:lnSpc>
                <a:spcPct val="115000"/>
              </a:lnSpc>
              <a:spcBef>
                <a:spcPts val="1000"/>
              </a:spcBef>
              <a:spcAft>
                <a:spcPts val="0"/>
              </a:spcAft>
              <a:buSzPts val="1800"/>
              <a:buFont typeface="Avenir"/>
              <a:buChar char="●"/>
              <a:defRPr sz="1800">
                <a:latin typeface="Poppins"/>
                <a:ea typeface="Poppins"/>
                <a:cs typeface="Poppins"/>
                <a:sym typeface="Avenir"/>
              </a:defRPr>
            </a:lvl1pPr>
            <a:lvl2pPr marL="914400" lvl="1" indent="-342900" rtl="0">
              <a:lnSpc>
                <a:spcPct val="115000"/>
              </a:lnSpc>
              <a:spcBef>
                <a:spcPts val="500"/>
              </a:spcBef>
              <a:spcAft>
                <a:spcPts val="0"/>
              </a:spcAft>
              <a:buSzPts val="1800"/>
              <a:buFont typeface="Avenir"/>
              <a:buChar char="○"/>
              <a:defRPr sz="1800">
                <a:latin typeface="Avenir"/>
                <a:ea typeface="Avenir"/>
                <a:cs typeface="Avenir"/>
                <a:sym typeface="Avenir"/>
              </a:defRPr>
            </a:lvl2pPr>
            <a:lvl3pPr marL="1371600" lvl="2" indent="-342900" rtl="0">
              <a:lnSpc>
                <a:spcPct val="115000"/>
              </a:lnSpc>
              <a:spcBef>
                <a:spcPts val="500"/>
              </a:spcBef>
              <a:spcAft>
                <a:spcPts val="0"/>
              </a:spcAft>
              <a:buSzPts val="1800"/>
              <a:buFont typeface="Avenir"/>
              <a:buChar char="■"/>
              <a:defRPr sz="1800">
                <a:latin typeface="Avenir"/>
                <a:ea typeface="Avenir"/>
                <a:cs typeface="Avenir"/>
                <a:sym typeface="Avenir"/>
              </a:defRPr>
            </a:lvl3pPr>
            <a:lvl4pPr marL="1828800" lvl="3" indent="-342900" rtl="0">
              <a:lnSpc>
                <a:spcPct val="115000"/>
              </a:lnSpc>
              <a:spcBef>
                <a:spcPts val="500"/>
              </a:spcBef>
              <a:spcAft>
                <a:spcPts val="0"/>
              </a:spcAft>
              <a:buSzPts val="1800"/>
              <a:buFont typeface="Avenir"/>
              <a:buChar char="●"/>
              <a:defRPr>
                <a:latin typeface="Avenir"/>
                <a:ea typeface="Avenir"/>
                <a:cs typeface="Avenir"/>
                <a:sym typeface="Avenir"/>
              </a:defRPr>
            </a:lvl4pPr>
            <a:lvl5pPr marL="2286000" lvl="4" indent="-342900" rtl="0">
              <a:lnSpc>
                <a:spcPct val="115000"/>
              </a:lnSpc>
              <a:spcBef>
                <a:spcPts val="500"/>
              </a:spcBef>
              <a:spcAft>
                <a:spcPts val="0"/>
              </a:spcAft>
              <a:buSzPts val="1800"/>
              <a:buFont typeface="Avenir"/>
              <a:buChar char="○"/>
              <a:defRPr>
                <a:latin typeface="Avenir"/>
                <a:ea typeface="Avenir"/>
                <a:cs typeface="Avenir"/>
                <a:sym typeface="Avenir"/>
              </a:defRPr>
            </a:lvl5pPr>
            <a:lvl6pPr marL="2743200" lvl="5" indent="-342900" rtl="0">
              <a:lnSpc>
                <a:spcPct val="115000"/>
              </a:lnSpc>
              <a:spcBef>
                <a:spcPts val="500"/>
              </a:spcBef>
              <a:spcAft>
                <a:spcPts val="0"/>
              </a:spcAft>
              <a:buSzPts val="1800"/>
              <a:buFont typeface="Avenir"/>
              <a:buChar char="■"/>
              <a:defRPr>
                <a:latin typeface="Avenir"/>
                <a:ea typeface="Avenir"/>
                <a:cs typeface="Avenir"/>
                <a:sym typeface="Avenir"/>
              </a:defRPr>
            </a:lvl6pPr>
            <a:lvl7pPr marL="3200400" lvl="6" indent="-342900" rtl="0">
              <a:lnSpc>
                <a:spcPct val="115000"/>
              </a:lnSpc>
              <a:spcBef>
                <a:spcPts val="500"/>
              </a:spcBef>
              <a:spcAft>
                <a:spcPts val="0"/>
              </a:spcAft>
              <a:buSzPts val="1800"/>
              <a:buFont typeface="Avenir"/>
              <a:buChar char="●"/>
              <a:defRPr>
                <a:latin typeface="Avenir"/>
                <a:ea typeface="Avenir"/>
                <a:cs typeface="Avenir"/>
                <a:sym typeface="Avenir"/>
              </a:defRPr>
            </a:lvl7pPr>
            <a:lvl8pPr marL="3657600" lvl="7" indent="-342900" rtl="0">
              <a:lnSpc>
                <a:spcPct val="115000"/>
              </a:lnSpc>
              <a:spcBef>
                <a:spcPts val="500"/>
              </a:spcBef>
              <a:spcAft>
                <a:spcPts val="0"/>
              </a:spcAft>
              <a:buSzPts val="1800"/>
              <a:buFont typeface="Avenir"/>
              <a:buChar char="○"/>
              <a:defRPr>
                <a:latin typeface="Avenir"/>
                <a:ea typeface="Avenir"/>
                <a:cs typeface="Avenir"/>
                <a:sym typeface="Avenir"/>
              </a:defRPr>
            </a:lvl8pPr>
            <a:lvl9pPr marL="4114800" lvl="8" indent="-342900" rtl="0">
              <a:lnSpc>
                <a:spcPct val="115000"/>
              </a:lnSpc>
              <a:spcBef>
                <a:spcPts val="500"/>
              </a:spcBef>
              <a:spcAft>
                <a:spcPts val="0"/>
              </a:spcAft>
              <a:buSzPts val="1800"/>
              <a:buFont typeface="Avenir"/>
              <a:buChar char="■"/>
              <a:defRPr>
                <a:latin typeface="Avenir"/>
                <a:ea typeface="Avenir"/>
                <a:cs typeface="Avenir"/>
                <a:sym typeface="Avenir"/>
              </a:defRPr>
            </a:lvl9pPr>
          </a:lstStyle>
          <a:p>
            <a:endParaRPr dirty="0"/>
          </a:p>
        </p:txBody>
      </p:sp>
      <p:sp>
        <p:nvSpPr>
          <p:cNvPr id="110" name="Google Shape;110;p14"/>
          <p:cNvSpPr txBox="1">
            <a:spLocks noGrp="1"/>
          </p:cNvSpPr>
          <p:nvPr>
            <p:ph type="subTitle" idx="3"/>
          </p:nvPr>
        </p:nvSpPr>
        <p:spPr>
          <a:xfrm>
            <a:off x="1051025" y="2537563"/>
            <a:ext cx="4883700" cy="367800"/>
          </a:xfrm>
          <a:prstGeom prst="rect">
            <a:avLst/>
          </a:prstGeom>
        </p:spPr>
        <p:txBody>
          <a:bodyPr spcFirstLastPara="1" wrap="square" lIns="91425" tIns="45700" rIns="91425" bIns="45700" anchor="t" anchorCtr="0">
            <a:normAutofit/>
          </a:bodyPr>
          <a:lstStyle>
            <a:lvl1pPr lvl="0" rtl="0">
              <a:spcBef>
                <a:spcPts val="1000"/>
              </a:spcBef>
              <a:spcAft>
                <a:spcPts val="0"/>
              </a:spcAft>
              <a:buClr>
                <a:schemeClr val="accent1"/>
              </a:buClr>
              <a:buSzPts val="2200"/>
              <a:buFont typeface="Avenir"/>
              <a:buNone/>
              <a:defRPr sz="2200" b="1">
                <a:solidFill>
                  <a:schemeClr val="accent1"/>
                </a:solidFill>
                <a:latin typeface="Poppins"/>
                <a:ea typeface="Poppins"/>
                <a:cs typeface="Poppins"/>
                <a:sym typeface="Avenir"/>
              </a:defRPr>
            </a:lvl1pPr>
            <a:lvl2pPr lvl="1" rtl="0">
              <a:spcBef>
                <a:spcPts val="500"/>
              </a:spcBef>
              <a:spcAft>
                <a:spcPts val="0"/>
              </a:spcAft>
              <a:buSzPts val="1800"/>
              <a:buFont typeface="Avenir"/>
              <a:buNone/>
              <a:defRPr sz="1800" b="1">
                <a:latin typeface="Avenir"/>
                <a:ea typeface="Avenir"/>
                <a:cs typeface="Avenir"/>
                <a:sym typeface="Avenir"/>
              </a:defRPr>
            </a:lvl2pPr>
            <a:lvl3pPr lvl="2" rtl="0">
              <a:spcBef>
                <a:spcPts val="500"/>
              </a:spcBef>
              <a:spcAft>
                <a:spcPts val="0"/>
              </a:spcAft>
              <a:buSzPts val="1800"/>
              <a:buFont typeface="Avenir"/>
              <a:buNone/>
              <a:defRPr sz="1800" b="1">
                <a:latin typeface="Avenir"/>
                <a:ea typeface="Avenir"/>
                <a:cs typeface="Avenir"/>
                <a:sym typeface="Avenir"/>
              </a:defRPr>
            </a:lvl3pPr>
            <a:lvl4pPr lvl="3" rtl="0">
              <a:spcBef>
                <a:spcPts val="500"/>
              </a:spcBef>
              <a:spcAft>
                <a:spcPts val="0"/>
              </a:spcAft>
              <a:buSzPts val="1800"/>
              <a:buFont typeface="Avenir"/>
              <a:buNone/>
              <a:defRPr b="1">
                <a:latin typeface="Avenir"/>
                <a:ea typeface="Avenir"/>
                <a:cs typeface="Avenir"/>
                <a:sym typeface="Avenir"/>
              </a:defRPr>
            </a:lvl4pPr>
            <a:lvl5pPr lvl="4" rtl="0">
              <a:spcBef>
                <a:spcPts val="500"/>
              </a:spcBef>
              <a:spcAft>
                <a:spcPts val="0"/>
              </a:spcAft>
              <a:buSzPts val="1800"/>
              <a:buFont typeface="Avenir"/>
              <a:buNone/>
              <a:defRPr b="1">
                <a:latin typeface="Avenir"/>
                <a:ea typeface="Avenir"/>
                <a:cs typeface="Avenir"/>
                <a:sym typeface="Avenir"/>
              </a:defRPr>
            </a:lvl5pPr>
            <a:lvl6pPr lvl="5" rtl="0">
              <a:spcBef>
                <a:spcPts val="500"/>
              </a:spcBef>
              <a:spcAft>
                <a:spcPts val="0"/>
              </a:spcAft>
              <a:buSzPts val="1800"/>
              <a:buFont typeface="Avenir"/>
              <a:buNone/>
              <a:defRPr b="1">
                <a:latin typeface="Avenir"/>
                <a:ea typeface="Avenir"/>
                <a:cs typeface="Avenir"/>
                <a:sym typeface="Avenir"/>
              </a:defRPr>
            </a:lvl6pPr>
            <a:lvl7pPr lvl="6" rtl="0">
              <a:spcBef>
                <a:spcPts val="500"/>
              </a:spcBef>
              <a:spcAft>
                <a:spcPts val="0"/>
              </a:spcAft>
              <a:buSzPts val="1800"/>
              <a:buFont typeface="Avenir"/>
              <a:buNone/>
              <a:defRPr b="1">
                <a:latin typeface="Avenir"/>
                <a:ea typeface="Avenir"/>
                <a:cs typeface="Avenir"/>
                <a:sym typeface="Avenir"/>
              </a:defRPr>
            </a:lvl7pPr>
            <a:lvl8pPr lvl="7" rtl="0">
              <a:spcBef>
                <a:spcPts val="500"/>
              </a:spcBef>
              <a:spcAft>
                <a:spcPts val="0"/>
              </a:spcAft>
              <a:buSzPts val="1800"/>
              <a:buFont typeface="Avenir"/>
              <a:buNone/>
              <a:defRPr b="1">
                <a:latin typeface="Avenir"/>
                <a:ea typeface="Avenir"/>
                <a:cs typeface="Avenir"/>
                <a:sym typeface="Avenir"/>
              </a:defRPr>
            </a:lvl8pPr>
            <a:lvl9pPr lvl="8" rtl="0">
              <a:spcBef>
                <a:spcPts val="500"/>
              </a:spcBef>
              <a:spcAft>
                <a:spcPts val="0"/>
              </a:spcAft>
              <a:buSzPts val="1800"/>
              <a:buFont typeface="Avenir"/>
              <a:buNone/>
              <a:defRPr b="1">
                <a:latin typeface="Avenir"/>
                <a:ea typeface="Avenir"/>
                <a:cs typeface="Avenir"/>
                <a:sym typeface="Avenir"/>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3" r:id="rId20"/>
    <p:sldLayoutId id="2147483674" r:id="rId21"/>
    <p:sldLayoutId id="2147483675" r:id="rId22"/>
    <p:sldLayoutId id="2147483676" r:id="rId23"/>
    <p:sldLayoutId id="2147483680"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www.section508.gov/create/pdfs/training-videos/" TargetMode="External"/><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mailto:marissa@.vance@iowa.gov" TargetMode="External"/><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8" Type="http://schemas.openxmlformats.org/officeDocument/2006/relationships/hyperlink" Target="https://www.section508.gov/create/pdfs/" TargetMode="External"/><Relationship Id="rId3" Type="http://schemas.openxmlformats.org/officeDocument/2006/relationships/hyperlink" Target="https://www.forbes.com/sites/stevenaquino/2023/05/17/adobe-wants-to-help-make-pdf-documents-more-accessible-with-ai-based-auto-tag-api/?sh=12930840b24c" TargetMode="External"/><Relationship Id="rId7" Type="http://schemas.openxmlformats.org/officeDocument/2006/relationships/hyperlink" Target="https://www.who.int/news-room/fact-sheets/detail/assistive-technology"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hyperlink" Target="https://www.accessibility.com/event/sessions/2024/closed-captioning-services" TargetMode="External"/><Relationship Id="rId11" Type="http://schemas.openxmlformats.org/officeDocument/2006/relationships/hyperlink" Target="https://www.hhs.gov/sites/default/files/Intro%20to%20Accessibility%20and%20508.pdf" TargetMode="External"/><Relationship Id="rId5" Type="http://schemas.openxmlformats.org/officeDocument/2006/relationships/hyperlink" Target="https://www.accessibility.com/blog/the-accuracy-gap-where-automatic-captions-can-fall-short" TargetMode="External"/><Relationship Id="rId10" Type="http://schemas.openxmlformats.org/officeDocument/2006/relationships/hyperlink" Target="https://www.dallascollege.edu/about/accessibility/guidelines/pages/building-tables.aspx" TargetMode="External"/><Relationship Id="rId4" Type="http://schemas.openxmlformats.org/officeDocument/2006/relationships/hyperlink" Target="https://www.accessibility.com/blog/creating-accessible-powerpoint-presentations-tips-for-limiting-text-and-using-graphics-effectively" TargetMode="External"/><Relationship Id="rId9" Type="http://schemas.openxmlformats.org/officeDocument/2006/relationships/hyperlink" Target="https://www.w3.org/WAI/tutorials/tables/"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microsoft.com/office/2007/relationships/hdphoto" Target="../media/hdphoto2.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6"/>
          <p:cNvSpPr txBox="1">
            <a:spLocks noGrp="1"/>
          </p:cNvSpPr>
          <p:nvPr>
            <p:ph type="title"/>
          </p:nvPr>
        </p:nvSpPr>
        <p:spPr>
          <a:xfrm>
            <a:off x="6526750" y="1240225"/>
            <a:ext cx="4688100" cy="38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5400" dirty="0"/>
              <a:t>Design, Accessibility and Tacos!</a:t>
            </a:r>
            <a:endParaRPr sz="5400" dirty="0">
              <a:latin typeface="Poppins"/>
            </a:endParaRPr>
          </a:p>
        </p:txBody>
      </p:sp>
      <p:sp>
        <p:nvSpPr>
          <p:cNvPr id="285" name="Google Shape;285;p36"/>
          <p:cNvSpPr txBox="1">
            <a:spLocks noGrp="1"/>
          </p:cNvSpPr>
          <p:nvPr>
            <p:ph type="subTitle" idx="1"/>
          </p:nvPr>
        </p:nvSpPr>
        <p:spPr>
          <a:xfrm>
            <a:off x="6526750" y="5715000"/>
            <a:ext cx="4688100" cy="588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latin typeface="Poppins"/>
              </a:rPr>
              <a:t>May 2024</a:t>
            </a:r>
            <a:endParaRPr dirty="0">
              <a:latin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0" name="Google Shape;370;p49"/>
          <p:cNvSpPr txBox="1">
            <a:spLocks noGrp="1"/>
          </p:cNvSpPr>
          <p:nvPr>
            <p:ph type="subTitle" idx="3"/>
          </p:nvPr>
        </p:nvSpPr>
        <p:spPr>
          <a:xfrm>
            <a:off x="668700" y="1638300"/>
            <a:ext cx="10854600" cy="4610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4400" dirty="0">
                <a:latin typeface="Poppins"/>
              </a:rPr>
              <a:t>Assistive Technology (AT) - any item, piece of equipment, or system that is commonly used to increase, maintain, or improve an individuals functioning related to cognition, communication, hearing, mobility, self-care and vision.</a:t>
            </a:r>
            <a:endParaRPr sz="4400" dirty="0">
              <a:latin typeface="Poppins"/>
            </a:endParaRPr>
          </a:p>
        </p:txBody>
      </p:sp>
      <p:sp>
        <p:nvSpPr>
          <p:cNvPr id="371" name="Google Shape;371;p49"/>
          <p:cNvSpPr txBox="1">
            <a:spLocks noGrp="1"/>
          </p:cNvSpPr>
          <p:nvPr>
            <p:ph type="title"/>
          </p:nvPr>
        </p:nvSpPr>
        <p:spPr>
          <a:xfrm>
            <a:off x="581300" y="0"/>
            <a:ext cx="10854600" cy="1166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dirty="0">
                <a:solidFill>
                  <a:schemeClr val="tx1"/>
                </a:solidFill>
                <a:latin typeface="Poppins"/>
              </a:rPr>
              <a:t>What is assistive technology?</a:t>
            </a:r>
            <a:endParaRPr sz="4400" dirty="0">
              <a:solidFill>
                <a:schemeClr val="tx1"/>
              </a:solidFill>
              <a:latin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0" name="Google Shape;370;p49"/>
          <p:cNvSpPr txBox="1">
            <a:spLocks noGrp="1"/>
          </p:cNvSpPr>
          <p:nvPr>
            <p:ph type="subTitle" idx="3"/>
          </p:nvPr>
        </p:nvSpPr>
        <p:spPr>
          <a:xfrm>
            <a:off x="581300" y="1714500"/>
            <a:ext cx="10854600" cy="4711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4400" dirty="0">
                <a:latin typeface="Poppins"/>
              </a:rPr>
              <a:t>“‘Leaving no one behind’ means ensuring people with disabilities, the older population, those affected by chronic diseases and everyone who needs assistive technology are included in society and able to live healthy and dignified lives.”</a:t>
            </a:r>
            <a:endParaRPr sz="4400" dirty="0">
              <a:latin typeface="Poppins"/>
            </a:endParaRPr>
          </a:p>
        </p:txBody>
      </p:sp>
      <p:sp>
        <p:nvSpPr>
          <p:cNvPr id="371" name="Google Shape;371;p49"/>
          <p:cNvSpPr txBox="1">
            <a:spLocks noGrp="1"/>
          </p:cNvSpPr>
          <p:nvPr>
            <p:ph type="title"/>
          </p:nvPr>
        </p:nvSpPr>
        <p:spPr>
          <a:xfrm>
            <a:off x="581300" y="0"/>
            <a:ext cx="10854600" cy="1166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dirty="0">
                <a:solidFill>
                  <a:schemeClr val="tx1"/>
                </a:solidFill>
                <a:latin typeface="Poppins"/>
              </a:rPr>
              <a:t>World Health Organization</a:t>
            </a:r>
            <a:endParaRPr sz="4400" dirty="0">
              <a:solidFill>
                <a:schemeClr val="tx1"/>
              </a:solidFill>
              <a:latin typeface="Poppins"/>
            </a:endParaRPr>
          </a:p>
        </p:txBody>
      </p:sp>
    </p:spTree>
    <p:extLst>
      <p:ext uri="{BB962C8B-B14F-4D97-AF65-F5344CB8AC3E}">
        <p14:creationId xmlns:p14="http://schemas.microsoft.com/office/powerpoint/2010/main" val="3350599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0"/>
          <p:cNvSpPr txBox="1">
            <a:spLocks noGrp="1"/>
          </p:cNvSpPr>
          <p:nvPr>
            <p:ph type="body" idx="1"/>
          </p:nvPr>
        </p:nvSpPr>
        <p:spPr>
          <a:xfrm>
            <a:off x="581300" y="2842749"/>
            <a:ext cx="11053800" cy="3298768"/>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sz="2800" dirty="0">
                <a:latin typeface="Poppins"/>
              </a:rPr>
              <a:t>Electronic content includes, </a:t>
            </a:r>
            <a:r>
              <a:rPr lang="en-US" sz="2800" u="sng" dirty="0">
                <a:latin typeface="Poppins"/>
              </a:rPr>
              <a:t>but is not limited to</a:t>
            </a:r>
            <a:r>
              <a:rPr lang="en-US" sz="2800" dirty="0">
                <a:latin typeface="Poppins"/>
              </a:rPr>
              <a:t>:</a:t>
            </a:r>
            <a:endParaRPr sz="2800" dirty="0">
              <a:latin typeface="Poppins"/>
            </a:endParaRPr>
          </a:p>
          <a:p>
            <a:pPr marL="457200" lvl="0" indent="-342900" algn="l" rtl="0">
              <a:spcBef>
                <a:spcPts val="1000"/>
              </a:spcBef>
              <a:spcAft>
                <a:spcPts val="0"/>
              </a:spcAft>
              <a:buSzPts val="1800"/>
              <a:buChar char="●"/>
            </a:pPr>
            <a:r>
              <a:rPr lang="en-US" sz="2800" dirty="0">
                <a:latin typeface="Poppins"/>
              </a:rPr>
              <a:t>Electronic documents</a:t>
            </a:r>
          </a:p>
          <a:p>
            <a:pPr marL="457200" lvl="0" indent="-342900" algn="l" rtl="0">
              <a:spcBef>
                <a:spcPts val="1000"/>
              </a:spcBef>
              <a:spcAft>
                <a:spcPts val="0"/>
              </a:spcAft>
              <a:buSzPts val="1800"/>
              <a:buChar char="●"/>
            </a:pPr>
            <a:r>
              <a:rPr lang="en-US" sz="2800" dirty="0"/>
              <a:t>Websites</a:t>
            </a:r>
          </a:p>
          <a:p>
            <a:pPr marL="457200" lvl="0" indent="-342900" algn="l" rtl="0">
              <a:spcBef>
                <a:spcPts val="1000"/>
              </a:spcBef>
              <a:spcAft>
                <a:spcPts val="0"/>
              </a:spcAft>
              <a:buSzPts val="1800"/>
              <a:buChar char="●"/>
            </a:pPr>
            <a:r>
              <a:rPr lang="en-US" sz="2800" dirty="0">
                <a:latin typeface="Poppins"/>
              </a:rPr>
              <a:t>Applications</a:t>
            </a:r>
          </a:p>
          <a:p>
            <a:pPr marL="457200" lvl="0" indent="-342900" algn="l" rtl="0">
              <a:spcBef>
                <a:spcPts val="1000"/>
              </a:spcBef>
              <a:spcAft>
                <a:spcPts val="0"/>
              </a:spcAft>
              <a:buSzPts val="1800"/>
              <a:buChar char="●"/>
            </a:pPr>
            <a:r>
              <a:rPr lang="en-US" sz="2800" dirty="0"/>
              <a:t>Agency-wide emails</a:t>
            </a:r>
            <a:endParaRPr sz="2800" dirty="0">
              <a:latin typeface="Poppins"/>
            </a:endParaRPr>
          </a:p>
          <a:p>
            <a:pPr marL="0" lvl="0" indent="0" algn="l" rtl="0">
              <a:spcBef>
                <a:spcPts val="1000"/>
              </a:spcBef>
              <a:spcAft>
                <a:spcPts val="0"/>
              </a:spcAft>
              <a:buClr>
                <a:schemeClr val="dk1"/>
              </a:buClr>
              <a:buSzPts val="1100"/>
              <a:buFont typeface="Arial"/>
              <a:buNone/>
            </a:pPr>
            <a:endParaRPr dirty="0">
              <a:latin typeface="Poppins"/>
            </a:endParaRPr>
          </a:p>
          <a:p>
            <a:pPr marL="0" lvl="0" indent="0" algn="l" rtl="0">
              <a:spcBef>
                <a:spcPts val="1000"/>
              </a:spcBef>
              <a:spcAft>
                <a:spcPts val="0"/>
              </a:spcAft>
              <a:buNone/>
            </a:pPr>
            <a:endParaRPr dirty="0">
              <a:latin typeface="Poppins"/>
            </a:endParaRPr>
          </a:p>
        </p:txBody>
      </p:sp>
      <p:sp>
        <p:nvSpPr>
          <p:cNvPr id="378" name="Google Shape;378;p50"/>
          <p:cNvSpPr txBox="1">
            <a:spLocks noGrp="1"/>
          </p:cNvSpPr>
          <p:nvPr>
            <p:ph type="subTitle" idx="2"/>
          </p:nvPr>
        </p:nvSpPr>
        <p:spPr>
          <a:xfrm>
            <a:off x="581299" y="1676349"/>
            <a:ext cx="11053799" cy="116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3200" dirty="0">
                <a:latin typeface="Poppins"/>
              </a:rPr>
              <a:t>Before content is made public, it </a:t>
            </a:r>
            <a:r>
              <a:rPr lang="en-US" sz="3200" u="sng" dirty="0">
                <a:latin typeface="Poppins"/>
              </a:rPr>
              <a:t>must</a:t>
            </a:r>
            <a:r>
              <a:rPr lang="en-US" sz="3200" dirty="0">
                <a:latin typeface="Poppins"/>
              </a:rPr>
              <a:t> be accessible per section 508.</a:t>
            </a:r>
            <a:endParaRPr sz="3200" dirty="0">
              <a:latin typeface="Poppins"/>
            </a:endParaRPr>
          </a:p>
        </p:txBody>
      </p:sp>
      <p:sp>
        <p:nvSpPr>
          <p:cNvPr id="379" name="Google Shape;379;p50"/>
          <p:cNvSpPr txBox="1">
            <a:spLocks noGrp="1"/>
          </p:cNvSpPr>
          <p:nvPr>
            <p:ph type="title"/>
          </p:nvPr>
        </p:nvSpPr>
        <p:spPr>
          <a:xfrm>
            <a:off x="581300" y="0"/>
            <a:ext cx="10854600" cy="1166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dirty="0">
                <a:solidFill>
                  <a:schemeClr val="tx1"/>
                </a:solidFill>
                <a:latin typeface="Poppins"/>
              </a:rPr>
              <a:t>Why is it important to YOU?</a:t>
            </a:r>
            <a:endParaRPr sz="4400" dirty="0">
              <a:solidFill>
                <a:schemeClr val="tx1"/>
              </a:solidFill>
              <a:latin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5" name="Google Shape;355;p47"/>
          <p:cNvSpPr txBox="1">
            <a:spLocks noGrp="1"/>
          </p:cNvSpPr>
          <p:nvPr>
            <p:ph type="title"/>
          </p:nvPr>
        </p:nvSpPr>
        <p:spPr>
          <a:xfrm>
            <a:off x="581300" y="0"/>
            <a:ext cx="10854600" cy="1166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dirty="0">
                <a:solidFill>
                  <a:schemeClr val="tx1"/>
                </a:solidFill>
                <a:latin typeface="Poppins"/>
              </a:rPr>
              <a:t>Scenario 1</a:t>
            </a:r>
            <a:endParaRPr sz="4400" dirty="0">
              <a:solidFill>
                <a:schemeClr val="tx1"/>
              </a:solidFill>
              <a:latin typeface="Poppins"/>
            </a:endParaRPr>
          </a:p>
        </p:txBody>
      </p:sp>
      <p:graphicFrame>
        <p:nvGraphicFramePr>
          <p:cNvPr id="6" name="Chart 5">
            <a:extLst>
              <a:ext uri="{FF2B5EF4-FFF2-40B4-BE49-F238E27FC236}">
                <a16:creationId xmlns:a16="http://schemas.microsoft.com/office/drawing/2014/main" id="{FD8EE09B-77C4-4900-9F5E-1A8CEF57B36D}"/>
              </a:ext>
            </a:extLst>
          </p:cNvPr>
          <p:cNvGraphicFramePr/>
          <p:nvPr>
            <p:extLst>
              <p:ext uri="{D42A27DB-BD31-4B8C-83A1-F6EECF244321}">
                <p14:modId xmlns:p14="http://schemas.microsoft.com/office/powerpoint/2010/main" val="3762971123"/>
              </p:ext>
            </p:extLst>
          </p:nvPr>
        </p:nvGraphicFramePr>
        <p:xfrm>
          <a:off x="675812" y="1859623"/>
          <a:ext cx="5324296" cy="40480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AC44C5AE-787B-4826-8575-197952DA6FBD}"/>
              </a:ext>
            </a:extLst>
          </p:cNvPr>
          <p:cNvGraphicFramePr/>
          <p:nvPr>
            <p:extLst>
              <p:ext uri="{D42A27DB-BD31-4B8C-83A1-F6EECF244321}">
                <p14:modId xmlns:p14="http://schemas.microsoft.com/office/powerpoint/2010/main" val="201854687"/>
              </p:ext>
            </p:extLst>
          </p:nvPr>
        </p:nvGraphicFramePr>
        <p:xfrm>
          <a:off x="6096000" y="1859623"/>
          <a:ext cx="4974975" cy="40480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7058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5" name="Google Shape;355;p47"/>
          <p:cNvSpPr txBox="1">
            <a:spLocks noGrp="1"/>
          </p:cNvSpPr>
          <p:nvPr>
            <p:ph type="title"/>
          </p:nvPr>
        </p:nvSpPr>
        <p:spPr>
          <a:xfrm>
            <a:off x="581300" y="0"/>
            <a:ext cx="10854600" cy="1166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dirty="0">
                <a:solidFill>
                  <a:schemeClr val="tx1"/>
                </a:solidFill>
                <a:latin typeface="Poppins"/>
              </a:rPr>
              <a:t>Colorblind View</a:t>
            </a:r>
            <a:endParaRPr sz="4400" dirty="0">
              <a:solidFill>
                <a:schemeClr val="tx1"/>
              </a:solidFill>
              <a:latin typeface="Poppins"/>
            </a:endParaRPr>
          </a:p>
        </p:txBody>
      </p:sp>
      <p:graphicFrame>
        <p:nvGraphicFramePr>
          <p:cNvPr id="6" name="Chart 5">
            <a:extLst>
              <a:ext uri="{FF2B5EF4-FFF2-40B4-BE49-F238E27FC236}">
                <a16:creationId xmlns:a16="http://schemas.microsoft.com/office/drawing/2014/main" id="{FD8EE09B-77C4-4900-9F5E-1A8CEF57B36D}"/>
              </a:ext>
            </a:extLst>
          </p:cNvPr>
          <p:cNvGraphicFramePr/>
          <p:nvPr>
            <p:extLst>
              <p:ext uri="{D42A27DB-BD31-4B8C-83A1-F6EECF244321}">
                <p14:modId xmlns:p14="http://schemas.microsoft.com/office/powerpoint/2010/main" val="3043283296"/>
              </p:ext>
            </p:extLst>
          </p:nvPr>
        </p:nvGraphicFramePr>
        <p:xfrm>
          <a:off x="675812" y="1859623"/>
          <a:ext cx="5324296" cy="40480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AC44C5AE-787B-4826-8575-197952DA6FBD}"/>
              </a:ext>
            </a:extLst>
          </p:cNvPr>
          <p:cNvGraphicFramePr/>
          <p:nvPr>
            <p:extLst>
              <p:ext uri="{D42A27DB-BD31-4B8C-83A1-F6EECF244321}">
                <p14:modId xmlns:p14="http://schemas.microsoft.com/office/powerpoint/2010/main" val="4115502693"/>
              </p:ext>
            </p:extLst>
          </p:nvPr>
        </p:nvGraphicFramePr>
        <p:xfrm>
          <a:off x="6096000" y="1859623"/>
          <a:ext cx="4974975" cy="40480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8900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5" name="Google Shape;355;p47"/>
          <p:cNvSpPr txBox="1">
            <a:spLocks noGrp="1"/>
          </p:cNvSpPr>
          <p:nvPr>
            <p:ph type="title"/>
          </p:nvPr>
        </p:nvSpPr>
        <p:spPr>
          <a:xfrm>
            <a:off x="581300" y="0"/>
            <a:ext cx="10854600" cy="1166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dirty="0">
                <a:solidFill>
                  <a:schemeClr val="tx1"/>
                </a:solidFill>
                <a:latin typeface="Poppins"/>
              </a:rPr>
              <a:t>Scenario 1 - Fixed</a:t>
            </a:r>
            <a:endParaRPr sz="4400" dirty="0">
              <a:solidFill>
                <a:schemeClr val="tx1"/>
              </a:solidFill>
              <a:latin typeface="Poppins"/>
            </a:endParaRPr>
          </a:p>
        </p:txBody>
      </p:sp>
      <p:graphicFrame>
        <p:nvGraphicFramePr>
          <p:cNvPr id="6" name="Chart 5">
            <a:extLst>
              <a:ext uri="{FF2B5EF4-FFF2-40B4-BE49-F238E27FC236}">
                <a16:creationId xmlns:a16="http://schemas.microsoft.com/office/drawing/2014/main" id="{FD8EE09B-77C4-4900-9F5E-1A8CEF57B36D}"/>
              </a:ext>
            </a:extLst>
          </p:cNvPr>
          <p:cNvGraphicFramePr/>
          <p:nvPr>
            <p:extLst>
              <p:ext uri="{D42A27DB-BD31-4B8C-83A1-F6EECF244321}">
                <p14:modId xmlns:p14="http://schemas.microsoft.com/office/powerpoint/2010/main" val="290380876"/>
              </p:ext>
            </p:extLst>
          </p:nvPr>
        </p:nvGraphicFramePr>
        <p:xfrm>
          <a:off x="675812" y="1859623"/>
          <a:ext cx="5324296" cy="40480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AC44C5AE-787B-4826-8575-197952DA6FBD}"/>
              </a:ext>
            </a:extLst>
          </p:cNvPr>
          <p:cNvGraphicFramePr/>
          <p:nvPr>
            <p:extLst>
              <p:ext uri="{D42A27DB-BD31-4B8C-83A1-F6EECF244321}">
                <p14:modId xmlns:p14="http://schemas.microsoft.com/office/powerpoint/2010/main" val="3796425892"/>
              </p:ext>
            </p:extLst>
          </p:nvPr>
        </p:nvGraphicFramePr>
        <p:xfrm>
          <a:off x="6096000" y="1859623"/>
          <a:ext cx="4974975" cy="40480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6515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5" name="Google Shape;355;p47"/>
          <p:cNvSpPr txBox="1">
            <a:spLocks noGrp="1"/>
          </p:cNvSpPr>
          <p:nvPr>
            <p:ph type="title"/>
          </p:nvPr>
        </p:nvSpPr>
        <p:spPr>
          <a:xfrm>
            <a:off x="581299" y="0"/>
            <a:ext cx="11341995" cy="1166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dirty="0">
                <a:solidFill>
                  <a:schemeClr val="tx1"/>
                </a:solidFill>
                <a:latin typeface="Poppins"/>
              </a:rPr>
              <a:t>Scenario 1 – Fixed and Monochromatic</a:t>
            </a:r>
            <a:endParaRPr sz="4400" dirty="0">
              <a:solidFill>
                <a:schemeClr val="tx1"/>
              </a:solidFill>
              <a:latin typeface="Poppins"/>
            </a:endParaRPr>
          </a:p>
        </p:txBody>
      </p:sp>
      <p:graphicFrame>
        <p:nvGraphicFramePr>
          <p:cNvPr id="6" name="Chart 5">
            <a:extLst>
              <a:ext uri="{FF2B5EF4-FFF2-40B4-BE49-F238E27FC236}">
                <a16:creationId xmlns:a16="http://schemas.microsoft.com/office/drawing/2014/main" id="{FD8EE09B-77C4-4900-9F5E-1A8CEF57B36D}"/>
              </a:ext>
            </a:extLst>
          </p:cNvPr>
          <p:cNvGraphicFramePr/>
          <p:nvPr>
            <p:extLst>
              <p:ext uri="{D42A27DB-BD31-4B8C-83A1-F6EECF244321}">
                <p14:modId xmlns:p14="http://schemas.microsoft.com/office/powerpoint/2010/main" val="2539146492"/>
              </p:ext>
            </p:extLst>
          </p:nvPr>
        </p:nvGraphicFramePr>
        <p:xfrm>
          <a:off x="675812" y="1859623"/>
          <a:ext cx="5324296" cy="40480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AC44C5AE-787B-4826-8575-197952DA6FBD}"/>
              </a:ext>
            </a:extLst>
          </p:cNvPr>
          <p:cNvGraphicFramePr/>
          <p:nvPr>
            <p:extLst>
              <p:ext uri="{D42A27DB-BD31-4B8C-83A1-F6EECF244321}">
                <p14:modId xmlns:p14="http://schemas.microsoft.com/office/powerpoint/2010/main" val="2055255487"/>
              </p:ext>
            </p:extLst>
          </p:nvPr>
        </p:nvGraphicFramePr>
        <p:xfrm>
          <a:off x="6096000" y="1859623"/>
          <a:ext cx="4974975" cy="40480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950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1"/>
          <p:cNvSpPr txBox="1">
            <a:spLocks noGrp="1"/>
          </p:cNvSpPr>
          <p:nvPr>
            <p:ph type="title"/>
          </p:nvPr>
        </p:nvSpPr>
        <p:spPr>
          <a:xfrm>
            <a:off x="1074675" y="1271750"/>
            <a:ext cx="6947400" cy="4319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800"/>
              </a:spcAft>
              <a:buClr>
                <a:schemeClr val="dk1"/>
              </a:buClr>
              <a:buSzPts val="1100"/>
              <a:buFont typeface="Arial"/>
              <a:buNone/>
            </a:pPr>
            <a:r>
              <a:rPr lang="en-US" sz="4800" dirty="0">
                <a:solidFill>
                  <a:schemeClr val="tx1"/>
                </a:solidFill>
                <a:latin typeface="Poppins"/>
              </a:rPr>
              <a:t>Capstone Video</a:t>
            </a:r>
            <a:br>
              <a:rPr lang="en-US" sz="4800" dirty="0">
                <a:solidFill>
                  <a:schemeClr val="tx1"/>
                </a:solidFill>
                <a:latin typeface="Poppins"/>
              </a:rPr>
            </a:br>
            <a:r>
              <a:rPr lang="en-US" sz="4800" dirty="0">
                <a:solidFill>
                  <a:schemeClr val="tx1"/>
                </a:solidFill>
                <a:latin typeface="Poppins"/>
              </a:rPr>
              <a:t>PowerPoint Presentations</a:t>
            </a:r>
            <a:endParaRPr sz="4800" dirty="0">
              <a:solidFill>
                <a:schemeClr val="tx1"/>
              </a:solidFill>
              <a:latin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6" name="Google Shape;386;p51"/>
          <p:cNvSpPr txBox="1">
            <a:spLocks noGrp="1"/>
          </p:cNvSpPr>
          <p:nvPr>
            <p:ph type="body" idx="1"/>
          </p:nvPr>
        </p:nvSpPr>
        <p:spPr>
          <a:xfrm>
            <a:off x="3827225" y="2102350"/>
            <a:ext cx="7917900" cy="30795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Clr>
                <a:schemeClr val="dk1"/>
              </a:buClr>
              <a:buSzPts val="1100"/>
              <a:buFont typeface="Arial"/>
              <a:buNone/>
            </a:pPr>
            <a:r>
              <a:rPr lang="en-US" sz="4000" dirty="0">
                <a:latin typeface="Poppins"/>
              </a:rPr>
              <a:t>When was the last presentation that you gave?</a:t>
            </a:r>
          </a:p>
          <a:p>
            <a:pPr marL="0" lvl="0" indent="0" algn="l" rtl="0">
              <a:spcBef>
                <a:spcPts val="1000"/>
              </a:spcBef>
              <a:spcAft>
                <a:spcPts val="0"/>
              </a:spcAft>
              <a:buClr>
                <a:schemeClr val="dk1"/>
              </a:buClr>
              <a:buSzPts val="1100"/>
              <a:buFont typeface="Arial"/>
              <a:buNone/>
            </a:pPr>
            <a:endParaRPr lang="en-US" sz="4000" dirty="0">
              <a:latin typeface="Poppins"/>
            </a:endParaRPr>
          </a:p>
          <a:p>
            <a:pPr marL="0" lvl="0" indent="0" algn="l" rtl="0">
              <a:spcBef>
                <a:spcPts val="1000"/>
              </a:spcBef>
              <a:spcAft>
                <a:spcPts val="0"/>
              </a:spcAft>
              <a:buClr>
                <a:schemeClr val="dk1"/>
              </a:buClr>
              <a:buSzPts val="1100"/>
              <a:buFont typeface="Arial"/>
              <a:buNone/>
            </a:pPr>
            <a:r>
              <a:rPr lang="en-US" sz="4000" dirty="0"/>
              <a:t>What do you remember?</a:t>
            </a:r>
            <a:endParaRPr lang="en-US" sz="4000" dirty="0">
              <a:latin typeface="Poppins"/>
            </a:endParaRPr>
          </a:p>
        </p:txBody>
      </p:sp>
      <p:sp>
        <p:nvSpPr>
          <p:cNvPr id="388" name="Google Shape;388;p51"/>
          <p:cNvSpPr txBox="1">
            <a:spLocks noGrp="1"/>
          </p:cNvSpPr>
          <p:nvPr>
            <p:ph type="title" idx="4"/>
          </p:nvPr>
        </p:nvSpPr>
        <p:spPr>
          <a:xfrm>
            <a:off x="220724" y="714700"/>
            <a:ext cx="2739043" cy="3727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solidFill>
                  <a:schemeClr val="tx1"/>
                </a:solidFill>
                <a:latin typeface="Poppins"/>
              </a:rPr>
              <a:t>Things to consider when using PowerPoint:</a:t>
            </a:r>
            <a:endParaRPr sz="3200" dirty="0">
              <a:solidFill>
                <a:schemeClr val="tx1"/>
              </a:solidFill>
              <a:latin typeface="Poppins"/>
            </a:endParaRPr>
          </a:p>
        </p:txBody>
      </p:sp>
      <p:pic>
        <p:nvPicPr>
          <p:cNvPr id="3076" name="Picture 4" descr="18 Presentation Design Tips For Success - Venngage">
            <a:extLst>
              <a:ext uri="{FF2B5EF4-FFF2-40B4-BE49-F238E27FC236}">
                <a16:creationId xmlns:a16="http://schemas.microsoft.com/office/drawing/2014/main" id="{3F876F85-F852-431A-B8DC-F1C824C7D1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214" r="7255"/>
          <a:stretch/>
        </p:blipFill>
        <p:spPr bwMode="auto">
          <a:xfrm>
            <a:off x="3145972" y="0"/>
            <a:ext cx="9046028" cy="1469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2"/>
          <p:cNvSpPr txBox="1">
            <a:spLocks noGrp="1"/>
          </p:cNvSpPr>
          <p:nvPr>
            <p:ph type="body" idx="1"/>
          </p:nvPr>
        </p:nvSpPr>
        <p:spPr>
          <a:xfrm>
            <a:off x="3706770" y="2687808"/>
            <a:ext cx="8040730" cy="3725692"/>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sz="3200" b="1" dirty="0">
                <a:latin typeface="Poppins"/>
              </a:rPr>
              <a:t>Limit text</a:t>
            </a:r>
            <a:endParaRPr sz="3200" b="1" dirty="0">
              <a:latin typeface="Poppins"/>
            </a:endParaRPr>
          </a:p>
          <a:p>
            <a:pPr marL="457200" lvl="0" indent="-342900" algn="l" rtl="0">
              <a:spcBef>
                <a:spcPts val="1000"/>
              </a:spcBef>
              <a:spcAft>
                <a:spcPts val="0"/>
              </a:spcAft>
              <a:buSzPts val="1800"/>
              <a:buChar char="●"/>
            </a:pPr>
            <a:r>
              <a:rPr lang="en-US" sz="3200" dirty="0">
                <a:latin typeface="Poppins"/>
              </a:rPr>
              <a:t>One idea per slide</a:t>
            </a:r>
          </a:p>
          <a:p>
            <a:pPr marL="457200" lvl="0" indent="-342900" algn="l" rtl="0">
              <a:spcBef>
                <a:spcPts val="1000"/>
              </a:spcBef>
              <a:spcAft>
                <a:spcPts val="0"/>
              </a:spcAft>
              <a:buSzPts val="1800"/>
              <a:buChar char="●"/>
            </a:pPr>
            <a:r>
              <a:rPr lang="en-US" sz="3200" dirty="0"/>
              <a:t>Turn a paragraph into an outline</a:t>
            </a:r>
          </a:p>
          <a:p>
            <a:pPr marL="457200" lvl="0" indent="-342900" algn="l" rtl="0">
              <a:spcBef>
                <a:spcPts val="1000"/>
              </a:spcBef>
              <a:spcAft>
                <a:spcPts val="0"/>
              </a:spcAft>
              <a:buSzPts val="1800"/>
              <a:buChar char="●"/>
            </a:pPr>
            <a:r>
              <a:rPr lang="en-US" sz="3200" dirty="0">
                <a:latin typeface="Poppins"/>
              </a:rPr>
              <a:t>Bullet points for short phrases – </a:t>
            </a:r>
            <a:r>
              <a:rPr lang="en-US" sz="3200" dirty="0"/>
              <a:t>l</a:t>
            </a:r>
            <a:r>
              <a:rPr lang="en-US" sz="3200" dirty="0">
                <a:latin typeface="Poppins"/>
              </a:rPr>
              <a:t>imit sentences to quotes</a:t>
            </a:r>
            <a:endParaRPr sz="3200" dirty="0">
              <a:latin typeface="Poppins"/>
            </a:endParaRPr>
          </a:p>
        </p:txBody>
      </p:sp>
      <p:sp>
        <p:nvSpPr>
          <p:cNvPr id="397" name="Google Shape;397;p52"/>
          <p:cNvSpPr txBox="1">
            <a:spLocks noGrp="1"/>
          </p:cNvSpPr>
          <p:nvPr>
            <p:ph type="title"/>
          </p:nvPr>
        </p:nvSpPr>
        <p:spPr>
          <a:xfrm>
            <a:off x="220725" y="714700"/>
            <a:ext cx="2624100" cy="2186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4800" dirty="0">
                <a:latin typeface="Poppins"/>
              </a:rPr>
              <a:t>Text on slides</a:t>
            </a:r>
            <a:endParaRPr sz="4800" dirty="0">
              <a:latin typeface="Poppins"/>
            </a:endParaRPr>
          </a:p>
        </p:txBody>
      </p:sp>
      <p:pic>
        <p:nvPicPr>
          <p:cNvPr id="4098" name="Picture 2" descr="Success word cloud background Stock Vector | Adobe Stock">
            <a:extLst>
              <a:ext uri="{FF2B5EF4-FFF2-40B4-BE49-F238E27FC236}">
                <a16:creationId xmlns:a16="http://schemas.microsoft.com/office/drawing/2014/main" id="{E569EBF1-A887-4B3A-958D-83A0C5E84CD8}"/>
              </a:ext>
            </a:extLst>
          </p:cNvPr>
          <p:cNvPicPr>
            <a:picLocks noChangeArrowheads="1"/>
          </p:cNvPicPr>
          <p:nvPr/>
        </p:nvPicPr>
        <p:blipFill rotWithShape="1">
          <a:blip r:embed="rId3">
            <a:extLst>
              <a:ext uri="{28A0092B-C50C-407E-A947-70E740481C1C}">
                <a14:useLocalDpi xmlns:a14="http://schemas.microsoft.com/office/drawing/2010/main" val="0"/>
              </a:ext>
            </a:extLst>
          </a:blip>
          <a:srcRect l="11543" t="11549" r="11485" b="11040"/>
          <a:stretch/>
        </p:blipFill>
        <p:spPr bwMode="auto">
          <a:xfrm>
            <a:off x="3139440" y="0"/>
            <a:ext cx="905256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4" name="Google Shape;454;p59"/>
          <p:cNvSpPr txBox="1">
            <a:spLocks noGrp="1"/>
          </p:cNvSpPr>
          <p:nvPr>
            <p:ph type="title"/>
          </p:nvPr>
        </p:nvSpPr>
        <p:spPr>
          <a:xfrm>
            <a:off x="1051025" y="649705"/>
            <a:ext cx="4929300" cy="1724195"/>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latin typeface="Poppins"/>
              </a:rPr>
              <a:t>Did you know?</a:t>
            </a:r>
            <a:endParaRPr dirty="0">
              <a:latin typeface="Poppins"/>
            </a:endParaRPr>
          </a:p>
        </p:txBody>
      </p:sp>
      <p:sp>
        <p:nvSpPr>
          <p:cNvPr id="455" name="Google Shape;455;p59"/>
          <p:cNvSpPr txBox="1">
            <a:spLocks noGrp="1"/>
          </p:cNvSpPr>
          <p:nvPr>
            <p:ph type="body" idx="1"/>
          </p:nvPr>
        </p:nvSpPr>
        <p:spPr>
          <a:xfrm>
            <a:off x="1051025" y="3069024"/>
            <a:ext cx="4803300" cy="2694101"/>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800" dirty="0">
                <a:latin typeface="Poppins"/>
              </a:rPr>
              <a:t>90% of the PDFs are largely inaccessible to people with disabilities</a:t>
            </a:r>
            <a:endParaRPr sz="2800" dirty="0">
              <a:latin typeface="Poppins"/>
            </a:endParaRPr>
          </a:p>
        </p:txBody>
      </p:sp>
      <p:pic>
        <p:nvPicPr>
          <p:cNvPr id="1026" name="Picture 2" descr="PDF - Wikipedia">
            <a:extLst>
              <a:ext uri="{FF2B5EF4-FFF2-40B4-BE49-F238E27FC236}">
                <a16:creationId xmlns:a16="http://schemas.microsoft.com/office/drawing/2014/main" id="{60B6790B-B7B0-4853-B49E-EB25A2574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677" y="1136971"/>
            <a:ext cx="3771523" cy="462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658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5" name="Google Shape;405;p53"/>
          <p:cNvSpPr txBox="1">
            <a:spLocks noGrp="1"/>
          </p:cNvSpPr>
          <p:nvPr>
            <p:ph type="subTitle" idx="3"/>
          </p:nvPr>
        </p:nvSpPr>
        <p:spPr>
          <a:xfrm>
            <a:off x="3725625" y="2681400"/>
            <a:ext cx="7870800" cy="6261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n-US" sz="3200" dirty="0">
                <a:latin typeface="Poppins"/>
              </a:rPr>
              <a:t>Do not use images just to use them.</a:t>
            </a:r>
            <a:endParaRPr sz="3200" dirty="0">
              <a:latin typeface="Poppins"/>
            </a:endParaRPr>
          </a:p>
        </p:txBody>
      </p:sp>
      <p:sp>
        <p:nvSpPr>
          <p:cNvPr id="406" name="Google Shape;406;p53"/>
          <p:cNvSpPr txBox="1">
            <a:spLocks noGrp="1"/>
          </p:cNvSpPr>
          <p:nvPr>
            <p:ph type="title"/>
          </p:nvPr>
        </p:nvSpPr>
        <p:spPr>
          <a:xfrm>
            <a:off x="220725" y="714700"/>
            <a:ext cx="2628300" cy="5431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800" dirty="0">
                <a:solidFill>
                  <a:schemeClr val="tx1"/>
                </a:solidFill>
                <a:latin typeface="Poppins"/>
              </a:rPr>
              <a:t>Images on slides</a:t>
            </a:r>
            <a:endParaRPr sz="4800" dirty="0">
              <a:solidFill>
                <a:schemeClr val="tx1"/>
              </a:solidFill>
              <a:latin typeface="Poppins"/>
            </a:endParaRPr>
          </a:p>
        </p:txBody>
      </p:sp>
      <p:pic>
        <p:nvPicPr>
          <p:cNvPr id="5122" name="Picture 2" descr="What a Smile Can Do for You">
            <a:extLst>
              <a:ext uri="{FF2B5EF4-FFF2-40B4-BE49-F238E27FC236}">
                <a16:creationId xmlns:a16="http://schemas.microsoft.com/office/drawing/2014/main" id="{C224A7B8-AB7C-4DB3-B1A8-2A4BC7DF0A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048" b="15952"/>
          <a:stretch/>
        </p:blipFill>
        <p:spPr bwMode="auto">
          <a:xfrm>
            <a:off x="3147953" y="0"/>
            <a:ext cx="9073243" cy="240893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100+ Random Pictures [HD] | Download ...">
            <a:extLst>
              <a:ext uri="{FF2B5EF4-FFF2-40B4-BE49-F238E27FC236}">
                <a16:creationId xmlns:a16="http://schemas.microsoft.com/office/drawing/2014/main" id="{FFCB5A0D-2DE2-4E4E-9BAA-2F7DEA670D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1" y="3429000"/>
            <a:ext cx="5860142" cy="3081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4"/>
          <p:cNvSpPr txBox="1">
            <a:spLocks noGrp="1"/>
          </p:cNvSpPr>
          <p:nvPr>
            <p:ph type="subTitle" idx="3"/>
          </p:nvPr>
        </p:nvSpPr>
        <p:spPr>
          <a:xfrm>
            <a:off x="3725625" y="714700"/>
            <a:ext cx="7870800" cy="876027"/>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n-US" sz="3200" dirty="0">
                <a:latin typeface="Poppins"/>
              </a:rPr>
              <a:t>PowerPoint is an aid.</a:t>
            </a:r>
            <a:endParaRPr sz="3200" dirty="0">
              <a:latin typeface="Poppins"/>
            </a:endParaRPr>
          </a:p>
        </p:txBody>
      </p:sp>
      <p:sp>
        <p:nvSpPr>
          <p:cNvPr id="415" name="Google Shape;415;p54"/>
          <p:cNvSpPr txBox="1">
            <a:spLocks noGrp="1"/>
          </p:cNvSpPr>
          <p:nvPr>
            <p:ph type="title"/>
          </p:nvPr>
        </p:nvSpPr>
        <p:spPr>
          <a:xfrm>
            <a:off x="220724" y="714700"/>
            <a:ext cx="2911226" cy="4806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800" dirty="0">
                <a:solidFill>
                  <a:schemeClr val="tx1"/>
                </a:solidFill>
                <a:latin typeface="Poppins"/>
              </a:rPr>
              <a:t>What </a:t>
            </a:r>
            <a:r>
              <a:rPr lang="en-US" sz="2800" dirty="0">
                <a:solidFill>
                  <a:schemeClr val="tx1"/>
                </a:solidFill>
              </a:rPr>
              <a:t>is the purpose of the presentation?</a:t>
            </a:r>
            <a:endParaRPr sz="2800" dirty="0">
              <a:solidFill>
                <a:schemeClr val="tx1"/>
              </a:solidFill>
            </a:endParaRPr>
          </a:p>
        </p:txBody>
      </p:sp>
      <p:sp>
        <p:nvSpPr>
          <p:cNvPr id="7" name="Google Shape;412;p54">
            <a:extLst>
              <a:ext uri="{FF2B5EF4-FFF2-40B4-BE49-F238E27FC236}">
                <a16:creationId xmlns:a16="http://schemas.microsoft.com/office/drawing/2014/main" id="{3B458BEB-5516-4FD7-B970-16EBBCAC3EA6}"/>
              </a:ext>
            </a:extLst>
          </p:cNvPr>
          <p:cNvSpPr txBox="1">
            <a:spLocks/>
          </p:cNvSpPr>
          <p:nvPr/>
        </p:nvSpPr>
        <p:spPr>
          <a:xfrm>
            <a:off x="3725625" y="1590727"/>
            <a:ext cx="7870800" cy="500057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1"/>
              </a:buClr>
              <a:buSzPts val="2200"/>
              <a:buFont typeface="Avenir"/>
              <a:buNone/>
              <a:defRPr sz="2200" b="1" i="0" u="none" strike="noStrike" cap="none">
                <a:solidFill>
                  <a:schemeClr val="accent1"/>
                </a:solidFill>
                <a:latin typeface="Poppins"/>
                <a:ea typeface="Poppins"/>
                <a:cs typeface="Poppins"/>
                <a:sym typeface="Avenir"/>
              </a:defRPr>
            </a:lvl1pPr>
            <a:lvl2pPr marL="914400" marR="0" lvl="1" indent="-381000" algn="l" rtl="0">
              <a:lnSpc>
                <a:spcPct val="90000"/>
              </a:lnSpc>
              <a:spcBef>
                <a:spcPts val="500"/>
              </a:spcBef>
              <a:spcAft>
                <a:spcPts val="0"/>
              </a:spcAft>
              <a:buClr>
                <a:schemeClr val="dk1"/>
              </a:buClr>
              <a:buSzPts val="1800"/>
              <a:buFont typeface="Avenir"/>
              <a:buNone/>
              <a:defRPr sz="1800" b="1"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1800"/>
              <a:buFont typeface="Avenir"/>
              <a:buNone/>
              <a:defRPr sz="1800" b="1"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venir"/>
              <a:buNone/>
              <a:defRPr sz="1800" b="1"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venir"/>
              <a:buNone/>
              <a:defRPr sz="1800" b="1"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venir"/>
              <a:buNone/>
              <a:defRPr sz="1800" b="1"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venir"/>
              <a:buNone/>
              <a:defRPr sz="1800" b="1"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venir"/>
              <a:buNone/>
              <a:defRPr sz="1800" b="1"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venir"/>
              <a:buNone/>
              <a:defRPr sz="1800" b="1" i="0" u="none" strike="noStrike" cap="none">
                <a:solidFill>
                  <a:schemeClr val="dk1"/>
                </a:solidFill>
                <a:latin typeface="Avenir"/>
                <a:ea typeface="Avenir"/>
                <a:cs typeface="Avenir"/>
                <a:sym typeface="Avenir"/>
              </a:defRPr>
            </a:lvl9pPr>
          </a:lstStyle>
          <a:p>
            <a:pPr marL="0" indent="0">
              <a:lnSpc>
                <a:spcPct val="100000"/>
              </a:lnSpc>
            </a:pPr>
            <a:r>
              <a:rPr lang="en-US" sz="3200" dirty="0"/>
              <a:t>“Do not read word for word off of your slides. People do not want to listen to a presentation that they could have simply read a copy of the slides. This is a test slide to see if you are reading along. When you read this sentence stand and say your name and favorite color to get a prize.”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0"/>
          <p:cNvSpPr txBox="1">
            <a:spLocks noGrp="1"/>
          </p:cNvSpPr>
          <p:nvPr>
            <p:ph type="title"/>
          </p:nvPr>
        </p:nvSpPr>
        <p:spPr>
          <a:xfrm>
            <a:off x="1074675" y="-214150"/>
            <a:ext cx="6947400" cy="4319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800"/>
              </a:spcAft>
              <a:buNone/>
            </a:pPr>
            <a:r>
              <a:rPr lang="en-US" sz="4400" dirty="0">
                <a:solidFill>
                  <a:schemeClr val="tx1"/>
                </a:solidFill>
                <a:latin typeface="Poppins"/>
              </a:rPr>
              <a:t>Think Outside the Box – What is easiest for the end user?</a:t>
            </a:r>
            <a:endParaRPr sz="4400" dirty="0">
              <a:solidFill>
                <a:schemeClr val="tx1"/>
              </a:solidFill>
              <a:latin typeface="Poppins"/>
            </a:endParaRPr>
          </a:p>
        </p:txBody>
      </p:sp>
      <p:pic>
        <p:nvPicPr>
          <p:cNvPr id="3074" name="Picture 2" descr="Corrugated Cardboard Boxes ...">
            <a:extLst>
              <a:ext uri="{FF2B5EF4-FFF2-40B4-BE49-F238E27FC236}">
                <a16:creationId xmlns:a16="http://schemas.microsoft.com/office/drawing/2014/main" id="{9A6D9594-8D77-4AAC-AFA5-EAD2D096AB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30" b="96196" l="2555" r="95255">
                        <a14:foregroundMark x1="5839" y1="10870" x2="5839" y2="10870"/>
                        <a14:foregroundMark x1="22628" y1="7609" x2="49635" y2="12500"/>
                        <a14:foregroundMark x1="75547" y1="8696" x2="84672" y2="7609"/>
                        <a14:foregroundMark x1="84672" y1="7609" x2="92701" y2="13043"/>
                        <a14:foregroundMark x1="92701" y1="13043" x2="93066" y2="14130"/>
                        <a14:foregroundMark x1="96715" y1="10870" x2="91606" y2="17391"/>
                        <a14:foregroundMark x1="2555" y1="7609" x2="6569" y2="13587"/>
                        <a14:foregroundMark x1="26277" y1="90761" x2="43796" y2="90761"/>
                        <a14:foregroundMark x1="30657" y1="96196" x2="34307" y2="96196"/>
                        <a14:foregroundMark x1="51095" y1="1630" x2="47810" y2="3804"/>
                      </a14:backgroundRemoval>
                    </a14:imgEffect>
                  </a14:imgLayer>
                </a14:imgProps>
              </a:ext>
              <a:ext uri="{28A0092B-C50C-407E-A947-70E740481C1C}">
                <a14:useLocalDpi xmlns:a14="http://schemas.microsoft.com/office/drawing/2010/main" val="0"/>
              </a:ext>
            </a:extLst>
          </a:blip>
          <a:srcRect/>
          <a:stretch>
            <a:fillRect/>
          </a:stretch>
        </p:blipFill>
        <p:spPr bwMode="auto">
          <a:xfrm>
            <a:off x="3354387" y="2887184"/>
            <a:ext cx="5483225" cy="36821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5"/>
          <p:cNvSpPr txBox="1">
            <a:spLocks noGrp="1"/>
          </p:cNvSpPr>
          <p:nvPr>
            <p:ph type="body" idx="1"/>
          </p:nvPr>
        </p:nvSpPr>
        <p:spPr>
          <a:xfrm>
            <a:off x="3983425" y="1653200"/>
            <a:ext cx="7599000" cy="4698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sz="3000" dirty="0"/>
              <a:t>S</a:t>
            </a:r>
            <a:r>
              <a:rPr lang="en-US" sz="3000" dirty="0">
                <a:latin typeface="Poppins"/>
              </a:rPr>
              <a:t>lides with or without speaker notes?</a:t>
            </a:r>
          </a:p>
          <a:p>
            <a:pPr marL="0" lvl="0" indent="0" algn="l" rtl="0">
              <a:spcBef>
                <a:spcPts val="1000"/>
              </a:spcBef>
              <a:spcAft>
                <a:spcPts val="0"/>
              </a:spcAft>
              <a:buClr>
                <a:schemeClr val="dk1"/>
              </a:buClr>
              <a:buSzPts val="1100"/>
              <a:buFont typeface="Arial"/>
              <a:buNone/>
            </a:pPr>
            <a:endParaRPr lang="en-US" sz="3000" dirty="0"/>
          </a:p>
          <a:p>
            <a:pPr marL="0" lvl="0" indent="0" algn="l" rtl="0">
              <a:spcBef>
                <a:spcPts val="1000"/>
              </a:spcBef>
              <a:spcAft>
                <a:spcPts val="0"/>
              </a:spcAft>
              <a:buClr>
                <a:schemeClr val="dk1"/>
              </a:buClr>
              <a:buSzPts val="1100"/>
              <a:buFont typeface="Arial"/>
              <a:buNone/>
            </a:pPr>
            <a:r>
              <a:rPr lang="en-US" sz="3000" dirty="0">
                <a:latin typeface="Poppins"/>
              </a:rPr>
              <a:t>Slides or a recording of the presentation?</a:t>
            </a:r>
          </a:p>
          <a:p>
            <a:pPr marL="0" lvl="0" indent="0" algn="l" rtl="0">
              <a:spcBef>
                <a:spcPts val="1000"/>
              </a:spcBef>
              <a:spcAft>
                <a:spcPts val="0"/>
              </a:spcAft>
              <a:buClr>
                <a:schemeClr val="dk1"/>
              </a:buClr>
              <a:buSzPts val="1100"/>
              <a:buFont typeface="Arial"/>
              <a:buNone/>
            </a:pPr>
            <a:endParaRPr lang="en-US" sz="3000" dirty="0"/>
          </a:p>
          <a:p>
            <a:pPr marL="0" lvl="0" indent="0" algn="l" rtl="0">
              <a:spcBef>
                <a:spcPts val="1000"/>
              </a:spcBef>
              <a:spcAft>
                <a:spcPts val="0"/>
              </a:spcAft>
              <a:buClr>
                <a:schemeClr val="dk1"/>
              </a:buClr>
              <a:buSzPts val="1100"/>
              <a:buFont typeface="Arial"/>
              <a:buNone/>
            </a:pPr>
            <a:r>
              <a:rPr lang="en-US" sz="3000" dirty="0">
                <a:latin typeface="Poppins"/>
              </a:rPr>
              <a:t>Beef or chicken?</a:t>
            </a:r>
            <a:endParaRPr sz="3000" dirty="0">
              <a:latin typeface="Poppins"/>
            </a:endParaRPr>
          </a:p>
        </p:txBody>
      </p:sp>
      <p:sp>
        <p:nvSpPr>
          <p:cNvPr id="422" name="Google Shape;422;p55"/>
          <p:cNvSpPr txBox="1">
            <a:spLocks noGrp="1"/>
          </p:cNvSpPr>
          <p:nvPr>
            <p:ph type="subTitle" idx="2"/>
          </p:nvPr>
        </p:nvSpPr>
        <p:spPr>
          <a:xfrm>
            <a:off x="3974125" y="646500"/>
            <a:ext cx="7608300" cy="557075"/>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3600" dirty="0">
                <a:latin typeface="Poppins"/>
              </a:rPr>
              <a:t>What would you prefer?</a:t>
            </a:r>
            <a:endParaRPr sz="3600" dirty="0">
              <a:latin typeface="Poppins"/>
            </a:endParaRPr>
          </a:p>
          <a:p>
            <a:pPr marL="0" lvl="0" indent="0" algn="l" rtl="0">
              <a:spcBef>
                <a:spcPts val="1000"/>
              </a:spcBef>
              <a:spcAft>
                <a:spcPts val="0"/>
              </a:spcAft>
              <a:buNone/>
            </a:pPr>
            <a:endParaRPr dirty="0"/>
          </a:p>
        </p:txBody>
      </p:sp>
      <p:sp>
        <p:nvSpPr>
          <p:cNvPr id="423" name="Google Shape;423;p55"/>
          <p:cNvSpPr txBox="1">
            <a:spLocks noGrp="1"/>
          </p:cNvSpPr>
          <p:nvPr>
            <p:ph type="title"/>
          </p:nvPr>
        </p:nvSpPr>
        <p:spPr>
          <a:xfrm>
            <a:off x="220725" y="714700"/>
            <a:ext cx="2643000" cy="5144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solidFill>
                  <a:schemeClr val="tx1"/>
                </a:solidFill>
                <a:latin typeface="Poppins"/>
              </a:rPr>
              <a:t>PowerPoint Slides vs. Recordings</a:t>
            </a:r>
            <a:endParaRPr sz="3200" dirty="0">
              <a:solidFill>
                <a:schemeClr val="tx1"/>
              </a:solidFill>
              <a:latin typeface="Poppins"/>
            </a:endParaRPr>
          </a:p>
        </p:txBody>
      </p:sp>
      <p:pic>
        <p:nvPicPr>
          <p:cNvPr id="5" name="Picture 2" descr="Food - Taco Bueno">
            <a:extLst>
              <a:ext uri="{FF2B5EF4-FFF2-40B4-BE49-F238E27FC236}">
                <a16:creationId xmlns:a16="http://schemas.microsoft.com/office/drawing/2014/main" id="{604F8716-F87A-47C1-9EA7-2170177275D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12844" y="3721100"/>
            <a:ext cx="4679156"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6"/>
          <p:cNvSpPr txBox="1">
            <a:spLocks noGrp="1"/>
          </p:cNvSpPr>
          <p:nvPr>
            <p:ph type="body" idx="1"/>
          </p:nvPr>
        </p:nvSpPr>
        <p:spPr>
          <a:xfrm>
            <a:off x="3983425" y="1513500"/>
            <a:ext cx="7599000" cy="4698000"/>
          </a:xfrm>
          <a:prstGeom prst="rect">
            <a:avLst/>
          </a:prstGeom>
        </p:spPr>
        <p:txBody>
          <a:bodyPr spcFirstLastPara="1" wrap="square" lIns="91425" tIns="45700" rIns="91425" bIns="45700" anchor="t" anchorCtr="0">
            <a:normAutofit/>
          </a:bodyPr>
          <a:lstStyle/>
          <a:p>
            <a:pPr marL="285750" indent="-285750"/>
            <a:r>
              <a:rPr lang="en-US" sz="3200" dirty="0">
                <a:latin typeface="Poppins"/>
              </a:rPr>
              <a:t>Post presentation edits</a:t>
            </a:r>
          </a:p>
          <a:p>
            <a:pPr marL="742950" lvl="1" indent="-285750"/>
            <a:r>
              <a:rPr lang="en-US" sz="3200" dirty="0">
                <a:latin typeface="Poppins"/>
              </a:rPr>
              <a:t>Trim the beginning and ending</a:t>
            </a:r>
          </a:p>
          <a:p>
            <a:pPr marL="285750" indent="-285750"/>
            <a:r>
              <a:rPr lang="en-US" sz="3200" dirty="0"/>
              <a:t>Sharing platforms</a:t>
            </a:r>
          </a:p>
          <a:p>
            <a:pPr marL="742950" lvl="1" indent="-285750"/>
            <a:r>
              <a:rPr lang="en-US" sz="3200" dirty="0">
                <a:latin typeface="Poppins" panose="00000500000000000000" pitchFamily="2" charset="0"/>
                <a:cs typeface="Poppins" panose="00000500000000000000" pitchFamily="2" charset="0"/>
              </a:rPr>
              <a:t>YouTube, Vimeo, etc.</a:t>
            </a:r>
          </a:p>
          <a:p>
            <a:pPr marL="285750" indent="-285750"/>
            <a:r>
              <a:rPr lang="en-US" sz="3200" dirty="0">
                <a:latin typeface="Poppins"/>
              </a:rPr>
              <a:t>Automatic closed captioning</a:t>
            </a:r>
          </a:p>
          <a:p>
            <a:pPr marL="742950" lvl="1" indent="-285750"/>
            <a:r>
              <a:rPr lang="en-US" sz="3200" dirty="0">
                <a:latin typeface="Poppins"/>
              </a:rPr>
              <a:t>Ensure accuracy</a:t>
            </a:r>
          </a:p>
          <a:p>
            <a:pPr marL="285750" indent="-285750"/>
            <a:endParaRPr dirty="0">
              <a:latin typeface="Poppins"/>
            </a:endParaRPr>
          </a:p>
        </p:txBody>
      </p:sp>
      <p:sp>
        <p:nvSpPr>
          <p:cNvPr id="430" name="Google Shape;430;p56"/>
          <p:cNvSpPr txBox="1">
            <a:spLocks noGrp="1"/>
          </p:cNvSpPr>
          <p:nvPr>
            <p:ph type="subTitle" idx="2"/>
          </p:nvPr>
        </p:nvSpPr>
        <p:spPr>
          <a:xfrm>
            <a:off x="3978775" y="647251"/>
            <a:ext cx="7608300" cy="748412"/>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3600" dirty="0">
                <a:latin typeface="Poppins"/>
              </a:rPr>
              <a:t>Things to consider:</a:t>
            </a:r>
            <a:endParaRPr sz="3600" dirty="0">
              <a:latin typeface="Poppins"/>
            </a:endParaRPr>
          </a:p>
          <a:p>
            <a:pPr marL="0" lvl="0" indent="0" algn="l" rtl="0">
              <a:spcBef>
                <a:spcPts val="1000"/>
              </a:spcBef>
              <a:spcAft>
                <a:spcPts val="0"/>
              </a:spcAft>
              <a:buNone/>
            </a:pPr>
            <a:endParaRPr dirty="0"/>
          </a:p>
        </p:txBody>
      </p:sp>
      <p:sp>
        <p:nvSpPr>
          <p:cNvPr id="431" name="Google Shape;431;p56"/>
          <p:cNvSpPr txBox="1">
            <a:spLocks noGrp="1"/>
          </p:cNvSpPr>
          <p:nvPr>
            <p:ph type="title"/>
          </p:nvPr>
        </p:nvSpPr>
        <p:spPr>
          <a:xfrm>
            <a:off x="220724" y="714700"/>
            <a:ext cx="2811233" cy="5431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to know about recordings</a:t>
            </a:r>
            <a:endParaRPr dirty="0">
              <a:latin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7"/>
          <p:cNvSpPr txBox="1">
            <a:spLocks noGrp="1"/>
          </p:cNvSpPr>
          <p:nvPr>
            <p:ph type="body" idx="1"/>
          </p:nvPr>
        </p:nvSpPr>
        <p:spPr>
          <a:xfrm>
            <a:off x="3988075" y="2465800"/>
            <a:ext cx="7599000" cy="2563200"/>
          </a:xfrm>
          <a:prstGeom prst="rect">
            <a:avLst/>
          </a:prstGeom>
        </p:spPr>
        <p:txBody>
          <a:bodyPr spcFirstLastPara="1" wrap="square" lIns="91425" tIns="45700" rIns="91425" bIns="45700" anchor="t" anchorCtr="0">
            <a:normAutofit/>
          </a:bodyPr>
          <a:lstStyle/>
          <a:p>
            <a:pPr fontAlgn="base"/>
            <a:r>
              <a:rPr lang="en-US" sz="2800" dirty="0"/>
              <a:t>Grammatical errors</a:t>
            </a:r>
          </a:p>
          <a:p>
            <a:pPr fontAlgn="base"/>
            <a:r>
              <a:rPr lang="en-US" sz="2800" dirty="0"/>
              <a:t>Mispronunciations</a:t>
            </a:r>
          </a:p>
          <a:p>
            <a:pPr fontAlgn="base"/>
            <a:r>
              <a:rPr lang="en-US" sz="2800" dirty="0"/>
              <a:t>Background noise</a:t>
            </a:r>
          </a:p>
        </p:txBody>
      </p:sp>
      <p:sp>
        <p:nvSpPr>
          <p:cNvPr id="438" name="Google Shape;438;p57"/>
          <p:cNvSpPr txBox="1">
            <a:spLocks noGrp="1"/>
          </p:cNvSpPr>
          <p:nvPr>
            <p:ph type="subTitle" idx="2"/>
          </p:nvPr>
        </p:nvSpPr>
        <p:spPr>
          <a:xfrm>
            <a:off x="3733800" y="956424"/>
            <a:ext cx="8237475" cy="1166475"/>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3200" dirty="0">
                <a:latin typeface="Poppins"/>
              </a:rPr>
              <a:t>Addressing the automatic inaccuracies</a:t>
            </a:r>
            <a:endParaRPr sz="3200" dirty="0">
              <a:latin typeface="Poppins"/>
            </a:endParaRPr>
          </a:p>
          <a:p>
            <a:pPr marL="0" lvl="0" indent="0" algn="l" rtl="0">
              <a:spcBef>
                <a:spcPts val="1000"/>
              </a:spcBef>
              <a:spcAft>
                <a:spcPts val="0"/>
              </a:spcAft>
              <a:buNone/>
            </a:pPr>
            <a:endParaRPr dirty="0"/>
          </a:p>
        </p:txBody>
      </p:sp>
      <p:sp>
        <p:nvSpPr>
          <p:cNvPr id="439" name="Google Shape;439;p57"/>
          <p:cNvSpPr txBox="1">
            <a:spLocks noGrp="1"/>
          </p:cNvSpPr>
          <p:nvPr>
            <p:ph type="title"/>
          </p:nvPr>
        </p:nvSpPr>
        <p:spPr>
          <a:xfrm>
            <a:off x="220725" y="714700"/>
            <a:ext cx="2883422" cy="5379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chemeClr val="tx1"/>
                </a:solidFill>
                <a:latin typeface="Poppins"/>
              </a:rPr>
              <a:t>Closed Captioning</a:t>
            </a:r>
            <a:endParaRPr dirty="0">
              <a:solidFill>
                <a:schemeClr val="tx1"/>
              </a:solidFill>
              <a:latin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8"/>
          <p:cNvSpPr txBox="1">
            <a:spLocks noGrp="1"/>
          </p:cNvSpPr>
          <p:nvPr>
            <p:ph type="body" idx="1"/>
          </p:nvPr>
        </p:nvSpPr>
        <p:spPr>
          <a:xfrm>
            <a:off x="3736844" y="720608"/>
            <a:ext cx="7897693" cy="6137391"/>
          </a:xfrm>
          <a:prstGeom prst="rect">
            <a:avLst/>
          </a:prstGeom>
        </p:spPr>
        <p:txBody>
          <a:bodyPr spcFirstLastPara="1" wrap="square" lIns="91425" tIns="45700" rIns="91425" bIns="45700" anchor="t" anchorCtr="0">
            <a:normAutofit/>
          </a:bodyPr>
          <a:lstStyle/>
          <a:p>
            <a:pPr fontAlgn="base"/>
            <a:r>
              <a:rPr lang="en-US" sz="2800" dirty="0"/>
              <a:t>Pros</a:t>
            </a:r>
          </a:p>
          <a:p>
            <a:pPr lvl="1" fontAlgn="base"/>
            <a:r>
              <a:rPr lang="en-US" sz="2800" dirty="0">
                <a:latin typeface="Poppins" panose="00000500000000000000" pitchFamily="2" charset="0"/>
                <a:cs typeface="Poppins" panose="00000500000000000000" pitchFamily="2" charset="0"/>
              </a:rPr>
              <a:t>You eliminate the need for a PDF </a:t>
            </a:r>
          </a:p>
          <a:p>
            <a:pPr lvl="1" fontAlgn="base"/>
            <a:r>
              <a:rPr lang="en-US" sz="2800" dirty="0">
                <a:latin typeface="Poppins" panose="00000500000000000000" pitchFamily="2" charset="0"/>
                <a:cs typeface="Poppins" panose="00000500000000000000" pitchFamily="2" charset="0"/>
              </a:rPr>
              <a:t>Easy to view resulting in an increase audience engagement</a:t>
            </a:r>
          </a:p>
          <a:p>
            <a:pPr lvl="1" fontAlgn="base"/>
            <a:r>
              <a:rPr lang="en-US" sz="2800" dirty="0">
                <a:latin typeface="Poppins" panose="00000500000000000000" pitchFamily="2" charset="0"/>
                <a:cs typeface="Poppins" panose="00000500000000000000" pitchFamily="2" charset="0"/>
              </a:rPr>
              <a:t>Link to the video(s) or playlist for easy sharing</a:t>
            </a:r>
          </a:p>
          <a:p>
            <a:pPr lvl="1" fontAlgn="base"/>
            <a:r>
              <a:rPr lang="en-US" sz="2800" dirty="0">
                <a:latin typeface="Poppins" panose="00000500000000000000" pitchFamily="2" charset="0"/>
                <a:cs typeface="Poppins" panose="00000500000000000000" pitchFamily="2" charset="0"/>
              </a:rPr>
              <a:t>Add to a playlist long after the grant is complete</a:t>
            </a:r>
          </a:p>
          <a:p>
            <a:pPr lvl="1" fontAlgn="base"/>
            <a:r>
              <a:rPr lang="en-US" sz="2800" dirty="0">
                <a:latin typeface="Poppins" panose="00000500000000000000" pitchFamily="2" charset="0"/>
                <a:cs typeface="Poppins" panose="00000500000000000000" pitchFamily="2" charset="0"/>
              </a:rPr>
              <a:t>Less back and forth after the grant period is over</a:t>
            </a:r>
          </a:p>
        </p:txBody>
      </p:sp>
      <p:sp>
        <p:nvSpPr>
          <p:cNvPr id="447" name="Google Shape;447;p58"/>
          <p:cNvSpPr txBox="1">
            <a:spLocks noGrp="1"/>
          </p:cNvSpPr>
          <p:nvPr>
            <p:ph type="title"/>
          </p:nvPr>
        </p:nvSpPr>
        <p:spPr>
          <a:xfrm>
            <a:off x="220725" y="714700"/>
            <a:ext cx="2643000" cy="4909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dirty="0">
                <a:solidFill>
                  <a:schemeClr val="tx1"/>
                </a:solidFill>
                <a:latin typeface="Poppins"/>
              </a:rPr>
              <a:t>Pros vs Cons of Video Presentations</a:t>
            </a:r>
            <a:endParaRPr sz="2400" dirty="0">
              <a:solidFill>
                <a:schemeClr val="tx1"/>
              </a:solidFill>
              <a:latin typeface="Poppins"/>
            </a:endParaRPr>
          </a:p>
        </p:txBody>
      </p:sp>
    </p:spTree>
    <p:extLst>
      <p:ext uri="{BB962C8B-B14F-4D97-AF65-F5344CB8AC3E}">
        <p14:creationId xmlns:p14="http://schemas.microsoft.com/office/powerpoint/2010/main" val="923369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7" name="Google Shape;447;p58"/>
          <p:cNvSpPr txBox="1">
            <a:spLocks noGrp="1"/>
          </p:cNvSpPr>
          <p:nvPr>
            <p:ph type="title"/>
          </p:nvPr>
        </p:nvSpPr>
        <p:spPr>
          <a:xfrm>
            <a:off x="220725" y="714700"/>
            <a:ext cx="2823264" cy="4909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chemeClr val="tx1"/>
                </a:solidFill>
                <a:latin typeface="Poppins"/>
              </a:rPr>
              <a:t>Pros vs Cons </a:t>
            </a:r>
            <a:r>
              <a:rPr lang="en-US" i="1" dirty="0">
                <a:solidFill>
                  <a:schemeClr val="tx1"/>
                </a:solidFill>
                <a:latin typeface="Poppins"/>
              </a:rPr>
              <a:t>Continued</a:t>
            </a:r>
            <a:endParaRPr dirty="0">
              <a:solidFill>
                <a:schemeClr val="tx1"/>
              </a:solidFill>
              <a:latin typeface="Poppins"/>
            </a:endParaRPr>
          </a:p>
        </p:txBody>
      </p:sp>
      <p:sp>
        <p:nvSpPr>
          <p:cNvPr id="7" name="Google Shape;445;p58">
            <a:extLst>
              <a:ext uri="{FF2B5EF4-FFF2-40B4-BE49-F238E27FC236}">
                <a16:creationId xmlns:a16="http://schemas.microsoft.com/office/drawing/2014/main" id="{80B2CD17-674C-4C50-BCC3-67FEA0AA878D}"/>
              </a:ext>
            </a:extLst>
          </p:cNvPr>
          <p:cNvSpPr txBox="1">
            <a:spLocks/>
          </p:cNvSpPr>
          <p:nvPr/>
        </p:nvSpPr>
        <p:spPr>
          <a:xfrm>
            <a:off x="3970421" y="714700"/>
            <a:ext cx="7519033" cy="54968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1000"/>
              </a:spcBef>
              <a:spcAft>
                <a:spcPts val="0"/>
              </a:spcAft>
              <a:buClr>
                <a:schemeClr val="dk1"/>
              </a:buClr>
              <a:buSzPts val="1800"/>
              <a:buFont typeface="Avenir"/>
              <a:buChar char="●"/>
              <a:defRPr sz="1800" b="0" i="0" u="none" strike="noStrike" cap="none">
                <a:solidFill>
                  <a:schemeClr val="dk1"/>
                </a:solidFill>
                <a:latin typeface="Poppins"/>
                <a:ea typeface="Poppins"/>
                <a:cs typeface="Poppins"/>
                <a:sym typeface="Avenir"/>
              </a:defRPr>
            </a:lvl1pPr>
            <a:lvl2pPr marL="914400" marR="0" lvl="1" indent="-342900" algn="l" rtl="0">
              <a:lnSpc>
                <a:spcPct val="115000"/>
              </a:lnSpc>
              <a:spcBef>
                <a:spcPts val="500"/>
              </a:spcBef>
              <a:spcAft>
                <a:spcPts val="0"/>
              </a:spcAft>
              <a:buClr>
                <a:schemeClr val="dk1"/>
              </a:buClr>
              <a:buSzPts val="1800"/>
              <a:buFont typeface="Avenir"/>
              <a:buChar char="○"/>
              <a:defRPr sz="1800" b="0" i="0" u="none" strike="noStrike" cap="none">
                <a:solidFill>
                  <a:schemeClr val="dk1"/>
                </a:solidFill>
                <a:latin typeface="Avenir"/>
                <a:ea typeface="Avenir"/>
                <a:cs typeface="Avenir"/>
                <a:sym typeface="Avenir"/>
              </a:defRPr>
            </a:lvl2pPr>
            <a:lvl3pPr marL="1371600" marR="0" lvl="2" indent="-342900" algn="l" rtl="0">
              <a:lnSpc>
                <a:spcPct val="115000"/>
              </a:lnSpc>
              <a:spcBef>
                <a:spcPts val="500"/>
              </a:spcBef>
              <a:spcAft>
                <a:spcPts val="0"/>
              </a:spcAft>
              <a:buClr>
                <a:schemeClr val="dk1"/>
              </a:buClr>
              <a:buSzPts val="1800"/>
              <a:buFont typeface="Avenir"/>
              <a:buChar char="■"/>
              <a:defRPr sz="1800" b="0" i="0" u="none" strike="noStrike" cap="none">
                <a:solidFill>
                  <a:schemeClr val="dk1"/>
                </a:solidFill>
                <a:latin typeface="Avenir"/>
                <a:ea typeface="Avenir"/>
                <a:cs typeface="Avenir"/>
                <a:sym typeface="Avenir"/>
              </a:defRPr>
            </a:lvl3pPr>
            <a:lvl4pPr marL="1828800" marR="0" lvl="3" indent="-342900" algn="l" rtl="0">
              <a:lnSpc>
                <a:spcPct val="115000"/>
              </a:lnSpc>
              <a:spcBef>
                <a:spcPts val="500"/>
              </a:spcBef>
              <a:spcAft>
                <a:spcPts val="0"/>
              </a:spcAft>
              <a:buClr>
                <a:schemeClr val="dk1"/>
              </a:buClr>
              <a:buSzPts val="1800"/>
              <a:buFont typeface="Avenir"/>
              <a:buChar char="●"/>
              <a:defRPr sz="1800" b="0" i="0" u="none" strike="noStrike" cap="none">
                <a:solidFill>
                  <a:schemeClr val="dk1"/>
                </a:solidFill>
                <a:latin typeface="Avenir"/>
                <a:ea typeface="Avenir"/>
                <a:cs typeface="Avenir"/>
                <a:sym typeface="Avenir"/>
              </a:defRPr>
            </a:lvl4pPr>
            <a:lvl5pPr marL="2286000" marR="0" lvl="4" indent="-342900" algn="l" rtl="0">
              <a:lnSpc>
                <a:spcPct val="115000"/>
              </a:lnSpc>
              <a:spcBef>
                <a:spcPts val="500"/>
              </a:spcBef>
              <a:spcAft>
                <a:spcPts val="0"/>
              </a:spcAft>
              <a:buClr>
                <a:schemeClr val="dk1"/>
              </a:buClr>
              <a:buSzPts val="1800"/>
              <a:buFont typeface="Avenir"/>
              <a:buChar char="○"/>
              <a:defRPr sz="1800" b="0" i="0" u="none" strike="noStrike" cap="none">
                <a:solidFill>
                  <a:schemeClr val="dk1"/>
                </a:solidFill>
                <a:latin typeface="Avenir"/>
                <a:ea typeface="Avenir"/>
                <a:cs typeface="Avenir"/>
                <a:sym typeface="Avenir"/>
              </a:defRPr>
            </a:lvl5pPr>
            <a:lvl6pPr marL="2743200" marR="0" lvl="5" indent="-342900" algn="l" rtl="0">
              <a:lnSpc>
                <a:spcPct val="115000"/>
              </a:lnSpc>
              <a:spcBef>
                <a:spcPts val="500"/>
              </a:spcBef>
              <a:spcAft>
                <a:spcPts val="0"/>
              </a:spcAft>
              <a:buClr>
                <a:schemeClr val="dk1"/>
              </a:buClr>
              <a:buSzPts val="1800"/>
              <a:buFont typeface="Avenir"/>
              <a:buChar char="■"/>
              <a:defRPr sz="1800" b="0" i="0" u="none" strike="noStrike" cap="none">
                <a:solidFill>
                  <a:schemeClr val="dk1"/>
                </a:solidFill>
                <a:latin typeface="Avenir"/>
                <a:ea typeface="Avenir"/>
                <a:cs typeface="Avenir"/>
                <a:sym typeface="Avenir"/>
              </a:defRPr>
            </a:lvl6pPr>
            <a:lvl7pPr marL="3200400" marR="0" lvl="6" indent="-342900" algn="l" rtl="0">
              <a:lnSpc>
                <a:spcPct val="115000"/>
              </a:lnSpc>
              <a:spcBef>
                <a:spcPts val="500"/>
              </a:spcBef>
              <a:spcAft>
                <a:spcPts val="0"/>
              </a:spcAft>
              <a:buClr>
                <a:schemeClr val="dk1"/>
              </a:buClr>
              <a:buSzPts val="1800"/>
              <a:buFont typeface="Avenir"/>
              <a:buChar char="●"/>
              <a:defRPr sz="1800" b="0" i="0" u="none" strike="noStrike" cap="none">
                <a:solidFill>
                  <a:schemeClr val="dk1"/>
                </a:solidFill>
                <a:latin typeface="Avenir"/>
                <a:ea typeface="Avenir"/>
                <a:cs typeface="Avenir"/>
                <a:sym typeface="Avenir"/>
              </a:defRPr>
            </a:lvl7pPr>
            <a:lvl8pPr marL="3657600" marR="0" lvl="7" indent="-342900" algn="l" rtl="0">
              <a:lnSpc>
                <a:spcPct val="115000"/>
              </a:lnSpc>
              <a:spcBef>
                <a:spcPts val="500"/>
              </a:spcBef>
              <a:spcAft>
                <a:spcPts val="0"/>
              </a:spcAft>
              <a:buClr>
                <a:schemeClr val="dk1"/>
              </a:buClr>
              <a:buSzPts val="1800"/>
              <a:buFont typeface="Avenir"/>
              <a:buChar char="○"/>
              <a:defRPr sz="1800" b="0" i="0" u="none" strike="noStrike" cap="none">
                <a:solidFill>
                  <a:schemeClr val="dk1"/>
                </a:solidFill>
                <a:latin typeface="Avenir"/>
                <a:ea typeface="Avenir"/>
                <a:cs typeface="Avenir"/>
                <a:sym typeface="Avenir"/>
              </a:defRPr>
            </a:lvl8pPr>
            <a:lvl9pPr marL="4114800" marR="0" lvl="8" indent="-342900" algn="l" rtl="0">
              <a:lnSpc>
                <a:spcPct val="115000"/>
              </a:lnSpc>
              <a:spcBef>
                <a:spcPts val="500"/>
              </a:spcBef>
              <a:spcAft>
                <a:spcPts val="0"/>
              </a:spcAft>
              <a:buClr>
                <a:schemeClr val="dk1"/>
              </a:buClr>
              <a:buSzPts val="1800"/>
              <a:buFont typeface="Avenir"/>
              <a:buChar char="■"/>
              <a:defRPr sz="1800" b="0" i="0" u="none" strike="noStrike" cap="none">
                <a:solidFill>
                  <a:schemeClr val="dk1"/>
                </a:solidFill>
                <a:latin typeface="Avenir"/>
                <a:ea typeface="Avenir"/>
                <a:cs typeface="Avenir"/>
                <a:sym typeface="Avenir"/>
              </a:defRPr>
            </a:lvl9pPr>
          </a:lstStyle>
          <a:p>
            <a:pPr fontAlgn="base"/>
            <a:r>
              <a:rPr lang="en-US" sz="2800" dirty="0">
                <a:latin typeface="Poppins" panose="00000500000000000000" pitchFamily="2" charset="0"/>
                <a:cs typeface="Poppins" panose="00000500000000000000" pitchFamily="2" charset="0"/>
              </a:rPr>
              <a:t>Cons</a:t>
            </a:r>
          </a:p>
          <a:p>
            <a:pPr lvl="1" fontAlgn="base"/>
            <a:r>
              <a:rPr lang="en-US" sz="2800" dirty="0">
                <a:latin typeface="Poppins" panose="00000500000000000000" pitchFamily="2" charset="0"/>
                <a:cs typeface="Poppins" panose="00000500000000000000" pitchFamily="2" charset="0"/>
              </a:rPr>
              <a:t>You could have not compliant slides that you are sharing (color contrast)</a:t>
            </a:r>
          </a:p>
          <a:p>
            <a:pPr lvl="1" fontAlgn="base"/>
            <a:r>
              <a:rPr lang="en-US" sz="2800" dirty="0">
                <a:latin typeface="Poppins" panose="00000500000000000000" pitchFamily="2" charset="0"/>
                <a:cs typeface="Poppins" panose="00000500000000000000" pitchFamily="2" charset="0"/>
              </a:rPr>
              <a:t>You would have to find a quiet space – potentially needing to do the presentation more than once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3" name="Google Shape;463;p60"/>
          <p:cNvSpPr txBox="1">
            <a:spLocks noGrp="1"/>
          </p:cNvSpPr>
          <p:nvPr>
            <p:ph type="title"/>
          </p:nvPr>
        </p:nvSpPr>
        <p:spPr>
          <a:xfrm>
            <a:off x="1051025" y="818147"/>
            <a:ext cx="4929300" cy="1555753"/>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latin typeface="Poppins"/>
              </a:rPr>
              <a:t>Other Boxed Up Items</a:t>
            </a:r>
            <a:endParaRPr dirty="0">
              <a:latin typeface="Poppins"/>
            </a:endParaRPr>
          </a:p>
        </p:txBody>
      </p:sp>
      <p:sp>
        <p:nvSpPr>
          <p:cNvPr id="464" name="Google Shape;464;p60"/>
          <p:cNvSpPr txBox="1">
            <a:spLocks noGrp="1"/>
          </p:cNvSpPr>
          <p:nvPr>
            <p:ph type="body" idx="1"/>
          </p:nvPr>
        </p:nvSpPr>
        <p:spPr>
          <a:xfrm>
            <a:off x="1051025" y="2780267"/>
            <a:ext cx="4803300" cy="3259586"/>
          </a:xfrm>
          <a:prstGeom prst="rect">
            <a:avLst/>
          </a:prstGeom>
        </p:spPr>
        <p:txBody>
          <a:bodyPr spcFirstLastPara="1" wrap="square" lIns="91425" tIns="45700" rIns="91425" bIns="45700" anchor="t" anchorCtr="0">
            <a:noAutofit/>
          </a:bodyPr>
          <a:lstStyle/>
          <a:p>
            <a:pPr marL="285750" indent="-285750"/>
            <a:r>
              <a:rPr lang="en-US" sz="2800" dirty="0">
                <a:latin typeface="Poppins"/>
              </a:rPr>
              <a:t>Flyers</a:t>
            </a:r>
          </a:p>
          <a:p>
            <a:pPr marL="285750" indent="-285750"/>
            <a:r>
              <a:rPr lang="en-US" sz="2800" dirty="0"/>
              <a:t>Handouts</a:t>
            </a:r>
          </a:p>
          <a:p>
            <a:pPr marL="285750" indent="-285750"/>
            <a:r>
              <a:rPr lang="en-US" sz="2800" dirty="0"/>
              <a:t>Sample menus/recipes</a:t>
            </a:r>
          </a:p>
          <a:p>
            <a:pPr marL="285750" indent="-285750"/>
            <a:r>
              <a:rPr lang="en-US" sz="2800" dirty="0"/>
              <a:t>Assessments and surveys</a:t>
            </a:r>
          </a:p>
        </p:txBody>
      </p:sp>
      <p:pic>
        <p:nvPicPr>
          <p:cNvPr id="7" name="Picture 2" descr="Corrugated Cardboard Boxes ...">
            <a:extLst>
              <a:ext uri="{FF2B5EF4-FFF2-40B4-BE49-F238E27FC236}">
                <a16:creationId xmlns:a16="http://schemas.microsoft.com/office/drawing/2014/main" id="{4AFDCC2F-C726-4A36-B430-2ED12E6469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30" b="96196" l="2555" r="95255">
                        <a14:foregroundMark x1="5839" y1="10870" x2="5839" y2="10870"/>
                        <a14:foregroundMark x1="22628" y1="7609" x2="49635" y2="12500"/>
                        <a14:foregroundMark x1="75547" y1="8696" x2="84672" y2="7609"/>
                        <a14:foregroundMark x1="84672" y1="7609" x2="92701" y2="13043"/>
                        <a14:foregroundMark x1="92701" y1="13043" x2="93066" y2="14130"/>
                        <a14:foregroundMark x1="96715" y1="10870" x2="91606" y2="17391"/>
                        <a14:foregroundMark x1="2555" y1="7609" x2="6569" y2="13587"/>
                        <a14:foregroundMark x1="26277" y1="90761" x2="43796" y2="90761"/>
                        <a14:foregroundMark x1="30657" y1="96196" x2="34307" y2="96196"/>
                        <a14:foregroundMark x1="51095" y1="1630" x2="47810" y2="3804"/>
                      </a14:backgroundRemoval>
                    </a14:imgEffect>
                  </a14:imgLayer>
                </a14:imgProps>
              </a:ext>
              <a:ext uri="{28A0092B-C50C-407E-A947-70E740481C1C}">
                <a14:useLocalDpi xmlns:a14="http://schemas.microsoft.com/office/drawing/2010/main" val="0"/>
              </a:ext>
            </a:extLst>
          </a:blip>
          <a:srcRect/>
          <a:stretch>
            <a:fillRect/>
          </a:stretch>
        </p:blipFill>
        <p:spPr bwMode="auto">
          <a:xfrm>
            <a:off x="6337677" y="2373900"/>
            <a:ext cx="5483225" cy="3682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938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2"/>
          <p:cNvSpPr txBox="1">
            <a:spLocks noGrp="1"/>
          </p:cNvSpPr>
          <p:nvPr>
            <p:ph type="title"/>
          </p:nvPr>
        </p:nvSpPr>
        <p:spPr>
          <a:xfrm>
            <a:off x="1074675" y="1271750"/>
            <a:ext cx="6947400" cy="4319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800"/>
              </a:spcAft>
              <a:buClr>
                <a:schemeClr val="dk1"/>
              </a:buClr>
              <a:buSzPts val="1100"/>
              <a:buFont typeface="Arial"/>
              <a:buNone/>
            </a:pPr>
            <a:r>
              <a:rPr lang="en-US" sz="4400" dirty="0">
                <a:solidFill>
                  <a:schemeClr val="tx1"/>
                </a:solidFill>
                <a:latin typeface="Poppins"/>
              </a:rPr>
              <a:t>Speed Round!</a:t>
            </a:r>
            <a:endParaRPr sz="4400" dirty="0">
              <a:solidFill>
                <a:schemeClr val="tx1"/>
              </a:solidFill>
              <a:latin typeface="Poppins"/>
            </a:endParaRPr>
          </a:p>
        </p:txBody>
      </p:sp>
    </p:spTree>
    <p:extLst>
      <p:ext uri="{BB962C8B-B14F-4D97-AF65-F5344CB8AC3E}">
        <p14:creationId xmlns:p14="http://schemas.microsoft.com/office/powerpoint/2010/main" val="117160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2"/>
          <p:cNvSpPr txBox="1">
            <a:spLocks noGrp="1"/>
          </p:cNvSpPr>
          <p:nvPr>
            <p:ph type="title"/>
          </p:nvPr>
        </p:nvSpPr>
        <p:spPr>
          <a:xfrm>
            <a:off x="1028224" y="334869"/>
            <a:ext cx="6420539" cy="1524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latin typeface="Poppins"/>
              </a:rPr>
              <a:t>Things are always changing</a:t>
            </a:r>
            <a:endParaRPr dirty="0">
              <a:latin typeface="Poppins"/>
            </a:endParaRPr>
          </a:p>
        </p:txBody>
      </p:sp>
      <p:sp>
        <p:nvSpPr>
          <p:cNvPr id="483" name="Google Shape;483;p62"/>
          <p:cNvSpPr txBox="1">
            <a:spLocks noGrp="1"/>
          </p:cNvSpPr>
          <p:nvPr>
            <p:ph type="subTitle" idx="3"/>
          </p:nvPr>
        </p:nvSpPr>
        <p:spPr>
          <a:xfrm>
            <a:off x="1051025" y="2204319"/>
            <a:ext cx="4883700" cy="3282081"/>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4800" dirty="0">
                <a:latin typeface="Poppins"/>
              </a:rPr>
              <a:t>Adobe Accessibility Auto-Tag API</a:t>
            </a:r>
            <a:endParaRPr sz="4800" dirty="0">
              <a:latin typeface="Poppins"/>
            </a:endParaRPr>
          </a:p>
        </p:txBody>
      </p:sp>
      <p:pic>
        <p:nvPicPr>
          <p:cNvPr id="5" name="Picture 4">
            <a:extLst>
              <a:ext uri="{FF2B5EF4-FFF2-40B4-BE49-F238E27FC236}">
                <a16:creationId xmlns:a16="http://schemas.microsoft.com/office/drawing/2014/main" id="{C009AB10-AED4-43AB-863B-3C5F51B0BF35}"/>
              </a:ext>
            </a:extLst>
          </p:cNvPr>
          <p:cNvPicPr>
            <a:picLocks noChangeAspect="1"/>
          </p:cNvPicPr>
          <p:nvPr/>
        </p:nvPicPr>
        <p:blipFill>
          <a:blip r:embed="rId3"/>
          <a:stretch>
            <a:fillRect/>
          </a:stretch>
        </p:blipFill>
        <p:spPr>
          <a:xfrm>
            <a:off x="6257277" y="1562100"/>
            <a:ext cx="5739253" cy="4826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7"/>
          <p:cNvSpPr txBox="1">
            <a:spLocks noGrp="1"/>
          </p:cNvSpPr>
          <p:nvPr>
            <p:ph type="body" idx="1"/>
          </p:nvPr>
        </p:nvSpPr>
        <p:spPr>
          <a:xfrm>
            <a:off x="581300" y="1979657"/>
            <a:ext cx="11053800" cy="3993900"/>
          </a:xfrm>
          <a:prstGeom prst="rect">
            <a:avLst/>
          </a:prstGeom>
        </p:spPr>
        <p:txBody>
          <a:bodyPr spcFirstLastPara="1" wrap="square" lIns="91425" tIns="45700" rIns="91425" bIns="45700" anchor="t" anchorCtr="0">
            <a:normAutofit/>
          </a:bodyPr>
          <a:lstStyle/>
          <a:p>
            <a:pPr marL="285750" indent="-285750">
              <a:buSzPts val="1100"/>
            </a:pPr>
            <a:r>
              <a:rPr lang="en-US" sz="2800" dirty="0">
                <a:solidFill>
                  <a:schemeClr val="accent6"/>
                </a:solidFill>
                <a:latin typeface="Poppins"/>
                <a:hlinkClick r:id="rId3">
                  <a:extLst>
                    <a:ext uri="{A12FA001-AC4F-418D-AE19-62706E023703}">
                      <ahyp:hlinkClr xmlns:ahyp="http://schemas.microsoft.com/office/drawing/2018/hyperlinkcolor" val="tx"/>
                    </a:ext>
                  </a:extLst>
                </a:hlinkClick>
              </a:rPr>
              <a:t>Section 508.gov</a:t>
            </a:r>
            <a:endParaRPr lang="en-US" sz="2800" dirty="0">
              <a:solidFill>
                <a:schemeClr val="accent6"/>
              </a:solidFill>
              <a:latin typeface="Poppins"/>
            </a:endParaRPr>
          </a:p>
          <a:p>
            <a:pPr marL="742950" lvl="1" indent="-285750">
              <a:buSzPts val="1100"/>
            </a:pPr>
            <a:r>
              <a:rPr lang="en-US" sz="2800" dirty="0">
                <a:latin typeface="Poppins"/>
              </a:rPr>
              <a:t>Module 0: Background &amp; Information</a:t>
            </a:r>
          </a:p>
          <a:p>
            <a:pPr marL="742950" lvl="1" indent="-285750">
              <a:buSzPts val="1100"/>
            </a:pPr>
            <a:r>
              <a:rPr lang="en-US" sz="2800" dirty="0">
                <a:latin typeface="Poppins"/>
              </a:rPr>
              <a:t>Module 1: What is a PDF?</a:t>
            </a:r>
          </a:p>
          <a:p>
            <a:pPr marL="742950" lvl="1" indent="-285750">
              <a:buSzPts val="1100"/>
            </a:pPr>
            <a:r>
              <a:rPr lang="en-US" sz="2800" b="1" dirty="0">
                <a:latin typeface="Poppins"/>
              </a:rPr>
              <a:t>Module 2: Testing a PDF for Accessibility</a:t>
            </a:r>
          </a:p>
          <a:p>
            <a:pPr marL="742950" lvl="1" indent="-285750">
              <a:buSzPts val="1100"/>
            </a:pPr>
            <a:r>
              <a:rPr lang="en-US" sz="2800" b="1" dirty="0">
                <a:latin typeface="Poppins"/>
              </a:rPr>
              <a:t>Module 3: Remediating PDFs for Accessibility</a:t>
            </a:r>
          </a:p>
          <a:p>
            <a:pPr marL="742950" lvl="1" indent="-285750">
              <a:buSzPts val="1100"/>
            </a:pPr>
            <a:r>
              <a:rPr lang="en-US" sz="2800" dirty="0">
                <a:latin typeface="Poppins"/>
              </a:rPr>
              <a:t>Module 4: Converting Scanned Documents into Section 508 Conformant PDFs</a:t>
            </a:r>
            <a:endParaRPr sz="2800" dirty="0">
              <a:latin typeface="Poppins"/>
            </a:endParaRPr>
          </a:p>
        </p:txBody>
      </p:sp>
      <p:sp>
        <p:nvSpPr>
          <p:cNvPr id="355" name="Google Shape;355;p47"/>
          <p:cNvSpPr txBox="1">
            <a:spLocks noGrp="1"/>
          </p:cNvSpPr>
          <p:nvPr>
            <p:ph type="title"/>
          </p:nvPr>
        </p:nvSpPr>
        <p:spPr>
          <a:xfrm>
            <a:off x="581300" y="0"/>
            <a:ext cx="10854600" cy="1166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dirty="0">
                <a:solidFill>
                  <a:schemeClr val="tx1"/>
                </a:solidFill>
                <a:latin typeface="Poppins"/>
              </a:rPr>
              <a:t>PDF Training Opportunities</a:t>
            </a:r>
            <a:endParaRPr sz="4400" dirty="0">
              <a:solidFill>
                <a:schemeClr val="tx1"/>
              </a:solidFill>
              <a:latin typeface="Poppins"/>
            </a:endParaRPr>
          </a:p>
        </p:txBody>
      </p:sp>
    </p:spTree>
    <p:extLst>
      <p:ext uri="{BB962C8B-B14F-4D97-AF65-F5344CB8AC3E}">
        <p14:creationId xmlns:p14="http://schemas.microsoft.com/office/powerpoint/2010/main" val="1858233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7" name="Google Shape;397;p52"/>
          <p:cNvSpPr txBox="1">
            <a:spLocks noGrp="1"/>
          </p:cNvSpPr>
          <p:nvPr>
            <p:ph type="title"/>
          </p:nvPr>
        </p:nvSpPr>
        <p:spPr>
          <a:xfrm>
            <a:off x="220725" y="714700"/>
            <a:ext cx="2624100" cy="2186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4800" dirty="0">
                <a:latin typeface="Poppins"/>
              </a:rPr>
              <a:t>Images and Alt Text</a:t>
            </a:r>
            <a:endParaRPr sz="4800" dirty="0">
              <a:latin typeface="Poppins"/>
            </a:endParaRPr>
          </a:p>
        </p:txBody>
      </p:sp>
      <p:cxnSp>
        <p:nvCxnSpPr>
          <p:cNvPr id="8" name="Straight Connector 7">
            <a:extLst>
              <a:ext uri="{FF2B5EF4-FFF2-40B4-BE49-F238E27FC236}">
                <a16:creationId xmlns:a16="http://schemas.microsoft.com/office/drawing/2014/main" id="{E81C8406-4990-4E2F-AC69-10535B5B421F}"/>
              </a:ext>
            </a:extLst>
          </p:cNvPr>
          <p:cNvCxnSpPr/>
          <p:nvPr/>
        </p:nvCxnSpPr>
        <p:spPr>
          <a:xfrm flipV="1">
            <a:off x="5309937" y="2614706"/>
            <a:ext cx="1419727" cy="561474"/>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29F10C0-A430-468A-BD69-3A08A8A2EC0D}"/>
              </a:ext>
            </a:extLst>
          </p:cNvPr>
          <p:cNvCxnSpPr/>
          <p:nvPr/>
        </p:nvCxnSpPr>
        <p:spPr>
          <a:xfrm>
            <a:off x="5458327" y="3922295"/>
            <a:ext cx="1443791" cy="86828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E14B592-F00D-4605-A1CF-0F81AD4C73AC}"/>
              </a:ext>
            </a:extLst>
          </p:cNvPr>
          <p:cNvCxnSpPr/>
          <p:nvPr/>
        </p:nvCxnSpPr>
        <p:spPr>
          <a:xfrm flipV="1">
            <a:off x="8341895" y="2046244"/>
            <a:ext cx="1744580" cy="287834"/>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010CF35-B044-4901-9A0E-A5151FDBE428}"/>
              </a:ext>
            </a:extLst>
          </p:cNvPr>
          <p:cNvCxnSpPr/>
          <p:nvPr/>
        </p:nvCxnSpPr>
        <p:spPr>
          <a:xfrm>
            <a:off x="8486274" y="2895443"/>
            <a:ext cx="1407695" cy="280737"/>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9A1566F7-7887-409E-A16A-337B17355B1B}"/>
              </a:ext>
            </a:extLst>
          </p:cNvPr>
          <p:cNvCxnSpPr/>
          <p:nvPr/>
        </p:nvCxnSpPr>
        <p:spPr>
          <a:xfrm>
            <a:off x="8341895" y="4790575"/>
            <a:ext cx="1732548" cy="12030"/>
          </a:xfrm>
          <a:prstGeom prst="line">
            <a:avLst/>
          </a:prstGeom>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555F98F6-EA74-48E4-B0A5-B66C1F14E38C}"/>
              </a:ext>
            </a:extLst>
          </p:cNvPr>
          <p:cNvSpPr/>
          <p:nvPr/>
        </p:nvSpPr>
        <p:spPr>
          <a:xfrm>
            <a:off x="3697706" y="3073912"/>
            <a:ext cx="2225842" cy="119112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tx1"/>
                </a:solidFill>
                <a:latin typeface="Poppins SemiBold" panose="00000700000000000000" pitchFamily="2" charset="0"/>
                <a:cs typeface="Poppins SemiBold" panose="00000700000000000000" pitchFamily="2" charset="0"/>
              </a:rPr>
              <a:t>Purpose?</a:t>
            </a:r>
          </a:p>
        </p:txBody>
      </p:sp>
      <p:sp>
        <p:nvSpPr>
          <p:cNvPr id="10" name="Rectangle 9">
            <a:extLst>
              <a:ext uri="{FF2B5EF4-FFF2-40B4-BE49-F238E27FC236}">
                <a16:creationId xmlns:a16="http://schemas.microsoft.com/office/drawing/2014/main" id="{E0F406FE-1A8A-483E-9E30-2EA7A3A36E55}"/>
              </a:ext>
            </a:extLst>
          </p:cNvPr>
          <p:cNvSpPr/>
          <p:nvPr/>
        </p:nvSpPr>
        <p:spPr>
          <a:xfrm>
            <a:off x="6412832" y="3922295"/>
            <a:ext cx="2225842" cy="11911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latin typeface="Poppins SemiBold" panose="00000700000000000000" pitchFamily="2" charset="0"/>
                <a:cs typeface="Poppins SemiBold" panose="00000700000000000000" pitchFamily="2" charset="0"/>
              </a:rPr>
              <a:t>Meaningful</a:t>
            </a:r>
          </a:p>
        </p:txBody>
      </p:sp>
      <p:sp>
        <p:nvSpPr>
          <p:cNvPr id="6" name="Rectangle 5">
            <a:extLst>
              <a:ext uri="{FF2B5EF4-FFF2-40B4-BE49-F238E27FC236}">
                <a16:creationId xmlns:a16="http://schemas.microsoft.com/office/drawing/2014/main" id="{5758E899-EA38-4C6C-AF64-8D3527D50D6C}"/>
              </a:ext>
            </a:extLst>
          </p:cNvPr>
          <p:cNvSpPr/>
          <p:nvPr/>
        </p:nvSpPr>
        <p:spPr>
          <a:xfrm>
            <a:off x="6412832" y="1985054"/>
            <a:ext cx="2225842" cy="11911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latin typeface="Poppins SemiBold" panose="00000700000000000000" pitchFamily="2" charset="0"/>
                <a:cs typeface="Poppins SemiBold" panose="00000700000000000000" pitchFamily="2" charset="0"/>
              </a:rPr>
              <a:t>Decorative</a:t>
            </a:r>
          </a:p>
        </p:txBody>
      </p:sp>
      <p:sp>
        <p:nvSpPr>
          <p:cNvPr id="11" name="Rectangle 10">
            <a:extLst>
              <a:ext uri="{FF2B5EF4-FFF2-40B4-BE49-F238E27FC236}">
                <a16:creationId xmlns:a16="http://schemas.microsoft.com/office/drawing/2014/main" id="{4B4A8C21-21D3-4658-940D-45E403985992}"/>
              </a:ext>
            </a:extLst>
          </p:cNvPr>
          <p:cNvSpPr/>
          <p:nvPr/>
        </p:nvSpPr>
        <p:spPr>
          <a:xfrm>
            <a:off x="9464843" y="1337354"/>
            <a:ext cx="2225842" cy="10387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solidFill>
                  <a:schemeClr val="tx1"/>
                </a:solidFill>
                <a:latin typeface="Poppins SemiBold" panose="00000700000000000000" pitchFamily="2" charset="0"/>
                <a:cs typeface="Poppins SemiBold" panose="00000700000000000000" pitchFamily="2" charset="0"/>
              </a:rPr>
              <a:t>Word – mark as decorative</a:t>
            </a:r>
          </a:p>
        </p:txBody>
      </p:sp>
      <p:sp>
        <p:nvSpPr>
          <p:cNvPr id="12" name="Rectangle 11">
            <a:extLst>
              <a:ext uri="{FF2B5EF4-FFF2-40B4-BE49-F238E27FC236}">
                <a16:creationId xmlns:a16="http://schemas.microsoft.com/office/drawing/2014/main" id="{4A6D00AC-367F-40F4-836D-5C99470DA67D}"/>
              </a:ext>
            </a:extLst>
          </p:cNvPr>
          <p:cNvSpPr/>
          <p:nvPr/>
        </p:nvSpPr>
        <p:spPr>
          <a:xfrm>
            <a:off x="9464843" y="2767106"/>
            <a:ext cx="2225842" cy="10387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solidFill>
                  <a:schemeClr val="tx1"/>
                </a:solidFill>
                <a:latin typeface="Poppins SemiBold" panose="00000700000000000000" pitchFamily="2" charset="0"/>
                <a:cs typeface="Poppins SemiBold" panose="00000700000000000000" pitchFamily="2" charset="0"/>
              </a:rPr>
              <a:t>Acrobat (PDF) – mark as artifact</a:t>
            </a:r>
          </a:p>
        </p:txBody>
      </p:sp>
      <p:sp>
        <p:nvSpPr>
          <p:cNvPr id="13" name="Rectangle 12">
            <a:extLst>
              <a:ext uri="{FF2B5EF4-FFF2-40B4-BE49-F238E27FC236}">
                <a16:creationId xmlns:a16="http://schemas.microsoft.com/office/drawing/2014/main" id="{31811A5C-EA55-4D0F-BDFD-688885DECF63}"/>
              </a:ext>
            </a:extLst>
          </p:cNvPr>
          <p:cNvSpPr/>
          <p:nvPr/>
        </p:nvSpPr>
        <p:spPr>
          <a:xfrm>
            <a:off x="9464843" y="4283242"/>
            <a:ext cx="2225842" cy="10387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schemeClr val="tx1"/>
                </a:solidFill>
                <a:latin typeface="Poppins SemiBold" panose="00000700000000000000" pitchFamily="2" charset="0"/>
                <a:cs typeface="Poppins SemiBold" panose="00000700000000000000" pitchFamily="2" charset="0"/>
              </a:rPr>
              <a:t>Add alternate text</a:t>
            </a:r>
          </a:p>
        </p:txBody>
      </p:sp>
    </p:spTree>
    <p:extLst>
      <p:ext uri="{BB962C8B-B14F-4D97-AF65-F5344CB8AC3E}">
        <p14:creationId xmlns:p14="http://schemas.microsoft.com/office/powerpoint/2010/main" val="3071417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1" name="Google Shape;371;p49"/>
          <p:cNvSpPr txBox="1">
            <a:spLocks noGrp="1"/>
          </p:cNvSpPr>
          <p:nvPr>
            <p:ph type="title"/>
          </p:nvPr>
        </p:nvSpPr>
        <p:spPr>
          <a:xfrm>
            <a:off x="581300" y="0"/>
            <a:ext cx="10854600" cy="1166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dirty="0">
                <a:solidFill>
                  <a:schemeClr val="tx1"/>
                </a:solidFill>
                <a:latin typeface="Poppins"/>
              </a:rPr>
              <a:t>What would your alt. text be?</a:t>
            </a:r>
            <a:endParaRPr sz="4400" dirty="0">
              <a:solidFill>
                <a:schemeClr val="tx1"/>
              </a:solidFill>
              <a:latin typeface="Poppins"/>
            </a:endParaRPr>
          </a:p>
        </p:txBody>
      </p:sp>
      <p:pic>
        <p:nvPicPr>
          <p:cNvPr id="6146" name="Picture 2" descr="The God Whistle - Elizabeth Reninger">
            <a:extLst>
              <a:ext uri="{FF2B5EF4-FFF2-40B4-BE49-F238E27FC236}">
                <a16:creationId xmlns:a16="http://schemas.microsoft.com/office/drawing/2014/main" id="{78DADE28-5073-4CD4-9919-A5B4923FC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27" y="2002292"/>
            <a:ext cx="5363888" cy="356942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eadbeat mothers: Women who dump their ...">
            <a:extLst>
              <a:ext uri="{FF2B5EF4-FFF2-40B4-BE49-F238E27FC236}">
                <a16:creationId xmlns:a16="http://schemas.microsoft.com/office/drawing/2014/main" id="{F20CE5B2-D6FB-4DE4-9451-1DC1A2EBF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382" y="2002292"/>
            <a:ext cx="5874252" cy="356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761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6"/>
          <p:cNvSpPr txBox="1">
            <a:spLocks noGrp="1"/>
          </p:cNvSpPr>
          <p:nvPr>
            <p:ph type="body" idx="1"/>
          </p:nvPr>
        </p:nvSpPr>
        <p:spPr>
          <a:xfrm>
            <a:off x="3983425" y="1513500"/>
            <a:ext cx="7599000" cy="4698000"/>
          </a:xfrm>
          <a:prstGeom prst="rect">
            <a:avLst/>
          </a:prstGeom>
        </p:spPr>
        <p:txBody>
          <a:bodyPr spcFirstLastPara="1" wrap="square" lIns="91425" tIns="45700" rIns="91425" bIns="45700" anchor="t" anchorCtr="0">
            <a:normAutofit/>
          </a:bodyPr>
          <a:lstStyle/>
          <a:p>
            <a:pPr marL="285750" indent="-285750"/>
            <a:r>
              <a:rPr lang="en-US" sz="3200" dirty="0"/>
              <a:t>V</a:t>
            </a:r>
            <a:r>
              <a:rPr lang="en-US" sz="3200" dirty="0">
                <a:latin typeface="Poppins"/>
              </a:rPr>
              <a:t>isual cues </a:t>
            </a:r>
            <a:r>
              <a:rPr lang="en-US" sz="3200" dirty="0"/>
              <a:t>do not </a:t>
            </a:r>
            <a:r>
              <a:rPr lang="en-US" sz="3200" dirty="0">
                <a:latin typeface="Poppins"/>
              </a:rPr>
              <a:t>make an accessible table</a:t>
            </a:r>
          </a:p>
          <a:p>
            <a:pPr marL="285750" indent="-285750"/>
            <a:r>
              <a:rPr lang="en-US" sz="3200" dirty="0"/>
              <a:t>“People using screen readers can have the row and column headers read aloud as they navigate through the table.”</a:t>
            </a:r>
          </a:p>
        </p:txBody>
      </p:sp>
      <p:sp>
        <p:nvSpPr>
          <p:cNvPr id="430" name="Google Shape;430;p56"/>
          <p:cNvSpPr txBox="1">
            <a:spLocks noGrp="1"/>
          </p:cNvSpPr>
          <p:nvPr>
            <p:ph type="subTitle" idx="2"/>
          </p:nvPr>
        </p:nvSpPr>
        <p:spPr>
          <a:xfrm>
            <a:off x="3974125" y="588624"/>
            <a:ext cx="7608300" cy="744875"/>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3600" dirty="0">
                <a:latin typeface="Poppins"/>
              </a:rPr>
              <a:t>Things to consider:</a:t>
            </a:r>
            <a:endParaRPr sz="3600" dirty="0">
              <a:latin typeface="Poppins"/>
            </a:endParaRPr>
          </a:p>
          <a:p>
            <a:pPr marL="0" lvl="0" indent="0" algn="l" rtl="0">
              <a:spcBef>
                <a:spcPts val="1000"/>
              </a:spcBef>
              <a:spcAft>
                <a:spcPts val="0"/>
              </a:spcAft>
              <a:buNone/>
            </a:pPr>
            <a:endParaRPr dirty="0"/>
          </a:p>
        </p:txBody>
      </p:sp>
      <p:sp>
        <p:nvSpPr>
          <p:cNvPr id="431" name="Google Shape;431;p56"/>
          <p:cNvSpPr txBox="1">
            <a:spLocks noGrp="1"/>
          </p:cNvSpPr>
          <p:nvPr>
            <p:ph type="title"/>
          </p:nvPr>
        </p:nvSpPr>
        <p:spPr>
          <a:xfrm>
            <a:off x="220724" y="714700"/>
            <a:ext cx="2871391" cy="5431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000" dirty="0"/>
              <a:t>TABLES:</a:t>
            </a:r>
            <a:br>
              <a:rPr lang="en-US" sz="4000" dirty="0"/>
            </a:br>
            <a:r>
              <a:rPr lang="en-US" sz="4000" dirty="0"/>
              <a:t>Structural Markup</a:t>
            </a:r>
            <a:endParaRPr sz="4000" dirty="0">
              <a:latin typeface="Poppins"/>
            </a:endParaRPr>
          </a:p>
        </p:txBody>
      </p:sp>
    </p:spTree>
    <p:extLst>
      <p:ext uri="{BB962C8B-B14F-4D97-AF65-F5344CB8AC3E}">
        <p14:creationId xmlns:p14="http://schemas.microsoft.com/office/powerpoint/2010/main" val="869540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2"/>
          <p:cNvSpPr txBox="1">
            <a:spLocks noGrp="1"/>
          </p:cNvSpPr>
          <p:nvPr>
            <p:ph type="title"/>
          </p:nvPr>
        </p:nvSpPr>
        <p:spPr>
          <a:xfrm>
            <a:off x="1074675" y="1271750"/>
            <a:ext cx="6947400" cy="4319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800"/>
              </a:spcAft>
              <a:buClr>
                <a:schemeClr val="dk1"/>
              </a:buClr>
              <a:buSzPts val="1100"/>
              <a:buFont typeface="Arial"/>
              <a:buNone/>
            </a:pPr>
            <a:r>
              <a:rPr lang="en-US" sz="4400" dirty="0">
                <a:solidFill>
                  <a:schemeClr val="tx1"/>
                </a:solidFill>
                <a:latin typeface="Poppins"/>
              </a:rPr>
              <a:t>Let’s Work Through It!</a:t>
            </a:r>
            <a:endParaRPr sz="4400" dirty="0">
              <a:solidFill>
                <a:schemeClr val="tx1"/>
              </a:solidFill>
              <a:latin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46"/>
          <p:cNvSpPr txBox="1">
            <a:spLocks noGrp="1"/>
          </p:cNvSpPr>
          <p:nvPr>
            <p:ph type="title"/>
          </p:nvPr>
        </p:nvSpPr>
        <p:spPr>
          <a:xfrm>
            <a:off x="1686900" y="1271750"/>
            <a:ext cx="3005100" cy="4319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800"/>
              </a:spcAft>
              <a:buClr>
                <a:schemeClr val="dk1"/>
              </a:buClr>
              <a:buSzPts val="1100"/>
              <a:buFont typeface="Arial"/>
              <a:buNone/>
            </a:pPr>
            <a:r>
              <a:rPr lang="en-US" dirty="0">
                <a:solidFill>
                  <a:schemeClr val="tx1"/>
                </a:solidFill>
                <a:latin typeface="Poppins"/>
              </a:rPr>
              <a:t>Should We Meet Again?</a:t>
            </a:r>
            <a:endParaRPr dirty="0">
              <a:solidFill>
                <a:schemeClr val="tx1"/>
              </a:solidFill>
              <a:latin typeface="Poppi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6"/>
          <p:cNvSpPr txBox="1">
            <a:spLocks noGrp="1"/>
          </p:cNvSpPr>
          <p:nvPr>
            <p:ph type="body" idx="1"/>
          </p:nvPr>
        </p:nvSpPr>
        <p:spPr>
          <a:xfrm>
            <a:off x="3983425" y="1080000"/>
            <a:ext cx="7599000" cy="4698000"/>
          </a:xfrm>
          <a:prstGeom prst="rect">
            <a:avLst/>
          </a:prstGeom>
        </p:spPr>
        <p:txBody>
          <a:bodyPr spcFirstLastPara="1" wrap="square" lIns="91425" tIns="45700" rIns="91425" bIns="45700" anchor="t" anchorCtr="0">
            <a:normAutofit/>
          </a:bodyPr>
          <a:lstStyle/>
          <a:p>
            <a:pPr marL="285750" indent="-285750"/>
            <a:r>
              <a:rPr lang="en-US" sz="3200" dirty="0">
                <a:latin typeface="Poppins"/>
              </a:rPr>
              <a:t>Monthly, every other month, quarterly, twice a year</a:t>
            </a:r>
          </a:p>
          <a:p>
            <a:pPr marL="0" indent="0">
              <a:buNone/>
            </a:pPr>
            <a:endParaRPr lang="en-US" sz="3200" dirty="0">
              <a:latin typeface="Poppins"/>
            </a:endParaRPr>
          </a:p>
          <a:p>
            <a:pPr marL="285750" indent="-285750"/>
            <a:r>
              <a:rPr lang="en-US" sz="3200" dirty="0"/>
              <a:t>One hour, two hours</a:t>
            </a:r>
          </a:p>
          <a:p>
            <a:pPr marL="0" indent="0">
              <a:buNone/>
            </a:pPr>
            <a:endParaRPr lang="en-US" sz="3200" dirty="0"/>
          </a:p>
          <a:p>
            <a:pPr marL="285750" indent="-285750"/>
            <a:r>
              <a:rPr lang="en-US" sz="3200" dirty="0">
                <a:latin typeface="Poppins"/>
              </a:rPr>
              <a:t>I would rather schedule my own time or office hours</a:t>
            </a:r>
          </a:p>
          <a:p>
            <a:pPr marL="285750" indent="-285750"/>
            <a:endParaRPr dirty="0">
              <a:latin typeface="Poppins"/>
            </a:endParaRPr>
          </a:p>
        </p:txBody>
      </p:sp>
      <p:sp>
        <p:nvSpPr>
          <p:cNvPr id="431" name="Google Shape;431;p56"/>
          <p:cNvSpPr txBox="1">
            <a:spLocks noGrp="1"/>
          </p:cNvSpPr>
          <p:nvPr>
            <p:ph type="title"/>
          </p:nvPr>
        </p:nvSpPr>
        <p:spPr>
          <a:xfrm>
            <a:off x="220724" y="714700"/>
            <a:ext cx="2811233" cy="5431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Let Me Know Your Thoughts</a:t>
            </a:r>
            <a:endParaRPr dirty="0">
              <a:latin typeface="Poppins"/>
            </a:endParaRPr>
          </a:p>
        </p:txBody>
      </p:sp>
    </p:spTree>
    <p:extLst>
      <p:ext uri="{BB962C8B-B14F-4D97-AF65-F5344CB8AC3E}">
        <p14:creationId xmlns:p14="http://schemas.microsoft.com/office/powerpoint/2010/main" val="3987142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2" name="Google Shape;472;p61"/>
          <p:cNvSpPr txBox="1">
            <a:spLocks noGrp="1"/>
          </p:cNvSpPr>
          <p:nvPr>
            <p:ph type="title"/>
          </p:nvPr>
        </p:nvSpPr>
        <p:spPr>
          <a:xfrm>
            <a:off x="1051025" y="1395300"/>
            <a:ext cx="4929300" cy="978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Any Questions?</a:t>
            </a:r>
            <a:endParaRPr dirty="0">
              <a:latin typeface="Poppins"/>
            </a:endParaRPr>
          </a:p>
        </p:txBody>
      </p:sp>
      <p:sp>
        <p:nvSpPr>
          <p:cNvPr id="473" name="Google Shape;473;p61"/>
          <p:cNvSpPr txBox="1">
            <a:spLocks noGrp="1"/>
          </p:cNvSpPr>
          <p:nvPr>
            <p:ph type="body" idx="1"/>
          </p:nvPr>
        </p:nvSpPr>
        <p:spPr>
          <a:xfrm>
            <a:off x="1051025" y="3069025"/>
            <a:ext cx="4803300" cy="2393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dirty="0">
                <a:latin typeface="Poppins"/>
              </a:rPr>
              <a:t>Marissa A. Vance MAC</a:t>
            </a:r>
          </a:p>
          <a:p>
            <a:pPr marL="0" lvl="0" indent="0" algn="l" rtl="0">
              <a:spcBef>
                <a:spcPts val="1000"/>
              </a:spcBef>
              <a:spcAft>
                <a:spcPts val="0"/>
              </a:spcAft>
              <a:buNone/>
            </a:pPr>
            <a:r>
              <a:rPr lang="en-US" sz="2400" dirty="0" err="1">
                <a:solidFill>
                  <a:schemeClr val="accent6"/>
                </a:solidFill>
                <a:hlinkClick r:id="rId3">
                  <a:extLst>
                    <a:ext uri="{A12FA001-AC4F-418D-AE19-62706E023703}">
                      <ahyp:hlinkClr xmlns:ahyp="http://schemas.microsoft.com/office/drawing/2018/hyperlinkcolor" val="tx"/>
                    </a:ext>
                  </a:extLst>
                </a:hlinkClick>
              </a:rPr>
              <a:t>marissa</a:t>
            </a:r>
            <a:r>
              <a:rPr lang="en-US" sz="2400" dirty="0">
                <a:solidFill>
                  <a:schemeClr val="accent6"/>
                </a:solidFill>
                <a:hlinkClick r:id="rId3">
                  <a:extLst>
                    <a:ext uri="{A12FA001-AC4F-418D-AE19-62706E023703}">
                      <ahyp:hlinkClr xmlns:ahyp="http://schemas.microsoft.com/office/drawing/2018/hyperlinkcolor" val="tx"/>
                    </a:ext>
                  </a:extLst>
                </a:hlinkClick>
              </a:rPr>
              <a:t>@.vance@iowa.gov</a:t>
            </a:r>
            <a:r>
              <a:rPr lang="en-US" sz="2400" dirty="0">
                <a:solidFill>
                  <a:schemeClr val="accent6"/>
                </a:solidFill>
              </a:rPr>
              <a:t> </a:t>
            </a:r>
            <a:endParaRPr sz="2400" dirty="0">
              <a:solidFill>
                <a:schemeClr val="accent6"/>
              </a:solidFill>
            </a:endParaRPr>
          </a:p>
        </p:txBody>
      </p:sp>
      <p:pic>
        <p:nvPicPr>
          <p:cNvPr id="1026" name="Picture 2" descr="Answers On The Midterm Questionnaire ...">
            <a:extLst>
              <a:ext uri="{FF2B5EF4-FFF2-40B4-BE49-F238E27FC236}">
                <a16:creationId xmlns:a16="http://schemas.microsoft.com/office/drawing/2014/main" id="{3F68CBFE-2D7F-4BB3-BB84-59EF84F1E9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325" y="590334"/>
            <a:ext cx="4329793" cy="56773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2" name="Google Shape;472;p61"/>
          <p:cNvSpPr txBox="1">
            <a:spLocks noGrp="1"/>
          </p:cNvSpPr>
          <p:nvPr>
            <p:ph type="title"/>
          </p:nvPr>
        </p:nvSpPr>
        <p:spPr>
          <a:xfrm>
            <a:off x="1051025" y="416675"/>
            <a:ext cx="4929300" cy="978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Resources</a:t>
            </a:r>
            <a:endParaRPr dirty="0">
              <a:latin typeface="Poppins"/>
            </a:endParaRPr>
          </a:p>
        </p:txBody>
      </p:sp>
      <p:sp>
        <p:nvSpPr>
          <p:cNvPr id="473" name="Google Shape;473;p61"/>
          <p:cNvSpPr txBox="1">
            <a:spLocks noGrp="1"/>
          </p:cNvSpPr>
          <p:nvPr>
            <p:ph type="body" idx="1"/>
          </p:nvPr>
        </p:nvSpPr>
        <p:spPr>
          <a:xfrm>
            <a:off x="1114024" y="1511300"/>
            <a:ext cx="6658375" cy="4483100"/>
          </a:xfrm>
          <a:prstGeom prst="rect">
            <a:avLst/>
          </a:prstGeom>
        </p:spPr>
        <p:txBody>
          <a:bodyPr spcFirstLastPara="1" wrap="square" lIns="91425" tIns="45700" rIns="91425" bIns="45700" anchor="t" anchorCtr="0">
            <a:noAutofit/>
          </a:bodyPr>
          <a:lstStyle/>
          <a:p>
            <a:pPr marL="0" lvl="0" indent="0">
              <a:buNone/>
            </a:pPr>
            <a:r>
              <a:rPr lang="en-US" dirty="0">
                <a:solidFill>
                  <a:schemeClr val="accent1"/>
                </a:solidFill>
                <a:hlinkClick r:id="rId3">
                  <a:extLst>
                    <a:ext uri="{A12FA001-AC4F-418D-AE19-62706E023703}">
                      <ahyp:hlinkClr xmlns:ahyp="http://schemas.microsoft.com/office/drawing/2018/hyperlinkcolor" val="tx"/>
                    </a:ext>
                  </a:extLst>
                </a:hlinkClick>
              </a:rPr>
              <a:t>Forbes article on AI-Based Auto-Tag</a:t>
            </a:r>
            <a:endParaRPr lang="en-US" dirty="0">
              <a:solidFill>
                <a:schemeClr val="accent1"/>
              </a:solidFill>
            </a:endParaRPr>
          </a:p>
          <a:p>
            <a:pPr marL="0" lvl="0" indent="0">
              <a:buNone/>
            </a:pPr>
            <a:r>
              <a:rPr lang="en-US" u="sng" dirty="0">
                <a:solidFill>
                  <a:schemeClr val="accent1"/>
                </a:solidFill>
                <a:hlinkClick r:id="rId4">
                  <a:extLst>
                    <a:ext uri="{A12FA001-AC4F-418D-AE19-62706E023703}">
                      <ahyp:hlinkClr xmlns:ahyp="http://schemas.microsoft.com/office/drawing/2018/hyperlinkcolor" val="tx"/>
                    </a:ext>
                  </a:extLst>
                </a:hlinkClick>
              </a:rPr>
              <a:t>limiting text and using graphics effectively</a:t>
            </a:r>
            <a:endParaRPr lang="en-US" u="sng" dirty="0">
              <a:solidFill>
                <a:schemeClr val="accent1"/>
              </a:solidFill>
            </a:endParaRPr>
          </a:p>
          <a:p>
            <a:pPr marL="0" lvl="0" indent="0">
              <a:buNone/>
            </a:pPr>
            <a:r>
              <a:rPr lang="en-US" u="sng" dirty="0">
                <a:solidFill>
                  <a:schemeClr val="accent1"/>
                </a:solidFill>
                <a:hlinkClick r:id="rId5">
                  <a:extLst>
                    <a:ext uri="{A12FA001-AC4F-418D-AE19-62706E023703}">
                      <ahyp:hlinkClr xmlns:ahyp="http://schemas.microsoft.com/office/drawing/2018/hyperlinkcolor" val="tx"/>
                    </a:ext>
                  </a:extLst>
                </a:hlinkClick>
              </a:rPr>
              <a:t>Automatic closed captioning</a:t>
            </a:r>
            <a:endParaRPr lang="en-US" u="sng" dirty="0">
              <a:solidFill>
                <a:schemeClr val="accent1"/>
              </a:solidFill>
            </a:endParaRPr>
          </a:p>
          <a:p>
            <a:pPr marL="0" lvl="0" indent="0">
              <a:buNone/>
            </a:pPr>
            <a:r>
              <a:rPr lang="en-US" u="sng" dirty="0">
                <a:solidFill>
                  <a:schemeClr val="accent1"/>
                </a:solidFill>
                <a:hlinkClick r:id="rId6">
                  <a:extLst>
                    <a:ext uri="{A12FA001-AC4F-418D-AE19-62706E023703}">
                      <ahyp:hlinkClr xmlns:ahyp="http://schemas.microsoft.com/office/drawing/2018/hyperlinkcolor" val="tx"/>
                    </a:ext>
                  </a:extLst>
                </a:hlinkClick>
              </a:rPr>
              <a:t>Watch </a:t>
            </a:r>
            <a:r>
              <a:rPr lang="en-US" u="sng" dirty="0" err="1">
                <a:solidFill>
                  <a:schemeClr val="accent1"/>
                </a:solidFill>
                <a:hlinkClick r:id="rId6">
                  <a:extLst>
                    <a:ext uri="{A12FA001-AC4F-418D-AE19-62706E023703}">
                      <ahyp:hlinkClr xmlns:ahyp="http://schemas.microsoft.com/office/drawing/2018/hyperlinkcolor" val="tx"/>
                    </a:ext>
                  </a:extLst>
                </a:hlinkClick>
              </a:rPr>
              <a:t>Accessibility.com’s</a:t>
            </a:r>
            <a:r>
              <a:rPr lang="en-US" u="sng" dirty="0">
                <a:solidFill>
                  <a:schemeClr val="accent1"/>
                </a:solidFill>
                <a:hlinkClick r:id="rId6">
                  <a:extLst>
                    <a:ext uri="{A12FA001-AC4F-418D-AE19-62706E023703}">
                      <ahyp:hlinkClr xmlns:ahyp="http://schemas.microsoft.com/office/drawing/2018/hyperlinkcolor" val="tx"/>
                    </a:ext>
                  </a:extLst>
                </a:hlinkClick>
              </a:rPr>
              <a:t> event on Closed Captioning</a:t>
            </a:r>
            <a:endParaRPr lang="en-US" u="sng" dirty="0">
              <a:solidFill>
                <a:schemeClr val="accent1"/>
              </a:solidFill>
            </a:endParaRPr>
          </a:p>
          <a:p>
            <a:pPr marL="0" lvl="0" indent="0">
              <a:buNone/>
            </a:pPr>
            <a:r>
              <a:rPr lang="en-US" u="sng" dirty="0">
                <a:solidFill>
                  <a:schemeClr val="accent1"/>
                </a:solidFill>
                <a:hlinkClick r:id="rId7">
                  <a:extLst>
                    <a:ext uri="{A12FA001-AC4F-418D-AE19-62706E023703}">
                      <ahyp:hlinkClr xmlns:ahyp="http://schemas.microsoft.com/office/drawing/2018/hyperlinkcolor" val="tx"/>
                    </a:ext>
                  </a:extLst>
                </a:hlinkClick>
              </a:rPr>
              <a:t>Assistive Technology</a:t>
            </a:r>
            <a:endParaRPr lang="en-US" u="sng" dirty="0">
              <a:solidFill>
                <a:schemeClr val="accent1"/>
              </a:solidFill>
            </a:endParaRPr>
          </a:p>
          <a:p>
            <a:pPr marL="0" lvl="0" indent="0">
              <a:buNone/>
            </a:pPr>
            <a:r>
              <a:rPr lang="en-US" u="sng" dirty="0">
                <a:solidFill>
                  <a:schemeClr val="accent1"/>
                </a:solidFill>
                <a:hlinkClick r:id="rId8">
                  <a:extLst>
                    <a:ext uri="{A12FA001-AC4F-418D-AE19-62706E023703}">
                      <ahyp:hlinkClr xmlns:ahyp="http://schemas.microsoft.com/office/drawing/2018/hyperlinkcolor" val="tx"/>
                    </a:ext>
                  </a:extLst>
                </a:hlinkClick>
              </a:rPr>
              <a:t>PDFs</a:t>
            </a:r>
            <a:endParaRPr lang="en-US" u="sng" dirty="0">
              <a:solidFill>
                <a:schemeClr val="accent1"/>
              </a:solidFill>
            </a:endParaRPr>
          </a:p>
          <a:p>
            <a:pPr marL="0" lvl="0" indent="0">
              <a:buNone/>
            </a:pPr>
            <a:r>
              <a:rPr lang="en-US" u="sng" dirty="0">
                <a:solidFill>
                  <a:schemeClr val="accent1"/>
                </a:solidFill>
                <a:hlinkClick r:id="rId9">
                  <a:extLst>
                    <a:ext uri="{A12FA001-AC4F-418D-AE19-62706E023703}">
                      <ahyp:hlinkClr xmlns:ahyp="http://schemas.microsoft.com/office/drawing/2018/hyperlinkcolor" val="tx"/>
                    </a:ext>
                  </a:extLst>
                </a:hlinkClick>
              </a:rPr>
              <a:t>Tables Tutorial</a:t>
            </a:r>
            <a:endParaRPr lang="en-US" u="sng" dirty="0">
              <a:solidFill>
                <a:schemeClr val="accent1"/>
              </a:solidFill>
            </a:endParaRPr>
          </a:p>
          <a:p>
            <a:pPr marL="0" lvl="0" indent="0">
              <a:buNone/>
            </a:pPr>
            <a:r>
              <a:rPr lang="en-US" u="sng" dirty="0">
                <a:solidFill>
                  <a:schemeClr val="accent1"/>
                </a:solidFill>
                <a:hlinkClick r:id="rId10">
                  <a:extLst>
                    <a:ext uri="{A12FA001-AC4F-418D-AE19-62706E023703}">
                      <ahyp:hlinkClr xmlns:ahyp="http://schemas.microsoft.com/office/drawing/2018/hyperlinkcolor" val="tx"/>
                    </a:ext>
                  </a:extLst>
                </a:hlinkClick>
              </a:rPr>
              <a:t>Building Tables</a:t>
            </a:r>
            <a:endParaRPr lang="en-US" u="sng" dirty="0">
              <a:solidFill>
                <a:schemeClr val="accent1"/>
              </a:solidFill>
            </a:endParaRPr>
          </a:p>
          <a:p>
            <a:pPr marL="0" lvl="0" indent="0">
              <a:buNone/>
            </a:pPr>
            <a:r>
              <a:rPr lang="en-US" u="sng" dirty="0">
                <a:solidFill>
                  <a:schemeClr val="accent1"/>
                </a:solidFill>
                <a:hlinkClick r:id="rId11">
                  <a:extLst>
                    <a:ext uri="{A12FA001-AC4F-418D-AE19-62706E023703}">
                      <ahyp:hlinkClr xmlns:ahyp="http://schemas.microsoft.com/office/drawing/2018/hyperlinkcolor" val="tx"/>
                    </a:ext>
                  </a:extLst>
                </a:hlinkClick>
              </a:rPr>
              <a:t>Intro to Accessibility</a:t>
            </a:r>
            <a:endParaRPr lang="en-US" u="sng" dirty="0">
              <a:solidFill>
                <a:schemeClr val="accent1"/>
              </a:solidFill>
            </a:endParaRPr>
          </a:p>
          <a:p>
            <a:pPr marL="0" lvl="0" indent="0">
              <a:buNone/>
            </a:pPr>
            <a:endParaRPr lang="en-US" dirty="0"/>
          </a:p>
          <a:p>
            <a:pPr marL="0" lvl="0" indent="0">
              <a:buNone/>
            </a:pPr>
            <a:endParaRPr dirty="0">
              <a:solidFill>
                <a:schemeClr val="accent6"/>
              </a:solidFill>
            </a:endParaRPr>
          </a:p>
        </p:txBody>
      </p:sp>
    </p:spTree>
    <p:extLst>
      <p:ext uri="{BB962C8B-B14F-4D97-AF65-F5344CB8AC3E}">
        <p14:creationId xmlns:p14="http://schemas.microsoft.com/office/powerpoint/2010/main" val="2599533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9" name="Google Shape;379;p50"/>
          <p:cNvSpPr txBox="1">
            <a:spLocks noGrp="1"/>
          </p:cNvSpPr>
          <p:nvPr>
            <p:ph type="title"/>
          </p:nvPr>
        </p:nvSpPr>
        <p:spPr>
          <a:xfrm>
            <a:off x="581300" y="0"/>
            <a:ext cx="10854600" cy="1166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tx1"/>
                </a:solidFill>
                <a:latin typeface="Poppins"/>
              </a:rPr>
              <a:t>KWL Chart</a:t>
            </a:r>
            <a:endParaRPr dirty="0">
              <a:solidFill>
                <a:schemeClr val="tx1"/>
              </a:solidFill>
              <a:latin typeface="Poppins"/>
            </a:endParaRPr>
          </a:p>
        </p:txBody>
      </p:sp>
      <p:graphicFrame>
        <p:nvGraphicFramePr>
          <p:cNvPr id="6" name="Table 5">
            <a:extLst>
              <a:ext uri="{FF2B5EF4-FFF2-40B4-BE49-F238E27FC236}">
                <a16:creationId xmlns:a16="http://schemas.microsoft.com/office/drawing/2014/main" id="{95B1D4D7-981D-4607-A284-CDC45085E134}"/>
              </a:ext>
            </a:extLst>
          </p:cNvPr>
          <p:cNvGraphicFramePr>
            <a:graphicFrameLocks noGrp="1"/>
          </p:cNvGraphicFramePr>
          <p:nvPr>
            <p:extLst>
              <p:ext uri="{D42A27DB-BD31-4B8C-83A1-F6EECF244321}">
                <p14:modId xmlns:p14="http://schemas.microsoft.com/office/powerpoint/2010/main" val="1701740373"/>
              </p:ext>
            </p:extLst>
          </p:nvPr>
        </p:nvGraphicFramePr>
        <p:xfrm>
          <a:off x="581300" y="1826571"/>
          <a:ext cx="10854600" cy="4586261"/>
        </p:xfrm>
        <a:graphic>
          <a:graphicData uri="http://schemas.openxmlformats.org/drawingml/2006/table">
            <a:tbl>
              <a:tblPr firstRow="1" bandRow="1">
                <a:tableStyleId>{284E427A-3D55-4303-BF80-6455036E1DE7}</a:tableStyleId>
              </a:tblPr>
              <a:tblGrid>
                <a:gridCol w="3618200">
                  <a:extLst>
                    <a:ext uri="{9D8B030D-6E8A-4147-A177-3AD203B41FA5}">
                      <a16:colId xmlns:a16="http://schemas.microsoft.com/office/drawing/2014/main" val="1780971297"/>
                    </a:ext>
                  </a:extLst>
                </a:gridCol>
                <a:gridCol w="3618200">
                  <a:extLst>
                    <a:ext uri="{9D8B030D-6E8A-4147-A177-3AD203B41FA5}">
                      <a16:colId xmlns:a16="http://schemas.microsoft.com/office/drawing/2014/main" val="3594472062"/>
                    </a:ext>
                  </a:extLst>
                </a:gridCol>
                <a:gridCol w="3618200">
                  <a:extLst>
                    <a:ext uri="{9D8B030D-6E8A-4147-A177-3AD203B41FA5}">
                      <a16:colId xmlns:a16="http://schemas.microsoft.com/office/drawing/2014/main" val="1216084740"/>
                    </a:ext>
                  </a:extLst>
                </a:gridCol>
              </a:tblGrid>
              <a:tr h="1772041">
                <a:tc>
                  <a:txBody>
                    <a:bodyPr/>
                    <a:lstStyle/>
                    <a:p>
                      <a:pPr algn="ctr"/>
                      <a:r>
                        <a:rPr lang="en-US" sz="4400" dirty="0"/>
                        <a:t>What I KNOW</a:t>
                      </a:r>
                    </a:p>
                  </a:txBody>
                  <a:tcPr>
                    <a:solidFill>
                      <a:schemeClr val="accent2">
                        <a:lumMod val="50000"/>
                      </a:schemeClr>
                    </a:solidFill>
                  </a:tcPr>
                </a:tc>
                <a:tc>
                  <a:txBody>
                    <a:bodyPr/>
                    <a:lstStyle/>
                    <a:p>
                      <a:pPr algn="ctr"/>
                      <a:r>
                        <a:rPr lang="en-US" sz="4400" dirty="0"/>
                        <a:t>What I WONDER</a:t>
                      </a:r>
                    </a:p>
                  </a:txBody>
                  <a:tcPr>
                    <a:solidFill>
                      <a:schemeClr val="accent2">
                        <a:lumMod val="50000"/>
                      </a:schemeClr>
                    </a:solidFill>
                  </a:tcPr>
                </a:tc>
                <a:tc>
                  <a:txBody>
                    <a:bodyPr/>
                    <a:lstStyle/>
                    <a:p>
                      <a:pPr algn="ctr"/>
                      <a:r>
                        <a:rPr lang="en-US" sz="4400" dirty="0"/>
                        <a:t>What I LEARNED</a:t>
                      </a:r>
                    </a:p>
                  </a:txBody>
                  <a:tcPr>
                    <a:solidFill>
                      <a:schemeClr val="accent2">
                        <a:lumMod val="50000"/>
                      </a:schemeClr>
                    </a:solidFill>
                  </a:tcPr>
                </a:tc>
                <a:extLst>
                  <a:ext uri="{0D108BD9-81ED-4DB2-BD59-A6C34878D82A}">
                    <a16:rowId xmlns:a16="http://schemas.microsoft.com/office/drawing/2014/main" val="1707506044"/>
                  </a:ext>
                </a:extLst>
              </a:tr>
              <a:tr h="281422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50699"/>
                  </a:ext>
                </a:extLst>
              </a:tr>
            </a:tbl>
          </a:graphicData>
        </a:graphic>
      </p:graphicFrame>
      <p:pic>
        <p:nvPicPr>
          <p:cNvPr id="1026" name="Picture 2" descr="Sticky Notes Vector Art, Icons, and Graphics for Free Download">
            <a:extLst>
              <a:ext uri="{FF2B5EF4-FFF2-40B4-BE49-F238E27FC236}">
                <a16:creationId xmlns:a16="http://schemas.microsoft.com/office/drawing/2014/main" id="{347064AC-7B54-40E3-943B-CB406544B4F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90613" y="3854449"/>
            <a:ext cx="2541587" cy="23076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ticky Notes Vector Art, Icons, and Graphics for Free Download">
            <a:extLst>
              <a:ext uri="{FF2B5EF4-FFF2-40B4-BE49-F238E27FC236}">
                <a16:creationId xmlns:a16="http://schemas.microsoft.com/office/drawing/2014/main" id="{ED2DE7D6-200B-4A27-BFBE-B385C4A3CF7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37806" y="3854448"/>
            <a:ext cx="2541587" cy="230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82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Google Shape;490;p63"/>
          <p:cNvSpPr txBox="1">
            <a:spLocks noGrp="1"/>
          </p:cNvSpPr>
          <p:nvPr>
            <p:ph type="body" idx="1"/>
          </p:nvPr>
        </p:nvSpPr>
        <p:spPr>
          <a:xfrm>
            <a:off x="5615750" y="2172750"/>
            <a:ext cx="5801700" cy="3290100"/>
          </a:xfrm>
          <a:prstGeom prst="rect">
            <a:avLst/>
          </a:prstGeom>
        </p:spPr>
        <p:txBody>
          <a:bodyPr spcFirstLastPara="1" wrap="square" lIns="91425" tIns="45700" rIns="91425" bIns="45700" anchor="t" anchorCtr="0">
            <a:normAutofit/>
          </a:bodyPr>
          <a:lstStyle/>
          <a:p>
            <a:pPr marL="285750" indent="-285750">
              <a:buClr>
                <a:schemeClr val="dk1"/>
              </a:buClr>
              <a:buSzPts val="1100"/>
            </a:pPr>
            <a:r>
              <a:rPr lang="en-US" sz="2800" dirty="0">
                <a:solidFill>
                  <a:schemeClr val="tx1"/>
                </a:solidFill>
              </a:rPr>
              <a:t>Presentation</a:t>
            </a:r>
          </a:p>
          <a:p>
            <a:pPr marL="285750" indent="-285750">
              <a:buClr>
                <a:schemeClr val="dk1"/>
              </a:buClr>
              <a:buSzPts val="1100"/>
            </a:pPr>
            <a:r>
              <a:rPr lang="en-US" sz="2800" dirty="0">
                <a:solidFill>
                  <a:schemeClr val="tx1"/>
                </a:solidFill>
              </a:rPr>
              <a:t>Let’s Work Through It</a:t>
            </a:r>
          </a:p>
          <a:p>
            <a:pPr marL="285750" indent="-285750">
              <a:buClr>
                <a:schemeClr val="dk1"/>
              </a:buClr>
              <a:buSzPts val="1100"/>
            </a:pPr>
            <a:r>
              <a:rPr lang="en-US" sz="2800" dirty="0">
                <a:solidFill>
                  <a:schemeClr val="tx1"/>
                </a:solidFill>
              </a:rPr>
              <a:t>Design Time</a:t>
            </a:r>
          </a:p>
          <a:p>
            <a:pPr marL="285750" indent="-285750">
              <a:buClr>
                <a:schemeClr val="dk1"/>
              </a:buClr>
              <a:buSzPts val="1100"/>
            </a:pPr>
            <a:endParaRPr dirty="0">
              <a:latin typeface="Poppins"/>
            </a:endParaRPr>
          </a:p>
        </p:txBody>
      </p:sp>
      <p:sp>
        <p:nvSpPr>
          <p:cNvPr id="491" name="Google Shape;491;p63"/>
          <p:cNvSpPr txBox="1">
            <a:spLocks noGrp="1"/>
          </p:cNvSpPr>
          <p:nvPr>
            <p:ph type="title"/>
          </p:nvPr>
        </p:nvSpPr>
        <p:spPr>
          <a:xfrm>
            <a:off x="5615750" y="1242900"/>
            <a:ext cx="6194100" cy="108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dirty="0">
                <a:solidFill>
                  <a:schemeClr val="tx1"/>
                </a:solidFill>
                <a:latin typeface="Poppins"/>
              </a:rPr>
              <a:t>Agenda</a:t>
            </a:r>
            <a:endParaRPr dirty="0">
              <a:solidFill>
                <a:schemeClr val="tx1"/>
              </a:solidFill>
              <a:latin typeface="Poppins"/>
            </a:endParaRPr>
          </a:p>
        </p:txBody>
      </p:sp>
      <p:pic>
        <p:nvPicPr>
          <p:cNvPr id="7" name="Picture 2" descr="‫או או אם ...‬‎">
            <a:extLst>
              <a:ext uri="{FF2B5EF4-FFF2-40B4-BE49-F238E27FC236}">
                <a16:creationId xmlns:a16="http://schemas.microsoft.com/office/drawing/2014/main" id="{95A85A9B-B63B-41F2-9268-A43C6BC39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16" y="1243237"/>
            <a:ext cx="4469983" cy="4371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ood - Taco Bueno">
            <a:extLst>
              <a:ext uri="{FF2B5EF4-FFF2-40B4-BE49-F238E27FC236}">
                <a16:creationId xmlns:a16="http://schemas.microsoft.com/office/drawing/2014/main" id="{D0045E63-AEA1-417A-BD4B-7A4E4E64433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674100" y="38100"/>
            <a:ext cx="3317875" cy="2431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2"/>
          <p:cNvSpPr txBox="1">
            <a:spLocks noGrp="1"/>
          </p:cNvSpPr>
          <p:nvPr>
            <p:ph type="title"/>
          </p:nvPr>
        </p:nvSpPr>
        <p:spPr>
          <a:xfrm>
            <a:off x="1028224" y="565485"/>
            <a:ext cx="5532526" cy="15246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dirty="0">
                <a:latin typeface="Poppins"/>
              </a:rPr>
              <a:t>Nutrition and Aging Resource Center Example</a:t>
            </a:r>
            <a:endParaRPr dirty="0">
              <a:latin typeface="Poppins"/>
            </a:endParaRPr>
          </a:p>
        </p:txBody>
      </p:sp>
      <p:pic>
        <p:nvPicPr>
          <p:cNvPr id="10" name="Picture 9">
            <a:extLst>
              <a:ext uri="{FF2B5EF4-FFF2-40B4-BE49-F238E27FC236}">
                <a16:creationId xmlns:a16="http://schemas.microsoft.com/office/drawing/2014/main" id="{03484789-E109-4DE8-ADC5-2055F7580A8A}"/>
              </a:ext>
            </a:extLst>
          </p:cNvPr>
          <p:cNvPicPr>
            <a:picLocks noChangeAspect="1"/>
          </p:cNvPicPr>
          <p:nvPr/>
        </p:nvPicPr>
        <p:blipFill>
          <a:blip r:embed="rId3"/>
          <a:stretch>
            <a:fillRect/>
          </a:stretch>
        </p:blipFill>
        <p:spPr>
          <a:xfrm>
            <a:off x="1358901" y="2290336"/>
            <a:ext cx="5201850" cy="4002179"/>
          </a:xfrm>
          <a:prstGeom prst="rect">
            <a:avLst/>
          </a:prstGeom>
        </p:spPr>
      </p:pic>
      <p:pic>
        <p:nvPicPr>
          <p:cNvPr id="2" name="Picture 1">
            <a:extLst>
              <a:ext uri="{FF2B5EF4-FFF2-40B4-BE49-F238E27FC236}">
                <a16:creationId xmlns:a16="http://schemas.microsoft.com/office/drawing/2014/main" id="{3C620553-2345-4BE8-BDE6-77758B9EC37A}"/>
              </a:ext>
            </a:extLst>
          </p:cNvPr>
          <p:cNvPicPr>
            <a:picLocks noChangeAspect="1"/>
          </p:cNvPicPr>
          <p:nvPr/>
        </p:nvPicPr>
        <p:blipFill>
          <a:blip r:embed="rId4"/>
          <a:stretch>
            <a:fillRect/>
          </a:stretch>
        </p:blipFill>
        <p:spPr>
          <a:xfrm>
            <a:off x="6778265" y="776142"/>
            <a:ext cx="4385511" cy="5719165"/>
          </a:xfrm>
          <a:prstGeom prst="rect">
            <a:avLst/>
          </a:prstGeom>
          <a:ln>
            <a:solidFill>
              <a:schemeClr val="accent1"/>
            </a:solidFill>
          </a:ln>
        </p:spPr>
      </p:pic>
      <p:cxnSp>
        <p:nvCxnSpPr>
          <p:cNvPr id="4" name="Straight Connector 3">
            <a:extLst>
              <a:ext uri="{FF2B5EF4-FFF2-40B4-BE49-F238E27FC236}">
                <a16:creationId xmlns:a16="http://schemas.microsoft.com/office/drawing/2014/main" id="{69DDD302-EE6C-412F-B019-3EA3ACCDBD74}"/>
              </a:ext>
            </a:extLst>
          </p:cNvPr>
          <p:cNvCxnSpPr/>
          <p:nvPr/>
        </p:nvCxnSpPr>
        <p:spPr>
          <a:xfrm>
            <a:off x="7010400" y="1066800"/>
            <a:ext cx="3822700" cy="532130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7" name="Straight Connector 6">
            <a:extLst>
              <a:ext uri="{FF2B5EF4-FFF2-40B4-BE49-F238E27FC236}">
                <a16:creationId xmlns:a16="http://schemas.microsoft.com/office/drawing/2014/main" id="{0DB2B117-464A-4259-B444-5234CC10CB45}"/>
              </a:ext>
            </a:extLst>
          </p:cNvPr>
          <p:cNvCxnSpPr>
            <a:cxnSpLocks/>
          </p:cNvCxnSpPr>
          <p:nvPr/>
        </p:nvCxnSpPr>
        <p:spPr>
          <a:xfrm flipH="1">
            <a:off x="7162800" y="1066800"/>
            <a:ext cx="3670300" cy="5225715"/>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2587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9"/>
          <p:cNvSpPr txBox="1">
            <a:spLocks noGrp="1"/>
          </p:cNvSpPr>
          <p:nvPr>
            <p:ph type="title"/>
          </p:nvPr>
        </p:nvSpPr>
        <p:spPr>
          <a:xfrm>
            <a:off x="1074675" y="1271750"/>
            <a:ext cx="6947400" cy="4319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800"/>
              </a:spcAft>
              <a:buNone/>
            </a:pPr>
            <a:r>
              <a:rPr lang="en-US" sz="4400" dirty="0">
                <a:latin typeface="Poppins"/>
              </a:rPr>
              <a:t>Why is accessibility important?</a:t>
            </a:r>
            <a:endParaRPr sz="4400" dirty="0">
              <a:latin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7"/>
          <p:cNvSpPr txBox="1">
            <a:spLocks noGrp="1"/>
          </p:cNvSpPr>
          <p:nvPr>
            <p:ph type="body" idx="1"/>
          </p:nvPr>
        </p:nvSpPr>
        <p:spPr>
          <a:xfrm>
            <a:off x="581300" y="1680300"/>
            <a:ext cx="11053800" cy="4707800"/>
          </a:xfrm>
          <a:prstGeom prst="rect">
            <a:avLst/>
          </a:prstGeom>
        </p:spPr>
        <p:txBody>
          <a:bodyPr spcFirstLastPara="1" wrap="square" lIns="91425" tIns="45700" rIns="91425" bIns="45700" anchor="t" anchorCtr="0">
            <a:normAutofit/>
          </a:bodyPr>
          <a:lstStyle/>
          <a:p>
            <a:pPr marL="285750" indent="-285750">
              <a:buSzPts val="1100"/>
            </a:pPr>
            <a:r>
              <a:rPr lang="en-US" sz="3200" dirty="0"/>
              <a:t>Visual impairment </a:t>
            </a:r>
            <a:r>
              <a:rPr lang="en-US" sz="3200" dirty="0">
                <a:latin typeface="Poppins"/>
              </a:rPr>
              <a:t>285 million</a:t>
            </a:r>
          </a:p>
          <a:p>
            <a:pPr marL="285750" indent="-285750">
              <a:buSzPts val="1100"/>
            </a:pPr>
            <a:r>
              <a:rPr lang="en-US" sz="3200" dirty="0"/>
              <a:t>Moderate-to-profound hearing impairment 275 million </a:t>
            </a:r>
          </a:p>
          <a:p>
            <a:pPr marL="285750" indent="-285750">
              <a:buSzPts val="1100"/>
            </a:pPr>
            <a:r>
              <a:rPr lang="en-US" sz="3200" dirty="0">
                <a:latin typeface="Poppins"/>
              </a:rPr>
              <a:t>Many more have: </a:t>
            </a:r>
          </a:p>
          <a:p>
            <a:pPr marL="742950" lvl="1" indent="-285750">
              <a:buSzPts val="1100"/>
            </a:pPr>
            <a:r>
              <a:rPr lang="en-US" sz="3200" dirty="0">
                <a:latin typeface="Poppins"/>
              </a:rPr>
              <a:t>Physical, speech, cognitive, neurological disabilities</a:t>
            </a:r>
          </a:p>
          <a:p>
            <a:pPr marL="742950" lvl="1" indent="-285750">
              <a:buSzPts val="1100"/>
            </a:pPr>
            <a:r>
              <a:rPr lang="en-US" sz="3200" dirty="0">
                <a:latin typeface="Poppins"/>
              </a:rPr>
              <a:t>Limited understanding of English</a:t>
            </a:r>
            <a:endParaRPr sz="3200" dirty="0">
              <a:latin typeface="Poppins"/>
            </a:endParaRPr>
          </a:p>
        </p:txBody>
      </p:sp>
      <p:sp>
        <p:nvSpPr>
          <p:cNvPr id="355" name="Google Shape;355;p47"/>
          <p:cNvSpPr txBox="1">
            <a:spLocks noGrp="1"/>
          </p:cNvSpPr>
          <p:nvPr>
            <p:ph type="title"/>
          </p:nvPr>
        </p:nvSpPr>
        <p:spPr>
          <a:xfrm>
            <a:off x="581300" y="0"/>
            <a:ext cx="10854600" cy="1166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dirty="0">
                <a:solidFill>
                  <a:schemeClr val="tx1"/>
                </a:solidFill>
                <a:latin typeface="Poppins"/>
              </a:rPr>
              <a:t>People Impacted Worldwide</a:t>
            </a:r>
            <a:endParaRPr sz="4400" dirty="0">
              <a:solidFill>
                <a:schemeClr val="tx1"/>
              </a:solidFill>
              <a:latin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8"/>
          <p:cNvSpPr txBox="1">
            <a:spLocks noGrp="1"/>
          </p:cNvSpPr>
          <p:nvPr>
            <p:ph type="title"/>
          </p:nvPr>
        </p:nvSpPr>
        <p:spPr>
          <a:xfrm>
            <a:off x="581300" y="0"/>
            <a:ext cx="10854600" cy="1166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dirty="0">
                <a:latin typeface="Poppins"/>
              </a:rPr>
              <a:t>Accessibility benefits </a:t>
            </a:r>
            <a:r>
              <a:rPr lang="en-US" sz="4400" dirty="0"/>
              <a:t>e</a:t>
            </a:r>
            <a:r>
              <a:rPr lang="en-US" sz="4400" dirty="0">
                <a:latin typeface="Poppins"/>
              </a:rPr>
              <a:t>veryone</a:t>
            </a:r>
            <a:endParaRPr sz="4400" dirty="0">
              <a:latin typeface="Poppins"/>
            </a:endParaRPr>
          </a:p>
        </p:txBody>
      </p:sp>
      <p:sp>
        <p:nvSpPr>
          <p:cNvPr id="362" name="Google Shape;362;p48"/>
          <p:cNvSpPr txBox="1">
            <a:spLocks noGrp="1"/>
          </p:cNvSpPr>
          <p:nvPr>
            <p:ph type="body" idx="1"/>
          </p:nvPr>
        </p:nvSpPr>
        <p:spPr>
          <a:xfrm>
            <a:off x="569100" y="3013850"/>
            <a:ext cx="11053800" cy="2167800"/>
          </a:xfrm>
          <a:prstGeom prst="rect">
            <a:avLst/>
          </a:prstGeom>
        </p:spPr>
        <p:txBody>
          <a:bodyPr spcFirstLastPara="1" wrap="square" lIns="91425" tIns="45700" rIns="91425" bIns="45700" anchor="t" anchorCtr="0">
            <a:normAutofit/>
          </a:bodyPr>
          <a:lstStyle/>
          <a:p>
            <a:pPr marL="285750" indent="-285750">
              <a:buSzPts val="1100"/>
            </a:pPr>
            <a:r>
              <a:rPr lang="en-US" sz="3200" dirty="0">
                <a:latin typeface="Poppins"/>
              </a:rPr>
              <a:t>Closed captions </a:t>
            </a:r>
          </a:p>
          <a:p>
            <a:pPr marL="285750" indent="-285750">
              <a:buSzPts val="1100"/>
            </a:pPr>
            <a:r>
              <a:rPr lang="en-US" sz="3200" dirty="0">
                <a:latin typeface="Poppins"/>
              </a:rPr>
              <a:t>Curb cutouts and ramps </a:t>
            </a:r>
          </a:p>
          <a:p>
            <a:pPr marL="285750" indent="-285750">
              <a:buSzPts val="1100"/>
            </a:pPr>
            <a:r>
              <a:rPr lang="en-US" sz="3200" dirty="0">
                <a:latin typeface="Poppins"/>
              </a:rPr>
              <a:t>Audio books and screen readers</a:t>
            </a:r>
          </a:p>
        </p:txBody>
      </p:sp>
      <p:sp>
        <p:nvSpPr>
          <p:cNvPr id="363" name="Google Shape;363;p48"/>
          <p:cNvSpPr txBox="1">
            <a:spLocks noGrp="1"/>
          </p:cNvSpPr>
          <p:nvPr>
            <p:ph type="subTitle" idx="2"/>
          </p:nvPr>
        </p:nvSpPr>
        <p:spPr>
          <a:xfrm>
            <a:off x="569100" y="2035317"/>
            <a:ext cx="7608300" cy="717934"/>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latin typeface="Poppins"/>
              </a:rPr>
              <a:t>Examples include the following:</a:t>
            </a:r>
            <a:endParaRPr sz="3200" dirty="0">
              <a:latin typeface="Poppins"/>
            </a:endParaRPr>
          </a:p>
        </p:txBody>
      </p:sp>
    </p:spTree>
  </p:cSld>
  <p:clrMapOvr>
    <a:masterClrMapping/>
  </p:clrMapOvr>
</p:sld>
</file>

<file path=ppt/theme/theme1.xml><?xml version="1.0" encoding="utf-8"?>
<a:theme xmlns:a="http://schemas.openxmlformats.org/drawingml/2006/main" name="NARC Template">
  <a:themeElements>
    <a:clrScheme name="Office">
      <a:dk1>
        <a:srgbClr val="000000"/>
      </a:dk1>
      <a:lt1>
        <a:srgbClr val="FFFFFF"/>
      </a:lt1>
      <a:dk2>
        <a:srgbClr val="44546A"/>
      </a:dk2>
      <a:lt2>
        <a:srgbClr val="E7E6E6"/>
      </a:lt2>
      <a:accent1>
        <a:srgbClr val="034A87"/>
      </a:accent1>
      <a:accent2>
        <a:srgbClr val="359EB5"/>
      </a:accent2>
      <a:accent3>
        <a:srgbClr val="A5A5A5"/>
      </a:accent3>
      <a:accent4>
        <a:srgbClr val="55B047"/>
      </a:accent4>
      <a:accent5>
        <a:srgbClr val="FAA624"/>
      </a:accent5>
      <a:accent6>
        <a:srgbClr val="BF1F2E"/>
      </a:accent6>
      <a:hlink>
        <a:srgbClr val="FF990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A94A850F319D4F80CA8C6FB8FE12FB" ma:contentTypeVersion="17" ma:contentTypeDescription="Create a new document." ma:contentTypeScope="" ma:versionID="296ffd6ec4d525f37bd51a13d29a5974">
  <xsd:schema xmlns:xsd="http://www.w3.org/2001/XMLSchema" xmlns:xs="http://www.w3.org/2001/XMLSchema" xmlns:p="http://schemas.microsoft.com/office/2006/metadata/properties" xmlns:ns2="bca89254-87a5-4cf3-9fff-6744a3305e56" targetNamespace="http://schemas.microsoft.com/office/2006/metadata/properties" ma:root="true" ma:fieldsID="d0d518f46e051c21fc3295ffbfa15aec" ns2:_="">
    <xsd:import namespace="bca89254-87a5-4cf3-9fff-6744a3305e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element ref="ns2:Owner" minOccurs="0"/>
                <xsd:element ref="ns2:Topics" minOccurs="0"/>
                <xsd:element ref="ns2:ConferencesYear"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a89254-87a5-4cf3-9fff-6744a3305e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93164ec-f35b-416f-add9-a3560115a3f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Owner" ma:index="20" nillable="true" ma:displayName="Owner" ma:description="The owner is responsible for maintaining these files including updates and notes" ma:format="Dropdown" ma:list="UserInfo" ma:SharePointGroup="0"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opics" ma:index="21" nillable="true" ma:displayName="Topics" ma:description="Choose one or more topics covered by these slides" ma:format="Dropdown" ma:internalName="Topics">
      <xsd:complexType>
        <xsd:complexContent>
          <xsd:extension base="dms:MultiChoiceFillIn">
            <xsd:sequence>
              <xsd:element name="Value" maxOccurs="unbounded" minOccurs="0" nillable="true">
                <xsd:simpleType>
                  <xsd:union memberTypes="dms:Text">
                    <xsd:simpleType>
                      <xsd:restriction base="dms:Choice">
                        <xsd:enumeration value="Malnutrition"/>
                        <xsd:enumeration value="NRCNA basics"/>
                        <xsd:enumeration value="Food security"/>
                        <xsd:enumeration value="ican!"/>
                        <xsd:enumeration value="Waitlists"/>
                        <xsd:enumeration value="Innovation"/>
                        <xsd:enumeration value="INNU grantees"/>
                        <xsd:enumeration value="Default slides"/>
                        <xsd:enumeration value="Prioritization"/>
                        <xsd:enumeration value="Restaurant partnerships"/>
                        <xsd:enumeration value="Medically tailored meals"/>
                        <xsd:enumeration value="Healthcare partnerships"/>
                      </xsd:restriction>
                    </xsd:simpleType>
                  </xsd:union>
                </xsd:simpleType>
              </xsd:element>
            </xsd:sequence>
          </xsd:extension>
        </xsd:complexContent>
      </xsd:complexType>
    </xsd:element>
    <xsd:element name="ConferencesYear" ma:index="22" nillable="true" ma:displayName="Conferences &amp; Year" ma:description="Which conferences (including year) has this topic/have these slides been presented at previously?" ma:format="Dropdown" ma:internalName="ConferencesYear">
      <xsd:simpleType>
        <xsd:restriction base="dms:Note">
          <xsd:maxLength value="255"/>
        </xsd:restriction>
      </xsd:simpleType>
    </xsd:element>
    <xsd:element name="Notes" ma:index="23" nillable="true" ma:displayName="Notes" ma:description="Any relevant comments or notes that should be known" ma:format="Dropdown" ma:internalName="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a89254-87a5-4cf3-9fff-6744a3305e56">
      <Terms xmlns="http://schemas.microsoft.com/office/infopath/2007/PartnerControls"/>
    </lcf76f155ced4ddcb4097134ff3c332f>
    <Notes xmlns="bca89254-87a5-4cf3-9fff-6744a3305e56" xsi:nil="true"/>
    <ConferencesYear xmlns="bca89254-87a5-4cf3-9fff-6744a3305e56" xsi:nil="true"/>
    <Owner xmlns="bca89254-87a5-4cf3-9fff-6744a3305e56">
      <UserInfo>
        <DisplayName/>
        <AccountId xsi:nil="true"/>
        <AccountType/>
      </UserInfo>
    </Owner>
    <Topics xmlns="bca89254-87a5-4cf3-9fff-6744a3305e56" xsi:nil="true"/>
  </documentManagement>
</p:properties>
</file>

<file path=customXml/itemProps1.xml><?xml version="1.0" encoding="utf-8"?>
<ds:datastoreItem xmlns:ds="http://schemas.openxmlformats.org/officeDocument/2006/customXml" ds:itemID="{534AC7F7-0D22-467F-91AE-F6CD84D616F4}"/>
</file>

<file path=customXml/itemProps2.xml><?xml version="1.0" encoding="utf-8"?>
<ds:datastoreItem xmlns:ds="http://schemas.openxmlformats.org/officeDocument/2006/customXml" ds:itemID="{76921888-F396-4975-B6BE-08F8AC057E97}"/>
</file>

<file path=customXml/itemProps3.xml><?xml version="1.0" encoding="utf-8"?>
<ds:datastoreItem xmlns:ds="http://schemas.openxmlformats.org/officeDocument/2006/customXml" ds:itemID="{CD039391-3115-42F3-BBAC-39D2540DD56C}"/>
</file>

<file path=docProps/app.xml><?xml version="1.0" encoding="utf-8"?>
<Properties xmlns="http://schemas.openxmlformats.org/officeDocument/2006/extended-properties" xmlns:vt="http://schemas.openxmlformats.org/officeDocument/2006/docPropsVTypes">
  <TotalTime>10983</TotalTime>
  <Words>3112</Words>
  <Application>Microsoft Office PowerPoint</Application>
  <PresentationFormat>Widescreen</PresentationFormat>
  <Paragraphs>301</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Avenir</vt:lpstr>
      <vt:lpstr>Calibri</vt:lpstr>
      <vt:lpstr>Poppins</vt:lpstr>
      <vt:lpstr>Poppins SemiBold</vt:lpstr>
      <vt:lpstr>NARC Template</vt:lpstr>
      <vt:lpstr>Design, Accessibility and Tacos!</vt:lpstr>
      <vt:lpstr>Did you know?</vt:lpstr>
      <vt:lpstr>Things are always changing</vt:lpstr>
      <vt:lpstr>KWL Chart</vt:lpstr>
      <vt:lpstr>Agenda</vt:lpstr>
      <vt:lpstr>Nutrition and Aging Resource Center Example</vt:lpstr>
      <vt:lpstr>Why is accessibility important?</vt:lpstr>
      <vt:lpstr>People Impacted Worldwide</vt:lpstr>
      <vt:lpstr>Accessibility benefits everyone</vt:lpstr>
      <vt:lpstr>What is assistive technology?</vt:lpstr>
      <vt:lpstr>World Health Organization</vt:lpstr>
      <vt:lpstr>Why is it important to YOU?</vt:lpstr>
      <vt:lpstr>Scenario 1</vt:lpstr>
      <vt:lpstr>Colorblind View</vt:lpstr>
      <vt:lpstr>Scenario 1 - Fixed</vt:lpstr>
      <vt:lpstr>Scenario 1 – Fixed and Monochromatic</vt:lpstr>
      <vt:lpstr>Capstone Video PowerPoint Presentations</vt:lpstr>
      <vt:lpstr>Things to consider when using PowerPoint:</vt:lpstr>
      <vt:lpstr>Text on slides</vt:lpstr>
      <vt:lpstr>Images on slides</vt:lpstr>
      <vt:lpstr>What is the purpose of the presentation?</vt:lpstr>
      <vt:lpstr>Think Outside the Box – What is easiest for the end user?</vt:lpstr>
      <vt:lpstr>PowerPoint Slides vs. Recordings</vt:lpstr>
      <vt:lpstr>What to know about recordings</vt:lpstr>
      <vt:lpstr>Closed Captioning</vt:lpstr>
      <vt:lpstr>Pros vs Cons of Video Presentations</vt:lpstr>
      <vt:lpstr>Pros vs Cons Continued</vt:lpstr>
      <vt:lpstr>Other Boxed Up Items</vt:lpstr>
      <vt:lpstr>Speed Round!</vt:lpstr>
      <vt:lpstr>PDF Training Opportunities</vt:lpstr>
      <vt:lpstr>Images and Alt Text</vt:lpstr>
      <vt:lpstr>What would your alt. text be?</vt:lpstr>
      <vt:lpstr>TABLES: Structural Markup</vt:lpstr>
      <vt:lpstr>Let’s Work Through It!</vt:lpstr>
      <vt:lpstr>Should We Meet Again?</vt:lpstr>
      <vt:lpstr>Let Me Know Your Thoughts</vt:lpstr>
      <vt:lpstr>Any Questions?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Deck  Headline Here</dc:title>
  <dc:creator>Vance, Marissa [IDA]</dc:creator>
  <cp:lastModifiedBy>Vance, Marissa [IDA]</cp:lastModifiedBy>
  <cp:revision>94</cp:revision>
  <dcterms:modified xsi:type="dcterms:W3CDTF">2024-05-23T15:29:41Z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0x01010002A94A850F319D4F80CA8C6FB8FE12FB</vt:lpwstr>
  </property>
</Properties>
</file>