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6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7.xml" ContentType="application/vnd.openxmlformats-officedocument.presentationml.notesSlide+xml"/>
  <Override PartName="/ppt/tags/tag50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2"/>
  </p:notesMasterIdLst>
  <p:sldIdLst>
    <p:sldId id="256" r:id="rId2"/>
    <p:sldId id="260" r:id="rId3"/>
    <p:sldId id="261" r:id="rId4"/>
    <p:sldId id="262" r:id="rId5"/>
    <p:sldId id="287" r:id="rId6"/>
    <p:sldId id="343" r:id="rId7"/>
    <p:sldId id="270" r:id="rId8"/>
    <p:sldId id="344" r:id="rId9"/>
    <p:sldId id="392" r:id="rId10"/>
    <p:sldId id="393" r:id="rId11"/>
    <p:sldId id="394" r:id="rId12"/>
    <p:sldId id="361" r:id="rId13"/>
    <p:sldId id="360" r:id="rId14"/>
    <p:sldId id="264" r:id="rId15"/>
    <p:sldId id="362" r:id="rId16"/>
    <p:sldId id="265" r:id="rId17"/>
    <p:sldId id="378" r:id="rId18"/>
    <p:sldId id="377" r:id="rId19"/>
    <p:sldId id="266" r:id="rId20"/>
    <p:sldId id="308" r:id="rId21"/>
    <p:sldId id="436" r:id="rId22"/>
    <p:sldId id="437" r:id="rId23"/>
    <p:sldId id="438" r:id="rId24"/>
    <p:sldId id="439" r:id="rId25"/>
    <p:sldId id="413" r:id="rId26"/>
    <p:sldId id="415" r:id="rId27"/>
    <p:sldId id="435" r:id="rId28"/>
    <p:sldId id="267" r:id="rId29"/>
    <p:sldId id="268" r:id="rId30"/>
    <p:sldId id="289" r:id="rId31"/>
    <p:sldId id="311" r:id="rId32"/>
    <p:sldId id="269" r:id="rId33"/>
    <p:sldId id="326" r:id="rId34"/>
    <p:sldId id="327" r:id="rId35"/>
    <p:sldId id="272" r:id="rId36"/>
    <p:sldId id="278" r:id="rId37"/>
    <p:sldId id="440" r:id="rId38"/>
    <p:sldId id="329" r:id="rId39"/>
    <p:sldId id="328" r:id="rId40"/>
    <p:sldId id="445" r:id="rId41"/>
    <p:sldId id="446" r:id="rId42"/>
    <p:sldId id="448" r:id="rId43"/>
    <p:sldId id="447" r:id="rId44"/>
    <p:sldId id="288" r:id="rId45"/>
    <p:sldId id="428" r:id="rId46"/>
    <p:sldId id="443" r:id="rId47"/>
    <p:sldId id="430" r:id="rId48"/>
    <p:sldId id="429" r:id="rId49"/>
    <p:sldId id="275" r:id="rId50"/>
    <p:sldId id="402" r:id="rId51"/>
    <p:sldId id="403" r:id="rId52"/>
    <p:sldId id="404" r:id="rId53"/>
    <p:sldId id="406" r:id="rId54"/>
    <p:sldId id="391" r:id="rId55"/>
    <p:sldId id="432" r:id="rId56"/>
    <p:sldId id="276" r:id="rId57"/>
    <p:sldId id="342" r:id="rId58"/>
    <p:sldId id="345" r:id="rId59"/>
    <p:sldId id="324" r:id="rId60"/>
    <p:sldId id="390" r:id="rId61"/>
    <p:sldId id="407" r:id="rId62"/>
    <p:sldId id="279" r:id="rId63"/>
    <p:sldId id="281" r:id="rId64"/>
    <p:sldId id="442" r:id="rId65"/>
    <p:sldId id="371" r:id="rId66"/>
    <p:sldId id="372" r:id="rId67"/>
    <p:sldId id="423" r:id="rId68"/>
    <p:sldId id="282" r:id="rId69"/>
    <p:sldId id="283" r:id="rId70"/>
    <p:sldId id="410" r:id="rId71"/>
    <p:sldId id="318" r:id="rId72"/>
    <p:sldId id="284" r:id="rId73"/>
    <p:sldId id="411" r:id="rId74"/>
    <p:sldId id="412" r:id="rId75"/>
    <p:sldId id="285" r:id="rId76"/>
    <p:sldId id="379" r:id="rId77"/>
    <p:sldId id="395" r:id="rId78"/>
    <p:sldId id="397" r:id="rId79"/>
    <p:sldId id="374" r:id="rId80"/>
    <p:sldId id="396" r:id="rId81"/>
    <p:sldId id="286" r:id="rId82"/>
    <p:sldId id="364" r:id="rId83"/>
    <p:sldId id="350" r:id="rId84"/>
    <p:sldId id="381" r:id="rId85"/>
    <p:sldId id="365" r:id="rId86"/>
    <p:sldId id="398" r:id="rId87"/>
    <p:sldId id="399" r:id="rId88"/>
    <p:sldId id="366" r:id="rId89"/>
    <p:sldId id="400" r:id="rId90"/>
    <p:sldId id="401" r:id="rId91"/>
    <p:sldId id="346" r:id="rId92"/>
    <p:sldId id="347" r:id="rId93"/>
    <p:sldId id="348" r:id="rId94"/>
    <p:sldId id="382" r:id="rId95"/>
    <p:sldId id="352" r:id="rId96"/>
    <p:sldId id="351" r:id="rId97"/>
    <p:sldId id="367" r:id="rId98"/>
    <p:sldId id="368" r:id="rId99"/>
    <p:sldId id="369" r:id="rId100"/>
    <p:sldId id="370" r:id="rId101"/>
    <p:sldId id="421" r:id="rId102"/>
    <p:sldId id="422" r:id="rId103"/>
    <p:sldId id="424" r:id="rId104"/>
    <p:sldId id="383" r:id="rId105"/>
    <p:sldId id="444" r:id="rId106"/>
    <p:sldId id="375" r:id="rId107"/>
    <p:sldId id="418" r:id="rId108"/>
    <p:sldId id="341" r:id="rId109"/>
    <p:sldId id="309" r:id="rId110"/>
    <p:sldId id="310" r:id="rId111"/>
    <p:sldId id="320" r:id="rId112"/>
    <p:sldId id="325" r:id="rId113"/>
    <p:sldId id="416" r:id="rId114"/>
    <p:sldId id="417" r:id="rId115"/>
    <p:sldId id="409" r:id="rId116"/>
    <p:sldId id="427" r:id="rId117"/>
    <p:sldId id="434" r:id="rId118"/>
    <p:sldId id="449" r:id="rId119"/>
    <p:sldId id="431" r:id="rId120"/>
    <p:sldId id="420" r:id="rId121"/>
    <p:sldId id="419" r:id="rId122"/>
    <p:sldId id="332" r:id="rId123"/>
    <p:sldId id="333" r:id="rId124"/>
    <p:sldId id="384" r:id="rId125"/>
    <p:sldId id="334" r:id="rId126"/>
    <p:sldId id="385" r:id="rId127"/>
    <p:sldId id="335" r:id="rId128"/>
    <p:sldId id="336" r:id="rId129"/>
    <p:sldId id="337" r:id="rId130"/>
    <p:sldId id="353" r:id="rId131"/>
    <p:sldId id="354" r:id="rId132"/>
    <p:sldId id="386" r:id="rId133"/>
    <p:sldId id="387" r:id="rId134"/>
    <p:sldId id="355" r:id="rId135"/>
    <p:sldId id="356" r:id="rId136"/>
    <p:sldId id="357" r:id="rId137"/>
    <p:sldId id="389" r:id="rId138"/>
    <p:sldId id="358" r:id="rId139"/>
    <p:sldId id="359" r:id="rId140"/>
    <p:sldId id="321" r:id="rId1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861C7C-2F07-4BC7-B52B-EF489C6332D2}" v="36" dt="2022-06-04T04:37:48.1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presProps" Target="presProps.xml"/><Relationship Id="rId148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Cascione" userId="e8bbc57005478930" providerId="LiveId" clId="{48292D88-F917-428C-91F5-5E5DCACB4557}"/>
    <pc:docChg chg="undo custSel delSld modSld sldOrd">
      <pc:chgData name="Jack Cascione" userId="e8bbc57005478930" providerId="LiveId" clId="{48292D88-F917-428C-91F5-5E5DCACB4557}" dt="2022-06-02T17:40:30.159" v="91"/>
      <pc:docMkLst>
        <pc:docMk/>
      </pc:docMkLst>
      <pc:sldChg chg="modSp mod">
        <pc:chgData name="Jack Cascione" userId="e8bbc57005478930" providerId="LiveId" clId="{48292D88-F917-428C-91F5-5E5DCACB4557}" dt="2022-06-02T17:20:25.812" v="17" actId="6549"/>
        <pc:sldMkLst>
          <pc:docMk/>
          <pc:sldMk cId="2673682664" sldId="288"/>
        </pc:sldMkLst>
        <pc:spChg chg="mod">
          <ac:chgData name="Jack Cascione" userId="e8bbc57005478930" providerId="LiveId" clId="{48292D88-F917-428C-91F5-5E5DCACB4557}" dt="2022-06-02T17:20:25.812" v="17" actId="6549"/>
          <ac:spMkLst>
            <pc:docMk/>
            <pc:sldMk cId="2673682664" sldId="288"/>
            <ac:spMk id="2" creationId="{4DC80C9B-FD2D-4274-BD0C-8B21CB7E0423}"/>
          </ac:spMkLst>
        </pc:spChg>
      </pc:sldChg>
      <pc:sldChg chg="del">
        <pc:chgData name="Jack Cascione" userId="e8bbc57005478930" providerId="LiveId" clId="{48292D88-F917-428C-91F5-5E5DCACB4557}" dt="2022-06-02T17:28:29.468" v="82" actId="2696"/>
        <pc:sldMkLst>
          <pc:docMk/>
          <pc:sldMk cId="552381283" sldId="371"/>
        </pc:sldMkLst>
      </pc:sldChg>
      <pc:sldChg chg="del">
        <pc:chgData name="Jack Cascione" userId="e8bbc57005478930" providerId="LiveId" clId="{48292D88-F917-428C-91F5-5E5DCACB4557}" dt="2022-06-02T17:28:29.468" v="82" actId="2696"/>
        <pc:sldMkLst>
          <pc:docMk/>
          <pc:sldMk cId="2877304939" sldId="372"/>
        </pc:sldMkLst>
      </pc:sldChg>
      <pc:sldChg chg="ord">
        <pc:chgData name="Jack Cascione" userId="e8bbc57005478930" providerId="LiveId" clId="{48292D88-F917-428C-91F5-5E5DCACB4557}" dt="2022-06-02T17:40:30.159" v="91"/>
        <pc:sldMkLst>
          <pc:docMk/>
          <pc:sldMk cId="3398187841" sldId="382"/>
        </pc:sldMkLst>
      </pc:sldChg>
      <pc:sldChg chg="modSp mod">
        <pc:chgData name="Jack Cascione" userId="e8bbc57005478930" providerId="LiveId" clId="{48292D88-F917-428C-91F5-5E5DCACB4557}" dt="2022-06-02T17:32:47.181" v="89" actId="207"/>
        <pc:sldMkLst>
          <pc:docMk/>
          <pc:sldMk cId="2619061321" sldId="412"/>
        </pc:sldMkLst>
        <pc:spChg chg="mod">
          <ac:chgData name="Jack Cascione" userId="e8bbc57005478930" providerId="LiveId" clId="{48292D88-F917-428C-91F5-5E5DCACB4557}" dt="2022-06-02T17:32:47.181" v="89" actId="207"/>
          <ac:spMkLst>
            <pc:docMk/>
            <pc:sldMk cId="2619061321" sldId="412"/>
            <ac:spMk id="3" creationId="{2158DBBF-79BC-6C30-78D1-6ECE23BF6FCE}"/>
          </ac:spMkLst>
        </pc:spChg>
      </pc:sldChg>
      <pc:sldChg chg="del">
        <pc:chgData name="Jack Cascione" userId="e8bbc57005478930" providerId="LiveId" clId="{48292D88-F917-428C-91F5-5E5DCACB4557}" dt="2022-06-02T17:28:29.468" v="82" actId="2696"/>
        <pc:sldMkLst>
          <pc:docMk/>
          <pc:sldMk cId="1027866893" sldId="423"/>
        </pc:sldMkLst>
      </pc:sldChg>
      <pc:sldChg chg="modSp mod">
        <pc:chgData name="Jack Cascione" userId="e8bbc57005478930" providerId="LiveId" clId="{48292D88-F917-428C-91F5-5E5DCACB4557}" dt="2022-06-02T17:23:56.568" v="81" actId="20577"/>
        <pc:sldMkLst>
          <pc:docMk/>
          <pc:sldMk cId="1208831222" sldId="428"/>
        </pc:sldMkLst>
        <pc:spChg chg="mod">
          <ac:chgData name="Jack Cascione" userId="e8bbc57005478930" providerId="LiveId" clId="{48292D88-F917-428C-91F5-5E5DCACB4557}" dt="2022-06-02T17:23:56.568" v="81" actId="20577"/>
          <ac:spMkLst>
            <pc:docMk/>
            <pc:sldMk cId="1208831222" sldId="428"/>
            <ac:spMk id="3" creationId="{3D980F94-2218-B783-A0E7-D5AE519D2E99}"/>
          </ac:spMkLst>
        </pc:spChg>
      </pc:sldChg>
      <pc:sldChg chg="modSp mod">
        <pc:chgData name="Jack Cascione" userId="e8bbc57005478930" providerId="LiveId" clId="{48292D88-F917-428C-91F5-5E5DCACB4557}" dt="2022-06-02T17:18:12.857" v="7" actId="20577"/>
        <pc:sldMkLst>
          <pc:docMk/>
          <pc:sldMk cId="2653133226" sldId="437"/>
        </pc:sldMkLst>
        <pc:spChg chg="mod">
          <ac:chgData name="Jack Cascione" userId="e8bbc57005478930" providerId="LiveId" clId="{48292D88-F917-428C-91F5-5E5DCACB4557}" dt="2022-06-02T17:18:12.857" v="7" actId="20577"/>
          <ac:spMkLst>
            <pc:docMk/>
            <pc:sldMk cId="2653133226" sldId="437"/>
            <ac:spMk id="3" creationId="{1F4D899A-95A5-B508-F13D-7B211F7A79BA}"/>
          </ac:spMkLst>
        </pc:spChg>
      </pc:sldChg>
    </pc:docChg>
  </pc:docChgLst>
  <pc:docChgLst>
    <pc:chgData name="Jack Cascione" userId="e8bbc57005478930" providerId="LiveId" clId="{1A861C7C-2F07-4BC7-B52B-EF489C6332D2}"/>
    <pc:docChg chg="undo redo custSel addSld delSld modSld sldOrd">
      <pc:chgData name="Jack Cascione" userId="e8bbc57005478930" providerId="LiveId" clId="{1A861C7C-2F07-4BC7-B52B-EF489C6332D2}" dt="2022-06-04T04:43:19.680" v="5439" actId="1076"/>
      <pc:docMkLst>
        <pc:docMk/>
      </pc:docMkLst>
      <pc:sldChg chg="modSp mod">
        <pc:chgData name="Jack Cascione" userId="e8bbc57005478930" providerId="LiveId" clId="{1A861C7C-2F07-4BC7-B52B-EF489C6332D2}" dt="2022-06-04T04:40:08.526" v="5436" actId="115"/>
        <pc:sldMkLst>
          <pc:docMk/>
          <pc:sldMk cId="0" sldId="260"/>
        </pc:sldMkLst>
        <pc:spChg chg="mod">
          <ac:chgData name="Jack Cascione" userId="e8bbc57005478930" providerId="LiveId" clId="{1A861C7C-2F07-4BC7-B52B-EF489C6332D2}" dt="2022-06-04T04:40:08.526" v="5436" actId="115"/>
          <ac:spMkLst>
            <pc:docMk/>
            <pc:sldMk cId="0" sldId="260"/>
            <ac:spMk id="3" creationId="{00000000-0000-0000-0000-000000000000}"/>
          </ac:spMkLst>
        </pc:spChg>
      </pc:sldChg>
      <pc:sldChg chg="addSp delSp modSp mod">
        <pc:chgData name="Jack Cascione" userId="e8bbc57005478930" providerId="LiveId" clId="{1A861C7C-2F07-4BC7-B52B-EF489C6332D2}" dt="2022-05-29T23:14:42.485" v="2537" actId="1076"/>
        <pc:sldMkLst>
          <pc:docMk/>
          <pc:sldMk cId="0" sldId="261"/>
        </pc:sldMkLst>
        <pc:spChg chg="mod">
          <ac:chgData name="Jack Cascione" userId="e8bbc57005478930" providerId="LiveId" clId="{1A861C7C-2F07-4BC7-B52B-EF489C6332D2}" dt="2022-05-29T22:55:02.393" v="2385" actId="1076"/>
          <ac:spMkLst>
            <pc:docMk/>
            <pc:sldMk cId="0" sldId="261"/>
            <ac:spMk id="1026" creationId="{00000000-0000-0000-0000-000000000000}"/>
          </ac:spMkLst>
        </pc:spChg>
        <pc:graphicFrameChg chg="mod modGraphic">
          <ac:chgData name="Jack Cascione" userId="e8bbc57005478930" providerId="LiveId" clId="{1A861C7C-2F07-4BC7-B52B-EF489C6332D2}" dt="2022-05-29T23:14:42.485" v="2537" actId="1076"/>
          <ac:graphicFrameMkLst>
            <pc:docMk/>
            <pc:sldMk cId="0" sldId="261"/>
            <ac:graphicFrameMk id="2" creationId="{00000000-0000-0000-0000-000000000000}"/>
          </ac:graphicFrameMkLst>
        </pc:graphicFrameChg>
        <pc:graphicFrameChg chg="add del">
          <ac:chgData name="Jack Cascione" userId="e8bbc57005478930" providerId="LiveId" clId="{1A861C7C-2F07-4BC7-B52B-EF489C6332D2}" dt="2022-05-29T22:51:18.873" v="2364" actId="3680"/>
          <ac:graphicFrameMkLst>
            <pc:docMk/>
            <pc:sldMk cId="0" sldId="261"/>
            <ac:graphicFrameMk id="3" creationId="{6A75C729-F7FF-E61C-8689-672687BEB482}"/>
          </ac:graphicFrameMkLst>
        </pc:graphicFrameChg>
        <pc:graphicFrameChg chg="add del mod modGraphic">
          <ac:chgData name="Jack Cascione" userId="e8bbc57005478930" providerId="LiveId" clId="{1A861C7C-2F07-4BC7-B52B-EF489C6332D2}" dt="2022-05-29T22:54:59.939" v="2384" actId="3680"/>
          <ac:graphicFrameMkLst>
            <pc:docMk/>
            <pc:sldMk cId="0" sldId="261"/>
            <ac:graphicFrameMk id="4" creationId="{46BC4DF9-751B-881C-8EB5-CAEFB59F73B3}"/>
          </ac:graphicFrameMkLst>
        </pc:graphicFrameChg>
      </pc:sldChg>
      <pc:sldChg chg="modSp mod">
        <pc:chgData name="Jack Cascione" userId="e8bbc57005478930" providerId="LiveId" clId="{1A861C7C-2F07-4BC7-B52B-EF489C6332D2}" dt="2022-06-02T04:25:33.270" v="4955" actId="113"/>
        <pc:sldMkLst>
          <pc:docMk/>
          <pc:sldMk cId="0" sldId="262"/>
        </pc:sldMkLst>
        <pc:graphicFrameChg chg="modGraphic">
          <ac:chgData name="Jack Cascione" userId="e8bbc57005478930" providerId="LiveId" clId="{1A861C7C-2F07-4BC7-B52B-EF489C6332D2}" dt="2022-06-02T04:25:33.270" v="4955" actId="113"/>
          <ac:graphicFrameMkLst>
            <pc:docMk/>
            <pc:sldMk cId="0" sldId="262"/>
            <ac:graphicFrameMk id="3" creationId="{00000000-0000-0000-0000-000000000000}"/>
          </ac:graphicFrameMkLst>
        </pc:graphicFrameChg>
        <pc:graphicFrameChg chg="modGraphic">
          <ac:chgData name="Jack Cascione" userId="e8bbc57005478930" providerId="LiveId" clId="{1A861C7C-2F07-4BC7-B52B-EF489C6332D2}" dt="2022-06-02T04:25:19.354" v="4954" actId="113"/>
          <ac:graphicFrameMkLst>
            <pc:docMk/>
            <pc:sldMk cId="0" sldId="262"/>
            <ac:graphicFrameMk id="4" creationId="{00000000-0000-0000-0000-000000000000}"/>
          </ac:graphicFrameMkLst>
        </pc:graphicFrameChg>
      </pc:sldChg>
      <pc:sldChg chg="modSp">
        <pc:chgData name="Jack Cascione" userId="e8bbc57005478930" providerId="LiveId" clId="{1A861C7C-2F07-4BC7-B52B-EF489C6332D2}" dt="2022-05-26T22:08:12.184" v="1494"/>
        <pc:sldMkLst>
          <pc:docMk/>
          <pc:sldMk cId="0" sldId="264"/>
        </pc:sldMkLst>
        <pc:spChg chg="mod">
          <ac:chgData name="Jack Cascione" userId="e8bbc57005478930" providerId="LiveId" clId="{1A861C7C-2F07-4BC7-B52B-EF489C6332D2}" dt="2022-05-26T22:08:12.184" v="1494"/>
          <ac:spMkLst>
            <pc:docMk/>
            <pc:sldMk cId="0" sldId="264"/>
            <ac:spMk id="21506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6T21:37:51.043" v="1479" actId="403"/>
        <pc:sldMkLst>
          <pc:docMk/>
          <pc:sldMk cId="0" sldId="265"/>
        </pc:sldMkLst>
        <pc:spChg chg="mod">
          <ac:chgData name="Jack Cascione" userId="e8bbc57005478930" providerId="LiveId" clId="{1A861C7C-2F07-4BC7-B52B-EF489C6332D2}" dt="2022-05-26T21:37:51.043" v="1479" actId="403"/>
          <ac:spMkLst>
            <pc:docMk/>
            <pc:sldMk cId="0" sldId="265"/>
            <ac:spMk id="22529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66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66"/>
            <ac:spMk id="23553" creationId="{00000000-0000-0000-0000-000000000000}"/>
          </ac:spMkLst>
        </pc:spChg>
      </pc:sldChg>
      <pc:sldChg chg="modSp ord">
        <pc:chgData name="Jack Cascione" userId="e8bbc57005478930" providerId="LiveId" clId="{1A861C7C-2F07-4BC7-B52B-EF489C6332D2}" dt="2022-05-27T21:39:29.560" v="1914"/>
        <pc:sldMkLst>
          <pc:docMk/>
          <pc:sldMk cId="0" sldId="267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67"/>
            <ac:spMk id="24577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68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68"/>
            <ac:spMk id="25601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69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69"/>
            <ac:spMk id="266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2T04:26:34.348" v="4960" actId="6549"/>
        <pc:sldMkLst>
          <pc:docMk/>
          <pc:sldMk cId="0" sldId="270"/>
        </pc:sldMkLst>
        <pc:spChg chg="mod">
          <ac:chgData name="Jack Cascione" userId="e8bbc57005478930" providerId="LiveId" clId="{1A861C7C-2F07-4BC7-B52B-EF489C6332D2}" dt="2022-06-02T04:26:34.348" v="4960" actId="6549"/>
          <ac:spMkLst>
            <pc:docMk/>
            <pc:sldMk cId="0" sldId="270"/>
            <ac:spMk id="27649" creationId="{00000000-0000-0000-0000-000000000000}"/>
          </ac:spMkLst>
        </pc:spChg>
      </pc:sldChg>
      <pc:sldChg chg="modSp ord">
        <pc:chgData name="Jack Cascione" userId="e8bbc57005478930" providerId="LiveId" clId="{1A861C7C-2F07-4BC7-B52B-EF489C6332D2}" dt="2022-06-03T03:55:49.932" v="5384"/>
        <pc:sldMkLst>
          <pc:docMk/>
          <pc:sldMk cId="0" sldId="272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72"/>
            <ac:spMk id="29697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75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75"/>
            <ac:spMk id="32769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76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76"/>
            <ac:spMk id="33793" creationId="{00000000-0000-0000-0000-000000000000}"/>
          </ac:spMkLst>
        </pc:spChg>
      </pc:sldChg>
      <pc:sldChg chg="modSp del">
        <pc:chgData name="Jack Cascione" userId="e8bbc57005478930" providerId="LiveId" clId="{1A861C7C-2F07-4BC7-B52B-EF489C6332D2}" dt="2022-06-02T04:38:43.876" v="4979" actId="2696"/>
        <pc:sldMkLst>
          <pc:docMk/>
          <pc:sldMk cId="2861960938" sldId="278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2861960938" sldId="278"/>
            <ac:spMk id="34817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0:27:28.671" v="3458" actId="403"/>
        <pc:sldMkLst>
          <pc:docMk/>
          <pc:sldMk cId="0" sldId="279"/>
        </pc:sldMkLst>
        <pc:spChg chg="mod">
          <ac:chgData name="Jack Cascione" userId="e8bbc57005478930" providerId="LiveId" clId="{1A861C7C-2F07-4BC7-B52B-EF489C6332D2}" dt="2022-05-30T00:27:28.671" v="3458" actId="403"/>
          <ac:spMkLst>
            <pc:docMk/>
            <pc:sldMk cId="0" sldId="279"/>
            <ac:spMk id="3686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6T22:22:31.510" v="1530" actId="1076"/>
        <pc:sldMkLst>
          <pc:docMk/>
          <pc:sldMk cId="0" sldId="281"/>
        </pc:sldMkLst>
        <pc:spChg chg="mod">
          <ac:chgData name="Jack Cascione" userId="e8bbc57005478930" providerId="LiveId" clId="{1A861C7C-2F07-4BC7-B52B-EF489C6332D2}" dt="2022-05-26T22:22:31.510" v="1530" actId="1076"/>
          <ac:spMkLst>
            <pc:docMk/>
            <pc:sldMk cId="0" sldId="281"/>
            <ac:spMk id="38913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1T03:18:01.817" v="4823" actId="313"/>
        <pc:sldMkLst>
          <pc:docMk/>
          <pc:sldMk cId="0" sldId="282"/>
        </pc:sldMkLst>
        <pc:spChg chg="mod">
          <ac:chgData name="Jack Cascione" userId="e8bbc57005478930" providerId="LiveId" clId="{1A861C7C-2F07-4BC7-B52B-EF489C6332D2}" dt="2022-06-01T03:18:01.817" v="4823" actId="313"/>
          <ac:spMkLst>
            <pc:docMk/>
            <pc:sldMk cId="0" sldId="282"/>
            <ac:spMk id="39937" creationId="{00000000-0000-0000-0000-000000000000}"/>
          </ac:spMkLst>
        </pc:spChg>
      </pc:sldChg>
      <pc:sldChg chg="modSp mod ord">
        <pc:chgData name="Jack Cascione" userId="e8bbc57005478930" providerId="LiveId" clId="{1A861C7C-2F07-4BC7-B52B-EF489C6332D2}" dt="2022-06-02T14:04:24.810" v="4997"/>
        <pc:sldMkLst>
          <pc:docMk/>
          <pc:sldMk cId="0" sldId="283"/>
        </pc:sldMkLst>
        <pc:spChg chg="mod">
          <ac:chgData name="Jack Cascione" userId="e8bbc57005478930" providerId="LiveId" clId="{1A861C7C-2F07-4BC7-B52B-EF489C6332D2}" dt="2022-05-29T23:49:14.854" v="2740" actId="403"/>
          <ac:spMkLst>
            <pc:docMk/>
            <pc:sldMk cId="0" sldId="283"/>
            <ac:spMk id="40961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9T23:49:42.157" v="2743" actId="403"/>
        <pc:sldMkLst>
          <pc:docMk/>
          <pc:sldMk cId="0" sldId="284"/>
        </pc:sldMkLst>
        <pc:spChg chg="mod">
          <ac:chgData name="Jack Cascione" userId="e8bbc57005478930" providerId="LiveId" clId="{1A861C7C-2F07-4BC7-B52B-EF489C6332D2}" dt="2022-05-29T23:49:42.157" v="2743" actId="403"/>
          <ac:spMkLst>
            <pc:docMk/>
            <pc:sldMk cId="0" sldId="284"/>
            <ac:spMk id="41985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85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85"/>
            <ac:spMk id="43009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286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286"/>
            <ac:spMk id="44033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9T12:40:55.319" v="2319" actId="207"/>
        <pc:sldMkLst>
          <pc:docMk/>
          <pc:sldMk cId="0" sldId="287"/>
        </pc:sldMkLst>
        <pc:spChg chg="mod">
          <ac:chgData name="Jack Cascione" userId="e8bbc57005478930" providerId="LiveId" clId="{1A861C7C-2F07-4BC7-B52B-EF489C6332D2}" dt="2022-05-29T12:40:55.319" v="2319" actId="207"/>
          <ac:spMkLst>
            <pc:docMk/>
            <pc:sldMk cId="0" sldId="287"/>
            <ac:spMk id="45057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2673682664" sldId="288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2673682664" sldId="288"/>
            <ac:spMk id="2" creationId="{4DC80C9B-FD2D-4274-BD0C-8B21CB7E0423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1435588087" sldId="289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1435588087" sldId="289"/>
            <ac:spMk id="2" creationId="{D7A90CB0-4D4F-4ADA-9A09-31E6CA90DED1}"/>
          </ac:spMkLst>
        </pc:spChg>
      </pc:sldChg>
      <pc:sldChg chg="modSp add mod ord">
        <pc:chgData name="Jack Cascione" userId="e8bbc57005478930" providerId="LiveId" clId="{1A861C7C-2F07-4BC7-B52B-EF489C6332D2}" dt="2022-06-02T04:29:10.909" v="4961" actId="20577"/>
        <pc:sldMkLst>
          <pc:docMk/>
          <pc:sldMk cId="2906156668" sldId="308"/>
        </pc:sldMkLst>
        <pc:spChg chg="mod">
          <ac:chgData name="Jack Cascione" userId="e8bbc57005478930" providerId="LiveId" clId="{1A861C7C-2F07-4BC7-B52B-EF489C6332D2}" dt="2022-06-02T04:29:10.909" v="4961" actId="20577"/>
          <ac:spMkLst>
            <pc:docMk/>
            <pc:sldMk cId="2906156668" sldId="308"/>
            <ac:spMk id="68609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0:38:54.998" v="3477" actId="1076"/>
        <pc:sldMkLst>
          <pc:docMk/>
          <pc:sldMk cId="0" sldId="309"/>
        </pc:sldMkLst>
        <pc:spChg chg="mod">
          <ac:chgData name="Jack Cascione" userId="e8bbc57005478930" providerId="LiveId" clId="{1A861C7C-2F07-4BC7-B52B-EF489C6332D2}" dt="2022-05-30T00:38:54.998" v="3477" actId="1076"/>
          <ac:spMkLst>
            <pc:docMk/>
            <pc:sldMk cId="0" sldId="309"/>
            <ac:spMk id="69633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10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10"/>
            <ac:spMk id="70657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11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11"/>
            <ac:spMk id="10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9T23:49:21.649" v="2742" actId="403"/>
        <pc:sldMkLst>
          <pc:docMk/>
          <pc:sldMk cId="0" sldId="318"/>
        </pc:sldMkLst>
        <pc:spChg chg="mod">
          <ac:chgData name="Jack Cascione" userId="e8bbc57005478930" providerId="LiveId" clId="{1A861C7C-2F07-4BC7-B52B-EF489C6332D2}" dt="2022-05-29T23:49:21.649" v="2742" actId="403"/>
          <ac:spMkLst>
            <pc:docMk/>
            <pc:sldMk cId="0" sldId="318"/>
            <ac:spMk id="10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2:32:42.884" v="3695" actId="403"/>
        <pc:sldMkLst>
          <pc:docMk/>
          <pc:sldMk cId="0" sldId="320"/>
        </pc:sldMkLst>
        <pc:spChg chg="mod">
          <ac:chgData name="Jack Cascione" userId="e8bbc57005478930" providerId="LiveId" clId="{1A861C7C-2F07-4BC7-B52B-EF489C6332D2}" dt="2022-05-30T02:32:42.884" v="3695" actId="403"/>
          <ac:spMkLst>
            <pc:docMk/>
            <pc:sldMk cId="0" sldId="320"/>
            <ac:spMk id="2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2T21:31:41.702" v="5191" actId="113"/>
        <pc:sldMkLst>
          <pc:docMk/>
          <pc:sldMk cId="2002898048" sldId="321"/>
        </pc:sldMkLst>
        <pc:spChg chg="mod">
          <ac:chgData name="Jack Cascione" userId="e8bbc57005478930" providerId="LiveId" clId="{1A861C7C-2F07-4BC7-B52B-EF489C6332D2}" dt="2022-06-02T21:31:41.702" v="5191" actId="113"/>
          <ac:spMkLst>
            <pc:docMk/>
            <pc:sldMk cId="2002898048" sldId="321"/>
            <ac:spMk id="4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2T14:00:54.367" v="4990" actId="14100"/>
        <pc:sldMkLst>
          <pc:docMk/>
          <pc:sldMk cId="0" sldId="324"/>
        </pc:sldMkLst>
        <pc:spChg chg="mod">
          <ac:chgData name="Jack Cascione" userId="e8bbc57005478930" providerId="LiveId" clId="{1A861C7C-2F07-4BC7-B52B-EF489C6332D2}" dt="2022-06-02T14:00:54.367" v="4990" actId="14100"/>
          <ac:spMkLst>
            <pc:docMk/>
            <pc:sldMk cId="0" sldId="324"/>
            <ac:spMk id="10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2:31:35.377" v="3689" actId="403"/>
        <pc:sldMkLst>
          <pc:docMk/>
          <pc:sldMk cId="0" sldId="325"/>
        </pc:sldMkLst>
        <pc:spChg chg="mod">
          <ac:chgData name="Jack Cascione" userId="e8bbc57005478930" providerId="LiveId" clId="{1A861C7C-2F07-4BC7-B52B-EF489C6332D2}" dt="2022-05-30T02:31:35.377" v="3689" actId="403"/>
          <ac:spMkLst>
            <pc:docMk/>
            <pc:sldMk cId="0" sldId="325"/>
            <ac:spMk id="79873" creationId="{00000000-0000-0000-0000-000000000000}"/>
          </ac:spMkLst>
        </pc:spChg>
      </pc:sldChg>
      <pc:sldChg chg="add">
        <pc:chgData name="Jack Cascione" userId="e8bbc57005478930" providerId="LiveId" clId="{1A861C7C-2F07-4BC7-B52B-EF489C6332D2}" dt="2022-06-03T03:52:56.893" v="5379"/>
        <pc:sldMkLst>
          <pc:docMk/>
          <pc:sldMk cId="3950744526" sldId="326"/>
        </pc:sldMkLst>
      </pc:sldChg>
      <pc:sldChg chg="modSp del mod ord">
        <pc:chgData name="Jack Cascione" userId="e8bbc57005478930" providerId="LiveId" clId="{1A861C7C-2F07-4BC7-B52B-EF489C6332D2}" dt="2022-06-03T03:51:12.773" v="5378" actId="2696"/>
        <pc:sldMkLst>
          <pc:docMk/>
          <pc:sldMk cId="3950744526" sldId="326"/>
        </pc:sldMkLst>
        <pc:spChg chg="mod">
          <ac:chgData name="Jack Cascione" userId="e8bbc57005478930" providerId="LiveId" clId="{1A861C7C-2F07-4BC7-B52B-EF489C6332D2}" dt="2022-05-28T03:23:17.691" v="2297" actId="403"/>
          <ac:spMkLst>
            <pc:docMk/>
            <pc:sldMk cId="3950744526" sldId="326"/>
            <ac:spMk id="80898" creationId="{00000000-0000-0000-0000-000000000000}"/>
          </ac:spMkLst>
        </pc:spChg>
      </pc:sldChg>
      <pc:sldChg chg="modSp add del mod">
        <pc:chgData name="Jack Cascione" userId="e8bbc57005478930" providerId="LiveId" clId="{1A861C7C-2F07-4BC7-B52B-EF489C6332D2}" dt="2022-06-03T03:51:12.773" v="5378" actId="2696"/>
        <pc:sldMkLst>
          <pc:docMk/>
          <pc:sldMk cId="2178090666" sldId="327"/>
        </pc:sldMkLst>
        <pc:spChg chg="mod">
          <ac:chgData name="Jack Cascione" userId="e8bbc57005478930" providerId="LiveId" clId="{1A861C7C-2F07-4BC7-B52B-EF489C6332D2}" dt="2022-05-27T17:07:49.529" v="1838" actId="403"/>
          <ac:spMkLst>
            <pc:docMk/>
            <pc:sldMk cId="2178090666" sldId="327"/>
            <ac:spMk id="81921" creationId="{00000000-0000-0000-0000-000000000000}"/>
          </ac:spMkLst>
        </pc:spChg>
      </pc:sldChg>
      <pc:sldChg chg="add">
        <pc:chgData name="Jack Cascione" userId="e8bbc57005478930" providerId="LiveId" clId="{1A861C7C-2F07-4BC7-B52B-EF489C6332D2}" dt="2022-06-03T03:52:56.893" v="5379"/>
        <pc:sldMkLst>
          <pc:docMk/>
          <pc:sldMk cId="2178090666" sldId="327"/>
        </pc:sldMkLst>
      </pc:sldChg>
      <pc:sldChg chg="add ord">
        <pc:chgData name="Jack Cascione" userId="e8bbc57005478930" providerId="LiveId" clId="{1A861C7C-2F07-4BC7-B52B-EF489C6332D2}" dt="2022-06-02T21:41:25.870" v="5223"/>
        <pc:sldMkLst>
          <pc:docMk/>
          <pc:sldMk cId="231629535" sldId="328"/>
        </pc:sldMkLst>
      </pc:sldChg>
      <pc:sldChg chg="modSp del mod">
        <pc:chgData name="Jack Cascione" userId="e8bbc57005478930" providerId="LiveId" clId="{1A861C7C-2F07-4BC7-B52B-EF489C6332D2}" dt="2022-06-02T21:27:31.682" v="5183" actId="2696"/>
        <pc:sldMkLst>
          <pc:docMk/>
          <pc:sldMk cId="231629535" sldId="328"/>
        </pc:sldMkLst>
        <pc:spChg chg="mod">
          <ac:chgData name="Jack Cascione" userId="e8bbc57005478930" providerId="LiveId" clId="{1A861C7C-2F07-4BC7-B52B-EF489C6332D2}" dt="2022-05-28T03:23:45.974" v="2300" actId="1076"/>
          <ac:spMkLst>
            <pc:docMk/>
            <pc:sldMk cId="231629535" sldId="328"/>
            <ac:spMk id="2" creationId="{00000000-0000-0000-0000-000000000000}"/>
          </ac:spMkLst>
        </pc:spChg>
      </pc:sldChg>
      <pc:sldChg chg="add ord">
        <pc:chgData name="Jack Cascione" userId="e8bbc57005478930" providerId="LiveId" clId="{1A861C7C-2F07-4BC7-B52B-EF489C6332D2}" dt="2022-06-02T04:37:10.076" v="4978"/>
        <pc:sldMkLst>
          <pc:docMk/>
          <pc:sldMk cId="3485540233" sldId="329"/>
        </pc:sldMkLst>
        <pc:spChg chg="mod">
          <ac:chgData name="Jack Cascione" userId="e8bbc57005478930" providerId="LiveId" clId="{1A861C7C-2F07-4BC7-B52B-EF489C6332D2}" dt="2022-05-30T00:48:14.720" v="3501" actId="20577"/>
          <ac:spMkLst>
            <pc:docMk/>
            <pc:sldMk cId="3485540233" sldId="329"/>
            <ac:spMk id="82945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32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32"/>
            <ac:spMk id="87041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33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33"/>
            <ac:spMk id="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34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34"/>
            <ac:spMk id="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35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35"/>
            <ac:spMk id="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36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36"/>
            <ac:spMk id="89090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37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37"/>
            <ac:spMk id="92162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9T23:53:32.485" v="2760" actId="1076"/>
        <pc:sldMkLst>
          <pc:docMk/>
          <pc:sldMk cId="0" sldId="341"/>
        </pc:sldMkLst>
        <pc:spChg chg="mod">
          <ac:chgData name="Jack Cascione" userId="e8bbc57005478930" providerId="LiveId" clId="{1A861C7C-2F07-4BC7-B52B-EF489C6332D2}" dt="2022-05-29T23:53:32.485" v="2760" actId="1076"/>
          <ac:spMkLst>
            <pc:docMk/>
            <pc:sldMk cId="0" sldId="341"/>
            <ac:spMk id="3" creationId="{5A31C081-DC19-4821-9549-D4CC492AC909}"/>
          </ac:spMkLst>
        </pc:spChg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41"/>
            <ac:spMk id="4" creationId="{69236EBA-63DA-4289-A2AD-456A55A8DEDA}"/>
          </ac:spMkLst>
        </pc:spChg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41"/>
            <ac:spMk id="1025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42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42"/>
            <ac:spMk id="10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9T23:25:37.225" v="2545" actId="403"/>
        <pc:sldMkLst>
          <pc:docMk/>
          <pc:sldMk cId="0" sldId="343"/>
        </pc:sldMkLst>
        <pc:spChg chg="mod">
          <ac:chgData name="Jack Cascione" userId="e8bbc57005478930" providerId="LiveId" clId="{1A861C7C-2F07-4BC7-B52B-EF489C6332D2}" dt="2022-05-29T23:25:37.225" v="2545" actId="403"/>
          <ac:spMkLst>
            <pc:docMk/>
            <pc:sldMk cId="0" sldId="343"/>
            <ac:spMk id="2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9T23:36:42.351" v="2629" actId="6549"/>
        <pc:sldMkLst>
          <pc:docMk/>
          <pc:sldMk cId="0" sldId="344"/>
        </pc:sldMkLst>
        <pc:spChg chg="mod">
          <ac:chgData name="Jack Cascione" userId="e8bbc57005478930" providerId="LiveId" clId="{1A861C7C-2F07-4BC7-B52B-EF489C6332D2}" dt="2022-05-29T23:36:42.351" v="2629" actId="6549"/>
          <ac:spMkLst>
            <pc:docMk/>
            <pc:sldMk cId="0" sldId="344"/>
            <ac:spMk id="5734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0:24:44.430" v="3451" actId="1076"/>
        <pc:sldMkLst>
          <pc:docMk/>
          <pc:sldMk cId="0" sldId="345"/>
        </pc:sldMkLst>
        <pc:spChg chg="mod">
          <ac:chgData name="Jack Cascione" userId="e8bbc57005478930" providerId="LiveId" clId="{1A861C7C-2F07-4BC7-B52B-EF489C6332D2}" dt="2022-05-30T00:24:44.430" v="3451" actId="1076"/>
          <ac:spMkLst>
            <pc:docMk/>
            <pc:sldMk cId="0" sldId="345"/>
            <ac:spMk id="10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7T23:31:06.335" v="2112" actId="14734"/>
        <pc:sldMkLst>
          <pc:docMk/>
          <pc:sldMk cId="2073370563" sldId="346"/>
        </pc:sldMkLst>
        <pc:graphicFrameChg chg="mod modGraphic">
          <ac:chgData name="Jack Cascione" userId="e8bbc57005478930" providerId="LiveId" clId="{1A861C7C-2F07-4BC7-B52B-EF489C6332D2}" dt="2022-05-27T23:30:26.233" v="2106" actId="403"/>
          <ac:graphicFrameMkLst>
            <pc:docMk/>
            <pc:sldMk cId="2073370563" sldId="346"/>
            <ac:graphicFrameMk id="6" creationId="{00000000-0000-0000-0000-000000000000}"/>
          </ac:graphicFrameMkLst>
        </pc:graphicFrameChg>
        <pc:graphicFrameChg chg="mod modGraphic">
          <ac:chgData name="Jack Cascione" userId="e8bbc57005478930" providerId="LiveId" clId="{1A861C7C-2F07-4BC7-B52B-EF489C6332D2}" dt="2022-05-27T23:31:06.335" v="2112" actId="14734"/>
          <ac:graphicFrameMkLst>
            <pc:docMk/>
            <pc:sldMk cId="2073370563" sldId="346"/>
            <ac:graphicFrameMk id="10" creationId="{00000000-0000-0000-0000-000000000000}"/>
          </ac:graphicFrameMkLst>
        </pc:graphicFrameChg>
      </pc:sldChg>
      <pc:sldChg chg="modSp mod">
        <pc:chgData name="Jack Cascione" userId="e8bbc57005478930" providerId="LiveId" clId="{1A861C7C-2F07-4BC7-B52B-EF489C6332D2}" dt="2022-05-27T23:32:53.845" v="2114" actId="207"/>
        <pc:sldMkLst>
          <pc:docMk/>
          <pc:sldMk cId="3372182263" sldId="347"/>
        </pc:sldMkLst>
        <pc:graphicFrameChg chg="mod modGraphic">
          <ac:chgData name="Jack Cascione" userId="e8bbc57005478930" providerId="LiveId" clId="{1A861C7C-2F07-4BC7-B52B-EF489C6332D2}" dt="2022-05-27T23:32:53.845" v="2114" actId="207"/>
          <ac:graphicFrameMkLst>
            <pc:docMk/>
            <pc:sldMk cId="3372182263" sldId="347"/>
            <ac:graphicFrameMk id="4" creationId="{00000000-0000-0000-0000-000000000000}"/>
          </ac:graphicFrameMkLst>
        </pc:graphicFrameChg>
        <pc:graphicFrameChg chg="mod modGraphic">
          <ac:chgData name="Jack Cascione" userId="e8bbc57005478930" providerId="LiveId" clId="{1A861C7C-2F07-4BC7-B52B-EF489C6332D2}" dt="2022-05-27T23:29:15.736" v="2098" actId="14734"/>
          <ac:graphicFrameMkLst>
            <pc:docMk/>
            <pc:sldMk cId="3372182263" sldId="347"/>
            <ac:graphicFrameMk id="5" creationId="{00000000-0000-0000-0000-000000000000}"/>
          </ac:graphicFrameMkLst>
        </pc:graphicFrameChg>
      </pc:sldChg>
      <pc:sldChg chg="modSp mod">
        <pc:chgData name="Jack Cascione" userId="e8bbc57005478930" providerId="LiveId" clId="{1A861C7C-2F07-4BC7-B52B-EF489C6332D2}" dt="2022-05-27T23:42:35.161" v="2161" actId="1076"/>
        <pc:sldMkLst>
          <pc:docMk/>
          <pc:sldMk cId="1772788982" sldId="348"/>
        </pc:sldMkLst>
        <pc:spChg chg="mod">
          <ac:chgData name="Jack Cascione" userId="e8bbc57005478930" providerId="LiveId" clId="{1A861C7C-2F07-4BC7-B52B-EF489C6332D2}" dt="2022-05-27T23:42:35.161" v="2161" actId="1076"/>
          <ac:spMkLst>
            <pc:docMk/>
            <pc:sldMk cId="1772788982" sldId="348"/>
            <ac:spMk id="3" creationId="{00000000-0000-0000-0000-000000000000}"/>
          </ac:spMkLst>
        </pc:spChg>
        <pc:graphicFrameChg chg="mod modGraphic">
          <ac:chgData name="Jack Cascione" userId="e8bbc57005478930" providerId="LiveId" clId="{1A861C7C-2F07-4BC7-B52B-EF489C6332D2}" dt="2022-05-27T23:42:21.259" v="2160" actId="14734"/>
          <ac:graphicFrameMkLst>
            <pc:docMk/>
            <pc:sldMk cId="1772788982" sldId="348"/>
            <ac:graphicFrameMk id="4" creationId="{00000000-0000-0000-0000-000000000000}"/>
          </ac:graphicFrameMkLst>
        </pc:graphicFrameChg>
      </pc:sldChg>
      <pc:sldChg chg="modSp mod">
        <pc:chgData name="Jack Cascione" userId="e8bbc57005478930" providerId="LiveId" clId="{1A861C7C-2F07-4BC7-B52B-EF489C6332D2}" dt="2022-06-02T14:14:30.269" v="5024" actId="14100"/>
        <pc:sldMkLst>
          <pc:docMk/>
          <pc:sldMk cId="0" sldId="351"/>
        </pc:sldMkLst>
        <pc:spChg chg="mod">
          <ac:chgData name="Jack Cascione" userId="e8bbc57005478930" providerId="LiveId" clId="{1A861C7C-2F07-4BC7-B52B-EF489C6332D2}" dt="2022-06-02T14:14:30.269" v="5024" actId="14100"/>
          <ac:spMkLst>
            <pc:docMk/>
            <pc:sldMk cId="0" sldId="351"/>
            <ac:spMk id="51201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0:36:43.523" v="3474" actId="403"/>
        <pc:sldMkLst>
          <pc:docMk/>
          <pc:sldMk cId="0" sldId="352"/>
        </pc:sldMkLst>
        <pc:spChg chg="mod">
          <ac:chgData name="Jack Cascione" userId="e8bbc57005478930" providerId="LiveId" clId="{1A861C7C-2F07-4BC7-B52B-EF489C6332D2}" dt="2022-05-30T00:36:43.523" v="3474" actId="403"/>
          <ac:spMkLst>
            <pc:docMk/>
            <pc:sldMk cId="0" sldId="352"/>
            <ac:spMk id="48129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53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53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54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54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2.184" v="1494"/>
        <pc:sldMkLst>
          <pc:docMk/>
          <pc:sldMk cId="0" sldId="355"/>
        </pc:sldMkLst>
        <pc:spChg chg="mod">
          <ac:chgData name="Jack Cascione" userId="e8bbc57005478930" providerId="LiveId" clId="{1A861C7C-2F07-4BC7-B52B-EF489C6332D2}" dt="2022-05-26T22:08:12.184" v="1494"/>
          <ac:spMkLst>
            <pc:docMk/>
            <pc:sldMk cId="0" sldId="355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56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56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57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57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58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58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59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59"/>
            <ac:spMk id="92162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60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60"/>
            <ac:spMk id="10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1T00:59:16.391" v="3697" actId="1076"/>
        <pc:sldMkLst>
          <pc:docMk/>
          <pc:sldMk cId="0" sldId="361"/>
        </pc:sldMkLst>
        <pc:graphicFrameChg chg="mod">
          <ac:chgData name="Jack Cascione" userId="e8bbc57005478930" providerId="LiveId" clId="{1A861C7C-2F07-4BC7-B52B-EF489C6332D2}" dt="2022-06-01T00:59:11.565" v="3696" actId="1076"/>
          <ac:graphicFrameMkLst>
            <pc:docMk/>
            <pc:sldMk cId="0" sldId="361"/>
            <ac:graphicFrameMk id="3" creationId="{00000000-0000-0000-0000-000000000000}"/>
          </ac:graphicFrameMkLst>
        </pc:graphicFrameChg>
        <pc:picChg chg="mod">
          <ac:chgData name="Jack Cascione" userId="e8bbc57005478930" providerId="LiveId" clId="{1A861C7C-2F07-4BC7-B52B-EF489C6332D2}" dt="2022-06-01T00:59:16.391" v="3697" actId="1076"/>
          <ac:picMkLst>
            <pc:docMk/>
            <pc:sldMk cId="0" sldId="361"/>
            <ac:picMk id="2" creationId="{00000000-0000-0000-0000-000000000000}"/>
          </ac:picMkLst>
        </pc:picChg>
      </pc:sldChg>
      <pc:sldChg chg="modSp mod">
        <pc:chgData name="Jack Cascione" userId="e8bbc57005478930" providerId="LiveId" clId="{1A861C7C-2F07-4BC7-B52B-EF489C6332D2}" dt="2022-05-26T22:08:16.157" v="1495"/>
        <pc:sldMkLst>
          <pc:docMk/>
          <pc:sldMk cId="778506246" sldId="362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778506246" sldId="362"/>
            <ac:spMk id="3" creationId="{6FF85F90-095E-437B-ADE9-F771994F3F26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0" sldId="364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64"/>
            <ac:spMk id="46081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30T00:36:03.155" v="3472" actId="403"/>
        <pc:sldMkLst>
          <pc:docMk/>
          <pc:sldMk cId="0" sldId="365"/>
        </pc:sldMkLst>
        <pc:spChg chg="mod">
          <ac:chgData name="Jack Cascione" userId="e8bbc57005478930" providerId="LiveId" clId="{1A861C7C-2F07-4BC7-B52B-EF489C6332D2}" dt="2022-05-30T00:36:03.155" v="3472" actId="403"/>
          <ac:spMkLst>
            <pc:docMk/>
            <pc:sldMk cId="0" sldId="365"/>
            <ac:spMk id="4710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6T22:08:16.157" v="1495"/>
        <pc:sldMkLst>
          <pc:docMk/>
          <pc:sldMk cId="0" sldId="366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66"/>
            <ac:spMk id="49154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7T23:48:17.522" v="2169" actId="1076"/>
        <pc:sldMkLst>
          <pc:docMk/>
          <pc:sldMk cId="0" sldId="367"/>
        </pc:sldMkLst>
        <pc:spChg chg="mod">
          <ac:chgData name="Jack Cascione" userId="e8bbc57005478930" providerId="LiveId" clId="{1A861C7C-2F07-4BC7-B52B-EF489C6332D2}" dt="2022-05-27T23:48:17.522" v="2169" actId="1076"/>
          <ac:spMkLst>
            <pc:docMk/>
            <pc:sldMk cId="0" sldId="367"/>
            <ac:spMk id="5222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7T23:49:05.523" v="2171" actId="20577"/>
        <pc:sldMkLst>
          <pc:docMk/>
          <pc:sldMk cId="0" sldId="368"/>
        </pc:sldMkLst>
        <pc:spChg chg="mod">
          <ac:chgData name="Jack Cascione" userId="e8bbc57005478930" providerId="LiveId" clId="{1A861C7C-2F07-4BC7-B52B-EF489C6332D2}" dt="2022-05-27T23:49:05.523" v="2171" actId="20577"/>
          <ac:spMkLst>
            <pc:docMk/>
            <pc:sldMk cId="0" sldId="368"/>
            <ac:spMk id="54273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6T22:08:16.157" v="1495"/>
        <pc:sldMkLst>
          <pc:docMk/>
          <pc:sldMk cId="0" sldId="369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69"/>
            <ac:spMk id="55297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6T22:08:16.157" v="1495"/>
        <pc:sldMkLst>
          <pc:docMk/>
          <pc:sldMk cId="0" sldId="370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0" sldId="370"/>
            <ac:spMk id="1638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5-27T23:52:04.999" v="2180" actId="403"/>
        <pc:sldMkLst>
          <pc:docMk/>
          <pc:sldMk cId="552381283" sldId="371"/>
        </pc:sldMkLst>
        <pc:spChg chg="mod">
          <ac:chgData name="Jack Cascione" userId="e8bbc57005478930" providerId="LiveId" clId="{1A861C7C-2F07-4BC7-B52B-EF489C6332D2}" dt="2022-05-27T23:52:04.999" v="2180" actId="403"/>
          <ac:spMkLst>
            <pc:docMk/>
            <pc:sldMk cId="552381283" sldId="371"/>
            <ac:spMk id="61441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2877304939" sldId="372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2877304939" sldId="372"/>
            <ac:spMk id="62465" creationId="{00000000-0000-0000-0000-000000000000}"/>
          </ac:spMkLst>
        </pc:spChg>
      </pc:sldChg>
      <pc:sldChg chg="modSp del mod">
        <pc:chgData name="Jack Cascione" userId="e8bbc57005478930" providerId="LiveId" clId="{1A861C7C-2F07-4BC7-B52B-EF489C6332D2}" dt="2022-05-26T23:44:19.634" v="1694" actId="2696"/>
        <pc:sldMkLst>
          <pc:docMk/>
          <pc:sldMk cId="0" sldId="373"/>
        </pc:sldMkLst>
        <pc:spChg chg="mod">
          <ac:chgData name="Jack Cascione" userId="e8bbc57005478930" providerId="LiveId" clId="{1A861C7C-2F07-4BC7-B52B-EF489C6332D2}" dt="2022-05-26T23:42:16.352" v="1684" actId="21"/>
          <ac:spMkLst>
            <pc:docMk/>
            <pc:sldMk cId="0" sldId="373"/>
            <ac:spMk id="63489" creationId="{00000000-0000-0000-0000-000000000000}"/>
          </ac:spMkLst>
        </pc:spChg>
      </pc:sldChg>
      <pc:sldChg chg="add ord">
        <pc:chgData name="Jack Cascione" userId="e8bbc57005478930" providerId="LiveId" clId="{1A861C7C-2F07-4BC7-B52B-EF489C6332D2}" dt="2022-05-27T17:38:57.390" v="1909"/>
        <pc:sldMkLst>
          <pc:docMk/>
          <pc:sldMk cId="995270928" sldId="374"/>
        </pc:sldMkLst>
        <pc:spChg chg="mod">
          <ac:chgData name="Jack Cascione" userId="e8bbc57005478930" providerId="LiveId" clId="{1A861C7C-2F07-4BC7-B52B-EF489C6332D2}" dt="2022-05-27T17:30:50.142" v="1899" actId="403"/>
          <ac:spMkLst>
            <pc:docMk/>
            <pc:sldMk cId="995270928" sldId="374"/>
            <ac:spMk id="67585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2T15:06:31.640" v="5179" actId="207"/>
        <pc:sldMkLst>
          <pc:docMk/>
          <pc:sldMk cId="3076270031" sldId="375"/>
        </pc:sldMkLst>
        <pc:spChg chg="mod">
          <ac:chgData name="Jack Cascione" userId="e8bbc57005478930" providerId="LiveId" clId="{1A861C7C-2F07-4BC7-B52B-EF489C6332D2}" dt="2022-06-02T15:06:31.640" v="5179" actId="207"/>
          <ac:spMkLst>
            <pc:docMk/>
            <pc:sldMk cId="3076270031" sldId="375"/>
            <ac:spMk id="2" creationId="{25BD1B1A-A9FA-4FA7-9721-3DBAC332C62F}"/>
          </ac:spMkLst>
        </pc:spChg>
      </pc:sldChg>
      <pc:sldChg chg="modSp mod">
        <pc:chgData name="Jack Cascione" userId="e8bbc57005478930" providerId="LiveId" clId="{1A861C7C-2F07-4BC7-B52B-EF489C6332D2}" dt="2022-06-04T04:42:21.793" v="5437" actId="114"/>
        <pc:sldMkLst>
          <pc:docMk/>
          <pc:sldMk cId="991893971" sldId="377"/>
        </pc:sldMkLst>
        <pc:spChg chg="mod">
          <ac:chgData name="Jack Cascione" userId="e8bbc57005478930" providerId="LiveId" clId="{1A861C7C-2F07-4BC7-B52B-EF489C6332D2}" dt="2022-06-04T04:42:21.793" v="5437" actId="114"/>
          <ac:spMkLst>
            <pc:docMk/>
            <pc:sldMk cId="991893971" sldId="377"/>
            <ac:spMk id="23553" creationId="{00000000-0000-0000-0000-000000000000}"/>
          </ac:spMkLst>
        </pc:spChg>
      </pc:sldChg>
      <pc:sldChg chg="modSp mod">
        <pc:chgData name="Jack Cascione" userId="e8bbc57005478930" providerId="LiveId" clId="{1A861C7C-2F07-4BC7-B52B-EF489C6332D2}" dt="2022-06-02T04:31:34.889" v="4968" actId="207"/>
        <pc:sldMkLst>
          <pc:docMk/>
          <pc:sldMk cId="2900511098" sldId="378"/>
        </pc:sldMkLst>
        <pc:spChg chg="mod">
          <ac:chgData name="Jack Cascione" userId="e8bbc57005478930" providerId="LiveId" clId="{1A861C7C-2F07-4BC7-B52B-EF489C6332D2}" dt="2022-06-02T04:31:34.889" v="4968" actId="207"/>
          <ac:spMkLst>
            <pc:docMk/>
            <pc:sldMk cId="2900511098" sldId="378"/>
            <ac:spMk id="23553" creationId="{00000000-0000-0000-0000-000000000000}"/>
          </ac:spMkLst>
        </pc:spChg>
      </pc:sldChg>
      <pc:sldChg chg="modSp">
        <pc:chgData name="Jack Cascione" userId="e8bbc57005478930" providerId="LiveId" clId="{1A861C7C-2F07-4BC7-B52B-EF489C6332D2}" dt="2022-05-26T22:08:12.184" v="1494"/>
        <pc:sldMkLst>
          <pc:docMk/>
          <pc:sldMk cId="443340494" sldId="379"/>
        </pc:sldMkLst>
        <pc:spChg chg="mod">
          <ac:chgData name="Jack Cascione" userId="e8bbc57005478930" providerId="LiveId" clId="{1A861C7C-2F07-4BC7-B52B-EF489C6332D2}" dt="2022-05-26T22:08:12.184" v="1494"/>
          <ac:spMkLst>
            <pc:docMk/>
            <pc:sldMk cId="443340494" sldId="379"/>
            <ac:spMk id="2" creationId="{D2B46496-5D2B-4C03-AFD2-EF5DF5661CD8}"/>
          </ac:spMkLst>
        </pc:spChg>
      </pc:sldChg>
      <pc:sldChg chg="modSp del">
        <pc:chgData name="Jack Cascione" userId="e8bbc57005478930" providerId="LiveId" clId="{1A861C7C-2F07-4BC7-B52B-EF489C6332D2}" dt="2022-05-27T17:16:06.395" v="1854" actId="2696"/>
        <pc:sldMkLst>
          <pc:docMk/>
          <pc:sldMk cId="3251780779" sldId="382"/>
        </pc:sldMkLst>
        <pc:spChg chg="mod">
          <ac:chgData name="Jack Cascione" userId="e8bbc57005478930" providerId="LiveId" clId="{1A861C7C-2F07-4BC7-B52B-EF489C6332D2}" dt="2022-05-26T22:08:12.184" v="1494"/>
          <ac:spMkLst>
            <pc:docMk/>
            <pc:sldMk cId="3251780779" sldId="382"/>
            <ac:spMk id="2" creationId="{A3579147-84BB-42F9-BF77-930330A459B3}"/>
          </ac:spMkLst>
        </pc:spChg>
      </pc:sldChg>
      <pc:sldChg chg="modSp add mod">
        <pc:chgData name="Jack Cascione" userId="e8bbc57005478930" providerId="LiveId" clId="{1A861C7C-2F07-4BC7-B52B-EF489C6332D2}" dt="2022-05-29T23:51:21.279" v="2747" actId="403"/>
        <pc:sldMkLst>
          <pc:docMk/>
          <pc:sldMk cId="3398187841" sldId="382"/>
        </pc:sldMkLst>
        <pc:spChg chg="mod">
          <ac:chgData name="Jack Cascione" userId="e8bbc57005478930" providerId="LiveId" clId="{1A861C7C-2F07-4BC7-B52B-EF489C6332D2}" dt="2022-05-29T23:51:21.279" v="2747" actId="403"/>
          <ac:spMkLst>
            <pc:docMk/>
            <pc:sldMk cId="3398187841" sldId="382"/>
            <ac:spMk id="2" creationId="{A3579147-84BB-42F9-BF77-930330A459B3}"/>
          </ac:spMkLst>
        </pc:spChg>
      </pc:sldChg>
      <pc:sldChg chg="modSp mod">
        <pc:chgData name="Jack Cascione" userId="e8bbc57005478930" providerId="LiveId" clId="{1A861C7C-2F07-4BC7-B52B-EF489C6332D2}" dt="2022-05-29T23:52:51.833" v="2754" actId="403"/>
        <pc:sldMkLst>
          <pc:docMk/>
          <pc:sldMk cId="3594511224" sldId="383"/>
        </pc:sldMkLst>
        <pc:spChg chg="mod">
          <ac:chgData name="Jack Cascione" userId="e8bbc57005478930" providerId="LiveId" clId="{1A861C7C-2F07-4BC7-B52B-EF489C6332D2}" dt="2022-05-29T23:52:51.833" v="2754" actId="403"/>
          <ac:spMkLst>
            <pc:docMk/>
            <pc:sldMk cId="3594511224" sldId="383"/>
            <ac:spMk id="2" creationId="{1AC5F1F2-7111-4EAE-93E8-E23B609AAFE7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4152385397" sldId="384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4152385397" sldId="384"/>
            <ac:spMk id="2" creationId="{30A7E697-35FE-40A8-9448-6FC4D5DFA6C7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1661876405" sldId="385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1661876405" sldId="385"/>
            <ac:spMk id="2" creationId="{A7874360-ACC3-49E8-B574-E720FCD9DD0C}"/>
          </ac:spMkLst>
        </pc:spChg>
      </pc:sldChg>
      <pc:sldChg chg="modSp">
        <pc:chgData name="Jack Cascione" userId="e8bbc57005478930" providerId="LiveId" clId="{1A861C7C-2F07-4BC7-B52B-EF489C6332D2}" dt="2022-05-26T22:08:12.184" v="1494"/>
        <pc:sldMkLst>
          <pc:docMk/>
          <pc:sldMk cId="3995726995" sldId="386"/>
        </pc:sldMkLst>
        <pc:spChg chg="mod">
          <ac:chgData name="Jack Cascione" userId="e8bbc57005478930" providerId="LiveId" clId="{1A861C7C-2F07-4BC7-B52B-EF489C6332D2}" dt="2022-05-26T22:08:12.184" v="1494"/>
          <ac:spMkLst>
            <pc:docMk/>
            <pc:sldMk cId="3995726995" sldId="386"/>
            <ac:spMk id="2" creationId="{9819B865-2F39-4975-9EB0-A062ADB07E38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2812063170" sldId="387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2812063170" sldId="387"/>
            <ac:spMk id="2" creationId="{6AE8A5B6-F7EB-4C57-A9D6-D3658FCEBC74}"/>
          </ac:spMkLst>
        </pc:spChg>
      </pc:sldChg>
      <pc:sldChg chg="modSp">
        <pc:chgData name="Jack Cascione" userId="e8bbc57005478930" providerId="LiveId" clId="{1A861C7C-2F07-4BC7-B52B-EF489C6332D2}" dt="2022-05-26T22:08:16.157" v="1495"/>
        <pc:sldMkLst>
          <pc:docMk/>
          <pc:sldMk cId="2384380609" sldId="389"/>
        </pc:sldMkLst>
        <pc:spChg chg="mod">
          <ac:chgData name="Jack Cascione" userId="e8bbc57005478930" providerId="LiveId" clId="{1A861C7C-2F07-4BC7-B52B-EF489C6332D2}" dt="2022-05-26T22:08:16.157" v="1495"/>
          <ac:spMkLst>
            <pc:docMk/>
            <pc:sldMk cId="2384380609" sldId="389"/>
            <ac:spMk id="2" creationId="{EC16AD49-5912-4715-BAED-97CEE6A6274F}"/>
          </ac:spMkLst>
        </pc:spChg>
      </pc:sldChg>
      <pc:sldChg chg="modSp mod">
        <pc:chgData name="Jack Cascione" userId="e8bbc57005478930" providerId="LiveId" clId="{1A861C7C-2F07-4BC7-B52B-EF489C6332D2}" dt="2022-06-01T03:04:46.162" v="4608" actId="207"/>
        <pc:sldMkLst>
          <pc:docMk/>
          <pc:sldMk cId="3892446941" sldId="390"/>
        </pc:sldMkLst>
        <pc:spChg chg="mod">
          <ac:chgData name="Jack Cascione" userId="e8bbc57005478930" providerId="LiveId" clId="{1A861C7C-2F07-4BC7-B52B-EF489C6332D2}" dt="2022-06-01T03:04:46.162" v="4608" actId="207"/>
          <ac:spMkLst>
            <pc:docMk/>
            <pc:sldMk cId="3892446941" sldId="390"/>
            <ac:spMk id="2" creationId="{9441C91D-88F3-41ED-843C-93C2AEC96739}"/>
          </ac:spMkLst>
        </pc:spChg>
      </pc:sldChg>
      <pc:sldChg chg="modSp mod">
        <pc:chgData name="Jack Cascione" userId="e8bbc57005478930" providerId="LiveId" clId="{1A861C7C-2F07-4BC7-B52B-EF489C6332D2}" dt="2022-05-30T00:08:59.681" v="2772" actId="403"/>
        <pc:sldMkLst>
          <pc:docMk/>
          <pc:sldMk cId="4075230122" sldId="391"/>
        </pc:sldMkLst>
        <pc:spChg chg="mod">
          <ac:chgData name="Jack Cascione" userId="e8bbc57005478930" providerId="LiveId" clId="{1A861C7C-2F07-4BC7-B52B-EF489C6332D2}" dt="2022-05-30T00:08:59.681" v="2772" actId="403"/>
          <ac:spMkLst>
            <pc:docMk/>
            <pc:sldMk cId="4075230122" sldId="391"/>
            <ac:spMk id="33793" creationId="{00000000-0000-0000-0000-000000000000}"/>
          </ac:spMkLst>
        </pc:spChg>
      </pc:sldChg>
      <pc:sldChg chg="addSp modSp new mod">
        <pc:chgData name="Jack Cascione" userId="e8bbc57005478930" providerId="LiveId" clId="{1A861C7C-2F07-4BC7-B52B-EF489C6332D2}" dt="2022-05-29T23:40:05.172" v="2677" actId="113"/>
        <pc:sldMkLst>
          <pc:docMk/>
          <pc:sldMk cId="634691121" sldId="392"/>
        </pc:sldMkLst>
        <pc:spChg chg="add mod">
          <ac:chgData name="Jack Cascione" userId="e8bbc57005478930" providerId="LiveId" clId="{1A861C7C-2F07-4BC7-B52B-EF489C6332D2}" dt="2022-05-29T23:40:05.172" v="2677" actId="113"/>
          <ac:spMkLst>
            <pc:docMk/>
            <pc:sldMk cId="634691121" sldId="392"/>
            <ac:spMk id="3" creationId="{F7D3002B-2C46-BD47-5834-93E1B2EA5DED}"/>
          </ac:spMkLst>
        </pc:spChg>
      </pc:sldChg>
      <pc:sldChg chg="addSp modSp new mod">
        <pc:chgData name="Jack Cascione" userId="e8bbc57005478930" providerId="LiveId" clId="{1A861C7C-2F07-4BC7-B52B-EF489C6332D2}" dt="2022-05-29T23:40:49.649" v="2689" actId="6549"/>
        <pc:sldMkLst>
          <pc:docMk/>
          <pc:sldMk cId="641708397" sldId="393"/>
        </pc:sldMkLst>
        <pc:spChg chg="add mod">
          <ac:chgData name="Jack Cascione" userId="e8bbc57005478930" providerId="LiveId" clId="{1A861C7C-2F07-4BC7-B52B-EF489C6332D2}" dt="2022-05-29T23:40:49.649" v="2689" actId="6549"/>
          <ac:spMkLst>
            <pc:docMk/>
            <pc:sldMk cId="641708397" sldId="393"/>
            <ac:spMk id="3" creationId="{3D96A78B-241B-5475-3EC7-88138A0109C5}"/>
          </ac:spMkLst>
        </pc:spChg>
      </pc:sldChg>
      <pc:sldChg chg="addSp modSp new mod">
        <pc:chgData name="Jack Cascione" userId="e8bbc57005478930" providerId="LiveId" clId="{1A861C7C-2F07-4BC7-B52B-EF489C6332D2}" dt="2022-05-26T22:08:16.157" v="1495"/>
        <pc:sldMkLst>
          <pc:docMk/>
          <pc:sldMk cId="2275921498" sldId="394"/>
        </pc:sldMkLst>
        <pc:spChg chg="add mod">
          <ac:chgData name="Jack Cascione" userId="e8bbc57005478930" providerId="LiveId" clId="{1A861C7C-2F07-4BC7-B52B-EF489C6332D2}" dt="2022-05-26T22:08:16.157" v="1495"/>
          <ac:spMkLst>
            <pc:docMk/>
            <pc:sldMk cId="2275921498" sldId="394"/>
            <ac:spMk id="3" creationId="{4E9ECDCE-6EA4-3176-196F-3E37FFAA5997}"/>
          </ac:spMkLst>
        </pc:spChg>
      </pc:sldChg>
      <pc:sldChg chg="addSp modSp new mod">
        <pc:chgData name="Jack Cascione" userId="e8bbc57005478930" providerId="LiveId" clId="{1A861C7C-2F07-4BC7-B52B-EF489C6332D2}" dt="2022-05-26T22:08:16.157" v="1495"/>
        <pc:sldMkLst>
          <pc:docMk/>
          <pc:sldMk cId="3440135293" sldId="395"/>
        </pc:sldMkLst>
        <pc:spChg chg="add mod">
          <ac:chgData name="Jack Cascione" userId="e8bbc57005478930" providerId="LiveId" clId="{1A861C7C-2F07-4BC7-B52B-EF489C6332D2}" dt="2022-05-26T22:08:16.157" v="1495"/>
          <ac:spMkLst>
            <pc:docMk/>
            <pc:sldMk cId="3440135293" sldId="395"/>
            <ac:spMk id="3" creationId="{26B6DD98-5F55-DC0F-76FE-615A7F70ACFC}"/>
          </ac:spMkLst>
        </pc:spChg>
      </pc:sldChg>
      <pc:sldChg chg="addSp modSp new mod">
        <pc:chgData name="Jack Cascione" userId="e8bbc57005478930" providerId="LiveId" clId="{1A861C7C-2F07-4BC7-B52B-EF489C6332D2}" dt="2022-06-02T14:08:44.733" v="5022" actId="113"/>
        <pc:sldMkLst>
          <pc:docMk/>
          <pc:sldMk cId="1203750535" sldId="396"/>
        </pc:sldMkLst>
        <pc:spChg chg="add mod">
          <ac:chgData name="Jack Cascione" userId="e8bbc57005478930" providerId="LiveId" clId="{1A861C7C-2F07-4BC7-B52B-EF489C6332D2}" dt="2022-06-02T14:08:44.733" v="5022" actId="113"/>
          <ac:spMkLst>
            <pc:docMk/>
            <pc:sldMk cId="1203750535" sldId="396"/>
            <ac:spMk id="3" creationId="{95C3F218-8567-8A3E-7F71-A66A3A0737D3}"/>
          </ac:spMkLst>
        </pc:spChg>
      </pc:sldChg>
      <pc:sldChg chg="addSp modSp new mod">
        <pc:chgData name="Jack Cascione" userId="e8bbc57005478930" providerId="LiveId" clId="{1A861C7C-2F07-4BC7-B52B-EF489C6332D2}" dt="2022-05-26T22:08:12.184" v="1494"/>
        <pc:sldMkLst>
          <pc:docMk/>
          <pc:sldMk cId="2185491803" sldId="397"/>
        </pc:sldMkLst>
        <pc:spChg chg="add mod">
          <ac:chgData name="Jack Cascione" userId="e8bbc57005478930" providerId="LiveId" clId="{1A861C7C-2F07-4BC7-B52B-EF489C6332D2}" dt="2022-05-26T22:08:12.184" v="1494"/>
          <ac:spMkLst>
            <pc:docMk/>
            <pc:sldMk cId="2185491803" sldId="397"/>
            <ac:spMk id="3" creationId="{C39B2E20-38F4-795C-2BF3-176995D40985}"/>
          </ac:spMkLst>
        </pc:spChg>
      </pc:sldChg>
      <pc:sldChg chg="addSp modSp new mod">
        <pc:chgData name="Jack Cascione" userId="e8bbc57005478930" providerId="LiveId" clId="{1A861C7C-2F07-4BC7-B52B-EF489C6332D2}" dt="2022-05-30T00:36:09.619" v="3473" actId="207"/>
        <pc:sldMkLst>
          <pc:docMk/>
          <pc:sldMk cId="3457568163" sldId="398"/>
        </pc:sldMkLst>
        <pc:spChg chg="add mod">
          <ac:chgData name="Jack Cascione" userId="e8bbc57005478930" providerId="LiveId" clId="{1A861C7C-2F07-4BC7-B52B-EF489C6332D2}" dt="2022-05-30T00:36:09.619" v="3473" actId="207"/>
          <ac:spMkLst>
            <pc:docMk/>
            <pc:sldMk cId="3457568163" sldId="398"/>
            <ac:spMk id="3" creationId="{5F3AC07C-0FB4-430C-42BD-3FD1C427480B}"/>
          </ac:spMkLst>
        </pc:spChg>
      </pc:sldChg>
      <pc:sldChg chg="addSp modSp new mod">
        <pc:chgData name="Jack Cascione" userId="e8bbc57005478930" providerId="LiveId" clId="{1A861C7C-2F07-4BC7-B52B-EF489C6332D2}" dt="2022-05-30T00:34:14.431" v="3471" actId="207"/>
        <pc:sldMkLst>
          <pc:docMk/>
          <pc:sldMk cId="1891252263" sldId="399"/>
        </pc:sldMkLst>
        <pc:spChg chg="add mod">
          <ac:chgData name="Jack Cascione" userId="e8bbc57005478930" providerId="LiveId" clId="{1A861C7C-2F07-4BC7-B52B-EF489C6332D2}" dt="2022-05-30T00:34:14.431" v="3471" actId="207"/>
          <ac:spMkLst>
            <pc:docMk/>
            <pc:sldMk cId="1891252263" sldId="399"/>
            <ac:spMk id="3" creationId="{F8553164-357F-284F-ACF2-5B95EAB05727}"/>
          </ac:spMkLst>
        </pc:spChg>
      </pc:sldChg>
      <pc:sldChg chg="addSp modSp new mod">
        <pc:chgData name="Jack Cascione" userId="e8bbc57005478930" providerId="LiveId" clId="{1A861C7C-2F07-4BC7-B52B-EF489C6332D2}" dt="2022-05-26T22:08:16.157" v="1495"/>
        <pc:sldMkLst>
          <pc:docMk/>
          <pc:sldMk cId="2081382940" sldId="400"/>
        </pc:sldMkLst>
        <pc:spChg chg="add mod">
          <ac:chgData name="Jack Cascione" userId="e8bbc57005478930" providerId="LiveId" clId="{1A861C7C-2F07-4BC7-B52B-EF489C6332D2}" dt="2022-05-26T22:08:16.157" v="1495"/>
          <ac:spMkLst>
            <pc:docMk/>
            <pc:sldMk cId="2081382940" sldId="400"/>
            <ac:spMk id="3" creationId="{C54899D7-7FAE-EF90-A229-2526C75A8B2E}"/>
          </ac:spMkLst>
        </pc:spChg>
      </pc:sldChg>
      <pc:sldChg chg="addSp modSp new mod">
        <pc:chgData name="Jack Cascione" userId="e8bbc57005478930" providerId="LiveId" clId="{1A861C7C-2F07-4BC7-B52B-EF489C6332D2}" dt="2022-05-26T23:28:26.194" v="1672" actId="1076"/>
        <pc:sldMkLst>
          <pc:docMk/>
          <pc:sldMk cId="486533957" sldId="401"/>
        </pc:sldMkLst>
        <pc:spChg chg="add mod">
          <ac:chgData name="Jack Cascione" userId="e8bbc57005478930" providerId="LiveId" clId="{1A861C7C-2F07-4BC7-B52B-EF489C6332D2}" dt="2022-05-26T23:28:26.194" v="1672" actId="1076"/>
          <ac:spMkLst>
            <pc:docMk/>
            <pc:sldMk cId="486533957" sldId="401"/>
            <ac:spMk id="3" creationId="{C7E6DD5C-8A33-394D-6112-3C1A66F167EC}"/>
          </ac:spMkLst>
        </pc:spChg>
      </pc:sldChg>
      <pc:sldChg chg="addSp modSp new mod">
        <pc:chgData name="Jack Cascione" userId="e8bbc57005478930" providerId="LiveId" clId="{1A861C7C-2F07-4BC7-B52B-EF489C6332D2}" dt="2022-05-30T00:22:51.988" v="3446" actId="20577"/>
        <pc:sldMkLst>
          <pc:docMk/>
          <pc:sldMk cId="319629400" sldId="402"/>
        </pc:sldMkLst>
        <pc:spChg chg="add mod">
          <ac:chgData name="Jack Cascione" userId="e8bbc57005478930" providerId="LiveId" clId="{1A861C7C-2F07-4BC7-B52B-EF489C6332D2}" dt="2022-05-30T00:22:51.988" v="3446" actId="20577"/>
          <ac:spMkLst>
            <pc:docMk/>
            <pc:sldMk cId="319629400" sldId="402"/>
            <ac:spMk id="3" creationId="{6DD8C433-4A2D-A65B-31CC-8C84300A8CCC}"/>
          </ac:spMkLst>
        </pc:spChg>
      </pc:sldChg>
      <pc:sldChg chg="addSp modSp new mod">
        <pc:chgData name="Jack Cascione" userId="e8bbc57005478930" providerId="LiveId" clId="{1A861C7C-2F07-4BC7-B52B-EF489C6332D2}" dt="2022-05-30T00:24:20.633" v="3447" actId="403"/>
        <pc:sldMkLst>
          <pc:docMk/>
          <pc:sldMk cId="1420902953" sldId="403"/>
        </pc:sldMkLst>
        <pc:spChg chg="add mod">
          <ac:chgData name="Jack Cascione" userId="e8bbc57005478930" providerId="LiveId" clId="{1A861C7C-2F07-4BC7-B52B-EF489C6332D2}" dt="2022-05-30T00:24:20.633" v="3447" actId="403"/>
          <ac:spMkLst>
            <pc:docMk/>
            <pc:sldMk cId="1420902953" sldId="403"/>
            <ac:spMk id="3" creationId="{3F14CBA1-3F4D-35BF-0D22-E3615C65EB21}"/>
          </ac:spMkLst>
        </pc:spChg>
      </pc:sldChg>
      <pc:sldChg chg="addSp modSp new mod">
        <pc:chgData name="Jack Cascione" userId="e8bbc57005478930" providerId="LiveId" clId="{1A861C7C-2F07-4BC7-B52B-EF489C6332D2}" dt="2022-05-30T00:09:14.332" v="2774" actId="207"/>
        <pc:sldMkLst>
          <pc:docMk/>
          <pc:sldMk cId="112257576" sldId="404"/>
        </pc:sldMkLst>
        <pc:spChg chg="add mod">
          <ac:chgData name="Jack Cascione" userId="e8bbc57005478930" providerId="LiveId" clId="{1A861C7C-2F07-4BC7-B52B-EF489C6332D2}" dt="2022-05-30T00:09:14.332" v="2774" actId="207"/>
          <ac:spMkLst>
            <pc:docMk/>
            <pc:sldMk cId="112257576" sldId="404"/>
            <ac:spMk id="3" creationId="{A8E0C758-59ED-082B-75B3-68AE76DCB44A}"/>
          </ac:spMkLst>
        </pc:spChg>
      </pc:sldChg>
      <pc:sldChg chg="new del">
        <pc:chgData name="Jack Cascione" userId="e8bbc57005478930" providerId="LiveId" clId="{1A861C7C-2F07-4BC7-B52B-EF489C6332D2}" dt="2022-05-26T03:42:42.224" v="1474" actId="2696"/>
        <pc:sldMkLst>
          <pc:docMk/>
          <pc:sldMk cId="2528139088" sldId="405"/>
        </pc:sldMkLst>
      </pc:sldChg>
      <pc:sldChg chg="addSp modSp new mod">
        <pc:chgData name="Jack Cascione" userId="e8bbc57005478930" providerId="LiveId" clId="{1A861C7C-2F07-4BC7-B52B-EF489C6332D2}" dt="2022-05-30T00:09:22.778" v="2776" actId="207"/>
        <pc:sldMkLst>
          <pc:docMk/>
          <pc:sldMk cId="1814598735" sldId="406"/>
        </pc:sldMkLst>
        <pc:spChg chg="add mod">
          <ac:chgData name="Jack Cascione" userId="e8bbc57005478930" providerId="LiveId" clId="{1A861C7C-2F07-4BC7-B52B-EF489C6332D2}" dt="2022-05-30T00:09:22.778" v="2776" actId="207"/>
          <ac:spMkLst>
            <pc:docMk/>
            <pc:sldMk cId="1814598735" sldId="406"/>
            <ac:spMk id="3" creationId="{3615B63A-2404-EB50-B30D-7B4AC06862F2}"/>
          </ac:spMkLst>
        </pc:spChg>
      </pc:sldChg>
      <pc:sldChg chg="addSp modSp new mod">
        <pc:chgData name="Jack Cascione" userId="e8bbc57005478930" providerId="LiveId" clId="{1A861C7C-2F07-4BC7-B52B-EF489C6332D2}" dt="2022-06-02T14:01:46.387" v="4992" actId="207"/>
        <pc:sldMkLst>
          <pc:docMk/>
          <pc:sldMk cId="2298348414" sldId="407"/>
        </pc:sldMkLst>
        <pc:spChg chg="add mod">
          <ac:chgData name="Jack Cascione" userId="e8bbc57005478930" providerId="LiveId" clId="{1A861C7C-2F07-4BC7-B52B-EF489C6332D2}" dt="2022-06-02T14:01:46.387" v="4992" actId="207"/>
          <ac:spMkLst>
            <pc:docMk/>
            <pc:sldMk cId="2298348414" sldId="407"/>
            <ac:spMk id="3" creationId="{4A247981-0799-DA9B-139D-17E402DB5500}"/>
          </ac:spMkLst>
        </pc:spChg>
      </pc:sldChg>
      <pc:sldChg chg="addSp modSp new del mod">
        <pc:chgData name="Jack Cascione" userId="e8bbc57005478930" providerId="LiveId" clId="{1A861C7C-2F07-4BC7-B52B-EF489C6332D2}" dt="2022-05-30T02:14:02.458" v="3539" actId="2696"/>
        <pc:sldMkLst>
          <pc:docMk/>
          <pc:sldMk cId="432625004" sldId="408"/>
        </pc:sldMkLst>
        <pc:spChg chg="add mod">
          <ac:chgData name="Jack Cascione" userId="e8bbc57005478930" providerId="LiveId" clId="{1A861C7C-2F07-4BC7-B52B-EF489C6332D2}" dt="2022-05-30T00:07:37.604" v="2768" actId="404"/>
          <ac:spMkLst>
            <pc:docMk/>
            <pc:sldMk cId="432625004" sldId="408"/>
            <ac:spMk id="3" creationId="{EDFD4965-C54D-659F-7AAA-E684908A526F}"/>
          </ac:spMkLst>
        </pc:spChg>
      </pc:sldChg>
      <pc:sldChg chg="addSp modSp new del mod">
        <pc:chgData name="Jack Cascione" userId="e8bbc57005478930" providerId="LiveId" clId="{1A861C7C-2F07-4BC7-B52B-EF489C6332D2}" dt="2022-05-30T02:14:17.799" v="3540" actId="2696"/>
        <pc:sldMkLst>
          <pc:docMk/>
          <pc:sldMk cId="549080702" sldId="409"/>
        </pc:sldMkLst>
        <pc:spChg chg="add mod">
          <ac:chgData name="Jack Cascione" userId="e8bbc57005478930" providerId="LiveId" clId="{1A861C7C-2F07-4BC7-B52B-EF489C6332D2}" dt="2022-05-30T00:06:54.706" v="2763" actId="403"/>
          <ac:spMkLst>
            <pc:docMk/>
            <pc:sldMk cId="549080702" sldId="409"/>
            <ac:spMk id="3" creationId="{30107ACD-96D1-0978-325D-F86351C6B3FA}"/>
          </ac:spMkLst>
        </pc:spChg>
      </pc:sldChg>
      <pc:sldChg chg="add ord">
        <pc:chgData name="Jack Cascione" userId="e8bbc57005478930" providerId="LiveId" clId="{1A861C7C-2F07-4BC7-B52B-EF489C6332D2}" dt="2022-05-30T02:18:47.190" v="3552"/>
        <pc:sldMkLst>
          <pc:docMk/>
          <pc:sldMk cId="1166746815" sldId="409"/>
        </pc:sldMkLst>
      </pc:sldChg>
      <pc:sldChg chg="addSp modSp new mod">
        <pc:chgData name="Jack Cascione" userId="e8bbc57005478930" providerId="LiveId" clId="{1A861C7C-2F07-4BC7-B52B-EF489C6332D2}" dt="2022-05-30T00:28:17.930" v="3459" actId="207"/>
        <pc:sldMkLst>
          <pc:docMk/>
          <pc:sldMk cId="580348644" sldId="410"/>
        </pc:sldMkLst>
        <pc:spChg chg="add mod">
          <ac:chgData name="Jack Cascione" userId="e8bbc57005478930" providerId="LiveId" clId="{1A861C7C-2F07-4BC7-B52B-EF489C6332D2}" dt="2022-05-30T00:28:17.930" v="3459" actId="207"/>
          <ac:spMkLst>
            <pc:docMk/>
            <pc:sldMk cId="580348644" sldId="410"/>
            <ac:spMk id="3" creationId="{0F6BA9E5-36D6-2F86-F9A8-809E05D2C571}"/>
          </ac:spMkLst>
        </pc:spChg>
      </pc:sldChg>
      <pc:sldChg chg="addSp delSp modSp new mod">
        <pc:chgData name="Jack Cascione" userId="e8bbc57005478930" providerId="LiveId" clId="{1A861C7C-2F07-4BC7-B52B-EF489C6332D2}" dt="2022-06-02T14:05:46.058" v="5004" actId="207"/>
        <pc:sldMkLst>
          <pc:docMk/>
          <pc:sldMk cId="3854382664" sldId="411"/>
        </pc:sldMkLst>
        <pc:spChg chg="add del">
          <ac:chgData name="Jack Cascione" userId="e8bbc57005478930" providerId="LiveId" clId="{1A861C7C-2F07-4BC7-B52B-EF489C6332D2}" dt="2022-05-26T23:17:24.064" v="1624" actId="22"/>
          <ac:spMkLst>
            <pc:docMk/>
            <pc:sldMk cId="3854382664" sldId="411"/>
            <ac:spMk id="3" creationId="{6D83F693-75EF-63CE-25F7-FE82A9009B00}"/>
          </ac:spMkLst>
        </pc:spChg>
        <pc:spChg chg="add del">
          <ac:chgData name="Jack Cascione" userId="e8bbc57005478930" providerId="LiveId" clId="{1A861C7C-2F07-4BC7-B52B-EF489C6332D2}" dt="2022-05-26T23:17:23.534" v="1623" actId="22"/>
          <ac:spMkLst>
            <pc:docMk/>
            <pc:sldMk cId="3854382664" sldId="411"/>
            <ac:spMk id="5" creationId="{B702678D-AC94-B832-04AF-972864FA70AA}"/>
          </ac:spMkLst>
        </pc:spChg>
        <pc:spChg chg="add mod">
          <ac:chgData name="Jack Cascione" userId="e8bbc57005478930" providerId="LiveId" clId="{1A861C7C-2F07-4BC7-B52B-EF489C6332D2}" dt="2022-06-02T14:05:46.058" v="5004" actId="207"/>
          <ac:spMkLst>
            <pc:docMk/>
            <pc:sldMk cId="3854382664" sldId="411"/>
            <ac:spMk id="7" creationId="{0C2F5A4A-AF36-856C-0B22-E1B034887136}"/>
          </ac:spMkLst>
        </pc:spChg>
      </pc:sldChg>
      <pc:sldChg chg="addSp modSp new mod">
        <pc:chgData name="Jack Cascione" userId="e8bbc57005478930" providerId="LiveId" clId="{1A861C7C-2F07-4BC7-B52B-EF489C6332D2}" dt="2022-06-02T21:26:39.847" v="5182" actId="1076"/>
        <pc:sldMkLst>
          <pc:docMk/>
          <pc:sldMk cId="2619061321" sldId="412"/>
        </pc:sldMkLst>
        <pc:spChg chg="add mod">
          <ac:chgData name="Jack Cascione" userId="e8bbc57005478930" providerId="LiveId" clId="{1A861C7C-2F07-4BC7-B52B-EF489C6332D2}" dt="2022-06-02T21:26:39.847" v="5182" actId="1076"/>
          <ac:spMkLst>
            <pc:docMk/>
            <pc:sldMk cId="2619061321" sldId="412"/>
            <ac:spMk id="3" creationId="{2158DBBF-79BC-6C30-78D1-6ECE23BF6FCE}"/>
          </ac:spMkLst>
        </pc:spChg>
      </pc:sldChg>
      <pc:sldChg chg="addSp modSp new mod">
        <pc:chgData name="Jack Cascione" userId="e8bbc57005478930" providerId="LiveId" clId="{1A861C7C-2F07-4BC7-B52B-EF489C6332D2}" dt="2022-05-29T23:42:47.626" v="2714" actId="403"/>
        <pc:sldMkLst>
          <pc:docMk/>
          <pc:sldMk cId="830120062" sldId="413"/>
        </pc:sldMkLst>
        <pc:spChg chg="add mod">
          <ac:chgData name="Jack Cascione" userId="e8bbc57005478930" providerId="LiveId" clId="{1A861C7C-2F07-4BC7-B52B-EF489C6332D2}" dt="2022-05-29T23:42:47.626" v="2714" actId="403"/>
          <ac:spMkLst>
            <pc:docMk/>
            <pc:sldMk cId="830120062" sldId="413"/>
            <ac:spMk id="3" creationId="{7FB50CAD-FB39-3710-3C7D-07962EF725BE}"/>
          </ac:spMkLst>
        </pc:spChg>
      </pc:sldChg>
      <pc:sldChg chg="new add del">
        <pc:chgData name="Jack Cascione" userId="e8bbc57005478930" providerId="LiveId" clId="{1A861C7C-2F07-4BC7-B52B-EF489C6332D2}" dt="2022-05-27T13:20:02.648" v="1718" actId="2696"/>
        <pc:sldMkLst>
          <pc:docMk/>
          <pc:sldMk cId="1042730139" sldId="414"/>
        </pc:sldMkLst>
      </pc:sldChg>
      <pc:sldChg chg="addSp modSp new add del mod">
        <pc:chgData name="Jack Cascione" userId="e8bbc57005478930" providerId="LiveId" clId="{1A861C7C-2F07-4BC7-B52B-EF489C6332D2}" dt="2022-05-27T13:19:53.929" v="1715" actId="2696"/>
        <pc:sldMkLst>
          <pc:docMk/>
          <pc:sldMk cId="1571626693" sldId="414"/>
        </pc:sldMkLst>
        <pc:spChg chg="add mod">
          <ac:chgData name="Jack Cascione" userId="e8bbc57005478930" providerId="LiveId" clId="{1A861C7C-2F07-4BC7-B52B-EF489C6332D2}" dt="2022-05-27T13:19:52.644" v="1714" actId="6549"/>
          <ac:spMkLst>
            <pc:docMk/>
            <pc:sldMk cId="1571626693" sldId="414"/>
            <ac:spMk id="3" creationId="{FA11D348-458C-D3B5-1819-37D5EC9352FE}"/>
          </ac:spMkLst>
        </pc:spChg>
      </pc:sldChg>
      <pc:sldChg chg="modSp add del mod">
        <pc:chgData name="Jack Cascione" userId="e8bbc57005478930" providerId="LiveId" clId="{1A861C7C-2F07-4BC7-B52B-EF489C6332D2}" dt="2022-06-01T02:24:11.277" v="4525" actId="207"/>
        <pc:sldMkLst>
          <pc:docMk/>
          <pc:sldMk cId="4013194061" sldId="415"/>
        </pc:sldMkLst>
        <pc:spChg chg="mod">
          <ac:chgData name="Jack Cascione" userId="e8bbc57005478930" providerId="LiveId" clId="{1A861C7C-2F07-4BC7-B52B-EF489C6332D2}" dt="2022-06-01T02:24:11.277" v="4525" actId="207"/>
          <ac:spMkLst>
            <pc:docMk/>
            <pc:sldMk cId="4013194061" sldId="415"/>
            <ac:spMk id="3" creationId="{FA11D348-458C-D3B5-1819-37D5EC9352FE}"/>
          </ac:spMkLst>
        </pc:spChg>
      </pc:sldChg>
      <pc:sldChg chg="addSp modSp new mod">
        <pc:chgData name="Jack Cascione" userId="e8bbc57005478930" providerId="LiveId" clId="{1A861C7C-2F07-4BC7-B52B-EF489C6332D2}" dt="2022-05-30T02:22:06.546" v="3556" actId="113"/>
        <pc:sldMkLst>
          <pc:docMk/>
          <pc:sldMk cId="3642072945" sldId="416"/>
        </pc:sldMkLst>
        <pc:spChg chg="add mod">
          <ac:chgData name="Jack Cascione" userId="e8bbc57005478930" providerId="LiveId" clId="{1A861C7C-2F07-4BC7-B52B-EF489C6332D2}" dt="2022-05-30T02:22:06.546" v="3556" actId="113"/>
          <ac:spMkLst>
            <pc:docMk/>
            <pc:sldMk cId="3642072945" sldId="416"/>
            <ac:spMk id="3" creationId="{187BA0FD-49D2-D18D-9D38-B860A2613045}"/>
          </ac:spMkLst>
        </pc:spChg>
      </pc:sldChg>
      <pc:sldChg chg="addSp modSp new mod">
        <pc:chgData name="Jack Cascione" userId="e8bbc57005478930" providerId="LiveId" clId="{1A861C7C-2F07-4BC7-B52B-EF489C6332D2}" dt="2022-05-30T02:32:06.590" v="3694" actId="113"/>
        <pc:sldMkLst>
          <pc:docMk/>
          <pc:sldMk cId="443228966" sldId="417"/>
        </pc:sldMkLst>
        <pc:spChg chg="add mod">
          <ac:chgData name="Jack Cascione" userId="e8bbc57005478930" providerId="LiveId" clId="{1A861C7C-2F07-4BC7-B52B-EF489C6332D2}" dt="2022-05-30T02:32:06.590" v="3694" actId="113"/>
          <ac:spMkLst>
            <pc:docMk/>
            <pc:sldMk cId="443228966" sldId="417"/>
            <ac:spMk id="3" creationId="{842FBD5A-0EC7-C1DD-C675-697220BB963E}"/>
          </ac:spMkLst>
        </pc:spChg>
      </pc:sldChg>
      <pc:sldChg chg="addSp modSp new mod">
        <pc:chgData name="Jack Cascione" userId="e8bbc57005478930" providerId="LiveId" clId="{1A861C7C-2F07-4BC7-B52B-EF489C6332D2}" dt="2022-06-02T15:06:05.754" v="5176" actId="207"/>
        <pc:sldMkLst>
          <pc:docMk/>
          <pc:sldMk cId="1368124200" sldId="418"/>
        </pc:sldMkLst>
        <pc:spChg chg="add mod">
          <ac:chgData name="Jack Cascione" userId="e8bbc57005478930" providerId="LiveId" clId="{1A861C7C-2F07-4BC7-B52B-EF489C6332D2}" dt="2022-06-02T15:06:05.754" v="5176" actId="207"/>
          <ac:spMkLst>
            <pc:docMk/>
            <pc:sldMk cId="1368124200" sldId="418"/>
            <ac:spMk id="3" creationId="{1924C7F7-8C5B-D53A-663A-96FF69E51413}"/>
          </ac:spMkLst>
        </pc:spChg>
      </pc:sldChg>
      <pc:sldChg chg="addSp modSp new mod ord">
        <pc:chgData name="Jack Cascione" userId="e8bbc57005478930" providerId="LiveId" clId="{1A861C7C-2F07-4BC7-B52B-EF489C6332D2}" dt="2022-06-03T03:01:55.699" v="5358"/>
        <pc:sldMkLst>
          <pc:docMk/>
          <pc:sldMk cId="3264077706" sldId="419"/>
        </pc:sldMkLst>
        <pc:spChg chg="add mod">
          <ac:chgData name="Jack Cascione" userId="e8bbc57005478930" providerId="LiveId" clId="{1A861C7C-2F07-4BC7-B52B-EF489C6332D2}" dt="2022-05-27T14:23:50.497" v="1812" actId="1076"/>
          <ac:spMkLst>
            <pc:docMk/>
            <pc:sldMk cId="3264077706" sldId="419"/>
            <ac:spMk id="3" creationId="{730593AD-6328-D064-5FAC-F5747D1BA735}"/>
          </ac:spMkLst>
        </pc:spChg>
      </pc:sldChg>
      <pc:sldChg chg="addSp modSp new mod ord">
        <pc:chgData name="Jack Cascione" userId="e8bbc57005478930" providerId="LiveId" clId="{1A861C7C-2F07-4BC7-B52B-EF489C6332D2}" dt="2022-06-03T03:02:23.113" v="5362"/>
        <pc:sldMkLst>
          <pc:docMk/>
          <pc:sldMk cId="595830636" sldId="420"/>
        </pc:sldMkLst>
        <pc:spChg chg="add mod">
          <ac:chgData name="Jack Cascione" userId="e8bbc57005478930" providerId="LiveId" clId="{1A861C7C-2F07-4BC7-B52B-EF489C6332D2}" dt="2022-05-27T14:24:11.557" v="1814" actId="1076"/>
          <ac:spMkLst>
            <pc:docMk/>
            <pc:sldMk cId="595830636" sldId="420"/>
            <ac:spMk id="3" creationId="{675E2099-13E2-1031-4B0F-E5F91C5BD564}"/>
          </ac:spMkLst>
        </pc:spChg>
      </pc:sldChg>
      <pc:sldChg chg="addSp modSp new mod">
        <pc:chgData name="Jack Cascione" userId="e8bbc57005478930" providerId="LiveId" clId="{1A861C7C-2F07-4BC7-B52B-EF489C6332D2}" dt="2022-05-27T23:50:01.311" v="2173" actId="1076"/>
        <pc:sldMkLst>
          <pc:docMk/>
          <pc:sldMk cId="3767497921" sldId="421"/>
        </pc:sldMkLst>
        <pc:spChg chg="add mod">
          <ac:chgData name="Jack Cascione" userId="e8bbc57005478930" providerId="LiveId" clId="{1A861C7C-2F07-4BC7-B52B-EF489C6332D2}" dt="2022-05-27T23:50:01.311" v="2173" actId="1076"/>
          <ac:spMkLst>
            <pc:docMk/>
            <pc:sldMk cId="3767497921" sldId="421"/>
            <ac:spMk id="3" creationId="{2CFED820-D26B-776F-F8C8-30269EDB3C2C}"/>
          </ac:spMkLst>
        </pc:spChg>
      </pc:sldChg>
      <pc:sldChg chg="addSp modSp new mod">
        <pc:chgData name="Jack Cascione" userId="e8bbc57005478930" providerId="LiveId" clId="{1A861C7C-2F07-4BC7-B52B-EF489C6332D2}" dt="2022-05-27T23:50:36.556" v="2175" actId="1076"/>
        <pc:sldMkLst>
          <pc:docMk/>
          <pc:sldMk cId="3689864816" sldId="422"/>
        </pc:sldMkLst>
        <pc:spChg chg="add mod">
          <ac:chgData name="Jack Cascione" userId="e8bbc57005478930" providerId="LiveId" clId="{1A861C7C-2F07-4BC7-B52B-EF489C6332D2}" dt="2022-05-27T23:50:36.556" v="2175" actId="1076"/>
          <ac:spMkLst>
            <pc:docMk/>
            <pc:sldMk cId="3689864816" sldId="422"/>
            <ac:spMk id="3" creationId="{BA160880-34CF-04AC-8976-33F08B9448D2}"/>
          </ac:spMkLst>
        </pc:spChg>
      </pc:sldChg>
      <pc:sldChg chg="addSp modSp new mod">
        <pc:chgData name="Jack Cascione" userId="e8bbc57005478930" providerId="LiveId" clId="{1A861C7C-2F07-4BC7-B52B-EF489C6332D2}" dt="2022-06-02T14:18:43.248" v="5030" actId="114"/>
        <pc:sldMkLst>
          <pc:docMk/>
          <pc:sldMk cId="1027866893" sldId="423"/>
        </pc:sldMkLst>
        <pc:spChg chg="add mod">
          <ac:chgData name="Jack Cascione" userId="e8bbc57005478930" providerId="LiveId" clId="{1A861C7C-2F07-4BC7-B52B-EF489C6332D2}" dt="2022-06-02T14:18:43.248" v="5030" actId="114"/>
          <ac:spMkLst>
            <pc:docMk/>
            <pc:sldMk cId="1027866893" sldId="423"/>
            <ac:spMk id="3" creationId="{664CCF49-C961-8B04-60EC-EEFA1AF044FA}"/>
          </ac:spMkLst>
        </pc:spChg>
      </pc:sldChg>
      <pc:sldChg chg="add del">
        <pc:chgData name="Jack Cascione" userId="e8bbc57005478930" providerId="LiveId" clId="{1A861C7C-2F07-4BC7-B52B-EF489C6332D2}" dt="2022-05-27T17:36:44.752" v="1907" actId="2696"/>
        <pc:sldMkLst>
          <pc:docMk/>
          <pc:sldMk cId="2343880249" sldId="423"/>
        </pc:sldMkLst>
      </pc:sldChg>
      <pc:sldChg chg="addSp delSp modSp new del mod">
        <pc:chgData name="Jack Cascione" userId="e8bbc57005478930" providerId="LiveId" clId="{1A861C7C-2F07-4BC7-B52B-EF489C6332D2}" dt="2022-05-27T17:35:27.573" v="1905" actId="2696"/>
        <pc:sldMkLst>
          <pc:docMk/>
          <pc:sldMk cId="2664231639" sldId="423"/>
        </pc:sldMkLst>
        <pc:spChg chg="add del">
          <ac:chgData name="Jack Cascione" userId="e8bbc57005478930" providerId="LiveId" clId="{1A861C7C-2F07-4BC7-B52B-EF489C6332D2}" dt="2022-05-27T17:28:15.049" v="1883" actId="22"/>
          <ac:spMkLst>
            <pc:docMk/>
            <pc:sldMk cId="2664231639" sldId="423"/>
            <ac:spMk id="3" creationId="{85CDEE5F-102B-9238-A3D2-EEEF60106A02}"/>
          </ac:spMkLst>
        </pc:spChg>
        <pc:spChg chg="add mod">
          <ac:chgData name="Jack Cascione" userId="e8bbc57005478930" providerId="LiveId" clId="{1A861C7C-2F07-4BC7-B52B-EF489C6332D2}" dt="2022-05-27T17:29:58.724" v="1893" actId="403"/>
          <ac:spMkLst>
            <pc:docMk/>
            <pc:sldMk cId="2664231639" sldId="423"/>
            <ac:spMk id="5" creationId="{F6C16BFF-42DE-B069-EF27-FD3E3460FEEC}"/>
          </ac:spMkLst>
        </pc:spChg>
      </pc:sldChg>
      <pc:sldChg chg="addSp modSp new mod">
        <pc:chgData name="Jack Cascione" userId="e8bbc57005478930" providerId="LiveId" clId="{1A861C7C-2F07-4BC7-B52B-EF489C6332D2}" dt="2022-05-29T23:52:44.392" v="2753" actId="13926"/>
        <pc:sldMkLst>
          <pc:docMk/>
          <pc:sldMk cId="1666654080" sldId="424"/>
        </pc:sldMkLst>
        <pc:spChg chg="add mod">
          <ac:chgData name="Jack Cascione" userId="e8bbc57005478930" providerId="LiveId" clId="{1A861C7C-2F07-4BC7-B52B-EF489C6332D2}" dt="2022-05-29T23:52:44.392" v="2753" actId="13926"/>
          <ac:spMkLst>
            <pc:docMk/>
            <pc:sldMk cId="1666654080" sldId="424"/>
            <ac:spMk id="3" creationId="{2B62F85F-30BB-AC12-6626-1517983167E0}"/>
          </ac:spMkLst>
        </pc:spChg>
      </pc:sldChg>
      <pc:sldChg chg="addSp modSp new del mod">
        <pc:chgData name="Jack Cascione" userId="e8bbc57005478930" providerId="LiveId" clId="{1A861C7C-2F07-4BC7-B52B-EF489C6332D2}" dt="2022-05-30T02:19:44.376" v="3553" actId="2696"/>
        <pc:sldMkLst>
          <pc:docMk/>
          <pc:sldMk cId="1478551247" sldId="425"/>
        </pc:sldMkLst>
        <pc:spChg chg="add mod">
          <ac:chgData name="Jack Cascione" userId="e8bbc57005478930" providerId="LiveId" clId="{1A861C7C-2F07-4BC7-B52B-EF489C6332D2}" dt="2022-05-29T23:54:01.427" v="2761" actId="207"/>
          <ac:spMkLst>
            <pc:docMk/>
            <pc:sldMk cId="1478551247" sldId="425"/>
            <ac:spMk id="3" creationId="{1590D061-6E9C-619A-474F-7BBEEF52E31D}"/>
          </ac:spMkLst>
        </pc:spChg>
      </pc:sldChg>
      <pc:sldChg chg="addSp modSp new del mod">
        <pc:chgData name="Jack Cascione" userId="e8bbc57005478930" providerId="LiveId" clId="{1A861C7C-2F07-4BC7-B52B-EF489C6332D2}" dt="2022-05-28T03:21:47.532" v="2291" actId="2696"/>
        <pc:sldMkLst>
          <pc:docMk/>
          <pc:sldMk cId="1812042825" sldId="426"/>
        </pc:sldMkLst>
        <pc:spChg chg="add mod">
          <ac:chgData name="Jack Cascione" userId="e8bbc57005478930" providerId="LiveId" clId="{1A861C7C-2F07-4BC7-B52B-EF489C6332D2}" dt="2022-05-28T03:19:57.517" v="2289" actId="14100"/>
          <ac:spMkLst>
            <pc:docMk/>
            <pc:sldMk cId="1812042825" sldId="426"/>
            <ac:spMk id="3" creationId="{48FB17AD-BDD1-35AD-A125-0965E33537AF}"/>
          </ac:spMkLst>
        </pc:spChg>
      </pc:sldChg>
      <pc:sldChg chg="modSp add mod">
        <pc:chgData name="Jack Cascione" userId="e8bbc57005478930" providerId="LiveId" clId="{1A861C7C-2F07-4BC7-B52B-EF489C6332D2}" dt="2022-05-30T02:31:04.753" v="3688" actId="20577"/>
        <pc:sldMkLst>
          <pc:docMk/>
          <pc:sldMk cId="1097004712" sldId="427"/>
        </pc:sldMkLst>
        <pc:spChg chg="mod">
          <ac:chgData name="Jack Cascione" userId="e8bbc57005478930" providerId="LiveId" clId="{1A861C7C-2F07-4BC7-B52B-EF489C6332D2}" dt="2022-05-30T02:31:04.753" v="3688" actId="20577"/>
          <ac:spMkLst>
            <pc:docMk/>
            <pc:sldMk cId="1097004712" sldId="427"/>
            <ac:spMk id="3" creationId="{1590D061-6E9C-619A-474F-7BBEEF52E31D}"/>
          </ac:spMkLst>
        </pc:spChg>
      </pc:sldChg>
      <pc:sldChg chg="addSp modSp new mod">
        <pc:chgData name="Jack Cascione" userId="e8bbc57005478930" providerId="LiveId" clId="{1A861C7C-2F07-4BC7-B52B-EF489C6332D2}" dt="2022-05-30T00:11:13.568" v="2797" actId="404"/>
        <pc:sldMkLst>
          <pc:docMk/>
          <pc:sldMk cId="1208831222" sldId="428"/>
        </pc:sldMkLst>
        <pc:spChg chg="add mod">
          <ac:chgData name="Jack Cascione" userId="e8bbc57005478930" providerId="LiveId" clId="{1A861C7C-2F07-4BC7-B52B-EF489C6332D2}" dt="2022-05-30T00:11:13.568" v="2797" actId="404"/>
          <ac:spMkLst>
            <pc:docMk/>
            <pc:sldMk cId="1208831222" sldId="428"/>
            <ac:spMk id="3" creationId="{3D980F94-2218-B783-A0E7-D5AE519D2E99}"/>
          </ac:spMkLst>
        </pc:spChg>
      </pc:sldChg>
      <pc:sldChg chg="addSp modSp new mod ord">
        <pc:chgData name="Jack Cascione" userId="e8bbc57005478930" providerId="LiveId" clId="{1A861C7C-2F07-4BC7-B52B-EF489C6332D2}" dt="2022-06-02T04:34:48.271" v="4971" actId="207"/>
        <pc:sldMkLst>
          <pc:docMk/>
          <pc:sldMk cId="2602483639" sldId="429"/>
        </pc:sldMkLst>
        <pc:spChg chg="add mod">
          <ac:chgData name="Jack Cascione" userId="e8bbc57005478930" providerId="LiveId" clId="{1A861C7C-2F07-4BC7-B52B-EF489C6332D2}" dt="2022-06-02T04:34:48.271" v="4971" actId="207"/>
          <ac:spMkLst>
            <pc:docMk/>
            <pc:sldMk cId="2602483639" sldId="429"/>
            <ac:spMk id="3" creationId="{32DF0B0B-0FEB-D978-0A9B-92A736D29F62}"/>
          </ac:spMkLst>
        </pc:spChg>
      </pc:sldChg>
      <pc:sldChg chg="addSp modSp new mod">
        <pc:chgData name="Jack Cascione" userId="e8bbc57005478930" providerId="LiveId" clId="{1A861C7C-2F07-4BC7-B52B-EF489C6332D2}" dt="2022-06-02T04:35:01.969" v="4972" actId="207"/>
        <pc:sldMkLst>
          <pc:docMk/>
          <pc:sldMk cId="535016412" sldId="430"/>
        </pc:sldMkLst>
        <pc:spChg chg="add mod">
          <ac:chgData name="Jack Cascione" userId="e8bbc57005478930" providerId="LiveId" clId="{1A861C7C-2F07-4BC7-B52B-EF489C6332D2}" dt="2022-06-02T04:35:01.969" v="4972" actId="207"/>
          <ac:spMkLst>
            <pc:docMk/>
            <pc:sldMk cId="535016412" sldId="430"/>
            <ac:spMk id="3" creationId="{496B2801-93BF-0416-B218-60B5C0A20B00}"/>
          </ac:spMkLst>
        </pc:spChg>
      </pc:sldChg>
      <pc:sldChg chg="addSp modSp new mod">
        <pc:chgData name="Jack Cascione" userId="e8bbc57005478930" providerId="LiveId" clId="{1A861C7C-2F07-4BC7-B52B-EF489C6332D2}" dt="2022-05-30T00:45:25.662" v="3494" actId="6549"/>
        <pc:sldMkLst>
          <pc:docMk/>
          <pc:sldMk cId="190732045" sldId="431"/>
        </pc:sldMkLst>
        <pc:spChg chg="add mod">
          <ac:chgData name="Jack Cascione" userId="e8bbc57005478930" providerId="LiveId" clId="{1A861C7C-2F07-4BC7-B52B-EF489C6332D2}" dt="2022-05-30T00:45:25.662" v="3494" actId="6549"/>
          <ac:spMkLst>
            <pc:docMk/>
            <pc:sldMk cId="190732045" sldId="431"/>
            <ac:spMk id="3" creationId="{95DFB18D-1200-C4B7-2751-4132BCA3ACED}"/>
          </ac:spMkLst>
        </pc:spChg>
      </pc:sldChg>
      <pc:sldChg chg="new del">
        <pc:chgData name="Jack Cascione" userId="e8bbc57005478930" providerId="LiveId" clId="{1A861C7C-2F07-4BC7-B52B-EF489C6332D2}" dt="2022-05-30T00:51:22.948" v="3505" actId="2696"/>
        <pc:sldMkLst>
          <pc:docMk/>
          <pc:sldMk cId="691413417" sldId="432"/>
        </pc:sldMkLst>
      </pc:sldChg>
      <pc:sldChg chg="addSp modSp new mod">
        <pc:chgData name="Jack Cascione" userId="e8bbc57005478930" providerId="LiveId" clId="{1A861C7C-2F07-4BC7-B52B-EF489C6332D2}" dt="2022-05-30T01:08:18.020" v="3518" actId="207"/>
        <pc:sldMkLst>
          <pc:docMk/>
          <pc:sldMk cId="1914090707" sldId="432"/>
        </pc:sldMkLst>
        <pc:spChg chg="add mod">
          <ac:chgData name="Jack Cascione" userId="e8bbc57005478930" providerId="LiveId" clId="{1A861C7C-2F07-4BC7-B52B-EF489C6332D2}" dt="2022-05-30T01:08:18.020" v="3518" actId="207"/>
          <ac:spMkLst>
            <pc:docMk/>
            <pc:sldMk cId="1914090707" sldId="432"/>
            <ac:spMk id="3" creationId="{A356DB00-3515-233A-34A9-6F2286C40A21}"/>
          </ac:spMkLst>
        </pc:spChg>
      </pc:sldChg>
      <pc:sldChg chg="addSp modSp new del mod">
        <pc:chgData name="Jack Cascione" userId="e8bbc57005478930" providerId="LiveId" clId="{1A861C7C-2F07-4BC7-B52B-EF489C6332D2}" dt="2022-06-02T04:38:43.876" v="4979" actId="2696"/>
        <pc:sldMkLst>
          <pc:docMk/>
          <pc:sldMk cId="644864009" sldId="433"/>
        </pc:sldMkLst>
        <pc:spChg chg="add mod">
          <ac:chgData name="Jack Cascione" userId="e8bbc57005478930" providerId="LiveId" clId="{1A861C7C-2F07-4BC7-B52B-EF489C6332D2}" dt="2022-05-30T02:11:16.864" v="3538" actId="113"/>
          <ac:spMkLst>
            <pc:docMk/>
            <pc:sldMk cId="644864009" sldId="433"/>
            <ac:spMk id="3" creationId="{05259DD2-50ED-9037-4AAC-B8092D323DD8}"/>
          </ac:spMkLst>
        </pc:spChg>
      </pc:sldChg>
      <pc:sldChg chg="add del">
        <pc:chgData name="Jack Cascione" userId="e8bbc57005478930" providerId="LiveId" clId="{1A861C7C-2F07-4BC7-B52B-EF489C6332D2}" dt="2022-06-02T04:42:11.714" v="4986" actId="2696"/>
        <pc:sldMkLst>
          <pc:docMk/>
          <pc:sldMk cId="2226522022" sldId="433"/>
        </pc:sldMkLst>
      </pc:sldChg>
      <pc:sldChg chg="addSp modSp new mod">
        <pc:chgData name="Jack Cascione" userId="e8bbc57005478930" providerId="LiveId" clId="{1A861C7C-2F07-4BC7-B52B-EF489C6332D2}" dt="2022-05-30T02:28:54.173" v="3571" actId="1076"/>
        <pc:sldMkLst>
          <pc:docMk/>
          <pc:sldMk cId="1022150277" sldId="434"/>
        </pc:sldMkLst>
        <pc:spChg chg="add mod">
          <ac:chgData name="Jack Cascione" userId="e8bbc57005478930" providerId="LiveId" clId="{1A861C7C-2F07-4BC7-B52B-EF489C6332D2}" dt="2022-05-30T02:28:54.173" v="3571" actId="1076"/>
          <ac:spMkLst>
            <pc:docMk/>
            <pc:sldMk cId="1022150277" sldId="434"/>
            <ac:spMk id="3" creationId="{BDA18313-888C-F3E7-A171-4130937DB32D}"/>
          </ac:spMkLst>
        </pc:spChg>
      </pc:sldChg>
      <pc:sldChg chg="addSp modSp new mod">
        <pc:chgData name="Jack Cascione" userId="e8bbc57005478930" providerId="LiveId" clId="{1A861C7C-2F07-4BC7-B52B-EF489C6332D2}" dt="2022-06-01T02:48:28.954" v="4544" actId="207"/>
        <pc:sldMkLst>
          <pc:docMk/>
          <pc:sldMk cId="1660867613" sldId="435"/>
        </pc:sldMkLst>
        <pc:spChg chg="add mod">
          <ac:chgData name="Jack Cascione" userId="e8bbc57005478930" providerId="LiveId" clId="{1A861C7C-2F07-4BC7-B52B-EF489C6332D2}" dt="2022-06-01T02:48:28.954" v="4544" actId="207"/>
          <ac:spMkLst>
            <pc:docMk/>
            <pc:sldMk cId="1660867613" sldId="435"/>
            <ac:spMk id="3" creationId="{6A80F356-6809-8F60-ED07-B23E6A222728}"/>
          </ac:spMkLst>
        </pc:spChg>
      </pc:sldChg>
      <pc:sldChg chg="addSp modSp new mod">
        <pc:chgData name="Jack Cascione" userId="e8bbc57005478930" providerId="LiveId" clId="{1A861C7C-2F07-4BC7-B52B-EF489C6332D2}" dt="2022-06-04T04:43:12.801" v="5438" actId="1076"/>
        <pc:sldMkLst>
          <pc:docMk/>
          <pc:sldMk cId="4179545478" sldId="436"/>
        </pc:sldMkLst>
        <pc:spChg chg="add mod">
          <ac:chgData name="Jack Cascione" userId="e8bbc57005478930" providerId="LiveId" clId="{1A861C7C-2F07-4BC7-B52B-EF489C6332D2}" dt="2022-06-04T04:43:12.801" v="5438" actId="1076"/>
          <ac:spMkLst>
            <pc:docMk/>
            <pc:sldMk cId="4179545478" sldId="436"/>
            <ac:spMk id="3" creationId="{864BD7D7-F383-5FC5-71B3-129D24FF7442}"/>
          </ac:spMkLst>
        </pc:spChg>
      </pc:sldChg>
      <pc:sldChg chg="addSp modSp new mod">
        <pc:chgData name="Jack Cascione" userId="e8bbc57005478930" providerId="LiveId" clId="{1A861C7C-2F07-4BC7-B52B-EF489C6332D2}" dt="2022-06-04T04:43:19.680" v="5439" actId="1076"/>
        <pc:sldMkLst>
          <pc:docMk/>
          <pc:sldMk cId="2653133226" sldId="437"/>
        </pc:sldMkLst>
        <pc:spChg chg="add mod">
          <ac:chgData name="Jack Cascione" userId="e8bbc57005478930" providerId="LiveId" clId="{1A861C7C-2F07-4BC7-B52B-EF489C6332D2}" dt="2022-06-04T04:43:19.680" v="5439" actId="1076"/>
          <ac:spMkLst>
            <pc:docMk/>
            <pc:sldMk cId="2653133226" sldId="437"/>
            <ac:spMk id="3" creationId="{1F4D899A-95A5-B508-F13D-7B211F7A79BA}"/>
          </ac:spMkLst>
        </pc:spChg>
      </pc:sldChg>
      <pc:sldChg chg="addSp modSp new mod">
        <pc:chgData name="Jack Cascione" userId="e8bbc57005478930" providerId="LiveId" clId="{1A861C7C-2F07-4BC7-B52B-EF489C6332D2}" dt="2022-06-01T02:27:09.403" v="4543" actId="20577"/>
        <pc:sldMkLst>
          <pc:docMk/>
          <pc:sldMk cId="2140643427" sldId="438"/>
        </pc:sldMkLst>
        <pc:spChg chg="add mod">
          <ac:chgData name="Jack Cascione" userId="e8bbc57005478930" providerId="LiveId" clId="{1A861C7C-2F07-4BC7-B52B-EF489C6332D2}" dt="2022-06-01T02:27:09.403" v="4543" actId="20577"/>
          <ac:spMkLst>
            <pc:docMk/>
            <pc:sldMk cId="2140643427" sldId="438"/>
            <ac:spMk id="3" creationId="{5302088A-7AB4-C919-1875-7D5549852942}"/>
          </ac:spMkLst>
        </pc:spChg>
      </pc:sldChg>
      <pc:sldChg chg="addSp modSp new mod">
        <pc:chgData name="Jack Cascione" userId="e8bbc57005478930" providerId="LiveId" clId="{1A861C7C-2F07-4BC7-B52B-EF489C6332D2}" dt="2022-06-01T02:23:13.645" v="4522" actId="20577"/>
        <pc:sldMkLst>
          <pc:docMk/>
          <pc:sldMk cId="346829442" sldId="439"/>
        </pc:sldMkLst>
        <pc:spChg chg="add mod">
          <ac:chgData name="Jack Cascione" userId="e8bbc57005478930" providerId="LiveId" clId="{1A861C7C-2F07-4BC7-B52B-EF489C6332D2}" dt="2022-06-01T02:23:13.645" v="4522" actId="20577"/>
          <ac:spMkLst>
            <pc:docMk/>
            <pc:sldMk cId="346829442" sldId="439"/>
            <ac:spMk id="3" creationId="{D2FC5D6E-E77F-5A0C-9A64-D5FA627B49DF}"/>
          </ac:spMkLst>
        </pc:spChg>
      </pc:sldChg>
      <pc:sldChg chg="addSp modSp new add del mod ord">
        <pc:chgData name="Jack Cascione" userId="e8bbc57005478930" providerId="LiveId" clId="{1A861C7C-2F07-4BC7-B52B-EF489C6332D2}" dt="2022-06-02T04:40:43.454" v="4985"/>
        <pc:sldMkLst>
          <pc:docMk/>
          <pc:sldMk cId="1538799516" sldId="440"/>
        </pc:sldMkLst>
        <pc:spChg chg="add mod">
          <ac:chgData name="Jack Cascione" userId="e8bbc57005478930" providerId="LiveId" clId="{1A861C7C-2F07-4BC7-B52B-EF489C6332D2}" dt="2022-06-01T02:53:00.539" v="4572" actId="207"/>
          <ac:spMkLst>
            <pc:docMk/>
            <pc:sldMk cId="1538799516" sldId="440"/>
            <ac:spMk id="3" creationId="{F29823D4-E076-7A7E-9435-AE1B721E95DF}"/>
          </ac:spMkLst>
        </pc:spChg>
      </pc:sldChg>
      <pc:sldChg chg="new add del">
        <pc:chgData name="Jack Cascione" userId="e8bbc57005478930" providerId="LiveId" clId="{1A861C7C-2F07-4BC7-B52B-EF489C6332D2}" dt="2022-06-01T03:03:35.552" v="4604" actId="680"/>
        <pc:sldMkLst>
          <pc:docMk/>
          <pc:sldMk cId="1652174844" sldId="440"/>
        </pc:sldMkLst>
      </pc:sldChg>
      <pc:sldChg chg="addSp modSp new del mod">
        <pc:chgData name="Jack Cascione" userId="e8bbc57005478930" providerId="LiveId" clId="{1A861C7C-2F07-4BC7-B52B-EF489C6332D2}" dt="2022-06-02T04:38:43.876" v="4979" actId="2696"/>
        <pc:sldMkLst>
          <pc:docMk/>
          <pc:sldMk cId="159077135" sldId="441"/>
        </pc:sldMkLst>
        <pc:spChg chg="add mod">
          <ac:chgData name="Jack Cascione" userId="e8bbc57005478930" providerId="LiveId" clId="{1A861C7C-2F07-4BC7-B52B-EF489C6332D2}" dt="2022-06-01T03:08:53.131" v="4712" actId="404"/>
          <ac:spMkLst>
            <pc:docMk/>
            <pc:sldMk cId="159077135" sldId="441"/>
            <ac:spMk id="3" creationId="{6A219F40-7C34-F8D0-6F5F-AB262C09D676}"/>
          </ac:spMkLst>
        </pc:spChg>
      </pc:sldChg>
      <pc:sldChg chg="add del">
        <pc:chgData name="Jack Cascione" userId="e8bbc57005478930" providerId="LiveId" clId="{1A861C7C-2F07-4BC7-B52B-EF489C6332D2}" dt="2022-06-01T03:01:27.839" v="4601"/>
        <pc:sldMkLst>
          <pc:docMk/>
          <pc:sldMk cId="989291320" sldId="441"/>
        </pc:sldMkLst>
      </pc:sldChg>
      <pc:sldChg chg="add del">
        <pc:chgData name="Jack Cascione" userId="e8bbc57005478930" providerId="LiveId" clId="{1A861C7C-2F07-4BC7-B52B-EF489C6332D2}" dt="2022-06-01T03:03:33.079" v="4603"/>
        <pc:sldMkLst>
          <pc:docMk/>
          <pc:sldMk cId="1313053905" sldId="441"/>
        </pc:sldMkLst>
      </pc:sldChg>
      <pc:sldChg chg="add del">
        <pc:chgData name="Jack Cascione" userId="e8bbc57005478930" providerId="LiveId" clId="{1A861C7C-2F07-4BC7-B52B-EF489C6332D2}" dt="2022-06-02T04:40:02.471" v="4981" actId="2696"/>
        <pc:sldMkLst>
          <pc:docMk/>
          <pc:sldMk cId="3750410475" sldId="441"/>
        </pc:sldMkLst>
      </pc:sldChg>
      <pc:sldChg chg="addSp modSp new mod">
        <pc:chgData name="Jack Cascione" userId="e8bbc57005478930" providerId="LiveId" clId="{1A861C7C-2F07-4BC7-B52B-EF489C6332D2}" dt="2022-06-02T14:03:23.860" v="4995" actId="1076"/>
        <pc:sldMkLst>
          <pc:docMk/>
          <pc:sldMk cId="4109105218" sldId="442"/>
        </pc:sldMkLst>
        <pc:spChg chg="add mod">
          <ac:chgData name="Jack Cascione" userId="e8bbc57005478930" providerId="LiveId" clId="{1A861C7C-2F07-4BC7-B52B-EF489C6332D2}" dt="2022-06-02T14:03:23.860" v="4995" actId="1076"/>
          <ac:spMkLst>
            <pc:docMk/>
            <pc:sldMk cId="4109105218" sldId="442"/>
            <ac:spMk id="3" creationId="{BC156E59-C878-EC7F-C861-09E8582CA8D9}"/>
          </ac:spMkLst>
        </pc:spChg>
      </pc:sldChg>
      <pc:sldChg chg="addSp modSp new mod">
        <pc:chgData name="Jack Cascione" userId="e8bbc57005478930" providerId="LiveId" clId="{1A861C7C-2F07-4BC7-B52B-EF489C6332D2}" dt="2022-06-02T21:28:57.423" v="5186" actId="403"/>
        <pc:sldMkLst>
          <pc:docMk/>
          <pc:sldMk cId="2107717889" sldId="443"/>
        </pc:sldMkLst>
        <pc:spChg chg="add mod">
          <ac:chgData name="Jack Cascione" userId="e8bbc57005478930" providerId="LiveId" clId="{1A861C7C-2F07-4BC7-B52B-EF489C6332D2}" dt="2022-06-02T21:28:57.423" v="5186" actId="403"/>
          <ac:spMkLst>
            <pc:docMk/>
            <pc:sldMk cId="2107717889" sldId="443"/>
            <ac:spMk id="3" creationId="{802AB52D-EEED-DF4F-61ED-A78FB7FB4B04}"/>
          </ac:spMkLst>
        </pc:spChg>
      </pc:sldChg>
      <pc:sldChg chg="addSp modSp new mod">
        <pc:chgData name="Jack Cascione" userId="e8bbc57005478930" providerId="LiveId" clId="{1A861C7C-2F07-4BC7-B52B-EF489C6332D2}" dt="2022-06-02T15:04:45.553" v="5173" actId="1076"/>
        <pc:sldMkLst>
          <pc:docMk/>
          <pc:sldMk cId="2918929149" sldId="444"/>
        </pc:sldMkLst>
        <pc:spChg chg="add mod">
          <ac:chgData name="Jack Cascione" userId="e8bbc57005478930" providerId="LiveId" clId="{1A861C7C-2F07-4BC7-B52B-EF489C6332D2}" dt="2022-06-02T15:04:45.553" v="5173" actId="1076"/>
          <ac:spMkLst>
            <pc:docMk/>
            <pc:sldMk cId="2918929149" sldId="444"/>
            <ac:spMk id="3" creationId="{92B5D6C2-B365-092E-7D08-DDD8CAD5CE00}"/>
          </ac:spMkLst>
        </pc:spChg>
      </pc:sldChg>
      <pc:sldChg chg="addSp modSp new mod ord">
        <pc:chgData name="Jack Cascione" userId="e8bbc57005478930" providerId="LiveId" clId="{1A861C7C-2F07-4BC7-B52B-EF489C6332D2}" dt="2022-06-02T23:08:25.959" v="5352"/>
        <pc:sldMkLst>
          <pc:docMk/>
          <pc:sldMk cId="862557470" sldId="445"/>
        </pc:sldMkLst>
        <pc:spChg chg="add mod">
          <ac:chgData name="Jack Cascione" userId="e8bbc57005478930" providerId="LiveId" clId="{1A861C7C-2F07-4BC7-B52B-EF489C6332D2}" dt="2022-06-02T21:40:20.532" v="5210" actId="13926"/>
          <ac:spMkLst>
            <pc:docMk/>
            <pc:sldMk cId="862557470" sldId="445"/>
            <ac:spMk id="3" creationId="{D89B70C9-80C1-76B9-A5D1-CF16D4687310}"/>
          </ac:spMkLst>
        </pc:spChg>
      </pc:sldChg>
      <pc:sldChg chg="addSp modSp new mod">
        <pc:chgData name="Jack Cascione" userId="e8bbc57005478930" providerId="LiveId" clId="{1A861C7C-2F07-4BC7-B52B-EF489C6332D2}" dt="2022-06-02T23:07:07.649" v="5350" actId="20577"/>
        <pc:sldMkLst>
          <pc:docMk/>
          <pc:sldMk cId="754120733" sldId="446"/>
        </pc:sldMkLst>
        <pc:spChg chg="add mod">
          <ac:chgData name="Jack Cascione" userId="e8bbc57005478930" providerId="LiveId" clId="{1A861C7C-2F07-4BC7-B52B-EF489C6332D2}" dt="2022-06-02T23:07:07.649" v="5350" actId="20577"/>
          <ac:spMkLst>
            <pc:docMk/>
            <pc:sldMk cId="754120733" sldId="446"/>
            <ac:spMk id="3" creationId="{409931C2-0168-097D-CF7F-31892DF669BE}"/>
          </ac:spMkLst>
        </pc:spChg>
      </pc:sldChg>
      <pc:sldChg chg="addSp modSp new mod">
        <pc:chgData name="Jack Cascione" userId="e8bbc57005478930" providerId="LiveId" clId="{1A861C7C-2F07-4BC7-B52B-EF489C6332D2}" dt="2022-06-02T23:04:21.102" v="5307" actId="20577"/>
        <pc:sldMkLst>
          <pc:docMk/>
          <pc:sldMk cId="3679125410" sldId="447"/>
        </pc:sldMkLst>
        <pc:spChg chg="add mod">
          <ac:chgData name="Jack Cascione" userId="e8bbc57005478930" providerId="LiveId" clId="{1A861C7C-2F07-4BC7-B52B-EF489C6332D2}" dt="2022-06-02T23:04:21.102" v="5307" actId="20577"/>
          <ac:spMkLst>
            <pc:docMk/>
            <pc:sldMk cId="3679125410" sldId="447"/>
            <ac:spMk id="3" creationId="{D1313894-95E9-007E-B66A-AEA62F522F42}"/>
          </ac:spMkLst>
        </pc:spChg>
      </pc:sldChg>
      <pc:sldChg chg="addSp modSp new mod ord">
        <pc:chgData name="Jack Cascione" userId="e8bbc57005478930" providerId="LiveId" clId="{1A861C7C-2F07-4BC7-B52B-EF489C6332D2}" dt="2022-06-02T23:09:44.423" v="5354"/>
        <pc:sldMkLst>
          <pc:docMk/>
          <pc:sldMk cId="3111281337" sldId="448"/>
        </pc:sldMkLst>
        <pc:spChg chg="add mod">
          <ac:chgData name="Jack Cascione" userId="e8bbc57005478930" providerId="LiveId" clId="{1A861C7C-2F07-4BC7-B52B-EF489C6332D2}" dt="2022-06-02T22:15:42.707" v="5264" actId="1076"/>
          <ac:spMkLst>
            <pc:docMk/>
            <pc:sldMk cId="3111281337" sldId="448"/>
            <ac:spMk id="3" creationId="{2D89A067-EB60-86BE-0A2B-94FD4FBC113B}"/>
          </ac:spMkLst>
        </pc:spChg>
      </pc:sldChg>
      <pc:sldChg chg="addSp modSp new mod">
        <pc:chgData name="Jack Cascione" userId="e8bbc57005478930" providerId="LiveId" clId="{1A861C7C-2F07-4BC7-B52B-EF489C6332D2}" dt="2022-06-03T03:07:37.688" v="5375" actId="403"/>
        <pc:sldMkLst>
          <pc:docMk/>
          <pc:sldMk cId="3722910579" sldId="449"/>
        </pc:sldMkLst>
        <pc:spChg chg="add mod">
          <ac:chgData name="Jack Cascione" userId="e8bbc57005478930" providerId="LiveId" clId="{1A861C7C-2F07-4BC7-B52B-EF489C6332D2}" dt="2022-06-03T03:07:37.688" v="5375" actId="403"/>
          <ac:spMkLst>
            <pc:docMk/>
            <pc:sldMk cId="3722910579" sldId="449"/>
            <ac:spMk id="3" creationId="{6B136D4D-40AF-EBCA-1BBF-674465CC3C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A3505-8B79-4865-BCEC-DF41655F804A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9DF75-D740-4113-9F85-F4CE2D52E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5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5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109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123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CEB5A-57A7-4C22-8609-2DC514B50B4F}" type="slidenum">
              <a:rPr lang="en-US" smtClean="0"/>
              <a:pPr/>
              <a:t>140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6084-8C7E-420F-80AF-B46B42EB6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6F073-6524-485B-8327-2A58DD4A7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12ADD-A127-4CAF-85F3-25C8D650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4E60F-45DC-4E62-B5DA-3EEB4DD6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2CADA-3332-47C9-A53A-F70198AE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8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CAE93-8D3B-4F98-9939-9D262D55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31497-F0C9-4176-B8FC-EC85CD89C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6FAEF-9607-4943-AC7E-A6075EEB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5A430-70B0-498F-8B74-18CE10290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D5F1F-E78F-4F8B-A589-CEE58D70C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7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D72E2-BDD2-48D8-98F1-C90AF783C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83E7C-9605-463D-B726-2DA7480E4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2412F-B30C-4706-9B6F-576AB4C6D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682C3-BE84-4FF8-B6FC-B50E8B0D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9BCA4-15B3-47BF-AAEF-64070FAD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3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D3608-1C03-47D2-AC3A-634328CD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8CBA5-BD6C-4628-A7C8-DE970C811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2BEB7-667B-4552-A5E8-1799D5396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39CD-6B6D-43B6-BFF3-F2FE0A662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B72E3-F301-40C1-A776-DF3769DD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270D2-A27E-4E51-9015-711348C17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B839B-FAF3-47A4-9DCC-0E17695E5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809D4-4EE0-4234-9A3C-1B1EB6B6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97233-25F8-4013-9720-423593DA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E2576-820D-4E11-A5E8-981B111B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45113-CF8A-4041-998A-1F0AA83A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975DC-8B6E-4A30-BA63-54E7FD02F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8102D-4246-498F-8FF4-6CCE4AC9D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715C9-BCA3-419F-BA19-7F42E8573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D23A0-85D6-4C38-A0D2-D0E1AF39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F5D617-4B80-4FBD-AB91-839AC0D0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8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A8A-3A7E-46C8-A55E-B45523DDA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9D83B-39CE-40F8-8CC2-0DE76747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30469-51E5-41A3-8E4F-0E87A5503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C80C70-5694-4C35-AC18-926EE984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FE205-46D5-4D64-BC9E-FD30534E8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1CCDD-362E-4A6A-9BAB-4AF024664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6E5699-1F93-4743-833D-8333599C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C6B55E-C76F-41D3-95F8-A73BB811B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8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4F90B-7550-4145-8546-2036C01A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E3077C-5D3E-45F7-B750-B6E0C91A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75859F-9D10-410B-8239-098B4257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47AAF-2A38-48B9-A161-5856DBA4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1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2B717-87FD-467F-98F2-4CF895A1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55F1C-99E0-4E04-9CA9-7519D850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ED3B7-5C85-4A47-918A-1685105D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6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CCF00-9690-4D2A-8910-B04E53F59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37429-E710-432E-A2E1-5D7247ED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436BD-5720-4163-BBFD-B87387F76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AFA38-E0BD-4A48-ABDF-36B0AE983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ABCC9-252C-400E-B3E4-DD72EC08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A8CF7-6562-4E69-85DD-70701511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89E4-32FD-4DA9-AFFF-498F2D87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FAA058-A668-44F9-9962-B0E9FB4BB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3BAD1-AB64-497A-84EE-7A3DBF06E7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7D2DF-D87F-404B-80BC-ED73ED57E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BD25A-712D-4E63-9E4C-DD12B88A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7AE2F-9A92-4245-B621-C640D3C3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2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94E1E-054F-420F-BD1D-FA8D87035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8CC3D-992D-4C66-A664-928D13445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CED15-2EC1-49E1-B66A-DB0C95E4C1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7EC11-3F97-4374-889D-353019C2F22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F8656-F168-47CA-8985-48C052BC5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0D053-8C9C-4D42-99A9-A712F6BC0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A586-23D5-44CC-8069-65DDFD06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1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17FA7.9F398C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8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9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2.gif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0.xml"/><Relationship Id="rId5" Type="http://schemas.openxmlformats.org/officeDocument/2006/relationships/image" Target="cid:image002.png@01D17FA7.9F398CF0" TargetMode="Externa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hyperlink" Target="mailto:news@Christiannewsmo.com" TargetMode="External"/><Relationship Id="rId4" Type="http://schemas.openxmlformats.org/officeDocument/2006/relationships/image" Target="cid:image002.png@01D17FA7.9F398CF0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0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4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28BC-2278-47DE-ACB4-544F46F72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513" y="588397"/>
            <a:ext cx="9144000" cy="3168056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100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Repetition in the Bible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</a:t>
            </a:r>
            <a:b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Gioacchino Michael Cascione</a:t>
            </a:r>
            <a:b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1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edited by </a:t>
            </a:r>
            <a:b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David Kuske, Robert Dargatz, Rolf Preus</a:t>
            </a:r>
            <a:b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Revelation</a:t>
            </a:r>
            <a:b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3" descr="cid:image002.png@01D17FA7.9F398CF0">
            <a:extLst>
              <a:ext uri="{FF2B5EF4-FFF2-40B4-BE49-F238E27FC236}">
                <a16:creationId xmlns:a16="http://schemas.microsoft.com/office/drawing/2014/main" id="{754436E2-D408-4ED9-A659-1B47377DB990}"/>
              </a:ext>
            </a:extLst>
          </p:cNvPr>
          <p:cNvPicPr/>
          <p:nvPr/>
        </p:nvPicPr>
        <p:blipFill>
          <a:blip r:embed="rId2" r:link="rId3" cstate="print"/>
          <a:srcRect l="13868" t="10513" r="12578" b="7222"/>
          <a:stretch>
            <a:fillRect/>
          </a:stretch>
        </p:blipFill>
        <p:spPr bwMode="auto">
          <a:xfrm>
            <a:off x="3975652" y="3180521"/>
            <a:ext cx="4245997" cy="3411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5160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96A78B-241B-5475-3EC7-88138A0109C5}"/>
              </a:ext>
            </a:extLst>
          </p:cNvPr>
          <p:cNvSpPr txBox="1"/>
          <p:nvPr/>
        </p:nvSpPr>
        <p:spPr>
          <a:xfrm>
            <a:off x="1045028" y="742078"/>
            <a:ext cx="1010194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 of the Lord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appears 10 times to Samson’s Parents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And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appeared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And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said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To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     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And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said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he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     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To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      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And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said unto him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13:18)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That the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ascended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      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he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angel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LORD       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Jdg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13:21)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170839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91589" y="179249"/>
            <a:ext cx="11599817" cy="6678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Age or Eternal or Forever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 times in the Gospel of Matthew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Neither in this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………..…..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οὔτε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ἐν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τούτῳ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ἰῶνι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 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12:32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………….…….……..…..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αἰῶνος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13:22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End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………….………..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συντέλεια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αἰῶνός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13:39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.……….……………..…..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αἰῶνος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13:40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.………….…………..…..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αἰῶνος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13:49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To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fire………..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τὸ πῦρ τὸ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αἰώνιον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18:8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life…..…….……....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ζωὴν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αἰώνιον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19:16 BNT)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  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life………….……..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ζωὴν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αἰώνιον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19:29 BNT)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  Forever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…….…..………...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τὸν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21:19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………………….………..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αἰῶνος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24:3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To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fire………...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τὸ πῦρ τὸ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αἰώνιον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25:41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To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punishment…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κόλασιν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αἰώνιον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25:46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To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life……..…..…..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ζωὴν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αἰώνιον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25:46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………………..……..…...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αἰῶνος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(Matt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28:20 BNT)</a:t>
            </a:r>
            <a:endParaRPr lang="en-US" sz="28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				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FED820-D26B-776F-F8C8-30269EDB3C2C}"/>
              </a:ext>
            </a:extLst>
          </p:cNvPr>
          <p:cNvSpPr txBox="1"/>
          <p:nvPr/>
        </p:nvSpPr>
        <p:spPr>
          <a:xfrm>
            <a:off x="1088571" y="25360"/>
            <a:ext cx="10702834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statute forever throughout generations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14 times in the Torah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(Exo 12:14)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(Exo 12:17)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their generations (Exo 27:21)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3:17)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6:11)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their generations (Lev 7:36)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10:9)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23:14)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23:31)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23:41)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(Lev 24:3)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A statute forever throughout your generations (Num 10:8)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(Num 15:15)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 statute forever throughout your generations (Num 18:23)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49792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160880-34CF-04AC-8976-33F08B9448D2}"/>
              </a:ext>
            </a:extLst>
          </p:cNvPr>
          <p:cNvSpPr txBox="1"/>
          <p:nvPr/>
        </p:nvSpPr>
        <p:spPr>
          <a:xfrm>
            <a:off x="1010194" y="366623"/>
            <a:ext cx="983197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לְדֹרֹ֣תֵיכֶ֔ם חֻקַּ֥ת עוֹלָ֖ם..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12:14)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לְדֹרֹתֵיכֶ֖ם חֻקַּ֥ת עוֹלָֽם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12:17)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חֻקַּ֤ת עוֹלָם֙ לְדֹ֣רֹתָ֔ם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27:21)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חֻקַּ֤ת עוֹלָם֙ לְדֹרֹ֣תֵיכֶ֔ם..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(Lev 3:17)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חָק־עוֹלָם֙ לְדֹרֹ֣תֵיכֶ֔ם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6:11)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חֻקַּ֥ת עוֹלָ֖ם לְדֹרֹתָֽם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7:36)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חֻקַּ֥ת עוֹלָ֖ם לְדֹרֹתֵיכֶֽם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10:9)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חֻקַּ֤ת עוֹלָם֙ לְדֹרֹ֣תֵיכֶ֔ם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23:14)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חֻקַּ֤ת עוֹלָם֙ לְדֹרֹ֣תֵיכֶ֔ם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23:31)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חֻקַּ֤ת עוֹלָם֙ לְדֹרֹ֣תֵיכֶ֔ם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23:41)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חֻקַּ֥ת עוֹלָ֖ם לְדֹרֹֽתֵיכֶֽם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24:3)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לְחֻקַּ֥ת עוֹלָ֖ם לְדֹרֹתֵיכֶֽם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10:8)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חֻקַּ֤ת עוֹלָם֙ לְדֹרֹ֣תֵיכֶ֔ם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15:15)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חֻקַּ֤ת עוֹלָם֙ לְדֹרֹ֣תֵיכֶ֔ם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18:23)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6481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62F85F-30BB-AC12-6626-1517983167E0}"/>
              </a:ext>
            </a:extLst>
          </p:cNvPr>
          <p:cNvSpPr txBox="1"/>
          <p:nvPr/>
        </p:nvSpPr>
        <p:spPr>
          <a:xfrm>
            <a:off x="1828801" y="1147415"/>
            <a:ext cx="959684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מָסָךְ֙ לְפֶ֣תַח הָאֹ֔הֶל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(Exo 26:36)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וְאֶת־מָסַ֥ךְ הַפֶּ֖תַח לְפֶ֥תַח הַמִּשְׁכָּֽן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(Exo 35:15)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וַיַּ֤עַשׂ מָסָךְ֙ לְפֶ֣תַח הָאֹ֔הֶל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(Exo 36:37)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וְאֵ֕ת מָסַ֖ךְ פֶּ֥תַח הָאֹֽהֶל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(Exo 39:38)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וְשַׂמְתָּ֛ אֶת־מָסַ֥ךְ הַפֶּ֖תַח לַמִּשְׁכָּֽן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(Exo 40:5)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אֶת־מָסַ֥ךְ הַפֶּ֖תַח לַמִּשְׁכָּֽן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(Exo 40:28)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וּמָסַ֕ךְ פֶּ֖תַח אֹ֥הֶל מוֹעֵֽד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(Num 3:25)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וְאֶת־מָסַךְ֙ פֶּ֣תַח הֶֽחָצֵ֔ר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(Num 3:26)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וְאֶ֙ת־מָסַ֔ךְ פֶּ֖תַח אֹ֥הֶל מוֹעֵֽד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(Num 4:25)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וְאֶת־מָסַ֣ךְ פֶּ֣תַח׀ שַׁ֣עַר הֶחָצֵ֗ר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(Num 4:26)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5408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C5F1F2-7111-4EAE-93E8-E23B609AAFE7}"/>
              </a:ext>
            </a:extLst>
          </p:cNvPr>
          <p:cNvSpPr/>
          <p:nvPr/>
        </p:nvSpPr>
        <p:spPr>
          <a:xfrm>
            <a:off x="1471748" y="533416"/>
            <a:ext cx="886646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the earth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times in Revelation*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6:13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8:5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8:7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9:1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9:3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12:4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12:9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12:13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14:19 BNT)</a:t>
            </a:r>
          </a:p>
          <a:p>
            <a:pPr lvl="1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earth…………</a:t>
            </a:r>
            <a:r>
              <a:rPr lang="el-GR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εἰς τὴν γῆν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(Rev. 16:1 BNT)</a:t>
            </a:r>
          </a:p>
          <a:p>
            <a:pPr lvl="1"/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earth</a:t>
            </a:r>
            <a:r>
              <a:rPr lang="en-US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missing from BYZ at Rev. 13:13, and from SCR, STE at Rev. 16:2; variants preferred.</a:t>
            </a:r>
            <a:r>
              <a:rPr lang="en-US" sz="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											Copyright: Repetition in the Bible</a:t>
            </a:r>
            <a:endParaRPr lang="en-US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1122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B5D6C2-B365-092E-7D08-DDD8CAD5CE00}"/>
              </a:ext>
            </a:extLst>
          </p:cNvPr>
          <p:cNvSpPr txBox="1"/>
          <p:nvPr/>
        </p:nvSpPr>
        <p:spPr>
          <a:xfrm>
            <a:off x="2281645" y="867902"/>
            <a:ext cx="762870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earth 10 times in the Torah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To your earth....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לְאַרְצְךָ֛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(Gen 32:10)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earth…..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לָאָ֔רֶץ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41:36)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לָאָֽ֗רֶץ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20:4)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לָאָ֔רֶץ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25:4)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לָאָֽרֶץ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25:5)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לָאָֽרֶץ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25:24)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לְאֶ֙רֶץ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לָאָֽרֶץ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4:18)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לָאָֽ֗רֶץ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To the earth......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לָאָ֣רֶץ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2914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BD1B1A-A9FA-4FA7-9721-3DBAC332C62F}"/>
              </a:ext>
            </a:extLst>
          </p:cNvPr>
          <p:cNvSpPr/>
          <p:nvPr/>
        </p:nvSpPr>
        <p:spPr>
          <a:xfrm>
            <a:off x="938253" y="467728"/>
            <a:ext cx="1045596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great city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b="1" dirty="0"/>
              <a:t>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……..….…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τῆς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πόλεως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11:8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….…...…..…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ἣ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14:8 SCR, STE)*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…....……..…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16:19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.....….…....…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17:18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Woe, woe,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Οὐαὶ οὐαί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18:10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Woe, woe,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Οὐαὶ οὐαί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18:16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…..…….…..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τῇ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πόλει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τῇ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18:18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Woe, woe,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</a:t>
            </a:r>
            <a:r>
              <a:rPr lang="el-G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οὐαὶ οὐαί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18:19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18:21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city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…….…….…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ἣ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μεγάλη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21:10 BYZ)**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*Only SCR, STE have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 great city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Rev. 14:8.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**Only BYZ, SCR, STE have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 great city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Rev. 21:10.                          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7003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24C7F7-8C5B-D53A-663A-96FF69E51413}"/>
              </a:ext>
            </a:extLst>
          </p:cNvPr>
          <p:cNvSpPr txBox="1"/>
          <p:nvPr/>
        </p:nvSpPr>
        <p:spPr>
          <a:xfrm>
            <a:off x="566057" y="430356"/>
            <a:ext cx="10842172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elders of his/the city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times in the Torah</a:t>
            </a:r>
            <a:endParaRPr lang="en-US" sz="28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then the elders of his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וְשָֽׁלְחוּ֙ זִקְנֵ֣י  עִיר֔וֹ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and shall take the elders of the 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ולָֽקְח֡וּ זִקְנֵי֩ הָעִ֙יר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and shall bring the elders of the 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וְהוֹרִ֡דוּ זִקְנֵי֩ הָעִ֙יר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and all the elders of the 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וְכֹ֗ל זִקְנֵי֙ הָעִ֣יר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bring him out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elders of his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וְהוֹצִ֧יאוּ אֹת֛וֹ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־זִקְנֵ֥י עִיר֖וֹ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they shall say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elders of his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וְאָמְר֞וּ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־זִקְנֵ֣י עִיר֗וֹ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elders of the city .....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־זִקְנֵ֥י הָעִ֖יר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before the elders of the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לִפְנֵ֖י זִקְנֵ֥י הָעִֽיר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and shall take the elders of that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וְלָֽקְח֛וּ זִקְנֵ֥י הָֽעִיר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22:18)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and shall call him the elders of his city 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וְקָֽרְאוּ־ל֥וֹ זִקְנֵי־עִיר֖וֹ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25:8)</a:t>
            </a:r>
          </a:p>
        </p:txBody>
      </p:sp>
    </p:spTree>
    <p:extLst>
      <p:ext uri="{BB962C8B-B14F-4D97-AF65-F5344CB8AC3E}">
        <p14:creationId xmlns:p14="http://schemas.microsoft.com/office/powerpoint/2010/main" val="136812420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94604"/>
            <a:ext cx="5388429" cy="37856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3:10)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6:10)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8:13)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11:10)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11:10)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13:8)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13:14)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13:14)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14:6)*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Those who dwell 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earth (Rev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17:8)</a:t>
            </a:r>
            <a:endParaRPr lang="en-US" sz="20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31C081-DC19-4821-9549-D4CC492AC909}"/>
              </a:ext>
            </a:extLst>
          </p:cNvPr>
          <p:cNvSpPr/>
          <p:nvPr/>
        </p:nvSpPr>
        <p:spPr>
          <a:xfrm>
            <a:off x="1896692" y="382987"/>
            <a:ext cx="7571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Those who dwell on earth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236EBA-63DA-4289-A2AD-456A55A8DEDA}"/>
              </a:ext>
            </a:extLst>
          </p:cNvPr>
          <p:cNvSpPr/>
          <p:nvPr/>
        </p:nvSpPr>
        <p:spPr>
          <a:xfrm>
            <a:off x="5682344" y="1094604"/>
            <a:ext cx="642529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τοὺς κατοικοῦντας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3:10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κατοικούντων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6:10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τοῖς κατοικοῦσιν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8:13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οἱ κατοικοῦντες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11:10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τοὺς κατοικοῦντας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11:10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οἱ κατοικοῦντες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13:8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τοὺς κατοικοῦντας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13:14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τοῖς κατοικοῦσιν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13:14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τοὺς κατοικοῦντας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14:6 STE)*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οἱ κατοικοῦντες ἐπὶ τῆς </a:t>
            </a:r>
            <a:r>
              <a:rPr lang="el-GR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γῆς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(Rev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17:8 BNT)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00100"/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*SCR, STE have </a:t>
            </a:r>
            <a:r>
              <a:rPr lang="en-US" sz="12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dwell</a:t>
            </a:r>
            <a:r>
              <a:rPr lang="en-US" sz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l-GR" sz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κατοικοῦντας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 BNT, BYZ, GNT, GOC, TIS, VST, WHO have 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those who sit on the </a:t>
            </a:r>
            <a:r>
              <a:rPr lang="en-US" sz="12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earth</a:t>
            </a:r>
            <a:r>
              <a:rPr lang="en-US" sz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l-GR" sz="1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καθημένους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 variant rejected.  Including 14:6 in SCR, STE also results in 48 repetitions of 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dwell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as seen in lists below. </a:t>
            </a: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Copyright: Repetition in the Bible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1863634" y="651452"/>
            <a:ext cx="8969829" cy="53860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After these things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times in Revelation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1:19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4:1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4:1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7:1 SCR, STE)*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7:9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9:12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15:5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18:1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19:1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these things..........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20:3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Μετὰ τοῦτο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Rev. 7:1 in BNT, GNT, BYZ, GOC, TIS, VST, WHO rejected;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μετὰ ταῦτα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in SCR, STE accepted.</a:t>
            </a:r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            	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9ECDCE-6EA4-3176-196F-3E37FFAA5997}"/>
              </a:ext>
            </a:extLst>
          </p:cNvPr>
          <p:cNvSpPr txBox="1"/>
          <p:nvPr/>
        </p:nvSpPr>
        <p:spPr>
          <a:xfrm>
            <a:off x="2238103" y="894027"/>
            <a:ext cx="744582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וַיֵּרָא מַלְאַךְ־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 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וַיֹּאמֶר מַלְאַךְ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 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אֶל־מַלְאַךְ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וַיֹּאמֶר מַלְאַךְ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כִּי־מַלְאַךְ יְהוָה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הוּא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אֶל־מַלְאַךְ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וַיֹּאמֶר לוֹ מַלְאַךְ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 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13:18)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וַיַּעַל מַלְאַךְ־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מַלְאַךְ </a:t>
            </a:r>
            <a:r>
              <a:rPr lang="he-I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יְהוָה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(Jdg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he-I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כִּי־מַלְאַךְ יְהוָה </a:t>
            </a:r>
            <a:r>
              <a:rPr lang="he-IL" sz="3200">
                <a:latin typeface="Times New Roman" panose="02020603050405020304" pitchFamily="18" charset="0"/>
                <a:cs typeface="Times New Roman" panose="02020603050405020304" pitchFamily="18" charset="0"/>
              </a:rPr>
              <a:t>הוּא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he-IL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(Jdg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13:21)</a:t>
            </a:r>
          </a:p>
        </p:txBody>
      </p:sp>
    </p:spTree>
    <p:extLst>
      <p:ext uri="{BB962C8B-B14F-4D97-AF65-F5344CB8AC3E}">
        <p14:creationId xmlns:p14="http://schemas.microsoft.com/office/powerpoint/2010/main" val="227592149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1905000" y="1112230"/>
            <a:ext cx="8153400" cy="48013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he said to me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And….he said to me........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10:9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10:11 SCR, STE)*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17:15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19:9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19:9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19:10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21:5 BYZ)**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22:6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22:9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he said to me..............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λέγει μοι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22:10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*Only in SCR, STE at Rev. 10:11; variant accepted.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**Rev. 21:5 only in BYZ, GOC, SCR, STE; variant accepted.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28601"/>
            <a:ext cx="8534400" cy="640175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heard a voice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 times in Revelation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  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1:10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And the first voice which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ἡ φωνὴ ἡ πρώτη ἣν </a:t>
            </a: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(Rev. 4:1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a voice...................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ὡς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5:11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a voice...................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ὡς φωνὴ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6:1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a voice...................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ὡς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6:6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voice…….....................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6:7 BNT)*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great voice….….….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φωνῇ μεγάλῃ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8:13 BNT)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9:13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10:4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the voice which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.…....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ἡ φωνὴ ἣν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10:8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11:12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12:10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14:2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the voice which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ἡ φωνὴ ἣν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14:2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voice........................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φωνῆς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14:13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great voice...............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μεγάλης φωνῆς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16:1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another voice..............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ἄλλην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18:4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a great voice.................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 ὡς φωνὴν μεγάλην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(Rev. 19:1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a voice....................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ὡς φωνὴν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19:6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great voice...............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φωνῆς μεγάλης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21:3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*BYZ missing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voice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6:7, variant rejected.</a:t>
            </a:r>
          </a:p>
          <a:p>
            <a:pPr lvl="2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			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1676400" y="162375"/>
            <a:ext cx="8839200" cy="64017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74638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heard a voice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 of / in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heaven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first voice which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4:1)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10:4)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 which was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10:8)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great voice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11:12)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great voice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12:10)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14:2)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voice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14:13)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another voice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18:4)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a voice a great multitude in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19:1)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And 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heard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great voice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out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21:3)*</a:t>
            </a:r>
          </a:p>
          <a:p>
            <a:pPr lvl="1"/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/>
            <a:r>
              <a:rPr lang="el-GR" dirty="0">
                <a:latin typeface="Times New Roman" pitchFamily="18" charset="0"/>
                <a:cs typeface="Times New Roman" pitchFamily="18" charset="0"/>
              </a:rPr>
              <a:t>ἐν τῷ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ἡ φωνὴ ἡ πρώτη ἣν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4:1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10:4 BNT)</a:t>
            </a:r>
          </a:p>
          <a:p>
            <a:pPr lvl="1"/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ἡ φωνὴ ἣν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10:8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 μεγάλην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11:12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 μεγάλην ἐν τῷ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12:10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φωνὴν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14:2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φωνῆς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λεγούσης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14:13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ἄλλην φωνὴν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18:4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ὡς φωνὴν μεγάλην ὄχλου πολλοῦ ἐν τῷ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19:1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ἤκουσα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φωνῆς μεγάλης ἐκ τοῦ </a:t>
            </a:r>
            <a:r>
              <a:rPr lang="el-G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οὐρανοῦ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21:3 BYZ)*</a:t>
            </a:r>
          </a:p>
          <a:p>
            <a:pPr lvl="1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*Rev. 21:3 only in BYZ, GOC, SCR, STE; variant accepted.                      </a:t>
            </a:r>
            <a:r>
              <a:rPr lang="en-US" sz="1200" dirty="0"/>
              <a:t>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7BA0FD-49D2-D18D-9D38-B860A2613045}"/>
              </a:ext>
            </a:extLst>
          </p:cNvPr>
          <p:cNvSpPr txBox="1"/>
          <p:nvPr/>
        </p:nvSpPr>
        <p:spPr>
          <a:xfrm>
            <a:off x="583474" y="553176"/>
            <a:ext cx="10572205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you hear the voice of the Lord your God 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surely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(Exo 15:26)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13:18)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only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surely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15:5)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you shall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27:10)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surely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28:1)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28:2)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not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28:15)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..because you would not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28:45)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because you did not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28:62)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30:10)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7294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2FBD5A-0EC7-C1DD-C675-697220BB963E}"/>
              </a:ext>
            </a:extLst>
          </p:cNvPr>
          <p:cNvSpPr txBox="1"/>
          <p:nvPr/>
        </p:nvSpPr>
        <p:spPr>
          <a:xfrm>
            <a:off x="1184365" y="790362"/>
            <a:ext cx="9710058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אִם־</a:t>
            </a:r>
            <a:r>
              <a:rPr lang="he-IL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שָׁמ֙וֹעַ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תִּשְׁמַ֜ע לְק֣וֹל יְהוָ֣ה אֱלֹהֶ֗יךָ..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(Exo 15:26)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כִּ֣י תִשְׁמַ֗ע בְּקוֹל֙ יְהוָ֣ה אֱלֹהֶ֔יךָ..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13:19)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רַ֚ק אִם־</a:t>
            </a:r>
            <a:r>
              <a:rPr lang="he-IL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שָׁמ֣וֹעַ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תִּשְׁמַ֔ע בְּק֖וֹל יְהוָ֣ה אֱלֹהֶ֑יךָ..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15:5)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וְשָׁ֣מַעְתָּ֔ בְּק֖וֹל יְהוָ֣ה אֱלֹהֶ֑יךָ..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אִם־</a:t>
            </a:r>
            <a:r>
              <a:rPr lang="he-IL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שָׁמ֤וֹעַ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תִּשְׁמַע֙ בְּקוֹל֙ יְהוָ֣ה אֱלֹהֶ֔יךָ..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28:1)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כִּ֣י תִשְׁמַ֔ע בְּק֖וֹל יְהוָ֥ה אֱלֹהֶֽיךָ..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אִם־לֹ֤א תִשְׁמַע֙ בְּקוֹל֙ יְהוָ֣ה אֱלֹהֶ֔יךָ..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28:15)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כִּי־לֹ֣א שָׁמַ֗עְתָּ בְּקוֹל֙ יְהוָ֣ה אֱלֹהֶ֔יךָ..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28:45)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כִּי־לֹ֣א שָׁמַ֔עְתָּ בְּק֖וֹל יְהוָ֥ה אֱלֹהֶֽיךָ..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28:62)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כִּ֣י תִשְׁמַ֗ע בְּקוֹל֙ יְהוָ֣ה אֱלֹהֶ֔יךָ..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30:10)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322896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107ACD-96D1-0978-325D-F86351C6B3FA}"/>
              </a:ext>
            </a:extLst>
          </p:cNvPr>
          <p:cNvSpPr txBox="1"/>
          <p:nvPr/>
        </p:nvSpPr>
        <p:spPr>
          <a:xfrm>
            <a:off x="748937" y="327992"/>
            <a:ext cx="10389326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O Israel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</a:t>
            </a:r>
            <a:endParaRPr lang="en-US" sz="2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..................And now, O Israel, hear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 Hear, O Israel,........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....And that you hear, O Israel,........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6:3)*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 Hear, O Israel!........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 Hear, O Israel!........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 Hear, O Israel,........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..................And hear, O Israel!........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וְעַתָּ֣ה יִשְׂרָאֵ֗ל שְׁמַ֤ע..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שְׁמַ֤ע יִשְׂרָאֵל֙..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וְשָׁמַעְתָּ֤ יִשְׂרָאֵל֙..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6:3)*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שְׁמַ֖ע יִשְׂרָאֵ֑ל..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שְׁמַ֣ע יִשְׂרָאֵ֗ל..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וְאָמַ֤ר אֲלֵהֶם֙ שְׁמַ֣ע יִשְׂרָאֵ֔ל..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וּשְׁמַע֙ יִשְׂרָאֵ֔ל..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*Demonstrative used as an imperative (O Israel) as recognized by the translations.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4681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90D061-6E9C-619A-474F-7BBEEF52E31D}"/>
              </a:ext>
            </a:extLst>
          </p:cNvPr>
          <p:cNvSpPr txBox="1"/>
          <p:nvPr/>
        </p:nvSpPr>
        <p:spPr>
          <a:xfrm>
            <a:off x="165462" y="1079816"/>
            <a:ext cx="12026537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Listen to the voice of the Lord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 God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10 times in the Torah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...because you would not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8:20)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…………....... if you will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13:18)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….... if only you listen intently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15:5)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........ You shall therefore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God,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27:10)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.......if you will diligently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28:1)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.......................if you will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28:2)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……….. if thou wilt not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28:15)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 because you would not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28:45)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.. because you did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God.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28:62)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.. if you listen to the voice of the LORD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God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30:10)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0471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A18313-888C-F3E7-A171-4130937DB32D}"/>
              </a:ext>
            </a:extLst>
          </p:cNvPr>
          <p:cNvSpPr txBox="1"/>
          <p:nvPr/>
        </p:nvSpPr>
        <p:spPr>
          <a:xfrm>
            <a:off x="1201783" y="947955"/>
            <a:ext cx="1007581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עֵ֚קֶב לֹ֣א תִשְׁמְע֔וּן בְּק֖וֹל יְהוָ֥ה אֱלֹהֵיכֶֽם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8:20)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כִּ֣י תִשְׁמַ֗ע בְּקוֹל֙ יְהוָ֣ה אֱלֹהֶ֔יךָ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13:19)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רַ֚ק אִם־שָׁמ֣וֹעַ תִּשְׁמַ֔ע בְּק֖וֹל יְהוָ֣ה אֱלֹהֶ֑יךָ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15:5)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וְשָׁ֣מַעְתָּ֔ בְּק֖וֹל יְהוָ֣ה אֱלֹהֶ֑יךָ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27:10)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 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אִם־שָׁמ֤וֹעַ תִּשְׁמַע֙ בְּקוֹל֙ יְהוָ֣ה אֱלֹהֶ֔יךָ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28:1)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כִּ֣י תִשְׁמַ֔ע בְּק֖וֹל יְהוָ֥ה אֱלֹהֶֽיךָ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וְהָיָ֗ה אִם־לֹ֤א תִשְׁמַע֙ בְּקוֹל֙ יְהוָ֣ה אֱלֹהֶ֔יךָ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28:15)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כִּי־לֹ֣א שָׁמַ֗עְתָּ בְּקוֹל֙ יְהוָ֣ה אֱלֹהֶ֔יךָ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28:45)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כִּי־לֹ֣א שָׁמַ֔עְתָּ בְּק֖וֹל יְהוָ֥ה אֱלֹהֶֽיךָ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28:62)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כִּ֣י תִשְׁמַ֗ע בְּקוֹל֙ יְהוָ֣ה אֱלֹהֶ֔יךָ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15027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136D4D-40AF-EBCA-1BBF-674465CC3CAB}"/>
              </a:ext>
            </a:extLst>
          </p:cNvPr>
          <p:cNvSpPr txBox="1"/>
          <p:nvPr/>
        </p:nvSpPr>
        <p:spPr>
          <a:xfrm>
            <a:off x="753291" y="942860"/>
            <a:ext cx="10685417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you hear the voice of the Lord your God 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surely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(Exo 15:26)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13:18)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only you will surely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15:5)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you shall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27:10)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surely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28:1)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28:2)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not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28:15)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..because you would not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28:45)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because you did not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28:62)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hear the voice of the LORD your God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30:10)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91057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DFB18D-1200-C4B7-2751-4132BCA3ACED}"/>
              </a:ext>
            </a:extLst>
          </p:cNvPr>
          <p:cNvSpPr txBox="1"/>
          <p:nvPr/>
        </p:nvSpPr>
        <p:spPr>
          <a:xfrm>
            <a:off x="1314995" y="1155284"/>
            <a:ext cx="881307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אִם־שָׁמ֙וֹעַ תִּשְׁמַ֜ע לְק֣וֹל יְהוָ֣ה אֱלֹהֶ֗יךָ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(Exo 15:26)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כִּ֣י תִשְׁמַ֗ע בְּקוֹל֙ יְהוָ֣ה אֱלֹהֶ֔יךָ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13:19)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רַ֚ק אִם־שָׁמ֣וֹעַ תִּשְׁמַ֔ע בְּק֖וֹל יְהוָ֣ה אֱלֹהֶ֑יךָ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15:5)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וְשָׁ֣מַעְתָּ֔ בְּק֖וֹל יְהוָ֣ה אֱלֹהֶ֑יךָ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27:10)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אִם־שָׁמ֤וֹעַ תִּשְׁמַע֙ בְּקוֹל֙ יְהוָ֣ה אֱלֹהֶ֔יךָ..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28:1)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כִּ֣י תִשְׁמַ֔ע בְּק֖וֹל יְהוָ֥ה אֱלֹהֶֽיךָ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אִם־לֹ֤א תִשְׁמַע֙ בְּקוֹל֙ יְהוָ֣ה אֱלֹהֶ֔יךָ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28:15)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כִּי־לֹ֣א שָׁמַ֗עְתָּ בְּקוֹל֙ יְהוָ֣ה אֱלֹהֶ֔יךָ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28:45)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כִּי־לֹ֣א שָׁמַ֔עְתָּ בְּק֖וֹל יְהוָ֥ה אֱלֹהֶֽיךָ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28:62)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כִּ֣י תִשְׁמַ֗ע בְּקוֹל֙ יְהוָ֣ה אֱלֹהֶ֔יךָ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30:10)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upload.wikimedia.org/wikipedia/commons/5/57/Papyrus_75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2077" y="533400"/>
            <a:ext cx="3114674" cy="5714999"/>
          </a:xfrm>
          <a:prstGeom prst="rect">
            <a:avLst/>
          </a:prstGeom>
          <a:noFill/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5066"/>
              </p:ext>
            </p:extLst>
          </p:nvPr>
        </p:nvGraphicFramePr>
        <p:xfrm>
          <a:off x="1524000" y="763336"/>
          <a:ext cx="4572000" cy="5255128"/>
        </p:xfrm>
        <a:graphic>
          <a:graphicData uri="http://schemas.openxmlformats.org/drawingml/2006/table">
            <a:tbl>
              <a:tblPr/>
              <a:tblGrid>
                <a:gridCol w="1275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Name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P. Bodmer XIV-XV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11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Sign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{\</a:t>
                      </a:r>
                      <a:r>
                        <a:rPr lang="en-US" sz="1800" b="1" dirty="0" err="1"/>
                        <a:t>displaystyle</a:t>
                      </a:r>
                      <a:r>
                        <a:rPr lang="en-US" sz="1800" b="1" dirty="0"/>
                        <a:t> {\</a:t>
                      </a:r>
                      <a:r>
                        <a:rPr lang="en-US" sz="1800" b="1" dirty="0" err="1"/>
                        <a:t>mathfrak</a:t>
                      </a:r>
                      <a:r>
                        <a:rPr lang="en-US" sz="1800" b="1" dirty="0"/>
                        <a:t> {P}}}</a:t>
                      </a:r>
                      <a:r>
                        <a:rPr lang="en-US" sz="1800" b="1" baseline="30000" dirty="0"/>
                        <a:t>75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Text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Luke</a:t>
                      </a:r>
                      <a:r>
                        <a:rPr lang="en-US" sz="1800" b="1" dirty="0"/>
                        <a:t> 3:18-24:53 + </a:t>
                      </a:r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John</a:t>
                      </a:r>
                      <a:r>
                        <a:rPr lang="en-US" sz="1800" b="1" dirty="0"/>
                        <a:t> </a:t>
                      </a:r>
                      <a:r>
                        <a:rPr lang="en-US" sz="1800" b="1"/>
                        <a:t>1-15 (extensive </a:t>
                      </a:r>
                      <a:r>
                        <a:rPr lang="en-US" sz="1800" b="1" dirty="0"/>
                        <a:t>portions of,)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Date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175-225 AD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Script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Greek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Found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</a:rPr>
                        <a:t>Pabau</a:t>
                      </a:r>
                      <a:r>
                        <a:rPr lang="en-US" sz="1800" b="1" dirty="0"/>
                        <a:t>, Egypt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Now at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Vatican Library</a:t>
                      </a:r>
                      <a:r>
                        <a:rPr lang="en-US" sz="1800" b="1" dirty="0"/>
                        <a:t>, Rome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59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Cite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V. Martin, R. </a:t>
                      </a:r>
                      <a:r>
                        <a:rPr lang="en-US" sz="1800" b="1" dirty="0" err="1"/>
                        <a:t>Kasser</a:t>
                      </a:r>
                      <a:r>
                        <a:rPr lang="en-US" sz="1800" b="1" dirty="0"/>
                        <a:t>, </a:t>
                      </a:r>
                      <a:r>
                        <a:rPr lang="en-US" sz="1800" b="1" i="1" dirty="0"/>
                        <a:t>Papyrus Bodmer XIV-XV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Size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26 cm x 13 cm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/>
                        <a:t>Type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Alexandrian text-type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Category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I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Note</a:t>
                      </a:r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/>
                        <a:t>very close to </a:t>
                      </a:r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P</a:t>
                      </a:r>
                      <a:r>
                        <a:rPr lang="en-US" sz="1800" b="1" u="none" strike="noStrike" baseline="30000" dirty="0">
                          <a:solidFill>
                            <a:srgbClr val="0B0080"/>
                          </a:solidFill>
                        </a:rPr>
                        <a:t>66</a:t>
                      </a:r>
                      <a:r>
                        <a:rPr lang="en-US" sz="1800" b="1" dirty="0"/>
                        <a:t>, </a:t>
                      </a:r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B</a:t>
                      </a:r>
                      <a:r>
                        <a:rPr lang="en-US" sz="1800" b="1" dirty="0"/>
                        <a:t>, </a:t>
                      </a:r>
                      <a:r>
                        <a:rPr lang="en-US" sz="1800" b="1" u="none" strike="noStrike" dirty="0">
                          <a:solidFill>
                            <a:srgbClr val="0B0080"/>
                          </a:solidFill>
                        </a:rPr>
                        <a:t>0162</a:t>
                      </a:r>
                      <a:endParaRPr lang="en-US" sz="1800" b="1" dirty="0"/>
                    </a:p>
                  </a:txBody>
                  <a:tcPr marL="71298" marR="71298" marT="35649" marB="3564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3730" name="AutoShape 2" descr="{\mathfrak {P}}"/>
          <p:cNvSpPr>
            <a:spLocks noChangeAspect="1" noChangeArrowheads="1"/>
          </p:cNvSpPr>
          <p:nvPr/>
        </p:nvSpPr>
        <p:spPr bwMode="auto">
          <a:xfrm>
            <a:off x="152400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5E2099-13E2-1031-4B0F-E5F91C5BD564}"/>
              </a:ext>
            </a:extLst>
          </p:cNvPr>
          <p:cNvSpPr txBox="1"/>
          <p:nvPr/>
        </p:nvSpPr>
        <p:spPr>
          <a:xfrm>
            <a:off x="1741715" y="763091"/>
            <a:ext cx="929204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out of the heavens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times in the Torah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מִן־הַשָּׁמָֽיִם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(Gen 8:2 )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מִן־הַשָּׁמָֽיִם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19:24 )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מִן־הַשָּׁמַ֔יִם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21:17 )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מִן־הַשָּׁמַ֔יִם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22:11 )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מִן־הַשָּׁמָֽיִם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22:15 )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מִן־הַשָּׁמָ֑יִם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(Exo 16:4 )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מִן־הַשָּׁמַ֔יִם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(Exo 20:22 )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מִן־הַשָּׁמַ֛יִם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4:36 )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מִן־הַשָּׁמַ֗יִם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26:15 )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out of the heavens......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מִן־הַשָּׁמַ֙יִם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28:24 )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3063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0593AD-6328-D064-5FAC-F5747D1BA735}"/>
              </a:ext>
            </a:extLst>
          </p:cNvPr>
          <p:cNvSpPr txBox="1"/>
          <p:nvPr/>
        </p:nvSpPr>
        <p:spPr>
          <a:xfrm>
            <a:off x="2229394" y="493322"/>
            <a:ext cx="7515497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Heavens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times in Genesis Chapter 1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אֵ֥ת הַשָּׁמַ֖יִם..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..(Gen 1:1)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שָׁמָ֑יִם..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........(Gen 1:8)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הַשָּׁמַ֙יִם֙..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הַשָּׁמַ֔יִם..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הַשָּׁמַ֔יִם..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הַשָּׁמָ֑יִם..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הַשָּׁמָֽיִם..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הַשָּׁמַ֗יִם..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1:26)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הַשָּׁמַ֔יִם..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heavens......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הַשָּׁמַ֜יִם..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......(Gen 1:30)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6407770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685137" y="870714"/>
            <a:ext cx="10821725" cy="55399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Single Words in Heptadic Meter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Abyss: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ἄβυσσος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abussos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ab'-us-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9:1, 2, 11; 11:7; 17:8; 20:1, 3;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Around: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adverb 3,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κυκλόθεν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kuklothen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koo-kloth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'-en) 4:3, 4, 8; preposition 3,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κύκλῳ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kuklo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4:6; 5:11; 7:11; verb 1,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κυκλόω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kukloo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'-o) 20:9;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Authority: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ἐξουσία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exousia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ex-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-see'-ah) 2:26; 6:8;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9:3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10, 19;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11:6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12:10; 13:2, 4, 5, 7, 12; 14:18; 16:9; 17:12, 13; 18:1; 20:6; 22:14;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Become: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ἐγένοντο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egenonto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’-en-on-to) verb indicative aorist middle deponent 3rd person plural from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γίνομαι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8:5; 11:13,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15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19;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16:18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only SCR, STE have 7, most have 5;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Blessed: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μα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κάριος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makarios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mak-ar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ee-os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3 singular, 4 plural, 1:3; 14:13; 16:15; 19:9; 20:6; 22:7, 14;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Blood: 21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αἷμα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haima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hah'-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1:5; 5:9; 6:10, 12; 7:14; 8:7, 8; 11:6; 12:11; 14:20; 16:3, 4,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17:6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18:24; 19:2, 13; + 2 acrostic, 9:4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ἐρρέθη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ὐταῖς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ἵ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ὴ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δικήσωσιν τὸν χόρτον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 9:5 kai.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evdo,qh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uvtai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/j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vpoktei,nwsin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Bright: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bright,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λαμπρός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lampros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lam-pros') 15:6; 18:14; 19:8; 22:1, 16; + 2 lamp,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λαμπάς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lampas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lam-pas') 4:5; 8:10;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Brimstone: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θεῖον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theion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'-on)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9:17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18; 14:10; 19:20; 20:10;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21:8 (2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forms at 9:17);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Call/Called: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καλέω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kaleo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-eh'-o) 1:9; 11:8; 12:9; 16:16; 19:9, 11, 13; </a:t>
            </a:r>
          </a:p>
          <a:p>
            <a:endParaRPr lang="en-US" altLang="zh-CN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4643" y="304801"/>
            <a:ext cx="10614992" cy="563231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Cast down: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ἐβλήθη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verb indicative aorist passive 3rd person singular,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was cast down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from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βάλλω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ballo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bal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'-lo) 8:7, 8;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12:9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13; 20:10, 15, only in SCR, STE; all the others add 12:10;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Child Give Birth: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Chapter 12, noun,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τέκνον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teknon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'-non) 12:4, 5; verb,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τίκτω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tikto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tik'-to) 12:2,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5, 13; 8</a:t>
            </a:r>
            <a:r>
              <a:rPr lang="en-US" sz="20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noun occurs in 2:23;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Church: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ἐκκλησία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singular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ekklesia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ek-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klay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-see'-ah) 2:1, 8, 12, 18; 3:1, 7, 14;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City: 28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πόλις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polis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pol'-is) 3:12; 11:2, 8, 13; 14:8, 20;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16:19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17:18;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18:10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16, 18, 19, 21; 20:9; 21:2, 10, 14, 15,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18, 19, 21, 23; 22:14, 19; we count 14:8 only in SCR, STE; 7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τὴν πόλιν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11:2; 20:9; 21:2, 10, 15, 16; 22:14;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Clean: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καθαρός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katharos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kath-ar-os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15:6; 19:8, 14;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21:18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21; 22:1; BYZ, SCR, STE followed at 22:1;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Cloud: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νεφέλη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nephele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nef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-el'-ay) 1:7; 10:1; 11:12;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14:14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15, 16;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Come: 35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ἔρχομαι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erchomai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er'-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command line to search verb forms for /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ερχ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ηρχ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ελεύ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ηλθ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εληλ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*, Rev. 1:4, 7, 8; 2:5, 16; 3:10, 11; 4:8; 5:7; 6:1, 3, 5, 7, 17; 7:13, 14; 8:3; 9:12; 11:14, 18; 14:7, 15; 16:15; 17:1, 10; 18:10; 19:7; 21:9; 22:7, 12,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17 (x3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20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11:17 in GOC, SCR, STE, variant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imperative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ἔρχου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ἔρχομαι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erchomai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er'-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6:1, 3, 5, 7;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22:17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20;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 come: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ἔρχομαι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2:5, 16; 3:11; 16:15; 22:7, 12, 20;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Conquer: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νικάω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nikao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-ah'-o),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νικῶν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one who overcomes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2:11, 26; 3:5, 12, 21; 6:2; 21:7;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A7E697-35FE-40A8-9448-6FC4D5DFA6C7}"/>
              </a:ext>
            </a:extLst>
          </p:cNvPr>
          <p:cNvSpPr/>
          <p:nvPr/>
        </p:nvSpPr>
        <p:spPr>
          <a:xfrm>
            <a:off x="875968" y="458956"/>
            <a:ext cx="1044006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Day: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ἡμέρα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hemera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hay-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'-ah) 1:10; 2:10, 13; 4:8; 6:17; 7:15; 8:12; 9:6, 15; 10:7; 11:3, 6, 9, 11; 12:6, 10; 14:11; 16:14; 18:8; 20:10; 21:25.  BYZ, GOC at 11:13 have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hour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Depart: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ἀπέρχομαι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aperchomai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ap-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erkh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'-om-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9:12; 10:9; 11:14; 12:17; 16:2; 18:14; 21:4; double variant SCR, STE have 2 repetitions at 18:14 and missing at 21:1.  SCR, STE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παρέρχομαι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parerchomai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par-er'-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at 21:1 rejected, which results in 10 words beginning or containing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παρ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ἀπαρτί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only found in SCR, STE, TIS, VST at 14:13, is rejected.  Only SCR, STE are missing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παρ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at 22:11.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lack of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παρ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at 22:11 supports SCR, STE text on justification.  This also makes 7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ἀπέρχομαι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10 with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παρ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Each/Every: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ἕκαστος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hekastos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hek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'-as-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2:23; 5:8; 6:11; 20:13; 21:21; 22:2, 12;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Fill: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γέμω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gemo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ghem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'-o) 4:6, 8; 5:8; 15:7; 17:3, 4; 21:9;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Fire: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π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ῦρ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poor), π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υρὶ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noun dative neuter singular common from π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ῦρ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8:8; 14:10; 15:2; 16:8; 17:16; 18:8; 21:8;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First: 21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18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πρῶτος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pro'-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1:17; 2:4, 5, 8, 19; 4:1, 7; 8:7; 13:12 (x2); 16:2; 20:5, 6; 21:1 (x2), 4, 19; 22:13; + first born,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πρωτότοκος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1:11; + 2 morning,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πρωϊνόν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2:28; 22:16; variant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πρῶτος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rejected at 1:11, SCR, STE; variant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καὶ ὀρθρινός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rejected at 22:16, SCR, STE;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πρῶτος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pro'-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1:17; 2:8; 8:7; 16:2; 21:1, 19; 22:13;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Five/Fifth: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3 five,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πέντε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pente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pen'-the) 9:5, 10; 17:10; + 4 fifth,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πέμπτος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pemptos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pemp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6:9; 9:1; 16:10; 21:20;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Fourth: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τέταρτος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tetartos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ar-tos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4:7; 6:7 (x2), 8; 8:12; 16:8; 21:19;</a:t>
            </a:r>
          </a:p>
        </p:txBody>
      </p:sp>
    </p:spTree>
    <p:extLst>
      <p:ext uri="{BB962C8B-B14F-4D97-AF65-F5344CB8AC3E}">
        <p14:creationId xmlns:p14="http://schemas.microsoft.com/office/powerpoint/2010/main" val="415238539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666" y="176255"/>
            <a:ext cx="10622943" cy="59400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Gather together: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συναγωγή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sunagoge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soon-ag-o-gay')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συνάγω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sunago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soon-ag'-o) 2:9; 3:9; 16:14, 16; 19:17, 19; 20:8; 2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nouns (synagogue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five verbs; SCR, STE add 13:10; variant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Go out: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ἐξέρχομαι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exerchomai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ex-er'-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3:12; 6:2, 4; 9:3; 14:15, 17, 18, 20; 15:6; 16:17; 18:4; 19:5, 21; 20:8; SCR, STE missing at 19:21; variant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Here: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ὧδε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hode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ho'-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adverb, 4:1; 11:12; 13:10, 18;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14:12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17:9; only SCR, STE add 14:12b;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Holy: 14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(same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word 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saint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context)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ἅγιος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hagios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hag'-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3:7;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4:8 (x3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11; 6:10; 11:2; 14:10; 15:4; 20:6; 21:2, 10; 22:11, 19; variant in BYZ, VST at 4:11 accepted; variant in BYZ at 15:4 accepted; variant in SCR, STE at 22:11 accepted;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Honor: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τιμή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tee-may) 4:9, 11; 5:12, 13; 7:12; 21:24, 26; if we exclude variant at 19:1 in SCR, STE, and maintain variant at 21:24 as found in BYZ, GOC, SCR, STE;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Jesus: 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Ἰησοῦς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Iesous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-ay-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sooce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1:1, 2, 5,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9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12:17; 14:12; 17:6;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19:10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20:4; 22:16, 20, 21; BYZ at 14:4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Kingdom: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βασιλεία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basileia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bas-il-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'-ah) SCR, STE 1:9; 11:15; 12:10; 16:10; 17:12, 17, 18; BNT, BYZ, GNT, GOC, TIS, VST, WHO have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1:6, and BNT, GNT, TIS, WHO have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5:10.  Becker makes no distinction in meaning between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He writes: “He is described as…the one who made us kings and priests.”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They will be priests…and reign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5:10; 20:4, 6; 22:5; also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royal priesthood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 Pet. 2:9.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preferred 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1:6 and 5:10;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874360-ACC3-49E8-B574-E720FCD9DD0C}"/>
              </a:ext>
            </a:extLst>
          </p:cNvPr>
          <p:cNvSpPr/>
          <p:nvPr/>
        </p:nvSpPr>
        <p:spPr>
          <a:xfrm>
            <a:off x="820309" y="127717"/>
            <a:ext cx="1055138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Know: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5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γινώσκω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ginosko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ghin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oce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'-ko) 2:17, 23, 24; 3:3, 9; + 2 read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ἀναγινώσκω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anaginosko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an-ag-in-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oce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'-ko) 1:3; 5:4; SCR, STE only have 2:17 and 5:4;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Lamp: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λαμπρας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λαμπ</a:t>
            </a:r>
            <a:r>
              <a:rPr lang="en-US" sz="20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άς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lampas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lam-pas') 4:5; 8:10; bright, λαμπ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ρός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15:6; 18:14; 19:8; 22:1, 16;</a:t>
            </a:r>
          </a:p>
          <a:p>
            <a:pPr lvl="0"/>
            <a:r>
              <a:rPr lang="en-US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Lampstand(s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λυχνία</a:t>
            </a:r>
            <a:r>
              <a:rPr lang="el-GR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luchnia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lookh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-nee'-ah)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λυχνίαι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1:12, 13,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2:1, 5; 11:4; 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Measure: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verbs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μετρέω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metreo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met-reh'-o) 11:1, 2; 21:15, 16,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(SCR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STE missing at 21:15); 2 nouns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μέτρον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 measure, 21:15, 17;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Much/Many: 14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πολύς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polus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pol’-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1:15; 5:4, 11; 7:9; 8:3, 11; 9:9; 10:11; 14:2; 17:1; 19:1,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12;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Patience: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ὑπομονή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hupomone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hoop-om-on-ay') 1:9; 2:2, 3, 19; 3:10; 13:10; 14:12;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Prophecy: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προφητεία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propheteia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prof-ay-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'-ah) 1:3; 11:6; 19:10; 22:7, 10, 18, 19;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Quickly: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adverb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ταχύ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tachu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takh-oo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2:5, 16; 3:11; 11:14; 22:7, 12, 20; 2:5 only in BYZ, GOC, SCR, VST;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Reign: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βασιλεύω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basileuo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bas-il-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yoo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'-o) 5:10; 11:15, 17; 19:6; 20:4, 6; 22:5;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Saint: 14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(same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word as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holy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context)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ἅγιος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hagios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hag'-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5:8; 8:3, 4; 11:18; 13:7, 10; 14:12; 16:6; 17:6; 18:20, 24; 19:8; 20:9; 22:21; variant in BYZ, GOC, and VST at 22:21 accepted;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Saying: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λέγοντος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legantos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leg-an-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’) participle from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λέγω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leg'-o) 6:1, 3, 5, 7; 8:13; 16:5, 7;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Saying: 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Chapter 18,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λέγων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λέγουσαν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λέγοντες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participles from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λέγω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leg'-o) 18:2, 4, 10, 16, 18, 19, 21;</a:t>
            </a:r>
          </a:p>
          <a:p>
            <a:pPr lvl="0"/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87640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2493" y="223300"/>
            <a:ext cx="11282901" cy="62478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Second: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13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δεύτερος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deuteros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dyoo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ter-os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2:11; 4:7; 6:3; 8:8; 11:14; 14:8; 16:3; 19:3, 17; 20:6, 14; 21:8, 19; +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Δεῦτε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(come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adverb, 19:17;  SCR, STE missing at 14:8;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Servant/Slave: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δοῦλος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doulos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doo'-los)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1:1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2:20; 6:15; 7:3; 10:7; 11:18; 13:16; 15:3; 19:2, 5, 18; 22:3, 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Sharp: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ὀξύς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oxus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oz-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oos'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1:16; 2:12; 14:14, 17,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18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19:15;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Show: 7/8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δείκνυμι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deiknumai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dike-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mahee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1:1; 4:1; 17:1; 21:9, 10; 22:1, 6,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8 (the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last one is a participle);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Sickle: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δρέπανον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drepanon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drep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'-an-on) 14:14, 15, 16, 17,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18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19;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Sign: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noun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σημεῖον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semeion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say-mi'-on) 12:1, 3; 13:13, 14; 15:1; 16:14; 19:20; could be 8 if we add verb signified,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ἐσήμανεν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1:1;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Soul: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ψυχή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psuche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psoo-khay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’) 6:9; 8:9; 12:11; 16:3; 18:13, 14; 20:4;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Spirits: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πνεῦμα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pneuma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pnyoo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1:4; 3:1; 4:5; 5:6; 16:13, 14; 22:6;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Star: 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ἀστήρ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aster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as-tare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') (2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nominative case) 2+12=14; 1:16,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20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2:1, 28; 3:1; 6:13; 8:10, 11, 12; 9:1; 12:1, 4; 22:16;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Tabernacle: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σκηνή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skene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skay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-nay') 3 nouns, 4 verbs, 7:15; 12:12;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13:6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15:5;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21:3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Testimony: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μαρτυρία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marturia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mar-too-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'-ah),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μαρτυρίαν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nominative or accusative feminine singular, 1:2, 9; 6:9; 11:7; 12:17; 19:10; 20:4;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Testimony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bear witness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witness: 14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μαρτυρία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marturia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mar-too-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'-ah),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μάρτυς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μαρτύριον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marturion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mar-too'-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-on),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μαρτυρῶ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marturo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1:2, 9; 6:9; 11:7; 12:11, 17; 15:5; 17:6;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19:10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20:4; 22:16, 18, 20;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561892" y="160174"/>
            <a:ext cx="11068216" cy="677108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There: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ἐκεῖ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ekei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ek-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1:12; 2:14;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12:6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14; 21:25; 22:5; BYZ, GOC add 1:12; BYZ, SCR, STE add 22:5; SCR, STE missing second 12:6;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Time: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καιρός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kairos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kahee-ros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1:3; 11:18; 12:12,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14 (x3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22:10;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Tree: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ξύλον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xulon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2:7; 9:20;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18:12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22:2, 14; only SCR, STE have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instead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tree of life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 22:19, which makes 7 phrases for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above, and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tree(s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Trumpet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Trumpeter: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σάλπιγξ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salpigx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pinx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1:10; 4:1; 8:2, 6, 13; 9:14; 18:22;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Twenty: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εἴκοσι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eikosi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'-kos-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4:4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10; 5:8; 11:16; 19:4 + SCR, STE 5:14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εἴκοσιτέσσαρες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Twenty four: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εἴκοσι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eikosi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'-kos-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τέσσαρες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tessares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-es)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4:4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10; 5:8; 11:16; 19:4; + SCR, STE 5:14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εἴκοσιτέσσαρες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Under: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ὑπό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hupo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hoop-o') 6:8, 13; 9:18, only in SCR, STE; and 4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ὑποκάτω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hupokato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hoop-ok-at'-o) 5:3, 13; 6:9; 12:1;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Us: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ἡμᾶς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haymas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hey’-mas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1:5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6; 5:9, 10;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6:16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5:9 only in BYZ, GOC, SCR, and 5:10 only in SCR, STE;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Woe: 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οὐαί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ouai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-ah'-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8:13 (x3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9:12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11:14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12:12;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18:10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19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Wonder: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θαυμάζω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thaumazo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thou-mad'-zo) 13:3; 15:1, 3;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17:6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7, 8;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Worthy: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ἄξιος</a:t>
            </a:r>
            <a:r>
              <a:rPr lang="el-GR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axios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ax'-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3:4; 4:11; 5:2, 4, 9, 12; 16:6;</a:t>
            </a:r>
          </a:p>
          <a:p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Written: 14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2000">
                <a:latin typeface="Times New Roman" panose="02020603050405020304" pitchFamily="18" charset="0"/>
                <a:ea typeface="Calibri" panose="020F0502020204030204" pitchFamily="34" charset="0"/>
              </a:rPr>
              <a:t>γράφω</a:t>
            </a:r>
            <a:r>
              <a:rPr lang="el-GR" sz="2000" b="1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000" i="1">
                <a:latin typeface="Times New Roman" panose="02020603050405020304" pitchFamily="18" charset="0"/>
                <a:ea typeface="Calibri" panose="020F0502020204030204" pitchFamily="34" charset="0"/>
              </a:rPr>
              <a:t>grapho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'-o) Rev.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γέγραφα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verb indicative perfect, 7 of the 14 are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γεγραμμένον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verb participle perfect passive nominative neuter singular, 2:17; 6:31, 45; 8:17; 10:34; 12:14, 16; 15:25; 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19:19 (x2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), 20, 22; 20:30, 31;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Year(s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): 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ἐνιαυτόν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eniauton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en-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-ow-ton') 9:15;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ἔτος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etos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et'-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20:2, 3, 4, 5, 6, 7.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S. Becker, pp. 30-31;                                                          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altLang="zh-CN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406841" y="758093"/>
            <a:ext cx="11378317" cy="58169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lang="en-US" altLang="zh-CN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Single Words in Decadal Meter in Revelation</a:t>
            </a:r>
            <a:endParaRPr lang="en-US" altLang="zh-C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Amen: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ἀμήν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amen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am-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1:6, 7, 18; 3:14; 5:14; 7:12 (x2); 19:4; 22:20, 21; BYZ, SCR, STE add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Amen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1:18; BYZ at 5:13 is 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Angel: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aggelo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ang'-el-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probably 70 if we include 8:13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eagle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SCR, STE; 16:3 in BYZ, GOC, SCR, STE; and 16:8 in BYZ, SCR, STE.  There are 67 in BNT, GNT, TIS, VST, WHO.  SCR, STE add 8 more variants for a total of 75, and SCR adds 1 more for a total of 76;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Beast(s):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life, living, life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ζωή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ῆς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ζάω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contracted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ζῶ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living being 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ζῷον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ου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1:18 (x2); 2:7, 8, 10; 3:1, 5; 4:6, 7 (x4), 8, 9 (x2), 10; 5:6, 8, 11, 14 (x2); 6:1, 3, 5, 6, 7; 7:2, 11, 17; 10:6; 11:11; 13:8, 14; 14:3; 15:7 (x2); 16:3; 17:8; 19:4, 20; 20:4, 5, 12, 15; 21:6, 27; 22:1, 2, 14, 17, 19; SCR, STE add 5:14 and missing at 20:5; variants accepted; this can only be done with a computer;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Become: 30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 became,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ἐγενόμην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he became,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ἐγένοντο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they became,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ἐγένοντο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verb indicative aorist; all forms from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γίνομαι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ginomai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ghin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'-om-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1:9, 17, 18; 2:8; 4:2; 6:12 (x2); 8:1, 5, 7, 8, 11; 11:13 (x2), 15 (x2), 19; 12:7, 10; 16:2, 3, 4, 10, 18 (x4), 19; 18:2; SCR, STE missing at 8:11 with different form; variant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Behold: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ἰδού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idou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id-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too many variants: 30 possible if we follow SCR, STE at 3:11 and 6:12.  BYZ adds one at 6:8 that interferes with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ὁράω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(see); SCR, STE at 5:6 remove 7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15:5 adds an extra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ἰδού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to 7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εἶδον καὶ ἰδοὺ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therefore we follow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ἰδὼν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(17:6 BNT) and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ἴδω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(18:7 BNT) instead of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ἰδοὺ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SCR, STE at 5:6 and 15:5;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1A0FA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sz="1400" dirty="0">
              <a:solidFill>
                <a:srgbClr val="1A0FA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38400" y="299245"/>
            <a:ext cx="7239000" cy="587853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5,800 Ancient Manuscripts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Collated into 9 Greek Texts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BNT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Greek New Testament, 27</a:t>
            </a:r>
            <a:r>
              <a:rPr lang="en-US" sz="2000" baseline="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edition, edited by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Eberhard</a:t>
            </a:r>
            <a:endParaRPr lang="en-US" sz="2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Nestle and Kurt Aland Nestle-Aland, 1993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BYZ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Majority Text edited by Arthur Farstad and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Zane C. Hodges,  1982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GNT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United Bible Society Greek Text edited by Kurt Aland,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Matthew Black, Carlo Martini, Bruce Metzger,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and Allen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Wikgren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1994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GOC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Greek Text of the Greek Orthodox Church, 1904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edited by F. H. A. Scrivener, 1894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Stephanus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or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Textus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Receptus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 collection of manuscripts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first edited by Erasmus in 1514, 1516, 1519, and 1522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TIS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edited by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Lobegott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Friedrich </a:t>
            </a:r>
            <a:r>
              <a:rPr lang="en-US" sz="200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Constantin (von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Tischendorf,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1872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VST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edited by Hermann von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Soden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1902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WHO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Brooke Foss Westcott and Fenton John Anthony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Hort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critical edition of the Greek New Testament, 1881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414793" y="460811"/>
            <a:ext cx="11203387" cy="56323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Book: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biblion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bib-lee'-on) 1:11; 3:5; 5:1, 2, 3, 4, 5, 7, 8, 9; 6:14; 10:2, 8, 9, 10; 13:8; 17:8;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20:12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15; 21:27; 22:7, 9, 10,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if we follow SCR, STE at 5:7 and 22:19;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Cast down: 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28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βάλλω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ballo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bal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'-lo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(SCR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STE have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καταβάλλω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12:10) 2:10, 14, 22, 24; 4:10; 6:13; 8:5, 7, 8; 12:4,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10, 13, 15, 16; 14:16,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18:19,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19:20; 20:3, 10, 14, 15; +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ἐκβάλλω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11:2; +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ἀποβ</a:t>
            </a:r>
            <a:r>
              <a:rPr lang="en-US" sz="20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άλλω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apoballo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ap-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-al'-lo) in BYZ and GOC, 3:2;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Christ: 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Χριστός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Christos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khris-tos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1:1, 2, 5,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9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11:15; 12:10, 17; 20:6; 22:21;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1:9 and 22:21 in BYZ, GOC, SCR, STE; 12:17 only in SCR, STE;</a:t>
            </a:r>
          </a:p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Church(es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ἐκκλησία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ekklesia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ek-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klay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-see'-ah) 1:4, 11,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20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2:1, 7, 8, 11, 12, 17, 18, 23, 29; 3:1, 6, 7, 13, 14, 22; 22:16;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Conquer: 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more of the same verb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νικάω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nikao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-ah'-o) 2:7, 17; 3:21; 5:5; 6:2; 11:7; 12:11; 13:7; 15:2; 17:14;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Do/Make: 30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ποιέω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poieo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-eh'-o) 1:6; 2:5; 3:9, 12; 5:10; 11:7; 12:15, 17; 13:5, 7,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12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13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14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15, 16; 14:7; 16:14; 17:16,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17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19:19, 20; 21:5, 27; 22:2, 14, 15; BYZ, GOC missing at 13:13; BYZ adds 17:16; SCR, STE missing at 22:11; BYZ, GOC, SCR, STE add 22:14; Kirby also finds 30;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Do/Make: 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Chapter 13, according to BNT, GNT, SCR, STE, TIS, VST, WHO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ποιῆσαι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(13:5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ποιῆσαι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(13:7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ποιεῖ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ποιεῖ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(13:12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ποιεῖ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ποιῇ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(13:13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ποιῆσαι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ποιῆσαι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(13:14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ποιήσῃ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(13:15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ποιεῖ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 (13:16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Eye(s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): 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ὀφθαλμός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ophthalmos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of-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mos'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1:7, 14; 2:18; 3:18; 4:6, 8; 5:6; 7:17; 19:12; 21:4;</a:t>
            </a:r>
          </a:p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Face(s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πρόσωπον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prosopon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pros'-o-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4:7; 6:16; 7:11; 9:7; 10:1; 11:16; 12:14; 20:11; 22:4;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736820" y="243616"/>
            <a:ext cx="10718359" cy="61555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Feet: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πούς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pous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pooce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1:15, 17; 2:18; 3:9; 10:1, 2; 11:11; 12:1; 13:2; 19:10; 22:8; 12 if we add 1:13 (long robe), 10:2 (foot);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Fire: 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πῦρ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poor); fiery red,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πυρρός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purrhos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poor-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hros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'); fiery,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πύρινος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purinos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burning,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πύρωσις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purosis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-sis) 1:14; 2:18; 3:18; 4:5; 6:4; 8:5, 7, 8; 9:17 (x2), 18; 10:1; 11:5; 12:3; 13:13; 14:10, 18; 15:2; 16:8; 17:16; 18:8, 9, 18; 19:12, 20; 20:9, 10, 14, 15; 21:8, if the second repetition is removed at 20:14 according to BYZ, GOC, SCR, STE;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πρῶτος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pro'-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1:17; 2:4, 5, 8, 19; 4:1, 7; 8:7; 13:12 (x2); 16:2; 20:5, 6; 21:1 (x2), 4, 19; 22:13; + firstborn,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πρωτότοκος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1:5; +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firstfruits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ἀπαρχή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aparche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ap-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at 14:4;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Fornication: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5 to fornicate 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πορνεῦσαι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7 fornication 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πορνεία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5 prostitute 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πόρνη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2 fornicator 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πόρνος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2:14, 20, 21; 9:21; 14:8; 17:1, 2 (x2), 4, 5, 15, 16; 18:3 (x2), 9; 19:2 (x2); 21:8; 22:15; 1 adultery (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μοιχεύω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2:22;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Fall: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πίπτω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pipto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pip'-to) all verb forms, 1:17; 4:10; 5:8, 14; 6:13; 7:11; 8:10 (x2); 11:11, 13, 16; 14:8 (x2); 16:19; 17:10; 18:2 (x2); 19:4, 10; 22:8;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Fear: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φοβέω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phobeo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fob-eh'-o) 1:17; 2:10; 11:11, 18; 14:7; 15:4; 18:10, 15; 19:5; + fearful/timid,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δειλός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deilos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di-los') 21:8;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Great: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μέγας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megas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meg'-as), including 18:2 in SCR, STE, and 21:10 in BYZ, SCR, STE;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Horn: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κέρας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'-as) 5:6; 9:13; 12:3; 13:1, 11; 14:10; 17:3, 7, 12, 16; 18:6;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Hour: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ὥρα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hora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ho'-rah) 3:3, 10; 9:15; 11:13; 14:7, 15; 17:12; 18:10, 17, 19; BYZ, GOC at 11:13 have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hour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19B865-2F39-4975-9EB0-A062ADB07E38}"/>
              </a:ext>
            </a:extLst>
          </p:cNvPr>
          <p:cNvSpPr/>
          <p:nvPr/>
        </p:nvSpPr>
        <p:spPr>
          <a:xfrm>
            <a:off x="413468" y="188612"/>
            <a:ext cx="11243143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Image: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εἰκών</a:t>
            </a:r>
            <a:r>
              <a:rPr lang="el-GR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eikon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i-kone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13:14,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14:9, 11; 15:2; 16:2; 19:20; 20:4; notice that twenty and image are very close and could be 10 + 7 = 17;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Judge: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κρίνω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krino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'-no) 6:10; 11:18; 16:5, 7; 18:8, 20; 19:2, 11; 20:12, 13;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Given: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ἐδόθη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edothay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e’-do-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thāy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was given, 6:2,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8; 7:2; 8:3; 9:1, 3, 5; 11:1, 2;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13:5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14, 15; 16:8; 19:8; 20:4; if 6:11 is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ἐδόθησαν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according to SCR, STE;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God: 100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θεός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if we follow all the correct variants;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Grasp/Dominion: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κρατέω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krateo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-eh'-o) 2:1, 13, 14, 15, 25; 3:11; 7:1; 20:2;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κράτος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1:6; 5:13;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τέσσαρες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tessares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-es)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4:4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6, 8, 10; 5:6,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6:1, 6;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7:1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2, 4, 11; 9:13, 14, 15; 11:16; 14:1,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15:7;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19:4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20:8; 21:17, if we follow SCR, STE at 5:8 and 5:14, and if we follow BNT, BYZ, GNT, GOC, TIS, VST, WHO at 7:4.  We are amazed that SCR, STE read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100,000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144,000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7:4, when all other texts read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144,000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the total of the elect is 144,000.  </a:t>
            </a:r>
            <a:r>
              <a:rPr lang="en-US" sz="2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even KJV follows </a:t>
            </a:r>
            <a:r>
              <a:rPr lang="en-US" sz="2000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Textus</a:t>
            </a:r>
            <a:r>
              <a:rPr lang="en-US" sz="2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Receptus at 7:4!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Give: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I will give,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δώσω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doso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do’-so) 2:7, 10,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23, 26, 28; 3:21; 11:3; 21:6;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Key/Shut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4 key,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κλείς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kleis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klice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+ 6 close,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κλείω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kleio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kli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'-o) 1:18;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3:7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8; 9:1; 11:6; 20:1, 3; 21:25;</a:t>
            </a:r>
          </a:p>
          <a:p>
            <a:pPr lvl="0"/>
            <a:r>
              <a:rPr lang="en-US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King(s)/Kingdom(s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): 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4 king, BNT,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βασιλεύς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basileus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bas-il-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yooce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9:11; 15:3; 17:14; 19:16; 1 queen,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βασίλισσα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basilissa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bas-il'-is-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18:17; 19 kings, 1:5, 6; 5:10; 6:15; 10:11; 16:12, 14;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17:2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10, 12, 14, 18; 18:3, 9; 19:16, 18, 19; 21:24; 6 kingdom, 1:9; 11:15; 12:10; 16:10; 17:12, 17, if we follow SCR, STE with kings at 1:6 instead of kingdom; and BYZ, GOC, SCR, STE, VST with kings at 5:10 instead of kingdom;</a:t>
            </a:r>
          </a:p>
          <a:p>
            <a:pPr lvl="0"/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2699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E8A5B6-F7EB-4C57-A9D6-D3658FCEBC74}"/>
              </a:ext>
            </a:extLst>
          </p:cNvPr>
          <p:cNvSpPr/>
          <p:nvPr/>
        </p:nvSpPr>
        <p:spPr>
          <a:xfrm>
            <a:off x="985961" y="237788"/>
            <a:ext cx="1009020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Lamb: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ἀρνίον</a:t>
            </a:r>
            <a:r>
              <a:rPr lang="el-GR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arnion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-nee'-on) 5:6, 8, 12, 13; 6:1, 9, 16; 7:9, 10, 14, 17; 12:11; 13:8, 11; 14:1, 4, 10; 15:3; 17:14; 19:7, 9; 21:9, 14, 22, 23, 27; 22:1, 3, if BYZ, GOC at 6:9 is included, which is also necessary for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God and Lamb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 times above;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Lampstands/Lamps: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7 lampstands,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λυχνίαι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luchnia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lookh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-nee'-ah) 1:12, 13,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2:1, 5; 11:4; 3 lamps,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λύχνος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luchnos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lookh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18:23; 21:23; 22:5;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Lead astray: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πλανάω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planao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plan-ah'-o) 2:20; 3:2, 17; 12:9; 13:14; 18:23; 19:20; 20:3, 8, 10; BYZ, GOC add 20:2;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Life/Living: 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15 of each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SCR, STE variant added at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5:14 (see </a:t>
            </a:r>
            <a:r>
              <a:rPr lang="en-US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Beasts(s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above);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Living Being: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ζῷον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zoon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dzo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'-on),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ου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τό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4:6,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(x4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8, 9; 5:6, 8, 11, 14; 6:1, 3, 5, 6, 7; 7:11; 14:3; 15:7;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19:4 (see </a:t>
            </a:r>
            <a:r>
              <a:rPr lang="en-US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Beasts(s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above);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Love: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noun, 2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ἀγάπη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agape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ag-ah'-pay) 2:4, 19; verb, 4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ἀγαπάω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agapao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ag-ap-ah'-o) 1:5; 3:9; 12:11; 20:9; 2 Philadelphia,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Φιλαδέλφεια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Philadelpheia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fil-ad-el'-fee-ah) 1:11; 3:7; 2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φιλέω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phileo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fil-eh'-o) 3:19; 22:15;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Mouth/Language: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 mouth,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στόμα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stoma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stom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'-a) 1:16; 2:16; 3:16; 9:17, 18, 19; 10:9, 10; 11:5; 12:15,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13:2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5, 6; 14:5;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16:13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19:15, 21; 8 language,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γλῶσσα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glossa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gloce-sah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5:9; 7:9; 10:11; 11:9; 13:7; 14:6; 16:10; 17:15;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Name: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ὄνομα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onoma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on'-om-ah) 2:3, 13, 17; 3:1, 4,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8,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6:8; 8:11;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9:11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11:13, 18; 13:1, 6, 8,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14:1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11; 15:2, 4; 16:9; 17:3, 5, 8;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19:12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13, 16;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21:12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14; 22:4; + acrostic at 2:11, 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ικῶν 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ὐ 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ὴ </a:t>
            </a:r>
            <a:r>
              <a:rPr lang="el-G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δικηθη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STE, SCR missing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ὄνομα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14:1; BYZ, GOC add 1 at 19:12; SCR, STE, TIS, VST, WHO missing 1 at 21:12; </a:t>
            </a:r>
          </a:p>
        </p:txBody>
      </p:sp>
    </p:spTree>
    <p:extLst>
      <p:ext uri="{BB962C8B-B14F-4D97-AF65-F5344CB8AC3E}">
        <p14:creationId xmlns:p14="http://schemas.microsoft.com/office/powerpoint/2010/main" val="281206317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557917" y="551903"/>
            <a:ext cx="10964848" cy="56323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Number: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ἀριθμός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arithmos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ar-ith-mos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7:4;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9:16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13:17,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18 (x3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15:2; 20:8; plus verb at 7:9; BYZ has 1 more at 14:1; only STE is missing 1 at 5:11, all others have 10;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Open: 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ἀνοίγω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anoigo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an-oy'-go), he opened, 6:1, 3, 5, 7, 9, 12; 8:1; 9:2; 12:16; 13:6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; (see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Key/Shut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=10 above);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Open: 20/7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ἀνοίγω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anoigo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an-oy'-go)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3:7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8, 20; 4:1; 5:2, 3, 4, 5, 9; 6:1, 3, 5, 7, 9, 12; 8:1; 9:2; 10:2, 8; 11:19; 12:16; 13:6; 15:5; 19:11;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20:12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BYZ adds 1 at 3:7; variant rejected;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20/7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the phrase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ὅτε ἤνοιξεν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6:1, 3, 5, 7, 9, 12; 8:1; BYZ, GOC, SCR, STE variant accepted at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8:1 (see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above); also see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book opened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7 times in examples above;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Plagues: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πληγή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plege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play-gay'), plural, 9:18, 20; 15:1, 6, 8; 16:9; 18:4, 8; 21:9; 22:18; 6 singular, 11:6; 13:3, 12, 14;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16:21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SCR, STE missing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πληγή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9:18; </a:t>
            </a:r>
            <a:endParaRPr lang="en-US" sz="2000" dirty="0">
              <a:solidFill>
                <a:prstClr val="black"/>
              </a:solidFill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River: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8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ποταμός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potamos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pot-am-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os'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8:10; 9:14; 12:15, 16; 16:4, 12; 22:1, 2; 1 sweep away by a river,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ποταμοφόρητος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potamophoretos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pot-am-of-or'-ay-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12:15; 1 drink,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οτίζω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potizo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pot-id'-zo) 14:8, the only use of this verb; 8+1+1=10;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Saying: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λεγούσ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in SCR, STE;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Sitting: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verb participle from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κάθημαι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kathemai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kath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mahee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4:2, 3; 6:2, 5, 8; 7:15; 14:14, 16; 19:11; 21:5; BYZ, GOC missing at 4:3; variant rejected;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Sword: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4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μάχαιρα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machaira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makh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ahee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-rah) 6:4;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13:10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14; 6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ῥομφαία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rhomphaia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hrom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-fah'-yah) 1:16; 2:12, 16; 6:8; 19:15, 21;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771279" y="17439"/>
            <a:ext cx="10781969" cy="5940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Ten: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deka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'-ah) 2:10; 12:3;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13:1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); 17:3, 7,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12 (x2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16; + acrostic at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11:4 (BNT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οὗτοί εἰσιν αἱ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ύο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ἐ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λαῖαι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αὶ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ἱ δύο λυχνίαι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Thousand: 30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χιλιάς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chilias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-as) no variants, 29 plus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χιλίαρχος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6:15,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commander of a thousand men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says Friberg, Liddell &amp; Scott,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Vocabulary of the Greek New Testament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as in John 18:12,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captain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Thunders: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βροντή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bronte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bron-tay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4:5; 6:1; 8:5; 10:3,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11:19; 14:2; 16:18; 19:6;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True: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ἀληθινός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alethinos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al-ay-thee-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nos'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3:7, 14; 6:10; 15:3; 16:7; 19:2, 9, 11; 21:5; 22:6;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Trumpeted: 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σαλπίζω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salpizo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sal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'-zo) 8:6, 7, 10, 12, 13; 9:1, 13, 14; 10:7; 11:15;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Two: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δύο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doo'-o) 9:12, 16; 11:2, 3,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10; 12:14; 13:5, 11; 19:20; GOC, SCR, STE have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δύο μυριάδες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9:16; variant rejected; all others have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δισμυριάδες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Write: 30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2000">
                <a:latin typeface="Times New Roman" panose="02020603050405020304" pitchFamily="18" charset="0"/>
                <a:ea typeface="Calibri" panose="020F0502020204030204" pitchFamily="34" charset="0"/>
              </a:rPr>
              <a:t>γράφω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000" i="1">
                <a:latin typeface="Times New Roman" panose="02020603050405020304" pitchFamily="18" charset="0"/>
                <a:ea typeface="Calibri" panose="020F0502020204030204" pitchFamily="34" charset="0"/>
              </a:rPr>
              <a:t>grapho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'-o) Rev. 1:3, 11, 19; 2:1, 8, 12, 17, 18; 3:1, 7, 12, 14; 5:1; 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10:4 (x2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); 13:8; 14:1, 13; 17:5, 8; 19:9, 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12 (x2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), 16; 20:12, 15; 21:5, 27; 22:18, 19; Rev. 21:12; BYZ, GOC add second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γράφω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at 21:12, variant accepted</a:t>
            </a: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</a:rPr>
              <a:t>; (which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also maintains 40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name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Witness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Testimony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Testify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Martyr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Confess: 20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1:2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5, 9; 2:13; 3:5, 14; 6:9; 11:3, 7; 12:11, 17; 15:5; 17:6;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19:10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20:4; 22:16, 18, 20; SCR, STE have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συμμαρτυρέω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(to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confirm, testify) at  22:18 rather than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μαρτυρέω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martureo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mar-too-reh'-o) 1:2; 22:16, 18, 20;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μαρτυρία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marturia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mar-too-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'-ah) 1:2; 1:9; 6:9; 11:7; 12:11, 17;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19:10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20:4;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μαρτύριον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marturion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mar-too'-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-on) 15:15;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μάρτυς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martus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mar'-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1:5; 2:13; 3:14; 11:3; 17:6; confess,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ὁμολογήσω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homologayso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ho-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-lo-gay’-so) 3:5;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787179" y="120402"/>
            <a:ext cx="10789920" cy="66171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Single Words in Dodecadal Meter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After: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μετὰ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meta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met-ah') 1:7, 19; 3:21; 4:1 (x2); 7:1, 9; 9:12; 11:11; 12:7, 17; 13:7; 14:4; 15:5; 17:12, 14; 18:1; 19:1, 19 (x2); 20:3, 4; 21:3; 22:21; SCR, STE missing at 12:7, but adds 19:20.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Before: 36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ἐνώπιον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enopion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en-o'-pee-on) 1:4; 2:14; 3:2, 5 (x2), 8, 9; 4:5, 6, 10 (x2); 5:8; 7:9 (x2), 11, 15; 8:2, 3, 4; 9:13; 11:4, 16; 12:4, 10; 13:12, 13, 14; 14:3 (x2), 5, 10 (x2); 15:4; 16:19; 19:20; 20:12; SCR, STE add 14:5 for 36, necessary for multiple patterns with throne;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Bowl: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φιάλη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BNT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phiale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fee-al'-ay) 5:8; 15:7; 16:1, 2, 3, 4, 8, 10, 12, 17; 17:1; 21:9 (5 plural, 7 singular);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But: 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ἀλλὰ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al-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2:4, 6, 9 (x2), 14, 20; 3:9; 9:5; 10:7, 9; 17:12; 20:6; SCR, STE missing at 3:4; variant rejected.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Clothed: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περιβάλλω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periballo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per-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-bal'-lo) 3:5, 18; 4:4; 7:9, 13; 10:1; 11:3; 12:1; 17:4; 18:16; 19:8, 13;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Come down/Come up: 24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11 come down,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καταβαίνω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katabaino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kat-ab-ah'-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-no) 3:12; 10:1; 12:12; 13:8, 13; 16:21; 18:1; 20:1, 9; 21:2, 10; + 13 come up,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ἀναβαίνω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anabaino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an-ab-ah'-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-no) 4:1; 7:2; 8:4; 9:2; 11:7, 12 (x2); 13:1, 11; 14:11; 17:8; 19:3; 20:9;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Crown/Diadem/Give over power: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2:10; 3:11; 4:4, 10; 6:2; 9:7; 12:1, 3; 13:1; 14:14; 17:3; 19:12; 8 crown,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Στέφανος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stephanos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stef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'-an-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3 diadem,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διάδημα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diadema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dee-ad'-ay-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 give over,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διαδίδωμι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diadidomi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dee-ad-id'-o-mee); only in SCR, STE at 17:3; 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Cry: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11 verbs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κράζω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krazo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krad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'-zo) 6:10; 7:2, 10; 10:3 (x2); 12:2; 14:15; 18:2, 18, 19; 19:17; 1 noun,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κρ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αυγή 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krauge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krow-gay') 21:4; BYZ, GOC, SCR, STE, VST add 14:18, which removes pattern of 20 for great voice; variant rejected;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16AD49-5912-4715-BAED-97CEE6A6274F}"/>
              </a:ext>
            </a:extLst>
          </p:cNvPr>
          <p:cNvSpPr/>
          <p:nvPr/>
        </p:nvSpPr>
        <p:spPr>
          <a:xfrm>
            <a:off x="850790" y="430942"/>
            <a:ext cx="103287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Dead: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νεκρός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nekros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nek-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 only GOC has nation,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ἔθνος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11:18 to make 12; all others have 13; GOC has 24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ἔθνος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11:18; GOC variant completes 2 macro-patterns;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Dwell/Sit: 48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16 dwell,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κατοικέω</a:t>
            </a:r>
            <a:r>
              <a:rPr lang="el-GR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katoikeo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kat-oy-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'-o)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2:13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3:10; 6:10; 8:13;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11:10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13:8, 12,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17:2, 8; noun at 18:2; SCR, STE add 12:12; 14:6; 32 sit,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κάθημαι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kathemai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kath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'-ay-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mahee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4:2, 3, 4, 9, 10; 5:1, 7, 13; 6:2, 4, 5, 8, 16; 7:10, 15; 9:17; 11:16; 14:14, 15, 16; 17:1, 3, 9, 15; 18:7; 19:4, 11, 18, 19, 21; 20:11; 21:5; BNT, BYZ, GNT, GOC, TIS, VST, WHO add 14:6; variant rejected; notice 16/32 division;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Elders: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πρεσβύτερος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presbuteros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-boo'-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4:4, 10; 5:5, 6, 8, 11, 14; 7:11, 13; 11:16; 14:3; 19:4; phrase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24 elders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appears 6 times according to SCR, STE at 5:14;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Harm: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ἀδικέω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adikeo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ad-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'-o) 2:11; 6:6; 7:2, 3; 9:4, 10, 19;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11:5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18:5;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22:11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Keep: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τηρέω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-reh'-o) 1:3; 2:26; 3:3, 8,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12:17; 14:12; 16:15; 22:7, 9;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Like: 24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ὅμοιος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homoios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hom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'-oy-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1:13, 15; 2:18;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4:3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6,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(x3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9:7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10, 19; 11:1; 13:2, 4, 11; 14:14; 18:18; 21:11, 18; 1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ὁμοίωμα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homoioma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hom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-oy'-o-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9:7; 2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ὁμοίως</a:t>
            </a:r>
            <a:r>
              <a:rPr lang="el-GR" sz="2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homoios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2:15; 8:12; rejected variants are BYZ missing at 9:7, and SCR, STE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hate,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μισέω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miseo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mis-eh'-o) rather than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likewise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2:15;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Lord: 24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κύριος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kurios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1:8, 10; 4:8, 11; 7:14; 11:8, 15, 17; 14:13; 15:3, 4; 16:7;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17:14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18:8; 19:1, 6, </a:t>
            </a:r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16 (x2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 21:22; 22:5, 6, 20, 21; SCR, STE, add 16:5, 19:1; BYZ adds 11:4, 19; BNT, GNT, SCR, STE, TIS, VST, WHO have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instead of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at 14:7; there are so many variant readings for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Lord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a meter must be followed to determine the count;</a:t>
            </a:r>
          </a:p>
          <a:p>
            <a:pPr lvl="0"/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8060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860065" y="226491"/>
            <a:ext cx="10758115" cy="65556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Midst: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μέσος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mesos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1:13; 2:1, 7; 4:6; 5:6 (x2); 6:6; 7:17; 22:2;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μεσουρανήματι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mid-heaven, 8:13; 14:6; 19:17; SCR 7:17 has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ἀναμέσον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all others have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ἀνα μέσον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variant rejected; SCR, STE at 2:7; variant rejected;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Nation: 24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ἔθνος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ethnos,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eth'-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2:26; 5:9; 7:9; 10:11; 11:2, 9, 18 (x2); 12:5; 13:7; 14:6, 8; 15:3, 4; 16:19; 17:15; 18:3, 23; 19:15; 20:3, 8; 21:24, 26; 22:2; BNT, BYZ, GNT, GOC, TIS at 15:3 have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while SCR, STE, WHO have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saints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 BYZ adds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of the nations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21:24; variant rejected; GOC has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dead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at 11:18; variant accepted;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βλέπω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blepo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blep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'-o) 1:11, 12; 3:18; 5:3, 4; 9:20; 11:9; 16:15; 17:8; 18:9; 22:8 (x2); SCR, STE at 6:1, 3, 5, 7; variants rejected;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Smoke: 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καπνός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kapnos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kap-nos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') 8:4; 9:2 (x3), 3, 17, 18; 14:11; 15:8; 18:9, 18; 19:3;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Spirit: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πνεῦμα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pneuma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pnyoo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as Holy Spirit, 1:4, 10; 2:7, 11, 17, 29; 3:1, 6, 13, 22; 4:2, 5; 5:6; 11:11; 14:13; 17:3; 19:10; 21:10; 22:17, plus 5 other uses of spirit at 11:8; 13:15; 16:13, 14; 18:2; BNT, BYZ, GNT, GOC, TIS, VST, WHO add spirit at 22:6, but holy required according to SCR, STE to make 28 with holy/saints;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Spirit: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πνεῦμα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nominative singular, 2:7, 11, 17, 29; 3:6, 13, 22; 11:11; 13:15; 14:13; 19:10; 22:17;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Stone: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8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λίθος 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lithos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lee'-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4:3; 17:4; 18:12, 16, 21; 21:11 (x2), 19; 1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λίθινος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lithinos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lith-ee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stone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adjective, 9:20; 1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ψηφίζω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psephizo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psay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-fid'-zo)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count with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pebbles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13:18; 2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ψῆφος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psephos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psay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smooth stone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2:17; no variants.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Strong: 12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adjective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ἰσχυρός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ischuros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is-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khoo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ros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'), verb </a:t>
            </a:r>
            <a:r>
              <a:rPr lang="el-GR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ἰσχύω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ischuo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is-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khoo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'-o), strength, to be strong, 5:2, 12; 6:15; 7:12; 10:1; 12:8; 18:2, 8, 10, 21; 19:6, 18; SCR, STE missing at 6:15; variant rejected;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573819" y="166331"/>
            <a:ext cx="11044361" cy="3477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Throne: 48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θρόνος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thronos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thron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1:4; 2:13; 3:21 (x2); 4:2 (x2), 3, 4 (x3), 5 (x2), 6 (x3), 9, 10 (x2); 5:1, 6, 7, 11, 13; 6:16; 7:9, 10, 11 (x2), 15 (x2), 17; 8:3; 11:16 (x2); 12:5; 13:2; 14:3, 5; 16:10, 17; 19:4, 5; 20:4, 11, 12; 21:5; 22:1, 3; maintains 12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throne of God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above; 2x24 if we follow BYZ, GOC at 11:16, SCR, STE at 14:5, and reject BNT, GNT, TIS, VST, WHO at 21:3;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Twelve: 24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δώδεκα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dodeka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do'-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-ah) 7:5 (x3), 6 (x3), 7 (x3), 8 (x3); 12:1; 21:12 (x3), 14 (x3), 16, 21 (x2), 22; 22:2; plus 1 twelfth,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δωδέκατος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dodekatos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do-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'-at-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21:20. Notice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repetitions in chapter 7, and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repetitions in chapter 21;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Waters: 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ὕδωρ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hudor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'-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genitive plural, 1:15; 7:17; 8:10, 11 (x2); 11:6; 14:2, 7; 16:4, 5; 17:1; 19:6;</a:t>
            </a:r>
          </a:p>
          <a:p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Write: 12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γράφω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grapho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'-o)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γράψον</a:t>
            </a:r>
            <a:r>
              <a:rPr lang="el-G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verb imperative aorist active 2nd person; Rev. 1:11, 9; 2:1, 8, 12, 18; 3:1, 7, 14; 14:13; 19:9; 21:5;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962108" y="1340578"/>
            <a:ext cx="9477292" cy="42934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Jesus Christ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1:1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1:2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1:5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1:9 STE)*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1:9 STE)*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12:17 STE)**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Jesus Christ.......................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22:21 STE)***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*Christ missing in 1:9 in BNT, GNT, TIS, VST, WHO.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**Christ missing in 12:17 in BNT, BYZ, GNT, GOC, TIS, VST, WHO.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***Christ missing in 22:21 in BNT, GNT, TIS, VST. </a:t>
            </a:r>
          </a:p>
          <a:p>
            <a:pPr lvl="1"/>
            <a:r>
              <a:rPr lang="en-US" sz="5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id:image002.png@01D17FA7.9F398CF0"/>
          <p:cNvPicPr/>
          <p:nvPr/>
        </p:nvPicPr>
        <p:blipFill>
          <a:blip r:embed="rId4" r:link="rId5" cstate="print"/>
          <a:srcRect l="13868" t="10513" r="12578" b="7222"/>
          <a:stretch>
            <a:fillRect/>
          </a:stretch>
        </p:blipFill>
        <p:spPr bwMode="auto">
          <a:xfrm>
            <a:off x="5867400" y="1143000"/>
            <a:ext cx="441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752600" y="1447800"/>
            <a:ext cx="3962400" cy="3477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Copies are available for </a:t>
            </a:r>
          </a:p>
          <a:p>
            <a:pPr algn="ctr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 through:</a:t>
            </a:r>
          </a:p>
          <a:p>
            <a:pPr algn="ctr"/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www.RedeemerPress.org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Amazon.com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news@Christiannewsmo.com</a:t>
            </a:r>
          </a:p>
          <a:p>
            <a:pPr algn="ctr"/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write to</a:t>
            </a:r>
          </a:p>
          <a:p>
            <a:pPr lvl="2"/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RedeemerPress.org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P.O. Box 89368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Tucson, AZ 85752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2898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FF85F90-095E-437B-ADE9-F771994F3F26}"/>
              </a:ext>
            </a:extLst>
          </p:cNvPr>
          <p:cNvSpPr/>
          <p:nvPr/>
        </p:nvSpPr>
        <p:spPr>
          <a:xfrm>
            <a:off x="607612" y="1070450"/>
            <a:ext cx="1097677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witness of Jesus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witness of Jesus Christ...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τὴν μαρτυρίαν Ἰησοῦ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Χριστοῦ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1:2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The witness of Jesus Christ...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τὴν μαρτυρίαν Ἰησου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Χριστοῦ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1:9 STE)*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The witness of Jesus Christ...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τὴν μαρτυρίαν Ἰησου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Χριστοῦ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12:17 STE)**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The witnesses of Jesus..........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τῶν μαρτύρων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17:6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The witness of Jesus..............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τὴν μαρτυρίαν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Ἰησοῦ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19:10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the witness of Jesus….......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γὰρ μαρτυρία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19:10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The witness of Jesus..............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τὴν μαρτυρίαν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Ἰησου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20:4 BNT)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*Christ missing in 1:9 in BNT, GNT, TIS, VST, WHO.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**Christ missing in 12:17 in BNT, BYZ, GNT, GOC, TIS, VST, WHO.</a:t>
            </a:r>
            <a:endParaRPr lang="en-US" sz="16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06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50789" y="1677386"/>
            <a:ext cx="9772153" cy="32624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Jesus Christ, Jesus, Christ, Son of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 times in Revelation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1:1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14:12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11:15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1:2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17:6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12:10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1:5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19:10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20:4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1:9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19:10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20:6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1:9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20:4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Son of man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1:13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12:17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22:16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Son of God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2:18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Jesus Christ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22:21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Jesus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22:20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Son of man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Rev. 14:14</a:t>
            </a:r>
          </a:p>
          <a:p>
            <a:pPr lvl="1"/>
            <a:r>
              <a:rPr lang="en-US" sz="5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sz="5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5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3426" y="1544597"/>
            <a:ext cx="9215561" cy="37856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Behold I am or It is coming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times in Revelation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 is coming..................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Ἰδοὺ ἔρχεται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(Rev. 1:7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 am coming quickly.......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(Rev. 3:11 STE)*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it is coming……..……..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ἰδοὺ ἔρχεται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(Rev. 9:12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it is coming quickly……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ἔρχεται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(Rev. 11:14 BYZ)**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 am coming....................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(Rev. 16:15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 am coming quickly…...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(Rev. 22:7 BNT)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 am coming quickly.......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(Rev. 22:12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*Behold, 3:11 only in SCR, STE.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**All texts have these words, but this word order in 11:14 is only found in BYZ, GOC.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0511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3426" y="1421487"/>
            <a:ext cx="10129962" cy="40318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am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 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 is coming quickly 7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times in Revelation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I am coming quickly to you........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ἔρχομαί σοι ταχύ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2:5 BYZ)*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I am coming quickly to you…....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ἔρχομαί σοι ταχύ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2:16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 quickly...........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3:11 STE)**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it is  coming quickly………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ἔρχεται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11:14 BYZ)***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 quickly……...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22:7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 quickly...........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22:12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I am coming quickly…………..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22:20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*Quickly, Rev. 2:5 in BYZ, GOC, SCR, STE, VST.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**Behold, 3:11 only in SCR, STE.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***All texts have these words, but this word order in 11:14 is only found in BYZ, GOC.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1893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3426" y="867489"/>
            <a:ext cx="10129962" cy="51398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am or It is coming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He is coming.......................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Ἰδοὺ ἔρχεται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(Rev. 1:7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I am coming quickly to you........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ἔρχομαί σοι ταχύ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2:5 BYZ)*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I am coming quickly to you…....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ἔρχομαί σοι ταχύ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2:16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 quickly.......... 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3:11 STE)**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it is coming……..………...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ἰδοὺ ἔρχεται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(Rev. 9:12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it is coming quickly………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ἔρχεται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(Rev. 11:14 BYZ)***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coming........................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(Rev. 16:15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 quickly……...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22:7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Behold I am coming quickly...........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ἰδού 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22:12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I am coming quickly……… …..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ἔρχομαι ταχύ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(Rev. 22:20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*Quickly, Rev. 2:5 in BYZ, GOC, SCR, STE, VST.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**Behold, 3:11 only in SCR, STE.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***All texts have these words, but this word order in 11:14 is only found in BYZ, GOC.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id:image002.png@01D17FA7.9F398CF0"/>
          <p:cNvPicPr/>
          <p:nvPr/>
        </p:nvPicPr>
        <p:blipFill>
          <a:blip r:embed="rId3" r:link="rId4" cstate="print"/>
          <a:srcRect l="13868" t="10513" r="12578" b="7222"/>
          <a:stretch>
            <a:fillRect/>
          </a:stretch>
        </p:blipFill>
        <p:spPr bwMode="auto">
          <a:xfrm>
            <a:off x="7009075" y="840817"/>
            <a:ext cx="4495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017767" y="977347"/>
            <a:ext cx="4998720" cy="42165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Copies are available for 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 through:</a:t>
            </a:r>
          </a:p>
          <a:p>
            <a:pPr algn="ctr"/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www.RedeemerPress.org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Amazon.com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news@Christiannewsmo.com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or call 586-553-0555</a:t>
            </a:r>
          </a:p>
          <a:p>
            <a:pPr algn="ctr"/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RedeemerPress.org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P.O. Box 89368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Tucson, AZ 85752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701943" y="-64593"/>
            <a:ext cx="8507895" cy="6647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Metered Introduction to Conversation: Anaphoric Phrases</a:t>
            </a:r>
            <a:r>
              <a:rPr lang="en-US" sz="800" dirty="0"/>
              <a:t> </a:t>
            </a:r>
            <a:endParaRPr lang="en-US" sz="900" dirty="0"/>
          </a:p>
          <a:p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Saw, and behold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times in Revelation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After these things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4:1)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6:2)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6:5)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6:8)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After these things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7:9)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saw,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behold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14:14)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Μετὰ ταῦτα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4:1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6:5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6:8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Μετὰ ταῦτα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7:9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14:14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*SCR, STE add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and behold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καὶ ἰδοὺ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5:6 and 15:5; variants rejected.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6156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4BD7D7-F383-5FC5-71B3-129D24FF7442}"/>
              </a:ext>
            </a:extLst>
          </p:cNvPr>
          <p:cNvSpPr txBox="1"/>
          <p:nvPr/>
        </p:nvSpPr>
        <p:spPr>
          <a:xfrm>
            <a:off x="2402767" y="444137"/>
            <a:ext cx="7055259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times in the Torah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הִנֵּ֛ה אָנֹכִ֥י..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24:13)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הִנֵּ֛ה אָנֹכִ֥י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24:43)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הִנֵּ֛ה אָנֹכִ֥י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25:32)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הִנֵּ֥ה אָנֹכִ֖י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48:21)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הִנֵּ֣ה אָנֹכִי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50:5)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הִנֵּ֙ה אָנֹכִ֣י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3:13)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הִנֵּה֙ אָנֹכִ֣י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4:23)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הִנֵּ֙ה אָנֹכִ֜י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7:17)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הִנֵּ֣ה אָנֹכִ֗י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7:27)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הִנֵּ֙ה אָנֹכִ֜י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8:25)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הִנֵּ֙ה אָנֹכִ֜י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19:9)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הִנֵּ֙ה אָנֹכִ֜י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23:20)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הִנֵּ֣ה אָנֹכִי֘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34:10)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Behold I......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הִנֵּ֤ה אָנֹכִי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22:32)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45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4D899A-95A5-B508-F13D-7B211F7A79BA}"/>
              </a:ext>
            </a:extLst>
          </p:cNvPr>
          <p:cNvSpPr txBox="1"/>
          <p:nvPr/>
        </p:nvSpPr>
        <p:spPr>
          <a:xfrm>
            <a:off x="674370" y="278377"/>
            <a:ext cx="1014357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Priest shall see and behold 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וְרָאָה֙ הַכֹּהֵ֔ן וְהִנֵּ֛ה..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(Lev 13:8)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וְרָאָ֣ה הַכֹּהֵ֗ן וְהִנֵּ֤ה..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(Lev 13:10)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וְרָאָ֣ה הַכֹּהֵ֗ן וְהִנֵּ֙ה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13:13)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 him........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וְרָאָ֙הוּ֙ הַכֹּהֵ֔ן וְהִנֵּ֛ה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(Lev 13:17)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וְרָאָ֣ה הַכֹּהֵ֗ן וְהִנֵּ֤ה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13:20)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if the Priest shall see and behold...............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וְאִ֣ם יִרְאֶ֣נָּה הַכֹּהֵ֗ן וְהִנֵּ֤ה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(Lev 13:21)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if the Priest shall see it and behold...............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וְרָאָ֣ה אֹתָ֣הּ הַכֹּהֵ֡ן וְהִנֵּ֣ה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(Lev 13:25)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if the Priest shall see and behold………....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וְאִ֣ם׀ יִרְאֶ֣נָּה הַכֹּהֵ֗ן וְהִנֵּ֤ה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13:26)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 him….....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וְרָאָ֙הוּ֙ הַכֹּהֵ֔ן וְהִנֵּ֛ה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(Lev 13:36)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וְרָאָ֣ה הַכֹּהֵ֗ן וְהִנֵּ֧ה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13:39)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the Priest shall see it and behold……........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וְרָאָ֙ה אֹת֜וֹ הַכֹּהֵ֗ן וְהִנֵּ֤ה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(Lev 13:43)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if the Priest shall see and behold................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וְאִם֘ יִרְאֶ֣ה הַכֹּהֵן֒ וְהִנֵּה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(Lev 13:53)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if the Priest shall see and behold………....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וְאִם֘ רָאָ֣ה הַכֹּהֵן֒ וְהִנֵּה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(Lev 13:56)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And the Priest shall see and behold……........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וְרָאָה֙ הַכֹּהֵ֔ן וְהִנֵּ֛ה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14:3)</a:t>
            </a:r>
          </a:p>
        </p:txBody>
      </p:sp>
    </p:spTree>
    <p:extLst>
      <p:ext uri="{BB962C8B-B14F-4D97-AF65-F5344CB8AC3E}">
        <p14:creationId xmlns:p14="http://schemas.microsoft.com/office/powerpoint/2010/main" val="2653133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02088A-7AB4-C919-1875-7D5549852942}"/>
              </a:ext>
            </a:extLst>
          </p:cNvPr>
          <p:cNvSpPr txBox="1"/>
          <p:nvPr/>
        </p:nvSpPr>
        <p:spPr>
          <a:xfrm>
            <a:off x="1224117" y="628161"/>
            <a:ext cx="910712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(God in the first Person)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וַאֲנִ֗י הִנְנִי..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(Gen 6:17)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וַאֲנִ֕י הִנְנִ֥י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9:9)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וַאֲנִ֗י הִנְנִ֤י..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(Exo 14:17)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וַאֲנִ֞י הִנֵּ֧ה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31:6)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וַאֲנִ֞י הִנֵּ֧ה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3:12)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וַאֲנִ֗י הִנֵּ֤ה..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(Num 18:6)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will......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וַאֲנִי֙ הִנֵּ֣ה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18:8)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43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FC5D6E-E77F-5A0C-9A64-D5FA627B49DF}"/>
              </a:ext>
            </a:extLst>
          </p:cNvPr>
          <p:cNvSpPr txBox="1"/>
          <p:nvPr/>
        </p:nvSpPr>
        <p:spPr>
          <a:xfrm>
            <a:off x="1467464" y="112333"/>
            <a:ext cx="7748433" cy="5863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Behold seven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 </a:t>
            </a:r>
            <a:endParaRPr lang="en-US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........and behold, seven other cows...................... (Gen 41:3 )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........and behold, seven ears came up....................(Gen 41:5 )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........and behold, seven ears..................................(Gen 41:6 )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........and behold, seven other cows...................... (Gen 41:19 )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........and behold, seven ears coming up................(Gen 41:22 )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........and behold, seven ears..................................(Gen 41:23 )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 behold, seven years of great abundance (Gen 41:29 )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וְהִנֵּ֞ה שֶׁ֧בַע פָּר֣וֹת אֲחֵר֗וֹת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(Gen 41:3)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וְהִנֵּ֣ה שֶׁ֣בַע שִׁבֳּלִ֗ים עֹל֛וֹת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(Gen 41:5)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וְהִנֵּה֙ שֶׁ֣בַע שִׁבֳּלִ֔ים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(Gen 41:6)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וְהִנֵּ֞ה שֶֽׁבַע־פָּר֤וֹת אֲחֵרוֹת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(Gen 41:19)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וְהִנֵּ֣ה שֶׁ֣בַע שִׁבֳּלִ֗ים עֹלֹ֛ת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(Gen 41:22)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וְהִנֵּה֙ שֶׁ֣בַע שִׁבֳּלִ֔ים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(Gen 41:23)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הִנֵּ֛ה שֶׁ֥בַע שָׁנִ֖ים בָּא֑וֹת שָׂבָ֥ע גָּד֖וֹל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(Gen 41:29)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B50CAD-FB39-3710-3C7D-07962EF725BE}"/>
              </a:ext>
            </a:extLst>
          </p:cNvPr>
          <p:cNvSpPr txBox="1"/>
          <p:nvPr/>
        </p:nvSpPr>
        <p:spPr>
          <a:xfrm>
            <a:off x="696685" y="601287"/>
            <a:ext cx="1096409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said behold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 times in Genesis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וַיֹּ֖אמֶר הִנֵּ֥ה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18:9)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וַיֹּאמַ֑ר הִנֵּה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18:27)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וַיֹּ֗אמֶר הִנֵּֽה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18:31)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וַיֹּ֜אמֶר הִנֶּ֣ה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19:2)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וַיֹּ֗אמֶר הִנֵּ֤ה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22:7)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וַיֹּ֕אמֶר הִנֵּה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27:2)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she said behold……..…..…..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וַתֹּ֕אמֶר הִנֵּ֛ה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30:3)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ויֹּ֗אמֶר הִנֵּ֙ה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37:9)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וַיֹּ֕אמֶר הִנֵּ֣ה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42:2)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And he said behold……………..</a:t>
            </a:r>
            <a:r>
              <a:rPr lang="he-IL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וַיֹּ֕אמֶר הִנֵּ֛ה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48:2)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200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11D348-458C-D3B5-1819-37D5EC9352FE}"/>
              </a:ext>
            </a:extLst>
          </p:cNvPr>
          <p:cNvSpPr txBox="1"/>
          <p:nvPr/>
        </p:nvSpPr>
        <p:spPr>
          <a:xfrm>
            <a:off x="1075861" y="459889"/>
            <a:ext cx="918318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saw and behold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times in the Torah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he saw and behold.....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וַיַּ֕רְא וְהִנֵּ֥ה..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8:13)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וַיַּ֔רְא וְהִנֵּה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18:2)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וַיַּ֗רְא וְהִנֵּ֤ה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19:28)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וַיַּרְא֙ וְהִנֵּה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22:13)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וַיַּ֔רְא וְהִנֵּ֥ה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24:63)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וַיַּ֗רְא וְהִנֵּ֤ה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26:8)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saw and behold.....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וַיַּ֞רְא וְהִנֵּ֧ה..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(Gen 29:2)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וַיַּרְא֙ וְהִנֵּ֣ה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33:1)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they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וַיִּרְא֔וּ וְהִנֵּה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37:25)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And he saw and behold......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וַיַּ֗רְא וְהִנֵּ֤ה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3:2)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194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80F356-6809-8F60-ED07-B23E6A222728}"/>
              </a:ext>
            </a:extLst>
          </p:cNvPr>
          <p:cNvSpPr txBox="1"/>
          <p:nvPr/>
        </p:nvSpPr>
        <p:spPr>
          <a:xfrm>
            <a:off x="1297859" y="570466"/>
            <a:ext cx="86112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Behold: 100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הִנֵּה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hinneh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-nay') </a:t>
            </a:r>
            <a:r>
              <a:rPr lang="en-US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 prefix) </a:t>
            </a:r>
          </a:p>
          <a:p>
            <a:pPr marL="1143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Gen. 1:29; 6:2; 12:11, 19; 15:16 (x2); 16:2, 6, 14; 17:4, 20; 18:9, 27, 31; 19:2, 8, 19, 20, 21; 20:15, 16 (x2); 21:23, 29; 22:7, 20; 24:13, 43, 51; 25:32; 26:9; 27:2, 6, 39, 42; 30:3; 31:51; 32:21; 33:6; 34:21; 37:9, 19; 38:13, 23, 24; 41:26 (x2), 27, 29; 42:2, 15, 22, 28; 44:28; 45:5, 8, 13; 48:1, 2, 21; 50:5;</a:t>
            </a:r>
          </a:p>
          <a:p>
            <a:pPr marL="1143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Exo 1:9, 19; 3:9, 13; 4:14, 23; 7:15, 17, 27; 8:16, 25; 9:3, 32; 19:9; 23:20; 24:8; 31:6; 32:34; 33:21; 34:10; 39:14;</a:t>
            </a:r>
          </a:p>
          <a:p>
            <a:pPr marL="1143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Lev. 18:10, 17;</a:t>
            </a:r>
          </a:p>
          <a:p>
            <a:pPr marL="1143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Num. 3:12;..14:19; 18:6, 8, 21; 22:5 (x2), 11, 32, 38; 23:20; 31:16; 32:23;</a:t>
            </a:r>
          </a:p>
          <a:p>
            <a:pPr marL="1143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3:11; 20:15; 26:10;</a:t>
            </a:r>
          </a:p>
        </p:txBody>
      </p:sp>
    </p:spTree>
    <p:extLst>
      <p:ext uri="{BB962C8B-B14F-4D97-AF65-F5344CB8AC3E}">
        <p14:creationId xmlns:p14="http://schemas.microsoft.com/office/powerpoint/2010/main" val="1660867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49857" y="1056133"/>
            <a:ext cx="11386268" cy="46935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God and Jesus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Revelation (no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variants)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Revelation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Christ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gave unto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him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1:1)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Who bare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record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of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testimony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Christ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1:2)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Or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for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testimony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Christ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1:9)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Which keep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commandments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have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testimony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Christ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12:17)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Here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that keep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commandments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faith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14:12)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And of thy brethren that have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testimony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worship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19:10)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Beheaded for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witness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for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20:4)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Αποκάλυψις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Ἰησοῦ Χριστοῦ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ἣν ἔδωκεν αὐτῷ ὁ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θεὸς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1:1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τὸν λόγον τοῦ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καὶ τὴν μαρτυρίαν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Ἰησοῦ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χριστοῦ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1:2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διὰ τὸν λόγον τοῦ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καὶ τὴν μαρτυρίαν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1:9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τὰς ἐντολὰς τοῦ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καὶ ἐχόντων τὴν μαρτυρίαν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12:17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τὰς ἐντολὰς τοῦ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καὶ τὴν πίστιν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14:12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τῶν ἐχόντων τὴν μαρτυρίαν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τῷ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θεῷ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προσκύνησον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19:10 BNT)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διὰ τὴν μαρτυρίαν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Ἰησοῦ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καὶ διὰ τὸν λόγον τοῦ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θεου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20:4 BNT)               </a:t>
            </a:r>
            <a:r>
              <a:rPr lang="en-US" sz="5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87463" y="1443841"/>
            <a:ext cx="11911055" cy="39703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God and the Lamb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Slain for the word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for the testimony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the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6:9)*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Salvation to our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sitteth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upon the throne,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unto the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7:10)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7:17) For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…shall feed them…and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shall wipe away all tears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Being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firstfruits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14:4)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Moses the bond-servant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the song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15:3)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Called to the marriage supper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the Lamb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….These are the true sayings of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19:9)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For the Lord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Almighty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the Lamb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the temple of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it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21:22)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For the glory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did lighten it,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the Lamb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light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thereof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21:23)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Proceeding out of the throne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of the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22:1)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And the throne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of the Lamb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shall be in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it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22:3)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84866" y="505122"/>
            <a:ext cx="9978887" cy="584775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74638"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4638"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should we study Repetition in Revelation?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1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Repetition in the Revelation proves we have the original text.</a:t>
            </a: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0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0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0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0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0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 Principle</a:t>
            </a: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those who confess the Bible is the highest authority,</a:t>
            </a: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formal principle states the Bible is the basis for religion.</a:t>
            </a:r>
          </a:p>
          <a:p>
            <a:pPr indent="5143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material principle  states what the Bible teaches about religion.</a:t>
            </a:r>
          </a:p>
          <a:p>
            <a:pPr indent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1435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11957"/>
              </p:ext>
            </p:extLst>
          </p:nvPr>
        </p:nvGraphicFramePr>
        <p:xfrm>
          <a:off x="1593479" y="2190110"/>
          <a:ext cx="9270274" cy="212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0274">
                  <a:extLst>
                    <a:ext uri="{9D8B030D-6E8A-4147-A177-3AD203B41FA5}">
                      <a16:colId xmlns:a16="http://schemas.microsoft.com/office/drawing/2014/main" val="460823221"/>
                    </a:ext>
                  </a:extLst>
                </a:gridCol>
              </a:tblGrid>
              <a:tr h="532335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Revelation is an ancient artifact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57284"/>
                  </a:ext>
                </a:extLst>
              </a:tr>
              <a:tr h="53233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Revelation uses repetition as an ancient form of self-copyright</a:t>
                      </a:r>
                    </a:p>
                  </a:txBody>
                  <a:tcPr>
                    <a:solidFill>
                      <a:srgbClr val="FBE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022588"/>
                  </a:ext>
                </a:extLst>
              </a:tr>
              <a:tr h="5323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Bible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repeats words and phrases like no other book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491547"/>
                  </a:ext>
                </a:extLst>
              </a:tr>
              <a:tr h="5323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Repetition in the Bible proves the same God wrote both Testaments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476988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A90CB0-4D4F-4ADA-9A09-31E6CA90DED1}"/>
              </a:ext>
            </a:extLst>
          </p:cNvPr>
          <p:cNvSpPr/>
          <p:nvPr/>
        </p:nvSpPr>
        <p:spPr>
          <a:xfrm>
            <a:off x="318052" y="657983"/>
            <a:ext cx="1172022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διὰ τὸν λόγον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διὰ τὴν μαρτυρίαν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ἀρνίου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ἣν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εἶχον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6:9 BYZ)*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σωτηρία τῷ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ἡμῶν τῷ καθημένῳ ἐπὶ τῷ θρόνῳ καὶ τῷ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ἀρνίῳ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7:10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ὅτι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ἀρνίον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ποιμανεῖ αὐτοὺς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ἐξαλείψει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θεὸς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πᾶν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δάκρυον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7:17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ἀπαρχὴ τῷ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τῷ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ἀρνίῳ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14:4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Μωϋσέως τοῦ δούλου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τὴν ᾠδὴν τοῦ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ἀρνίου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15:3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τοῦ γάμου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ἀρνίου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κεκλημένοι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Οὗτοι οἱ λόγοι ἀληθινοὶ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εἰσιν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19:9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ὁ γὰρ κύριος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θεὸς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ὁ παντοκράτωρ ναὸς αὐτῆς ἐστιν καὶ τὸ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ἀρνίον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21:22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ἡ γὰρ δόξα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ἐφώτισεν αὐτήν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λύχνος αὐτῆς τὸ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ἀρνίον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21:23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ἐκπορευόμενον ἐκ τοῦ θρόνου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τοῦ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ἀρνίου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22:1 BNT)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θρόνος τοῦ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θεοῦ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τοῦ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ἀρνίου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22:3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Only BYZ, GOC have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at Rev. 6:9.                                                 </a:t>
            </a:r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5588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72820"/>
            <a:ext cx="12192000" cy="452431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[Christ] or God [the Father] in article sequence</a:t>
            </a:r>
          </a:p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 and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was and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is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coming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1:4)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Witness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Faithful,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Almighty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1:5)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 and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was and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is coming 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Almighty(Rev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1:8)*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First and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Last, and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living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1:17-18)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Holy,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True,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has the Key of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David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3:7)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Amen,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Witness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Faithful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3:14)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Almighty,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was,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was 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coming 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4:8)**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God,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Almighty,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was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11:17)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was,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who is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holy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16:5)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Star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Bright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Morning (Rev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22:16)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Verse continues: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Almighty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1:8).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**Verse continues: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and t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One who is and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One who will 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(Rev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4:8).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Copyright: Repetition in the Bible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144987" y="1035569"/>
            <a:ext cx="10233329" cy="46474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endParaRPr lang="en-US" sz="2000" b="1" i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spaces were added to help visualize the Greek </a:t>
            </a:r>
            <a:r>
              <a:rPr lang="en-US" sz="2400" b="1" i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lang="en-US" sz="2400" b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l-GR" sz="2400" b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ὁ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ὢν 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ἦν 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ἐρχόμενος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1:4 BNT) 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μάρτυς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πιστός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πρωτότοκος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1:5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ὢν 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ἦν 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ἐρχόμενος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1:8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πρῶτος 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ἔσχατος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ζῶν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1:17-18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ἅγιος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ἀληθινός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ἔχων τὴν κλεῖν τοῦ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Δαυίδ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3:7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Ἀμήν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μάρτυς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πιστὸς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3:14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θεὸς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παντοκράτωρ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ἦν 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ὢν 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ἐρχόμενος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4:8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θεὸς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παντοκράτωρ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ὢν 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ἦν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11:17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ὢν καὶ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ἦν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  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ὅσιος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16:5 BNT)</a:t>
            </a:r>
          </a:p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ἀστὴρ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λαμπρὸς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πρωϊνός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22:16 BNT)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Copyright: Repetition in the Bible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383177" y="804448"/>
            <a:ext cx="11242766" cy="49552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74638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With me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 (no variants)</a:t>
            </a:r>
          </a:p>
          <a:p>
            <a:r>
              <a:rPr lang="en-US" sz="2400" dirty="0"/>
              <a:t>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Speaking with me..................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ἐλάλει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1:12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Walk with Me...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περιπατήσουσιν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3:4 BNT)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He with Me....................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αὐτὸς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3:20 BNT)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Sit with Me.................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καθίσαι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3:21 BNT)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Speaking with me..............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λαλούσης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4:1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Speaking with me...............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λαλοῦσα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10:8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Spoke with me..............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ἐλάλησεν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17:1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Spoke with me..............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ἐλάλησεν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21:9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One speaking with me................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ὁ λαλῶν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21:15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My reward is with Me........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ὁ μισθός μου μετ᾽ ἐμοῦ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22:12 BNT)</a:t>
            </a:r>
          </a:p>
          <a:p>
            <a:pPr lvl="1" indent="27463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744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374469" y="927487"/>
            <a:ext cx="10781211" cy="5032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1450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 of the mouth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and 7 pronouns in Revelation 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Him...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αὐτοῦ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1:16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Me.....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στόματός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μου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3:16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them..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αὐτῶν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11:5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him....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αὐτου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12:15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him....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αὐτου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12:16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16:13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16:13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16:13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Him....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αὐτοῦ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19:15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Him....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ἐκ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στόματος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αὐτοῦ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19:21 BNT)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indent="1714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9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				Copyright: Repetition in the Bible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90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743200" y="195593"/>
            <a:ext cx="6934200" cy="64940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one sitting on </a:t>
            </a:r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</a:t>
            </a:r>
          </a:p>
          <a:p>
            <a:r>
              <a:rPr lang="en-US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(no variants)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 him (Rev. 6:2)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him (Rev. 6:5)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him (Rev. 6:8)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       (Rev. 7:15)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       (Rev. 14:16)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him (Rev. 19:11)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I saw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one sitting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        (Rev. 21:5)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ἐπ᾽ αὐτὸν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ἐπ᾽ αὐτὸν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6:5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ἐπάνω αὐτοῦ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6:8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7:15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14:16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ἐπ᾽ αὐτὸν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19:11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εἶπεν ὁ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ἐπὶ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21:5 BNT)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209800" y="0"/>
            <a:ext cx="79248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One who sits on the throne 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 </a:t>
            </a: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4:9)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4:10)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5:1)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5:7)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5:13)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6:16)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7:10)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7:15)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19:4)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One who sits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21:5)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καθημένῳ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4:9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καθημένου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θρόνου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4:10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καθημένου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θρόνου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5:1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καθημένου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θρόνου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5:7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καθημένῳ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5:13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καθημένου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τοῦ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θρόνου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6:16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καθημένῳ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7:10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7:15 BNT)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καθημένῳ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19:4 BNT)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καθήμενος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ἐπὶ τῷ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θρόνῳ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21:5 BNT)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1200" dirty="0"/>
              <a:t>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960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9823D4-E076-7A7E-9435-AE1B721E95DF}"/>
              </a:ext>
            </a:extLst>
          </p:cNvPr>
          <p:cNvSpPr txBox="1"/>
          <p:nvPr/>
        </p:nvSpPr>
        <p:spPr>
          <a:xfrm>
            <a:off x="1548581" y="883714"/>
            <a:ext cx="9542206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Thrown of David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times in the Bible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the thrown of David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Bible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אֶת־כִּסֵּ֣א דָוִ֗ד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(2Sa 3:10)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עַל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־כִּסֵּ֖א דָּוִ֣ד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(1Ki 2:12)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עַל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־כִּסֵּא֙ דָּוִ֣ד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(1Ki 2:24)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and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וְכִסֵּ֣א דָוִ֗ד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(1Ki 2:45)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על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־כִּסֵּ֤א דָוִד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(Isa 9:6)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עַל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־כִּסֵּ֙א דָוִ֜ד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עַל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־כִּסֵּ֣א דָוִ֑ד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22:2 )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עַל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־כִּסֵּ֣א דָוִ֔ד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to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אל־כִּסֵּ֣א דָוִ֔ד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on the thrown of David......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עַל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־כִּסֵּ֣א דָוִ֑ד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36:30)</a:t>
            </a:r>
          </a:p>
        </p:txBody>
      </p:sp>
    </p:spTree>
    <p:extLst>
      <p:ext uri="{BB962C8B-B14F-4D97-AF65-F5344CB8AC3E}">
        <p14:creationId xmlns:p14="http://schemas.microsoft.com/office/powerpoint/2010/main" val="15387995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1337145" y="428179"/>
            <a:ext cx="9517710" cy="60016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Before the throne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times in Revelation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1:4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4:5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4:6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4:10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7:9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7:11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7:15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8:3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11:16 BYZ)*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14:3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14:5 STE)**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throne......................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τοῦ θρόνου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20:12 BNT)***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(See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in list at end of chapter. 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Throne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repeats 48 times with the following variants.)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*11:16 only in BYZ, GOC; all others read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before God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**14:5 only in SCR, STE.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***20:12 missing from SCR, STE. 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1A0FA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40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0161" y="535577"/>
            <a:ext cx="9864634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 was given to him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times in Revelation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6:2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6:4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6:4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8:3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9:1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13:5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13:5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13:7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13:7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13:14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13:15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was given to him……………..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16:8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ἐδόθη αὐτῷ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found in Rev. 6:8 in BYZ, GOC is rejected.       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633664" y="340668"/>
            <a:ext cx="7119936" cy="58785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Basics of Hebraic Meter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Major meters </a:t>
            </a:r>
            <a:endParaRPr lang="en-US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Compound meters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959393"/>
              </p:ext>
            </p:extLst>
          </p:nvPr>
        </p:nvGraphicFramePr>
        <p:xfrm>
          <a:off x="3228975" y="1600200"/>
          <a:ext cx="5953126" cy="158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563">
                  <a:extLst>
                    <a:ext uri="{9D8B030D-6E8A-4147-A177-3AD203B41FA5}">
                      <a16:colId xmlns:a16="http://schemas.microsoft.com/office/drawing/2014/main" val="1523148148"/>
                    </a:ext>
                  </a:extLst>
                </a:gridCol>
                <a:gridCol w="2976563">
                  <a:extLst>
                    <a:ext uri="{9D8B030D-6E8A-4147-A177-3AD203B41FA5}">
                      <a16:colId xmlns:a16="http://schemas.microsoft.com/office/drawing/2014/main" val="3783837664"/>
                    </a:ext>
                  </a:extLst>
                </a:gridCol>
              </a:tblGrid>
              <a:tr h="527854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Heptadic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 14, 21, 28, etc.</a:t>
                      </a:r>
                      <a:endParaRPr lang="en-US" sz="2400" b="1" kern="1200" dirty="0">
                        <a:solidFill>
                          <a:srgbClr val="43AEFF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409530"/>
                  </a:ext>
                </a:extLst>
              </a:tr>
              <a:tr h="527854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Decadal</a:t>
                      </a:r>
                    </a:p>
                  </a:txBody>
                  <a:tcPr>
                    <a:solidFill>
                      <a:srgbClr val="FBE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 20, 30, 40, etc.</a:t>
                      </a:r>
                    </a:p>
                  </a:txBody>
                  <a:tcPr>
                    <a:solidFill>
                      <a:srgbClr val="FBE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38153"/>
                  </a:ext>
                </a:extLst>
              </a:tr>
              <a:tr h="527854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Dodecadal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12, 24, 36, 48,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etc.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0786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17586"/>
              </p:ext>
            </p:extLst>
          </p:nvPr>
        </p:nvGraphicFramePr>
        <p:xfrm>
          <a:off x="3228975" y="3810000"/>
          <a:ext cx="5965053" cy="2745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275">
                  <a:extLst>
                    <a:ext uri="{9D8B030D-6E8A-4147-A177-3AD203B41FA5}">
                      <a16:colId xmlns:a16="http://schemas.microsoft.com/office/drawing/2014/main" val="1932587530"/>
                    </a:ext>
                  </a:extLst>
                </a:gridCol>
                <a:gridCol w="2995778">
                  <a:extLst>
                    <a:ext uri="{9D8B030D-6E8A-4147-A177-3AD203B41FA5}">
                      <a16:colId xmlns:a16="http://schemas.microsoft.com/office/drawing/2014/main" val="4166722187"/>
                    </a:ext>
                  </a:extLst>
                </a:gridCol>
              </a:tblGrid>
              <a:tr h="39308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822349"/>
                  </a:ext>
                </a:extLst>
              </a:tr>
              <a:tr h="39308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   =</a:t>
                      </a:r>
                    </a:p>
                  </a:txBody>
                  <a:tcPr>
                    <a:solidFill>
                      <a:srgbClr val="FBE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+ 7 or 12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+ 5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E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609499"/>
                  </a:ext>
                </a:extLst>
              </a:tr>
              <a:tr h="39308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   =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+ 7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25147"/>
                  </a:ext>
                </a:extLst>
              </a:tr>
              <a:tr h="39308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   = </a:t>
                      </a:r>
                    </a:p>
                  </a:txBody>
                  <a:tcPr>
                    <a:solidFill>
                      <a:srgbClr val="FBE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+ 12</a:t>
                      </a:r>
                    </a:p>
                  </a:txBody>
                  <a:tcPr>
                    <a:solidFill>
                      <a:srgbClr val="FBE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646783"/>
                  </a:ext>
                </a:extLst>
              </a:tr>
              <a:tr h="917187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   =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+ 12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Copyright: Repetition in the Bible</a:t>
                      </a: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578217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9B70C9-80C1-76B9-A5D1-CF16D4687310}"/>
              </a:ext>
            </a:extLst>
          </p:cNvPr>
          <p:cNvSpPr txBox="1"/>
          <p:nvPr/>
        </p:nvSpPr>
        <p:spPr>
          <a:xfrm>
            <a:off x="261257" y="565002"/>
            <a:ext cx="11686903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Land which the LORD your God gives to you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12 times in the Torah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 Land which the LORD your God cares for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......In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......In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......In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26:1)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 To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......In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57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9931C2-0168-097D-CF7F-31892DF669BE}"/>
              </a:ext>
            </a:extLst>
          </p:cNvPr>
          <p:cNvSpPr txBox="1"/>
          <p:nvPr/>
        </p:nvSpPr>
        <p:spPr>
          <a:xfrm>
            <a:off x="2037806" y="582067"/>
            <a:ext cx="884790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אֶ֕רֶץ אֲשֶׁר־יְהוָ֥ה אֱלֹהֶ֖יךָ דֹּרֵ֣שׁ אֹתָ֑הּ....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בָּאָ֕רֶץ אֲשֶׁר֙ יְהוָ֣ה אֱלֹהֶ֔יךָ נֹֽתֵן־לְךָ֥..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אֶת־הָאָ֔רֶץ אֲשֶׁר־יְהוָ֥ה אֱלֹהֶ֖יךָ נֹתֵ֥ן לָֽךְ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אֶל־הָאָ֗רֶץ אֲשֶׁ֙ר יְהוָ֤ה אֱלֹהֶ֙יךָ֙ נֹתֵ֣ן לָ֔ךְ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אֶל־הָאָ֔רֶץ אֲשֶׁר־יְהוָ֥ה אֱלֹהֶ֖יךָ נֹתֵ֣ן לָ֑ךְ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בָּאָ֕רֶץ אֲשֶׁר֙ יְהוָ֣ה אֱלֹהֶ֔יךָ נֹתֵ֥ן לְךָ֖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אֶת־הָאָ֔רֶץ אֲשֶׁר֙ יְהוָ֣ה אֱלֹהֶ֔יךָ נֹתֵ֥ן לְךָ֖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בָּאָ֙רֶץ֙ אֲשֶׁ֣ר יְהוָֽה־אֱ֠לֹהֶיךָ נֹתֵ֙ן לְךָ֤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אֶל־הָאָ֔רֶץ אֲשֶׁר֙ יְהוָ֣ה אֱלֹהֶ֔יךָ נֹתֵ֥ן לְךָ֖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26:1)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אֶל־הָאָ֕רֶץ אֲשֶׁר־יְהוָ֥ה אֱלֹהֶ֖יךָ נֹתֵ֣ן לָ֑ךְ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אֶל־הָאָ֜רֶץ אֲֽשֶׁר־יְהוָ֥ה אֱלֹהֶ֣יךָ נֹתֵ֣ן לְךָ֗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בָּאָ֕רֶץ אֲשֶׁר־יְהוָ֥ה אֱלֹהֶ֖יךָ נֹתֵ֥ן לָֽךְ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207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89A067-EB60-86BE-0A2B-94FD4FBC113B}"/>
              </a:ext>
            </a:extLst>
          </p:cNvPr>
          <p:cNvSpPr txBox="1"/>
          <p:nvPr/>
        </p:nvSpPr>
        <p:spPr>
          <a:xfrm>
            <a:off x="552994" y="56138"/>
            <a:ext cx="11086011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Land which the Lord your God gives to you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times in the Torah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 +5)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572000" algn="l"/>
              </a:tabLst>
            </a:pP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this form </a:t>
            </a:r>
            <a:r>
              <a:rPr lang="he-IL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............הָאָ֔רֶץ..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ha'erets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ha'-eh-rets) 7 times in the Torah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572000" algn="l"/>
              </a:tabLst>
            </a:pP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this form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הָאֲדָמָ֔ה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ha'adamah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-ad-aw-maw') 5 times in the Torah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572000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…..The land which the Lord your God gives to you (Exo 20:12)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4:40)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..In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26:1)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land which the Lord your God gives to you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land which the Lord your God gives to you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27:3)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813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313894-95E9-007E-B66A-AEA62F522F42}"/>
              </a:ext>
            </a:extLst>
          </p:cNvPr>
          <p:cNvSpPr txBox="1"/>
          <p:nvPr/>
        </p:nvSpPr>
        <p:spPr>
          <a:xfrm>
            <a:off x="844731" y="0"/>
            <a:ext cx="1062445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Land which the Lord your God gives to you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times in the Torah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 +5)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572000" algn="l"/>
              </a:tabLst>
            </a:pP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this form </a:t>
            </a:r>
            <a:r>
              <a:rPr lang="he-IL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............הָאָ֔רֶץ..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ha'erets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ha'-eh-rets) 7 times in the Torah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572000" algn="l"/>
              </a:tabLst>
            </a:pP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this form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הָאֲדָמָ֔ה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ha'adamah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-ad-aw-maw') 5 times in the Torah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572000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…..….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....הָאֲדָמָ֔ה אֲשֶׁר־יְהוָ֥ה אֱלֹהֶ֖יךָ נֹתֵ֥ן לָֽך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20:12)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הָ֣אֲדָמָ֔ה אֲשֶׁ֙ר יְהוָ֧ה אֱלֹהֶ֛יךָ נֹתֵ֥ן לְךָ֖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4:40)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הָֽאֲדָמָ֔ה אֲשֶׁר־יְהוָ֥ה אֱלֹהֶ֖יךָ נֹתֵ֥ן לָֽךְ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אֶת־הָאָ֔רֶץ אֲשֶׁר־יְהוָ֥ה אֱלֹהֶ֖יךָ נֹתֵ֥ן לָֽךְ..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אֶל־הָאָ֗רֶץ אֲשֶׁ֙ר יְהוָ֤ה אֱלֹהֶ֙יךָ֙ נֹתֵ֣ן לָ֔ךְ..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אֶל־הָאָ֔רֶץ אֲשֶׁר־יְהוָ֥ה אֱלֹהֶ֖יךָ נֹתֵ֣ן לָ֑ךְ...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בָּאֲדָמָה֙ אֲשֶׁר֩ יְהוָ֙ה אֱלֹהֶ֜יךָ נֹתֵ֤ן לְךָ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אֶת־הָאָ֔רֶץ אֲשֶׁר֙ יְהוָ֣ה אֱלֹהֶ֔יךָ נֹתֵ֥ן לְךָ֖..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הָֽאֲדָמָ֔ה אֲשֶׁר־יְהוָ֥ה אֱלֹהֶ֖יךָ נֹתֵ֥ן לָֽךְ..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.…….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אֶל־הָאָ֔רֶץ אֲשֶׁר֙ יְהוָ֣ה אֱלֹהֶ֔יךָ נֹתֵ֥ן לְךָ֖..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26:1)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.…….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אֶל־הָאָ֕רֶץ אֲשֶׁר־יְהוָ֥ה אֱלֹהֶ֖יךָ נֹתֵ֣ן לָ֑ךְ..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אֶל־הָאָ֜רֶץ אֲֽשֶׁר־יְהוָ֥ה אֱלֹהֶ֣יךָ נֹתֵ֣ן לְךָ֗..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27:3)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1254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C80C9B-FD2D-4274-BD0C-8B21CB7E0423}"/>
              </a:ext>
            </a:extLst>
          </p:cNvPr>
          <p:cNvSpPr/>
          <p:nvPr/>
        </p:nvSpPr>
        <p:spPr>
          <a:xfrm>
            <a:off x="113211" y="1046111"/>
            <a:ext cx="1196557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word(s) of God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(no variants)</a:t>
            </a:r>
          </a:p>
          <a:p>
            <a:pPr lvl="1"/>
            <a:r>
              <a:rPr lang="en-US" sz="2800" dirty="0"/>
              <a:t>        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word of God...............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λόγον τοῦ θεοῦ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1:2 BNT)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 The word of God.............. 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λόγον τοῦ θεοῦ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1:9 BNT)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 The word of God.............. 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λόγον τοῦ θεου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6:9 BNT)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The words of God..................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οἱ λόγοι τοῦ θεοῦ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17:17 BNT)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true words of God....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οἱ λόγοι ἀληθινοὶ τοῦ θεοῦ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19:9 BNT)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  The word of God...................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ὁ λόγος τοῦ θεοῦ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19:13 BNT)</a:t>
            </a:r>
          </a:p>
          <a:p>
            <a:pPr lvl="1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  The word of God...............</a:t>
            </a:r>
            <a:r>
              <a:rPr lang="el-GR" sz="3000" b="1" dirty="0">
                <a:latin typeface="Times New Roman" pitchFamily="18" charset="0"/>
                <a:cs typeface="Times New Roman" pitchFamily="18" charset="0"/>
              </a:rPr>
              <a:t>τὸν</a:t>
            </a:r>
            <a:r>
              <a:rPr lang="el-GR" sz="3000" dirty="0">
                <a:latin typeface="Times New Roman" pitchFamily="18" charset="0"/>
                <a:cs typeface="Times New Roman" pitchFamily="18" charset="0"/>
              </a:rPr>
              <a:t> λόγον τοῦ θεοῦ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(Rev. 20:4 BNT)</a:t>
            </a:r>
          </a:p>
        </p:txBody>
      </p:sp>
    </p:spTree>
    <p:extLst>
      <p:ext uri="{BB962C8B-B14F-4D97-AF65-F5344CB8AC3E}">
        <p14:creationId xmlns:p14="http://schemas.microsoft.com/office/powerpoint/2010/main" val="26736826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980F94-2218-B783-A0E7-D5AE519D2E99}"/>
              </a:ext>
            </a:extLst>
          </p:cNvPr>
          <p:cNvSpPr txBox="1"/>
          <p:nvPr/>
        </p:nvSpPr>
        <p:spPr>
          <a:xfrm>
            <a:off x="1931670" y="0"/>
            <a:ext cx="11009267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words of this Law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 3 )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27:8 )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28:58 )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29:28 )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31:12 )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all the words of this law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32:46 )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‎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אֶֽת־כָּל־דִּבְרֵ֞י הַתּוֹרָ֥ה הַזֹּ֛את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17:19)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אֶֽת־כָּל־דִּבְרֵ֛י הַתּוֹרָ֥ה הַזֹּ֖את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27:3)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‎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אֶֽת־כָּל־דִּבְרֵ֛י הַתּוֹרָ֥ה הַזֹּ֖את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‎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אֶת־כָּל־דִּבְרֵי֙ הַתּוֹרָ֣ה הַזֹּ֔את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28:58)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‎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אֶת־כָּל־דִּבְרֵ֖י הַתּוֹרָ֥ה הַזֹּֽאת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‎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אֶת־כָּל־דִּבְרֵ֖י הַתּוֹרָ֥ה הַזֹּֽאת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‎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אֶת־כָּל־דִּבְרֵ֖י הַתּוֹרָ֥ה הַזֹּֽאת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32:46)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312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2AB52D-EEED-DF4F-61ED-A78FB7FB4B04}"/>
              </a:ext>
            </a:extLst>
          </p:cNvPr>
          <p:cNvSpPr txBox="1"/>
          <p:nvPr/>
        </p:nvSpPr>
        <p:spPr>
          <a:xfrm>
            <a:off x="1210491" y="342988"/>
            <a:ext cx="9257212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words of the Law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times in the Bible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words of this law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words of this law......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אֶֽת־כָּל־דִּבְרֵ֞י הַתּוֹרָ֥ה הַזֹּ֛את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this law......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אֶֽת־כָּל־דִּבְרֵ֛י הַתּוֹרָ֥ה הַזֹּ֖את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this law......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אֶֽת־כָּל־דִּבְרֵ֛י הַתּוֹרָ֥ה הַזֹּ֖את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the words of this law......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דִּבְרֵ֥י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הַתּוֹרָֽה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־הַזֹּ֖את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27:26)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this law.....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אֶת־כָּל־דִּבְרֵי֙ הַתּוֹרָ֣ה הַזֹּ֔את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28:58)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this law.....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אֶת־כָּל־דִּבְרֵ֖י הַתּוֹרָ֥ה הַזֹּֽאת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this law..... 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אֶת־כָּל־דִּבְרֵ֖י הַתּוֹרָ֥ה הַזֹּֽאת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the words of this law......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דִּבְרֵ֥י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הַתּוֹרָֽה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־הַזֹּ֖את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this law......</a:t>
            </a:r>
            <a:r>
              <a:rPr lang="he-I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אֶת־כָּל־דִּבְרֵ֖י הַתּוֹרָ֥ה הַזֹּֽאת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32:46)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All the words of the  law.............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אֶת־כָּל־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דִּבְרֵ֣י הַתּוֹרָ֔ה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(Jos 8:34)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the words of the  law….......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דִּבְרֵ֤י הַתּוֹרָה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(2Ki 23:24)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the words of the  law……...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אֵ֖ת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דִּבְרֵ֣י הַתּוֹרָ֑ה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(2Ch 34:19)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the words of the  law...........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אֶת־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דִּבְרֵ֥י הַתּוֹרָֽה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to the words of the  law.............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דִּבְרֵ֥י הַתּוֹרָֽה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8:13)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7178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6B2801-93BF-0416-B218-60B5C0A20B00}"/>
              </a:ext>
            </a:extLst>
          </p:cNvPr>
          <p:cNvSpPr txBox="1"/>
          <p:nvPr/>
        </p:nvSpPr>
        <p:spPr>
          <a:xfrm>
            <a:off x="191588" y="322728"/>
            <a:ext cx="11460480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these words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(same as things) 10 times in the Torah</a:t>
            </a:r>
            <a:endParaRPr lang="en-US" sz="2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 these words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(same as things) preceded by et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times in the Torah</a:t>
            </a:r>
            <a:endParaRPr lang="en-US" sz="2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and told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things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(Gen 20:8)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And he told Laban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things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(Gen 29:13)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words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which the LORD commanded him. (Exo 19:7)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And God spoke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words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saying,                                             (Exo 20:1)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concerning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words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(Exo 24:8)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as he finished speaking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words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           (Num 16:31)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and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things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come upon thee,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words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which I command thee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when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things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come upon thee,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speaking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these words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32:45)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5350164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DF0B0B-0FEB-D978-0A9B-92A736D29F62}"/>
              </a:ext>
            </a:extLst>
          </p:cNvPr>
          <p:cNvSpPr txBox="1"/>
          <p:nvPr/>
        </p:nvSpPr>
        <p:spPr>
          <a:xfrm>
            <a:off x="1358537" y="955825"/>
            <a:ext cx="10607040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וַיְדַבֵּ֛ר 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־כָּל־הַדְּבָרִ֥ים הָאֵ֖לֶּה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Gen 20:8)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וַיְסַפֵּ֣ר לְלָבָ֔ן 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אֵ֥ת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כָּל־הַדְּבָרִ֖ים הָאֵֽלֶּה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Gen 29:13)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וַיָּ֣שֶׂם לִפְנֵיהֶ֗ם 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אֵ֚ת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כָּל־הַדְּבָרִ֣ים הָאֵ֔לֶּה אֲשֶׁ֥ר צִוָּ֖הוּ יְהוָֽה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Exo 19:7)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וַיְדַבֵּ֣ר אֱלֹהִ֔ים 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אֵ֛ת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כָּל־הַדְּבָרִ֥ים הָאֵ֖לֶּה לֵאמֹֽר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Exo 20:1)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אֲשֶׁ֙ר כָּרַ֤ת יְהוָה֙ עִמָּכֶ֔ם עַ֥ל כָּל־הַדְּבָרִ֖ים הָאֵֽלֶּה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Exo 24:8)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כְּכַלֹּת֔וֹ לְדַבֵּ֕ר 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אֵ֥ת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כָּל־הַדְּבָרִ֖ים הָאֵ֑לֶּה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Num 16:31)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וּמְצָא֕וּךָ כֹּ֖ל הַדְּבָרִ֣ים הָאֵ֑לֶּה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אֵ֚ת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כָּל־הַדְּבָרִ֣ים הָאֵ֔לֶּה אֲשֶׁ֥ר אָנֹכִ֖י מְצַוֶּ֑ךָּ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כִֽי־יָבֹ֙אוּ עָלֶ֜יךָ כָּל־הַדְּבָרִ֣ים הָאֵ֗לֶּה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he-IL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he-I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ֶת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־כָּל־הַדְּבָרִ֥ים הָאֵ֖לֶּה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32:45)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24836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48047" y="812635"/>
            <a:ext cx="11634650" cy="507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Before God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Revelation*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θεοῦ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3:2 BNT)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θεου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8:2 BNT)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θεοῦ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8:4 BNT)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θεοῦ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9:13 BNT)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θεοῦ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11:4 STE)**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θεοῦ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12:10 BNT)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Before God.......................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ἐνώπιον τοῦ θεοῦ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(Rev. 16:19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*Variant at 11:16 in BYZ, GOC is necessary for the phrase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throne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below.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**SCR, STE have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before God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11:4; variant accepted.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Copyright Repetition in the Bible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715617" y="133503"/>
            <a:ext cx="10845580" cy="6478697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 the angel of the church in...write these things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Ephesus write these things (Rev. 2:1)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Smyrna write these things (Rev. 2:8)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Pergamum write these things (Rev. 2:12)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Thyratira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write these things (Rev. 2:18)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Sardis write these things (Rev. 3:1)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Philadelphia write these things (Rev. 3:7)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church in Laodicea write these things (Rev. 3:14)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to the angel of the church in...write these things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Τῷ ἀγγέλῳ τῆς ἐν Ἐφέσῳ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 BNT)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τῷ ἀγγέλῳ τῆς ἐν Σμύρνῃ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2:8 BNT)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τῷ ἀγγέλῳ τῆς ἐν Περγάμῳ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2:12 BNT)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τῷ ἀγγέλῳ τῆς ἐν Θυατείροις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2:18 BNT)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τῷ ἀγγέλῳ τῆς ἐν Σάρδεσιν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3:1 BNT)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τῷ ἀγγέλῳ τῆς ἐν Φιλαδελφείᾳ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3:7 BNT)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τῷ ἀγγέλῳ τῆς ἐν Λαοδικείᾳ ἐκκλησίας γράψον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Τάδε λέγει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3:14)   </a:t>
            </a:r>
          </a:p>
          <a:p>
            <a:pPr lvl="1"/>
            <a:r>
              <a:rPr lang="en-US" sz="5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				           </a:t>
            </a:r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D8C433-4A2D-A65B-31CC-8C84300A8CCC}"/>
              </a:ext>
            </a:extLst>
          </p:cNvPr>
          <p:cNvSpPr txBox="1"/>
          <p:nvPr/>
        </p:nvSpPr>
        <p:spPr>
          <a:xfrm>
            <a:off x="148045" y="209006"/>
            <a:ext cx="1175657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make atonement before the Lord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times in the Torah</a:t>
            </a:r>
            <a:endParaRPr lang="en-US" sz="32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make atonement for yourselves (Exo 30:16)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..............to make atonement for them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(Lev 10:17)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 to make atonement on his behalf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14:29)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make atonement upon it, (Lev 16:10)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to make atonement on your behalf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God (Lev 23:28)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make atonement for him. (Num 15:28)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........to make atonement for ourselves </a:t>
            </a:r>
            <a:r>
              <a:rPr lang="en-US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the LORD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31:50)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לִפְנֵ֣י יְהוָ֔ה לְכַפֵּ֖ר עַל־נַפְשֹׁתֵיכֶֽם..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 (Exo 30:16)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לְכַפֵּ֥ר עֲלֵיהֶ֖ם לִפְנֵ֥י יְהוָֽה..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 (Lev 10:17)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לְכַפֵּ֥ר עָלָ֖יו לִפְנֵ֥י יְהוָֽה..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 (Lev 14:29)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לִפְנֵ֥י יְהוָ֖ה לְכַפֵּ֣ר עָלָ֑יו..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........................(Lev 16:10)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לְכַפֵּ֣ר עֲלֵיכֶ֔ם לִפְנֵ֖י יְהוָ֥ה..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 (Lev 23:28)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לִפְנֵ֣י יְהוָ֑ה לְכַפֵּ֥ר עָלָ֖יו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 (Num 15:28)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לְכַפֵּ֥ר עַל־נַפְשֹׁתֵ֖ינוּ לִפְנֵ֥י יְהוָֽה..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31:50)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6294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14CBA1-3F4D-35BF-0D22-E3615C65EB21}"/>
              </a:ext>
            </a:extLst>
          </p:cNvPr>
          <p:cNvSpPr txBox="1"/>
          <p:nvPr/>
        </p:nvSpPr>
        <p:spPr>
          <a:xfrm>
            <a:off x="226422" y="244631"/>
            <a:ext cx="11512732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Before the Lord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because the cry of them is waxen great before the LORD (Gen 19:13)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to the place where he stood before the LORD (Gen 19:27)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Then Moses entreated before the LORD his God (Exo 32:11)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when you go up three times a year to appear before the LORD your God (Exo 34:24)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three times in a year shall all thy males appear before the LORD your God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and they shall not appear before the LORD empty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when all Israel is come to appear before the LORD your God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31:11)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כִּֽי־גָֽדְלָ֤ה צַעֲקָתָם֙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אֶת־פְּנֵ֣י יְהוָ֔ה 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19:13)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אֶל־הַ֙מָּק֔וֹם אֲשֶׁר־עָ֥מַד שָׁ֖ם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אֶת־פְּנֵ֥י יְהוָֽה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19:27)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וַיְחַ֣ל מֹשֶׁ֔ה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אֶת־פְּנֵ֖י יְהוָ֣ה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אֱלֹהָ֑יו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(Exo 32:11)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בַּעֲלֹֽתְךָ֗ לֵרָאוֹת֙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אֶת־פְּנֵי֙ יְהוָ֣ה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אֱלֹהֶ֔יךָ שָׁלֹ֥שׁ פְּעָמִ֖ים בַּשָּׁנָֽה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(Exo 34:24)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שָׁל֣וֹשׁ פְּעָמִ֣ים׀ בַּשָּׁנָ֡ה יֵרָאֶ֙ה כָל־זְכוּרְךָ֜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אֶת־פְּנֵ֣י יְהוָ֣ה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אֱלֹהֶ֗יךָ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וְלֹ֧א יֵרָאֶ֛ה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אֶת־פְּנֵ֥י יְהוָ֖ה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רֵיקָֽם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בְּב֣וֹא כָל־יִשְׂרָאֵ֗ל לֵרָאוֹת֙ </a:t>
            </a:r>
            <a:r>
              <a:rPr lang="he-I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אֶת־פְּנֵי֙ יְהוָ֣ה 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אֱלֹהֶ֔יךָ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31:11)        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209029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E0C758-59ED-082B-75B3-68AE76DCB44A}"/>
              </a:ext>
            </a:extLst>
          </p:cNvPr>
          <p:cNvSpPr txBox="1"/>
          <p:nvPr/>
        </p:nvSpPr>
        <p:spPr>
          <a:xfrm>
            <a:off x="296089" y="362251"/>
            <a:ext cx="11129555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Before the Lord perpetually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 for a memorial before the LORD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perpetually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(Exo 28:29)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............................................................before the LORD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perpetually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(Exo 28:30)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perpetually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the LORD                         (Exo 28:8)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......perpetually for goodwill for them before the LORD                         (Exo. 30:8)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perpetually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before the LORD                         (Lev 24:3)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 before the LORD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perpetually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(Lev 24:4)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 before the LORD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perpetually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(Lev 24:8)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 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לְזִכָּרֹן לִפְנֵי־יְהוָה תָּמִיד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(Exo 28:29)</a:t>
            </a: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 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לִפְנֵי יְהוָה תָּמִיד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(Exo 28:30)</a:t>
            </a: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 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תָּמִ֔יד לְרָצ֥וֹן לָהֶ֖ם לִפְנֵ֥י יְהוָֽה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(Exo 28:38) </a:t>
            </a: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תָּמִיד לִפְנֵי יְהוָה..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(Exo 30:8)</a:t>
            </a: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לִפְנֵי יְהוָה תָּמִיד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(Lev 24:3)</a:t>
            </a: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לִפְנֵי יְהוָה תָּמִיד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(Lev 24:4)</a:t>
            </a: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</a:t>
            </a:r>
            <a:r>
              <a:rPr lang="he-I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לִפְנֵי יְהוָה תָּמִיד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(Lev 24:8)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2575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15B63A-2404-EB50-B30D-7B4AC06862F2}"/>
              </a:ext>
            </a:extLst>
          </p:cNvPr>
          <p:cNvSpPr txBox="1"/>
          <p:nvPr/>
        </p:nvSpPr>
        <p:spPr>
          <a:xfrm>
            <a:off x="714103" y="1045029"/>
            <a:ext cx="10101943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before the LORD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</a:t>
            </a:r>
            <a:endParaRPr lang="en-US" sz="28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מִלִּפְנֵ֣י יְהוָ֑ה..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(Gen 4:16)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מִלִּפְנֵ֣י יְהוָ֔ה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9:24)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מִלִּפְנֵ֥י יְהוָ֖ה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10:2)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מִלִּפְנֵ֣י יְהוָ֔ה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16:12)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מִלִּפְנֵ֣י יְהוָ֔ה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(Num 17:24)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מִלִּפְנֵ֥י יְהוָ֖ה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(Num 17:11)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before the LORD..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מִלִּפְנֵ֣י יְהוָ֑ה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(Num 20:9)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98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35629" y="59371"/>
            <a:ext cx="10462109" cy="64940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Wrath of God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times in Revelation (no variants)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wine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(Rev. 14:10)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Into wine press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(Rev. 14:19)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finished (Rev. 15:1)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Full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(Rev. 15:7)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Seven bowls of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(Rev. 16:1)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give her…His…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(Rev. 16:19)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Wine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(Rev. 19:15)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ἐκ τοῦ οἴνου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θυμοῦ τοῦ θεου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14:10 BNT)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εἰς τὴν ληνὸν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θυμοῦ τοῦ θεου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14:19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ἐτελέσθη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ὁ θυμὸς τοῦ θεοῦ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15:1 BNT)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γεμούσας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θυμοῦ τοῦ θεοῦ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15:7 BNT)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τὰς ἑπτὰ φιάλας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θυμοῦ τοῦ θεου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16:1 BNT) </a:t>
            </a:r>
          </a:p>
          <a:p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ἐνώπιον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θεοῦ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δοῦναι αὐτῇ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θυμοῦ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αὐτοῦ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16:19 BNT)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τοῦ οἴνου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θυμοῦ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ὀργῆς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τοῦ θεοῦ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19:15 BNT)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2301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56DB00-3515-233A-34A9-6F2286C40A21}"/>
              </a:ext>
            </a:extLst>
          </p:cNvPr>
          <p:cNvSpPr txBox="1"/>
          <p:nvPr/>
        </p:nvSpPr>
        <p:spPr>
          <a:xfrm>
            <a:off x="722811" y="1307519"/>
            <a:ext cx="1042416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..7 times in the Torah </a:t>
            </a:r>
            <a:endParaRPr lang="en-US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וַיִּֽחַר־אַ֙ף יְהוָ֜ה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4:14)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וַיִּֽחַר־אַ֤ף יְהוָה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11:10)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וַיִּֽחַר אַ֧ף יְהוָ֛ה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12:9)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kindled…..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וַיִּֽחַר־אַ֥ף יְהוָ֖ה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25:3)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וַיִּֽחַר־אַ֥ף יְהוָ֖ה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32:10)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וַיִּֽחַר־אַ֤ף יְהוָה..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(Num 32:13)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anger of the Lord was kindled......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וַיִּֽחַר־אַ֥ף יְהוָ֖ה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29:26)</a:t>
            </a:r>
          </a:p>
        </p:txBody>
      </p:sp>
    </p:spTree>
    <p:extLst>
      <p:ext uri="{BB962C8B-B14F-4D97-AF65-F5344CB8AC3E}">
        <p14:creationId xmlns:p14="http://schemas.microsoft.com/office/powerpoint/2010/main" val="19140907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99257" y="1272064"/>
            <a:ext cx="10896179" cy="4401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Lord God Almighty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times in Revelation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1:8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 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4:8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κύριε ὁ θεὸς 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11:17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κύριε ὁ θεὸς 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15:3 BNT) 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κύριε ὁ θεὸς 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 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19:6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 ὁ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παντοκράτωρ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21:22 BNT)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*The shorter reading at Rev. 1:8 in BNT, BYZ, GNT, GOC, TIS, VST, WHO is correct; SCR, STE are missing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9533" y="497428"/>
            <a:ext cx="11455399" cy="58631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Lord God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with almighty, 3 without almighty, 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1:8 BNT)*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 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4:8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κύριε ὁ θεὸς 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11:17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κύριε ὁ θεὸς 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15:3 BNT) 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κύριε ὁ θεὸς 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16:7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 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19:6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 Almighty...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 ὁ παντοκράτωρ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21:22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God...................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18:8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God...................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κύριος ὁ θεὸς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22:5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Lord God................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ὁ κύριος ὁ θεὸς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22:6 BNT)</a:t>
            </a:r>
          </a:p>
          <a:p>
            <a:pPr lvl="1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*The shorter reading in BNT, BYZ, GNT, GOC, TIS, VST, WHO is correct, and SCR, STE are missing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1200" dirty="0"/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420484"/>
            <a:ext cx="9658991" cy="60170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God Almighty (El Shaddai) 7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times in the Old Testament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 am God Almighty….....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אֲנִי־אֵ֣ל שַׁדַּ֔י..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(Gen. 17:1)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And God Almighty..........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וְאֵ֤ל שַׁדַּי֙...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(Gen. 28:3)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I am God Almighty...........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אֲנִ֙י אֵ֤ל שַׁדַּי֙..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(Gen. 35:11)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And God Almighty...........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וְאֵ֣ל שַׁדַּ֗י..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(Gen. 43:14)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God Almighty...........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אֵ֥ל שַׁדַּ֛י..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(Gen. 48:3)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By God Almighty..............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בְּאֵ֣ל שַׁדָּ֑י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(Exod. 6:3)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God Almighty...........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אֵל־שַׁדַּ֖י...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(Ezek. 10:5)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to the Almighty.........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וְאֶל־שַׁ֜דַּ֗י..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(Job 8:5)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To the Almighty.........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אֶל־שַׁדַּ֣י..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(Job 13:3)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to the Almighty…...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וְאֶל־שַׁ֜דַּ֗י....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(Job 15:25)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r>
              <a:rPr lang="en-US" sz="1200" dirty="0"/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87680" y="906961"/>
            <a:ext cx="11094719" cy="54476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God Speaks His Name to Moses in 10 Words Exod. 3:14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(read English from right to left )</a:t>
            </a:r>
          </a:p>
          <a:p>
            <a:pPr lvl="1"/>
            <a:r>
              <a:rPr lang="he-IL" sz="3600" dirty="0">
                <a:latin typeface="Times New Roman" pitchFamily="18" charset="0"/>
                <a:cs typeface="Times New Roman" pitchFamily="18" charset="0"/>
              </a:rPr>
              <a:t>וַיֹּאמֶר אֱלֹהִים אֶל־מֹשֶׁה </a:t>
            </a:r>
            <a:r>
              <a:rPr lang="he-IL" sz="3600" b="1" dirty="0">
                <a:latin typeface="Times New Roman" pitchFamily="18" charset="0"/>
                <a:cs typeface="Times New Roman" pitchFamily="18" charset="0"/>
              </a:rPr>
              <a:t>אֶהְיֶה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e-IL" sz="3600" b="1" dirty="0">
                <a:latin typeface="Times New Roman" pitchFamily="18" charset="0"/>
                <a:cs typeface="Times New Roman" pitchFamily="18" charset="0"/>
              </a:rPr>
              <a:t>אֲשֶׁר אֶהְיֶה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e-IL" sz="3600" dirty="0">
                <a:latin typeface="Times New Roman" pitchFamily="18" charset="0"/>
                <a:cs typeface="Times New Roman" pitchFamily="18" charset="0"/>
              </a:rPr>
              <a:t>וַיֹּאמֶר </a:t>
            </a:r>
            <a:r>
              <a:rPr lang="he-IL" sz="3600" b="1" dirty="0">
                <a:latin typeface="Times New Roman" pitchFamily="18" charset="0"/>
                <a:cs typeface="Times New Roman" pitchFamily="18" charset="0"/>
              </a:rPr>
              <a:t>כֹּה תֹאמַר לִבְנֵי יִשְׂרָאֵל אֶהְיֶה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he-IL" sz="3600" b="1" dirty="0">
                <a:latin typeface="Times New Roman" pitchFamily="18" charset="0"/>
                <a:cs typeface="Times New Roman" pitchFamily="18" charset="0"/>
              </a:rPr>
              <a:t>שְׁלָחַנִי אֲלֵיכֶם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AM-I Moses to God said And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AM-I that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AM-I, Israel of sons the to say shall you Thus, said He And</a:t>
            </a:r>
          </a:p>
          <a:p>
            <a:pPr lvl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you to me sent has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9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1400" dirty="0"/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78" y="148046"/>
            <a:ext cx="12113622" cy="583236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Another angel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 saw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εἶδον ἄλλον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7:2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ἄλλος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8:3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 saw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εἶδον ἄλλον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10:1 BNT)*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 saw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εἶδον ἄλλον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14:6 BNT)*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And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.………..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ἄλλος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14:8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And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……..….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ἄλλος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14:9 BNT)**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came out…...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ἄλλος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ἐξῆλθεν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14:15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came out…...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ἄλλος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ἐξῆλθεν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14:17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came out…...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ἄλλος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ἐξῆλθεν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(Rev. 14:18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 saw another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εἶδον ἄλλον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ἄγγελον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18:1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*Rev. 10:1, 14:6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another angel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in all texts except BYZ with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**Rev. 14:9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another angel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in all texts except SCR, STE with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angel.                             </a:t>
            </a:r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5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5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41C91D-88F3-41ED-843C-93C2AEC96739}"/>
              </a:ext>
            </a:extLst>
          </p:cNvPr>
          <p:cNvSpPr/>
          <p:nvPr/>
        </p:nvSpPr>
        <p:spPr>
          <a:xfrm>
            <a:off x="1403215" y="542448"/>
            <a:ext cx="837651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it came to pass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 times in Revelation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8:7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8:8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8:11 BNT)*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12:7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16:2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16:3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16:4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16:10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16:19 BNT)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And it came to pass……</a:t>
            </a:r>
            <a:r>
              <a:rPr lang="el-G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καὶ ἐγένετο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(Rev 18:2 BNT)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*SCR, STE, missing 8:11, variant rejected;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469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247981-0799-DA9B-139D-17E402DB5500}"/>
              </a:ext>
            </a:extLst>
          </p:cNvPr>
          <p:cNvSpPr txBox="1"/>
          <p:nvPr/>
        </p:nvSpPr>
        <p:spPr>
          <a:xfrm>
            <a:off x="644433" y="447994"/>
            <a:ext cx="1022386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times in the Torah</a:t>
            </a:r>
            <a:endParaRPr lang="en-US" sz="2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times in Genesis </a:t>
            </a:r>
            <a:endParaRPr lang="en-US" sz="2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וַיְהִ֛י כַּאֲשֶׁ֥ר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12:11)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וַיְהִ֛י כַּאֲשֶׁ֥ר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20:13)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וַיְהִ֛י כַּאֲשֶׁ֥ר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24:22)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וַיְהִ֗י כַּאֲשֶׁ֙ר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25:52)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וַיְהִ֡י כַּאֲשֶׁר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27:30)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וַיְהִ֡י כַּאֲשֶׁר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29:10)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וַיְהִ֛י כַּאֲשֶׁ֥ר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30:25)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וַֽיְהִ֕י כַּֽאֲשֶׁר־בָּ֥א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37:23)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וַיְהִ֛י כַּאֲשֶׁ֥ר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41:13)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וַיְהִ֛י כַּאֲשֶׁ֥ר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(Gen 43:2)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וַיְהִ֗י כַּאֲשֶׁ֙ר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(Exo 32:19)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came to pass..........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וַיְהִ֡י כַּאֲשֶׁר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2:16)</a:t>
            </a: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3484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04799" y="1124635"/>
            <a:ext cx="11782697" cy="45550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indent="1714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that hath an ear let him hear what the Spirit saith unto the churches</a:t>
            </a:r>
          </a:p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times in Revelation 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2:7 BNT)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2:11 BNT)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2:17 BNT)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2:29 BNT)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3:6 BNT)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3:13 BNT)</a:t>
            </a:r>
          </a:p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 ἔχων οὖς ἀκουσάτω τί τὸ πνεῦμα λέγει ταῖς ἐκκλησίαις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3:22 BNT)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411687" y="541757"/>
            <a:ext cx="9368625" cy="56323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know thy works, or tribulation, or where you dwell 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also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know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times (no variants)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thy works..................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τὰ ἔργα σου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2:2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thy tribulation...........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σου τὴν θλῖψιν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2:9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where you dwell.......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ποῦ κατοικεῖς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2:13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thy works..................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σου τὰ ἔργα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2:19 BNT)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thy works..................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σου τὰ ἔργα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3:1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thy works..................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σου τὰ ἔργα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3:8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thy works..................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σου τὰ ἔργα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3:15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which no one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…..…....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ὃ οὐδεὶς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οἶδεν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 2:17 BNT</a:t>
            </a:r>
            <a:r>
              <a:rPr lang="en-US" sz="2400" dirty="0"/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you do not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οὐκ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3:17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My lord, you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κύριέ μου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σὺ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7:14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/>
              <a:t>              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that he has..…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εἰδὼς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ὅτι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 12:12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Which no one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knows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……...…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ὃ οὐδεὶς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οἶδ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19:12 BNT)</a:t>
            </a:r>
            <a:endParaRPr lang="en-US" sz="2400" b="1" i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								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156E59-C878-EC7F-C861-09E8582CA8D9}"/>
              </a:ext>
            </a:extLst>
          </p:cNvPr>
          <p:cNvSpPr txBox="1"/>
          <p:nvPr/>
        </p:nvSpPr>
        <p:spPr>
          <a:xfrm>
            <a:off x="1299192" y="1097394"/>
            <a:ext cx="936522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you know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אֲשֶׁ֣ר יָדַ֔עְתָּ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(Num 11:16 )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אֲשֶׁ֣ר יָדַ֗עְתָּ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7:15 )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אֲשֶׁ֙ר אַתָּ֤ה יָדַ֙עְתָּ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אֲשֶׁר֙ לֹ֣א יָדַ֔עְתָּ.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13:7 )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אֲשֶׁ֣ר לֹא־יָדָ֑עְתָּ.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28:33 )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אֲשֶׁ֥ר לֹא־יָדַ֖עְתָּ.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28:36 )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which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know......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אֲשֶׁ֧ר לֹא־יָדַ֛עְתָּ.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28:64 )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*Correct consonant spelling at 31:17 but different meaning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052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731519" y="420264"/>
            <a:ext cx="10972801" cy="52475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he opened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times in Revelation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 saw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…Καὶ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…..……Καὶ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6:3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d……..…Καὶ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…..……Καὶ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…..……Καὶ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6:9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 saw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…Καὶ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εἶδον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6:12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when 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……..…Καὶ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8:1 BYZ)*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…………….καὶ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9:2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…………….καὶ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12:16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And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he opened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…………….καὶ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13:6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*Rev. 8:1 BYZ, GOC, SCR, STE have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ὅτε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); BNT, GNT, TIS, VST, WHO have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whenever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ὅτ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αν).</a:t>
            </a:r>
          </a:p>
          <a:p>
            <a:r>
              <a:rPr lang="en-US" sz="5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7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3812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2286000" y="75461"/>
            <a:ext cx="7696200" cy="66787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Open…</a:t>
            </a:r>
            <a:r>
              <a:rPr lang="en-US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seal(s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Who is worthy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book, and to loose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thereof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?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5:2)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book, and to loose the seven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thereof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5:5)*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and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thereof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5:9)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And I saw when the Lamb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one of the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seals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6:1)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And when he had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second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6:3)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And when he had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third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And when he had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fourth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6:7)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And when he had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fifth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6:9)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And I beheld when he had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sixth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6:12)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And when he had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seventh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8:1)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τίς ἄξιος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ἀνοῖξαι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τὸ βιβλίον καὶ λῦσαι τὰς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αὐτου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5:2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ἀνοῖξαι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τὸ βιβλίον καὶ τὰς ἑπτὰ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αὐτου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5:5 BNT)*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ἀνοῖξαι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τὰς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αὐτοῦ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5:9 BNT)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Καὶ εἶδον ὅτε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τὸ ἀρνίον μίαν ἐκ τῶν ἑπτὰ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σφραγίδων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ὅτε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δευτέραν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6:3 BNT)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ὅτε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τρίτην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6:5 BNT)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ὅτε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τετάρτην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6:7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ὅτε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πέμπτην </a:t>
            </a:r>
            <a:r>
              <a:rPr lang="el-GR" b="1">
                <a:latin typeface="Times New Roman" pitchFamily="18" charset="0"/>
                <a:cs typeface="Times New Roman" pitchFamily="18" charset="0"/>
              </a:rPr>
              <a:t>σφραγῖδα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6:9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Καὶ εἶδον ὅτε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ἕκτην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6:12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Καὶ ὅταν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ἤνοιξεν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σφραγῖδα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τὴν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ἑβδόμην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8:1 BNT)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*The participle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 one who is </a:t>
            </a:r>
            <a:r>
              <a:rPr lang="en-US" sz="1600" i="1">
                <a:latin typeface="Times New Roman" pitchFamily="18" charset="0"/>
                <a:cs typeface="Times New Roman" pitchFamily="18" charset="0"/>
              </a:rPr>
              <a:t>opening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160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1600" dirty="0">
                <a:latin typeface="Times New Roman" pitchFamily="18" charset="0"/>
                <a:cs typeface="Times New Roman" pitchFamily="18" charset="0"/>
              </a:rPr>
              <a:t>ἀνοίγων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in BYZ at 5:5 is rejected.</a:t>
            </a:r>
          </a:p>
          <a:p>
            <a:pPr lvl="1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73049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4CCF49-C961-8B04-60EC-EEFA1AF044FA}"/>
              </a:ext>
            </a:extLst>
          </p:cNvPr>
          <p:cNvSpPr txBox="1"/>
          <p:nvPr/>
        </p:nvSpPr>
        <p:spPr>
          <a:xfrm>
            <a:off x="330926" y="1151887"/>
            <a:ext cx="11199223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screen to/for the doorway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times in the Torah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 a screen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doorway of the tent                                    (Exo 26:36)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the screen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doorway at the entrance of the tabernacle (Exo 35:15)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 And he made a screen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doorway of the tent,                                  (Exo 36:37)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the screen for the doorway of the tent;                                 (Exo 39:38)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 and set up the screen for the doorway to the tabernacle                        (Exo 40:5)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........................the screen for the doorway to the tabernacle                        (Exo 40:28)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the screen for the doorway of the tent of meeting                (Num 3:25)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the screen for the doorway of the court                                (Num 3:26)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the screen for the doorway of the tent of meeting                (Num 4:25)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 and the screen for the doorway of the gate of the court..            (Num 4:26)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817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905000" y="23597"/>
            <a:ext cx="8305800" cy="67095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open book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open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5:2)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open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5:3)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open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5:4)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open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5:5)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take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to open (Rev. 5:9)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which is open (Rev. 10:8)*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opened (Rev. 20:12)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ἀνοῖξαι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5:2 BNT)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ἀνοῖξαι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5:3 BNT)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ἀνοῖξαι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5:4 BNT)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ἀνοῖξαι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5:5 BNT)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λαβεῖν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ἀνοῖξαι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5:9 BNT)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ἀνεῳγμένον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10:8 BNT)*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ἠνοίχθησαν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20:12 BNT)</a:t>
            </a: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*At Rev. 10:2, only BYZ, GOC have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book which is open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versus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little book which is open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in BNT, GNT, SCR, STE, TIS, VST, WHO; at Rev. 10:8, BNT, GNT, VST, WHO have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book which is open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versus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 little book which is open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in BYZ, GOC, SCR, STE, TIS.                                                                   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335819" y="210957"/>
            <a:ext cx="9430247" cy="64786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book of life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Out of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3:5)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In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13:8)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On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17:8)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Another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opened, which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20:12)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In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20:15)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In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21:27)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From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book of life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22:19)*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ἐκ τῆς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βίβλου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3:5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βίβλῳ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13:8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ἐπὶ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17:8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βιβλίον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ἄλλο ἠνεῳχθη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ὅ ἐστι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20:12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 τῇ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βίβλῳ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20:15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ἐν τῷ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βιβλίῳ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21:27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ἀπὸ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βίβλου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τῆς ζωῆς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22:19 STE)*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*At 22:19, BNT, BYZ, GNT, GOC, TIS, VST, WHO have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tree of life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versus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book of life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 SCR, STE.                                                                                                       </a:t>
            </a:r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027611" y="214955"/>
            <a:ext cx="10145486" cy="64479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Seven or seventh angel(s)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times in Revelation</a:t>
            </a:r>
          </a:p>
          <a:p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Seven angel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stars are the angels  (Rev 1:20)</a:t>
            </a:r>
          </a:p>
          <a:p>
            <a:pPr lvl="1"/>
            <a:r>
              <a:rPr lang="en-US" sz="2800" dirty="0"/>
              <a:t>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 saw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8:2)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And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8:6)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voice of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seventh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 (Rev. 10:7)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And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seventh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 (Rev. 11:15)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15:1)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And came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15:6)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To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15:7)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15:8)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Saying to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16:1) 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One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17:1)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One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angels (Rev. 21:9)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9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								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Copyright: Repetition in the Bible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6BA9E5-36D6-2F86-F9A8-809E05D2C571}"/>
              </a:ext>
            </a:extLst>
          </p:cNvPr>
          <p:cNvSpPr txBox="1"/>
          <p:nvPr/>
        </p:nvSpPr>
        <p:spPr>
          <a:xfrm>
            <a:off x="418012" y="648818"/>
            <a:ext cx="1151273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book of the law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..........................................................he shall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himself a copy of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 on a book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17:18 )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....If you are not careful to observe all the words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which are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written in this book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28:58 )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 Also, every sickness, and every plague, which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written in the book of this law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28:61 )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 according to all the curses of the covenant that are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book of the law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29:21 )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..........................to keep His commandments and His statutes which are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written in this book of the law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30:10 )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..............................when Moses had made an end of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words of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law in a book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31:24 )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............................................................................................................................Take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 of the law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31:26 )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וְכָ֙תַב ל֜וֹ אֶת־מִשְׁנֵ֙ה הַתּוֹרָ֤ה הַזֹּאת֙ עַל־סֵ֔פֶר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17:18)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אִם־לֹ֙א תִשְׁמֹ֜ר לַעֲשׂ֗וֹת אֶת־כָּל־דִּבְרֵי֙ הַתּוֹרָ֣ה הַזֹּ֔את הַכְּתוּבִ֖ים בַּסֵּ֣פֶר הַזֶּ֑ה 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28:58)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גַּ֤ם כָּל־חֳלִי֙ וְכָל־מַכָּ֔ה אֲשֶׁר֙ לֹ֣א כָת֔וּב בְּסֵ֖פֶר הַתּוֹרָ֣ה הַזֹּ֑את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28:61)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כְּכֹל֙ אָל֣וֹת הַבְּרִ֔ית הַכְּתוּבָ֕ה בְּסֵ֥פֶר הַתּוֹרָ֖ה הַזֶּֽה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29:20)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לִשְׁמֹ֤ר מִצְוֹתָיו֙ וְחֻקֹּתָ֔יו הַכְּתוּבָ֕ה בְּסֵ֥פֶר הַתּוֹרָ֖ה הַזֶּ֑ה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כְּכַלּ֣וֹת מֹשֶׁ֗ה לִכְתֹּ֛ב אֶת־דִּבְרֵ֥י הַתּוֹרָֽה־הַזֹּ֖את עַל־סֵ֑פֶר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לָקֹ֗חַ אֵ֣ת סֵ֤פֶר הַתּוֹרָה֙ הַזֶּ֔ה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31:26)</a:t>
            </a:r>
          </a:p>
        </p:txBody>
      </p:sp>
    </p:spTree>
    <p:extLst>
      <p:ext uri="{BB962C8B-B14F-4D97-AF65-F5344CB8AC3E}">
        <p14:creationId xmlns:p14="http://schemas.microsoft.com/office/powerpoint/2010/main" val="5803486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33600" y="233110"/>
            <a:ext cx="7924800" cy="64479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Written in the book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Revelation</a:t>
            </a:r>
          </a:p>
          <a:p>
            <a:r>
              <a:rPr lang="en-US" b="1" dirty="0"/>
              <a:t>         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book (Rev. 1:11)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I will not erase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his </a:t>
            </a:r>
            <a:r>
              <a:rPr lang="en-US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out of the book (Rev. 3:5)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A book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inside and outside (Rev. 5:1)</a:t>
            </a:r>
          </a:p>
          <a:p>
            <a:r>
              <a:rPr lang="en-US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not been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book (Rev. 13:8)</a:t>
            </a:r>
          </a:p>
          <a:p>
            <a:r>
              <a:rPr lang="en-US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not been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book (Rev. 17:8)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books (Rev. 20:12)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book of life (Rev. 20:15)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book (Rev. 21:27)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this book (Rev. 22:18)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Written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this book (Rev. 22:19)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γράψον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εἰς βιβλίον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1:11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οὐ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μὴ ἐξαλείψω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τὸ ὄνομα αὐτοῦ ἐκ τῆς βίβλου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3:5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βιβλίον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γεγραμμένον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ἔσωθεν καὶ ὄπισθεν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5:1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οὐ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γέγραπται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τὸ ὄνομα ἐν τῷ βιβλίῳ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13:8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οὐ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γέγραπται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τὸ ὄνομα ἐπὶ τὸ βιβλίον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17:8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γεγραμμένων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ἐν τοῖς βιβλίοις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20:12 BNT)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ἐν τῇ βίβλῳ τῆς ζωῆς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γεγραμμένος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20:15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γεγραμμένοι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ἐν τῷ βιβλίῳ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21:27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γεγραμμένας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ἐν τῷ βιβλίῳ τούτῳ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(Rev. 22:18 BNT)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γεγραμμένων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ἐν τῷ βιβλίῳ τούτῳ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(Rev. 22:19 BNT)</a:t>
            </a:r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7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endParaRPr lang="en-US" sz="1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52007" y="0"/>
            <a:ext cx="11092069" cy="6647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Living beings and elders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(no variants)*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And the four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in the midst of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5:6)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The four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24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5:8)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And the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5:11)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And the four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saying amen, and the 24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5:14)**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four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7:11)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The four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14:3)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The 24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elders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four living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19:4)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τῶν τεσσάρων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ζῴων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καὶ ἐν μέσῳ τῶν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πρεσβυτέρων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5:6 BNT)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τὰ τέσσαρα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ζῷα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καὶ οἱ εἴκοσι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τέσσαρες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πρεσβύτεροι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5:8 BNT)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τῶν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ζῴων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καὶ τῶν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πρεσβυτέρων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5:11 BNT)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τὰ τέσσαρα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ζῷα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ἔλεγον Ἀμήν καὶ οἱ εἴκοσιτέσσαρες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πρεσβύτεροι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 5:14 STE)**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τῶν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πρεσβυτέρων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καὶ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τῶν τεσσάρων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ζῴων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7:11 BNT)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τῶν τεσσάρων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ζῴων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καὶ τῶν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πρεσβυτέρων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(Rev. 14:3 BNT)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ἔπεσαν οἱ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πρεσβύτεροι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οἱ εἴκοσι τέσσαρες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καὶ τὰ τέσσαρα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ζῷα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(Rev 19:4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*At 5:14, 7:11 and 19:4, the key words in Greek appear on separate lines due to page width limitations.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**Only SCR, STE have 24 at 5:14, for a 3-4 division.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C2F5A4A-AF36-856C-0B22-E1B034887136}"/>
              </a:ext>
            </a:extLst>
          </p:cNvPr>
          <p:cNvSpPr txBox="1"/>
          <p:nvPr/>
        </p:nvSpPr>
        <p:spPr>
          <a:xfrm>
            <a:off x="1175656" y="-66973"/>
            <a:ext cx="10136777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Living creature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times in the Torah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Living creature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times in Genesis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living creature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24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Living creature......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נֶ֣פֶשׁ חַיָּ֑ה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(Gen 1:20)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כָּל־נֶ֣פֶשׁ הַֽחַיָּ֣ה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(Gen 1:21)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נֶ֤פֶשׁ חַיָּה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(Gen 1:24)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נֶ֣פֶשׁ חַיָּ֔ה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(Gen 1:30)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A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לְנֶ֥פֶשׁ חַיָּֽה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(Gen 2:7)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נֶ֥פֶשׁ חַיָּ֖ה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(Gen 2:19)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 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כָּל־נֶ֤פֶשׁ הַֽחַיָּה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(Gen 9:10)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כָּל־נֶ֥פֶשׁ חַיָּ֖ה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(Gen 9:12)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כָּל־נֶ֥פֶשׁ חַיָּ֖ה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(Gen 9:15)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כָּל־נֶ֣פֶשׁ חַיָּ֔ה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(Gen 9:16)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from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וּמִכֹּ֛ל נֶ֥פֶשׁ הַחַיָּ֖ה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11:10)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And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creature......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וְכֹל֙ נֶ֣פֶשׁ הַֽחַיָּ֔ה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(Lev 11:46)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8266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58DBBF-79BC-6C30-78D1-6ECE23BF6FCE}"/>
              </a:ext>
            </a:extLst>
          </p:cNvPr>
          <p:cNvSpPr txBox="1"/>
          <p:nvPr/>
        </p:nvSpPr>
        <p:spPr>
          <a:xfrm>
            <a:off x="1672047" y="1193075"/>
            <a:ext cx="926592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living soul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times in the Torah</a:t>
            </a:r>
            <a:endParaRPr lang="en-US" sz="32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soul…....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כָּל־נֶ֣פֶשׁ הַֽחַיָּ֣ה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(Gen 1:21 )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כָּל־נֶ֤פֶשׁ הַֽחַיָּה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(Gen 9:10 )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soul..........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כָּל־נֶ֥פֶשׁ חַיָּ֖ה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(Gen 9:12 )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soul……..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כָּל־נֶ֥פֶשׁ חַיָּ֖ה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(Gen 9:15 )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soul..........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כָּל־נֶ֣פֶשׁ חַיָּ֔ה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(Gen 9:16 )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from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וּמִכֹּ֛ל נֶ֥פֶשׁ הַחַיָּ֖ה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11:10 )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 And </a:t>
            </a: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living soul…….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וְכֹל֙ נֶ֣פֶשׁ הַֽחַיָּ֔ה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(Lev 11:46 )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0613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61257" y="1413064"/>
            <a:ext cx="11434354" cy="40318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Poured out his bowl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Revelation (no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variants)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onto…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onto…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16:3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onto…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εἰς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16:4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ἐπὶ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ἐπὶ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16:10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ἐπὶ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16:12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poured out his bowl on…...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ἐξέχεεν τὴν φιάλην αὐτοῦ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ἐπὶ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16:17 BNT)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Copyright: Repetition in the Bible</a:t>
            </a:r>
            <a:endParaRPr lang="en-US" sz="1100" dirty="0"/>
          </a:p>
        </p:txBody>
      </p:sp>
    </p:spTree>
    <p:custDataLst>
      <p:tags r:id="rId1"/>
    </p:custData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B46496-5D2B-4C03-AFD2-EF5DF5661CD8}"/>
              </a:ext>
            </a:extLst>
          </p:cNvPr>
          <p:cNvSpPr/>
          <p:nvPr/>
        </p:nvSpPr>
        <p:spPr>
          <a:xfrm>
            <a:off x="148046" y="813363"/>
            <a:ext cx="118959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7 times in Revelation*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1:13 BNT)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2:1 BNT) 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4:6 BNT)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5:6 BNT)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5:6 BNT)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6:6 BNT)</a:t>
            </a:r>
          </a:p>
          <a:p>
            <a:pPr lvl="1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midst..................................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(Rev. 22:2 BNT)</a:t>
            </a:r>
          </a:p>
          <a:p>
            <a:pPr lvl="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midst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ἐν μέσῶ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found in Rev. 2:7 in SCR, STE is rejected to make 12 repetitions of </a:t>
            </a:r>
            <a:r>
              <a:rPr lang="el-G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μέσ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*.</a:t>
            </a:r>
          </a:p>
        </p:txBody>
      </p:sp>
    </p:spTree>
    <p:extLst>
      <p:ext uri="{BB962C8B-B14F-4D97-AF65-F5344CB8AC3E}">
        <p14:creationId xmlns:p14="http://schemas.microsoft.com/office/powerpoint/2010/main" val="44334049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B6DD98-5F55-DC0F-76FE-615A7F70ACFC}"/>
              </a:ext>
            </a:extLst>
          </p:cNvPr>
          <p:cNvSpPr txBox="1"/>
          <p:nvPr/>
        </p:nvSpPr>
        <p:spPr>
          <a:xfrm>
            <a:off x="592183" y="1076687"/>
            <a:ext cx="1051124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the midst of the Children of Israel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times in the Torah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מתּ֛וֹךְ בְּנֵ֥י יִשְׂרָאֵ֖ל..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(Exo 28:1)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מִתּוֹךְ֙ בְּנֵ֣י יִשְׂרָאֵ֔ל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3:12)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מִתּ֖וֹךְ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8:6)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מִתּ֖וֹךְ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8:14)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מִתּ֖וֹךְ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8:16)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מתּוֹךְ֮ בְּנֵ֣י יִשְׂרָאֵל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8:19)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מתּ֖וֹךְ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18:6)</a:t>
            </a:r>
          </a:p>
        </p:txBody>
      </p:sp>
    </p:spTree>
    <p:extLst>
      <p:ext uri="{BB962C8B-B14F-4D97-AF65-F5344CB8AC3E}">
        <p14:creationId xmlns:p14="http://schemas.microsoft.com/office/powerpoint/2010/main" val="344013529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9B2E20-38F4-795C-2BF3-176995D40985}"/>
              </a:ext>
            </a:extLst>
          </p:cNvPr>
          <p:cNvSpPr txBox="1"/>
          <p:nvPr/>
        </p:nvSpPr>
        <p:spPr>
          <a:xfrm>
            <a:off x="496388" y="156598"/>
            <a:ext cx="11016343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midst of the children of Israel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 times in the Torah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בְּת֖וֹךְ בְּנֵ֣י יִשְׂרָאֵ֑ל..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(Exo 29:45)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22:32)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24:10)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25:33)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1:49)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בְּנֵ֣י יִשְׂרָאֵ֑ל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2:33)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9:7)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18:20)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בְּתוֹךְ֙ בְּנֵ֣י יִשְׂרָאֵ֔ל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18:24)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בְּתוֹךְ֙ בְּנֵ֣י יִשְׂרָאֵ֔ל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26:62)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26:62)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(Num 35:34)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בְּתוֹךְ֙ בְּנֵ֣י יִשְׂרָאֵ֔ל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32:51)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midst of the children of Israel......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בְּת֖וֹךְ בְּנֵ֥י יִשְׂרָאֵֽל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32:51)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918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200297" y="1058232"/>
            <a:ext cx="11312434" cy="39703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 the sea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 times in Revelation (no variants)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sea…………………………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τῆς θαλάσσης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5:13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sea…………………………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τῆς θαλάσσης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7:1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sea…………………………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τῆς θαλάσσης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10:2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sea…………………………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τῆς θαλάσσης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10:5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sea…………………………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τῆς θαλάσσης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10:8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sand of the sea…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τὴν ἄμμον τῆς θαλάσσης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13:1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sea…………………………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ἐπὶ τὴν θάλασσαν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15:2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27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61257" y="227111"/>
            <a:ext cx="10266270" cy="62478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74638" algn="just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οἱ ἑπτὰ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ἀστέρες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ἄγγελοι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(Rev 1:20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εἶδον τοὺς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ἀγγέλους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8:2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οἱ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ἄγγελοι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(Rev. 8:6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τῆς φωνῆς τοῦ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ἑβδόμου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ἀγγέλου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10:7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ὁ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ἕβδομος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ἄγγελος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(Rev. 11:15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ἀγγέλους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(Rev. 15:1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καὶ ἐξῆλθον οἱ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ἄγγελοι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(Rev. 15:6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τοῖς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ἀγγέλοις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(Rev. 15:7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τῶν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ἀγγέλων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(Rev. 15:8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λεγούσης τοῖς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ἀγγέλοις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(Rev. 16:1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ἷς ἐκ τῶν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ἀγγέλων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(Rev. 17:1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εἷς ἐκ τῶν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ἑπτὰ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ἀγγέλων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(Rev. 21:9 BNT)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Angels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16:17 only in SCR, STE.  There are so many variants with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angel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that it is difficult to decide whether the variant includes the assumed noun at 16:17 without agreement from the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Apocryphon of John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 See further discussion in Chapter Nine.</a:t>
            </a:r>
          </a:p>
          <a:p>
            <a:pPr lvl="1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C3F218-8567-8A3E-7F71-A66A3A0737D3}"/>
              </a:ext>
            </a:extLst>
          </p:cNvPr>
          <p:cNvSpPr txBox="1"/>
          <p:nvPr/>
        </p:nvSpPr>
        <p:spPr>
          <a:xfrm>
            <a:off x="539931" y="153357"/>
            <a:ext cx="11460479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midst of the Sea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 shall go through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dry land........(Exo 14:16 )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......And the sons of Israel went through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dry land..(Exo 14:22 )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 into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 (Exo 14:23 )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............................................................in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............................(Exo 14:27 )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 through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............................(Exo 14:29 )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 through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 (Exo 15:19 )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................................ and passed through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midst of the sea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.......................... (Num 33:8 )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וְיָבֹ֧אוּ בְנֵֽי־יִשְׂרָאֵ֛ל בְּת֥וֹךְ הַיָּ֖ם בַּיַּבָּשָֽׁה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(Exo 14:16)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וַיָּבֹ֧אוּ בְנֵֽי־יִשְׂרָאֵ֛ל בְּת֥וֹךְ הַיָּ֖ם בַּיַּבָּשָׁ֑ה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(Exo 14:22)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אֶל־תּ֖וֹךְ הַיָּֽם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(Exo 14:23)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בְּת֥וֹךְ הַיָּֽם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(Exo 14:27)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בְּת֣וֹךְ הַיָּ֑ם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(Exo 14:29)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בַיַּבָּשָׁ֖ה בְּת֥וֹךְ הַיָּֽם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(Exo 15:19)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................</a:t>
            </a:r>
            <a:r>
              <a:rPr lang="he-I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וַיַּֽעַבְר֥וּ בְתוֹךְ־הַיָּ֖ם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(Num 33:8)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5053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10101" y="138639"/>
            <a:ext cx="11274949" cy="65556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Blessed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</a:t>
            </a: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that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readeth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dead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14:13)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that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watcheth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16:15)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which are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called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19:9)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holy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that hath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part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20:6)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that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keepeth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sayings of the prophecy of this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book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22:7)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Blessed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that do His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commandments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22:14)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ὁ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ἀναγινώσκων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1:3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μακάριοι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οἱ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νεκροὶ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14:13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ὁ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γρηγορῶν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16:15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μακάριοι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οἱ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κεκλημένοι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19:9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ἅγιος ὁ ἔχων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μέρος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20:6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ὁ τηρῶν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τοὺς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λόγους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τῆς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ροφητεί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ας τοῦ βιβλίου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τούτου (Rev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22:7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μακάριοι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οἱ ποιοῦντες τὰς ἐντολὰς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αὐτοῦ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22:14 BYZ)*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Commandments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BYZ, GOC, SCR, STE at 22:14; variant accepted.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1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801189" y="1279552"/>
            <a:ext cx="10824754" cy="42934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Blessed them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Genesis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God blessed them…..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וַיְבָ֧רֶךְ אֹתָ֛ם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אֱלֹהִ֖ים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1:22 WTT)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God blessed them…..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וַיְבָ֣רֶךְ אֹתָם֮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אֱלֹהִים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1:28 WTT)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And blessed them…………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וַיְבָ֣רֶךְ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אֹתָ֗ם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5:2 WTT)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And blessed them…..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וַיְבָ֣רֶךְ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אֶתְהֶ֑ם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32:1 WTT)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And he blessed them.………….....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וַיְבָ֙רֲכֵ֜ם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48:20 WTT)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And he blessed them…………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וַיְבָ֣רֶךְ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אוֹתָ֔ם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49:28 WTT)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He blessed them..…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…...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 בֵּרַ֥ךְ </a:t>
            </a:r>
            <a:r>
              <a:rPr lang="he-IL" sz="3200">
                <a:latin typeface="Times New Roman" pitchFamily="18" charset="0"/>
                <a:cs typeface="Times New Roman" pitchFamily="18" charset="0"/>
              </a:rPr>
              <a:t>אֹתָֽם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(Gen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49:28 WTT)</a:t>
            </a:r>
          </a:p>
          <a:p>
            <a:pPr lvl="1"/>
            <a:r>
              <a:rPr lang="en-US" sz="1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r>
              <a:rPr lang="en-US" sz="1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93810"/>
              </p:ext>
            </p:extLst>
          </p:nvPr>
        </p:nvGraphicFramePr>
        <p:xfrm>
          <a:off x="906449" y="653333"/>
          <a:ext cx="10448014" cy="4023360"/>
        </p:xfrm>
        <a:graphic>
          <a:graphicData uri="http://schemas.openxmlformats.org/drawingml/2006/table">
            <a:tbl>
              <a:tblPr lastRow="1" bandRow="1">
                <a:tableStyleId>{21E4AEA4-8DFA-4A89-87EB-49C32662AFE0}</a:tableStyleId>
              </a:tblPr>
              <a:tblGrid>
                <a:gridCol w="10448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    if thou wilt not hearken unto the voice of the LORD thy God…that all these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[1]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curses</a:t>
                      </a:r>
                      <a:r>
                        <a:rPr lang="en-US" sz="2400" b="1" dirty="0">
                          <a:effectLst/>
                        </a:rPr>
                        <a:t> shall come upon thee, and overtake thee: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[2]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cursed</a:t>
                      </a:r>
                      <a:r>
                        <a:rPr lang="en-US" sz="2400" b="1" dirty="0">
                          <a:effectLst/>
                        </a:rPr>
                        <a:t> shalt thou be in the city, and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[3]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cursed</a:t>
                      </a:r>
                      <a:r>
                        <a:rPr lang="en-US" sz="2400" b="1" dirty="0">
                          <a:effectLst/>
                        </a:rPr>
                        <a:t> shalt thou be in the field.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[4]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cursed</a:t>
                      </a:r>
                      <a:r>
                        <a:rPr lang="en-US" sz="2400" b="1" dirty="0">
                          <a:effectLst/>
                        </a:rPr>
                        <a:t> shall be thy basket and thy store.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[5]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cursed</a:t>
                      </a:r>
                      <a:r>
                        <a:rPr lang="en-US" sz="2400" b="1" dirty="0">
                          <a:effectLst/>
                        </a:rPr>
                        <a:t> shall be the fruit of thy body, and the fruit of thy land, 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    the increase of thy </a:t>
                      </a:r>
                      <a:r>
                        <a:rPr lang="en-US" sz="2400" b="1" dirty="0" err="1">
                          <a:effectLst/>
                        </a:rPr>
                        <a:t>kine</a:t>
                      </a:r>
                      <a:r>
                        <a:rPr lang="en-US" sz="2400" b="1" dirty="0">
                          <a:effectLst/>
                        </a:rPr>
                        <a:t>, and the flocks of thy sheep.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[6]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cursed</a:t>
                      </a:r>
                      <a:r>
                        <a:rPr lang="en-US" sz="2400" b="1" dirty="0">
                          <a:effectLst/>
                        </a:rPr>
                        <a:t> shalt thou be when thou </a:t>
                      </a:r>
                      <a:r>
                        <a:rPr lang="en-US" sz="2400" b="1" dirty="0" err="1">
                          <a:effectLst/>
                        </a:rPr>
                        <a:t>comest</a:t>
                      </a:r>
                      <a:r>
                        <a:rPr lang="en-US" sz="2400" b="1" dirty="0">
                          <a:effectLst/>
                        </a:rPr>
                        <a:t> in, and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[7]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cursed</a:t>
                      </a:r>
                      <a:r>
                        <a:rPr lang="en-US" sz="2400" b="1" dirty="0">
                          <a:effectLst/>
                        </a:rPr>
                        <a:t> shalt thou be when thou </a:t>
                      </a:r>
                      <a:r>
                        <a:rPr lang="en-US" sz="2400" b="1" dirty="0" err="1">
                          <a:effectLst/>
                        </a:rPr>
                        <a:t>goest</a:t>
                      </a:r>
                      <a:r>
                        <a:rPr lang="en-US" sz="2400" b="1" dirty="0">
                          <a:effectLst/>
                        </a:rPr>
                        <a:t> out.</a:t>
                      </a:r>
                      <a:endParaRPr lang="en-US" sz="24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2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cap="small" baseline="0" dirty="0">
                          <a:effectLst/>
                        </a:rPr>
                        <a:t>Deut. 28:15-20                                                                               </a:t>
                      </a:r>
                      <a:r>
                        <a:rPr lang="en-US" sz="900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Copyright: Repetition in the Bible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cap="small" baseline="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53695"/>
              </p:ext>
            </p:extLst>
          </p:nvPr>
        </p:nvGraphicFramePr>
        <p:xfrm>
          <a:off x="644057" y="518160"/>
          <a:ext cx="10797870" cy="4267200"/>
        </p:xfrm>
        <a:graphic>
          <a:graphicData uri="http://schemas.openxmlformats.org/drawingml/2006/table">
            <a:tbl>
              <a:tblPr lastRow="1" bandRow="1">
                <a:tableStyleId>{21E4AEA4-8DFA-4A89-87EB-49C32662AFE0}</a:tableStyleId>
              </a:tblPr>
              <a:tblGrid>
                <a:gridCol w="10797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[1] And all these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blessings</a:t>
                      </a:r>
                      <a:r>
                        <a:rPr lang="en-US" sz="2400" b="1" dirty="0">
                          <a:effectLst/>
                        </a:rPr>
                        <a:t> shall come on thee, 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    and overtake thee, if thou </a:t>
                      </a:r>
                      <a:r>
                        <a:rPr lang="en-US" sz="2400" b="1" dirty="0" err="1">
                          <a:effectLst/>
                        </a:rPr>
                        <a:t>shalt</a:t>
                      </a:r>
                      <a:r>
                        <a:rPr lang="en-US" sz="2400" b="1" dirty="0">
                          <a:effectLst/>
                        </a:rPr>
                        <a:t> hearken unto the voice of the LORD thy God.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[2]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blessed</a:t>
                      </a:r>
                      <a:r>
                        <a:rPr lang="en-US" sz="2400" b="1" dirty="0">
                          <a:effectLst/>
                        </a:rPr>
                        <a:t> shalt thou be in the city, and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[3]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blessed</a:t>
                      </a:r>
                      <a:r>
                        <a:rPr lang="en-US" sz="2400" b="1" dirty="0">
                          <a:effectLst/>
                        </a:rPr>
                        <a:t> shalt thou be in the field.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5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[4]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blessed</a:t>
                      </a:r>
                      <a:r>
                        <a:rPr lang="en-US" sz="2400" b="1" dirty="0">
                          <a:effectLst/>
                        </a:rPr>
                        <a:t> shall be the fruit of thy body, and the fruit of thy ground, and the fruit of thy cattle, 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     the increase of thy </a:t>
                      </a:r>
                      <a:r>
                        <a:rPr lang="en-US" sz="2400" b="1" dirty="0" err="1">
                          <a:effectLst/>
                        </a:rPr>
                        <a:t>kine</a:t>
                      </a:r>
                      <a:r>
                        <a:rPr lang="en-US" sz="2400" b="1" dirty="0">
                          <a:effectLst/>
                        </a:rPr>
                        <a:t>, and the flocks of thy sheep.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[5]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blessed</a:t>
                      </a:r>
                      <a:r>
                        <a:rPr lang="en-US" sz="2400" b="1" dirty="0">
                          <a:effectLst/>
                        </a:rPr>
                        <a:t> shall be thy basket and thy store.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[6]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blessed</a:t>
                      </a:r>
                      <a:r>
                        <a:rPr lang="en-US" sz="2400" b="1" dirty="0">
                          <a:effectLst/>
                        </a:rPr>
                        <a:t> shalt thou be when thou </a:t>
                      </a:r>
                      <a:r>
                        <a:rPr lang="en-US" sz="2400" b="1" dirty="0" err="1">
                          <a:effectLst/>
                        </a:rPr>
                        <a:t>comest</a:t>
                      </a:r>
                      <a:r>
                        <a:rPr lang="en-US" sz="2400" b="1" dirty="0">
                          <a:effectLst/>
                        </a:rPr>
                        <a:t> in, and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4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[7] </a:t>
                      </a:r>
                      <a:r>
                        <a:rPr lang="en-US" sz="2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blessed</a:t>
                      </a:r>
                      <a:r>
                        <a:rPr lang="en-US" sz="2400" b="1" dirty="0">
                          <a:effectLst/>
                        </a:rPr>
                        <a:t> shalt thou be when thou </a:t>
                      </a:r>
                      <a:r>
                        <a:rPr lang="en-US" sz="2400" b="1" dirty="0" err="1">
                          <a:effectLst/>
                        </a:rPr>
                        <a:t>goest</a:t>
                      </a:r>
                      <a:r>
                        <a:rPr lang="en-US" sz="2400" b="1" dirty="0">
                          <a:effectLst/>
                        </a:rPr>
                        <a:t> out.</a:t>
                      </a:r>
                      <a:endParaRPr lang="en-US" sz="20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cap="small" baseline="0" dirty="0">
                          <a:effectLst/>
                        </a:rPr>
                        <a:t>Deut. 28:2-6                                                                                   </a:t>
                      </a:r>
                      <a:r>
                        <a:rPr lang="en-US" sz="1000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Copyright: Repetition in the Bible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cap="small" baseline="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6982535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602377" y="297374"/>
            <a:ext cx="10241280" cy="62632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Mark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(no variants)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To receive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their right hand (Rev. 13:16)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Save he that had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or the name of the beast (Rev. 13:17)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and receive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his forehead, or in his hand (Rev. 14:9)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whosoever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receiveth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his name (Rev. 14:11)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Which had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beast (Rev. 16:2)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had received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beast (Rev. 19:20)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neither had received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upon their foreheads (Rev. 20:4)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ἵνα δῶσιν αὐτοῖς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ἐπὶ τῆς χειρὸς αὐτῶν τῆς δεξιᾶς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13:16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εἰ μὴ ὁ ἔχων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τὸ ὄνομα τοῦ θηρίου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13:17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αὐτοῦ καὶ λαμβάνει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ἐπὶ τοῦ μετώπου αὐτοῦ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14:9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εἴ τις λαμβάνει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τοῦ ὀνόματος αὐτοῦ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14:11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ἔχοντας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τοῦ θηρίου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16:2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λαβόντας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τοῦ θηρίου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19:20 BNT)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καὶ οὐκ ἔλαβον τὸ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χάραγμα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ἐπὶ τὸ μέτωπον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20:4 BNT)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9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r>
              <a:rPr lang="en-US" sz="9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3AC07C-0FB4-430C-42BD-3FD1C427480B}"/>
              </a:ext>
            </a:extLst>
          </p:cNvPr>
          <p:cNvSpPr txBox="1"/>
          <p:nvPr/>
        </p:nvSpPr>
        <p:spPr>
          <a:xfrm>
            <a:off x="409302" y="218947"/>
            <a:ext cx="1085958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Mark of leprosy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14 in the Torah</a:t>
            </a:r>
            <a:endParaRPr lang="en-US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....For the mark of leprosy…...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לְנֶ֣גַע צָרָ֑עַת.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 (Lev 13:2)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נֶ֥גַע צָרַ֖עַת..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 (Lev 13:3)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נֶ֣גַע צָרַ֔עַת..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..........(Lev 13:9)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נֶֽגַע־צָרַ֥עַת..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........(Lev 13:20)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נֶ֥גַע צָרַ֖עַת..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.........(Lev 13:25)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leprosy…...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נֶ֥גַע צָרַ֖עַת.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.........(Lev 13:27)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נֶ֣גַע צָרָ֑עַת.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.........(Lev 13:47)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נֶ֥גַע צָרַ֖עַת..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.........(Lev 13:49)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נֶֽגַע־צָרַ֜עַת..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.........(Lev 13:59)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.......A mark of the leprosy......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נֶֽגַע־הַצָּרַ֖עַת..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........(Lev 14:3)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נֶ֣גַע צָרָ֑עַת..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..........(Lev 14:32)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.............A mark of leprosy......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נֶ֣גַע צָרַ֔עַת..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 (Lev 14:34)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.For every mark of leprosy….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לְכָל־נֶ֥גַע הַצָּרַ֖עַת..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(Lev 14:54)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 In the mark of leprosy.....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בְּנֶֽגַע־הַצָּרַ֛עַת..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....(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24:8)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56816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553164-357F-284F-ACF2-5B95EAB05727}"/>
              </a:ext>
            </a:extLst>
          </p:cNvPr>
          <p:cNvSpPr txBox="1"/>
          <p:nvPr/>
        </p:nvSpPr>
        <p:spPr>
          <a:xfrm>
            <a:off x="931818" y="1116152"/>
            <a:ext cx="109728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mark spread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 times in the Torah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not spread….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לֹֽא־פָשָׂ֥ה הַנֶּ֖גַע.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(Lev 13:5)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......And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not spread......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וְלֹא־פָשָׂ֥ה הַנֶּ֖גַע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13:6)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spread............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כִּֽי־פָשָׂ֤ה הַנֶּ֙גַע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13:51)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not spread......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לֹא־פָשָׂ֣ה הַנֶּ֔גַע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13:53)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spread..................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פָּשָׂ֥ה הַנֶּ֖גַע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14:39)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spread..................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פָּשָׂ֥ה הַנֶּ֖גַע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14:44)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 The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not spread......</a:t>
            </a:r>
            <a:r>
              <a:rPr lang="he-I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לֹא־פָשָׂ֤ה הַנֶּ֙גַע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(Lev 14:48)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2522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3177" y="1320730"/>
            <a:ext cx="11425646" cy="42165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Ten horns 7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times in </a:t>
            </a:r>
            <a:r>
              <a:rPr lang="en-US" sz="3600" b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Revelation (no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variants)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Ten horns..................... 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κέρατα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12:3 BNT)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Ten horns..................... 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κέρατα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13:1 BNT)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his horns ten...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κεράτων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αὐτοῦ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13:1 BNT)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Ten horns..................... 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κέρατα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17:3 BNT)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Ten horns...........……………….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κέρατα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17:7 BNT)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Ten horns....................................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κέρατα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17:12 BNT)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Ten horns....................................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δέκα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>
                <a:latin typeface="Times New Roman" pitchFamily="18" charset="0"/>
                <a:cs typeface="Times New Roman" pitchFamily="18" charset="0"/>
              </a:rPr>
              <a:t>κέρατα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(Rev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17:16 BNT)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1" indent="274638" fontAlgn="base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4899D7-7FAE-EF90-A229-2526C75A8B2E}"/>
              </a:ext>
            </a:extLst>
          </p:cNvPr>
          <p:cNvSpPr txBox="1"/>
          <p:nvPr/>
        </p:nvSpPr>
        <p:spPr>
          <a:xfrm>
            <a:off x="0" y="195731"/>
            <a:ext cx="1237488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the horns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times in the Torah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 and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(Exo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29:12 )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 make an atonement upon the horns of </a:t>
            </a:r>
            <a:r>
              <a:rPr lang="en-US" sz="2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............(Exo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30:10 )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.And the priest shall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blood 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altar..(Lev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4:7 )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 And he shall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blood 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4:18 )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.....................................................and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4:25 )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.....................................................and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4:30 )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.....................................................and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4:34 )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 and put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altar..(Lev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8:15 )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 and put it 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9:9 )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.................................................... and put it upon the horns of the 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altar (Lev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16:18 )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82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D3002B-2C46-BD47-5834-93E1B2EA5DED}"/>
              </a:ext>
            </a:extLst>
          </p:cNvPr>
          <p:cNvSpPr txBox="1"/>
          <p:nvPr/>
        </p:nvSpPr>
        <p:spPr>
          <a:xfrm>
            <a:off x="1663337" y="199523"/>
            <a:ext cx="8821783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Angel of the Lord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 times in the Torah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Angel of the Lord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times with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Baalam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Numbers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מַלְאַ֧ךְ יְהוָ֛ה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(Gen 16:7 )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יְהוָ֔ה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16:9 )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יְהוָ֔ה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16:10 )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יְהוָ֔ה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16:11 )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מַלְאַ֤ךְ יְהוָה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22:11 )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מַלְאַ֥ךְ יְהוָ֖ה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(Gen 22:15 )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Angel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מַלְאַ֙ךְ יְהֹוָ֥ה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(Exo 3:2 )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מַלְאַ֧ךְ יְהוָ֛ה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22:22 )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מַלְאַ֙ךְ יְהוָ֜ה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22:23 )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יְהוָ֔ה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22:24 )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יְהוָ֗ה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22:25 )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מַלְאַךְ־יְהוָ֖ה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22:26 )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יְהוָ֔ה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22:27 )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מַלְאַ֤ךְ יְהוָה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22:31 )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מַלְאַ֣ךְ יְהוָ֔ה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22:32 )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מַלְאַ֤ךְ יְהוָה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22:34 )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Angel of the Lord......</a:t>
            </a:r>
            <a:r>
              <a:rPr lang="he-I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מַלְאַ֙ךְ יְהוָ֜ה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(Num 22:35 )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9112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E6DD5C-8A33-394D-6112-3C1A66F167EC}"/>
              </a:ext>
            </a:extLst>
          </p:cNvPr>
          <p:cNvSpPr txBox="1"/>
          <p:nvPr/>
        </p:nvSpPr>
        <p:spPr>
          <a:xfrm>
            <a:off x="1210491" y="933144"/>
            <a:ext cx="10476412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וְנָתַתָּ֛ה עַל־קַרְנֹ֥ת הַמִּזְבֵּ֖חַ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(Exo 29:12)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וְכִפֶּ֤ר אַהֲרֹן֙ עַל־קַרְנֹתָ֔יו..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(Exo 30:10)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וְנָתַן֩ הַכֹּהֵ֙ן מִן־הַדָּ֜ם עַל־קַ֠רְנוֹת מִזְבַּ֙ח..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(Lev 4:7)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וּמִן־הַדָּ֞ם יִתֵּ֣ן עַל־קַרְנֹ֣ת הַמִּזְבֵּ֗חַ..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(Lev 4:18)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וְנָתַ֕ן עַל־קַרְנֹ֖ת מִזְבַּ֣ח..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(Lev 4:25)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וְנָתַ֕ן עַל־קַרְנֹ֖ת מִזְבַּ֣ח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(Lev 4:30)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........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וְנָתַ֕ן עַל־קַרְנֹ֖ת מִזְבַּ֣ח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(Lev 4:34)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וַ֠יִּתֵּן עַל־קַרְנ֙וֹת הַמִּזְבֵּ֤חַ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(Lev 8:15)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 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וַיִּתֵּ֖ן עַל־קַרְנ֣וֹת הַמִּזְבֵּ֑חַ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(Lev 9:9)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וְנָתַ֛ן עַל־קַרְנ֥וֹת הַמִּזְבֵּ֖חַ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(Lev 16:18)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653395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678191"/>
              </p:ext>
            </p:extLst>
          </p:nvPr>
        </p:nvGraphicFramePr>
        <p:xfrm>
          <a:off x="148046" y="1219200"/>
          <a:ext cx="11913324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4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4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4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0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Rev.5:9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Rev.7:9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10:11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11:9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13:7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14:6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17:15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  <a:endParaRPr lang="en-US" sz="2400" b="1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multitudes</a:t>
                      </a:r>
                      <a:endParaRPr lang="en-US" sz="2400" b="1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400" b="1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tongues</a:t>
                      </a:r>
                      <a:endParaRPr lang="en-US" sz="2400" b="1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kings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tongues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2712"/>
              </p:ext>
            </p:extLst>
          </p:nvPr>
        </p:nvGraphicFramePr>
        <p:xfrm>
          <a:off x="139338" y="3840479"/>
          <a:ext cx="11913323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68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9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2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2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8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53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Rev.5:9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Rev.7:9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10:11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11:9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13:7</a:t>
                      </a:r>
                      <a:endParaRPr lang="en-US" sz="2400" cap="small" baseline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14:6</a:t>
                      </a:r>
                      <a:endParaRPr lang="en-US" sz="2400" cap="small" baseline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Rev. 17:15</a:t>
                      </a:r>
                      <a:endParaRPr lang="en-US" sz="2400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9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peoples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peoples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tribe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peoples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tribes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9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tribes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tribe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multitudes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6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peoples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9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tongues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tongues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tongue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tongue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27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tongues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39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kings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people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200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tongues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572000" y="457201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lists of 4</a:t>
            </a:r>
          </a:p>
        </p:txBody>
      </p:sp>
    </p:spTree>
    <p:extLst>
      <p:ext uri="{BB962C8B-B14F-4D97-AF65-F5344CB8AC3E}">
        <p14:creationId xmlns:p14="http://schemas.microsoft.com/office/powerpoint/2010/main" val="2073370563"/>
      </p:ext>
    </p:extLst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96986"/>
              </p:ext>
            </p:extLst>
          </p:nvPr>
        </p:nvGraphicFramePr>
        <p:xfrm>
          <a:off x="113211" y="1408331"/>
          <a:ext cx="11913326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2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21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Rev.5:9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Rev.7:9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 10:11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 11:9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3238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 13:7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1968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 14:6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latin typeface="Times New Roman" pitchFamily="18" charset="0"/>
                          <a:cs typeface="Times New Roman" pitchFamily="18" charset="0"/>
                        </a:rPr>
                        <a:t>Rev. 17:15</a:t>
                      </a:r>
                    </a:p>
                  </a:txBody>
                  <a:tcPr marL="35359" marR="353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tribes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kings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tribes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1968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tribe</a:t>
                      </a: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multitudes</a:t>
                      </a:r>
                    </a:p>
                  </a:txBody>
                  <a:tcPr marL="35359" marR="353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1968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2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1968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1968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2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35359" marR="353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90471"/>
              </p:ext>
            </p:extLst>
          </p:nvPr>
        </p:nvGraphicFramePr>
        <p:xfrm>
          <a:off x="113211" y="4334411"/>
          <a:ext cx="11913326" cy="1706880"/>
        </p:xfrm>
        <a:graphic>
          <a:graphicData uri="http://schemas.openxmlformats.org/drawingml/2006/table">
            <a:tbl>
              <a:tblPr lastRow="1" bandRow="1">
                <a:tableStyleId>{21E4AEA4-8DFA-4A89-87EB-49C32662AFE0}</a:tableStyleId>
              </a:tblPr>
              <a:tblGrid>
                <a:gridCol w="163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2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9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55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5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peoples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5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nations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5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languages</a:t>
                      </a:r>
                      <a:endParaRPr lang="en-US" sz="1800" b="1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6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Dan.3:4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 3:7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 3:29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 4:1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 5:19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 6:25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Dan. 7:14</a:t>
                      </a:r>
                      <a:endParaRPr lang="en-US" sz="2000" b="1" cap="small" baseline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2431" marR="4243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692340" y="457201"/>
            <a:ext cx="2146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lists of 4</a:t>
            </a:r>
          </a:p>
        </p:txBody>
      </p:sp>
    </p:spTree>
    <p:extLst>
      <p:ext uri="{BB962C8B-B14F-4D97-AF65-F5344CB8AC3E}">
        <p14:creationId xmlns:p14="http://schemas.microsoft.com/office/powerpoint/2010/main" val="3372182263"/>
      </p:ext>
    </p:extLst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6229" y="273248"/>
            <a:ext cx="5881048" cy="6821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and 4 Combine to Make 7</a:t>
            </a:r>
            <a:endParaRPr lang="en-US" sz="3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45129"/>
              </p:ext>
            </p:extLst>
          </p:nvPr>
        </p:nvGraphicFramePr>
        <p:xfrm>
          <a:off x="0" y="751231"/>
          <a:ext cx="12191999" cy="6278880"/>
        </p:xfrm>
        <a:graphic>
          <a:graphicData uri="http://schemas.openxmlformats.org/drawingml/2006/table">
            <a:tbl>
              <a:tblPr lastRow="1" bandRow="1">
                <a:tableStyleId>{21E4AEA4-8DFA-4A89-87EB-49C32662AFE0}</a:tableStyleId>
              </a:tblPr>
              <a:tblGrid>
                <a:gridCol w="1637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36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08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8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blessing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blessing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salvation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salvation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riches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praise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glory*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thanks</a:t>
                      </a:r>
                      <a:endParaRPr lang="en-US" sz="2000" b="1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wisdom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wisdom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kingdom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thanksgiving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blessing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might</a:t>
                      </a:r>
                      <a:endParaRPr lang="en-US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4:9</a:t>
                      </a:r>
                      <a:endParaRPr lang="en-US" sz="2800" b="1" cap="small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4:11</a:t>
                      </a:r>
                      <a:endParaRPr lang="en-US" sz="2800" b="1" cap="small" baseline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5:12</a:t>
                      </a:r>
                      <a:endParaRPr lang="en-US" sz="2800" b="1" cap="small" baseline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5:13</a:t>
                      </a:r>
                      <a:endParaRPr lang="en-US" sz="2800" b="1" cap="small" baseline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7:12</a:t>
                      </a:r>
                      <a:endParaRPr lang="en-US" sz="2800" b="1" cap="small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12:10</a:t>
                      </a:r>
                      <a:endParaRPr lang="en-US" sz="2800" b="1" cap="small" baseline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Rev. 19:1</a:t>
                      </a:r>
                      <a:endParaRPr lang="en-US" sz="2800" b="1" cap="small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2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kingdom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might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blessed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praise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kingdom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dominion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2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praised 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kingdom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extol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2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 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honored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majesty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kingdom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2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glory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majesty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splendor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4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2:37</a:t>
                      </a:r>
                      <a:endParaRPr lang="en-US" sz="2800" cap="small" baseline="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4:30</a:t>
                      </a:r>
                      <a:endParaRPr lang="en-US" sz="2800" cap="small" baseline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4:34</a:t>
                      </a:r>
                      <a:endParaRPr lang="en-US" sz="2800" cap="small" baseline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4:36</a:t>
                      </a:r>
                      <a:endParaRPr lang="en-US" sz="2800" cap="small" baseline="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4:37</a:t>
                      </a:r>
                      <a:endParaRPr lang="en-US" sz="2800" cap="small" baseline="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5:18</a:t>
                      </a:r>
                      <a:endParaRPr lang="en-US" sz="2800" cap="small" baseline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cap="small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Dan. 7:14</a:t>
                      </a:r>
                      <a:endParaRPr lang="en-US" sz="2800" cap="small" baseline="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788982"/>
      </p:ext>
    </p:extLst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579147-84BB-42F9-BF77-930330A459B3}"/>
              </a:ext>
            </a:extLst>
          </p:cNvPr>
          <p:cNvSpPr/>
          <p:nvPr/>
        </p:nvSpPr>
        <p:spPr>
          <a:xfrm>
            <a:off x="1343770" y="1285574"/>
            <a:ext cx="89849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times in Genesis</a:t>
            </a:r>
            <a:endParaRPr lang="en-US" sz="32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וַיִּֽהְי֞וּ כָּל־יְמֵ֤י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5:5)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days………..…..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וַיִּֽהְיוּ֙ כָּל־יְמֵי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5:8)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days..…………..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וַיִּֽהְיוּ֙ כָּל־יְמֵ֣י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(Gen. 5:11)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וַיִּֽהְיוּ֙ כָּל־יְמֵ֣י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5:14)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וַיִּהְיוּ֙ כָּל־יְמֵ֣י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5:17)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וַיִּֽהְיוּ֙ כָּל־יְמֵי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5:20)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וַיְהִ֖י כָּל־יְמֵ֣י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5:23)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וַיִּהְיוּ֙ כָּל־יְמֵ֣י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5:27)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וַֽיְהִי֙ כָּל־יְמֵי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5:31)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were all the days…..………..</a:t>
            </a:r>
            <a:r>
              <a:rPr lang="he-IL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וַיִּֽהְיוּ֙ כָּל־יְמֵי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(Gen. 9:29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	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8784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814251" y="179249"/>
            <a:ext cx="10563497" cy="6217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Day and night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Revelation (no variants)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night (Rev. 4:8)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night (Rev. 7:15)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shone not for a third part of it, and the night (Rev. 8:12)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night (Rev. 12:10)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nor night (Rev. 14:11)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night (Rev. 20:10)</a:t>
            </a:r>
          </a:p>
          <a:p>
            <a:pPr lvl="2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for there shall be no night there (Rev. 21:25)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νυκτὸς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4:8 BNT)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νυκτὸς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7:15 BNT)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μὴ φάνῃ τὸ τρίτον αὐτῆς καὶ ἡ νὺξ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8:12 BNT)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νυκτός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12:10 BNT)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νυκτὸς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14:11 BNT)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καὶ νυκτὸς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20:10 BNT)</a:t>
            </a:r>
          </a:p>
          <a:p>
            <a:pPr lvl="2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ἡμέρας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νὺξ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</a:rPr>
              <a:t>γὰρ οὐκ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ἔσται ἐκεῖ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(Rev 21:25 BNT)</a:t>
            </a:r>
          </a:p>
          <a:p>
            <a:pPr lvl="2"/>
            <a:r>
              <a:rPr lang="en-US" sz="1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		 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748937" y="381301"/>
            <a:ext cx="9538063" cy="6124754"/>
          </a:xfrm>
          <a:prstGeom prst="rect">
            <a:avLst/>
          </a:prstGeom>
          <a:solidFill>
            <a:schemeClr val="bg1"/>
          </a:solidFill>
          <a:ln w="9525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Day 7 times in Genesis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the first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(Gen. 1:5)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the second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(Gen. 1:8)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the third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(Gen. 1:13)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the fourth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(Gen. 1:19)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the fifth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(Gen. 1:23)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were the sixth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(Gen. 1:31)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God blessed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seventh day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sanctified it (Gen. 2:3) </a:t>
            </a:r>
          </a:p>
          <a:p>
            <a:pPr lvl="1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Forever 7 times in Daniel 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2:4)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2:44)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3:9)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5:10)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6:7)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6:22)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Forever................................. </a:t>
            </a:r>
            <a:r>
              <a:rPr lang="he-IL" sz="2000" dirty="0">
                <a:latin typeface="Times New Roman" pitchFamily="18" charset="0"/>
                <a:cs typeface="Times New Roman" pitchFamily="18" charset="0"/>
              </a:rPr>
              <a:t>לְעָלְמִ֣ין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(Dan. 6:27)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709748" y="139337"/>
            <a:ext cx="10772503" cy="64325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ages of ages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 times in Revelation*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ages, amen...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ἀμήν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1:6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ages, amen...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ἀμήν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1:18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4:9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4:10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5:13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αἰωνας τῶν αἰώνων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(Rev. 5:14 SCR, STE)**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ages, amen...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ἀμήν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7:12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10:6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11:15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ages of ages.……...….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εἰς αἰῶνας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14:11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15:7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19:3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20:10 BNT)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ages of ages..............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τοὺς αἰῶνας τῶν αἰώνων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(Rev. 22:5 BNT)</a:t>
            </a:r>
          </a:p>
          <a:p>
            <a:pPr lvl="1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*Almost always translated as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forever and ever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is really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 ages of ages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**Rev. 5:14 only in SCR, STE; variant accepted. </a:t>
            </a:r>
            <a:r>
              <a:rPr lang="en-US" sz="16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indent="1714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r>
              <a:rPr lang="en-US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975361" y="-159306"/>
            <a:ext cx="9455331" cy="701730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74638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</a:tabLst>
            </a:pP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Everlasting life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 times in the Gospel of John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ἔχῃ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3:15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ἀλλ᾽ ἔχῃ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3:16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ἔχει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3:36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4:14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4:36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ἔχει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5:24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ἐν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αὐταῖς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5:39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6:27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6:27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ἔχει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6:47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ἔχει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6:54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αὐτοῖς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10:28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life...............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12:25 BNT)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Everlasting life.........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αὐτοῖς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 ζωὴν αἰώνιον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(John 17:2 BNT)</a:t>
            </a:r>
          </a:p>
          <a:p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74469" y="1360432"/>
            <a:ext cx="11469188" cy="412420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Age or Eternal or Forever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times in the Gospel of Mark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Into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...…….…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τὸν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3:29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sin.……..…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αἰων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ίου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ἁμαρτήματος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3:29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Of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...….…..……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τοῦ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ος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4:19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life.…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ζωὴν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ιον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10:17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coming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….….….…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ἐν τῷ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αἰῶν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ι τῷ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ἐρχομένῳ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10:30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Eternal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life….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ζωὴν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αἰών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ιον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10:30 BNT)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....…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εἰς τὸν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αἰῶν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(Mark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11:14 BNT)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*Mark 16:8 in BNT, GNT, WHO is rejected.  Note the variety of English translations of the same Greek word.                                                                                                            </a:t>
            </a:r>
            <a:r>
              <a:rPr lang="en-US" sz="8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Copyright: Repetition in the Bible</a:t>
            </a:r>
            <a:r>
              <a:rPr lang="en-US" sz="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5498</TotalTime>
  <Words>29256</Words>
  <Application>Microsoft Office PowerPoint</Application>
  <PresentationFormat>Widescreen</PresentationFormat>
  <Paragraphs>2041</Paragraphs>
  <Slides>140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140</vt:i4>
      </vt:variant>
    </vt:vector>
  </HeadingPairs>
  <TitlesOfParts>
    <vt:vector size="145" baseType="lpstr">
      <vt:lpstr>Arial</vt:lpstr>
      <vt:lpstr>Calibri</vt:lpstr>
      <vt:lpstr>Calibri Light</vt:lpstr>
      <vt:lpstr>Times New Roman</vt:lpstr>
      <vt:lpstr>Office Theme</vt:lpstr>
      <vt:lpstr>Repetition in the Bible By Gioacchino Michael Cascione  edited by  David Kuske, Robert Dargatz, Rolf Preus Revelation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in the Bible By Gioacchino Michael Cascione  edited by  David Kuske, Robert Dargatz, Rolf Preus Revelation</dc:title>
  <dc:creator>Jack Cascione</dc:creator>
  <cp:lastModifiedBy>Jack Cascione</cp:lastModifiedBy>
  <cp:revision>44</cp:revision>
  <dcterms:created xsi:type="dcterms:W3CDTF">2018-07-07T13:59:55Z</dcterms:created>
  <dcterms:modified xsi:type="dcterms:W3CDTF">2022-06-04T04:43:21Z</dcterms:modified>
</cp:coreProperties>
</file>