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Lst>
  <p:notesMasterIdLst>
    <p:notesMasterId r:id="rId57"/>
  </p:notesMasterIdLst>
  <p:sldIdLst>
    <p:sldId id="294" r:id="rId2"/>
    <p:sldId id="347" r:id="rId3"/>
    <p:sldId id="523" r:id="rId4"/>
    <p:sldId id="674" r:id="rId5"/>
    <p:sldId id="675" r:id="rId6"/>
    <p:sldId id="676" r:id="rId7"/>
    <p:sldId id="677" r:id="rId8"/>
    <p:sldId id="705" r:id="rId9"/>
    <p:sldId id="660" r:id="rId10"/>
    <p:sldId id="655" r:id="rId11"/>
    <p:sldId id="657" r:id="rId12"/>
    <p:sldId id="663" r:id="rId13"/>
    <p:sldId id="656" r:id="rId14"/>
    <p:sldId id="662" r:id="rId15"/>
    <p:sldId id="666" r:id="rId16"/>
    <p:sldId id="661" r:id="rId17"/>
    <p:sldId id="665" r:id="rId18"/>
    <p:sldId id="639" r:id="rId19"/>
    <p:sldId id="671" r:id="rId20"/>
    <p:sldId id="672" r:id="rId21"/>
    <p:sldId id="673" r:id="rId22"/>
    <p:sldId id="642" r:id="rId23"/>
    <p:sldId id="630" r:id="rId24"/>
    <p:sldId id="667" r:id="rId25"/>
    <p:sldId id="668" r:id="rId26"/>
    <p:sldId id="669" r:id="rId27"/>
    <p:sldId id="670" r:id="rId28"/>
    <p:sldId id="584" r:id="rId29"/>
    <p:sldId id="607" r:id="rId30"/>
    <p:sldId id="605" r:id="rId31"/>
    <p:sldId id="681" r:id="rId32"/>
    <p:sldId id="678" r:id="rId33"/>
    <p:sldId id="682" r:id="rId34"/>
    <p:sldId id="683" r:id="rId35"/>
    <p:sldId id="684" r:id="rId36"/>
    <p:sldId id="685" r:id="rId37"/>
    <p:sldId id="686" r:id="rId38"/>
    <p:sldId id="687" r:id="rId39"/>
    <p:sldId id="688" r:id="rId40"/>
    <p:sldId id="689" r:id="rId41"/>
    <p:sldId id="690" r:id="rId42"/>
    <p:sldId id="691" r:id="rId43"/>
    <p:sldId id="692" r:id="rId44"/>
    <p:sldId id="693" r:id="rId45"/>
    <p:sldId id="694" r:id="rId46"/>
    <p:sldId id="696" r:id="rId47"/>
    <p:sldId id="695" r:id="rId48"/>
    <p:sldId id="697" r:id="rId49"/>
    <p:sldId id="698" r:id="rId50"/>
    <p:sldId id="699" r:id="rId51"/>
    <p:sldId id="700" r:id="rId52"/>
    <p:sldId id="701" r:id="rId53"/>
    <p:sldId id="702" r:id="rId54"/>
    <p:sldId id="703" r:id="rId55"/>
    <p:sldId id="70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24CDE"/>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16C312-8A3D-496C-81DA-4D84FF94DE21}" v="87" dt="2022-06-04T02:35:08.1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6357" autoAdjust="0"/>
  </p:normalViewPr>
  <p:slideViewPr>
    <p:cSldViewPr snapToGrid="0">
      <p:cViewPr varScale="1">
        <p:scale>
          <a:sx n="110" d="100"/>
          <a:sy n="110" d="100"/>
        </p:scale>
        <p:origin x="342" y="96"/>
      </p:cViewPr>
      <p:guideLst/>
    </p:cSldViewPr>
  </p:slideViewPr>
  <p:outlineViewPr>
    <p:cViewPr>
      <p:scale>
        <a:sx n="33" d="100"/>
        <a:sy n="33" d="100"/>
      </p:scale>
      <p:origin x="0" y="-1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Cascione" userId="e8bbc57005478930" providerId="LiveId" clId="{DB16C312-8A3D-496C-81DA-4D84FF94DE21}"/>
    <pc:docChg chg="undo redo custSel addSld delSld modSld sldOrd">
      <pc:chgData name="Jack Cascione" userId="e8bbc57005478930" providerId="LiveId" clId="{DB16C312-8A3D-496C-81DA-4D84FF94DE21}" dt="2022-06-04T04:33:30.586" v="2575" actId="20577"/>
      <pc:docMkLst>
        <pc:docMk/>
      </pc:docMkLst>
      <pc:sldChg chg="del">
        <pc:chgData name="Jack Cascione" userId="e8bbc57005478930" providerId="LiveId" clId="{DB16C312-8A3D-496C-81DA-4D84FF94DE21}" dt="2022-06-03T04:00:52.961" v="1" actId="2696"/>
        <pc:sldMkLst>
          <pc:docMk/>
          <pc:sldMk cId="2571677349" sldId="260"/>
        </pc:sldMkLst>
      </pc:sldChg>
      <pc:sldChg chg="del">
        <pc:chgData name="Jack Cascione" userId="e8bbc57005478930" providerId="LiveId" clId="{DB16C312-8A3D-496C-81DA-4D84FF94DE21}" dt="2022-06-03T04:00:52.961" v="1" actId="2696"/>
        <pc:sldMkLst>
          <pc:docMk/>
          <pc:sldMk cId="941853991" sldId="265"/>
        </pc:sldMkLst>
      </pc:sldChg>
      <pc:sldChg chg="del">
        <pc:chgData name="Jack Cascione" userId="e8bbc57005478930" providerId="LiveId" clId="{DB16C312-8A3D-496C-81DA-4D84FF94DE21}" dt="2022-06-03T04:00:52.961" v="1" actId="2696"/>
        <pc:sldMkLst>
          <pc:docMk/>
          <pc:sldMk cId="1726206179" sldId="266"/>
        </pc:sldMkLst>
      </pc:sldChg>
      <pc:sldChg chg="del">
        <pc:chgData name="Jack Cascione" userId="e8bbc57005478930" providerId="LiveId" clId="{DB16C312-8A3D-496C-81DA-4D84FF94DE21}" dt="2022-06-03T04:00:52.961" v="1" actId="2696"/>
        <pc:sldMkLst>
          <pc:docMk/>
          <pc:sldMk cId="1146344315" sldId="267"/>
        </pc:sldMkLst>
      </pc:sldChg>
      <pc:sldChg chg="del">
        <pc:chgData name="Jack Cascione" userId="e8bbc57005478930" providerId="LiveId" clId="{DB16C312-8A3D-496C-81DA-4D84FF94DE21}" dt="2022-06-03T04:00:52.961" v="1" actId="2696"/>
        <pc:sldMkLst>
          <pc:docMk/>
          <pc:sldMk cId="2410846366" sldId="268"/>
        </pc:sldMkLst>
      </pc:sldChg>
      <pc:sldChg chg="del">
        <pc:chgData name="Jack Cascione" userId="e8bbc57005478930" providerId="LiveId" clId="{DB16C312-8A3D-496C-81DA-4D84FF94DE21}" dt="2022-06-03T04:00:52.961" v="1" actId="2696"/>
        <pc:sldMkLst>
          <pc:docMk/>
          <pc:sldMk cId="1098327798" sldId="269"/>
        </pc:sldMkLst>
      </pc:sldChg>
      <pc:sldChg chg="del">
        <pc:chgData name="Jack Cascione" userId="e8bbc57005478930" providerId="LiveId" clId="{DB16C312-8A3D-496C-81DA-4D84FF94DE21}" dt="2022-06-04T02:35:00.542" v="1264" actId="2696"/>
        <pc:sldMkLst>
          <pc:docMk/>
          <pc:sldMk cId="1244149843" sldId="294"/>
        </pc:sldMkLst>
      </pc:sldChg>
      <pc:sldChg chg="addSp modSp add mod">
        <pc:chgData name="Jack Cascione" userId="e8bbc57005478930" providerId="LiveId" clId="{DB16C312-8A3D-496C-81DA-4D84FF94DE21}" dt="2022-06-04T02:36:31.674" v="1276" actId="1076"/>
        <pc:sldMkLst>
          <pc:docMk/>
          <pc:sldMk cId="1879440783" sldId="294"/>
        </pc:sldMkLst>
        <pc:spChg chg="add mod">
          <ac:chgData name="Jack Cascione" userId="e8bbc57005478930" providerId="LiveId" clId="{DB16C312-8A3D-496C-81DA-4D84FF94DE21}" dt="2022-06-04T02:36:31.674" v="1276" actId="1076"/>
          <ac:spMkLst>
            <pc:docMk/>
            <pc:sldMk cId="1879440783" sldId="294"/>
            <ac:spMk id="6" creationId="{A5062BBD-9F42-04AE-D08A-23491D402928}"/>
          </ac:spMkLst>
        </pc:spChg>
      </pc:sldChg>
      <pc:sldChg chg="del">
        <pc:chgData name="Jack Cascione" userId="e8bbc57005478930" providerId="LiveId" clId="{DB16C312-8A3D-496C-81DA-4D84FF94DE21}" dt="2022-06-03T04:26:36.224" v="5" actId="2696"/>
        <pc:sldMkLst>
          <pc:docMk/>
          <pc:sldMk cId="3370728751" sldId="316"/>
        </pc:sldMkLst>
      </pc:sldChg>
      <pc:sldChg chg="del">
        <pc:chgData name="Jack Cascione" userId="e8bbc57005478930" providerId="LiveId" clId="{DB16C312-8A3D-496C-81DA-4D84FF94DE21}" dt="2022-06-03T04:00:52.961" v="1" actId="2696"/>
        <pc:sldMkLst>
          <pc:docMk/>
          <pc:sldMk cId="4254706218" sldId="325"/>
        </pc:sldMkLst>
      </pc:sldChg>
      <pc:sldChg chg="del">
        <pc:chgData name="Jack Cascione" userId="e8bbc57005478930" providerId="LiveId" clId="{DB16C312-8A3D-496C-81DA-4D84FF94DE21}" dt="2022-06-03T13:03:48.070" v="148" actId="2696"/>
        <pc:sldMkLst>
          <pc:docMk/>
          <pc:sldMk cId="3355679059" sldId="332"/>
        </pc:sldMkLst>
      </pc:sldChg>
      <pc:sldChg chg="add">
        <pc:chgData name="Jack Cascione" userId="e8bbc57005478930" providerId="LiveId" clId="{DB16C312-8A3D-496C-81DA-4D84FF94DE21}" dt="2022-06-04T02:35:08.113" v="1265"/>
        <pc:sldMkLst>
          <pc:docMk/>
          <pc:sldMk cId="840015825" sldId="347"/>
        </pc:sldMkLst>
      </pc:sldChg>
      <pc:sldChg chg="del">
        <pc:chgData name="Jack Cascione" userId="e8bbc57005478930" providerId="LiveId" clId="{DB16C312-8A3D-496C-81DA-4D84FF94DE21}" dt="2022-06-04T02:35:00.542" v="1264" actId="2696"/>
        <pc:sldMkLst>
          <pc:docMk/>
          <pc:sldMk cId="1772856954" sldId="347"/>
        </pc:sldMkLst>
      </pc:sldChg>
      <pc:sldChg chg="del">
        <pc:chgData name="Jack Cascione" userId="e8bbc57005478930" providerId="LiveId" clId="{DB16C312-8A3D-496C-81DA-4D84FF94DE21}" dt="2022-06-03T04:00:52.961" v="1" actId="2696"/>
        <pc:sldMkLst>
          <pc:docMk/>
          <pc:sldMk cId="1403057466" sldId="511"/>
        </pc:sldMkLst>
      </pc:sldChg>
      <pc:sldChg chg="add">
        <pc:chgData name="Jack Cascione" userId="e8bbc57005478930" providerId="LiveId" clId="{DB16C312-8A3D-496C-81DA-4D84FF94DE21}" dt="2022-06-04T02:35:08.113" v="1265"/>
        <pc:sldMkLst>
          <pc:docMk/>
          <pc:sldMk cId="1612110732" sldId="523"/>
        </pc:sldMkLst>
      </pc:sldChg>
      <pc:sldChg chg="del">
        <pc:chgData name="Jack Cascione" userId="e8bbc57005478930" providerId="LiveId" clId="{DB16C312-8A3D-496C-81DA-4D84FF94DE21}" dt="2022-06-04T02:35:00.542" v="1264" actId="2696"/>
        <pc:sldMkLst>
          <pc:docMk/>
          <pc:sldMk cId="2236564493" sldId="523"/>
        </pc:sldMkLst>
      </pc:sldChg>
      <pc:sldChg chg="del">
        <pc:chgData name="Jack Cascione" userId="e8bbc57005478930" providerId="LiveId" clId="{DB16C312-8A3D-496C-81DA-4D84FF94DE21}" dt="2022-06-03T13:04:06.047" v="149" actId="2696"/>
        <pc:sldMkLst>
          <pc:docMk/>
          <pc:sldMk cId="3393380696" sldId="529"/>
        </pc:sldMkLst>
      </pc:sldChg>
      <pc:sldChg chg="del">
        <pc:chgData name="Jack Cascione" userId="e8bbc57005478930" providerId="LiveId" clId="{DB16C312-8A3D-496C-81DA-4D84FF94DE21}" dt="2022-06-03T04:01:33.519" v="2" actId="2696"/>
        <pc:sldMkLst>
          <pc:docMk/>
          <pc:sldMk cId="3194819149" sldId="581"/>
        </pc:sldMkLst>
      </pc:sldChg>
      <pc:sldChg chg="del">
        <pc:chgData name="Jack Cascione" userId="e8bbc57005478930" providerId="LiveId" clId="{DB16C312-8A3D-496C-81DA-4D84FF94DE21}" dt="2022-06-03T04:00:19.263" v="0" actId="2696"/>
        <pc:sldMkLst>
          <pc:docMk/>
          <pc:sldMk cId="3818033993" sldId="583"/>
        </pc:sldMkLst>
      </pc:sldChg>
      <pc:sldChg chg="modSp del mod">
        <pc:chgData name="Jack Cascione" userId="e8bbc57005478930" providerId="LiveId" clId="{DB16C312-8A3D-496C-81DA-4D84FF94DE21}" dt="2022-06-03T23:21:11.719" v="997" actId="2696"/>
        <pc:sldMkLst>
          <pc:docMk/>
          <pc:sldMk cId="429112271" sldId="586"/>
        </pc:sldMkLst>
        <pc:graphicFrameChg chg="mod">
          <ac:chgData name="Jack Cascione" userId="e8bbc57005478930" providerId="LiveId" clId="{DB16C312-8A3D-496C-81DA-4D84FF94DE21}" dt="2022-06-03T22:34:08.345" v="665" actId="1076"/>
          <ac:graphicFrameMkLst>
            <pc:docMk/>
            <pc:sldMk cId="429112271" sldId="586"/>
            <ac:graphicFrameMk id="3" creationId="{DDFF81EE-90A7-4CDD-B7BE-AEC458D2D2A1}"/>
          </ac:graphicFrameMkLst>
        </pc:graphicFrameChg>
      </pc:sldChg>
      <pc:sldChg chg="del">
        <pc:chgData name="Jack Cascione" userId="e8bbc57005478930" providerId="LiveId" clId="{DB16C312-8A3D-496C-81DA-4D84FF94DE21}" dt="2022-06-03T04:00:19.263" v="0" actId="2696"/>
        <pc:sldMkLst>
          <pc:docMk/>
          <pc:sldMk cId="1583040264" sldId="587"/>
        </pc:sldMkLst>
      </pc:sldChg>
      <pc:sldChg chg="del">
        <pc:chgData name="Jack Cascione" userId="e8bbc57005478930" providerId="LiveId" clId="{DB16C312-8A3D-496C-81DA-4D84FF94DE21}" dt="2022-06-03T04:00:19.263" v="0" actId="2696"/>
        <pc:sldMkLst>
          <pc:docMk/>
          <pc:sldMk cId="3046772611" sldId="590"/>
        </pc:sldMkLst>
      </pc:sldChg>
      <pc:sldChg chg="del">
        <pc:chgData name="Jack Cascione" userId="e8bbc57005478930" providerId="LiveId" clId="{DB16C312-8A3D-496C-81DA-4D84FF94DE21}" dt="2022-06-03T04:00:52.961" v="1" actId="2696"/>
        <pc:sldMkLst>
          <pc:docMk/>
          <pc:sldMk cId="158704738" sldId="591"/>
        </pc:sldMkLst>
      </pc:sldChg>
      <pc:sldChg chg="del">
        <pc:chgData name="Jack Cascione" userId="e8bbc57005478930" providerId="LiveId" clId="{DB16C312-8A3D-496C-81DA-4D84FF94DE21}" dt="2022-06-03T04:00:19.263" v="0" actId="2696"/>
        <pc:sldMkLst>
          <pc:docMk/>
          <pc:sldMk cId="477922997" sldId="592"/>
        </pc:sldMkLst>
      </pc:sldChg>
      <pc:sldChg chg="del">
        <pc:chgData name="Jack Cascione" userId="e8bbc57005478930" providerId="LiveId" clId="{DB16C312-8A3D-496C-81DA-4D84FF94DE21}" dt="2022-06-03T04:00:19.263" v="0" actId="2696"/>
        <pc:sldMkLst>
          <pc:docMk/>
          <pc:sldMk cId="2736893470" sldId="593"/>
        </pc:sldMkLst>
      </pc:sldChg>
      <pc:sldChg chg="del">
        <pc:chgData name="Jack Cascione" userId="e8bbc57005478930" providerId="LiveId" clId="{DB16C312-8A3D-496C-81DA-4D84FF94DE21}" dt="2022-06-03T04:26:36.224" v="5" actId="2696"/>
        <pc:sldMkLst>
          <pc:docMk/>
          <pc:sldMk cId="2342444310" sldId="594"/>
        </pc:sldMkLst>
      </pc:sldChg>
      <pc:sldChg chg="del">
        <pc:chgData name="Jack Cascione" userId="e8bbc57005478930" providerId="LiveId" clId="{DB16C312-8A3D-496C-81DA-4D84FF94DE21}" dt="2022-06-03T04:26:36.224" v="5" actId="2696"/>
        <pc:sldMkLst>
          <pc:docMk/>
          <pc:sldMk cId="3664250083" sldId="595"/>
        </pc:sldMkLst>
      </pc:sldChg>
      <pc:sldChg chg="del">
        <pc:chgData name="Jack Cascione" userId="e8bbc57005478930" providerId="LiveId" clId="{DB16C312-8A3D-496C-81DA-4D84FF94DE21}" dt="2022-06-03T04:26:36.224" v="5" actId="2696"/>
        <pc:sldMkLst>
          <pc:docMk/>
          <pc:sldMk cId="1390224072" sldId="596"/>
        </pc:sldMkLst>
      </pc:sldChg>
      <pc:sldChg chg="del">
        <pc:chgData name="Jack Cascione" userId="e8bbc57005478930" providerId="LiveId" clId="{DB16C312-8A3D-496C-81DA-4D84FF94DE21}" dt="2022-06-03T04:00:19.263" v="0" actId="2696"/>
        <pc:sldMkLst>
          <pc:docMk/>
          <pc:sldMk cId="79353232" sldId="597"/>
        </pc:sldMkLst>
      </pc:sldChg>
      <pc:sldChg chg="del">
        <pc:chgData name="Jack Cascione" userId="e8bbc57005478930" providerId="LiveId" clId="{DB16C312-8A3D-496C-81DA-4D84FF94DE21}" dt="2022-06-03T04:00:19.263" v="0" actId="2696"/>
        <pc:sldMkLst>
          <pc:docMk/>
          <pc:sldMk cId="3771042451" sldId="598"/>
        </pc:sldMkLst>
      </pc:sldChg>
      <pc:sldChg chg="del">
        <pc:chgData name="Jack Cascione" userId="e8bbc57005478930" providerId="LiveId" clId="{DB16C312-8A3D-496C-81DA-4D84FF94DE21}" dt="2022-06-03T04:00:19.263" v="0" actId="2696"/>
        <pc:sldMkLst>
          <pc:docMk/>
          <pc:sldMk cId="932074480" sldId="599"/>
        </pc:sldMkLst>
      </pc:sldChg>
      <pc:sldChg chg="del">
        <pc:chgData name="Jack Cascione" userId="e8bbc57005478930" providerId="LiveId" clId="{DB16C312-8A3D-496C-81DA-4D84FF94DE21}" dt="2022-06-03T04:01:33.519" v="2" actId="2696"/>
        <pc:sldMkLst>
          <pc:docMk/>
          <pc:sldMk cId="2528150189" sldId="600"/>
        </pc:sldMkLst>
      </pc:sldChg>
      <pc:sldChg chg="del">
        <pc:chgData name="Jack Cascione" userId="e8bbc57005478930" providerId="LiveId" clId="{DB16C312-8A3D-496C-81DA-4D84FF94DE21}" dt="2022-06-03T04:00:19.263" v="0" actId="2696"/>
        <pc:sldMkLst>
          <pc:docMk/>
          <pc:sldMk cId="3079748358" sldId="601"/>
        </pc:sldMkLst>
      </pc:sldChg>
      <pc:sldChg chg="del">
        <pc:chgData name="Jack Cascione" userId="e8bbc57005478930" providerId="LiveId" clId="{DB16C312-8A3D-496C-81DA-4D84FF94DE21}" dt="2022-06-03T04:00:19.263" v="0" actId="2696"/>
        <pc:sldMkLst>
          <pc:docMk/>
          <pc:sldMk cId="931690166" sldId="606"/>
        </pc:sldMkLst>
      </pc:sldChg>
      <pc:sldChg chg="ord">
        <pc:chgData name="Jack Cascione" userId="e8bbc57005478930" providerId="LiveId" clId="{DB16C312-8A3D-496C-81DA-4D84FF94DE21}" dt="2022-06-03T23:20:38.370" v="996"/>
        <pc:sldMkLst>
          <pc:docMk/>
          <pc:sldMk cId="3114384623" sldId="607"/>
        </pc:sldMkLst>
      </pc:sldChg>
      <pc:sldChg chg="del">
        <pc:chgData name="Jack Cascione" userId="e8bbc57005478930" providerId="LiveId" clId="{DB16C312-8A3D-496C-81DA-4D84FF94DE21}" dt="2022-06-03T13:03:48.070" v="148" actId="2696"/>
        <pc:sldMkLst>
          <pc:docMk/>
          <pc:sldMk cId="2956346110" sldId="609"/>
        </pc:sldMkLst>
      </pc:sldChg>
      <pc:sldChg chg="del">
        <pc:chgData name="Jack Cascione" userId="e8bbc57005478930" providerId="LiveId" clId="{DB16C312-8A3D-496C-81DA-4D84FF94DE21}" dt="2022-06-03T04:01:33.519" v="2" actId="2696"/>
        <pc:sldMkLst>
          <pc:docMk/>
          <pc:sldMk cId="3915690129" sldId="610"/>
        </pc:sldMkLst>
      </pc:sldChg>
      <pc:sldChg chg="del">
        <pc:chgData name="Jack Cascione" userId="e8bbc57005478930" providerId="LiveId" clId="{DB16C312-8A3D-496C-81DA-4D84FF94DE21}" dt="2022-06-03T04:00:52.961" v="1" actId="2696"/>
        <pc:sldMkLst>
          <pc:docMk/>
          <pc:sldMk cId="2778982833" sldId="612"/>
        </pc:sldMkLst>
      </pc:sldChg>
      <pc:sldChg chg="del">
        <pc:chgData name="Jack Cascione" userId="e8bbc57005478930" providerId="LiveId" clId="{DB16C312-8A3D-496C-81DA-4D84FF94DE21}" dt="2022-06-03T04:00:52.961" v="1" actId="2696"/>
        <pc:sldMkLst>
          <pc:docMk/>
          <pc:sldMk cId="3209045697" sldId="613"/>
        </pc:sldMkLst>
      </pc:sldChg>
      <pc:sldChg chg="del">
        <pc:chgData name="Jack Cascione" userId="e8bbc57005478930" providerId="LiveId" clId="{DB16C312-8A3D-496C-81DA-4D84FF94DE21}" dt="2022-06-03T04:00:19.263" v="0" actId="2696"/>
        <pc:sldMkLst>
          <pc:docMk/>
          <pc:sldMk cId="773906579" sldId="614"/>
        </pc:sldMkLst>
      </pc:sldChg>
      <pc:sldChg chg="del">
        <pc:chgData name="Jack Cascione" userId="e8bbc57005478930" providerId="LiveId" clId="{DB16C312-8A3D-496C-81DA-4D84FF94DE21}" dt="2022-06-03T04:26:36.224" v="5" actId="2696"/>
        <pc:sldMkLst>
          <pc:docMk/>
          <pc:sldMk cId="157672652" sldId="615"/>
        </pc:sldMkLst>
      </pc:sldChg>
      <pc:sldChg chg="del">
        <pc:chgData name="Jack Cascione" userId="e8bbc57005478930" providerId="LiveId" clId="{DB16C312-8A3D-496C-81DA-4D84FF94DE21}" dt="2022-06-03T04:26:36.224" v="5" actId="2696"/>
        <pc:sldMkLst>
          <pc:docMk/>
          <pc:sldMk cId="369723593" sldId="616"/>
        </pc:sldMkLst>
      </pc:sldChg>
      <pc:sldChg chg="del">
        <pc:chgData name="Jack Cascione" userId="e8bbc57005478930" providerId="LiveId" clId="{DB16C312-8A3D-496C-81DA-4D84FF94DE21}" dt="2022-06-03T13:04:20.243" v="150" actId="2696"/>
        <pc:sldMkLst>
          <pc:docMk/>
          <pc:sldMk cId="2102391568" sldId="617"/>
        </pc:sldMkLst>
      </pc:sldChg>
      <pc:sldChg chg="del">
        <pc:chgData name="Jack Cascione" userId="e8bbc57005478930" providerId="LiveId" clId="{DB16C312-8A3D-496C-81DA-4D84FF94DE21}" dt="2022-06-03T04:00:52.961" v="1" actId="2696"/>
        <pc:sldMkLst>
          <pc:docMk/>
          <pc:sldMk cId="2044137175" sldId="618"/>
        </pc:sldMkLst>
      </pc:sldChg>
      <pc:sldChg chg="del">
        <pc:chgData name="Jack Cascione" userId="e8bbc57005478930" providerId="LiveId" clId="{DB16C312-8A3D-496C-81DA-4D84FF94DE21}" dt="2022-06-03T04:00:52.961" v="1" actId="2696"/>
        <pc:sldMkLst>
          <pc:docMk/>
          <pc:sldMk cId="2976835790" sldId="619"/>
        </pc:sldMkLst>
      </pc:sldChg>
      <pc:sldChg chg="del">
        <pc:chgData name="Jack Cascione" userId="e8bbc57005478930" providerId="LiveId" clId="{DB16C312-8A3D-496C-81DA-4D84FF94DE21}" dt="2022-06-03T04:00:52.961" v="1" actId="2696"/>
        <pc:sldMkLst>
          <pc:docMk/>
          <pc:sldMk cId="2508386344" sldId="620"/>
        </pc:sldMkLst>
      </pc:sldChg>
      <pc:sldChg chg="del">
        <pc:chgData name="Jack Cascione" userId="e8bbc57005478930" providerId="LiveId" clId="{DB16C312-8A3D-496C-81DA-4D84FF94DE21}" dt="2022-06-03T04:00:52.961" v="1" actId="2696"/>
        <pc:sldMkLst>
          <pc:docMk/>
          <pc:sldMk cId="1080067908" sldId="621"/>
        </pc:sldMkLst>
      </pc:sldChg>
      <pc:sldChg chg="del">
        <pc:chgData name="Jack Cascione" userId="e8bbc57005478930" providerId="LiveId" clId="{DB16C312-8A3D-496C-81DA-4D84FF94DE21}" dt="2022-06-03T04:01:33.519" v="2" actId="2696"/>
        <pc:sldMkLst>
          <pc:docMk/>
          <pc:sldMk cId="3650853776" sldId="622"/>
        </pc:sldMkLst>
      </pc:sldChg>
      <pc:sldChg chg="del">
        <pc:chgData name="Jack Cascione" userId="e8bbc57005478930" providerId="LiveId" clId="{DB16C312-8A3D-496C-81DA-4D84FF94DE21}" dt="2022-06-03T04:00:19.263" v="0" actId="2696"/>
        <pc:sldMkLst>
          <pc:docMk/>
          <pc:sldMk cId="3021721031" sldId="623"/>
        </pc:sldMkLst>
      </pc:sldChg>
      <pc:sldChg chg="del">
        <pc:chgData name="Jack Cascione" userId="e8bbc57005478930" providerId="LiveId" clId="{DB16C312-8A3D-496C-81DA-4D84FF94DE21}" dt="2022-06-03T04:00:19.263" v="0" actId="2696"/>
        <pc:sldMkLst>
          <pc:docMk/>
          <pc:sldMk cId="2103734458" sldId="624"/>
        </pc:sldMkLst>
      </pc:sldChg>
      <pc:sldChg chg="del">
        <pc:chgData name="Jack Cascione" userId="e8bbc57005478930" providerId="LiveId" clId="{DB16C312-8A3D-496C-81DA-4D84FF94DE21}" dt="2022-06-03T04:26:36.224" v="5" actId="2696"/>
        <pc:sldMkLst>
          <pc:docMk/>
          <pc:sldMk cId="1170512896" sldId="625"/>
        </pc:sldMkLst>
      </pc:sldChg>
      <pc:sldChg chg="del">
        <pc:chgData name="Jack Cascione" userId="e8bbc57005478930" providerId="LiveId" clId="{DB16C312-8A3D-496C-81DA-4D84FF94DE21}" dt="2022-06-03T04:01:33.519" v="2" actId="2696"/>
        <pc:sldMkLst>
          <pc:docMk/>
          <pc:sldMk cId="598730262" sldId="626"/>
        </pc:sldMkLst>
      </pc:sldChg>
      <pc:sldChg chg="del">
        <pc:chgData name="Jack Cascione" userId="e8bbc57005478930" providerId="LiveId" clId="{DB16C312-8A3D-496C-81DA-4D84FF94DE21}" dt="2022-06-03T13:04:29.835" v="151" actId="2696"/>
        <pc:sldMkLst>
          <pc:docMk/>
          <pc:sldMk cId="147041523" sldId="627"/>
        </pc:sldMkLst>
      </pc:sldChg>
      <pc:sldChg chg="del">
        <pc:chgData name="Jack Cascione" userId="e8bbc57005478930" providerId="LiveId" clId="{DB16C312-8A3D-496C-81DA-4D84FF94DE21}" dt="2022-06-03T04:00:19.263" v="0" actId="2696"/>
        <pc:sldMkLst>
          <pc:docMk/>
          <pc:sldMk cId="253410450" sldId="633"/>
        </pc:sldMkLst>
      </pc:sldChg>
      <pc:sldChg chg="del">
        <pc:chgData name="Jack Cascione" userId="e8bbc57005478930" providerId="LiveId" clId="{DB16C312-8A3D-496C-81DA-4D84FF94DE21}" dt="2022-06-03T04:00:19.263" v="0" actId="2696"/>
        <pc:sldMkLst>
          <pc:docMk/>
          <pc:sldMk cId="1339005062" sldId="634"/>
        </pc:sldMkLst>
      </pc:sldChg>
      <pc:sldChg chg="del">
        <pc:chgData name="Jack Cascione" userId="e8bbc57005478930" providerId="LiveId" clId="{DB16C312-8A3D-496C-81DA-4D84FF94DE21}" dt="2022-06-03T04:00:19.263" v="0" actId="2696"/>
        <pc:sldMkLst>
          <pc:docMk/>
          <pc:sldMk cId="4057343905" sldId="635"/>
        </pc:sldMkLst>
      </pc:sldChg>
      <pc:sldChg chg="del">
        <pc:chgData name="Jack Cascione" userId="e8bbc57005478930" providerId="LiveId" clId="{DB16C312-8A3D-496C-81DA-4D84FF94DE21}" dt="2022-06-03T04:00:19.263" v="0" actId="2696"/>
        <pc:sldMkLst>
          <pc:docMk/>
          <pc:sldMk cId="354115099" sldId="636"/>
        </pc:sldMkLst>
      </pc:sldChg>
      <pc:sldChg chg="del">
        <pc:chgData name="Jack Cascione" userId="e8bbc57005478930" providerId="LiveId" clId="{DB16C312-8A3D-496C-81DA-4D84FF94DE21}" dt="2022-06-03T04:00:19.263" v="0" actId="2696"/>
        <pc:sldMkLst>
          <pc:docMk/>
          <pc:sldMk cId="1927997582" sldId="637"/>
        </pc:sldMkLst>
      </pc:sldChg>
      <pc:sldChg chg="del">
        <pc:chgData name="Jack Cascione" userId="e8bbc57005478930" providerId="LiveId" clId="{DB16C312-8A3D-496C-81DA-4D84FF94DE21}" dt="2022-06-03T04:00:52.961" v="1" actId="2696"/>
        <pc:sldMkLst>
          <pc:docMk/>
          <pc:sldMk cId="2865454453" sldId="638"/>
        </pc:sldMkLst>
      </pc:sldChg>
      <pc:sldChg chg="del">
        <pc:chgData name="Jack Cascione" userId="e8bbc57005478930" providerId="LiveId" clId="{DB16C312-8A3D-496C-81DA-4D84FF94DE21}" dt="2022-06-03T13:03:48.070" v="148" actId="2696"/>
        <pc:sldMkLst>
          <pc:docMk/>
          <pc:sldMk cId="3221331167" sldId="641"/>
        </pc:sldMkLst>
      </pc:sldChg>
      <pc:sldChg chg="del">
        <pc:chgData name="Jack Cascione" userId="e8bbc57005478930" providerId="LiveId" clId="{DB16C312-8A3D-496C-81DA-4D84FF94DE21}" dt="2022-06-03T04:00:19.263" v="0" actId="2696"/>
        <pc:sldMkLst>
          <pc:docMk/>
          <pc:sldMk cId="22889727" sldId="646"/>
        </pc:sldMkLst>
      </pc:sldChg>
      <pc:sldChg chg="del">
        <pc:chgData name="Jack Cascione" userId="e8bbc57005478930" providerId="LiveId" clId="{DB16C312-8A3D-496C-81DA-4D84FF94DE21}" dt="2022-06-03T04:01:33.519" v="2" actId="2696"/>
        <pc:sldMkLst>
          <pc:docMk/>
          <pc:sldMk cId="3499880892" sldId="647"/>
        </pc:sldMkLst>
      </pc:sldChg>
      <pc:sldChg chg="del">
        <pc:chgData name="Jack Cascione" userId="e8bbc57005478930" providerId="LiveId" clId="{DB16C312-8A3D-496C-81DA-4D84FF94DE21}" dt="2022-06-03T04:01:33.519" v="2" actId="2696"/>
        <pc:sldMkLst>
          <pc:docMk/>
          <pc:sldMk cId="3915465803" sldId="648"/>
        </pc:sldMkLst>
      </pc:sldChg>
      <pc:sldChg chg="del">
        <pc:chgData name="Jack Cascione" userId="e8bbc57005478930" providerId="LiveId" clId="{DB16C312-8A3D-496C-81DA-4D84FF94DE21}" dt="2022-06-03T04:01:33.519" v="2" actId="2696"/>
        <pc:sldMkLst>
          <pc:docMk/>
          <pc:sldMk cId="2563690266" sldId="649"/>
        </pc:sldMkLst>
      </pc:sldChg>
      <pc:sldChg chg="del">
        <pc:chgData name="Jack Cascione" userId="e8bbc57005478930" providerId="LiveId" clId="{DB16C312-8A3D-496C-81DA-4D84FF94DE21}" dt="2022-06-03T04:01:33.519" v="2" actId="2696"/>
        <pc:sldMkLst>
          <pc:docMk/>
          <pc:sldMk cId="1232600850" sldId="650"/>
        </pc:sldMkLst>
      </pc:sldChg>
      <pc:sldChg chg="del">
        <pc:chgData name="Jack Cascione" userId="e8bbc57005478930" providerId="LiveId" clId="{DB16C312-8A3D-496C-81DA-4D84FF94DE21}" dt="2022-06-03T04:01:33.519" v="2" actId="2696"/>
        <pc:sldMkLst>
          <pc:docMk/>
          <pc:sldMk cId="1755973365" sldId="651"/>
        </pc:sldMkLst>
      </pc:sldChg>
      <pc:sldChg chg="del">
        <pc:chgData name="Jack Cascione" userId="e8bbc57005478930" providerId="LiveId" clId="{DB16C312-8A3D-496C-81DA-4D84FF94DE21}" dt="2022-06-03T04:01:33.519" v="2" actId="2696"/>
        <pc:sldMkLst>
          <pc:docMk/>
          <pc:sldMk cId="3798250808" sldId="652"/>
        </pc:sldMkLst>
      </pc:sldChg>
      <pc:sldChg chg="modSp mod">
        <pc:chgData name="Jack Cascione" userId="e8bbc57005478930" providerId="LiveId" clId="{DB16C312-8A3D-496C-81DA-4D84FF94DE21}" dt="2022-06-04T02:53:18.057" v="1546" actId="20577"/>
        <pc:sldMkLst>
          <pc:docMk/>
          <pc:sldMk cId="4168469507" sldId="667"/>
        </pc:sldMkLst>
        <pc:spChg chg="mod">
          <ac:chgData name="Jack Cascione" userId="e8bbc57005478930" providerId="LiveId" clId="{DB16C312-8A3D-496C-81DA-4D84FF94DE21}" dt="2022-06-04T02:53:18.057" v="1546" actId="20577"/>
          <ac:spMkLst>
            <pc:docMk/>
            <pc:sldMk cId="4168469507" sldId="667"/>
            <ac:spMk id="2" creationId="{3832B6E9-FFEA-41D3-9D48-08533C6362EC}"/>
          </ac:spMkLst>
        </pc:spChg>
      </pc:sldChg>
      <pc:sldChg chg="modSp mod">
        <pc:chgData name="Jack Cascione" userId="e8bbc57005478930" providerId="LiveId" clId="{DB16C312-8A3D-496C-81DA-4D84FF94DE21}" dt="2022-06-04T04:32:02.227" v="2514" actId="6549"/>
        <pc:sldMkLst>
          <pc:docMk/>
          <pc:sldMk cId="3584883529" sldId="671"/>
        </pc:sldMkLst>
        <pc:spChg chg="mod">
          <ac:chgData name="Jack Cascione" userId="e8bbc57005478930" providerId="LiveId" clId="{DB16C312-8A3D-496C-81DA-4D84FF94DE21}" dt="2022-06-04T04:32:02.227" v="2514" actId="6549"/>
          <ac:spMkLst>
            <pc:docMk/>
            <pc:sldMk cId="3584883529" sldId="671"/>
            <ac:spMk id="3" creationId="{FC2DDFB3-4DB6-7A16-E67D-EB72A5C6A4BD}"/>
          </ac:spMkLst>
        </pc:spChg>
      </pc:sldChg>
      <pc:sldChg chg="modSp mod">
        <pc:chgData name="Jack Cascione" userId="e8bbc57005478930" providerId="LiveId" clId="{DB16C312-8A3D-496C-81DA-4D84FF94DE21}" dt="2022-06-04T04:33:30.586" v="2575" actId="20577"/>
        <pc:sldMkLst>
          <pc:docMk/>
          <pc:sldMk cId="3789246219" sldId="673"/>
        </pc:sldMkLst>
        <pc:spChg chg="mod">
          <ac:chgData name="Jack Cascione" userId="e8bbc57005478930" providerId="LiveId" clId="{DB16C312-8A3D-496C-81DA-4D84FF94DE21}" dt="2022-06-04T04:33:30.586" v="2575" actId="20577"/>
          <ac:spMkLst>
            <pc:docMk/>
            <pc:sldMk cId="3789246219" sldId="673"/>
            <ac:spMk id="3" creationId="{C9FB179D-6EBF-B3D9-4B8D-5222EB0C569F}"/>
          </ac:spMkLst>
        </pc:spChg>
      </pc:sldChg>
      <pc:sldChg chg="ord">
        <pc:chgData name="Jack Cascione" userId="e8bbc57005478930" providerId="LiveId" clId="{DB16C312-8A3D-496C-81DA-4D84FF94DE21}" dt="2022-06-04T02:36:45.129" v="1278"/>
        <pc:sldMkLst>
          <pc:docMk/>
          <pc:sldMk cId="3515476656" sldId="674"/>
        </pc:sldMkLst>
      </pc:sldChg>
      <pc:sldChg chg="modSp mod">
        <pc:chgData name="Jack Cascione" userId="e8bbc57005478930" providerId="LiveId" clId="{DB16C312-8A3D-496C-81DA-4D84FF94DE21}" dt="2022-06-04T02:39:25.489" v="1427" actId="20577"/>
        <pc:sldMkLst>
          <pc:docMk/>
          <pc:sldMk cId="1515468193" sldId="676"/>
        </pc:sldMkLst>
        <pc:spChg chg="mod">
          <ac:chgData name="Jack Cascione" userId="e8bbc57005478930" providerId="LiveId" clId="{DB16C312-8A3D-496C-81DA-4D84FF94DE21}" dt="2022-06-04T02:39:25.489" v="1427" actId="20577"/>
          <ac:spMkLst>
            <pc:docMk/>
            <pc:sldMk cId="1515468193" sldId="676"/>
            <ac:spMk id="3" creationId="{E3E0C378-0AF9-37BC-2EF1-87DFF1FE0B88}"/>
          </ac:spMkLst>
        </pc:spChg>
      </pc:sldChg>
      <pc:sldChg chg="modSp mod">
        <pc:chgData name="Jack Cascione" userId="e8bbc57005478930" providerId="LiveId" clId="{DB16C312-8A3D-496C-81DA-4D84FF94DE21}" dt="2022-06-04T02:51:58.823" v="1544" actId="313"/>
        <pc:sldMkLst>
          <pc:docMk/>
          <pc:sldMk cId="3823968119" sldId="677"/>
        </pc:sldMkLst>
        <pc:spChg chg="mod">
          <ac:chgData name="Jack Cascione" userId="e8bbc57005478930" providerId="LiveId" clId="{DB16C312-8A3D-496C-81DA-4D84FF94DE21}" dt="2022-06-04T02:51:58.823" v="1544" actId="313"/>
          <ac:spMkLst>
            <pc:docMk/>
            <pc:sldMk cId="3823968119" sldId="677"/>
            <ac:spMk id="3" creationId="{D46C9132-C17B-8217-11D1-0EF66AAC73B3}"/>
          </ac:spMkLst>
        </pc:spChg>
      </pc:sldChg>
      <pc:sldChg chg="addSp modSp new mod">
        <pc:chgData name="Jack Cascione" userId="e8bbc57005478930" providerId="LiveId" clId="{DB16C312-8A3D-496C-81DA-4D84FF94DE21}" dt="2022-06-03T15:00:27.442" v="664" actId="2711"/>
        <pc:sldMkLst>
          <pc:docMk/>
          <pc:sldMk cId="3845456388" sldId="678"/>
        </pc:sldMkLst>
        <pc:spChg chg="add mod">
          <ac:chgData name="Jack Cascione" userId="e8bbc57005478930" providerId="LiveId" clId="{DB16C312-8A3D-496C-81DA-4D84FF94DE21}" dt="2022-06-03T15:00:27.442" v="664" actId="2711"/>
          <ac:spMkLst>
            <pc:docMk/>
            <pc:sldMk cId="3845456388" sldId="678"/>
            <ac:spMk id="3" creationId="{5081D1D9-C4EB-40E6-D82B-CD8A88AA83FF}"/>
          </ac:spMkLst>
        </pc:spChg>
        <pc:graphicFrameChg chg="add mod modGraphic">
          <ac:chgData name="Jack Cascione" userId="e8bbc57005478930" providerId="LiveId" clId="{DB16C312-8A3D-496C-81DA-4D84FF94DE21}" dt="2022-06-03T13:44:03.274" v="267" actId="20577"/>
          <ac:graphicFrameMkLst>
            <pc:docMk/>
            <pc:sldMk cId="3845456388" sldId="678"/>
            <ac:graphicFrameMk id="2" creationId="{D8C0ABC4-B82C-655D-5939-C378EE6B7D5E}"/>
          </ac:graphicFrameMkLst>
        </pc:graphicFrameChg>
      </pc:sldChg>
      <pc:sldChg chg="addSp delSp modSp new del mod setBg">
        <pc:chgData name="Jack Cascione" userId="e8bbc57005478930" providerId="LiveId" clId="{DB16C312-8A3D-496C-81DA-4D84FF94DE21}" dt="2022-06-03T13:16:26.962" v="170" actId="2696"/>
        <pc:sldMkLst>
          <pc:docMk/>
          <pc:sldMk cId="2937556326" sldId="679"/>
        </pc:sldMkLst>
        <pc:spChg chg="add mod">
          <ac:chgData name="Jack Cascione" userId="e8bbc57005478930" providerId="LiveId" clId="{DB16C312-8A3D-496C-81DA-4D84FF94DE21}" dt="2022-06-03T04:50:50.889" v="77" actId="1076"/>
          <ac:spMkLst>
            <pc:docMk/>
            <pc:sldMk cId="2937556326" sldId="679"/>
            <ac:spMk id="3" creationId="{AF70CBCB-7A22-81FC-1E3B-D213DC6BD8AC}"/>
          </ac:spMkLst>
        </pc:spChg>
        <pc:spChg chg="add del">
          <ac:chgData name="Jack Cascione" userId="e8bbc57005478930" providerId="LiveId" clId="{DB16C312-8A3D-496C-81DA-4D84FF94DE21}" dt="2022-06-03T04:51:43.910" v="85" actId="26606"/>
          <ac:spMkLst>
            <pc:docMk/>
            <pc:sldMk cId="2937556326" sldId="679"/>
            <ac:spMk id="8" creationId="{F3060C83-F051-4F0E-ABAD-AA0DFC48B218}"/>
          </ac:spMkLst>
        </pc:spChg>
        <pc:spChg chg="add del">
          <ac:chgData name="Jack Cascione" userId="e8bbc57005478930" providerId="LiveId" clId="{DB16C312-8A3D-496C-81DA-4D84FF94DE21}" dt="2022-06-03T04:51:43.910" v="85" actId="26606"/>
          <ac:spMkLst>
            <pc:docMk/>
            <pc:sldMk cId="2937556326" sldId="679"/>
            <ac:spMk id="10" creationId="{83C98ABE-055B-441F-B07E-44F97F083C39}"/>
          </ac:spMkLst>
        </pc:spChg>
        <pc:spChg chg="add del">
          <ac:chgData name="Jack Cascione" userId="e8bbc57005478930" providerId="LiveId" clId="{DB16C312-8A3D-496C-81DA-4D84FF94DE21}" dt="2022-06-03T04:51:43.910" v="85" actId="26606"/>
          <ac:spMkLst>
            <pc:docMk/>
            <pc:sldMk cId="2937556326" sldId="679"/>
            <ac:spMk id="12" creationId="{29FDB030-9B49-4CED-8CCD-4D99382388AC}"/>
          </ac:spMkLst>
        </pc:spChg>
        <pc:spChg chg="add del">
          <ac:chgData name="Jack Cascione" userId="e8bbc57005478930" providerId="LiveId" clId="{DB16C312-8A3D-496C-81DA-4D84FF94DE21}" dt="2022-06-03T04:51:43.910" v="85" actId="26606"/>
          <ac:spMkLst>
            <pc:docMk/>
            <pc:sldMk cId="2937556326" sldId="679"/>
            <ac:spMk id="14" creationId="{3783CA14-24A1-485C-8B30-D6A5D87987AD}"/>
          </ac:spMkLst>
        </pc:spChg>
        <pc:spChg chg="add del">
          <ac:chgData name="Jack Cascione" userId="e8bbc57005478930" providerId="LiveId" clId="{DB16C312-8A3D-496C-81DA-4D84FF94DE21}" dt="2022-06-03T04:51:43.910" v="85" actId="26606"/>
          <ac:spMkLst>
            <pc:docMk/>
            <pc:sldMk cId="2937556326" sldId="679"/>
            <ac:spMk id="16" creationId="{9A97C86A-04D6-40F7-AE84-31AB43E6A846}"/>
          </ac:spMkLst>
        </pc:spChg>
        <pc:spChg chg="add del">
          <ac:chgData name="Jack Cascione" userId="e8bbc57005478930" providerId="LiveId" clId="{DB16C312-8A3D-496C-81DA-4D84FF94DE21}" dt="2022-06-03T04:51:43.910" v="85" actId="26606"/>
          <ac:spMkLst>
            <pc:docMk/>
            <pc:sldMk cId="2937556326" sldId="679"/>
            <ac:spMk id="18" creationId="{FF9F2414-84E8-453E-B1F3-389FDE8192D9}"/>
          </ac:spMkLst>
        </pc:spChg>
        <pc:spChg chg="add del">
          <ac:chgData name="Jack Cascione" userId="e8bbc57005478930" providerId="LiveId" clId="{DB16C312-8A3D-496C-81DA-4D84FF94DE21}" dt="2022-06-03T04:51:43.910" v="85" actId="26606"/>
          <ac:spMkLst>
            <pc:docMk/>
            <pc:sldMk cId="2937556326" sldId="679"/>
            <ac:spMk id="20" creationId="{3ECA69A1-7536-43AC-85EF-C7106179F5ED}"/>
          </ac:spMkLst>
        </pc:spChg>
        <pc:spChg chg="add del">
          <ac:chgData name="Jack Cascione" userId="e8bbc57005478930" providerId="LiveId" clId="{DB16C312-8A3D-496C-81DA-4D84FF94DE21}" dt="2022-06-03T04:51:40.078" v="82" actId="26606"/>
          <ac:spMkLst>
            <pc:docMk/>
            <pc:sldMk cId="2937556326" sldId="679"/>
            <ac:spMk id="25" creationId="{B9FF99BD-075F-4761-A995-6FC574BD25EA}"/>
          </ac:spMkLst>
        </pc:spChg>
        <pc:spChg chg="add del">
          <ac:chgData name="Jack Cascione" userId="e8bbc57005478930" providerId="LiveId" clId="{DB16C312-8A3D-496C-81DA-4D84FF94DE21}" dt="2022-06-03T04:51:40.078" v="82" actId="26606"/>
          <ac:spMkLst>
            <pc:docMk/>
            <pc:sldMk cId="2937556326" sldId="679"/>
            <ac:spMk id="27" creationId="{A7B21A54-9BA3-4EA9-B460-5A829ADD9051}"/>
          </ac:spMkLst>
        </pc:spChg>
        <pc:spChg chg="add del">
          <ac:chgData name="Jack Cascione" userId="e8bbc57005478930" providerId="LiveId" clId="{DB16C312-8A3D-496C-81DA-4D84FF94DE21}" dt="2022-06-03T04:51:40.078" v="82" actId="26606"/>
          <ac:spMkLst>
            <pc:docMk/>
            <pc:sldMk cId="2937556326" sldId="679"/>
            <ac:spMk id="29" creationId="{6FA8F714-B9D8-488A-8CCA-E9948FF913A9}"/>
          </ac:spMkLst>
        </pc:spChg>
        <pc:spChg chg="add del">
          <ac:chgData name="Jack Cascione" userId="e8bbc57005478930" providerId="LiveId" clId="{DB16C312-8A3D-496C-81DA-4D84FF94DE21}" dt="2022-06-03T04:51:43.890" v="84" actId="26606"/>
          <ac:spMkLst>
            <pc:docMk/>
            <pc:sldMk cId="2937556326" sldId="679"/>
            <ac:spMk id="31" creationId="{2E80C965-DB6D-4F81-9E9E-B027384D0BD6}"/>
          </ac:spMkLst>
        </pc:spChg>
        <pc:spChg chg="add del">
          <ac:chgData name="Jack Cascione" userId="e8bbc57005478930" providerId="LiveId" clId="{DB16C312-8A3D-496C-81DA-4D84FF94DE21}" dt="2022-06-03T04:51:43.890" v="84" actId="26606"/>
          <ac:spMkLst>
            <pc:docMk/>
            <pc:sldMk cId="2937556326" sldId="679"/>
            <ac:spMk id="32" creationId="{86FF76B9-219D-4469-AF87-0236D29032F1}"/>
          </ac:spMkLst>
        </pc:spChg>
        <pc:spChg chg="add del">
          <ac:chgData name="Jack Cascione" userId="e8bbc57005478930" providerId="LiveId" clId="{DB16C312-8A3D-496C-81DA-4D84FF94DE21}" dt="2022-06-03T04:51:43.890" v="84" actId="26606"/>
          <ac:spMkLst>
            <pc:docMk/>
            <pc:sldMk cId="2937556326" sldId="679"/>
            <ac:spMk id="33" creationId="{633C5E46-DAC5-4661-9C87-22B08E2A512F}"/>
          </ac:spMkLst>
        </pc:spChg>
        <pc:grpChg chg="add del">
          <ac:chgData name="Jack Cascione" userId="e8bbc57005478930" providerId="LiveId" clId="{DB16C312-8A3D-496C-81DA-4D84FF94DE21}" dt="2022-06-03T04:51:43.890" v="84" actId="26606"/>
          <ac:grpSpMkLst>
            <pc:docMk/>
            <pc:sldMk cId="2937556326" sldId="679"/>
            <ac:grpSpMk id="34" creationId="{DB88BD78-87E1-424D-B479-C37D8E41B12E}"/>
          </ac:grpSpMkLst>
        </pc:grpChg>
        <pc:graphicFrameChg chg="add mod ord modGraphic">
          <ac:chgData name="Jack Cascione" userId="e8bbc57005478930" providerId="LiveId" clId="{DB16C312-8A3D-496C-81DA-4D84FF94DE21}" dt="2022-06-03T13:10:40.038" v="167" actId="21"/>
          <ac:graphicFrameMkLst>
            <pc:docMk/>
            <pc:sldMk cId="2937556326" sldId="679"/>
            <ac:graphicFrameMk id="2" creationId="{11DFB20F-D780-EC12-123D-97713200BE00}"/>
          </ac:graphicFrameMkLst>
        </pc:graphicFrameChg>
      </pc:sldChg>
      <pc:sldChg chg="addSp new del">
        <pc:chgData name="Jack Cascione" userId="e8bbc57005478930" providerId="LiveId" clId="{DB16C312-8A3D-496C-81DA-4D84FF94DE21}" dt="2022-06-03T13:26:52.082" v="214" actId="2696"/>
        <pc:sldMkLst>
          <pc:docMk/>
          <pc:sldMk cId="3449899024" sldId="680"/>
        </pc:sldMkLst>
        <pc:graphicFrameChg chg="add">
          <ac:chgData name="Jack Cascione" userId="e8bbc57005478930" providerId="LiveId" clId="{DB16C312-8A3D-496C-81DA-4D84FF94DE21}" dt="2022-06-03T13:10:51.628" v="169"/>
          <ac:graphicFrameMkLst>
            <pc:docMk/>
            <pc:sldMk cId="3449899024" sldId="680"/>
            <ac:graphicFrameMk id="2" creationId="{49D83093-976A-F9B5-E7B0-F18A4F61E1EE}"/>
          </ac:graphicFrameMkLst>
        </pc:graphicFrameChg>
      </pc:sldChg>
      <pc:sldChg chg="addSp delSp modSp new add del mod">
        <pc:chgData name="Jack Cascione" userId="e8bbc57005478930" providerId="LiveId" clId="{DB16C312-8A3D-496C-81DA-4D84FF94DE21}" dt="2022-06-03T22:34:59.337" v="667" actId="1076"/>
        <pc:sldMkLst>
          <pc:docMk/>
          <pc:sldMk cId="3170592295" sldId="681"/>
        </pc:sldMkLst>
        <pc:spChg chg="add mod">
          <ac:chgData name="Jack Cascione" userId="e8bbc57005478930" providerId="LiveId" clId="{DB16C312-8A3D-496C-81DA-4D84FF94DE21}" dt="2022-06-03T22:34:56.970" v="666" actId="1076"/>
          <ac:spMkLst>
            <pc:docMk/>
            <pc:sldMk cId="3170592295" sldId="681"/>
            <ac:spMk id="7" creationId="{9F60D6D1-BA7A-FB2A-E0A3-E6BE107A5C4F}"/>
          </ac:spMkLst>
        </pc:spChg>
        <pc:graphicFrameChg chg="add del mod modGraphic">
          <ac:chgData name="Jack Cascione" userId="e8bbc57005478930" providerId="LiveId" clId="{DB16C312-8A3D-496C-81DA-4D84FF94DE21}" dt="2022-06-03T13:18:36.747" v="179"/>
          <ac:graphicFrameMkLst>
            <pc:docMk/>
            <pc:sldMk cId="3170592295" sldId="681"/>
            <ac:graphicFrameMk id="2" creationId="{8C37B413-B177-D2CE-9CAF-48291B3AA192}"/>
          </ac:graphicFrameMkLst>
        </pc:graphicFrameChg>
        <pc:graphicFrameChg chg="add del mod">
          <ac:chgData name="Jack Cascione" userId="e8bbc57005478930" providerId="LiveId" clId="{DB16C312-8A3D-496C-81DA-4D84FF94DE21}" dt="2022-06-03T13:20:47.907" v="181"/>
          <ac:graphicFrameMkLst>
            <pc:docMk/>
            <pc:sldMk cId="3170592295" sldId="681"/>
            <ac:graphicFrameMk id="3" creationId="{1C21BCC4-4185-541F-8022-3EEDA13DE245}"/>
          </ac:graphicFrameMkLst>
        </pc:graphicFrameChg>
        <pc:graphicFrameChg chg="add del mod">
          <ac:chgData name="Jack Cascione" userId="e8bbc57005478930" providerId="LiveId" clId="{DB16C312-8A3D-496C-81DA-4D84FF94DE21}" dt="2022-06-03T13:22:21.815" v="199"/>
          <ac:graphicFrameMkLst>
            <pc:docMk/>
            <pc:sldMk cId="3170592295" sldId="681"/>
            <ac:graphicFrameMk id="4" creationId="{B4BC2CD6-342D-F07D-9193-B90E9F92F3CA}"/>
          </ac:graphicFrameMkLst>
        </pc:graphicFrameChg>
        <pc:graphicFrameChg chg="add mod">
          <ac:chgData name="Jack Cascione" userId="e8bbc57005478930" providerId="LiveId" clId="{DB16C312-8A3D-496C-81DA-4D84FF94DE21}" dt="2022-06-03T22:34:59.337" v="667" actId="1076"/>
          <ac:graphicFrameMkLst>
            <pc:docMk/>
            <pc:sldMk cId="3170592295" sldId="681"/>
            <ac:graphicFrameMk id="5" creationId="{796CE787-FEC7-1AE7-AFA9-34CAF6D3ACDB}"/>
          </ac:graphicFrameMkLst>
        </pc:graphicFrameChg>
      </pc:sldChg>
      <pc:sldChg chg="addSp modSp new mod">
        <pc:chgData name="Jack Cascione" userId="e8bbc57005478930" providerId="LiveId" clId="{DB16C312-8A3D-496C-81DA-4D84FF94DE21}" dt="2022-06-03T13:32:05.459" v="254" actId="14734"/>
        <pc:sldMkLst>
          <pc:docMk/>
          <pc:sldMk cId="2498386756" sldId="682"/>
        </pc:sldMkLst>
        <pc:graphicFrameChg chg="add mod modGraphic">
          <ac:chgData name="Jack Cascione" userId="e8bbc57005478930" providerId="LiveId" clId="{DB16C312-8A3D-496C-81DA-4D84FF94DE21}" dt="2022-06-03T13:32:05.459" v="254" actId="14734"/>
          <ac:graphicFrameMkLst>
            <pc:docMk/>
            <pc:sldMk cId="2498386756" sldId="682"/>
            <ac:graphicFrameMk id="2" creationId="{E2742E19-4B58-1729-7979-0BFCDE668BBE}"/>
          </ac:graphicFrameMkLst>
        </pc:graphicFrameChg>
        <pc:graphicFrameChg chg="add mod modGraphic">
          <ac:chgData name="Jack Cascione" userId="e8bbc57005478930" providerId="LiveId" clId="{DB16C312-8A3D-496C-81DA-4D84FF94DE21}" dt="2022-06-03T13:31:34.926" v="252" actId="13926"/>
          <ac:graphicFrameMkLst>
            <pc:docMk/>
            <pc:sldMk cId="2498386756" sldId="682"/>
            <ac:graphicFrameMk id="3" creationId="{8CDC4BC9-3FCC-FDD6-1437-DB52629A1B33}"/>
          </ac:graphicFrameMkLst>
        </pc:graphicFrameChg>
      </pc:sldChg>
      <pc:sldChg chg="addSp modSp new mod">
        <pc:chgData name="Jack Cascione" userId="e8bbc57005478930" providerId="LiveId" clId="{DB16C312-8A3D-496C-81DA-4D84FF94DE21}" dt="2022-06-04T02:58:08.163" v="1646" actId="403"/>
        <pc:sldMkLst>
          <pc:docMk/>
          <pc:sldMk cId="3427475746" sldId="683"/>
        </pc:sldMkLst>
        <pc:spChg chg="add mod">
          <ac:chgData name="Jack Cascione" userId="e8bbc57005478930" providerId="LiveId" clId="{DB16C312-8A3D-496C-81DA-4D84FF94DE21}" dt="2022-06-04T02:58:08.163" v="1646" actId="403"/>
          <ac:spMkLst>
            <pc:docMk/>
            <pc:sldMk cId="3427475746" sldId="683"/>
            <ac:spMk id="3" creationId="{CBCCFF73-90A6-0EB3-AD33-2D5447223A08}"/>
          </ac:spMkLst>
        </pc:spChg>
      </pc:sldChg>
      <pc:sldChg chg="addSp modSp new mod">
        <pc:chgData name="Jack Cascione" userId="e8bbc57005478930" providerId="LiveId" clId="{DB16C312-8A3D-496C-81DA-4D84FF94DE21}" dt="2022-06-03T22:45:11.380" v="793" actId="207"/>
        <pc:sldMkLst>
          <pc:docMk/>
          <pc:sldMk cId="3377854988" sldId="684"/>
        </pc:sldMkLst>
        <pc:spChg chg="add mod">
          <ac:chgData name="Jack Cascione" userId="e8bbc57005478930" providerId="LiveId" clId="{DB16C312-8A3D-496C-81DA-4D84FF94DE21}" dt="2022-06-03T22:45:11.380" v="793" actId="207"/>
          <ac:spMkLst>
            <pc:docMk/>
            <pc:sldMk cId="3377854988" sldId="684"/>
            <ac:spMk id="3" creationId="{EE7053B4-A13A-C097-8B17-5A338EA9E7B3}"/>
          </ac:spMkLst>
        </pc:spChg>
      </pc:sldChg>
      <pc:sldChg chg="addSp modSp new mod">
        <pc:chgData name="Jack Cascione" userId="e8bbc57005478930" providerId="LiveId" clId="{DB16C312-8A3D-496C-81DA-4D84FF94DE21}" dt="2022-06-03T22:45:00.112" v="791" actId="207"/>
        <pc:sldMkLst>
          <pc:docMk/>
          <pc:sldMk cId="2910085287" sldId="685"/>
        </pc:sldMkLst>
        <pc:spChg chg="add mod">
          <ac:chgData name="Jack Cascione" userId="e8bbc57005478930" providerId="LiveId" clId="{DB16C312-8A3D-496C-81DA-4D84FF94DE21}" dt="2022-06-03T22:45:00.112" v="791" actId="207"/>
          <ac:spMkLst>
            <pc:docMk/>
            <pc:sldMk cId="2910085287" sldId="685"/>
            <ac:spMk id="3" creationId="{58D48127-2EB4-3E5A-9FAB-6E83C3AD1C5F}"/>
          </ac:spMkLst>
        </pc:spChg>
      </pc:sldChg>
      <pc:sldChg chg="addSp modSp new mod">
        <pc:chgData name="Jack Cascione" userId="e8bbc57005478930" providerId="LiveId" clId="{DB16C312-8A3D-496C-81DA-4D84FF94DE21}" dt="2022-06-03T22:44:49.938" v="790" actId="207"/>
        <pc:sldMkLst>
          <pc:docMk/>
          <pc:sldMk cId="3651882812" sldId="686"/>
        </pc:sldMkLst>
        <pc:spChg chg="add mod">
          <ac:chgData name="Jack Cascione" userId="e8bbc57005478930" providerId="LiveId" clId="{DB16C312-8A3D-496C-81DA-4D84FF94DE21}" dt="2022-06-03T22:44:49.938" v="790" actId="207"/>
          <ac:spMkLst>
            <pc:docMk/>
            <pc:sldMk cId="3651882812" sldId="686"/>
            <ac:spMk id="3" creationId="{0F9AE80A-A730-2979-F510-82BFDF8A7164}"/>
          </ac:spMkLst>
        </pc:spChg>
      </pc:sldChg>
      <pc:sldChg chg="addSp modSp new mod">
        <pc:chgData name="Jack Cascione" userId="e8bbc57005478930" providerId="LiveId" clId="{DB16C312-8A3D-496C-81DA-4D84FF94DE21}" dt="2022-06-03T22:44:39.384" v="789" actId="207"/>
        <pc:sldMkLst>
          <pc:docMk/>
          <pc:sldMk cId="2478334314" sldId="687"/>
        </pc:sldMkLst>
        <pc:spChg chg="add mod">
          <ac:chgData name="Jack Cascione" userId="e8bbc57005478930" providerId="LiveId" clId="{DB16C312-8A3D-496C-81DA-4D84FF94DE21}" dt="2022-06-03T22:44:39.384" v="789" actId="207"/>
          <ac:spMkLst>
            <pc:docMk/>
            <pc:sldMk cId="2478334314" sldId="687"/>
            <ac:spMk id="3" creationId="{16A487AB-A029-9891-46A4-9E40D93BA895}"/>
          </ac:spMkLst>
        </pc:spChg>
      </pc:sldChg>
      <pc:sldChg chg="addSp modSp new mod">
        <pc:chgData name="Jack Cascione" userId="e8bbc57005478930" providerId="LiveId" clId="{DB16C312-8A3D-496C-81DA-4D84FF94DE21}" dt="2022-06-03T22:40:17.324" v="751" actId="6549"/>
        <pc:sldMkLst>
          <pc:docMk/>
          <pc:sldMk cId="269479549" sldId="688"/>
        </pc:sldMkLst>
        <pc:spChg chg="add mod">
          <ac:chgData name="Jack Cascione" userId="e8bbc57005478930" providerId="LiveId" clId="{DB16C312-8A3D-496C-81DA-4D84FF94DE21}" dt="2022-06-03T22:40:17.324" v="751" actId="6549"/>
          <ac:spMkLst>
            <pc:docMk/>
            <pc:sldMk cId="269479549" sldId="688"/>
            <ac:spMk id="3" creationId="{BD3F8F28-B5B2-80EC-2E28-20734086887B}"/>
          </ac:spMkLst>
        </pc:spChg>
      </pc:sldChg>
      <pc:sldChg chg="addSp modSp new mod">
        <pc:chgData name="Jack Cascione" userId="e8bbc57005478930" providerId="LiveId" clId="{DB16C312-8A3D-496C-81DA-4D84FF94DE21}" dt="2022-06-03T22:45:31.725" v="794" actId="207"/>
        <pc:sldMkLst>
          <pc:docMk/>
          <pc:sldMk cId="2197406418" sldId="689"/>
        </pc:sldMkLst>
        <pc:spChg chg="add mod">
          <ac:chgData name="Jack Cascione" userId="e8bbc57005478930" providerId="LiveId" clId="{DB16C312-8A3D-496C-81DA-4D84FF94DE21}" dt="2022-06-03T22:45:31.725" v="794" actId="207"/>
          <ac:spMkLst>
            <pc:docMk/>
            <pc:sldMk cId="2197406418" sldId="689"/>
            <ac:spMk id="3" creationId="{AB93D03E-B907-E24B-AA36-7B35AD0F9903}"/>
          </ac:spMkLst>
        </pc:spChg>
      </pc:sldChg>
      <pc:sldChg chg="addSp modSp new mod">
        <pc:chgData name="Jack Cascione" userId="e8bbc57005478930" providerId="LiveId" clId="{DB16C312-8A3D-496C-81DA-4D84FF94DE21}" dt="2022-06-03T22:41:47.845" v="766" actId="207"/>
        <pc:sldMkLst>
          <pc:docMk/>
          <pc:sldMk cId="4274263661" sldId="690"/>
        </pc:sldMkLst>
        <pc:spChg chg="add mod">
          <ac:chgData name="Jack Cascione" userId="e8bbc57005478930" providerId="LiveId" clId="{DB16C312-8A3D-496C-81DA-4D84FF94DE21}" dt="2022-06-03T22:41:47.845" v="766" actId="207"/>
          <ac:spMkLst>
            <pc:docMk/>
            <pc:sldMk cId="4274263661" sldId="690"/>
            <ac:spMk id="3" creationId="{E8F9EEE6-96B7-DE70-4CEE-9CBD0399E304}"/>
          </ac:spMkLst>
        </pc:spChg>
      </pc:sldChg>
      <pc:sldChg chg="addSp modSp new mod">
        <pc:chgData name="Jack Cascione" userId="e8bbc57005478930" providerId="LiveId" clId="{DB16C312-8A3D-496C-81DA-4D84FF94DE21}" dt="2022-06-03T22:45:58.410" v="797" actId="1076"/>
        <pc:sldMkLst>
          <pc:docMk/>
          <pc:sldMk cId="1596824846" sldId="691"/>
        </pc:sldMkLst>
        <pc:spChg chg="add mod">
          <ac:chgData name="Jack Cascione" userId="e8bbc57005478930" providerId="LiveId" clId="{DB16C312-8A3D-496C-81DA-4D84FF94DE21}" dt="2022-06-03T22:45:58.410" v="797" actId="1076"/>
          <ac:spMkLst>
            <pc:docMk/>
            <pc:sldMk cId="1596824846" sldId="691"/>
            <ac:spMk id="3" creationId="{6AA7F296-5836-59FF-B27C-34E8C19BCEDC}"/>
          </ac:spMkLst>
        </pc:spChg>
      </pc:sldChg>
      <pc:sldChg chg="addSp delSp modSp new mod">
        <pc:chgData name="Jack Cascione" userId="e8bbc57005478930" providerId="LiveId" clId="{DB16C312-8A3D-496C-81DA-4D84FF94DE21}" dt="2022-06-03T22:43:10.948" v="780" actId="1076"/>
        <pc:sldMkLst>
          <pc:docMk/>
          <pc:sldMk cId="1778777453" sldId="692"/>
        </pc:sldMkLst>
        <pc:spChg chg="add del mod">
          <ac:chgData name="Jack Cascione" userId="e8bbc57005478930" providerId="LiveId" clId="{DB16C312-8A3D-496C-81DA-4D84FF94DE21}" dt="2022-06-03T14:12:25.115" v="373"/>
          <ac:spMkLst>
            <pc:docMk/>
            <pc:sldMk cId="1778777453" sldId="692"/>
            <ac:spMk id="3" creationId="{8432C1E9-7C78-681F-414B-4819FD09B0CB}"/>
          </ac:spMkLst>
        </pc:spChg>
        <pc:spChg chg="add mod">
          <ac:chgData name="Jack Cascione" userId="e8bbc57005478930" providerId="LiveId" clId="{DB16C312-8A3D-496C-81DA-4D84FF94DE21}" dt="2022-06-03T14:25:04.363" v="420" actId="1076"/>
          <ac:spMkLst>
            <pc:docMk/>
            <pc:sldMk cId="1778777453" sldId="692"/>
            <ac:spMk id="10" creationId="{2653819C-3DD9-01AB-4249-370E29E9AECB}"/>
          </ac:spMkLst>
        </pc:spChg>
        <pc:graphicFrameChg chg="add del mod">
          <ac:chgData name="Jack Cascione" userId="e8bbc57005478930" providerId="LiveId" clId="{DB16C312-8A3D-496C-81DA-4D84FF94DE21}" dt="2022-06-03T14:12:25.115" v="373"/>
          <ac:graphicFrameMkLst>
            <pc:docMk/>
            <pc:sldMk cId="1778777453" sldId="692"/>
            <ac:graphicFrameMk id="2" creationId="{97F2B279-1E2B-1F9B-F19A-E21F8E309A34}"/>
          </ac:graphicFrameMkLst>
        </pc:graphicFrameChg>
        <pc:graphicFrameChg chg="add del mod">
          <ac:chgData name="Jack Cascione" userId="e8bbc57005478930" providerId="LiveId" clId="{DB16C312-8A3D-496C-81DA-4D84FF94DE21}" dt="2022-06-03T14:13:33.867" v="381"/>
          <ac:graphicFrameMkLst>
            <pc:docMk/>
            <pc:sldMk cId="1778777453" sldId="692"/>
            <ac:graphicFrameMk id="5" creationId="{964DE697-3B38-19FE-1D53-5181AC149385}"/>
          </ac:graphicFrameMkLst>
        </pc:graphicFrameChg>
        <pc:graphicFrameChg chg="add del mod">
          <ac:chgData name="Jack Cascione" userId="e8bbc57005478930" providerId="LiveId" clId="{DB16C312-8A3D-496C-81DA-4D84FF94DE21}" dt="2022-06-03T14:20:53.778" v="383"/>
          <ac:graphicFrameMkLst>
            <pc:docMk/>
            <pc:sldMk cId="1778777453" sldId="692"/>
            <ac:graphicFrameMk id="6" creationId="{FD60A4AD-3EEB-A6E2-C495-250AB0440C2D}"/>
          </ac:graphicFrameMkLst>
        </pc:graphicFrameChg>
        <pc:graphicFrameChg chg="add del mod">
          <ac:chgData name="Jack Cascione" userId="e8bbc57005478930" providerId="LiveId" clId="{DB16C312-8A3D-496C-81DA-4D84FF94DE21}" dt="2022-06-03T14:22:11.865" v="399"/>
          <ac:graphicFrameMkLst>
            <pc:docMk/>
            <pc:sldMk cId="1778777453" sldId="692"/>
            <ac:graphicFrameMk id="7" creationId="{36033FDF-1A47-6AFD-67AA-AE2755C6CDBA}"/>
          </ac:graphicFrameMkLst>
        </pc:graphicFrameChg>
        <pc:graphicFrameChg chg="add mod">
          <ac:chgData name="Jack Cascione" userId="e8bbc57005478930" providerId="LiveId" clId="{DB16C312-8A3D-496C-81DA-4D84FF94DE21}" dt="2022-06-03T22:43:10.948" v="780" actId="1076"/>
          <ac:graphicFrameMkLst>
            <pc:docMk/>
            <pc:sldMk cId="1778777453" sldId="692"/>
            <ac:graphicFrameMk id="8" creationId="{E7B2D92B-F1E8-E748-BEF6-ADB5DB4BF03E}"/>
          </ac:graphicFrameMkLst>
        </pc:graphicFrameChg>
        <pc:picChg chg="add del mod">
          <ac:chgData name="Jack Cascione" userId="e8bbc57005478930" providerId="LiveId" clId="{DB16C312-8A3D-496C-81DA-4D84FF94DE21}" dt="2022-06-03T14:13:01.583" v="379"/>
          <ac:picMkLst>
            <pc:docMk/>
            <pc:sldMk cId="1778777453" sldId="692"/>
            <ac:picMk id="4" creationId="{47BE9C2D-DD7D-2F0A-1A15-B25EB8CFCC18}"/>
          </ac:picMkLst>
        </pc:picChg>
      </pc:sldChg>
      <pc:sldChg chg="addSp modSp new mod">
        <pc:chgData name="Jack Cascione" userId="e8bbc57005478930" providerId="LiveId" clId="{DB16C312-8A3D-496C-81DA-4D84FF94DE21}" dt="2022-06-03T22:46:07.758" v="798" actId="403"/>
        <pc:sldMkLst>
          <pc:docMk/>
          <pc:sldMk cId="726713053" sldId="693"/>
        </pc:sldMkLst>
        <pc:spChg chg="add mod">
          <ac:chgData name="Jack Cascione" userId="e8bbc57005478930" providerId="LiveId" clId="{DB16C312-8A3D-496C-81DA-4D84FF94DE21}" dt="2022-06-03T22:46:07.758" v="798" actId="403"/>
          <ac:spMkLst>
            <pc:docMk/>
            <pc:sldMk cId="726713053" sldId="693"/>
            <ac:spMk id="3" creationId="{7DBF8C36-2B22-E0BE-8074-B75CA5C21B2D}"/>
          </ac:spMkLst>
        </pc:spChg>
      </pc:sldChg>
      <pc:sldChg chg="addSp modSp new mod">
        <pc:chgData name="Jack Cascione" userId="e8bbc57005478930" providerId="LiveId" clId="{DB16C312-8A3D-496C-81DA-4D84FF94DE21}" dt="2022-06-03T22:48:19.360" v="815" actId="14100"/>
        <pc:sldMkLst>
          <pc:docMk/>
          <pc:sldMk cId="352067433" sldId="694"/>
        </pc:sldMkLst>
        <pc:spChg chg="add mod">
          <ac:chgData name="Jack Cascione" userId="e8bbc57005478930" providerId="LiveId" clId="{DB16C312-8A3D-496C-81DA-4D84FF94DE21}" dt="2022-06-03T22:48:19.360" v="815" actId="14100"/>
          <ac:spMkLst>
            <pc:docMk/>
            <pc:sldMk cId="352067433" sldId="694"/>
            <ac:spMk id="3" creationId="{E537165A-A6F7-FD61-5925-45FA28144DDE}"/>
          </ac:spMkLst>
        </pc:spChg>
      </pc:sldChg>
      <pc:sldChg chg="addSp modSp new mod">
        <pc:chgData name="Jack Cascione" userId="e8bbc57005478930" providerId="LiveId" clId="{DB16C312-8A3D-496C-81DA-4D84FF94DE21}" dt="2022-06-03T23:24:40.653" v="1003" actId="207"/>
        <pc:sldMkLst>
          <pc:docMk/>
          <pc:sldMk cId="531366627" sldId="695"/>
        </pc:sldMkLst>
        <pc:spChg chg="add mod">
          <ac:chgData name="Jack Cascione" userId="e8bbc57005478930" providerId="LiveId" clId="{DB16C312-8A3D-496C-81DA-4D84FF94DE21}" dt="2022-06-03T23:24:40.653" v="1003" actId="207"/>
          <ac:spMkLst>
            <pc:docMk/>
            <pc:sldMk cId="531366627" sldId="695"/>
            <ac:spMk id="3" creationId="{1087530D-0F24-039B-E7FD-36B7EEE94015}"/>
          </ac:spMkLst>
        </pc:spChg>
      </pc:sldChg>
      <pc:sldChg chg="addSp modSp new mod ord">
        <pc:chgData name="Jack Cascione" userId="e8bbc57005478930" providerId="LiveId" clId="{DB16C312-8A3D-496C-81DA-4D84FF94DE21}" dt="2022-06-03T22:49:01.724" v="817" actId="207"/>
        <pc:sldMkLst>
          <pc:docMk/>
          <pc:sldMk cId="998532211" sldId="696"/>
        </pc:sldMkLst>
        <pc:spChg chg="add mod">
          <ac:chgData name="Jack Cascione" userId="e8bbc57005478930" providerId="LiveId" clId="{DB16C312-8A3D-496C-81DA-4D84FF94DE21}" dt="2022-06-03T22:49:01.724" v="817" actId="207"/>
          <ac:spMkLst>
            <pc:docMk/>
            <pc:sldMk cId="998532211" sldId="696"/>
            <ac:spMk id="3" creationId="{36AFAAFA-B994-0D92-659A-D40326AF1A82}"/>
          </ac:spMkLst>
        </pc:spChg>
      </pc:sldChg>
      <pc:sldChg chg="addSp modSp new mod">
        <pc:chgData name="Jack Cascione" userId="e8bbc57005478930" providerId="LiveId" clId="{DB16C312-8A3D-496C-81DA-4D84FF94DE21}" dt="2022-06-03T22:50:59.974" v="842" actId="207"/>
        <pc:sldMkLst>
          <pc:docMk/>
          <pc:sldMk cId="3829672474" sldId="697"/>
        </pc:sldMkLst>
        <pc:spChg chg="add mod">
          <ac:chgData name="Jack Cascione" userId="e8bbc57005478930" providerId="LiveId" clId="{DB16C312-8A3D-496C-81DA-4D84FF94DE21}" dt="2022-06-03T22:50:59.974" v="842" actId="207"/>
          <ac:spMkLst>
            <pc:docMk/>
            <pc:sldMk cId="3829672474" sldId="697"/>
            <ac:spMk id="3" creationId="{F0ED4A4C-78FC-EE7A-360D-3CBB9F622405}"/>
          </ac:spMkLst>
        </pc:spChg>
      </pc:sldChg>
      <pc:sldChg chg="addSp modSp new mod">
        <pc:chgData name="Jack Cascione" userId="e8bbc57005478930" providerId="LiveId" clId="{DB16C312-8A3D-496C-81DA-4D84FF94DE21}" dt="2022-06-03T22:51:34.157" v="843" actId="207"/>
        <pc:sldMkLst>
          <pc:docMk/>
          <pc:sldMk cId="1864501314" sldId="698"/>
        </pc:sldMkLst>
        <pc:spChg chg="add mod">
          <ac:chgData name="Jack Cascione" userId="e8bbc57005478930" providerId="LiveId" clId="{DB16C312-8A3D-496C-81DA-4D84FF94DE21}" dt="2022-06-03T22:51:34.157" v="843" actId="207"/>
          <ac:spMkLst>
            <pc:docMk/>
            <pc:sldMk cId="1864501314" sldId="698"/>
            <ac:spMk id="3" creationId="{50F8295F-4E2F-1EA0-F5AB-214AA0E94A0C}"/>
          </ac:spMkLst>
        </pc:spChg>
      </pc:sldChg>
      <pc:sldChg chg="addSp modSp new mod">
        <pc:chgData name="Jack Cascione" userId="e8bbc57005478930" providerId="LiveId" clId="{DB16C312-8A3D-496C-81DA-4D84FF94DE21}" dt="2022-06-03T22:52:38.896" v="847" actId="207"/>
        <pc:sldMkLst>
          <pc:docMk/>
          <pc:sldMk cId="558220379" sldId="699"/>
        </pc:sldMkLst>
        <pc:spChg chg="add mod">
          <ac:chgData name="Jack Cascione" userId="e8bbc57005478930" providerId="LiveId" clId="{DB16C312-8A3D-496C-81DA-4D84FF94DE21}" dt="2022-06-03T22:52:38.896" v="847" actId="207"/>
          <ac:spMkLst>
            <pc:docMk/>
            <pc:sldMk cId="558220379" sldId="699"/>
            <ac:spMk id="3" creationId="{BB1A4D16-A45B-4765-3D88-00B1791B42B1}"/>
          </ac:spMkLst>
        </pc:spChg>
      </pc:sldChg>
      <pc:sldChg chg="addSp modSp new mod">
        <pc:chgData name="Jack Cascione" userId="e8bbc57005478930" providerId="LiveId" clId="{DB16C312-8A3D-496C-81DA-4D84FF94DE21}" dt="2022-06-03T23:26:02.902" v="1005" actId="207"/>
        <pc:sldMkLst>
          <pc:docMk/>
          <pc:sldMk cId="3974565815" sldId="700"/>
        </pc:sldMkLst>
        <pc:spChg chg="add mod">
          <ac:chgData name="Jack Cascione" userId="e8bbc57005478930" providerId="LiveId" clId="{DB16C312-8A3D-496C-81DA-4D84FF94DE21}" dt="2022-06-03T23:26:02.902" v="1005" actId="207"/>
          <ac:spMkLst>
            <pc:docMk/>
            <pc:sldMk cId="3974565815" sldId="700"/>
            <ac:spMk id="3" creationId="{9381D131-41BF-8E51-6446-1DF7D5CE97E6}"/>
          </ac:spMkLst>
        </pc:spChg>
      </pc:sldChg>
      <pc:sldChg chg="addSp modSp new mod">
        <pc:chgData name="Jack Cascione" userId="e8bbc57005478930" providerId="LiveId" clId="{DB16C312-8A3D-496C-81DA-4D84FF94DE21}" dt="2022-06-03T22:55:58.490" v="887" actId="207"/>
        <pc:sldMkLst>
          <pc:docMk/>
          <pc:sldMk cId="700231998" sldId="701"/>
        </pc:sldMkLst>
        <pc:spChg chg="add mod">
          <ac:chgData name="Jack Cascione" userId="e8bbc57005478930" providerId="LiveId" clId="{DB16C312-8A3D-496C-81DA-4D84FF94DE21}" dt="2022-06-03T22:55:58.490" v="887" actId="207"/>
          <ac:spMkLst>
            <pc:docMk/>
            <pc:sldMk cId="700231998" sldId="701"/>
            <ac:spMk id="3" creationId="{EF5B605F-67EE-00BF-BF6B-8CE9E399BF8C}"/>
          </ac:spMkLst>
        </pc:spChg>
      </pc:sldChg>
      <pc:sldChg chg="addSp modSp new mod">
        <pc:chgData name="Jack Cascione" userId="e8bbc57005478930" providerId="LiveId" clId="{DB16C312-8A3D-496C-81DA-4D84FF94DE21}" dt="2022-06-03T22:58:02.124" v="899" actId="207"/>
        <pc:sldMkLst>
          <pc:docMk/>
          <pc:sldMk cId="696432646" sldId="702"/>
        </pc:sldMkLst>
        <pc:spChg chg="add mod">
          <ac:chgData name="Jack Cascione" userId="e8bbc57005478930" providerId="LiveId" clId="{DB16C312-8A3D-496C-81DA-4D84FF94DE21}" dt="2022-06-03T22:58:02.124" v="899" actId="207"/>
          <ac:spMkLst>
            <pc:docMk/>
            <pc:sldMk cId="696432646" sldId="702"/>
            <ac:spMk id="3" creationId="{8E7A1261-45F6-CB13-DF70-F1E033B1A627}"/>
          </ac:spMkLst>
        </pc:spChg>
      </pc:sldChg>
      <pc:sldChg chg="addSp modSp new mod">
        <pc:chgData name="Jack Cascione" userId="e8bbc57005478930" providerId="LiveId" clId="{DB16C312-8A3D-496C-81DA-4D84FF94DE21}" dt="2022-06-03T23:04:51.971" v="972" actId="108"/>
        <pc:sldMkLst>
          <pc:docMk/>
          <pc:sldMk cId="1802615081" sldId="703"/>
        </pc:sldMkLst>
        <pc:spChg chg="add mod">
          <ac:chgData name="Jack Cascione" userId="e8bbc57005478930" providerId="LiveId" clId="{DB16C312-8A3D-496C-81DA-4D84FF94DE21}" dt="2022-06-03T23:04:51.971" v="972" actId="108"/>
          <ac:spMkLst>
            <pc:docMk/>
            <pc:sldMk cId="1802615081" sldId="703"/>
            <ac:spMk id="3" creationId="{3BD343E2-4BC8-5C5E-FF85-449A3DC9CF7A}"/>
          </ac:spMkLst>
        </pc:spChg>
      </pc:sldChg>
      <pc:sldChg chg="addSp modSp new mod">
        <pc:chgData name="Jack Cascione" userId="e8bbc57005478930" providerId="LiveId" clId="{DB16C312-8A3D-496C-81DA-4D84FF94DE21}" dt="2022-06-03T23:35:01.084" v="1263" actId="20577"/>
        <pc:sldMkLst>
          <pc:docMk/>
          <pc:sldMk cId="3059946341" sldId="704"/>
        </pc:sldMkLst>
        <pc:spChg chg="add mod">
          <ac:chgData name="Jack Cascione" userId="e8bbc57005478930" providerId="LiveId" clId="{DB16C312-8A3D-496C-81DA-4D84FF94DE21}" dt="2022-06-03T23:35:01.084" v="1263" actId="20577"/>
          <ac:spMkLst>
            <pc:docMk/>
            <pc:sldMk cId="3059946341" sldId="704"/>
            <ac:spMk id="3" creationId="{9D3C9EB3-D808-5D5F-45C8-D2CD874B911E}"/>
          </ac:spMkLst>
        </pc:spChg>
      </pc:sldChg>
      <pc:sldChg chg="addSp modSp new mod">
        <pc:chgData name="Jack Cascione" userId="e8bbc57005478930" providerId="LiveId" clId="{DB16C312-8A3D-496C-81DA-4D84FF94DE21}" dt="2022-06-04T04:30:30.043" v="2510" actId="6549"/>
        <pc:sldMkLst>
          <pc:docMk/>
          <pc:sldMk cId="3304706807" sldId="705"/>
        </pc:sldMkLst>
        <pc:spChg chg="add mod">
          <ac:chgData name="Jack Cascione" userId="e8bbc57005478930" providerId="LiveId" clId="{DB16C312-8A3D-496C-81DA-4D84FF94DE21}" dt="2022-06-04T04:30:30.043" v="2510" actId="6549"/>
          <ac:spMkLst>
            <pc:docMk/>
            <pc:sldMk cId="3304706807" sldId="705"/>
            <ac:spMk id="3" creationId="{87AA2BB4-2DB3-126B-152F-0F8CB284AA37}"/>
          </ac:spMkLst>
        </pc:spChg>
      </pc:sldChg>
      <pc:sldChg chg="new del">
        <pc:chgData name="Jack Cascione" userId="e8bbc57005478930" providerId="LiveId" clId="{DB16C312-8A3D-496C-81DA-4D84FF94DE21}" dt="2022-06-04T04:23:41.351" v="2128" actId="680"/>
        <pc:sldMkLst>
          <pc:docMk/>
          <pc:sldMk cId="1124606554" sldId="7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B4D65-0B23-46A4-84C8-2A94A0835438}" type="datetimeFigureOut">
              <a:rPr lang="en-US" smtClean="0"/>
              <a:t>6/3/2022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00D58-87EE-4447-A4B2-0C8722F69B69}" type="slidenum">
              <a:rPr lang="en-US" smtClean="0"/>
              <a:t>‹#›</a:t>
            </a:fld>
            <a:endParaRPr lang="en-US"/>
          </a:p>
        </p:txBody>
      </p:sp>
    </p:spTree>
    <p:extLst>
      <p:ext uri="{BB962C8B-B14F-4D97-AF65-F5344CB8AC3E}">
        <p14:creationId xmlns:p14="http://schemas.microsoft.com/office/powerpoint/2010/main" val="401645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9D7BF-06D7-48DF-BB3B-0A5A4E2065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565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3C43-5D07-4245-B14E-4D372184DF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F15783-FEB7-452F-BAA2-148BE1A3A7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8A2EAC-9B7D-4B84-9487-D882894D3250}"/>
              </a:ext>
            </a:extLst>
          </p:cNvPr>
          <p:cNvSpPr>
            <a:spLocks noGrp="1"/>
          </p:cNvSpPr>
          <p:nvPr>
            <p:ph type="dt" sz="half" idx="10"/>
          </p:nvPr>
        </p:nvSpPr>
        <p:spPr/>
        <p:txBody>
          <a:bodyPr/>
          <a:lstStyle/>
          <a:p>
            <a:fld id="{C19E12AE-130E-4A44-9CD4-C1131E4681FC}" type="datetimeFigureOut">
              <a:rPr lang="en-US" smtClean="0"/>
              <a:t>6/3/2022</a:t>
            </a:fld>
            <a:endParaRPr lang="en-US"/>
          </a:p>
        </p:txBody>
      </p:sp>
      <p:sp>
        <p:nvSpPr>
          <p:cNvPr id="5" name="Footer Placeholder 4">
            <a:extLst>
              <a:ext uri="{FF2B5EF4-FFF2-40B4-BE49-F238E27FC236}">
                <a16:creationId xmlns:a16="http://schemas.microsoft.com/office/drawing/2014/main" id="{D76CF22D-BC3B-4C65-8935-089FE8365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63F232-01D4-485B-B32D-2CE70AE08AB9}"/>
              </a:ext>
            </a:extLst>
          </p:cNvPr>
          <p:cNvSpPr>
            <a:spLocks noGrp="1"/>
          </p:cNvSpPr>
          <p:nvPr>
            <p:ph type="sldNum" sz="quarter" idx="12"/>
          </p:nvPr>
        </p:nvSpPr>
        <p:spPr/>
        <p:txBody>
          <a:bodyPr/>
          <a:lstStyle/>
          <a:p>
            <a:fld id="{9C5B83A0-BB42-4740-8D07-6ECC58DE729E}" type="slidenum">
              <a:rPr lang="en-US" smtClean="0"/>
              <a:t>‹#›</a:t>
            </a:fld>
            <a:endParaRPr lang="en-US"/>
          </a:p>
        </p:txBody>
      </p:sp>
    </p:spTree>
    <p:extLst>
      <p:ext uri="{BB962C8B-B14F-4D97-AF65-F5344CB8AC3E}">
        <p14:creationId xmlns:p14="http://schemas.microsoft.com/office/powerpoint/2010/main" val="3302553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8FFBD-49F2-4A71-859C-FDEB1B473B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394539-FC33-415F-8B37-8A5CF1DAAC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EEA8E4-BE4C-464B-8330-F99950C0D593}"/>
              </a:ext>
            </a:extLst>
          </p:cNvPr>
          <p:cNvSpPr>
            <a:spLocks noGrp="1"/>
          </p:cNvSpPr>
          <p:nvPr>
            <p:ph type="dt" sz="half" idx="10"/>
          </p:nvPr>
        </p:nvSpPr>
        <p:spPr/>
        <p:txBody>
          <a:bodyPr/>
          <a:lstStyle/>
          <a:p>
            <a:fld id="{C19E12AE-130E-4A44-9CD4-C1131E4681FC}" type="datetimeFigureOut">
              <a:rPr lang="en-US" smtClean="0"/>
              <a:t>6/3/2022</a:t>
            </a:fld>
            <a:endParaRPr lang="en-US"/>
          </a:p>
        </p:txBody>
      </p:sp>
      <p:sp>
        <p:nvSpPr>
          <p:cNvPr id="5" name="Footer Placeholder 4">
            <a:extLst>
              <a:ext uri="{FF2B5EF4-FFF2-40B4-BE49-F238E27FC236}">
                <a16:creationId xmlns:a16="http://schemas.microsoft.com/office/drawing/2014/main" id="{A25EDC65-9916-407D-B257-D646851EF6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79925-9DAE-4850-B72A-BFEE4A54F0E2}"/>
              </a:ext>
            </a:extLst>
          </p:cNvPr>
          <p:cNvSpPr>
            <a:spLocks noGrp="1"/>
          </p:cNvSpPr>
          <p:nvPr>
            <p:ph type="sldNum" sz="quarter" idx="12"/>
          </p:nvPr>
        </p:nvSpPr>
        <p:spPr/>
        <p:txBody>
          <a:bodyPr/>
          <a:lstStyle/>
          <a:p>
            <a:fld id="{9C5B83A0-BB42-4740-8D07-6ECC58DE729E}" type="slidenum">
              <a:rPr lang="en-US" smtClean="0"/>
              <a:t>‹#›</a:t>
            </a:fld>
            <a:endParaRPr lang="en-US"/>
          </a:p>
        </p:txBody>
      </p:sp>
    </p:spTree>
    <p:extLst>
      <p:ext uri="{BB962C8B-B14F-4D97-AF65-F5344CB8AC3E}">
        <p14:creationId xmlns:p14="http://schemas.microsoft.com/office/powerpoint/2010/main" val="198001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5F3D1-33A2-4F8D-AAA2-0679BBB494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D9FD29-BB1F-4E2D-9314-A9A157CF8E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48E753-0173-44DD-9EA2-AC803353300B}"/>
              </a:ext>
            </a:extLst>
          </p:cNvPr>
          <p:cNvSpPr>
            <a:spLocks noGrp="1"/>
          </p:cNvSpPr>
          <p:nvPr>
            <p:ph type="dt" sz="half" idx="10"/>
          </p:nvPr>
        </p:nvSpPr>
        <p:spPr/>
        <p:txBody>
          <a:bodyPr/>
          <a:lstStyle/>
          <a:p>
            <a:fld id="{C19E12AE-130E-4A44-9CD4-C1131E4681FC}" type="datetimeFigureOut">
              <a:rPr lang="en-US" smtClean="0"/>
              <a:t>6/3/2022</a:t>
            </a:fld>
            <a:endParaRPr lang="en-US"/>
          </a:p>
        </p:txBody>
      </p:sp>
      <p:sp>
        <p:nvSpPr>
          <p:cNvPr id="5" name="Footer Placeholder 4">
            <a:extLst>
              <a:ext uri="{FF2B5EF4-FFF2-40B4-BE49-F238E27FC236}">
                <a16:creationId xmlns:a16="http://schemas.microsoft.com/office/drawing/2014/main" id="{48A32CEA-FC94-4275-AA98-CB777BFEAB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62EBF-2BE4-4E77-B135-91AA4595B846}"/>
              </a:ext>
            </a:extLst>
          </p:cNvPr>
          <p:cNvSpPr>
            <a:spLocks noGrp="1"/>
          </p:cNvSpPr>
          <p:nvPr>
            <p:ph type="sldNum" sz="quarter" idx="12"/>
          </p:nvPr>
        </p:nvSpPr>
        <p:spPr/>
        <p:txBody>
          <a:bodyPr/>
          <a:lstStyle/>
          <a:p>
            <a:fld id="{9C5B83A0-BB42-4740-8D07-6ECC58DE729E}" type="slidenum">
              <a:rPr lang="en-US" smtClean="0"/>
              <a:t>‹#›</a:t>
            </a:fld>
            <a:endParaRPr lang="en-US"/>
          </a:p>
        </p:txBody>
      </p:sp>
    </p:spTree>
    <p:extLst>
      <p:ext uri="{BB962C8B-B14F-4D97-AF65-F5344CB8AC3E}">
        <p14:creationId xmlns:p14="http://schemas.microsoft.com/office/powerpoint/2010/main" val="284211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CCFA-5A8E-4928-8D08-8A671E51EF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742A5D-55AA-4874-8D51-06CE3DF9EF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833CFA-8E78-4EA4-8BD7-9B5EDA8F9465}"/>
              </a:ext>
            </a:extLst>
          </p:cNvPr>
          <p:cNvSpPr>
            <a:spLocks noGrp="1"/>
          </p:cNvSpPr>
          <p:nvPr>
            <p:ph type="dt" sz="half" idx="10"/>
          </p:nvPr>
        </p:nvSpPr>
        <p:spPr/>
        <p:txBody>
          <a:bodyPr/>
          <a:lstStyle/>
          <a:p>
            <a:fld id="{C19E12AE-130E-4A44-9CD4-C1131E4681FC}" type="datetimeFigureOut">
              <a:rPr lang="en-US" smtClean="0"/>
              <a:t>6/3/2022</a:t>
            </a:fld>
            <a:endParaRPr lang="en-US"/>
          </a:p>
        </p:txBody>
      </p:sp>
      <p:sp>
        <p:nvSpPr>
          <p:cNvPr id="5" name="Footer Placeholder 4">
            <a:extLst>
              <a:ext uri="{FF2B5EF4-FFF2-40B4-BE49-F238E27FC236}">
                <a16:creationId xmlns:a16="http://schemas.microsoft.com/office/drawing/2014/main" id="{D840B84B-5F27-4BDA-B5A9-6181B7F58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553E1-7310-4A0B-AB26-A4297B7E4485}"/>
              </a:ext>
            </a:extLst>
          </p:cNvPr>
          <p:cNvSpPr>
            <a:spLocks noGrp="1"/>
          </p:cNvSpPr>
          <p:nvPr>
            <p:ph type="sldNum" sz="quarter" idx="12"/>
          </p:nvPr>
        </p:nvSpPr>
        <p:spPr/>
        <p:txBody>
          <a:bodyPr/>
          <a:lstStyle/>
          <a:p>
            <a:fld id="{9C5B83A0-BB42-4740-8D07-6ECC58DE729E}" type="slidenum">
              <a:rPr lang="en-US" smtClean="0"/>
              <a:t>‹#›</a:t>
            </a:fld>
            <a:endParaRPr lang="en-US"/>
          </a:p>
        </p:txBody>
      </p:sp>
    </p:spTree>
    <p:extLst>
      <p:ext uri="{BB962C8B-B14F-4D97-AF65-F5344CB8AC3E}">
        <p14:creationId xmlns:p14="http://schemas.microsoft.com/office/powerpoint/2010/main" val="408669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09C3A-DC86-405A-8692-1D2285E6A6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6FB69C-FBD2-4E5A-93B0-83C58F12C6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74747F-FDFC-4D5B-9EE8-8C2AEC95D725}"/>
              </a:ext>
            </a:extLst>
          </p:cNvPr>
          <p:cNvSpPr>
            <a:spLocks noGrp="1"/>
          </p:cNvSpPr>
          <p:nvPr>
            <p:ph type="dt" sz="half" idx="10"/>
          </p:nvPr>
        </p:nvSpPr>
        <p:spPr/>
        <p:txBody>
          <a:bodyPr/>
          <a:lstStyle/>
          <a:p>
            <a:fld id="{C19E12AE-130E-4A44-9CD4-C1131E4681FC}" type="datetimeFigureOut">
              <a:rPr lang="en-US" smtClean="0"/>
              <a:t>6/3/2022</a:t>
            </a:fld>
            <a:endParaRPr lang="en-US"/>
          </a:p>
        </p:txBody>
      </p:sp>
      <p:sp>
        <p:nvSpPr>
          <p:cNvPr id="5" name="Footer Placeholder 4">
            <a:extLst>
              <a:ext uri="{FF2B5EF4-FFF2-40B4-BE49-F238E27FC236}">
                <a16:creationId xmlns:a16="http://schemas.microsoft.com/office/drawing/2014/main" id="{7CF1AB8D-FE83-4DF7-B365-7759D344C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D7927-5879-4F2F-A11D-EA42B5A04DAE}"/>
              </a:ext>
            </a:extLst>
          </p:cNvPr>
          <p:cNvSpPr>
            <a:spLocks noGrp="1"/>
          </p:cNvSpPr>
          <p:nvPr>
            <p:ph type="sldNum" sz="quarter" idx="12"/>
          </p:nvPr>
        </p:nvSpPr>
        <p:spPr/>
        <p:txBody>
          <a:bodyPr/>
          <a:lstStyle/>
          <a:p>
            <a:fld id="{9C5B83A0-BB42-4740-8D07-6ECC58DE729E}" type="slidenum">
              <a:rPr lang="en-US" smtClean="0"/>
              <a:t>‹#›</a:t>
            </a:fld>
            <a:endParaRPr lang="en-US"/>
          </a:p>
        </p:txBody>
      </p:sp>
    </p:spTree>
    <p:extLst>
      <p:ext uri="{BB962C8B-B14F-4D97-AF65-F5344CB8AC3E}">
        <p14:creationId xmlns:p14="http://schemas.microsoft.com/office/powerpoint/2010/main" val="79094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94FA-5015-4AE0-A729-1CF14387B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9C0F3B-C4A9-4989-B06B-86C6F9BE71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409F28-08E3-49E2-85E8-0BACFF7D7A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AEB3BE-B381-487F-B6A4-9FAE05ED74C3}"/>
              </a:ext>
            </a:extLst>
          </p:cNvPr>
          <p:cNvSpPr>
            <a:spLocks noGrp="1"/>
          </p:cNvSpPr>
          <p:nvPr>
            <p:ph type="dt" sz="half" idx="10"/>
          </p:nvPr>
        </p:nvSpPr>
        <p:spPr/>
        <p:txBody>
          <a:bodyPr/>
          <a:lstStyle/>
          <a:p>
            <a:fld id="{C19E12AE-130E-4A44-9CD4-C1131E4681FC}" type="datetimeFigureOut">
              <a:rPr lang="en-US" smtClean="0"/>
              <a:t>6/3/2022</a:t>
            </a:fld>
            <a:endParaRPr lang="en-US"/>
          </a:p>
        </p:txBody>
      </p:sp>
      <p:sp>
        <p:nvSpPr>
          <p:cNvPr id="6" name="Footer Placeholder 5">
            <a:extLst>
              <a:ext uri="{FF2B5EF4-FFF2-40B4-BE49-F238E27FC236}">
                <a16:creationId xmlns:a16="http://schemas.microsoft.com/office/drawing/2014/main" id="{FB12C76A-F3C9-480F-8E72-5F71E6626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60EEFB-4315-4487-9041-2BF8367D62AC}"/>
              </a:ext>
            </a:extLst>
          </p:cNvPr>
          <p:cNvSpPr>
            <a:spLocks noGrp="1"/>
          </p:cNvSpPr>
          <p:nvPr>
            <p:ph type="sldNum" sz="quarter" idx="12"/>
          </p:nvPr>
        </p:nvSpPr>
        <p:spPr/>
        <p:txBody>
          <a:bodyPr/>
          <a:lstStyle/>
          <a:p>
            <a:fld id="{9C5B83A0-BB42-4740-8D07-6ECC58DE729E}" type="slidenum">
              <a:rPr lang="en-US" smtClean="0"/>
              <a:t>‹#›</a:t>
            </a:fld>
            <a:endParaRPr lang="en-US"/>
          </a:p>
        </p:txBody>
      </p:sp>
    </p:spTree>
    <p:extLst>
      <p:ext uri="{BB962C8B-B14F-4D97-AF65-F5344CB8AC3E}">
        <p14:creationId xmlns:p14="http://schemas.microsoft.com/office/powerpoint/2010/main" val="217881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D145F-69B5-40C5-9AA1-1F4C967929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51F2EC-29D5-452E-B4E0-F87578DFEF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FD05F4-8273-4BD9-A0A1-0EDD2EF012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94419A-E2EA-48AF-BB4C-F9DE54F24F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C20E76-29AB-417B-AA38-9711CD08A1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B3FF73-7394-4F49-B383-5419A96A66EB}"/>
              </a:ext>
            </a:extLst>
          </p:cNvPr>
          <p:cNvSpPr>
            <a:spLocks noGrp="1"/>
          </p:cNvSpPr>
          <p:nvPr>
            <p:ph type="dt" sz="half" idx="10"/>
          </p:nvPr>
        </p:nvSpPr>
        <p:spPr/>
        <p:txBody>
          <a:bodyPr/>
          <a:lstStyle/>
          <a:p>
            <a:fld id="{C19E12AE-130E-4A44-9CD4-C1131E4681FC}" type="datetimeFigureOut">
              <a:rPr lang="en-US" smtClean="0"/>
              <a:t>6/3/2022</a:t>
            </a:fld>
            <a:endParaRPr lang="en-US"/>
          </a:p>
        </p:txBody>
      </p:sp>
      <p:sp>
        <p:nvSpPr>
          <p:cNvPr id="8" name="Footer Placeholder 7">
            <a:extLst>
              <a:ext uri="{FF2B5EF4-FFF2-40B4-BE49-F238E27FC236}">
                <a16:creationId xmlns:a16="http://schemas.microsoft.com/office/drawing/2014/main" id="{3C454B58-F6A6-4E1E-BD70-15784365E1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CB1E1E-7E03-4552-B1E3-F3745097FC87}"/>
              </a:ext>
            </a:extLst>
          </p:cNvPr>
          <p:cNvSpPr>
            <a:spLocks noGrp="1"/>
          </p:cNvSpPr>
          <p:nvPr>
            <p:ph type="sldNum" sz="quarter" idx="12"/>
          </p:nvPr>
        </p:nvSpPr>
        <p:spPr/>
        <p:txBody>
          <a:bodyPr/>
          <a:lstStyle/>
          <a:p>
            <a:fld id="{9C5B83A0-BB42-4740-8D07-6ECC58DE729E}" type="slidenum">
              <a:rPr lang="en-US" smtClean="0"/>
              <a:t>‹#›</a:t>
            </a:fld>
            <a:endParaRPr lang="en-US"/>
          </a:p>
        </p:txBody>
      </p:sp>
    </p:spTree>
    <p:extLst>
      <p:ext uri="{BB962C8B-B14F-4D97-AF65-F5344CB8AC3E}">
        <p14:creationId xmlns:p14="http://schemas.microsoft.com/office/powerpoint/2010/main" val="425889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A530C-8CF2-4990-B53F-C2314BBC30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A4D5BB-8072-4012-8C11-8254FC07B23D}"/>
              </a:ext>
            </a:extLst>
          </p:cNvPr>
          <p:cNvSpPr>
            <a:spLocks noGrp="1"/>
          </p:cNvSpPr>
          <p:nvPr>
            <p:ph type="dt" sz="half" idx="10"/>
          </p:nvPr>
        </p:nvSpPr>
        <p:spPr/>
        <p:txBody>
          <a:bodyPr/>
          <a:lstStyle/>
          <a:p>
            <a:fld id="{C19E12AE-130E-4A44-9CD4-C1131E4681FC}" type="datetimeFigureOut">
              <a:rPr lang="en-US" smtClean="0"/>
              <a:t>6/3/2022</a:t>
            </a:fld>
            <a:endParaRPr lang="en-US"/>
          </a:p>
        </p:txBody>
      </p:sp>
      <p:sp>
        <p:nvSpPr>
          <p:cNvPr id="4" name="Footer Placeholder 3">
            <a:extLst>
              <a:ext uri="{FF2B5EF4-FFF2-40B4-BE49-F238E27FC236}">
                <a16:creationId xmlns:a16="http://schemas.microsoft.com/office/drawing/2014/main" id="{A386E8A4-112B-481A-B75B-11F54800D6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E539B6-792F-42C7-90D7-3F7CB4D18E5E}"/>
              </a:ext>
            </a:extLst>
          </p:cNvPr>
          <p:cNvSpPr>
            <a:spLocks noGrp="1"/>
          </p:cNvSpPr>
          <p:nvPr>
            <p:ph type="sldNum" sz="quarter" idx="12"/>
          </p:nvPr>
        </p:nvSpPr>
        <p:spPr/>
        <p:txBody>
          <a:bodyPr/>
          <a:lstStyle/>
          <a:p>
            <a:fld id="{9C5B83A0-BB42-4740-8D07-6ECC58DE729E}" type="slidenum">
              <a:rPr lang="en-US" smtClean="0"/>
              <a:t>‹#›</a:t>
            </a:fld>
            <a:endParaRPr lang="en-US"/>
          </a:p>
        </p:txBody>
      </p:sp>
    </p:spTree>
    <p:extLst>
      <p:ext uri="{BB962C8B-B14F-4D97-AF65-F5344CB8AC3E}">
        <p14:creationId xmlns:p14="http://schemas.microsoft.com/office/powerpoint/2010/main" val="251233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E54E78-D28B-44F4-B869-A024F13E2845}"/>
              </a:ext>
            </a:extLst>
          </p:cNvPr>
          <p:cNvSpPr>
            <a:spLocks noGrp="1"/>
          </p:cNvSpPr>
          <p:nvPr>
            <p:ph type="dt" sz="half" idx="10"/>
          </p:nvPr>
        </p:nvSpPr>
        <p:spPr/>
        <p:txBody>
          <a:bodyPr/>
          <a:lstStyle/>
          <a:p>
            <a:fld id="{C19E12AE-130E-4A44-9CD4-C1131E4681FC}" type="datetimeFigureOut">
              <a:rPr lang="en-US" smtClean="0"/>
              <a:t>6/3/2022</a:t>
            </a:fld>
            <a:endParaRPr lang="en-US"/>
          </a:p>
        </p:txBody>
      </p:sp>
      <p:sp>
        <p:nvSpPr>
          <p:cNvPr id="3" name="Footer Placeholder 2">
            <a:extLst>
              <a:ext uri="{FF2B5EF4-FFF2-40B4-BE49-F238E27FC236}">
                <a16:creationId xmlns:a16="http://schemas.microsoft.com/office/drawing/2014/main" id="{C828D95D-7BDF-4BFF-9FC8-D9BF8A12AE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337C73-3209-498D-BBD7-25B6DD30B9D8}"/>
              </a:ext>
            </a:extLst>
          </p:cNvPr>
          <p:cNvSpPr>
            <a:spLocks noGrp="1"/>
          </p:cNvSpPr>
          <p:nvPr>
            <p:ph type="sldNum" sz="quarter" idx="12"/>
          </p:nvPr>
        </p:nvSpPr>
        <p:spPr/>
        <p:txBody>
          <a:bodyPr/>
          <a:lstStyle/>
          <a:p>
            <a:fld id="{9C5B83A0-BB42-4740-8D07-6ECC58DE729E}" type="slidenum">
              <a:rPr lang="en-US" smtClean="0"/>
              <a:t>‹#›</a:t>
            </a:fld>
            <a:endParaRPr lang="en-US"/>
          </a:p>
        </p:txBody>
      </p:sp>
    </p:spTree>
    <p:extLst>
      <p:ext uri="{BB962C8B-B14F-4D97-AF65-F5344CB8AC3E}">
        <p14:creationId xmlns:p14="http://schemas.microsoft.com/office/powerpoint/2010/main" val="273996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3103D-73AF-442B-B0BF-24863F45E6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95DC26-B348-4D08-8526-F0A41182F7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629EC-8126-46FA-9F34-9CB9D3EAA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20DA87-1EB3-4ADC-A85C-C4C8505D9CCA}"/>
              </a:ext>
            </a:extLst>
          </p:cNvPr>
          <p:cNvSpPr>
            <a:spLocks noGrp="1"/>
          </p:cNvSpPr>
          <p:nvPr>
            <p:ph type="dt" sz="half" idx="10"/>
          </p:nvPr>
        </p:nvSpPr>
        <p:spPr/>
        <p:txBody>
          <a:bodyPr/>
          <a:lstStyle/>
          <a:p>
            <a:fld id="{C19E12AE-130E-4A44-9CD4-C1131E4681FC}" type="datetimeFigureOut">
              <a:rPr lang="en-US" smtClean="0"/>
              <a:t>6/3/2022</a:t>
            </a:fld>
            <a:endParaRPr lang="en-US"/>
          </a:p>
        </p:txBody>
      </p:sp>
      <p:sp>
        <p:nvSpPr>
          <p:cNvPr id="6" name="Footer Placeholder 5">
            <a:extLst>
              <a:ext uri="{FF2B5EF4-FFF2-40B4-BE49-F238E27FC236}">
                <a16:creationId xmlns:a16="http://schemas.microsoft.com/office/drawing/2014/main" id="{400F768C-FF8F-42F2-8171-711EA10715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CB060D-BEB5-4241-8D63-3536582E5A88}"/>
              </a:ext>
            </a:extLst>
          </p:cNvPr>
          <p:cNvSpPr>
            <a:spLocks noGrp="1"/>
          </p:cNvSpPr>
          <p:nvPr>
            <p:ph type="sldNum" sz="quarter" idx="12"/>
          </p:nvPr>
        </p:nvSpPr>
        <p:spPr/>
        <p:txBody>
          <a:bodyPr/>
          <a:lstStyle/>
          <a:p>
            <a:fld id="{9C5B83A0-BB42-4740-8D07-6ECC58DE729E}" type="slidenum">
              <a:rPr lang="en-US" smtClean="0"/>
              <a:t>‹#›</a:t>
            </a:fld>
            <a:endParaRPr lang="en-US"/>
          </a:p>
        </p:txBody>
      </p:sp>
    </p:spTree>
    <p:extLst>
      <p:ext uri="{BB962C8B-B14F-4D97-AF65-F5344CB8AC3E}">
        <p14:creationId xmlns:p14="http://schemas.microsoft.com/office/powerpoint/2010/main" val="389236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531FD-4B8C-486D-8F57-7129937B2F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DEDA36-FCD3-4A6E-9800-E1A3611697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7C01F7-5841-4F06-82E1-FDFF7F930B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B9CFC-BCD0-4186-9EC6-B2F46160B66A}"/>
              </a:ext>
            </a:extLst>
          </p:cNvPr>
          <p:cNvSpPr>
            <a:spLocks noGrp="1"/>
          </p:cNvSpPr>
          <p:nvPr>
            <p:ph type="dt" sz="half" idx="10"/>
          </p:nvPr>
        </p:nvSpPr>
        <p:spPr/>
        <p:txBody>
          <a:bodyPr/>
          <a:lstStyle/>
          <a:p>
            <a:fld id="{C19E12AE-130E-4A44-9CD4-C1131E4681FC}" type="datetimeFigureOut">
              <a:rPr lang="en-US" smtClean="0"/>
              <a:t>6/3/2022</a:t>
            </a:fld>
            <a:endParaRPr lang="en-US"/>
          </a:p>
        </p:txBody>
      </p:sp>
      <p:sp>
        <p:nvSpPr>
          <p:cNvPr id="6" name="Footer Placeholder 5">
            <a:extLst>
              <a:ext uri="{FF2B5EF4-FFF2-40B4-BE49-F238E27FC236}">
                <a16:creationId xmlns:a16="http://schemas.microsoft.com/office/drawing/2014/main" id="{A01ADCD0-7DD8-4D8E-9C3F-6E22368BFF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43A8A9-91E3-4F4E-87E5-B0B577348A5C}"/>
              </a:ext>
            </a:extLst>
          </p:cNvPr>
          <p:cNvSpPr>
            <a:spLocks noGrp="1"/>
          </p:cNvSpPr>
          <p:nvPr>
            <p:ph type="sldNum" sz="quarter" idx="12"/>
          </p:nvPr>
        </p:nvSpPr>
        <p:spPr/>
        <p:txBody>
          <a:bodyPr/>
          <a:lstStyle/>
          <a:p>
            <a:fld id="{9C5B83A0-BB42-4740-8D07-6ECC58DE729E}" type="slidenum">
              <a:rPr lang="en-US" smtClean="0"/>
              <a:t>‹#›</a:t>
            </a:fld>
            <a:endParaRPr lang="en-US"/>
          </a:p>
        </p:txBody>
      </p:sp>
    </p:spTree>
    <p:extLst>
      <p:ext uri="{BB962C8B-B14F-4D97-AF65-F5344CB8AC3E}">
        <p14:creationId xmlns:p14="http://schemas.microsoft.com/office/powerpoint/2010/main" val="1292328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F2D029-6185-4ADB-A4C2-06D7D4ED6B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F9E60F-C4CD-40B8-9471-682F012273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DBEB2-E779-47AD-B764-8CBD5BD52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E12AE-130E-4A44-9CD4-C1131E4681FC}" type="datetimeFigureOut">
              <a:rPr lang="en-US" smtClean="0"/>
              <a:t>6/3/2022</a:t>
            </a:fld>
            <a:endParaRPr lang="en-US"/>
          </a:p>
        </p:txBody>
      </p:sp>
      <p:sp>
        <p:nvSpPr>
          <p:cNvPr id="5" name="Footer Placeholder 4">
            <a:extLst>
              <a:ext uri="{FF2B5EF4-FFF2-40B4-BE49-F238E27FC236}">
                <a16:creationId xmlns:a16="http://schemas.microsoft.com/office/drawing/2014/main" id="{B407CF82-DEB9-4384-BD61-E1D2BCECEE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D9D09B-7F13-4475-8526-93FC28A096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B83A0-BB42-4740-8D07-6ECC58DE729E}" type="slidenum">
              <a:rPr lang="en-US" smtClean="0"/>
              <a:t>‹#›</a:t>
            </a:fld>
            <a:endParaRPr lang="en-US"/>
          </a:p>
        </p:txBody>
      </p:sp>
    </p:spTree>
    <p:extLst>
      <p:ext uri="{BB962C8B-B14F-4D97-AF65-F5344CB8AC3E}">
        <p14:creationId xmlns:p14="http://schemas.microsoft.com/office/powerpoint/2010/main" val="3766752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umc.org/en/content/our-christian-roots-the-bible"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huffpost.com/author/michael-zimmerman" TargetMode="External"/><Relationship Id="rId2" Type="http://schemas.openxmlformats.org/officeDocument/2006/relationships/hyperlink" Target="http://www.evolutionweekend.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stlukesway.org/uploads/1/1/5/3/115373153/bishop_meeting.mp3" TargetMode="External"/><Relationship Id="rId2" Type="http://schemas.openxmlformats.org/officeDocument/2006/relationships/hyperlink" Target="https://www.exposingtheelca.com/exposed-blog/elca-belief-about-the-bible-and-inerrancy"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religionnews.com/2014/10/27/pope-francis-evolution-inconsistent-notion-creation/" TargetMode="External"/><Relationship Id="rId2" Type="http://schemas.openxmlformats.org/officeDocument/2006/relationships/hyperlink" Target="https://www.washingtonpost.com/people/ishaan-tharoor/"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lutheranhour.org/sermon.asp?articleid=37147"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forwardinchrist.net/a-heart-captured-by-the-gospel-2/"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redeemerpress.org/"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1.docx"/><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353" y="949937"/>
            <a:ext cx="3971750" cy="515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6465" y="1912550"/>
            <a:ext cx="4798177" cy="399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5062BBD-9F42-04AE-D08A-23491D402928}"/>
              </a:ext>
            </a:extLst>
          </p:cNvPr>
          <p:cNvSpPr txBox="1"/>
          <p:nvPr/>
        </p:nvSpPr>
        <p:spPr>
          <a:xfrm>
            <a:off x="5024846" y="233152"/>
            <a:ext cx="6096000" cy="523220"/>
          </a:xfrm>
          <a:prstGeom prst="rect">
            <a:avLst/>
          </a:prstGeom>
          <a:noFill/>
        </p:spPr>
        <p:txBody>
          <a:bodyPr wrap="square">
            <a:spAutoFit/>
          </a:bodyPr>
          <a:lstStyle/>
          <a:p>
            <a:r>
              <a:rPr lang="en-US" sz="2800" b="1" dirty="0">
                <a:solidFill>
                  <a:srgbClr val="000000"/>
                </a:solidFill>
                <a:latin typeface="Times New Roman" panose="02020603050405020304" pitchFamily="18" charset="0"/>
                <a:ea typeface="Times New Roman" panose="02020603050405020304" pitchFamily="18" charset="0"/>
              </a:rPr>
              <a:t>1987 First Edition </a:t>
            </a:r>
            <a:endParaRPr lang="en-US" sz="2800" b="1" dirty="0"/>
          </a:p>
        </p:txBody>
      </p:sp>
    </p:spTree>
    <p:extLst>
      <p:ext uri="{BB962C8B-B14F-4D97-AF65-F5344CB8AC3E}">
        <p14:creationId xmlns:p14="http://schemas.microsoft.com/office/powerpoint/2010/main" val="18794407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09D21-730E-4C9C-9D84-9298CF7C7A5B}"/>
              </a:ext>
            </a:extLst>
          </p:cNvPr>
          <p:cNvSpPr/>
          <p:nvPr/>
        </p:nvSpPr>
        <p:spPr>
          <a:xfrm>
            <a:off x="457614" y="1373576"/>
            <a:ext cx="10618573" cy="3757760"/>
          </a:xfrm>
          <a:prstGeom prst="rect">
            <a:avLst/>
          </a:prstGeom>
        </p:spPr>
        <p:txBody>
          <a:bodyPr wrap="square">
            <a:spAutoFit/>
          </a:bodyPr>
          <a:lstStyle/>
          <a:p>
            <a:pPr>
              <a:lnSpc>
                <a:spcPct val="107000"/>
              </a:lnSpc>
            </a:pP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 Episcopal Church accepts the empirical findings of biology and does not consider the discovery of evolution to be in conflict with its understanding of Holy Scripture in light of reason.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 1982, the Episcopal Church passed a resolution to “affirm its belief in the glorious ability of God to create in any manner, and in this affirmation reject the rigid dogmatism of the ‘Creationist’ movement.” </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 church has also expressed skepticism toward the intelligent design movement.  Wikipedia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824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FFEFE4-2FAF-42A0-AD3F-ED3B3A0E9491}"/>
              </a:ext>
            </a:extLst>
          </p:cNvPr>
          <p:cNvSpPr/>
          <p:nvPr/>
        </p:nvSpPr>
        <p:spPr>
          <a:xfrm>
            <a:off x="1804087" y="1565189"/>
            <a:ext cx="7702378" cy="3296287"/>
          </a:xfrm>
          <a:prstGeom prst="rect">
            <a:avLst/>
          </a:prstGeom>
        </p:spPr>
        <p:txBody>
          <a:bodyPr wrap="square">
            <a:spAutoFit/>
          </a:bodyPr>
          <a:lstStyle/>
          <a:p>
            <a:pPr>
              <a:lnSpc>
                <a:spcPct val="107000"/>
              </a:lnSpc>
            </a:pPr>
            <a:r>
              <a:rPr lang="en-US" sz="2800" dirty="0">
                <a:solidFill>
                  <a:srgbClr val="202124"/>
                </a:solidFill>
                <a:latin typeface="Arial" panose="020B0604020202020204" pitchFamily="34" charset="0"/>
                <a:ea typeface="Calibri" panose="020F0502020204030204" pitchFamily="34" charset="0"/>
                <a:cs typeface="Times New Roman" panose="02020603050405020304" pitchFamily="18" charset="0"/>
              </a:rPr>
              <a:t>The United Methodist Church affirms a Creator God and supports the scientific study of evolution. </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We recognize science as a legitimate interpretation of God's natural world. </a:t>
            </a:r>
            <a:r>
              <a:rPr lang="en-US" sz="2800" dirty="0">
                <a:solidFill>
                  <a:srgbClr val="202124"/>
                </a:solidFill>
                <a:latin typeface="Arial" panose="020B0604020202020204" pitchFamily="34" charset="0"/>
                <a:ea typeface="Calibri" panose="020F0502020204030204" pitchFamily="34" charset="0"/>
                <a:cs typeface="Times New Roman" panose="02020603050405020304" pitchFamily="18" charset="0"/>
              </a:rPr>
              <a:t>We affirm the validity of the claims of science in describing the natural world and in determining what is scientific.</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818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4FEEFC-8973-4F7E-A1C4-560DE0F9B87D}"/>
              </a:ext>
            </a:extLst>
          </p:cNvPr>
          <p:cNvSpPr/>
          <p:nvPr/>
        </p:nvSpPr>
        <p:spPr>
          <a:xfrm>
            <a:off x="1112108" y="1416908"/>
            <a:ext cx="10610335" cy="3439147"/>
          </a:xfrm>
          <a:prstGeom prst="rect">
            <a:avLst/>
          </a:prstGeom>
        </p:spPr>
        <p:txBody>
          <a:bodyPr wrap="square">
            <a:spAutoFit/>
          </a:bodyPr>
          <a:lstStyle/>
          <a:p>
            <a:pPr>
              <a:lnSpc>
                <a:spcPct val="107000"/>
              </a:lnSpc>
              <a:spcAft>
                <a:spcPts val="600"/>
              </a:spcAft>
            </a:pPr>
            <a:r>
              <a:rPr lang="en-US" sz="4000" kern="1800" dirty="0">
                <a:solidFill>
                  <a:srgbClr val="1F2021"/>
                </a:solidFill>
                <a:latin typeface="Arial" panose="020B0604020202020204" pitchFamily="34" charset="0"/>
                <a:ea typeface="Times New Roman" panose="02020603050405020304" pitchFamily="18" charset="0"/>
                <a:cs typeface="Times New Roman" panose="02020603050405020304" pitchFamily="18" charset="0"/>
              </a:rPr>
              <a:t>It’s time for people of faith to accept evolution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solidFill>
                  <a:srgbClr val="1F2021"/>
                </a:solidFill>
                <a:latin typeface="Arial" panose="020B0604020202020204" pitchFamily="34" charset="0"/>
                <a:ea typeface="Times New Roman" panose="02020603050405020304" pitchFamily="18" charset="0"/>
                <a:cs typeface="Times New Roman" panose="02020603050405020304" pitchFamily="18" charset="0"/>
              </a:rPr>
              <a:t>A UMNS Commentary By Al </a:t>
            </a:r>
            <a:r>
              <a:rPr lang="en-US" sz="2000" dirty="0" err="1">
                <a:solidFill>
                  <a:srgbClr val="1F2021"/>
                </a:solidFill>
                <a:latin typeface="Arial" panose="020B0604020202020204" pitchFamily="34" charset="0"/>
                <a:ea typeface="Times New Roman" panose="02020603050405020304" pitchFamily="18" charset="0"/>
                <a:cs typeface="Times New Roman" panose="02020603050405020304" pitchFamily="18" charset="0"/>
              </a:rPr>
              <a:t>Kuelling</a:t>
            </a:r>
            <a:r>
              <a:rPr lang="en-US" sz="2000" dirty="0">
                <a:solidFill>
                  <a:srgbClr val="1F2021"/>
                </a:solidFill>
                <a:latin typeface="Arial" panose="020B0604020202020204" pitchFamily="34" charset="0"/>
                <a:ea typeface="Times New Roman" panose="02020603050405020304" pitchFamily="18" charset="0"/>
                <a:cs typeface="Times New Roman" panose="02020603050405020304" pitchFamily="18" charset="0"/>
              </a:rPr>
              <a:t>*2:00 P.M. EST May 25, 2011</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It is time for The United Methodist Church to overcome its qualms about evolution </a:t>
            </a:r>
            <a:r>
              <a:rPr lang="en-US" sz="2800" dirty="0">
                <a:solidFill>
                  <a:srgbClr val="1F2021"/>
                </a:solidFill>
                <a:latin typeface="Arial" panose="020B0604020202020204" pitchFamily="34" charset="0"/>
                <a:ea typeface="Calibri" panose="020F0502020204030204" pitchFamily="34" charset="0"/>
                <a:cs typeface="Times New Roman" panose="02020603050405020304" pitchFamily="18" charset="0"/>
              </a:rPr>
              <a:t>for the sake of our children, each other and the future of society to work together in accepting the findings of science. Together we need to correct the misconceptions and discard the myths.”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637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BB1335-1007-4E6F-B9C6-E263744E6DF6}"/>
              </a:ext>
            </a:extLst>
          </p:cNvPr>
          <p:cNvSpPr/>
          <p:nvPr/>
        </p:nvSpPr>
        <p:spPr>
          <a:xfrm>
            <a:off x="1054442" y="1853514"/>
            <a:ext cx="10445579" cy="2835263"/>
          </a:xfrm>
          <a:prstGeom prst="rect">
            <a:avLst/>
          </a:prstGeom>
        </p:spPr>
        <p:txBody>
          <a:bodyPr wrap="square">
            <a:spAutoFit/>
          </a:bodyPr>
          <a:lstStyle/>
          <a:p>
            <a:pPr>
              <a:lnSpc>
                <a:spcPct val="107000"/>
              </a:lnSpc>
            </a:pP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United Methodist Church</a:t>
            </a:r>
          </a:p>
          <a:p>
            <a:pPr>
              <a:lnSpc>
                <a:spcPct val="107000"/>
              </a:lnSpc>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 Israel, the Book of Deuteronomy was adopted as the Word of God about 621 B.C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The Torah, or Law (the first five books of the Hebrew Bible), assumed authority around 400 B.C.; the Prophets about 200 B.C.; and the Writings about 100 B.C.</a:t>
            </a:r>
          </a:p>
          <a:p>
            <a:pPr>
              <a:lnSpc>
                <a:spcPct val="107000"/>
              </a:lnSpc>
            </a:pP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8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
              </a:rPr>
              <a:t>https://www.umc.org/en/content/our-christian-roots-the-bible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5815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D5B26C-8F5C-4DC1-BA61-FDB295F62801}"/>
              </a:ext>
            </a:extLst>
          </p:cNvPr>
          <p:cNvSpPr/>
          <p:nvPr/>
        </p:nvSpPr>
        <p:spPr>
          <a:xfrm>
            <a:off x="930876" y="1103871"/>
            <a:ext cx="10363200" cy="5117555"/>
          </a:xfrm>
          <a:prstGeom prst="rect">
            <a:avLst/>
          </a:prstGeom>
        </p:spPr>
        <p:txBody>
          <a:bodyPr wrap="square">
            <a:spAutoFit/>
          </a:bodyPr>
          <a:lstStyle/>
          <a:p>
            <a:pPr>
              <a:lnSpc>
                <a:spcPct val="107000"/>
              </a:lnSpc>
            </a:pPr>
            <a:r>
              <a:rPr lang="en-US" sz="2800" b="1" dirty="0">
                <a:solidFill>
                  <a:srgbClr val="FF0000"/>
                </a:solidFill>
                <a:latin typeface="ProximaNova"/>
                <a:ea typeface="Calibri" panose="020F0502020204030204" pitchFamily="34" charset="0"/>
                <a:cs typeface="Times New Roman" panose="02020603050405020304" pitchFamily="18" charset="0"/>
              </a:rPr>
              <a:t>The Clergy Letter Project is comprised of more than 17,329 clergy members and scientists who recognize that the teaching of evolution need not threaten deeply held religious beliefs. </a:t>
            </a:r>
            <a:r>
              <a:rPr lang="en-US" sz="2800" dirty="0">
                <a:solidFill>
                  <a:srgbClr val="000000"/>
                </a:solidFill>
                <a:latin typeface="ProximaNova"/>
                <a:ea typeface="Calibri" panose="020F0502020204030204" pitchFamily="34" charset="0"/>
                <a:cs typeface="Times New Roman" panose="02020603050405020304" pitchFamily="18" charset="0"/>
              </a:rPr>
              <a:t>The concept of Evolution Sunday arises from The Clergy Letter Project's celebration of </a:t>
            </a:r>
            <a:r>
              <a:rPr lang="en-US" sz="2800" u="sng" dirty="0">
                <a:solidFill>
                  <a:srgbClr val="005AFF"/>
                </a:solidFill>
                <a:latin typeface="ProximaNova"/>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Evolution Weekend</a:t>
            </a:r>
            <a:r>
              <a:rPr lang="en-US" sz="2800" dirty="0">
                <a:solidFill>
                  <a:srgbClr val="000000"/>
                </a:solidFill>
                <a:latin typeface="ProximaNova"/>
                <a:ea typeface="Calibri" panose="020F0502020204030204" pitchFamily="34" charset="0"/>
                <a:cs typeface="Times New Roman" panose="02020603050405020304" pitchFamily="18" charset="0"/>
              </a:rPr>
              <a:t> each year. On the Sunday closest to the anniversary of Charles Darwin's birthday congregations representing a multitude of faiths from all over the world explore the compatibility of religion and science. </a:t>
            </a:r>
            <a:r>
              <a:rPr lang="en-US" sz="2000" b="1" dirty="0">
                <a:solidFill>
                  <a:srgbClr val="444444"/>
                </a:solidFill>
                <a:latin typeface="ProximaNova"/>
                <a:ea typeface="Times New Roman" panose="02020603050405020304" pitchFamily="18" charset="0"/>
                <a:cs typeface="Times New Roman" panose="02020603050405020304" pitchFamily="18" charset="0"/>
              </a:rPr>
              <a:t>By  </a:t>
            </a:r>
            <a:r>
              <a:rPr lang="en-US" sz="2000" b="1" u="sng" dirty="0">
                <a:solidFill>
                  <a:srgbClr val="444444"/>
                </a:solidFill>
                <a:latin typeface="ProximaNova"/>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Michael Zimmerman, Contributor</a:t>
            </a:r>
            <a:r>
              <a:rPr lang="en-US" sz="2000" b="1" u="sng" dirty="0">
                <a:solidFill>
                  <a:srgbClr val="444444"/>
                </a:solidFill>
                <a:latin typeface="ProximaNova"/>
                <a:ea typeface="Times New Roman" panose="02020603050405020304" pitchFamily="18" charset="0"/>
                <a:cs typeface="Times New Roman" panose="02020603050405020304" pitchFamily="18" charset="0"/>
              </a:rPr>
              <a:t> </a:t>
            </a:r>
            <a:r>
              <a:rPr lang="en-US" sz="1600" dirty="0">
                <a:solidFill>
                  <a:srgbClr val="000000"/>
                </a:solidFill>
                <a:latin typeface="ProximaNova"/>
                <a:ea typeface="Times New Roman" panose="02020603050405020304" pitchFamily="18" charset="0"/>
                <a:cs typeface="Times New Roman" panose="02020603050405020304" pitchFamily="18" charset="0"/>
              </a:rPr>
              <a:t>Founder and Executive Director, The Clergy Letter Project</a:t>
            </a:r>
          </a:p>
          <a:p>
            <a:pPr>
              <a:lnSpc>
                <a:spcPct val="107000"/>
              </a:lnSpc>
            </a:pPr>
            <a:r>
              <a:rPr lang="en-US" sz="2400" b="1" dirty="0">
                <a:solidFill>
                  <a:srgbClr val="000000"/>
                </a:solidFill>
                <a:latin typeface="ProximaNova"/>
                <a:ea typeface="Calibri" panose="020F0502020204030204" pitchFamily="34" charset="0"/>
                <a:cs typeface="Times New Roman" panose="02020603050405020304" pitchFamily="18" charset="0"/>
              </a:rPr>
              <a:t>Clergy Project Endorsed by the </a:t>
            </a:r>
          </a:p>
          <a:p>
            <a:pPr>
              <a:lnSpc>
                <a:spcPct val="107000"/>
              </a:lnSpc>
            </a:pPr>
            <a:r>
              <a:rPr lang="en-US" sz="2400" b="1" dirty="0">
                <a:solidFill>
                  <a:srgbClr val="0000FF"/>
                </a:solidFill>
                <a:latin typeface="ProximaNova"/>
                <a:ea typeface="Calibri" panose="020F0502020204030204" pitchFamily="34" charset="0"/>
                <a:cs typeface="Times New Roman" panose="02020603050405020304" pitchFamily="18" charset="0"/>
              </a:rPr>
              <a:t>Presbyterian Church USA, Episcopal Church, the United Methodist Church</a:t>
            </a:r>
          </a:p>
          <a:p>
            <a:pPr>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4419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93F601-7231-483D-B260-5B4BCA4D7597}"/>
              </a:ext>
            </a:extLst>
          </p:cNvPr>
          <p:cNvSpPr/>
          <p:nvPr/>
        </p:nvSpPr>
        <p:spPr>
          <a:xfrm>
            <a:off x="1729944" y="1186250"/>
            <a:ext cx="9399373" cy="3985578"/>
          </a:xfrm>
          <a:prstGeom prst="rect">
            <a:avLst/>
          </a:prstGeom>
        </p:spPr>
        <p:txBody>
          <a:bodyPr wrap="square">
            <a:spAutoFit/>
          </a:bodyPr>
          <a:lstStyle/>
          <a:p>
            <a:r>
              <a:rPr lang="en-US" sz="3200" b="1" dirty="0">
                <a:solidFill>
                  <a:srgbClr val="333333"/>
                </a:solidFill>
                <a:latin typeface="Arial" panose="020B0604020202020204" pitchFamily="34" charset="0"/>
                <a:ea typeface="Times New Roman" panose="02020603050405020304" pitchFamily="18" charset="0"/>
                <a:hlinkClick r:id="rId2"/>
              </a:rPr>
              <a:t>ELCA Belief About the Bible and Inerrancy</a:t>
            </a:r>
            <a:endParaRPr lang="en-US" sz="3200" b="1" dirty="0">
              <a:latin typeface="Times New Roman" panose="02020603050405020304" pitchFamily="18" charset="0"/>
              <a:ea typeface="Times New Roman" panose="02020603050405020304" pitchFamily="18" charset="0"/>
            </a:endParaRPr>
          </a:p>
          <a:p>
            <a:pPr>
              <a:lnSpc>
                <a:spcPts val="1670"/>
              </a:lnSpc>
              <a:spcBef>
                <a:spcPts val="900"/>
              </a:spcBef>
              <a:spcAft>
                <a:spcPts val="900"/>
              </a:spcAft>
            </a:pPr>
            <a:r>
              <a:rPr lang="en-US" sz="2000" b="1" dirty="0">
                <a:solidFill>
                  <a:srgbClr val="666667"/>
                </a:solidFill>
                <a:latin typeface="Verdana" panose="020B0604030504040204" pitchFamily="34" charset="0"/>
                <a:ea typeface="Times New Roman" panose="02020603050405020304" pitchFamily="18" charset="0"/>
                <a:cs typeface="Times New Roman" panose="02020603050405020304" pitchFamily="18" charset="0"/>
              </a:rPr>
              <a:t>https://www.exposingtheelca.com/exposed-blog/elca-belief-about-the-bible-and-inerrancy</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900"/>
              </a:spcAft>
            </a:pPr>
            <a:r>
              <a:rPr lang="en-US" sz="3200" dirty="0">
                <a:solidFill>
                  <a:srgbClr val="2A2A2A"/>
                </a:solidFill>
                <a:latin typeface="Quattrocento"/>
                <a:ea typeface="Calibri" panose="020F0502020204030204" pitchFamily="34" charset="0"/>
                <a:cs typeface="Times New Roman" panose="02020603050405020304" pitchFamily="18" charset="0"/>
              </a:rPr>
              <a:t>“We believe that the Scripture are the inspired word of God. </a:t>
            </a:r>
            <a:r>
              <a:rPr lang="en-US" sz="3200" b="1" dirty="0">
                <a:solidFill>
                  <a:srgbClr val="FF0000"/>
                </a:solidFill>
                <a:latin typeface="Quattrocento"/>
                <a:ea typeface="Calibri" panose="020F0502020204030204" pitchFamily="34" charset="0"/>
                <a:cs typeface="Times New Roman" panose="02020603050405020304" pitchFamily="18" charset="0"/>
              </a:rPr>
              <a:t>But they are not inerrant because human beings are in error. </a:t>
            </a:r>
            <a:r>
              <a:rPr lang="en-US" sz="3200" dirty="0">
                <a:solidFill>
                  <a:srgbClr val="2A2A2A"/>
                </a:solidFill>
                <a:latin typeface="Quattrocento"/>
                <a:ea typeface="Calibri" panose="020F0502020204030204" pitchFamily="34" charset="0"/>
                <a:cs typeface="Times New Roman" panose="02020603050405020304" pitchFamily="18" charset="0"/>
              </a:rPr>
              <a:t>You ever read one part of Scripture and then read something else and they don’t match?” </a:t>
            </a:r>
            <a:r>
              <a:rPr lang="en-US" sz="2000" b="1" dirty="0">
                <a:solidFill>
                  <a:srgbClr val="2A2A2A"/>
                </a:solidFill>
                <a:latin typeface="Quattrocento"/>
                <a:ea typeface="Calibri" panose="020F0502020204030204" pitchFamily="34" charset="0"/>
                <a:cs typeface="Times New Roman" panose="02020603050405020304" pitchFamily="18" charset="0"/>
              </a:rPr>
              <a:t>(listen </a:t>
            </a:r>
            <a:r>
              <a:rPr lang="en-US" sz="2000" b="1" u="sng" dirty="0">
                <a:solidFill>
                  <a:srgbClr val="0000FF"/>
                </a:solidFill>
                <a:latin typeface="Quattrocento"/>
                <a:ea typeface="Calibri" panose="020F0502020204030204" pitchFamily="34" charset="0"/>
                <a:cs typeface="Times New Roman" panose="02020603050405020304" pitchFamily="18" charset="0"/>
                <a:hlinkClick r:id="rId3"/>
              </a:rPr>
              <a:t>here</a:t>
            </a:r>
            <a:r>
              <a:rPr lang="en-US" sz="2000" b="1" dirty="0">
                <a:solidFill>
                  <a:srgbClr val="2A2A2A"/>
                </a:solidFill>
                <a:latin typeface="Quattrocento"/>
                <a:ea typeface="Calibri" panose="020F0502020204030204" pitchFamily="34" charset="0"/>
                <a:cs typeface="Times New Roman" panose="02020603050405020304" pitchFamily="18" charset="0"/>
              </a:rPr>
              <a:t>, at the 58:10 minute mark) </a:t>
            </a:r>
            <a:r>
              <a:rPr lang="en-US" sz="1200" dirty="0">
                <a:solidFill>
                  <a:srgbClr val="2A2A2A"/>
                </a:solidFill>
                <a:latin typeface="Quattrocento"/>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5073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82B6E2-EB9C-49B3-8777-EF415920B0B9}"/>
              </a:ext>
            </a:extLst>
          </p:cNvPr>
          <p:cNvSpPr/>
          <p:nvPr/>
        </p:nvSpPr>
        <p:spPr>
          <a:xfrm>
            <a:off x="1186247" y="1519823"/>
            <a:ext cx="10025449" cy="3818353"/>
          </a:xfrm>
          <a:prstGeom prst="rect">
            <a:avLst/>
          </a:prstGeom>
        </p:spPr>
        <p:txBody>
          <a:bodyPr wrap="square">
            <a:spAutoFit/>
          </a:bodyPr>
          <a:lstStyle/>
          <a:p>
            <a:pPr>
              <a:lnSpc>
                <a:spcPct val="107000"/>
              </a:lnSpc>
            </a:pPr>
            <a:r>
              <a:rPr lang="en-US" sz="2400" kern="1800" dirty="0">
                <a:latin typeface="Times New Roman" panose="02020603050405020304" pitchFamily="18" charset="0"/>
                <a:ea typeface="Times New Roman" panose="02020603050405020304" pitchFamily="18" charset="0"/>
                <a:cs typeface="Times New Roman" panose="02020603050405020304" pitchFamily="18" charset="0"/>
              </a:rPr>
              <a:t>https://www.washingtonpost.com/news/worldviews/wp/2014/10/28/pope-francis-backs-theory-of-evolution-says-god-is-no-wizard/</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3200" b="1" kern="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Pope Francis says evolution is real and God is no wizard</a:t>
            </a:r>
            <a:endPar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3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By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Ishaan Tharoor</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October 28, 2014</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“When we read about creation in Genesis, we run the risk of imagining God was a magician, with a magic wand able to do everything. But that is not so,” Francis </a:t>
            </a:r>
            <a:r>
              <a:rPr lang="en-US" sz="2400" u="sng" dirty="0">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said</a:t>
            </a:r>
            <a:r>
              <a:rPr lang="en-US" sz="2400" dirty="0">
                <a:latin typeface="Times New Roman" panose="02020603050405020304" pitchFamily="18" charset="0"/>
                <a:ea typeface="Calibri" panose="020F0502020204030204" pitchFamily="34" charset="0"/>
                <a:cs typeface="Times New Roman" panose="02020603050405020304" pitchFamily="18" charset="0"/>
              </a:rPr>
              <a:t>. “He created human beings and let them develop according to the internal laws that he gave to each one so they would reach their fulfillment.”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2935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0C8285-16B8-4272-A864-F5CB76F06500}"/>
              </a:ext>
            </a:extLst>
          </p:cNvPr>
          <p:cNvSpPr/>
          <p:nvPr/>
        </p:nvSpPr>
        <p:spPr>
          <a:xfrm>
            <a:off x="1244518" y="1191302"/>
            <a:ext cx="9852453" cy="3539430"/>
          </a:xfrm>
          <a:prstGeom prst="rect">
            <a:avLst/>
          </a:prstGeom>
        </p:spPr>
        <p:txBody>
          <a:bodyPr wrap="square">
            <a:spAutoFit/>
          </a:bodyPr>
          <a:lstStyle/>
          <a:p>
            <a:r>
              <a:rPr lang="en-US" sz="2800" b="1" i="1" dirty="0">
                <a:latin typeface="Arial" panose="020B0604020202020204" pitchFamily="34" charset="0"/>
                <a:ea typeface="Calibri" panose="020F0502020204030204" pitchFamily="34" charset="0"/>
                <a:cs typeface="Times New Roman" panose="02020603050405020304" pitchFamily="18" charset="0"/>
              </a:rPr>
              <a:t>Baptist Diversity</a:t>
            </a:r>
            <a:br>
              <a:rPr lang="en-US" sz="2800" dirty="0">
                <a:latin typeface="Arial" panose="020B0604020202020204" pitchFamily="34" charset="0"/>
                <a:ea typeface="Calibri" panose="020F0502020204030204" pitchFamily="34" charset="0"/>
                <a:cs typeface="Times New Roman" panose="02020603050405020304" pitchFamily="18" charset="0"/>
              </a:rPr>
            </a:b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According to theologian Fisher Humphreys, inerrancy is a minority tradition in the Baptist experience.</a:t>
            </a:r>
            <a:r>
              <a:rPr lang="en-US" sz="1050" b="1"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The Baptist World Alliance is a fellowship of 206 Baptist unions and conventions with a membership of more than 47 million baptized believers. Some BWA member organizations declare for biblical inerrancy; many do not. Biblical inerrancy is not a criterion for fellowship in the BWA. </a:t>
            </a:r>
          </a:p>
          <a:p>
            <a:r>
              <a:rPr lang="en-US" sz="2800" dirty="0">
                <a:latin typeface="Times New Roman" panose="02020603050405020304" pitchFamily="18" charset="0"/>
                <a:ea typeface="Times New Roman" panose="02020603050405020304" pitchFamily="18" charset="0"/>
                <a:cs typeface="Times New Roman" panose="02020603050405020304" pitchFamily="18" charset="0"/>
              </a:rPr>
              <a:t>https://agapebaptist.org/blog/myth-baptists-are-inerrantists/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7203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CB18B-E4C0-49E4-944E-CE73659BA41F}"/>
              </a:ext>
            </a:extLst>
          </p:cNvPr>
          <p:cNvSpPr/>
          <p:nvPr/>
        </p:nvSpPr>
        <p:spPr>
          <a:xfrm>
            <a:off x="102973" y="197707"/>
            <a:ext cx="11986053" cy="4805418"/>
          </a:xfrm>
          <a:prstGeom prst="rect">
            <a:avLst/>
          </a:prstGeom>
        </p:spPr>
        <p:txBody>
          <a:bodyPr wrap="square">
            <a:spAutoFit/>
          </a:bodyPr>
          <a:lstStyle/>
          <a:p>
            <a:pPr>
              <a:lnSpc>
                <a:spcPct val="107000"/>
              </a:lnSpc>
            </a:pPr>
            <a:r>
              <a:rPr lang="en-US" sz="36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600" b="1" dirty="0">
                <a:latin typeface="Times New Roman" panose="02020603050405020304" pitchFamily="18" charset="0"/>
                <a:ea typeface="Calibri" panose="020F0502020204030204" pitchFamily="34" charset="0"/>
                <a:cs typeface="Times New Roman" panose="02020603050405020304" pitchFamily="18" charset="0"/>
              </a:rPr>
              <a:t>LCMS--“Why Should I Trust The Bible?”</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600" dirty="0">
                <a:latin typeface="Times New Roman" panose="02020603050405020304" pitchFamily="18" charset="0"/>
                <a:ea typeface="Calibri" panose="020F0502020204030204" pitchFamily="34" charset="0"/>
                <a:cs typeface="Times New Roman" panose="02020603050405020304" pitchFamily="18" charset="0"/>
              </a:rPr>
              <a:t>“</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Trust in Jesus is not based on trust in the Bible</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600" dirty="0">
                <a:latin typeface="Times New Roman" panose="02020603050405020304" pitchFamily="18" charset="0"/>
                <a:ea typeface="Calibri" panose="020F0502020204030204" pitchFamily="34" charset="0"/>
                <a:cs typeface="Times New Roman" panose="02020603050405020304" pitchFamily="18" charset="0"/>
              </a:rPr>
              <a:t>Trust in the Bible is based on trust in Jesus.” (Page 21)</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6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600" b="1" dirty="0">
                <a:latin typeface="Times New Roman" panose="02020603050405020304" pitchFamily="18" charset="0"/>
                <a:ea typeface="Calibri" panose="020F0502020204030204" pitchFamily="34" charset="0"/>
                <a:cs typeface="Times New Roman" panose="02020603050405020304" pitchFamily="18" charset="0"/>
              </a:rPr>
              <a:t>WELS--“Trust Jesus; he was there”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600" dirty="0">
                <a:latin typeface="Times New Roman" panose="02020603050405020304" pitchFamily="18" charset="0"/>
                <a:ea typeface="Calibri" panose="020F0502020204030204" pitchFamily="34" charset="0"/>
                <a:cs typeface="Times New Roman" panose="02020603050405020304" pitchFamily="18" charset="0"/>
              </a:rPr>
              <a:t>“We can be confident in the words of the Bible because they are the words of the One who died and rose from the dead.”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6548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2DDFB3-4DB6-7A16-E67D-EB72A5C6A4BD}"/>
              </a:ext>
            </a:extLst>
          </p:cNvPr>
          <p:cNvSpPr txBox="1"/>
          <p:nvPr/>
        </p:nvSpPr>
        <p:spPr>
          <a:xfrm>
            <a:off x="1115735" y="621194"/>
            <a:ext cx="9546671" cy="4722383"/>
          </a:xfrm>
          <a:prstGeom prst="rect">
            <a:avLst/>
          </a:prstGeom>
          <a:noFill/>
        </p:spPr>
        <p:txBody>
          <a:bodyPr wrap="square">
            <a:spAutoFit/>
          </a:bodyPr>
          <a:lstStyle/>
          <a:p>
            <a:pPr marL="0" marR="0">
              <a:lnSpc>
                <a:spcPct val="105000"/>
              </a:lnSpc>
              <a:spcBef>
                <a:spcPts val="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Faith Misused: Why Christianity Is Not Just Another religion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by Rev. Dr. Alvin J. Schmidt, (published by CPH, St. Louis, 2022, 150 pages).</a:t>
            </a:r>
            <a:r>
              <a:rPr lang="en-US" sz="3200" b="1" dirty="0">
                <a:effectLst/>
                <a:latin typeface="Times New Roman" panose="02020603050405020304" pitchFamily="18" charset="0"/>
                <a:ea typeface="Calibri" panose="020F0502020204030204" pitchFamily="34" charset="0"/>
              </a:rPr>
              <a:t> </a:t>
            </a:r>
          </a:p>
          <a:p>
            <a:pPr marL="0" marR="0">
              <a:lnSpc>
                <a:spcPct val="105000"/>
              </a:lnSpc>
              <a:spcBef>
                <a:spcPts val="0"/>
              </a:spcBef>
              <a:spcAft>
                <a:spcPts val="0"/>
              </a:spcAft>
            </a:pPr>
            <a:endParaRPr lang="en-US" sz="3200" b="1" dirty="0">
              <a:latin typeface="Times New Roman" panose="02020603050405020304" pitchFamily="18" charset="0"/>
              <a:ea typeface="Calibri" panose="020F0502020204030204" pitchFamily="34" charset="0"/>
            </a:endParaRPr>
          </a:p>
          <a:p>
            <a:pPr marL="0" marR="0">
              <a:lnSpc>
                <a:spcPct val="105000"/>
              </a:lnSpc>
              <a:spcBef>
                <a:spcPts val="0"/>
              </a:spcBef>
              <a:spcAft>
                <a:spcPts val="0"/>
              </a:spcAft>
            </a:pPr>
            <a:r>
              <a:rPr lang="en-US" sz="3200" b="1" dirty="0">
                <a:effectLst/>
                <a:latin typeface="Times New Roman" panose="02020603050405020304" pitchFamily="18" charset="0"/>
                <a:ea typeface="Calibri" panose="020F0502020204030204" pitchFamily="34" charset="0"/>
              </a:rPr>
              <a:t>Schmidt </a:t>
            </a:r>
            <a:r>
              <a:rPr lang="en-US" sz="3200" b="1" dirty="0">
                <a:latin typeface="Times New Roman" panose="02020603050405020304" pitchFamily="18" charset="0"/>
                <a:ea typeface="Calibri" panose="020F0502020204030204" pitchFamily="34" charset="0"/>
              </a:rPr>
              <a:t>gives </a:t>
            </a:r>
            <a:r>
              <a:rPr lang="en-US" sz="3200" b="1" dirty="0">
                <a:effectLst/>
                <a:latin typeface="Times New Roman" panose="02020603050405020304" pitchFamily="18" charset="0"/>
                <a:ea typeface="Calibri" panose="020F0502020204030204" pitchFamily="34" charset="0"/>
              </a:rPr>
              <a:t>more than 40 citations insisting that faith is based on facts</a:t>
            </a:r>
          </a:p>
          <a:p>
            <a:pPr marL="0" marR="0">
              <a:lnSpc>
                <a:spcPct val="105000"/>
              </a:lnSpc>
              <a:spcBef>
                <a:spcPts val="0"/>
              </a:spcBef>
              <a:spcAft>
                <a:spcPts val="0"/>
              </a:spcAft>
            </a:pPr>
            <a:endParaRPr lang="en-US" sz="3200" b="1" dirty="0">
              <a:latin typeface="Times New Roman" panose="02020603050405020304" pitchFamily="18" charset="0"/>
              <a:ea typeface="Calibri" panose="020F0502020204030204" pitchFamily="34" charset="0"/>
            </a:endParaRPr>
          </a:p>
          <a:p>
            <a:pPr marL="0" marR="0">
              <a:lnSpc>
                <a:spcPct val="105000"/>
              </a:lnSpc>
              <a:spcBef>
                <a:spcPts val="0"/>
              </a:spcBef>
              <a:spcAft>
                <a:spcPts val="0"/>
              </a:spcAft>
            </a:pPr>
            <a:r>
              <a:rPr lang="en-US" sz="3200" b="1" dirty="0">
                <a:effectLst/>
                <a:latin typeface="Times New Roman" panose="02020603050405020304" pitchFamily="18" charset="0"/>
                <a:ea typeface="Calibri" panose="020F0502020204030204" pitchFamily="34" charset="0"/>
              </a:rPr>
              <a:t>On page 89 Schmidt condemns anyone who claims that faith is not based on the five senses.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4883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mvUJSheIL._SX382_BO1,204,203,200_.jpg">
            <a:extLst>
              <a:ext uri="{FF2B5EF4-FFF2-40B4-BE49-F238E27FC236}">
                <a16:creationId xmlns:a16="http://schemas.microsoft.com/office/drawing/2014/main" id="{820AD22A-DD0F-4BB3-8261-C6587F20D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963" y="1021291"/>
            <a:ext cx="4008582" cy="52090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51pNZN-ry6L._SX386_BO1,204,203,200_.jpg">
            <a:extLst>
              <a:ext uri="{FF2B5EF4-FFF2-40B4-BE49-F238E27FC236}">
                <a16:creationId xmlns:a16="http://schemas.microsoft.com/office/drawing/2014/main" id="{B8B3284C-8D17-4222-9239-DF798A3D7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895" y="1021291"/>
            <a:ext cx="4050340" cy="52090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AD1E376-08BB-4F94-9D1E-2BE1F607CD24}"/>
              </a:ext>
            </a:extLst>
          </p:cNvPr>
          <p:cNvSpPr/>
          <p:nvPr/>
        </p:nvSpPr>
        <p:spPr>
          <a:xfrm>
            <a:off x="1597891" y="501110"/>
            <a:ext cx="8839200" cy="509370"/>
          </a:xfrm>
          <a:prstGeom prst="rect">
            <a:avLst/>
          </a:prstGeom>
        </p:spPr>
        <p:txBody>
          <a:bodyPr wrap="square">
            <a:spAutoFit/>
          </a:bodyPr>
          <a:lstStyle/>
          <a:p>
            <a:pPr marL="6350" lvl="0" indent="-6350">
              <a:lnSpc>
                <a:spcPct val="103000"/>
              </a:lnSpc>
              <a:spcAft>
                <a:spcPts val="10"/>
              </a:spcAft>
            </a:pPr>
            <a:r>
              <a:rPr lang="en-US" sz="2800" dirty="0">
                <a:solidFill>
                  <a:srgbClr val="000000"/>
                </a:solidFill>
                <a:latin typeface="Times New Roman" panose="02020603050405020304" pitchFamily="18" charset="0"/>
                <a:ea typeface="Times New Roman" panose="02020603050405020304" pitchFamily="18" charset="0"/>
              </a:rPr>
              <a:t>1987 First Edition                              2012 Second Edition</a:t>
            </a:r>
          </a:p>
        </p:txBody>
      </p:sp>
    </p:spTree>
    <p:extLst>
      <p:ext uri="{BB962C8B-B14F-4D97-AF65-F5344CB8AC3E}">
        <p14:creationId xmlns:p14="http://schemas.microsoft.com/office/powerpoint/2010/main" val="840015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D13470-EA51-4718-3A9A-E8EE6D2839A0}"/>
              </a:ext>
            </a:extLst>
          </p:cNvPr>
          <p:cNvSpPr txBox="1"/>
          <p:nvPr/>
        </p:nvSpPr>
        <p:spPr>
          <a:xfrm>
            <a:off x="1209413" y="904783"/>
            <a:ext cx="9773174" cy="5048433"/>
          </a:xfrm>
          <a:prstGeom prst="rect">
            <a:avLst/>
          </a:prstGeom>
          <a:noFill/>
        </p:spPr>
        <p:txBody>
          <a:bodyPr wrap="square">
            <a:spAutoFit/>
          </a:bodyPr>
          <a:lstStyle/>
          <a:p>
            <a:pPr marL="0" marR="0">
              <a:lnSpc>
                <a:spcPct val="105000"/>
              </a:lnSpc>
              <a:spcBef>
                <a:spcPts val="0"/>
              </a:spcBef>
              <a:spcAft>
                <a:spcPts val="0"/>
              </a:spcAft>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On the May 22, 2022, </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Lutheran Hour</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radio broadcast, preacher Dr. Michael Ziegler titled his sermon “</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What is the Bible For.</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Ten times Ziegler references the Bible as a tool for creating a community in Christ.  The full text is published at </a:t>
            </a:r>
            <a:r>
              <a:rPr lang="en-US" sz="2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https://www.lutheranhour.org/sermon.asp?articleid=37147</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p>
          <a:p>
            <a:pPr marL="0" marR="0">
              <a:lnSpc>
                <a:spcPct val="10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There is no comment about the Bible being the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inspired, infallible, inerrant, plenary word of God. </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Ziegler explains that God conspired with and worked through human writers.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Notice “conspired” rather than “inspired.”  He does not state that the Bible is the chief Means of Grace without which man has no access to God.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7327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FB179D-6EBF-B3D9-4B8D-5222EB0C569F}"/>
              </a:ext>
            </a:extLst>
          </p:cNvPr>
          <p:cNvSpPr txBox="1"/>
          <p:nvPr/>
        </p:nvSpPr>
        <p:spPr>
          <a:xfrm>
            <a:off x="276836" y="144432"/>
            <a:ext cx="11308360" cy="7248972"/>
          </a:xfrm>
          <a:prstGeom prst="rect">
            <a:avLst/>
          </a:prstGeom>
          <a:noFill/>
        </p:spPr>
        <p:txBody>
          <a:bodyPr wrap="square">
            <a:spAutoFit/>
          </a:bodyPr>
          <a:lstStyle/>
          <a:p>
            <a:pPr marL="0" marR="0">
              <a:lnSpc>
                <a:spcPct val="105000"/>
              </a:lnSpc>
              <a:spcBef>
                <a:spcPts val="0"/>
              </a:spcBef>
              <a:spcAft>
                <a:spcPts val="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New WELS position on the Bible  </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“We can be confident in the words of the Bible because they are the words of the One who died and rose from the dead.”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Forward in Christ,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Jesus is the Key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September 2021)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5000"/>
              </a:lnSpc>
              <a:spcBef>
                <a:spcPts val="0"/>
              </a:spcBef>
              <a:spcAft>
                <a:spcPts val="0"/>
              </a:spcAft>
            </a:pP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Because you believe that Jesus is your Savior, you believe that the Bible is inspired by God and inerrant.”</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Forward in Christ,” “</a:t>
            </a:r>
            <a:r>
              <a:rPr 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tooltip="A heart captured by the gospel: Article 2"/>
              </a:rPr>
              <a:t>A heart captured by the gospel: Article 2</a:t>
            </a:r>
            <a:r>
              <a:rPr lang="en-US" sz="2800" dirty="0">
                <a:latin typeface="Times New Roman" panose="02020603050405020304" pitchFamily="18" charset="0"/>
                <a:ea typeface="Calibri" panose="020F0502020204030204" pitchFamily="34" charset="0"/>
                <a:cs typeface="Times New Roman" panose="02020603050405020304" pitchFamily="18" charset="0"/>
              </a:rPr>
              <a:t>” Earl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Treptow</a:t>
            </a:r>
            <a:r>
              <a:rPr lang="en-US" sz="2800" dirty="0">
                <a:latin typeface="Times New Roman" panose="02020603050405020304" pitchFamily="18" charset="0"/>
                <a:ea typeface="Calibri" panose="020F0502020204030204" pitchFamily="34" charset="0"/>
                <a:cs typeface="Times New Roman" panose="02020603050405020304" pitchFamily="18" charset="0"/>
              </a:rPr>
              <a:t> 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ecember 2021)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July 2021 WELS Convention by Seminary President Earl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Treptow</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Notice the order.  Faith in Christ comes first, then the conviction that the Bible is inerrant and infallible.</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(Page 24)</a:t>
            </a:r>
          </a:p>
          <a:p>
            <a:pPr marL="457200" marR="0">
              <a:lnSpc>
                <a:spcPct val="105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My faith cannot validate the </a:t>
            </a:r>
            <a:r>
              <a:rPr lang="en-US" sz="2800" dirty="0">
                <a:latin typeface="Times New Roman" panose="02020603050405020304" pitchFamily="18" charset="0"/>
                <a:ea typeface="Calibri" panose="020F0502020204030204" pitchFamily="34" charset="0"/>
                <a:cs typeface="Times New Roman" panose="02020603050405020304" pitchFamily="18" charset="0"/>
              </a:rPr>
              <a:t>authenticity of the Bible.  Believing does not make the Bible true.   Jesus is not the Means of Grace</a:t>
            </a:r>
          </a:p>
          <a:p>
            <a:pPr marL="0" marR="0">
              <a:lnSpc>
                <a:spcPct val="10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9246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B0058C-24EB-4915-B34E-B2C381069C7B}"/>
              </a:ext>
            </a:extLst>
          </p:cNvPr>
          <p:cNvSpPr/>
          <p:nvPr/>
        </p:nvSpPr>
        <p:spPr>
          <a:xfrm>
            <a:off x="259492" y="234183"/>
            <a:ext cx="11673016" cy="5995744"/>
          </a:xfrm>
          <a:prstGeom prst="rect">
            <a:avLst/>
          </a:prstGeom>
        </p:spPr>
        <p:txBody>
          <a:bodyPr wrap="square">
            <a:spAutoFit/>
          </a:bodyPr>
          <a:lstStyle/>
          <a:p>
            <a:pPr>
              <a:lnSpc>
                <a:spcPct val="107000"/>
              </a:lnSpc>
            </a:pPr>
            <a:r>
              <a:rPr lang="en-US" sz="3000" b="1" dirty="0">
                <a:latin typeface="Times New Roman" panose="02020603050405020304" pitchFamily="18" charset="0"/>
                <a:ea typeface="Calibri" panose="020F0502020204030204" pitchFamily="34" charset="0"/>
                <a:cs typeface="Times New Roman" panose="02020603050405020304" pitchFamily="18" charset="0"/>
              </a:rPr>
              <a:t>But the word of our God stands forever.                   </a:t>
            </a:r>
            <a:r>
              <a:rPr lang="en-US" sz="3000" dirty="0">
                <a:latin typeface="Times New Roman" panose="02020603050405020304" pitchFamily="18" charset="0"/>
                <a:ea typeface="Calibri" panose="020F0502020204030204" pitchFamily="34" charset="0"/>
                <a:cs typeface="Times New Roman" panose="02020603050405020304" pitchFamily="18" charset="0"/>
              </a:rPr>
              <a:t>(Isa 40:8 NAS)</a:t>
            </a:r>
          </a:p>
          <a:p>
            <a:pPr>
              <a:lnSpc>
                <a:spcPct val="107000"/>
              </a:lnSpc>
            </a:pP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3000" b="1" dirty="0">
                <a:latin typeface="Times New Roman" panose="02020603050405020304" pitchFamily="18" charset="0"/>
                <a:ea typeface="Calibri" panose="020F0502020204030204" pitchFamily="34" charset="0"/>
                <a:cs typeface="Times New Roman" panose="02020603050405020304" pitchFamily="18" charset="0"/>
              </a:rPr>
              <a:t>Heaven and earth will pass away, but My words shall not pass away</a:t>
            </a:r>
            <a:r>
              <a:rPr lang="en-US" sz="30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3000" dirty="0">
                <a:latin typeface="Times New Roman" panose="02020603050405020304" pitchFamily="18" charset="0"/>
                <a:ea typeface="Calibri" panose="020F0502020204030204" pitchFamily="34" charset="0"/>
                <a:cs typeface="Times New Roman" panose="02020603050405020304" pitchFamily="18" charset="0"/>
              </a:rPr>
              <a:t>                                                                                  (Matt. 24:35 NAS)</a:t>
            </a:r>
          </a:p>
          <a:p>
            <a:pPr>
              <a:lnSpc>
                <a:spcPct val="107000"/>
              </a:lnSpc>
            </a:pPr>
            <a:r>
              <a:rPr lang="en-US" sz="3000" dirty="0">
                <a:latin typeface="Times New Roman" panose="02020603050405020304" pitchFamily="18" charset="0"/>
                <a:ea typeface="Calibri" panose="020F0502020204030204" pitchFamily="34" charset="0"/>
                <a:cs typeface="Times New Roman" panose="02020603050405020304" pitchFamily="18" charset="0"/>
              </a:rPr>
              <a:t> </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000" b="1" dirty="0">
                <a:latin typeface="Times New Roman" panose="02020603050405020304" pitchFamily="18" charset="0"/>
                <a:ea typeface="Calibri" panose="020F0502020204030204" pitchFamily="34" charset="0"/>
                <a:cs typeface="Times New Roman" panose="02020603050405020304" pitchFamily="18" charset="0"/>
              </a:rPr>
              <a:t>Heaven and earth will pass away, but My words will not pass away.</a:t>
            </a:r>
          </a:p>
          <a:p>
            <a:pPr>
              <a:lnSpc>
                <a:spcPct val="107000"/>
              </a:lnSpc>
            </a:pPr>
            <a:r>
              <a:rPr lang="en-US" sz="3000" dirty="0">
                <a:latin typeface="Times New Roman" panose="02020603050405020304" pitchFamily="18" charset="0"/>
                <a:ea typeface="Calibri" panose="020F0502020204030204" pitchFamily="34" charset="0"/>
                <a:cs typeface="Times New Roman" panose="02020603050405020304" pitchFamily="18" charset="0"/>
              </a:rPr>
              <a:t>                                                                                  (Mark 13:31 NAS) </a:t>
            </a:r>
          </a:p>
          <a:p>
            <a:pPr>
              <a:lnSpc>
                <a:spcPct val="107000"/>
              </a:lnSpc>
            </a:pP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000" b="1" dirty="0">
                <a:latin typeface="Times New Roman" panose="02020603050405020304" pitchFamily="18" charset="0"/>
                <a:ea typeface="Calibri" panose="020F0502020204030204" pitchFamily="34" charset="0"/>
                <a:cs typeface="Times New Roman" panose="02020603050405020304" pitchFamily="18" charset="0"/>
              </a:rPr>
              <a:t>Heaven and earth will pass away, but My words will not pass away.</a:t>
            </a:r>
          </a:p>
          <a:p>
            <a:pPr>
              <a:lnSpc>
                <a:spcPct val="107000"/>
              </a:lnSpc>
            </a:pPr>
            <a:r>
              <a:rPr lang="en-US" sz="3000" dirty="0">
                <a:latin typeface="Times New Roman" panose="02020603050405020304" pitchFamily="18" charset="0"/>
                <a:ea typeface="Calibri" panose="020F0502020204030204" pitchFamily="34" charset="0"/>
                <a:cs typeface="Times New Roman" panose="02020603050405020304" pitchFamily="18" charset="0"/>
              </a:rPr>
              <a:t>                                                                                   (Luke 21:33 NAS)</a:t>
            </a:r>
          </a:p>
          <a:p>
            <a:pPr>
              <a:lnSpc>
                <a:spcPct val="107000"/>
              </a:lnSpc>
            </a:pP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000" b="1" dirty="0">
                <a:latin typeface="Times New Roman" panose="02020603050405020304" pitchFamily="18" charset="0"/>
                <a:ea typeface="Calibri" panose="020F0502020204030204" pitchFamily="34" charset="0"/>
                <a:cs typeface="Times New Roman" panose="02020603050405020304" pitchFamily="18" charset="0"/>
              </a:rPr>
              <a:t>But the word of the Lord abides forever.                 </a:t>
            </a:r>
            <a:r>
              <a:rPr lang="en-US" sz="3000" dirty="0">
                <a:latin typeface="Times New Roman" panose="02020603050405020304" pitchFamily="18" charset="0"/>
                <a:ea typeface="Calibri" panose="020F0502020204030204" pitchFamily="34" charset="0"/>
                <a:cs typeface="Times New Roman" panose="02020603050405020304" pitchFamily="18" charset="0"/>
              </a:rPr>
              <a:t>(1Pe 1:25 NAS)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5752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A9F30-916A-4DB7-AE5E-C3EE60B32E01}"/>
              </a:ext>
            </a:extLst>
          </p:cNvPr>
          <p:cNvSpPr/>
          <p:nvPr/>
        </p:nvSpPr>
        <p:spPr>
          <a:xfrm>
            <a:off x="170935" y="566109"/>
            <a:ext cx="11685494" cy="6712479"/>
          </a:xfrm>
          <a:prstGeom prst="rect">
            <a:avLst/>
          </a:prstGeom>
        </p:spPr>
        <p:txBody>
          <a:bodyPr wrap="square">
            <a:spAutoFit/>
          </a:bodyPr>
          <a:lstStyle/>
          <a:p>
            <a:pPr marR="400050" algn="ctr">
              <a:lnSpc>
                <a:spcPct val="107000"/>
              </a:lnSpc>
            </a:pPr>
            <a:r>
              <a:rPr lang="en-US" sz="6000" b="1" dirty="0">
                <a:latin typeface="Times New Roman" panose="02020603050405020304" pitchFamily="18" charset="0"/>
                <a:ea typeface="Calibri" panose="020F0502020204030204" pitchFamily="34" charset="0"/>
                <a:cs typeface="Times New Roman" panose="02020603050405020304" pitchFamily="18" charset="0"/>
              </a:rPr>
              <a:t>$20,000 Prize </a:t>
            </a:r>
          </a:p>
          <a:p>
            <a:pPr marR="400050" algn="ctr">
              <a:lnSpc>
                <a:spcPct val="107000"/>
              </a:lnSpc>
            </a:pPr>
            <a:r>
              <a:rPr lang="en-US" sz="6000" b="1" dirty="0">
                <a:latin typeface="Times New Roman" panose="02020603050405020304" pitchFamily="18" charset="0"/>
                <a:ea typeface="Calibri" panose="020F0502020204030204" pitchFamily="34" charset="0"/>
                <a:cs typeface="Times New Roman" panose="02020603050405020304" pitchFamily="18" charset="0"/>
              </a:rPr>
              <a:t>to Debate</a:t>
            </a:r>
          </a:p>
          <a:p>
            <a:pPr marR="400050" algn="ctr">
              <a:lnSpc>
                <a:spcPct val="107000"/>
              </a:lnSpc>
            </a:pPr>
            <a:r>
              <a:rPr lang="en-US" sz="6000" b="1" dirty="0">
                <a:latin typeface="Times New Roman" panose="02020603050405020304" pitchFamily="18" charset="0"/>
                <a:ea typeface="Calibri" panose="020F0502020204030204" pitchFamily="34" charset="0"/>
                <a:cs typeface="Times New Roman" panose="02020603050405020304" pitchFamily="18" charset="0"/>
              </a:rPr>
              <a:t> Bible Text Accuracy:</a:t>
            </a:r>
          </a:p>
          <a:p>
            <a:pPr marR="400050" algn="ctr">
              <a:lnSpc>
                <a:spcPct val="107000"/>
              </a:lnSpc>
            </a:pPr>
            <a:r>
              <a:rPr lang="en-US" sz="6000" b="1" dirty="0">
                <a:latin typeface="Times New Roman" panose="02020603050405020304" pitchFamily="18" charset="0"/>
                <a:ea typeface="Calibri" panose="020F0502020204030204" pitchFamily="34" charset="0"/>
                <a:cs typeface="Times New Roman" panose="02020603050405020304" pitchFamily="18" charset="0"/>
              </a:rPr>
              <a:t> JEPD Debunked</a:t>
            </a:r>
          </a:p>
          <a:p>
            <a:pPr marR="400050" algn="ctr">
              <a:lnSpc>
                <a:spcPct val="107000"/>
              </a:lnSpc>
            </a:pPr>
            <a:endParaRPr lang="en-US" sz="6000" dirty="0">
              <a:solidFill>
                <a:srgbClr val="202020"/>
              </a:solidFill>
              <a:latin typeface="Times New Roman" panose="02020603050405020304" pitchFamily="18" charset="0"/>
              <a:ea typeface="Times New Roman" panose="02020603050405020304" pitchFamily="18" charset="0"/>
            </a:endParaRPr>
          </a:p>
          <a:p>
            <a:pPr marR="400050" algn="ctr">
              <a:lnSpc>
                <a:spcPct val="107000"/>
              </a:lnSpc>
            </a:pPr>
            <a:r>
              <a:rPr lang="en-US" sz="6000" dirty="0">
                <a:solidFill>
                  <a:srgbClr val="202020"/>
                </a:solidFill>
                <a:latin typeface="Times New Roman" panose="02020603050405020304" pitchFamily="18" charset="0"/>
                <a:ea typeface="Times New Roman" panose="02020603050405020304" pitchFamily="18" charset="0"/>
              </a:rPr>
              <a:t>Click this video on YouTube. </a:t>
            </a:r>
            <a:endParaRPr lang="en-US" sz="6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R="400050" algn="ctr">
              <a:lnSpc>
                <a:spcPct val="107000"/>
              </a:lnSpc>
            </a:pP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5321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32B6E9-FFEA-41D3-9D48-08533C6362EC}"/>
              </a:ext>
            </a:extLst>
          </p:cNvPr>
          <p:cNvSpPr/>
          <p:nvPr/>
        </p:nvSpPr>
        <p:spPr>
          <a:xfrm>
            <a:off x="360581" y="397561"/>
            <a:ext cx="11470837" cy="6062878"/>
          </a:xfrm>
          <a:prstGeom prst="rect">
            <a:avLst/>
          </a:prstGeom>
        </p:spPr>
        <p:txBody>
          <a:bodyPr wrap="square">
            <a:spAutoFit/>
          </a:bodyPr>
          <a:lstStyle/>
          <a:p>
            <a:pPr marL="228600" marR="0">
              <a:lnSpc>
                <a:spcPct val="107000"/>
              </a:lnSpc>
              <a:spcBef>
                <a:spcPts val="0"/>
              </a:spcBef>
              <a:spcAft>
                <a:spcPts val="0"/>
              </a:spcAft>
            </a:pPr>
            <a:r>
              <a:rPr lang="en-US" sz="28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Your heart and soul</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10 times in the Torah</a:t>
            </a:r>
            <a:endParaRPr lang="en-US" sz="3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8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With all your </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(singular) </a:t>
            </a:r>
            <a:r>
              <a:rPr lang="en-US" sz="28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heart and with all your soul</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7 times in the Torah</a:t>
            </a:r>
            <a:endParaRPr lang="en-US" sz="3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with all your heart and with all your soul  (Deut.  4:29)</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with all your heart and with all your soul  (Deut.  6:5)</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with all your heart and with all your soul‎  (Deut.  10:12)</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with all your heart and with all your soul  (Deut.  26:16)</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with all your heart and with all your soul  (Deut.  30:2)</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with all your heart and with all your soul  (Deut.  30:6)</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with all your heart and with all your soul  (Deut.  30:10)</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50" dirty="0">
                <a:latin typeface="Calibri" panose="020F0502020204030204" pitchFamily="34" charset="0"/>
                <a:ea typeface="Calibri" panose="020F0502020204030204" pitchFamily="34" charset="0"/>
                <a:cs typeface="Times New Roman" panose="02020603050405020304" pitchFamily="18" charset="0"/>
              </a:rPr>
              <a:t> </a:t>
            </a:r>
            <a:r>
              <a:rPr lang="en-US" sz="28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Your heart and soul</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(plural)</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3 times in the Torah</a:t>
            </a:r>
            <a:endParaRPr lang="en-US" sz="3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with all your heart and with all your soul  (Deut. 11:13)</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on your heart and         on your soul  (Deut. 11:18)</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and with all your heart and with all your soul  (Deut. 13:4)</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8469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E68139-DB84-4B75-BDCD-0921E4F992CB}"/>
              </a:ext>
            </a:extLst>
          </p:cNvPr>
          <p:cNvSpPr/>
          <p:nvPr/>
        </p:nvSpPr>
        <p:spPr>
          <a:xfrm>
            <a:off x="2298356" y="582037"/>
            <a:ext cx="8056606" cy="5862695"/>
          </a:xfrm>
          <a:prstGeom prst="rect">
            <a:avLst/>
          </a:prstGeom>
        </p:spPr>
        <p:txBody>
          <a:bodyPr wrap="square">
            <a:spAutoFit/>
          </a:bodyPr>
          <a:lstStyle/>
          <a:p>
            <a:pPr marL="228600" marR="0">
              <a:lnSpc>
                <a:spcPct val="107000"/>
              </a:lnSpc>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he-IL" sz="3200" dirty="0">
                <a:latin typeface="Calibri" panose="020F0502020204030204" pitchFamily="34" charset="0"/>
                <a:ea typeface="Calibri" panose="020F0502020204030204" pitchFamily="34" charset="0"/>
                <a:cs typeface="Times New Roman" panose="02020603050405020304" pitchFamily="18" charset="0"/>
              </a:rPr>
              <a:t>בְּכָל־לְבָבְךָ֖ וּבְכָל־נַפְשֶֽׁךָ </a:t>
            </a:r>
            <a:r>
              <a:rPr lang="en-US" sz="3200" dirty="0">
                <a:latin typeface="Times New Roman" panose="02020603050405020304" pitchFamily="18" charset="0"/>
                <a:ea typeface="Calibri" panose="020F0502020204030204" pitchFamily="34" charset="0"/>
                <a:cs typeface="Times New Roman" panose="02020603050405020304" pitchFamily="18" charset="0"/>
              </a:rPr>
              <a:t>    (Deut. 4:29)</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he-IL" sz="3200" dirty="0">
                <a:latin typeface="Calibri" panose="020F0502020204030204" pitchFamily="34" charset="0"/>
                <a:ea typeface="Calibri" panose="020F0502020204030204" pitchFamily="34" charset="0"/>
                <a:cs typeface="Times New Roman" panose="02020603050405020304" pitchFamily="18" charset="0"/>
              </a:rPr>
              <a:t>בְּכָל־לְבָבְךָ֥ וּבְכָל־נַפְשְׁךָ֖ </a:t>
            </a:r>
            <a:r>
              <a:rPr lang="en-US" sz="3200" dirty="0">
                <a:latin typeface="Times New Roman" panose="02020603050405020304" pitchFamily="18" charset="0"/>
                <a:ea typeface="Calibri" panose="020F0502020204030204" pitchFamily="34" charset="0"/>
                <a:cs typeface="Times New Roman" panose="02020603050405020304" pitchFamily="18" charset="0"/>
              </a:rPr>
              <a:t>    (Deut. 6:5)</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he-IL" sz="3200" dirty="0">
                <a:latin typeface="Calibri" panose="020F0502020204030204" pitchFamily="34" charset="0"/>
                <a:ea typeface="Calibri" panose="020F0502020204030204" pitchFamily="34" charset="0"/>
                <a:cs typeface="Times New Roman" panose="02020603050405020304" pitchFamily="18" charset="0"/>
              </a:rPr>
              <a:t>בְּכָל־לְבָבְךָ֖ וּבְכָל־נַפְשֶֽׁךָ </a:t>
            </a:r>
            <a:r>
              <a:rPr lang="en-US" sz="3200" dirty="0">
                <a:latin typeface="Times New Roman" panose="02020603050405020304" pitchFamily="18" charset="0"/>
                <a:ea typeface="Calibri" panose="020F0502020204030204" pitchFamily="34" charset="0"/>
                <a:cs typeface="Times New Roman" panose="02020603050405020304" pitchFamily="18" charset="0"/>
              </a:rPr>
              <a:t>    (Deut. 10:12)</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he-IL" sz="3200" dirty="0">
                <a:latin typeface="Calibri" panose="020F0502020204030204" pitchFamily="34" charset="0"/>
                <a:ea typeface="Calibri" panose="020F0502020204030204" pitchFamily="34" charset="0"/>
                <a:cs typeface="Times New Roman" panose="02020603050405020304" pitchFamily="18" charset="0"/>
              </a:rPr>
              <a:t>בְּכָל־לְבָבְךָ֖ וּבְכָל־נַפְשֶֽׁךָ </a:t>
            </a:r>
            <a:r>
              <a:rPr lang="en-US" sz="3200" dirty="0">
                <a:latin typeface="Times New Roman" panose="02020603050405020304" pitchFamily="18" charset="0"/>
                <a:ea typeface="Calibri" panose="020F0502020204030204" pitchFamily="34" charset="0"/>
                <a:cs typeface="Times New Roman" panose="02020603050405020304" pitchFamily="18" charset="0"/>
              </a:rPr>
              <a:t>    (Deut. 26:16)</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he-IL" sz="3200" dirty="0">
                <a:latin typeface="Calibri" panose="020F0502020204030204" pitchFamily="34" charset="0"/>
                <a:ea typeface="Calibri" panose="020F0502020204030204" pitchFamily="34" charset="0"/>
                <a:cs typeface="Times New Roman" panose="02020603050405020304" pitchFamily="18" charset="0"/>
              </a:rPr>
              <a:t>בְּכָל־לְבָבְךָ֖ וּבְכָל־נַפְשֶֽׁךָ </a:t>
            </a:r>
            <a:r>
              <a:rPr lang="en-US" sz="3200" dirty="0">
                <a:latin typeface="Times New Roman" panose="02020603050405020304" pitchFamily="18" charset="0"/>
                <a:ea typeface="Calibri" panose="020F0502020204030204" pitchFamily="34" charset="0"/>
                <a:cs typeface="Times New Roman" panose="02020603050405020304" pitchFamily="18" charset="0"/>
              </a:rPr>
              <a:t>    (Deut. 30:2)</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he-IL" sz="3200" dirty="0">
                <a:latin typeface="Calibri" panose="020F0502020204030204" pitchFamily="34" charset="0"/>
                <a:ea typeface="Calibri" panose="020F0502020204030204" pitchFamily="34" charset="0"/>
                <a:cs typeface="Times New Roman" panose="02020603050405020304" pitchFamily="18" charset="0"/>
              </a:rPr>
              <a:t>בְּכָל־לְבָבְךָ֥ וּבְכָל־נַפְשְׁךָ֖ </a:t>
            </a:r>
            <a:r>
              <a:rPr lang="en-US" sz="3200" dirty="0">
                <a:latin typeface="Times New Roman" panose="02020603050405020304" pitchFamily="18" charset="0"/>
                <a:ea typeface="Calibri" panose="020F0502020204030204" pitchFamily="34" charset="0"/>
                <a:cs typeface="Times New Roman" panose="02020603050405020304" pitchFamily="18" charset="0"/>
              </a:rPr>
              <a:t>    (Deut. 30:6)</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he-IL" sz="3200" dirty="0">
                <a:latin typeface="Calibri" panose="020F0502020204030204" pitchFamily="34" charset="0"/>
                <a:ea typeface="Calibri" panose="020F0502020204030204" pitchFamily="34" charset="0"/>
                <a:cs typeface="Times New Roman" panose="02020603050405020304" pitchFamily="18" charset="0"/>
              </a:rPr>
              <a:t>בְּכָל־לְבָבְךָ֖ וּבְכָל־נַפְשֶֽׁךָ </a:t>
            </a:r>
            <a:r>
              <a:rPr lang="en-US" sz="3200" dirty="0">
                <a:latin typeface="Times New Roman" panose="02020603050405020304" pitchFamily="18" charset="0"/>
                <a:ea typeface="Calibri" panose="020F0502020204030204" pitchFamily="34" charset="0"/>
                <a:cs typeface="Times New Roman" panose="02020603050405020304" pitchFamily="18" charset="0"/>
              </a:rPr>
              <a:t>    (Deut. 30:10)</a:t>
            </a:r>
          </a:p>
          <a:p>
            <a:pPr marL="228600" marR="0">
              <a:lnSpc>
                <a:spcPct val="107000"/>
              </a:lnSpc>
              <a:spcBef>
                <a:spcPts val="0"/>
              </a:spcBef>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he-IL" sz="3200" dirty="0">
                <a:latin typeface="Calibri" panose="020F0502020204030204" pitchFamily="34" charset="0"/>
                <a:ea typeface="Calibri" panose="020F0502020204030204" pitchFamily="34" charset="0"/>
                <a:cs typeface="Times New Roman" panose="02020603050405020304" pitchFamily="18" charset="0"/>
              </a:rPr>
              <a:t>בְּכָל־לְבַבְכֶ֖ם וּבְכָל־נַפְשְׁכֶֽם </a:t>
            </a:r>
            <a:r>
              <a:rPr lang="en-US" sz="3200" dirty="0">
                <a:latin typeface="Times New Roman" panose="02020603050405020304" pitchFamily="18" charset="0"/>
                <a:ea typeface="Calibri" panose="020F0502020204030204" pitchFamily="34" charset="0"/>
                <a:cs typeface="Times New Roman" panose="02020603050405020304" pitchFamily="18" charset="0"/>
              </a:rPr>
              <a:t>  (Deut. 11:13)</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he-IL" sz="3200" dirty="0">
                <a:latin typeface="Calibri" panose="020F0502020204030204" pitchFamily="34" charset="0"/>
                <a:ea typeface="Calibri" panose="020F0502020204030204" pitchFamily="34" charset="0"/>
                <a:cs typeface="Times New Roman" panose="02020603050405020304" pitchFamily="18" charset="0"/>
              </a:rPr>
              <a:t>עַל־לְבַבְכֶ֖ם   וְעַֽל־נַפְשְׁכֶ֑ם </a:t>
            </a:r>
            <a:r>
              <a:rPr lang="en-US" sz="3200" dirty="0">
                <a:latin typeface="Times New Roman" panose="02020603050405020304" pitchFamily="18" charset="0"/>
                <a:ea typeface="Calibri" panose="020F0502020204030204" pitchFamily="34" charset="0"/>
                <a:cs typeface="Times New Roman" panose="02020603050405020304" pitchFamily="18" charset="0"/>
              </a:rPr>
              <a:t>    (Deut. 11:18)</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he-IL" sz="3200" dirty="0">
                <a:latin typeface="Calibri" panose="020F0502020204030204" pitchFamily="34" charset="0"/>
                <a:ea typeface="Calibri" panose="020F0502020204030204" pitchFamily="34" charset="0"/>
                <a:cs typeface="Times New Roman" panose="02020603050405020304" pitchFamily="18" charset="0"/>
              </a:rPr>
              <a:t>בְּכָל־לְבַבְכֶ֖ם וּבְכָל־נַפְשְׁכֶֽם </a:t>
            </a:r>
            <a:r>
              <a:rPr lang="en-US" sz="3200" dirty="0">
                <a:latin typeface="Times New Roman" panose="02020603050405020304" pitchFamily="18" charset="0"/>
                <a:ea typeface="Calibri" panose="020F0502020204030204" pitchFamily="34" charset="0"/>
                <a:cs typeface="Times New Roman" panose="02020603050405020304" pitchFamily="18" charset="0"/>
              </a:rPr>
              <a:t>  (Deut. 13:4)</a:t>
            </a:r>
            <a:endParaRPr lang="en-US" sz="3200" dirty="0"/>
          </a:p>
        </p:txBody>
      </p:sp>
    </p:spTree>
    <p:extLst>
      <p:ext uri="{BB962C8B-B14F-4D97-AF65-F5344CB8AC3E}">
        <p14:creationId xmlns:p14="http://schemas.microsoft.com/office/powerpoint/2010/main" val="2190078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460C34-5938-496E-9B25-2679711F5922}"/>
              </a:ext>
            </a:extLst>
          </p:cNvPr>
          <p:cNvSpPr/>
          <p:nvPr/>
        </p:nvSpPr>
        <p:spPr>
          <a:xfrm>
            <a:off x="1128583" y="757881"/>
            <a:ext cx="10626812" cy="6038256"/>
          </a:xfrm>
          <a:prstGeom prst="rect">
            <a:avLst/>
          </a:prstGeom>
        </p:spPr>
        <p:txBody>
          <a:bodyPr wrap="square">
            <a:spAutoFit/>
          </a:bodyPr>
          <a:lstStyle/>
          <a:p>
            <a:pPr>
              <a:lnSpc>
                <a:spcPct val="107000"/>
              </a:lnSpc>
            </a:pP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Statistical Support for Hebraic Meter in the Text</a:t>
            </a:r>
            <a:endPar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Is the Hebraic Meter in the text intentional or is this a clever and coincidental assemblage of random phrases?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There are 79,976 words in the first five books of the Bible written by Moses; this includes the addition of prefixes and suffixes that are counted as one word.  The phrase “</a:t>
            </a:r>
            <a:r>
              <a:rPr lang="en-US" sz="2400" i="1" dirty="0">
                <a:latin typeface="Times New Roman" panose="02020603050405020304" pitchFamily="18" charset="0"/>
                <a:ea typeface="Calibri" panose="020F0502020204030204" pitchFamily="34" charset="0"/>
                <a:cs typeface="Times New Roman" panose="02020603050405020304" pitchFamily="18" charset="0"/>
              </a:rPr>
              <a:t>with all your heart and with all your soul</a:t>
            </a:r>
            <a:r>
              <a:rPr lang="en-US" sz="2400" dirty="0">
                <a:latin typeface="Times New Roman" panose="02020603050405020304" pitchFamily="18" charset="0"/>
                <a:ea typeface="Calibri" panose="020F0502020204030204" pitchFamily="34" charset="0"/>
                <a:cs typeface="Times New Roman" panose="02020603050405020304" pitchFamily="18" charset="0"/>
              </a:rPr>
              <a:t>,” repeats seven times in the Torah, as shown above.  It appears to us as nine words English but in Hebrew it is only four words </a:t>
            </a:r>
            <a:r>
              <a:rPr lang="he-IL" sz="2400" dirty="0">
                <a:latin typeface="Calibri" panose="020F0502020204030204" pitchFamily="34" charset="0"/>
                <a:ea typeface="Calibri" panose="020F0502020204030204" pitchFamily="34" charset="0"/>
                <a:cs typeface="Times New Roman" panose="02020603050405020304" pitchFamily="18" charset="0"/>
              </a:rPr>
              <a:t>בְּכָל־לְבָבְךָ֖ וּבְכָל־נַפְשֶֽׁךָ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In order to calculate the probability of such a phrase appearing at random in the text, we need to know how many times each of these four Hebrew words appear in the Torah.  The first Hebrew word (from the right) appears 140 times, the second appears 20 times, the third 38 times, and the fourth 18 times.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7042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93DB0A-4313-447B-B77C-C03402CC4A3C}"/>
              </a:ext>
            </a:extLst>
          </p:cNvPr>
          <p:cNvSpPr/>
          <p:nvPr/>
        </p:nvSpPr>
        <p:spPr>
          <a:xfrm>
            <a:off x="1153297" y="574693"/>
            <a:ext cx="10363200" cy="6000489"/>
          </a:xfrm>
          <a:prstGeom prst="rect">
            <a:avLst/>
          </a:prstGeom>
        </p:spPr>
        <p:txBody>
          <a:bodyPr wrap="square">
            <a:spAutoFit/>
          </a:bodyPr>
          <a:lstStyle/>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Let us assume the first occurrence of the phrase is simply what the writer chose to say and there are no statistical odds for the first occurrence of the phrase.  However, what is the probability of this phase appearing at random in the Torah a second, third, fourth, fifth, sixth and a seventh time?  First, we must divide each of the four above numbers into 79,976, which are one out 571, and 3,999, and 2,105, and 4,332.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The statistical odds of these four words appearing at random in identical order a second time is achieved by multiplying each of these numbers together.  The statistical odds for the random occurrence of the phrase </a:t>
            </a:r>
            <a:r>
              <a:rPr lang="en-US" sz="2400" i="1" dirty="0">
                <a:latin typeface="Times New Roman" panose="02020603050405020304" pitchFamily="18" charset="0"/>
                <a:ea typeface="Calibri" panose="020F0502020204030204" pitchFamily="34" charset="0"/>
                <a:cs typeface="Times New Roman" panose="02020603050405020304" pitchFamily="18" charset="0"/>
              </a:rPr>
              <a:t>with all your heart and all your mind</a:t>
            </a:r>
            <a:r>
              <a:rPr lang="en-US" sz="2400" dirty="0">
                <a:latin typeface="Times New Roman" panose="02020603050405020304" pitchFamily="18" charset="0"/>
                <a:ea typeface="Calibri" panose="020F0502020204030204" pitchFamily="34" charset="0"/>
                <a:cs typeface="Times New Roman" panose="02020603050405020304" pitchFamily="18" charset="0"/>
              </a:rPr>
              <a:t> appearing a second time in the Torah is 1 out of 20,822,269,370,940.  By comparison, given such odds, winning the </a:t>
            </a:r>
            <a:r>
              <a:rPr lang="en-US" sz="2400" i="1" dirty="0">
                <a:latin typeface="Times New Roman" panose="02020603050405020304" pitchFamily="18" charset="0"/>
                <a:ea typeface="Calibri" panose="020F0502020204030204" pitchFamily="34" charset="0"/>
                <a:cs typeface="Times New Roman" panose="02020603050405020304" pitchFamily="18" charset="0"/>
              </a:rPr>
              <a:t>Mega Millions</a:t>
            </a:r>
            <a:r>
              <a:rPr lang="en-US" sz="2400" dirty="0">
                <a:latin typeface="Times New Roman" panose="02020603050405020304" pitchFamily="18" charset="0"/>
                <a:ea typeface="Calibri" panose="020F0502020204030204" pitchFamily="34" charset="0"/>
                <a:cs typeface="Times New Roman" panose="02020603050405020304" pitchFamily="18" charset="0"/>
              </a:rPr>
              <a:t> or </a:t>
            </a:r>
            <a:r>
              <a:rPr lang="en-US" sz="2400" i="1" dirty="0">
                <a:latin typeface="Times New Roman" panose="02020603050405020304" pitchFamily="18" charset="0"/>
                <a:ea typeface="Calibri" panose="020F0502020204030204" pitchFamily="34" charset="0"/>
                <a:cs typeface="Times New Roman" panose="02020603050405020304" pitchFamily="18" charset="0"/>
              </a:rPr>
              <a:t>The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Big Game</a:t>
            </a:r>
            <a:r>
              <a:rPr lang="en-US" sz="2400" dirty="0">
                <a:latin typeface="Times New Roman" panose="02020603050405020304" pitchFamily="18" charset="0"/>
                <a:ea typeface="Calibri" panose="020F0502020204030204" pitchFamily="34" charset="0"/>
                <a:cs typeface="Times New Roman" panose="02020603050405020304" pitchFamily="18" charset="0"/>
              </a:rPr>
              <a:t> lotteries would be a sure thing.  The odds of this phrase repeating five more times are achieved by multiplying this 14-digit number by itself five more times, a number so large, it exceeds the presumed number of atoms in the universe.</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8386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6732AE-3B8F-4C96-B131-3AAAE50C2FE4}"/>
              </a:ext>
            </a:extLst>
          </p:cNvPr>
          <p:cNvSpPr/>
          <p:nvPr/>
        </p:nvSpPr>
        <p:spPr>
          <a:xfrm>
            <a:off x="524435" y="1851528"/>
            <a:ext cx="10367683" cy="2308324"/>
          </a:xfrm>
          <a:prstGeom prst="rect">
            <a:avLst/>
          </a:prstGeom>
        </p:spPr>
        <p:txBody>
          <a:bodyPr wrap="square">
            <a:spAutoFit/>
          </a:bodyPr>
          <a:lstStyle/>
          <a:p>
            <a:pPr lvl="0" eaLnBrk="0" fontAlgn="base" hangingPunct="0">
              <a:spcBef>
                <a:spcPct val="0"/>
              </a:spcBef>
              <a:spcAft>
                <a:spcPct val="0"/>
              </a:spcAft>
            </a:pPr>
            <a:r>
              <a:rPr lang="en-US" altLang="en-US" sz="3600" b="1" i="1" dirty="0">
                <a:latin typeface="Arial" panose="020B0604020202020204" pitchFamily="34" charset="0"/>
                <a:ea typeface="Times New Roman" panose="02020603050405020304" pitchFamily="18" charset="0"/>
              </a:rPr>
              <a:t>        </a:t>
            </a:r>
            <a:r>
              <a:rPr lang="en-US" altLang="en-US" sz="36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On the earth </a:t>
            </a:r>
            <a:r>
              <a:rPr lang="en-US" alt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60 times in the Torah</a:t>
            </a:r>
            <a:endParaRPr kumimoji="0" lang="en-US" altLang="en-US" sz="3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36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On the earth   </a:t>
            </a:r>
            <a:r>
              <a:rPr lang="en-US" alt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7 times in Genesis 1</a:t>
            </a:r>
            <a:r>
              <a:rPr lang="en-US" altLang="en-US" sz="36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p>
          <a:p>
            <a:pPr eaLnBrk="0" fontAlgn="base" hangingPunct="0">
              <a:spcBef>
                <a:spcPct val="0"/>
              </a:spcBef>
              <a:spcAft>
                <a:spcPct val="0"/>
              </a:spcAft>
            </a:pPr>
            <a:r>
              <a:rPr lang="en-US" altLang="en-US" sz="36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On the earth</a:t>
            </a:r>
            <a:r>
              <a:rPr lang="en-US" alt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36 times in Genesis (3 x 12)</a:t>
            </a:r>
            <a:endParaRPr kumimoji="0" lang="en-US" altLang="en-US" sz="3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36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From on the earth   </a:t>
            </a:r>
            <a:r>
              <a:rPr lang="en-US" alt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7 times in the Torah</a:t>
            </a:r>
            <a:endParaRPr kumimoji="0" lang="en-US" altLang="en-US" sz="3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6213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3561C15-8A1D-4570-98CC-B571A5E9EEFD}"/>
              </a:ext>
            </a:extLst>
          </p:cNvPr>
          <p:cNvGraphicFramePr>
            <a:graphicFrameLocks noGrp="1"/>
          </p:cNvGraphicFramePr>
          <p:nvPr>
            <p:extLst>
              <p:ext uri="{D42A27DB-BD31-4B8C-83A1-F6EECF244321}">
                <p14:modId xmlns:p14="http://schemas.microsoft.com/office/powerpoint/2010/main" val="151300743"/>
              </p:ext>
            </p:extLst>
          </p:nvPr>
        </p:nvGraphicFramePr>
        <p:xfrm>
          <a:off x="492332" y="645459"/>
          <a:ext cx="11207336" cy="5974497"/>
        </p:xfrm>
        <a:graphic>
          <a:graphicData uri="http://schemas.openxmlformats.org/drawingml/2006/table">
            <a:tbl>
              <a:tblPr firstRow="1" firstCol="1" bandRow="1"/>
              <a:tblGrid>
                <a:gridCol w="3677437">
                  <a:extLst>
                    <a:ext uri="{9D8B030D-6E8A-4147-A177-3AD203B41FA5}">
                      <a16:colId xmlns:a16="http://schemas.microsoft.com/office/drawing/2014/main" val="1189891134"/>
                    </a:ext>
                  </a:extLst>
                </a:gridCol>
                <a:gridCol w="3732256">
                  <a:extLst>
                    <a:ext uri="{9D8B030D-6E8A-4147-A177-3AD203B41FA5}">
                      <a16:colId xmlns:a16="http://schemas.microsoft.com/office/drawing/2014/main" val="67084225"/>
                    </a:ext>
                  </a:extLst>
                </a:gridCol>
                <a:gridCol w="3797643">
                  <a:extLst>
                    <a:ext uri="{9D8B030D-6E8A-4147-A177-3AD203B41FA5}">
                      <a16:colId xmlns:a16="http://schemas.microsoft.com/office/drawing/2014/main" val="3813413544"/>
                    </a:ext>
                  </a:extLst>
                </a:gridCol>
              </a:tblGrid>
              <a:tr h="26594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(Gen1:11)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(Gen7:21)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(Lev11:41)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4126154"/>
                  </a:ext>
                </a:extLst>
              </a:tr>
              <a:tr h="3061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(Gen7:24)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(Lev11:42)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6328989"/>
                  </a:ext>
                </a:extLst>
              </a:tr>
              <a:tr h="3061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(Gen1:17)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(Lev11:44)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4966219"/>
                  </a:ext>
                </a:extLst>
              </a:tr>
              <a:tr h="3061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מֵעַ֥להָאָ֖רֶץ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from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(Lev11:46)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731763"/>
                  </a:ext>
                </a:extLst>
              </a:tr>
              <a:tr h="3061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(Gen1:26)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מֵעַ֥להָאָֽרֶץ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from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(Lev25:18)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317780"/>
                  </a:ext>
                </a:extLst>
              </a:tr>
              <a:tr h="3061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(Gen1:28)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מֵעַ֥להָאָֽרֶץ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from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(Gen8:11)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(Num14:36)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4252006"/>
                  </a:ext>
                </a:extLst>
              </a:tr>
              <a:tr h="3061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מֵעַ֣להָאָ֑רֶץ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from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(Gen8:13)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(Num33:55)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96770"/>
                  </a:ext>
                </a:extLst>
              </a:tr>
              <a:tr h="3061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(Gen8:17)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מֵעַ֣להָאָ֔רֶץ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from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4:26)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15413"/>
                  </a:ext>
                </a:extLst>
              </a:tr>
              <a:tr h="3061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(Gen6:12)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(Gen8:17)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4:32)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447002"/>
                  </a:ext>
                </a:extLst>
              </a:tr>
              <a:tr h="3061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(Gen6:17)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(Gen8:19)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וְעַל־הָאָ֗רֶץ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on the earth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4:36)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003468"/>
                  </a:ext>
                </a:extLst>
              </a:tr>
              <a:tr h="3061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(Gen9:14)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וְעַל־הָאָ֖רֶץ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on the earth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4:39)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949245"/>
                  </a:ext>
                </a:extLst>
              </a:tr>
              <a:tr h="3061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(Gen9:16)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8:10)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3339041"/>
                  </a:ext>
                </a:extLst>
              </a:tr>
              <a:tr h="3061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(Gen7:10)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(Gen9:17)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מֵעַל֙הָאָ֣רֶץ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from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11:17)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942967"/>
                  </a:ext>
                </a:extLst>
              </a:tr>
              <a:tr h="261530">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(Gen7:12)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(Gen19:23)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11:21)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9792328"/>
                  </a:ext>
                </a:extLst>
              </a:tr>
              <a:tr h="284742">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(Gen7:14)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(Gen41:34)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12:16)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755104"/>
                  </a:ext>
                </a:extLst>
              </a:tr>
              <a:tr h="254304">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(Gen7:17)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(Gen42:6)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12:24)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594955"/>
                  </a:ext>
                </a:extLst>
              </a:tr>
              <a:tr h="3061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מֵעַ֥להָאָֽרֶץ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from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(Gen7:17)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(Exo16:14)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15:23)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076531"/>
                  </a:ext>
                </a:extLst>
              </a:tr>
              <a:tr h="3061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(Gen7:18)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(Lev11:2)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503298"/>
                  </a:ext>
                </a:extLst>
              </a:tr>
              <a:tr h="0">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(Gen7:19)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(Lev11:21)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23:21)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82539"/>
                  </a:ext>
                </a:extLst>
              </a:tr>
              <a:tr h="3061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(Gen7:21)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(Lev11:29)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עַל־הָאָ֔רֶץ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earth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28:56)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782345"/>
                  </a:ext>
                </a:extLst>
              </a:tr>
            </a:tbl>
          </a:graphicData>
        </a:graphic>
      </p:graphicFrame>
      <p:sp>
        <p:nvSpPr>
          <p:cNvPr id="5" name="Rectangle 4">
            <a:extLst>
              <a:ext uri="{FF2B5EF4-FFF2-40B4-BE49-F238E27FC236}">
                <a16:creationId xmlns:a16="http://schemas.microsoft.com/office/drawing/2014/main" id="{FF88B2A5-BB4A-4C63-916A-1BC305ABE8A0}"/>
              </a:ext>
            </a:extLst>
          </p:cNvPr>
          <p:cNvSpPr/>
          <p:nvPr/>
        </p:nvSpPr>
        <p:spPr>
          <a:xfrm>
            <a:off x="1274901" y="27015"/>
            <a:ext cx="10127709"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On the earth</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60 times in the Torah      </a:t>
            </a:r>
            <a:r>
              <a:rPr kumimoji="0" lang="en-US" sz="2400" b="1" i="1"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From on the earth</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7 times in the Torah</a:t>
            </a:r>
            <a:endParaRPr kumimoji="0" lang="en-US" sz="4000" b="0" i="0" u="none" strike="noStrike" kern="1200" cap="none" spc="0" normalizeH="0" baseline="0" noProof="0" dirty="0">
              <a:ln>
                <a:noFill/>
              </a:ln>
              <a:solidFill>
                <a:srgbClr val="0000FF"/>
              </a:solidFill>
              <a:effectLst/>
              <a:uLnTx/>
              <a:uFillTx/>
              <a:latin typeface="Calibri" panose="020F0502020204030204"/>
              <a:cs typeface="+mn-cs"/>
            </a:endParaRPr>
          </a:p>
        </p:txBody>
      </p:sp>
    </p:spTree>
    <p:extLst>
      <p:ext uri="{BB962C8B-B14F-4D97-AF65-F5344CB8AC3E}">
        <p14:creationId xmlns:p14="http://schemas.microsoft.com/office/powerpoint/2010/main" val="3114384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72750" y="2273902"/>
            <a:ext cx="4756356" cy="409342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Copies are available for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purchase through: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RedeemerPress.org @earthlink.net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or  call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586-553-0555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$20.00  each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914400" marR="0" lvl="2"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48BC4E68-DB1C-4C97-B5AE-9D5D52966512}"/>
              </a:ext>
            </a:extLst>
          </p:cNvPr>
          <p:cNvSpPr/>
          <p:nvPr/>
        </p:nvSpPr>
        <p:spPr>
          <a:xfrm>
            <a:off x="416859" y="138053"/>
            <a:ext cx="11026588" cy="200054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Produced by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www.RedeemerPress.org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Publisher of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Repetition in the Bible</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 Search of the Biblical Order</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by Gioacchino Michael Cascione</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edited by </a:t>
            </a:r>
            <a:r>
              <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David Kuske, Robert Dargatz, Rolf Preus</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F975F5BD-B380-41FD-8A2C-5F063474BA62}"/>
              </a:ext>
            </a:extLst>
          </p:cNvPr>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48687"/>
          <a:stretch/>
        </p:blipFill>
        <p:spPr bwMode="auto">
          <a:xfrm>
            <a:off x="142309" y="2298374"/>
            <a:ext cx="3478336" cy="4278094"/>
          </a:xfrm>
          <a:prstGeom prst="rect">
            <a:avLst/>
          </a:prstGeom>
          <a:noFill/>
          <a:ln>
            <a:noFill/>
          </a:ln>
          <a:effectLst/>
        </p:spPr>
      </p:pic>
      <p:pic>
        <p:nvPicPr>
          <p:cNvPr id="7" name="Picture 6">
            <a:extLst>
              <a:ext uri="{FF2B5EF4-FFF2-40B4-BE49-F238E27FC236}">
                <a16:creationId xmlns:a16="http://schemas.microsoft.com/office/drawing/2014/main" id="{8001DDD1-B5C3-45A2-8BFA-621EE4FC0F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81212" y="2273902"/>
            <a:ext cx="2992016" cy="4488024"/>
          </a:xfrm>
          <a:prstGeom prst="rect">
            <a:avLst/>
          </a:prstGeom>
        </p:spPr>
      </p:pic>
    </p:spTree>
    <p:custDataLst>
      <p:tags r:id="rId1"/>
    </p:custDataLst>
    <p:extLst>
      <p:ext uri="{BB962C8B-B14F-4D97-AF65-F5344CB8AC3E}">
        <p14:creationId xmlns:p14="http://schemas.microsoft.com/office/powerpoint/2010/main" val="1612110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A1BE59B-0132-4E6A-8ED5-3CCBA6104F75}"/>
              </a:ext>
            </a:extLst>
          </p:cNvPr>
          <p:cNvGraphicFramePr>
            <a:graphicFrameLocks noGrp="1"/>
          </p:cNvGraphicFramePr>
          <p:nvPr>
            <p:extLst>
              <p:ext uri="{D42A27DB-BD31-4B8C-83A1-F6EECF244321}">
                <p14:modId xmlns:p14="http://schemas.microsoft.com/office/powerpoint/2010/main" val="3593256718"/>
              </p:ext>
            </p:extLst>
          </p:nvPr>
        </p:nvGraphicFramePr>
        <p:xfrm>
          <a:off x="201706" y="1156447"/>
          <a:ext cx="11710146" cy="5513300"/>
        </p:xfrm>
        <a:graphic>
          <a:graphicData uri="http://schemas.openxmlformats.org/drawingml/2006/table">
            <a:tbl>
              <a:tblPr firstRow="1" firstCol="1" bandRow="1"/>
              <a:tblGrid>
                <a:gridCol w="2379403">
                  <a:extLst>
                    <a:ext uri="{9D8B030D-6E8A-4147-A177-3AD203B41FA5}">
                      <a16:colId xmlns:a16="http://schemas.microsoft.com/office/drawing/2014/main" val="3268730178"/>
                    </a:ext>
                  </a:extLst>
                </a:gridCol>
                <a:gridCol w="2302173">
                  <a:extLst>
                    <a:ext uri="{9D8B030D-6E8A-4147-A177-3AD203B41FA5}">
                      <a16:colId xmlns:a16="http://schemas.microsoft.com/office/drawing/2014/main" val="2634025241"/>
                    </a:ext>
                  </a:extLst>
                </a:gridCol>
                <a:gridCol w="2232077">
                  <a:extLst>
                    <a:ext uri="{9D8B030D-6E8A-4147-A177-3AD203B41FA5}">
                      <a16:colId xmlns:a16="http://schemas.microsoft.com/office/drawing/2014/main" val="4033504377"/>
                    </a:ext>
                  </a:extLst>
                </a:gridCol>
                <a:gridCol w="2403685">
                  <a:extLst>
                    <a:ext uri="{9D8B030D-6E8A-4147-A177-3AD203B41FA5}">
                      <a16:colId xmlns:a16="http://schemas.microsoft.com/office/drawing/2014/main" val="782382659"/>
                    </a:ext>
                  </a:extLst>
                </a:gridCol>
                <a:gridCol w="2392808">
                  <a:extLst>
                    <a:ext uri="{9D8B030D-6E8A-4147-A177-3AD203B41FA5}">
                      <a16:colId xmlns:a16="http://schemas.microsoft.com/office/drawing/2014/main" val="2769468054"/>
                    </a:ext>
                  </a:extLst>
                </a:gridCol>
              </a:tblGrid>
              <a:tr h="2756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Exo 7:6</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Exo 39:26</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Lev 8:17</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8:3</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31:41</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5109825"/>
                  </a:ext>
                </a:extLst>
              </a:tr>
              <a:tr h="2756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Exo 7:10</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Exo 39:29</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Lev 8:21</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8:20</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31:47</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212998"/>
                  </a:ext>
                </a:extLst>
              </a:tr>
              <a:tr h="2756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Exo 7: 20</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Exo 39:31</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Lev 8:29</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8:22</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34:13</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495000"/>
                  </a:ext>
                </a:extLst>
              </a:tr>
              <a:tr h="2756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Exo 12:28</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Exo 39:32</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Lev 8:34</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9:5</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34:29</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284912"/>
                  </a:ext>
                </a:extLst>
              </a:tr>
              <a:tr h="2756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Exo 12: 50</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Exo 39:42</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Lev 8:36</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יְצַוֶּ֥ה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9:8</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36:2</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6177633"/>
                  </a:ext>
                </a:extLst>
              </a:tr>
              <a:tr h="2756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Exo 16:16</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Exo 39:43</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Lev 9:6</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15:23</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בַֽיהוָ֔ה..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36:2</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4057294"/>
                  </a:ext>
                </a:extLst>
              </a:tr>
              <a:tr h="2756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Exo 16:32</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Exo 40:16</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Lev9:7</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15:23</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36:6</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3959300"/>
                  </a:ext>
                </a:extLst>
              </a:tr>
              <a:tr h="2756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Exo 16:34</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Exo 40:19</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Lev 9:10</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15:36</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Num36:10</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4578537"/>
                  </a:ext>
                </a:extLst>
              </a:tr>
              <a:tr h="2756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Exo 34:4</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Exo 40:21</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Lev 10:15</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17:26</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Num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36:13</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8427178"/>
                  </a:ext>
                </a:extLst>
              </a:tr>
              <a:tr h="2756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Exo 35:1</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Exo 40:23</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Lev 16:34</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19:2</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1:3</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5446129"/>
                  </a:ext>
                </a:extLst>
              </a:tr>
              <a:tr h="2756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Exo 35:4</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Exo 40:25</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Lev 17:2</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20:27</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1:19</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428989"/>
                  </a:ext>
                </a:extLst>
              </a:tr>
              <a:tr h="2756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Exo 35:10</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Exo 40:27</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Lev 24:23</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26:4</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2:37</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075269"/>
                  </a:ext>
                </a:extLst>
              </a:tr>
              <a:tr h="2756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Exo 35:29</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Exo 40:29</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Lev 27:34</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27:11</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4:14</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6126923"/>
                  </a:ext>
                </a:extLst>
              </a:tr>
              <a:tr h="2756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Exo 36:1</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Exo 49:32</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1:19</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27:22</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5:32</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4670206"/>
                  </a:ext>
                </a:extLst>
              </a:tr>
              <a:tr h="2756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Exo 36:5</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Lev 7:36</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1:54</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30:1</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5:33</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954800"/>
                  </a:ext>
                </a:extLst>
              </a:tr>
              <a:tr h="2756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Exo 38:22</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Lev 7:38</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2:33</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30:2</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6:1</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140687"/>
                  </a:ext>
                </a:extLst>
              </a:tr>
              <a:tr h="2756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Exo 39:1</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Lev 8:4</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2:34</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30:17</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6:20</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2180573"/>
                  </a:ext>
                </a:extLst>
              </a:tr>
              <a:tr h="2756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Exo 39:5</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Lev 8:5</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3:42</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31:7</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9:16</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667165"/>
                  </a:ext>
                </a:extLst>
              </a:tr>
              <a:tr h="2756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Exo 39:7</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Lev 8:9</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3:51</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31:21</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28:69</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677482"/>
                  </a:ext>
                </a:extLst>
              </a:tr>
              <a:tr h="275665">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Exo 39:21</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Lev 8:13</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4:49</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Num 31:31</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he-IL" sz="1800" dirty="0">
                          <a:effectLst/>
                          <a:latin typeface="Times New Roman" panose="02020603050405020304" pitchFamily="18" charset="0"/>
                          <a:ea typeface="Times New Roman" panose="02020603050405020304" pitchFamily="18" charset="0"/>
                          <a:cs typeface="Times New Roman" panose="02020603050405020304" pitchFamily="18" charset="0"/>
                        </a:rPr>
                        <a:t>צִוָּ֧ה יְהוָ֛ה..</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34:9</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503851"/>
                  </a:ext>
                </a:extLst>
              </a:tr>
            </a:tbl>
          </a:graphicData>
        </a:graphic>
      </p:graphicFrame>
      <p:sp>
        <p:nvSpPr>
          <p:cNvPr id="3" name="Rectangle 2">
            <a:extLst>
              <a:ext uri="{FF2B5EF4-FFF2-40B4-BE49-F238E27FC236}">
                <a16:creationId xmlns:a16="http://schemas.microsoft.com/office/drawing/2014/main" id="{3660152F-7C5F-4DFB-B03B-124AE78AA166}"/>
              </a:ext>
            </a:extLst>
          </p:cNvPr>
          <p:cNvSpPr/>
          <p:nvPr/>
        </p:nvSpPr>
        <p:spPr>
          <a:xfrm>
            <a:off x="1864657" y="188253"/>
            <a:ext cx="8462683" cy="584775"/>
          </a:xfrm>
          <a:prstGeom prst="rect">
            <a:avLst/>
          </a:prstGeom>
        </p:spPr>
        <p:txBody>
          <a:bodyPr wrap="square">
            <a:spAutoFit/>
          </a:bodyPr>
          <a:lstStyle/>
          <a:p>
            <a:pPr lvl="0"/>
            <a:r>
              <a:rPr lang="en-US" sz="3200" b="1" i="1" dirty="0">
                <a:solidFill>
                  <a:srgbClr val="0000FF"/>
                </a:solidFill>
                <a:latin typeface="Times New Roman" panose="02020603050405020304" pitchFamily="18" charset="0"/>
                <a:ea typeface="Times New Roman" panose="02020603050405020304" pitchFamily="18" charset="0"/>
              </a:rPr>
              <a:t>The LORD Commanded</a:t>
            </a:r>
            <a:r>
              <a:rPr lang="en-US" sz="3200" b="1" dirty="0">
                <a:solidFill>
                  <a:srgbClr val="0000FF"/>
                </a:solidFill>
                <a:latin typeface="Times New Roman" panose="02020603050405020304" pitchFamily="18" charset="0"/>
                <a:ea typeface="Times New Roman" panose="02020603050405020304" pitchFamily="18" charset="0"/>
              </a:rPr>
              <a:t> 100 times in the Torah</a:t>
            </a:r>
            <a:endParaRPr lang="en-US" sz="3200" dirty="0">
              <a:solidFill>
                <a:srgbClr val="0000F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01177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796CE787-FEC7-1AE7-AFA9-34CAF6D3ACDB}"/>
              </a:ext>
            </a:extLst>
          </p:cNvPr>
          <p:cNvGraphicFramePr>
            <a:graphicFrameLocks noChangeAspect="1"/>
          </p:cNvGraphicFramePr>
          <p:nvPr>
            <p:extLst>
              <p:ext uri="{D42A27DB-BD31-4B8C-83A1-F6EECF244321}">
                <p14:modId xmlns:p14="http://schemas.microsoft.com/office/powerpoint/2010/main" val="500115489"/>
              </p:ext>
            </p:extLst>
          </p:nvPr>
        </p:nvGraphicFramePr>
        <p:xfrm>
          <a:off x="1811064" y="584775"/>
          <a:ext cx="8752434" cy="6326204"/>
        </p:xfrm>
        <a:graphic>
          <a:graphicData uri="http://schemas.openxmlformats.org/presentationml/2006/ole">
            <mc:AlternateContent xmlns:mc="http://schemas.openxmlformats.org/markup-compatibility/2006">
              <mc:Choice xmlns:v="urn:schemas-microsoft-com:vml" Requires="v">
                <p:oleObj name="Document" r:id="rId2" imgW="6095003" imgH="4415511" progId="Word.Document.12">
                  <p:embed/>
                </p:oleObj>
              </mc:Choice>
              <mc:Fallback>
                <p:oleObj name="Document" r:id="rId2" imgW="6095003" imgH="4415511" progId="Word.Document.12">
                  <p:embed/>
                  <p:pic>
                    <p:nvPicPr>
                      <p:cNvPr id="5" name="Object 4">
                        <a:extLst>
                          <a:ext uri="{FF2B5EF4-FFF2-40B4-BE49-F238E27FC236}">
                            <a16:creationId xmlns:a16="http://schemas.microsoft.com/office/drawing/2014/main" id="{796CE787-FEC7-1AE7-AFA9-34CAF6D3ACDB}"/>
                          </a:ext>
                        </a:extLst>
                      </p:cNvPr>
                      <p:cNvPicPr/>
                      <p:nvPr/>
                    </p:nvPicPr>
                    <p:blipFill>
                      <a:blip r:embed="rId3"/>
                      <a:stretch>
                        <a:fillRect/>
                      </a:stretch>
                    </p:blipFill>
                    <p:spPr>
                      <a:xfrm>
                        <a:off x="1811064" y="584775"/>
                        <a:ext cx="8752434" cy="6326204"/>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9F60D6D1-BA7A-FB2A-E0A3-E6BE107A5C4F}"/>
              </a:ext>
            </a:extLst>
          </p:cNvPr>
          <p:cNvSpPr txBox="1"/>
          <p:nvPr/>
        </p:nvSpPr>
        <p:spPr>
          <a:xfrm>
            <a:off x="2694324" y="0"/>
            <a:ext cx="6094602" cy="584775"/>
          </a:xfrm>
          <a:prstGeom prst="rect">
            <a:avLst/>
          </a:prstGeom>
          <a:noFill/>
        </p:spPr>
        <p:txBody>
          <a:bodyPr wrap="square">
            <a:spAutoFit/>
          </a:bodyPr>
          <a:lstStyle/>
          <a:p>
            <a:pPr marL="0" marR="0">
              <a:spcBef>
                <a:spcPts val="0"/>
              </a:spcBef>
              <a:spcAft>
                <a:spcPts val="0"/>
              </a:spcAft>
            </a:pPr>
            <a:r>
              <a:rPr lang="en-US" sz="3200" b="1" i="1" dirty="0">
                <a:solidFill>
                  <a:srgbClr val="0000FF"/>
                </a:solidFill>
                <a:effectLst/>
                <a:latin typeface="Times New Roman" panose="02020603050405020304" pitchFamily="18" charset="0"/>
                <a:ea typeface="Calibri" panose="020F0502020204030204" pitchFamily="34" charset="0"/>
              </a:rPr>
              <a:t>And spoke</a:t>
            </a:r>
            <a:r>
              <a:rPr lang="en-US" sz="3200" b="1" dirty="0">
                <a:solidFill>
                  <a:srgbClr val="0000FF"/>
                </a:solidFill>
                <a:effectLst/>
                <a:latin typeface="Times New Roman" panose="02020603050405020304" pitchFamily="18" charset="0"/>
                <a:ea typeface="Calibri" panose="020F0502020204030204" pitchFamily="34" charset="0"/>
              </a:rPr>
              <a:t> 140 times in the Torah</a:t>
            </a:r>
            <a:endParaRPr lang="en-US" sz="2400"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0592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8C0ABC4-B82C-655D-5939-C378EE6B7D5E}"/>
              </a:ext>
            </a:extLst>
          </p:cNvPr>
          <p:cNvGraphicFramePr>
            <a:graphicFrameLocks noGrp="1"/>
          </p:cNvGraphicFramePr>
          <p:nvPr>
            <p:extLst>
              <p:ext uri="{D42A27DB-BD31-4B8C-83A1-F6EECF244321}">
                <p14:modId xmlns:p14="http://schemas.microsoft.com/office/powerpoint/2010/main" val="2160510687"/>
              </p:ext>
            </p:extLst>
          </p:nvPr>
        </p:nvGraphicFramePr>
        <p:xfrm>
          <a:off x="239282" y="552352"/>
          <a:ext cx="11753316" cy="6384798"/>
        </p:xfrm>
        <a:graphic>
          <a:graphicData uri="http://schemas.openxmlformats.org/drawingml/2006/table">
            <a:tbl>
              <a:tblPr firstRow="1" firstCol="1" bandRow="1">
                <a:tableStyleId>{5C22544A-7EE6-4342-B048-85BDC9FD1C3A}</a:tableStyleId>
              </a:tblPr>
              <a:tblGrid>
                <a:gridCol w="5019230">
                  <a:extLst>
                    <a:ext uri="{9D8B030D-6E8A-4147-A177-3AD203B41FA5}">
                      <a16:colId xmlns:a16="http://schemas.microsoft.com/office/drawing/2014/main" val="3371487310"/>
                    </a:ext>
                  </a:extLst>
                </a:gridCol>
                <a:gridCol w="6734086">
                  <a:extLst>
                    <a:ext uri="{9D8B030D-6E8A-4147-A177-3AD203B41FA5}">
                      <a16:colId xmlns:a16="http://schemas.microsoft.com/office/drawing/2014/main" val="2932566912"/>
                    </a:ext>
                  </a:extLst>
                </a:gridCol>
              </a:tblGrid>
              <a:tr h="352936">
                <a:tc>
                  <a:txBody>
                    <a:bodyPr/>
                    <a:lstStyle/>
                    <a:p>
                      <a:pPr marL="0" marR="0" algn="l" defTabSz="914400" rtl="0" eaLnBrk="1" latinLnBrk="0" hangingPunct="1">
                        <a:lnSpc>
                          <a:spcPct val="115000"/>
                        </a:lnSpc>
                        <a:spcBef>
                          <a:spcPts val="0"/>
                        </a:spcBef>
                        <a:spcAft>
                          <a:spcPts val="0"/>
                        </a:spcAft>
                      </a:pPr>
                      <a:r>
                        <a:rPr lang="en-US" sz="2200" b="0" kern="1200" dirty="0">
                          <a:solidFill>
                            <a:schemeClr val="dk1"/>
                          </a:solidFill>
                          <a:effectLst/>
                          <a:latin typeface="Times New Roman" panose="02020603050405020304" pitchFamily="18" charset="0"/>
                          <a:ea typeface="+mn-ea"/>
                          <a:cs typeface="Times New Roman" panose="02020603050405020304" pitchFamily="18" charset="0"/>
                        </a:rPr>
                        <a:t>Exodus 6:10 :</a:t>
                      </a:r>
                      <a:r>
                        <a:rPr lang="he-IL" sz="2200" b="0" kern="1200" dirty="0">
                          <a:solidFill>
                            <a:schemeClr val="dk1"/>
                          </a:solidFill>
                          <a:effectLst/>
                          <a:latin typeface="Times New Roman" panose="02020603050405020304" pitchFamily="18" charset="0"/>
                          <a:ea typeface="+mn-ea"/>
                          <a:cs typeface="Times New Roman" panose="02020603050405020304" pitchFamily="18" charset="0"/>
                        </a:rPr>
                        <a:t> וַיְדַבֵּ֥ר יְהוָ֖ה אֶל־מֹשֶׁ֥ה לֵּאמֹֽר</a:t>
                      </a:r>
                      <a:endParaRPr lang="en-US" sz="2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15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Leviticus 7:28 </a:t>
                      </a:r>
                      <a:r>
                        <a:rPr lang="he-IL" sz="2200" b="0" dirty="0">
                          <a:solidFill>
                            <a:schemeClr val="tx1"/>
                          </a:solidFill>
                          <a:effectLst/>
                          <a:latin typeface="Times New Roman" panose="02020603050405020304" pitchFamily="18" charset="0"/>
                          <a:cs typeface="Times New Roman" panose="02020603050405020304" pitchFamily="18" charset="0"/>
                        </a:rPr>
                        <a:t>וַיְדַבֵּ֥ר יְהוָ֖ה אֶל־מֹשֶׁ֥ה לֵּאמֹֽר׃</a:t>
                      </a:r>
                      <a:endParaRPr lang="en-US" sz="2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775360565"/>
                  </a:ext>
                </a:extLst>
              </a:tr>
              <a:tr h="347394">
                <a:tc>
                  <a:txBody>
                    <a:bodyPr/>
                    <a:lstStyle/>
                    <a:p>
                      <a:pPr marL="0" marR="0" algn="l" defTabSz="914400" rtl="0" eaLnBrk="1" latinLnBrk="0" hangingPunct="1">
                        <a:lnSpc>
                          <a:spcPct val="115000"/>
                        </a:lnSpc>
                        <a:spcBef>
                          <a:spcPts val="0"/>
                        </a:spcBef>
                        <a:spcAft>
                          <a:spcPts val="0"/>
                        </a:spcAft>
                      </a:pPr>
                      <a:r>
                        <a:rPr lang="en-US" sz="2200" b="0" kern="1200" dirty="0">
                          <a:solidFill>
                            <a:schemeClr val="dk1"/>
                          </a:solidFill>
                          <a:effectLst/>
                          <a:latin typeface="Times New Roman" panose="02020603050405020304" pitchFamily="18" charset="0"/>
                          <a:ea typeface="+mn-ea"/>
                          <a:cs typeface="Times New Roman" panose="02020603050405020304" pitchFamily="18" charset="0"/>
                        </a:rPr>
                        <a:t>Exodus 6:29 </a:t>
                      </a:r>
                      <a:r>
                        <a:rPr lang="he-IL" sz="2200" b="0" kern="1200" dirty="0">
                          <a:solidFill>
                            <a:schemeClr val="dk1"/>
                          </a:solidFill>
                          <a:effectLst/>
                          <a:latin typeface="Times New Roman" panose="02020603050405020304" pitchFamily="18" charset="0"/>
                          <a:ea typeface="+mn-ea"/>
                          <a:cs typeface="Times New Roman" panose="02020603050405020304" pitchFamily="18" charset="0"/>
                        </a:rPr>
                        <a:t>וַיְדַבֵּ֧ר יְהוָ֛ה אֶל־מֹשֶׁ֥ה לֵּאמֹ֖ר׃</a:t>
                      </a:r>
                      <a:endParaRPr lang="en-US" sz="2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15000"/>
                        </a:lnSpc>
                        <a:spcBef>
                          <a:spcPts val="0"/>
                        </a:spcBef>
                        <a:spcAft>
                          <a:spcPts val="0"/>
                        </a:spcAft>
                      </a:pPr>
                      <a:r>
                        <a:rPr lang="en-US" sz="2200" b="0" dirty="0">
                          <a:effectLst/>
                          <a:latin typeface="Times New Roman" panose="02020603050405020304" pitchFamily="18" charset="0"/>
                          <a:cs typeface="Times New Roman" panose="02020603050405020304" pitchFamily="18" charset="0"/>
                        </a:rPr>
                        <a:t>Leviticus 8:1 </a:t>
                      </a:r>
                      <a:r>
                        <a:rPr lang="he-IL" sz="2200" b="0" dirty="0">
                          <a:effectLst/>
                          <a:latin typeface="Times New Roman" panose="02020603050405020304" pitchFamily="18" charset="0"/>
                          <a:cs typeface="Times New Roman" panose="02020603050405020304" pitchFamily="18" charset="0"/>
                        </a:rPr>
                        <a:t>וַיְדַבֵּ֥ר יְהוָ֖ה אֶל־מֹשֶׁ֥ה לֵּאמֹֽר׃</a:t>
                      </a:r>
                      <a:endParaRPr lang="en-US"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610477745"/>
                  </a:ext>
                </a:extLst>
              </a:tr>
              <a:tr h="352936">
                <a:tc>
                  <a:txBody>
                    <a:bodyPr/>
                    <a:lstStyle/>
                    <a:p>
                      <a:pPr marL="0" marR="0" algn="l" defTabSz="914400" rtl="0" eaLnBrk="1" latinLnBrk="0" hangingPunct="1">
                        <a:lnSpc>
                          <a:spcPct val="115000"/>
                        </a:lnSpc>
                        <a:spcBef>
                          <a:spcPts val="0"/>
                        </a:spcBef>
                        <a:spcAft>
                          <a:spcPts val="0"/>
                        </a:spcAft>
                      </a:pPr>
                      <a:r>
                        <a:rPr lang="en-US" sz="2200" b="0" kern="1200" dirty="0">
                          <a:solidFill>
                            <a:schemeClr val="dk1"/>
                          </a:solidFill>
                          <a:effectLst/>
                          <a:latin typeface="Times New Roman" panose="02020603050405020304" pitchFamily="18" charset="0"/>
                          <a:ea typeface="+mn-ea"/>
                          <a:cs typeface="Times New Roman" panose="02020603050405020304" pitchFamily="18" charset="0"/>
                        </a:rPr>
                        <a:t>Exodus 13:1 </a:t>
                      </a:r>
                      <a:r>
                        <a:rPr lang="he-IL" sz="2200" b="0" kern="1200" dirty="0">
                          <a:solidFill>
                            <a:schemeClr val="dk1"/>
                          </a:solidFill>
                          <a:effectLst/>
                          <a:latin typeface="Times New Roman" panose="02020603050405020304" pitchFamily="18" charset="0"/>
                          <a:ea typeface="+mn-ea"/>
                          <a:cs typeface="Times New Roman" panose="02020603050405020304" pitchFamily="18" charset="0"/>
                        </a:rPr>
                        <a:t>וַיְדַבֵּ֥ר יְהוָ֖ה אֶל־מֹשֶׁ֥ה לֵּאמֹֽר׃</a:t>
                      </a:r>
                      <a:endParaRPr lang="en-US" sz="2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15000"/>
                        </a:lnSpc>
                        <a:spcBef>
                          <a:spcPts val="0"/>
                        </a:spcBef>
                        <a:spcAft>
                          <a:spcPts val="0"/>
                        </a:spcAft>
                      </a:pPr>
                      <a:r>
                        <a:rPr lang="en-US" sz="2200" b="0" dirty="0">
                          <a:effectLst/>
                          <a:latin typeface="Times New Roman" panose="02020603050405020304" pitchFamily="18" charset="0"/>
                          <a:cs typeface="Times New Roman" panose="02020603050405020304" pitchFamily="18" charset="0"/>
                        </a:rPr>
                        <a:t>Leviticus 12:1 </a:t>
                      </a:r>
                      <a:r>
                        <a:rPr lang="he-IL" sz="2200" b="0" dirty="0">
                          <a:effectLst/>
                          <a:latin typeface="Times New Roman" panose="02020603050405020304" pitchFamily="18" charset="0"/>
                          <a:cs typeface="Times New Roman" panose="02020603050405020304" pitchFamily="18" charset="0"/>
                        </a:rPr>
                        <a:t>וַיְדַבֵּ֥ר יְהוָ֖ה אֶל־מֹשֶׁ֥ה לֵּאמֹֽר׃</a:t>
                      </a:r>
                      <a:endParaRPr lang="en-US"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754096547"/>
                  </a:ext>
                </a:extLst>
              </a:tr>
              <a:tr h="352936">
                <a:tc>
                  <a:txBody>
                    <a:bodyPr/>
                    <a:lstStyle/>
                    <a:p>
                      <a:pPr marL="0" marR="0" algn="l" defTabSz="914400" rtl="0" eaLnBrk="1" latinLnBrk="0" hangingPunct="1">
                        <a:lnSpc>
                          <a:spcPct val="115000"/>
                        </a:lnSpc>
                        <a:spcBef>
                          <a:spcPts val="0"/>
                        </a:spcBef>
                        <a:spcAft>
                          <a:spcPts val="0"/>
                        </a:spcAft>
                      </a:pPr>
                      <a:r>
                        <a:rPr lang="en-US" sz="2200" b="0" kern="1200" dirty="0">
                          <a:solidFill>
                            <a:schemeClr val="dk1"/>
                          </a:solidFill>
                          <a:effectLst/>
                          <a:latin typeface="Times New Roman" panose="02020603050405020304" pitchFamily="18" charset="0"/>
                          <a:ea typeface="+mn-ea"/>
                          <a:cs typeface="Times New Roman" panose="02020603050405020304" pitchFamily="18" charset="0"/>
                        </a:rPr>
                        <a:t>Exodus 14:1 </a:t>
                      </a:r>
                      <a:r>
                        <a:rPr lang="he-IL" sz="2200" b="0" kern="1200" dirty="0">
                          <a:solidFill>
                            <a:schemeClr val="dk1"/>
                          </a:solidFill>
                          <a:effectLst/>
                          <a:latin typeface="Times New Roman" panose="02020603050405020304" pitchFamily="18" charset="0"/>
                          <a:ea typeface="+mn-ea"/>
                          <a:cs typeface="Times New Roman" panose="02020603050405020304" pitchFamily="18" charset="0"/>
                        </a:rPr>
                        <a:t>וַיְדַבֵּ֥ר יְהֹוָ֖ה אֶל־מֹשֶׁ֥ה לֵּאמֹֽר׃</a:t>
                      </a:r>
                      <a:endParaRPr lang="en-US" sz="2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15000"/>
                        </a:lnSpc>
                        <a:spcBef>
                          <a:spcPts val="0"/>
                        </a:spcBef>
                        <a:spcAft>
                          <a:spcPts val="0"/>
                        </a:spcAft>
                      </a:pPr>
                      <a:r>
                        <a:rPr lang="en-US" sz="2200" b="0" dirty="0">
                          <a:effectLst/>
                          <a:latin typeface="Times New Roman" panose="02020603050405020304" pitchFamily="18" charset="0"/>
                          <a:cs typeface="Times New Roman" panose="02020603050405020304" pitchFamily="18" charset="0"/>
                        </a:rPr>
                        <a:t>Leviticus 14:1 </a:t>
                      </a:r>
                      <a:r>
                        <a:rPr lang="he-IL" sz="2200" b="0" dirty="0">
                          <a:effectLst/>
                          <a:latin typeface="Times New Roman" panose="02020603050405020304" pitchFamily="18" charset="0"/>
                          <a:cs typeface="Times New Roman" panose="02020603050405020304" pitchFamily="18" charset="0"/>
                        </a:rPr>
                        <a:t>וַיְדַבֵּ֥ר יְהוָ֖ה אֶל־מֹשֶׁ֥ה לֵּאמֹֽר׃</a:t>
                      </a:r>
                      <a:endParaRPr lang="en-US"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47730525"/>
                  </a:ext>
                </a:extLst>
              </a:tr>
              <a:tr h="352936">
                <a:tc>
                  <a:txBody>
                    <a:bodyPr/>
                    <a:lstStyle/>
                    <a:p>
                      <a:pPr marL="0" marR="0" algn="l" defTabSz="914400" rtl="0" eaLnBrk="1" latinLnBrk="0" hangingPunct="1">
                        <a:lnSpc>
                          <a:spcPct val="115000"/>
                        </a:lnSpc>
                        <a:spcBef>
                          <a:spcPts val="0"/>
                        </a:spcBef>
                        <a:spcAft>
                          <a:spcPts val="0"/>
                        </a:spcAft>
                      </a:pPr>
                      <a:r>
                        <a:rPr lang="en-US" sz="2200" b="0" kern="1200" dirty="0">
                          <a:solidFill>
                            <a:schemeClr val="dk1"/>
                          </a:solidFill>
                          <a:effectLst/>
                          <a:latin typeface="Times New Roman" panose="02020603050405020304" pitchFamily="18" charset="0"/>
                          <a:ea typeface="+mn-ea"/>
                          <a:cs typeface="Times New Roman" panose="02020603050405020304" pitchFamily="18" charset="0"/>
                        </a:rPr>
                        <a:t>Exodus 16:11 </a:t>
                      </a:r>
                      <a:r>
                        <a:rPr lang="he-IL" sz="2200" b="0" kern="1200" dirty="0">
                          <a:solidFill>
                            <a:schemeClr val="dk1"/>
                          </a:solidFill>
                          <a:effectLst/>
                          <a:latin typeface="Times New Roman" panose="02020603050405020304" pitchFamily="18" charset="0"/>
                          <a:ea typeface="+mn-ea"/>
                          <a:cs typeface="Times New Roman" panose="02020603050405020304" pitchFamily="18" charset="0"/>
                        </a:rPr>
                        <a:t>וַיְדַבֵּ֥ר יְהוָ֖ה אֶל־מֹשֶׁ֥ה לֵּאמֹֽר׃</a:t>
                      </a:r>
                      <a:endParaRPr lang="en-US" sz="2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15000"/>
                        </a:lnSpc>
                        <a:spcBef>
                          <a:spcPts val="0"/>
                        </a:spcBef>
                        <a:spcAft>
                          <a:spcPts val="0"/>
                        </a:spcAft>
                      </a:pPr>
                      <a:r>
                        <a:rPr lang="en-US" sz="2200" b="0" dirty="0">
                          <a:effectLst/>
                          <a:latin typeface="Times New Roman" panose="02020603050405020304" pitchFamily="18" charset="0"/>
                          <a:cs typeface="Times New Roman" panose="02020603050405020304" pitchFamily="18" charset="0"/>
                        </a:rPr>
                        <a:t>Leviticus 17:1 </a:t>
                      </a:r>
                      <a:r>
                        <a:rPr lang="he-IL" sz="2200" b="0" dirty="0">
                          <a:effectLst/>
                          <a:latin typeface="Times New Roman" panose="02020603050405020304" pitchFamily="18" charset="0"/>
                          <a:cs typeface="Times New Roman" panose="02020603050405020304" pitchFamily="18" charset="0"/>
                        </a:rPr>
                        <a:t>וַיְדַבֵּ֥ר יְהוָ֖ה אֶל־מֹשֶׁ֥ה לֵּאמֹֽר׃</a:t>
                      </a:r>
                      <a:endParaRPr lang="en-US"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423865817"/>
                  </a:ext>
                </a:extLst>
              </a:tr>
              <a:tr h="352936">
                <a:tc>
                  <a:txBody>
                    <a:bodyPr/>
                    <a:lstStyle/>
                    <a:p>
                      <a:pPr marL="0" marR="0" algn="l" defTabSz="914400" rtl="0" eaLnBrk="1" latinLnBrk="0" hangingPunct="1">
                        <a:lnSpc>
                          <a:spcPct val="115000"/>
                        </a:lnSpc>
                        <a:spcBef>
                          <a:spcPts val="0"/>
                        </a:spcBef>
                        <a:spcAft>
                          <a:spcPts val="0"/>
                        </a:spcAft>
                      </a:pPr>
                      <a:r>
                        <a:rPr lang="en-US" sz="2200" b="0" kern="1200" dirty="0">
                          <a:solidFill>
                            <a:schemeClr val="dk1"/>
                          </a:solidFill>
                          <a:effectLst/>
                          <a:latin typeface="Times New Roman" panose="02020603050405020304" pitchFamily="18" charset="0"/>
                          <a:ea typeface="+mn-ea"/>
                          <a:cs typeface="Times New Roman" panose="02020603050405020304" pitchFamily="18" charset="0"/>
                        </a:rPr>
                        <a:t>Exodus 25:1 </a:t>
                      </a:r>
                      <a:r>
                        <a:rPr lang="he-IL" sz="2200" b="0" kern="1200" dirty="0">
                          <a:solidFill>
                            <a:schemeClr val="dk1"/>
                          </a:solidFill>
                          <a:effectLst/>
                          <a:latin typeface="Times New Roman" panose="02020603050405020304" pitchFamily="18" charset="0"/>
                          <a:ea typeface="+mn-ea"/>
                          <a:cs typeface="Times New Roman" panose="02020603050405020304" pitchFamily="18" charset="0"/>
                        </a:rPr>
                        <a:t>וַיְדַבֵּ֥ר יְהוָ֖ה אֶל־מֹשֶׁ֥ה לֵּאמֹֽר׃</a:t>
                      </a:r>
                      <a:endParaRPr lang="en-US" sz="2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15000"/>
                        </a:lnSpc>
                        <a:spcBef>
                          <a:spcPts val="0"/>
                        </a:spcBef>
                        <a:spcAft>
                          <a:spcPts val="0"/>
                        </a:spcAft>
                      </a:pPr>
                      <a:r>
                        <a:rPr lang="en-US" sz="2200" b="0" dirty="0">
                          <a:effectLst/>
                          <a:latin typeface="Times New Roman" panose="02020603050405020304" pitchFamily="18" charset="0"/>
                          <a:cs typeface="Times New Roman" panose="02020603050405020304" pitchFamily="18" charset="0"/>
                        </a:rPr>
                        <a:t>Leviticus 18:1 </a:t>
                      </a:r>
                      <a:r>
                        <a:rPr lang="he-IL" sz="2200" b="0" dirty="0">
                          <a:effectLst/>
                          <a:latin typeface="Times New Roman" panose="02020603050405020304" pitchFamily="18" charset="0"/>
                          <a:cs typeface="Times New Roman" panose="02020603050405020304" pitchFamily="18" charset="0"/>
                        </a:rPr>
                        <a:t>וַיְדַבֵּ֥ר יְהוָ֖ה אֶל־מֹשֶׁ֥ה לֵּאמֹֽר׃</a:t>
                      </a:r>
                      <a:endParaRPr lang="en-US"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71544791"/>
                  </a:ext>
                </a:extLst>
              </a:tr>
              <a:tr h="352936">
                <a:tc>
                  <a:txBody>
                    <a:bodyPr/>
                    <a:lstStyle/>
                    <a:p>
                      <a:pPr marL="0" marR="0" algn="l" defTabSz="914400" rtl="0" eaLnBrk="1" latinLnBrk="0" hangingPunct="1">
                        <a:lnSpc>
                          <a:spcPct val="115000"/>
                        </a:lnSpc>
                        <a:spcBef>
                          <a:spcPts val="0"/>
                        </a:spcBef>
                        <a:spcAft>
                          <a:spcPts val="0"/>
                        </a:spcAft>
                      </a:pPr>
                      <a:r>
                        <a:rPr lang="en-US" sz="2200" b="0" kern="1200" dirty="0">
                          <a:solidFill>
                            <a:schemeClr val="dk1"/>
                          </a:solidFill>
                          <a:effectLst/>
                          <a:latin typeface="Times New Roman" panose="02020603050405020304" pitchFamily="18" charset="0"/>
                          <a:ea typeface="+mn-ea"/>
                          <a:cs typeface="Times New Roman" panose="02020603050405020304" pitchFamily="18" charset="0"/>
                        </a:rPr>
                        <a:t>Exodus 30:11 </a:t>
                      </a:r>
                      <a:r>
                        <a:rPr lang="he-IL" sz="2200" b="0" kern="1200" dirty="0">
                          <a:solidFill>
                            <a:schemeClr val="dk1"/>
                          </a:solidFill>
                          <a:effectLst/>
                          <a:latin typeface="Times New Roman" panose="02020603050405020304" pitchFamily="18" charset="0"/>
                          <a:ea typeface="+mn-ea"/>
                          <a:cs typeface="Times New Roman" panose="02020603050405020304" pitchFamily="18" charset="0"/>
                        </a:rPr>
                        <a:t>וַיְדַבֵּ֥ר יְהוָ֖ה אֶל־מֹשֶׁ֥ה לֵּאמֹֽר׃</a:t>
                      </a:r>
                      <a:endParaRPr lang="en-US" sz="2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15000"/>
                        </a:lnSpc>
                        <a:spcBef>
                          <a:spcPts val="0"/>
                        </a:spcBef>
                        <a:spcAft>
                          <a:spcPts val="0"/>
                        </a:spcAft>
                      </a:pPr>
                      <a:r>
                        <a:rPr lang="en-US" sz="2200" b="0" dirty="0">
                          <a:effectLst/>
                          <a:latin typeface="Times New Roman" panose="02020603050405020304" pitchFamily="18" charset="0"/>
                          <a:cs typeface="Times New Roman" panose="02020603050405020304" pitchFamily="18" charset="0"/>
                        </a:rPr>
                        <a:t>Leviticus 19:1 </a:t>
                      </a:r>
                      <a:r>
                        <a:rPr lang="he-IL" sz="2200" b="0" dirty="0">
                          <a:effectLst/>
                          <a:latin typeface="Times New Roman" panose="02020603050405020304" pitchFamily="18" charset="0"/>
                          <a:cs typeface="Times New Roman" panose="02020603050405020304" pitchFamily="18" charset="0"/>
                        </a:rPr>
                        <a:t>וַיְדַבֵּ֥ר יְהוָ֖ה אֶל־מֹשֶׁ֥ה לֵּאמֹֽר׃</a:t>
                      </a:r>
                      <a:endParaRPr lang="en-US"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123181797"/>
                  </a:ext>
                </a:extLst>
              </a:tr>
              <a:tr h="352936">
                <a:tc>
                  <a:txBody>
                    <a:bodyPr/>
                    <a:lstStyle/>
                    <a:p>
                      <a:pPr marL="0" marR="0" algn="l" defTabSz="914400" rtl="0" eaLnBrk="1" latinLnBrk="0" hangingPunct="1">
                        <a:lnSpc>
                          <a:spcPct val="115000"/>
                        </a:lnSpc>
                        <a:spcBef>
                          <a:spcPts val="0"/>
                        </a:spcBef>
                        <a:spcAft>
                          <a:spcPts val="0"/>
                        </a:spcAft>
                      </a:pPr>
                      <a:r>
                        <a:rPr lang="en-US" sz="2200" b="0" kern="1200" dirty="0">
                          <a:solidFill>
                            <a:schemeClr val="dk1"/>
                          </a:solidFill>
                          <a:effectLst/>
                          <a:latin typeface="Times New Roman" panose="02020603050405020304" pitchFamily="18" charset="0"/>
                          <a:ea typeface="+mn-ea"/>
                          <a:cs typeface="Times New Roman" panose="02020603050405020304" pitchFamily="18" charset="0"/>
                        </a:rPr>
                        <a:t>Exodus 30:17 </a:t>
                      </a:r>
                      <a:r>
                        <a:rPr lang="he-IL" sz="2200" b="0" kern="1200" dirty="0">
                          <a:solidFill>
                            <a:schemeClr val="dk1"/>
                          </a:solidFill>
                          <a:effectLst/>
                          <a:latin typeface="Times New Roman" panose="02020603050405020304" pitchFamily="18" charset="0"/>
                          <a:ea typeface="+mn-ea"/>
                          <a:cs typeface="Times New Roman" panose="02020603050405020304" pitchFamily="18" charset="0"/>
                        </a:rPr>
                        <a:t>וַיְדַבֵּ֥ר יְהוָ֖ה אֶל־מֹשֶׁ֥ה לֵּאמֹֽר׃</a:t>
                      </a:r>
                      <a:endParaRPr lang="en-US" sz="2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15000"/>
                        </a:lnSpc>
                        <a:spcBef>
                          <a:spcPts val="0"/>
                        </a:spcBef>
                        <a:spcAft>
                          <a:spcPts val="0"/>
                        </a:spcAft>
                      </a:pPr>
                      <a:r>
                        <a:rPr lang="en-US" sz="2200" b="0" dirty="0">
                          <a:effectLst/>
                          <a:latin typeface="Times New Roman" panose="02020603050405020304" pitchFamily="18" charset="0"/>
                          <a:cs typeface="Times New Roman" panose="02020603050405020304" pitchFamily="18" charset="0"/>
                        </a:rPr>
                        <a:t>Leviticus 20:1  </a:t>
                      </a:r>
                      <a:r>
                        <a:rPr lang="he-IL" sz="2200" b="0" dirty="0">
                          <a:effectLst/>
                          <a:latin typeface="Times New Roman" panose="02020603050405020304" pitchFamily="18" charset="0"/>
                          <a:cs typeface="Times New Roman" panose="02020603050405020304" pitchFamily="18" charset="0"/>
                        </a:rPr>
                        <a:t>וַיְדַבֵּ֥ר יְהוָ֖ה אֶל־מֹשֶׁ֥ה לֵּאמֹֽר׃</a:t>
                      </a:r>
                      <a:endParaRPr lang="en-US"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876770926"/>
                  </a:ext>
                </a:extLst>
              </a:tr>
              <a:tr h="352936">
                <a:tc>
                  <a:txBody>
                    <a:bodyPr/>
                    <a:lstStyle/>
                    <a:p>
                      <a:pPr marL="0" marR="0" algn="l" defTabSz="914400" rtl="0" eaLnBrk="1" latinLnBrk="0" hangingPunct="1">
                        <a:lnSpc>
                          <a:spcPct val="115000"/>
                        </a:lnSpc>
                        <a:spcBef>
                          <a:spcPts val="0"/>
                        </a:spcBef>
                        <a:spcAft>
                          <a:spcPts val="0"/>
                        </a:spcAft>
                      </a:pPr>
                      <a:r>
                        <a:rPr lang="en-US" sz="2200" b="0" kern="1200" dirty="0">
                          <a:solidFill>
                            <a:schemeClr val="dk1"/>
                          </a:solidFill>
                          <a:effectLst/>
                          <a:latin typeface="Times New Roman" panose="02020603050405020304" pitchFamily="18" charset="0"/>
                          <a:ea typeface="+mn-ea"/>
                          <a:cs typeface="Times New Roman" panose="02020603050405020304" pitchFamily="18" charset="0"/>
                        </a:rPr>
                        <a:t>Exodus 30:22 </a:t>
                      </a:r>
                      <a:r>
                        <a:rPr lang="he-IL" sz="2200" b="0" kern="1200" dirty="0">
                          <a:solidFill>
                            <a:schemeClr val="dk1"/>
                          </a:solidFill>
                          <a:effectLst/>
                          <a:latin typeface="Times New Roman" panose="02020603050405020304" pitchFamily="18" charset="0"/>
                          <a:ea typeface="+mn-ea"/>
                          <a:cs typeface="Times New Roman" panose="02020603050405020304" pitchFamily="18" charset="0"/>
                        </a:rPr>
                        <a:t>וַיְדַבֵּ֥ר יְהוָ֖ה אֶל־מֹשֶׁ֥ה לֵּאמֹֽר׃</a:t>
                      </a:r>
                      <a:endParaRPr lang="en-US" sz="2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15000"/>
                        </a:lnSpc>
                        <a:spcBef>
                          <a:spcPts val="0"/>
                        </a:spcBef>
                        <a:spcAft>
                          <a:spcPts val="0"/>
                        </a:spcAft>
                      </a:pPr>
                      <a:r>
                        <a:rPr lang="en-US" sz="2200" b="0" dirty="0">
                          <a:effectLst/>
                          <a:latin typeface="Times New Roman" panose="02020603050405020304" pitchFamily="18" charset="0"/>
                          <a:cs typeface="Times New Roman" panose="02020603050405020304" pitchFamily="18" charset="0"/>
                        </a:rPr>
                        <a:t>Leviticus 21:16 </a:t>
                      </a:r>
                      <a:r>
                        <a:rPr lang="he-IL" sz="2200" b="0" dirty="0">
                          <a:effectLst/>
                          <a:latin typeface="Times New Roman" panose="02020603050405020304" pitchFamily="18" charset="0"/>
                          <a:cs typeface="Times New Roman" panose="02020603050405020304" pitchFamily="18" charset="0"/>
                        </a:rPr>
                        <a:t>וַיְדַבֵּ֥ר יְהוָ֖ה אֶל־מֹשֶׁ֥ה לֵּאמֹֽר׃</a:t>
                      </a:r>
                      <a:endParaRPr lang="en-US"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912639449"/>
                  </a:ext>
                </a:extLst>
              </a:tr>
              <a:tr h="352936">
                <a:tc>
                  <a:txBody>
                    <a:bodyPr/>
                    <a:lstStyle/>
                    <a:p>
                      <a:pPr marL="0" marR="0" algn="l" defTabSz="914400" rtl="0" eaLnBrk="1" latinLnBrk="0" hangingPunct="1">
                        <a:lnSpc>
                          <a:spcPct val="115000"/>
                        </a:lnSpc>
                        <a:spcBef>
                          <a:spcPts val="0"/>
                        </a:spcBef>
                        <a:spcAft>
                          <a:spcPts val="0"/>
                        </a:spcAft>
                      </a:pPr>
                      <a:r>
                        <a:rPr lang="en-US" sz="2200" b="0" kern="1200" dirty="0">
                          <a:solidFill>
                            <a:schemeClr val="dk1"/>
                          </a:solidFill>
                          <a:effectLst/>
                          <a:latin typeface="Times New Roman" panose="02020603050405020304" pitchFamily="18" charset="0"/>
                          <a:ea typeface="+mn-ea"/>
                          <a:cs typeface="Times New Roman" panose="02020603050405020304" pitchFamily="18" charset="0"/>
                        </a:rPr>
                        <a:t>Exodus 31:1 </a:t>
                      </a:r>
                      <a:r>
                        <a:rPr lang="he-IL" sz="2200" b="0" kern="1200" dirty="0">
                          <a:solidFill>
                            <a:schemeClr val="dk1"/>
                          </a:solidFill>
                          <a:effectLst/>
                          <a:latin typeface="Times New Roman" panose="02020603050405020304" pitchFamily="18" charset="0"/>
                          <a:ea typeface="+mn-ea"/>
                          <a:cs typeface="Times New Roman" panose="02020603050405020304" pitchFamily="18" charset="0"/>
                        </a:rPr>
                        <a:t>וַיְדַבֵּ֥ר יְהוָ֖ה אֶל־מֹשֶׁ֥ה לֵּאמֹֽר׃</a:t>
                      </a:r>
                      <a:endParaRPr lang="en-US" sz="2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15000"/>
                        </a:lnSpc>
                        <a:spcBef>
                          <a:spcPts val="0"/>
                        </a:spcBef>
                        <a:spcAft>
                          <a:spcPts val="0"/>
                        </a:spcAft>
                      </a:pPr>
                      <a:r>
                        <a:rPr lang="en-US" sz="2200" b="0" dirty="0">
                          <a:effectLst/>
                          <a:latin typeface="Times New Roman" panose="02020603050405020304" pitchFamily="18" charset="0"/>
                          <a:cs typeface="Times New Roman" panose="02020603050405020304" pitchFamily="18" charset="0"/>
                        </a:rPr>
                        <a:t>Leviticus 22:1 </a:t>
                      </a:r>
                      <a:r>
                        <a:rPr lang="he-IL" sz="2200" b="0" dirty="0">
                          <a:effectLst/>
                          <a:latin typeface="Times New Roman" panose="02020603050405020304" pitchFamily="18" charset="0"/>
                          <a:cs typeface="Times New Roman" panose="02020603050405020304" pitchFamily="18" charset="0"/>
                        </a:rPr>
                        <a:t>וַיְדַבֵּ֥ר יְהוָ֖ה אֶל־מֹשֶׁ֥ה לֵּאמֹֽר׃</a:t>
                      </a:r>
                      <a:endParaRPr lang="en-US"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40658502"/>
                  </a:ext>
                </a:extLst>
              </a:tr>
              <a:tr h="352936">
                <a:tc>
                  <a:txBody>
                    <a:bodyPr/>
                    <a:lstStyle/>
                    <a:p>
                      <a:pPr marL="0" marR="0" algn="l" defTabSz="914400" rtl="0" eaLnBrk="1" latinLnBrk="0" hangingPunct="1">
                        <a:lnSpc>
                          <a:spcPct val="115000"/>
                        </a:lnSpc>
                        <a:spcBef>
                          <a:spcPts val="0"/>
                        </a:spcBef>
                        <a:spcAft>
                          <a:spcPts val="0"/>
                        </a:spcAft>
                      </a:pPr>
                      <a:r>
                        <a:rPr lang="en-US" sz="2200" b="0" kern="1200" dirty="0">
                          <a:solidFill>
                            <a:schemeClr val="dk1"/>
                          </a:solidFill>
                          <a:effectLst/>
                          <a:latin typeface="Times New Roman" panose="02020603050405020304" pitchFamily="18" charset="0"/>
                          <a:ea typeface="+mn-ea"/>
                          <a:cs typeface="Times New Roman" panose="02020603050405020304" pitchFamily="18" charset="0"/>
                        </a:rPr>
                        <a:t>Exodus 40:1 </a:t>
                      </a:r>
                      <a:r>
                        <a:rPr lang="he-IL" sz="2200" b="0" kern="1200" dirty="0">
                          <a:solidFill>
                            <a:schemeClr val="dk1"/>
                          </a:solidFill>
                          <a:effectLst/>
                          <a:latin typeface="Times New Roman" panose="02020603050405020304" pitchFamily="18" charset="0"/>
                          <a:ea typeface="+mn-ea"/>
                          <a:cs typeface="Times New Roman" panose="02020603050405020304" pitchFamily="18" charset="0"/>
                        </a:rPr>
                        <a:t>וַיְדַבֵּ֥ר יְהוָ֖ה אֶל־מֹשֶׁ֥ה לֵּאמֹֽר׃</a:t>
                      </a:r>
                      <a:endParaRPr lang="en-US" sz="2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15000"/>
                        </a:lnSpc>
                        <a:spcBef>
                          <a:spcPts val="0"/>
                        </a:spcBef>
                        <a:spcAft>
                          <a:spcPts val="0"/>
                        </a:spcAft>
                      </a:pPr>
                      <a:r>
                        <a:rPr lang="en-US" sz="2200" b="0">
                          <a:effectLst/>
                          <a:latin typeface="Times New Roman" panose="02020603050405020304" pitchFamily="18" charset="0"/>
                          <a:cs typeface="Times New Roman" panose="02020603050405020304" pitchFamily="18" charset="0"/>
                        </a:rPr>
                        <a:t>Leviticus 22:17 </a:t>
                      </a:r>
                      <a:r>
                        <a:rPr lang="he-IL" sz="2200" b="0">
                          <a:effectLst/>
                          <a:latin typeface="Times New Roman" panose="02020603050405020304" pitchFamily="18" charset="0"/>
                          <a:cs typeface="Times New Roman" panose="02020603050405020304" pitchFamily="18" charset="0"/>
                        </a:rPr>
                        <a:t>וַיְדַבֵּ֥ר יְהוָ֖ה אֶל־מֹשֶׁ֥ה לֵּאמֹֽר׃</a:t>
                      </a:r>
                      <a:endParaRPr lang="en-US" sz="2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69897028"/>
                  </a:ext>
                </a:extLst>
              </a:tr>
              <a:tr h="352936">
                <a:tc>
                  <a:txBody>
                    <a:bodyPr/>
                    <a:lstStyle/>
                    <a:p>
                      <a:pPr marL="0" marR="0" algn="l" defTabSz="914400" rtl="0" eaLnBrk="1" latinLnBrk="0" hangingPunct="1">
                        <a:lnSpc>
                          <a:spcPct val="115000"/>
                        </a:lnSpc>
                        <a:spcBef>
                          <a:spcPts val="0"/>
                        </a:spcBef>
                        <a:spcAft>
                          <a:spcPts val="0"/>
                        </a:spcAft>
                      </a:pPr>
                      <a:r>
                        <a:rPr lang="en-US" sz="2200" b="0" kern="1200" dirty="0">
                          <a:solidFill>
                            <a:schemeClr val="dk1"/>
                          </a:solidFill>
                          <a:effectLst/>
                          <a:latin typeface="Times New Roman" panose="02020603050405020304" pitchFamily="18" charset="0"/>
                          <a:ea typeface="+mn-ea"/>
                          <a:cs typeface="Times New Roman" panose="02020603050405020304" pitchFamily="18" charset="0"/>
                        </a:rPr>
                        <a:t>Leviticus 4:1 </a:t>
                      </a:r>
                      <a:r>
                        <a:rPr lang="he-IL" sz="2200" b="0" kern="1200" dirty="0">
                          <a:solidFill>
                            <a:schemeClr val="dk1"/>
                          </a:solidFill>
                          <a:effectLst/>
                          <a:latin typeface="Times New Roman" panose="02020603050405020304" pitchFamily="18" charset="0"/>
                          <a:ea typeface="+mn-ea"/>
                          <a:cs typeface="Times New Roman" panose="02020603050405020304" pitchFamily="18" charset="0"/>
                        </a:rPr>
                        <a:t>וַיְדַבֵּ֥ר יְהוָ֖ה אֶל־מֹשֶׁ֥ה לֵּאמֹֽר׃</a:t>
                      </a:r>
                      <a:endParaRPr lang="en-US" sz="2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15000"/>
                        </a:lnSpc>
                        <a:spcBef>
                          <a:spcPts val="0"/>
                        </a:spcBef>
                        <a:spcAft>
                          <a:spcPts val="0"/>
                        </a:spcAft>
                      </a:pPr>
                      <a:r>
                        <a:rPr lang="en-US" sz="2200" b="0">
                          <a:effectLst/>
                          <a:latin typeface="Times New Roman" panose="02020603050405020304" pitchFamily="18" charset="0"/>
                          <a:cs typeface="Times New Roman" panose="02020603050405020304" pitchFamily="18" charset="0"/>
                        </a:rPr>
                        <a:t>Leviticus 22:26 </a:t>
                      </a:r>
                      <a:r>
                        <a:rPr lang="he-IL" sz="2200" b="0">
                          <a:effectLst/>
                          <a:latin typeface="Times New Roman" panose="02020603050405020304" pitchFamily="18" charset="0"/>
                          <a:cs typeface="Times New Roman" panose="02020603050405020304" pitchFamily="18" charset="0"/>
                        </a:rPr>
                        <a:t>וַיְדַבֵּ֥ר יְהוָ֖ה אֶל־מֹשֶׁ֥ה לֵּאמֹֽר׃</a:t>
                      </a:r>
                      <a:endParaRPr lang="en-US" sz="2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76425132"/>
                  </a:ext>
                </a:extLst>
              </a:tr>
              <a:tr h="352936">
                <a:tc>
                  <a:txBody>
                    <a:bodyPr/>
                    <a:lstStyle/>
                    <a:p>
                      <a:pPr marL="0" marR="0" algn="l" defTabSz="914400" rtl="0" eaLnBrk="1" latinLnBrk="0" hangingPunct="1">
                        <a:lnSpc>
                          <a:spcPct val="115000"/>
                        </a:lnSpc>
                        <a:spcBef>
                          <a:spcPts val="0"/>
                        </a:spcBef>
                        <a:spcAft>
                          <a:spcPts val="0"/>
                        </a:spcAft>
                      </a:pPr>
                      <a:r>
                        <a:rPr lang="en-US" sz="2200" b="0" kern="1200">
                          <a:solidFill>
                            <a:schemeClr val="dk1"/>
                          </a:solidFill>
                          <a:effectLst/>
                          <a:latin typeface="Times New Roman" panose="02020603050405020304" pitchFamily="18" charset="0"/>
                          <a:ea typeface="+mn-ea"/>
                          <a:cs typeface="Times New Roman" panose="02020603050405020304" pitchFamily="18" charset="0"/>
                        </a:rPr>
                        <a:t>Leviticus 5:14 </a:t>
                      </a:r>
                      <a:r>
                        <a:rPr lang="he-IL" sz="2200" b="0" kern="1200">
                          <a:solidFill>
                            <a:schemeClr val="dk1"/>
                          </a:solidFill>
                          <a:effectLst/>
                          <a:latin typeface="Times New Roman" panose="02020603050405020304" pitchFamily="18" charset="0"/>
                          <a:ea typeface="+mn-ea"/>
                          <a:cs typeface="Times New Roman" panose="02020603050405020304" pitchFamily="18" charset="0"/>
                        </a:rPr>
                        <a:t>וַיְדַבֵּ֥ר יְהוָ֖ה אֶל־מֹשֶׁ֥ה לֵּאמֹֽר׃</a:t>
                      </a:r>
                      <a:endParaRPr lang="en-US" sz="2200" b="0"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15000"/>
                        </a:lnSpc>
                        <a:spcBef>
                          <a:spcPts val="0"/>
                        </a:spcBef>
                        <a:spcAft>
                          <a:spcPts val="0"/>
                        </a:spcAft>
                      </a:pPr>
                      <a:r>
                        <a:rPr lang="en-US" sz="2200" b="0" dirty="0">
                          <a:effectLst/>
                          <a:latin typeface="Times New Roman" panose="02020603050405020304" pitchFamily="18" charset="0"/>
                          <a:cs typeface="Times New Roman" panose="02020603050405020304" pitchFamily="18" charset="0"/>
                        </a:rPr>
                        <a:t>Leviticus 23:1 </a:t>
                      </a:r>
                      <a:r>
                        <a:rPr lang="he-IL" sz="2200" b="0" dirty="0">
                          <a:effectLst/>
                          <a:latin typeface="Times New Roman" panose="02020603050405020304" pitchFamily="18" charset="0"/>
                          <a:cs typeface="Times New Roman" panose="02020603050405020304" pitchFamily="18" charset="0"/>
                        </a:rPr>
                        <a:t>וַיְדַבֵּ֥ר יְהוָ֖ה אֶל־מֹשֶׁ֥ה לֵּאמֹֽר׃</a:t>
                      </a:r>
                      <a:endParaRPr lang="en-US"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729887406"/>
                  </a:ext>
                </a:extLst>
              </a:tr>
              <a:tr h="352936">
                <a:tc>
                  <a:txBody>
                    <a:bodyPr/>
                    <a:lstStyle/>
                    <a:p>
                      <a:pPr marL="0" marR="0" algn="l" defTabSz="914400" rtl="0" eaLnBrk="1" latinLnBrk="0" hangingPunct="1">
                        <a:lnSpc>
                          <a:spcPct val="115000"/>
                        </a:lnSpc>
                        <a:spcBef>
                          <a:spcPts val="0"/>
                        </a:spcBef>
                        <a:spcAft>
                          <a:spcPts val="0"/>
                        </a:spcAft>
                      </a:pPr>
                      <a:r>
                        <a:rPr lang="en-US" sz="2200" b="0" kern="1200">
                          <a:solidFill>
                            <a:schemeClr val="dk1"/>
                          </a:solidFill>
                          <a:effectLst/>
                          <a:latin typeface="Times New Roman" panose="02020603050405020304" pitchFamily="18" charset="0"/>
                          <a:ea typeface="+mn-ea"/>
                          <a:cs typeface="Times New Roman" panose="02020603050405020304" pitchFamily="18" charset="0"/>
                        </a:rPr>
                        <a:t>Leviticus 5:20 </a:t>
                      </a:r>
                      <a:r>
                        <a:rPr lang="he-IL" sz="2200" b="0" kern="1200">
                          <a:solidFill>
                            <a:schemeClr val="dk1"/>
                          </a:solidFill>
                          <a:effectLst/>
                          <a:latin typeface="Times New Roman" panose="02020603050405020304" pitchFamily="18" charset="0"/>
                          <a:ea typeface="+mn-ea"/>
                          <a:cs typeface="Times New Roman" panose="02020603050405020304" pitchFamily="18" charset="0"/>
                        </a:rPr>
                        <a:t>וַיְדַבֵּ֥ר יְהוָ֖ה אֶל־מֹשֶׁ֥ה לֵּאמֹֽר׃</a:t>
                      </a:r>
                      <a:endParaRPr lang="en-US" sz="2200" b="0"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15000"/>
                        </a:lnSpc>
                        <a:spcBef>
                          <a:spcPts val="0"/>
                        </a:spcBef>
                        <a:spcAft>
                          <a:spcPts val="0"/>
                        </a:spcAft>
                      </a:pPr>
                      <a:r>
                        <a:rPr lang="en-US" sz="2200" b="0" dirty="0">
                          <a:effectLst/>
                          <a:latin typeface="Times New Roman" panose="02020603050405020304" pitchFamily="18" charset="0"/>
                          <a:cs typeface="Times New Roman" panose="02020603050405020304" pitchFamily="18" charset="0"/>
                        </a:rPr>
                        <a:t>Leviticus 23:9 </a:t>
                      </a:r>
                      <a:r>
                        <a:rPr lang="he-IL" sz="2200" b="0" dirty="0">
                          <a:effectLst/>
                          <a:latin typeface="Times New Roman" panose="02020603050405020304" pitchFamily="18" charset="0"/>
                          <a:cs typeface="Times New Roman" panose="02020603050405020304" pitchFamily="18" charset="0"/>
                        </a:rPr>
                        <a:t>וַיְדַבֵּ֥ר יְהוָ֖ה אֶל־מֹשֶׁ֥ה לֵּאמֹֽר׃</a:t>
                      </a:r>
                      <a:endParaRPr lang="en-US"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28871101"/>
                  </a:ext>
                </a:extLst>
              </a:tr>
              <a:tr h="352936">
                <a:tc>
                  <a:txBody>
                    <a:bodyPr/>
                    <a:lstStyle/>
                    <a:p>
                      <a:pPr marL="0" marR="0" algn="l" defTabSz="914400" rtl="0" eaLnBrk="1" latinLnBrk="0" hangingPunct="1">
                        <a:lnSpc>
                          <a:spcPct val="115000"/>
                        </a:lnSpc>
                        <a:spcBef>
                          <a:spcPts val="0"/>
                        </a:spcBef>
                        <a:spcAft>
                          <a:spcPts val="0"/>
                        </a:spcAft>
                      </a:pPr>
                      <a:r>
                        <a:rPr lang="en-US" sz="2200" b="0" kern="1200" dirty="0">
                          <a:solidFill>
                            <a:schemeClr val="dk1"/>
                          </a:solidFill>
                          <a:effectLst/>
                          <a:latin typeface="Times New Roman" panose="02020603050405020304" pitchFamily="18" charset="0"/>
                          <a:ea typeface="+mn-ea"/>
                          <a:cs typeface="Times New Roman" panose="02020603050405020304" pitchFamily="18" charset="0"/>
                        </a:rPr>
                        <a:t>Leviticus 6:1 </a:t>
                      </a:r>
                      <a:r>
                        <a:rPr lang="he-IL" sz="2200" b="0" kern="1200" dirty="0">
                          <a:solidFill>
                            <a:schemeClr val="dk1"/>
                          </a:solidFill>
                          <a:effectLst/>
                          <a:latin typeface="Times New Roman" panose="02020603050405020304" pitchFamily="18" charset="0"/>
                          <a:ea typeface="+mn-ea"/>
                          <a:cs typeface="Times New Roman" panose="02020603050405020304" pitchFamily="18" charset="0"/>
                        </a:rPr>
                        <a:t>וַיְדַבֵּ֥ר יְהוָ֖ה אֶל־מֹשֶׁ֥ה לֵּאמֹֽר׃</a:t>
                      </a:r>
                      <a:endParaRPr lang="en-US" sz="2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15000"/>
                        </a:lnSpc>
                        <a:spcBef>
                          <a:spcPts val="0"/>
                        </a:spcBef>
                        <a:spcAft>
                          <a:spcPts val="0"/>
                        </a:spcAft>
                      </a:pPr>
                      <a:r>
                        <a:rPr lang="en-US" sz="2200" b="0" dirty="0">
                          <a:effectLst/>
                          <a:latin typeface="Times New Roman" panose="02020603050405020304" pitchFamily="18" charset="0"/>
                          <a:cs typeface="Times New Roman" panose="02020603050405020304" pitchFamily="18" charset="0"/>
                        </a:rPr>
                        <a:t>Leviticus 23:23 </a:t>
                      </a:r>
                      <a:r>
                        <a:rPr lang="he-IL" sz="2200" b="0" dirty="0">
                          <a:effectLst/>
                          <a:latin typeface="Times New Roman" panose="02020603050405020304" pitchFamily="18" charset="0"/>
                          <a:cs typeface="Times New Roman" panose="02020603050405020304" pitchFamily="18" charset="0"/>
                        </a:rPr>
                        <a:t>וַיְדַבֵּ֥ר יְהוָ֖ה אֶל־מֹשֶׁ֥ה לֵּאמֹֽר׃</a:t>
                      </a:r>
                      <a:endParaRPr lang="en-US"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452264199"/>
                  </a:ext>
                </a:extLst>
              </a:tr>
              <a:tr h="352936">
                <a:tc>
                  <a:txBody>
                    <a:bodyPr/>
                    <a:lstStyle/>
                    <a:p>
                      <a:pPr marL="0" marR="0" algn="l" defTabSz="914400" rtl="0" eaLnBrk="1" latinLnBrk="0" hangingPunct="1">
                        <a:lnSpc>
                          <a:spcPct val="115000"/>
                        </a:lnSpc>
                        <a:spcBef>
                          <a:spcPts val="0"/>
                        </a:spcBef>
                        <a:spcAft>
                          <a:spcPts val="0"/>
                        </a:spcAft>
                      </a:pPr>
                      <a:r>
                        <a:rPr lang="en-US" sz="2200" b="0" kern="1200" dirty="0">
                          <a:solidFill>
                            <a:schemeClr val="dk1"/>
                          </a:solidFill>
                          <a:effectLst/>
                          <a:latin typeface="Times New Roman" panose="02020603050405020304" pitchFamily="18" charset="0"/>
                          <a:ea typeface="+mn-ea"/>
                          <a:cs typeface="Times New Roman" panose="02020603050405020304" pitchFamily="18" charset="0"/>
                        </a:rPr>
                        <a:t>Leviticus 6:12 </a:t>
                      </a:r>
                      <a:r>
                        <a:rPr lang="he-IL" sz="2200" b="0" kern="1200" dirty="0">
                          <a:solidFill>
                            <a:schemeClr val="dk1"/>
                          </a:solidFill>
                          <a:effectLst/>
                          <a:latin typeface="Times New Roman" panose="02020603050405020304" pitchFamily="18" charset="0"/>
                          <a:ea typeface="+mn-ea"/>
                          <a:cs typeface="Times New Roman" panose="02020603050405020304" pitchFamily="18" charset="0"/>
                        </a:rPr>
                        <a:t>וַיְדַבֵּ֥ר יְהוָ֖ה אֶל־מֹשֶׁ֥ה לֵּאמֹֽר׃</a:t>
                      </a:r>
                      <a:endParaRPr lang="en-US" sz="2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15000"/>
                        </a:lnSpc>
                        <a:spcBef>
                          <a:spcPts val="0"/>
                        </a:spcBef>
                        <a:spcAft>
                          <a:spcPts val="0"/>
                        </a:spcAft>
                      </a:pPr>
                      <a:r>
                        <a:rPr lang="en-US" sz="2200" b="0" dirty="0">
                          <a:effectLst/>
                          <a:latin typeface="Times New Roman" panose="02020603050405020304" pitchFamily="18" charset="0"/>
                          <a:cs typeface="Times New Roman" panose="02020603050405020304" pitchFamily="18" charset="0"/>
                        </a:rPr>
                        <a:t>Leviticus 23:26 </a:t>
                      </a:r>
                      <a:r>
                        <a:rPr lang="he-IL" sz="2200" b="0" dirty="0">
                          <a:effectLst/>
                          <a:latin typeface="Times New Roman" panose="02020603050405020304" pitchFamily="18" charset="0"/>
                          <a:cs typeface="Times New Roman" panose="02020603050405020304" pitchFamily="18" charset="0"/>
                        </a:rPr>
                        <a:t>וַיְדַבֵּ֥ר יְהוָ֖ה אֶל־מֹשֶׁ֥ה לֵּאמֹֽר׃</a:t>
                      </a:r>
                      <a:endParaRPr lang="en-US"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635799650"/>
                  </a:ext>
                </a:extLst>
              </a:tr>
              <a:tr h="352936">
                <a:tc>
                  <a:txBody>
                    <a:bodyPr/>
                    <a:lstStyle/>
                    <a:p>
                      <a:pPr marL="0" marR="0" algn="l" defTabSz="914400" rtl="0" eaLnBrk="1" latinLnBrk="0" hangingPunct="1">
                        <a:lnSpc>
                          <a:spcPct val="115000"/>
                        </a:lnSpc>
                        <a:spcBef>
                          <a:spcPts val="0"/>
                        </a:spcBef>
                        <a:spcAft>
                          <a:spcPts val="0"/>
                        </a:spcAft>
                      </a:pPr>
                      <a:r>
                        <a:rPr lang="en-US" sz="2200" b="0" kern="1200" dirty="0">
                          <a:solidFill>
                            <a:schemeClr val="dk1"/>
                          </a:solidFill>
                          <a:effectLst/>
                          <a:latin typeface="Times New Roman" panose="02020603050405020304" pitchFamily="18" charset="0"/>
                          <a:ea typeface="+mn-ea"/>
                          <a:cs typeface="Times New Roman" panose="02020603050405020304" pitchFamily="18" charset="0"/>
                        </a:rPr>
                        <a:t>Leviticus 6:17 </a:t>
                      </a:r>
                      <a:r>
                        <a:rPr lang="he-IL" sz="2200" b="0" kern="1200" dirty="0">
                          <a:solidFill>
                            <a:schemeClr val="dk1"/>
                          </a:solidFill>
                          <a:effectLst/>
                          <a:latin typeface="Times New Roman" panose="02020603050405020304" pitchFamily="18" charset="0"/>
                          <a:ea typeface="+mn-ea"/>
                          <a:cs typeface="Times New Roman" panose="02020603050405020304" pitchFamily="18" charset="0"/>
                        </a:rPr>
                        <a:t>וַיְדַבֵּ֥ר יְהוָ֖ה אֶל־מֹשֶׁ֥ה לֵּאמֹֽר׃</a:t>
                      </a:r>
                      <a:endParaRPr lang="en-US" sz="2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15000"/>
                        </a:lnSpc>
                        <a:spcBef>
                          <a:spcPts val="0"/>
                        </a:spcBef>
                        <a:spcAft>
                          <a:spcPts val="0"/>
                        </a:spcAft>
                      </a:pPr>
                      <a:r>
                        <a:rPr lang="en-US" sz="2200" b="0" dirty="0">
                          <a:effectLst/>
                          <a:latin typeface="Times New Roman" panose="02020603050405020304" pitchFamily="18" charset="0"/>
                          <a:cs typeface="Times New Roman" panose="02020603050405020304" pitchFamily="18" charset="0"/>
                        </a:rPr>
                        <a:t>Leviticus 23:33 </a:t>
                      </a:r>
                      <a:r>
                        <a:rPr lang="he-IL" sz="2200" b="0" dirty="0">
                          <a:effectLst/>
                          <a:latin typeface="Times New Roman" panose="02020603050405020304" pitchFamily="18" charset="0"/>
                          <a:cs typeface="Times New Roman" panose="02020603050405020304" pitchFamily="18" charset="0"/>
                        </a:rPr>
                        <a:t>וַיְדַבֵּ֥ר יְהוָ֖ה אֶל־מֹשֶׁ֥ה לֵּאמֹֽר׃</a:t>
                      </a:r>
                      <a:endParaRPr lang="en-US"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928791826"/>
                  </a:ext>
                </a:extLst>
              </a:tr>
              <a:tr h="352936">
                <a:tc>
                  <a:txBody>
                    <a:bodyPr/>
                    <a:lstStyle/>
                    <a:p>
                      <a:pPr marL="0" marR="0" algn="l" defTabSz="914400" rtl="0" eaLnBrk="1" latinLnBrk="0" hangingPunct="1">
                        <a:lnSpc>
                          <a:spcPct val="115000"/>
                        </a:lnSpc>
                        <a:spcBef>
                          <a:spcPts val="0"/>
                        </a:spcBef>
                        <a:spcAft>
                          <a:spcPts val="0"/>
                        </a:spcAft>
                      </a:pPr>
                      <a:r>
                        <a:rPr lang="en-US" sz="2200" b="0" kern="1200" dirty="0">
                          <a:solidFill>
                            <a:schemeClr val="dk1"/>
                          </a:solidFill>
                          <a:effectLst/>
                          <a:latin typeface="Times New Roman" panose="02020603050405020304" pitchFamily="18" charset="0"/>
                          <a:ea typeface="+mn-ea"/>
                          <a:cs typeface="Times New Roman" panose="02020603050405020304" pitchFamily="18" charset="0"/>
                        </a:rPr>
                        <a:t>Leviticus 7:22 </a:t>
                      </a:r>
                      <a:r>
                        <a:rPr lang="he-IL" sz="2200" b="0" kern="1200" dirty="0">
                          <a:solidFill>
                            <a:schemeClr val="dk1"/>
                          </a:solidFill>
                          <a:effectLst/>
                          <a:latin typeface="Times New Roman" panose="02020603050405020304" pitchFamily="18" charset="0"/>
                          <a:ea typeface="+mn-ea"/>
                          <a:cs typeface="Times New Roman" panose="02020603050405020304" pitchFamily="18" charset="0"/>
                        </a:rPr>
                        <a:t>וַיְדַבֵּ֥ר יְהוָ֖ה אֶל־מֹשֶׁ֥ה לֵּאמֹֽר׃</a:t>
                      </a:r>
                      <a:endParaRPr lang="en-US" sz="2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15000"/>
                        </a:lnSpc>
                        <a:spcBef>
                          <a:spcPts val="0"/>
                        </a:spcBef>
                        <a:spcAft>
                          <a:spcPts val="0"/>
                        </a:spcAft>
                      </a:pPr>
                      <a:r>
                        <a:rPr lang="en-US" sz="2200" b="1" dirty="0">
                          <a:effectLst/>
                          <a:latin typeface="Times New Roman" panose="02020603050405020304" pitchFamily="18" charset="0"/>
                          <a:cs typeface="Times New Roman" panose="02020603050405020304" pitchFamily="18" charset="0"/>
                        </a:rPr>
                        <a:t> </a:t>
                      </a:r>
                      <a:endPar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449902841"/>
                  </a:ext>
                </a:extLst>
              </a:tr>
            </a:tbl>
          </a:graphicData>
        </a:graphic>
      </p:graphicFrame>
      <p:sp>
        <p:nvSpPr>
          <p:cNvPr id="3" name="Rectangle 1">
            <a:extLst>
              <a:ext uri="{FF2B5EF4-FFF2-40B4-BE49-F238E27FC236}">
                <a16:creationId xmlns:a16="http://schemas.microsoft.com/office/drawing/2014/main" id="{5081D1D9-C4EB-40E6-D82B-CD8A88AA83FF}"/>
              </a:ext>
            </a:extLst>
          </p:cNvPr>
          <p:cNvSpPr>
            <a:spLocks noChangeArrowheads="1"/>
          </p:cNvSpPr>
          <p:nvPr/>
        </p:nvSpPr>
        <p:spPr bwMode="auto">
          <a:xfrm>
            <a:off x="48193" y="143524"/>
            <a:ext cx="220580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And the Lord spoke unto Moses saying </a:t>
            </a:r>
            <a:r>
              <a:rPr kumimoji="0" lang="en-US" altLang="en-US" sz="24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70 times in Exodus, Leviticus, Numbers</a:t>
            </a:r>
            <a:endParaRPr kumimoji="0" lang="en-US" altLang="en-US" sz="40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456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2742E19-4B58-1729-7979-0BFCDE668BBE}"/>
              </a:ext>
            </a:extLst>
          </p:cNvPr>
          <p:cNvGraphicFramePr>
            <a:graphicFrameLocks noGrp="1"/>
          </p:cNvGraphicFramePr>
          <p:nvPr>
            <p:extLst>
              <p:ext uri="{D42A27DB-BD31-4B8C-83A1-F6EECF244321}">
                <p14:modId xmlns:p14="http://schemas.microsoft.com/office/powerpoint/2010/main" val="3186120379"/>
              </p:ext>
            </p:extLst>
          </p:nvPr>
        </p:nvGraphicFramePr>
        <p:xfrm>
          <a:off x="1275127" y="236601"/>
          <a:ext cx="4585981" cy="6384798"/>
        </p:xfrm>
        <a:graphic>
          <a:graphicData uri="http://schemas.openxmlformats.org/drawingml/2006/table">
            <a:tbl>
              <a:tblPr firstRow="1" firstCol="1" bandRow="1"/>
              <a:tblGrid>
                <a:gridCol w="4585981">
                  <a:extLst>
                    <a:ext uri="{9D8B030D-6E8A-4147-A177-3AD203B41FA5}">
                      <a16:colId xmlns:a16="http://schemas.microsoft.com/office/drawing/2014/main" val="945262881"/>
                    </a:ext>
                  </a:extLst>
                </a:gridCol>
              </a:tblGrid>
              <a:tr h="340664">
                <a:tc>
                  <a:txBody>
                    <a:bodyPr/>
                    <a:lstStyle/>
                    <a:p>
                      <a:pPr marL="0" marR="0">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Leviticus 24:1 </a:t>
                      </a:r>
                      <a:r>
                        <a:rPr lang="he-IL" sz="2200" dirty="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2826153"/>
                  </a:ext>
                </a:extLst>
              </a:tr>
              <a:tr h="340664">
                <a:tc>
                  <a:txBody>
                    <a:bodyPr/>
                    <a:lstStyle/>
                    <a:p>
                      <a:pPr marL="0" marR="0">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Leviticus 24:13 </a:t>
                      </a:r>
                      <a:r>
                        <a:rPr lang="he-IL" sz="2200" dirty="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133893"/>
                  </a:ext>
                </a:extLst>
              </a:tr>
              <a:tr h="340664">
                <a:tc>
                  <a:txBody>
                    <a:bodyPr/>
                    <a:lstStyle/>
                    <a:p>
                      <a:pPr marL="0" marR="0">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Leviticus 27:1 </a:t>
                      </a:r>
                      <a:r>
                        <a:rPr lang="he-IL" sz="2200" dirty="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2891748"/>
                  </a:ext>
                </a:extLst>
              </a:tr>
              <a:tr h="340664">
                <a:tc>
                  <a:txBody>
                    <a:bodyPr/>
                    <a:lstStyle/>
                    <a:p>
                      <a:pPr marL="0" marR="0">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Numbers 1:48 </a:t>
                      </a:r>
                      <a:r>
                        <a:rPr lang="he-IL" sz="2200" dirty="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1348215"/>
                  </a:ext>
                </a:extLst>
              </a:tr>
              <a:tr h="340664">
                <a:tc>
                  <a:txBody>
                    <a:bodyPr/>
                    <a:lstStyle/>
                    <a:p>
                      <a:pPr marL="0" marR="0">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Numbers 3:5 </a:t>
                      </a:r>
                      <a:r>
                        <a:rPr lang="he-IL" sz="2200" dirty="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8634756"/>
                  </a:ext>
                </a:extLst>
              </a:tr>
              <a:tr h="340664">
                <a:tc>
                  <a:txBody>
                    <a:bodyPr/>
                    <a:lstStyle/>
                    <a:p>
                      <a:pPr marL="0" marR="0">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Numbers 3:11 </a:t>
                      </a:r>
                      <a:r>
                        <a:rPr lang="he-IL" sz="2200" dirty="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116910"/>
                  </a:ext>
                </a:extLst>
              </a:tr>
              <a:tr h="340664">
                <a:tc>
                  <a:txBody>
                    <a:bodyPr/>
                    <a:lstStyle/>
                    <a:p>
                      <a:pPr marL="0" marR="0">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Numbers 3:44 </a:t>
                      </a:r>
                      <a:r>
                        <a:rPr lang="he-IL" sz="2200" dirty="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871275"/>
                  </a:ext>
                </a:extLst>
              </a:tr>
              <a:tr h="340664">
                <a:tc>
                  <a:txBody>
                    <a:bodyPr/>
                    <a:lstStyle/>
                    <a:p>
                      <a:pPr marL="0" marR="0">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Numbers 4:21 </a:t>
                      </a:r>
                      <a:r>
                        <a:rPr lang="he-IL" sz="2200" dirty="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925058"/>
                  </a:ext>
                </a:extLst>
              </a:tr>
              <a:tr h="340664">
                <a:tc>
                  <a:txBody>
                    <a:bodyPr/>
                    <a:lstStyle/>
                    <a:p>
                      <a:pPr marL="0" marR="0">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Numbers 5:1 </a:t>
                      </a:r>
                      <a:r>
                        <a:rPr lang="he-IL" sz="2200" dirty="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3287511"/>
                  </a:ext>
                </a:extLst>
              </a:tr>
              <a:tr h="340664">
                <a:tc>
                  <a:txBody>
                    <a:bodyPr/>
                    <a:lstStyle/>
                    <a:p>
                      <a:pPr marL="0" marR="0">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Numbers 5:5 </a:t>
                      </a:r>
                      <a:r>
                        <a:rPr lang="he-IL" sz="2200" dirty="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2401939"/>
                  </a:ext>
                </a:extLst>
              </a:tr>
              <a:tr h="340664">
                <a:tc>
                  <a:txBody>
                    <a:bodyPr/>
                    <a:lstStyle/>
                    <a:p>
                      <a:pPr marL="0" marR="0">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Numbers 5:11 </a:t>
                      </a:r>
                      <a:r>
                        <a:rPr lang="he-IL" sz="2200" dirty="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541661"/>
                  </a:ext>
                </a:extLst>
              </a:tr>
              <a:tr h="340664">
                <a:tc>
                  <a:txBody>
                    <a:bodyPr/>
                    <a:lstStyle/>
                    <a:p>
                      <a:pPr marL="0" marR="0">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Numbers 6:1 </a:t>
                      </a:r>
                      <a:r>
                        <a:rPr lang="he-IL" sz="2200" dirty="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575260"/>
                  </a:ext>
                </a:extLst>
              </a:tr>
              <a:tr h="340664">
                <a:tc>
                  <a:txBody>
                    <a:bodyPr/>
                    <a:lstStyle/>
                    <a:p>
                      <a:pPr marL="0" marR="0">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Numbers 6:22 </a:t>
                      </a:r>
                      <a:r>
                        <a:rPr lang="he-IL" sz="2200" dirty="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044849"/>
                  </a:ext>
                </a:extLst>
              </a:tr>
              <a:tr h="340664">
                <a:tc>
                  <a:txBody>
                    <a:bodyPr/>
                    <a:lstStyle/>
                    <a:p>
                      <a:pPr marL="0" marR="0">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Numbers 8:1 </a:t>
                      </a:r>
                      <a:r>
                        <a:rPr lang="he-IL" sz="2200" dirty="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6708080"/>
                  </a:ext>
                </a:extLst>
              </a:tr>
              <a:tr h="340664">
                <a:tc>
                  <a:txBody>
                    <a:bodyPr/>
                    <a:lstStyle/>
                    <a:p>
                      <a:pPr marL="0" marR="0">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Numbers 8:5 </a:t>
                      </a:r>
                      <a:r>
                        <a:rPr lang="he-IL" sz="2200" dirty="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007171"/>
                  </a:ext>
                </a:extLst>
              </a:tr>
              <a:tr h="340664">
                <a:tc>
                  <a:txBody>
                    <a:bodyPr/>
                    <a:lstStyle/>
                    <a:p>
                      <a:pPr marL="0" marR="0">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Numbers 8:23 </a:t>
                      </a:r>
                      <a:r>
                        <a:rPr lang="he-IL" sz="2200" dirty="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563246"/>
                  </a:ext>
                </a:extLst>
              </a:tr>
              <a:tr h="340664">
                <a:tc>
                  <a:txBody>
                    <a:bodyPr/>
                    <a:lstStyle/>
                    <a:p>
                      <a:pPr marL="0" marR="0">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Numbers 9:9 </a:t>
                      </a:r>
                      <a:r>
                        <a:rPr lang="he-IL" sz="2200" dirty="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3054501"/>
                  </a:ext>
                </a:extLst>
              </a:tr>
              <a:tr h="340664">
                <a:tc>
                  <a:txBody>
                    <a:bodyPr/>
                    <a:lstStyle/>
                    <a:p>
                      <a:pPr marL="0" marR="0">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Numbers 10:1 </a:t>
                      </a:r>
                      <a:r>
                        <a:rPr lang="he-IL" sz="2200" dirty="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853369"/>
                  </a:ext>
                </a:extLst>
              </a:tr>
            </a:tbl>
          </a:graphicData>
        </a:graphic>
      </p:graphicFrame>
      <p:graphicFrame>
        <p:nvGraphicFramePr>
          <p:cNvPr id="3" name="Table 2">
            <a:extLst>
              <a:ext uri="{FF2B5EF4-FFF2-40B4-BE49-F238E27FC236}">
                <a16:creationId xmlns:a16="http://schemas.microsoft.com/office/drawing/2014/main" id="{8CDC4BC9-3FCC-FDD6-1437-DB52629A1B33}"/>
              </a:ext>
            </a:extLst>
          </p:cNvPr>
          <p:cNvGraphicFramePr>
            <a:graphicFrameLocks noGrp="1"/>
          </p:cNvGraphicFramePr>
          <p:nvPr>
            <p:extLst>
              <p:ext uri="{D42A27DB-BD31-4B8C-83A1-F6EECF244321}">
                <p14:modId xmlns:p14="http://schemas.microsoft.com/office/powerpoint/2010/main" val="577868404"/>
              </p:ext>
            </p:extLst>
          </p:nvPr>
        </p:nvGraphicFramePr>
        <p:xfrm>
          <a:off x="5861108" y="236601"/>
          <a:ext cx="4585982" cy="6030087"/>
        </p:xfrm>
        <a:graphic>
          <a:graphicData uri="http://schemas.openxmlformats.org/drawingml/2006/table">
            <a:tbl>
              <a:tblPr firstRow="1" firstCol="1" bandRow="1"/>
              <a:tblGrid>
                <a:gridCol w="4585982">
                  <a:extLst>
                    <a:ext uri="{9D8B030D-6E8A-4147-A177-3AD203B41FA5}">
                      <a16:colId xmlns:a16="http://schemas.microsoft.com/office/drawing/2014/main" val="2325208190"/>
                    </a:ext>
                  </a:extLst>
                </a:gridCol>
              </a:tblGrid>
              <a:tr h="337620">
                <a:tc>
                  <a:txBody>
                    <a:bodyPr/>
                    <a:lstStyle/>
                    <a:p>
                      <a:pPr marL="0" marR="0">
                        <a:lnSpc>
                          <a:spcPct val="115000"/>
                        </a:lnSpc>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Numbers 13:1 </a:t>
                      </a:r>
                      <a:r>
                        <a:rPr lang="he-IL" sz="220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473200"/>
                  </a:ext>
                </a:extLst>
              </a:tr>
              <a:tr h="337620">
                <a:tc>
                  <a:txBody>
                    <a:bodyPr/>
                    <a:lstStyle/>
                    <a:p>
                      <a:pPr marL="0" marR="0">
                        <a:lnSpc>
                          <a:spcPct val="115000"/>
                        </a:lnSpc>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Numbers 15:1 </a:t>
                      </a:r>
                      <a:r>
                        <a:rPr lang="he-IL" sz="220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528129"/>
                  </a:ext>
                </a:extLst>
              </a:tr>
              <a:tr h="337620">
                <a:tc>
                  <a:txBody>
                    <a:bodyPr/>
                    <a:lstStyle/>
                    <a:p>
                      <a:pPr marL="0" marR="0">
                        <a:lnSpc>
                          <a:spcPct val="115000"/>
                        </a:lnSpc>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Numbers 15:17 </a:t>
                      </a:r>
                      <a:r>
                        <a:rPr lang="he-IL" sz="220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0256964"/>
                  </a:ext>
                </a:extLst>
              </a:tr>
              <a:tr h="337620">
                <a:tc>
                  <a:txBody>
                    <a:bodyPr/>
                    <a:lstStyle/>
                    <a:p>
                      <a:pPr marL="0" marR="0">
                        <a:lnSpc>
                          <a:spcPct val="115000"/>
                        </a:lnSpc>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Numbers 16:23 </a:t>
                      </a:r>
                      <a:r>
                        <a:rPr lang="he-IL" sz="220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125446"/>
                  </a:ext>
                </a:extLst>
              </a:tr>
              <a:tr h="337620">
                <a:tc>
                  <a:txBody>
                    <a:bodyPr/>
                    <a:lstStyle/>
                    <a:p>
                      <a:pPr marL="0" marR="0">
                        <a:lnSpc>
                          <a:spcPct val="115000"/>
                        </a:lnSpc>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Numbers 17:1 </a:t>
                      </a:r>
                      <a:r>
                        <a:rPr lang="he-IL" sz="220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4447393"/>
                  </a:ext>
                </a:extLst>
              </a:tr>
              <a:tr h="337620">
                <a:tc>
                  <a:txBody>
                    <a:bodyPr/>
                    <a:lstStyle/>
                    <a:p>
                      <a:pPr marL="0" marR="0">
                        <a:lnSpc>
                          <a:spcPct val="115000"/>
                        </a:lnSpc>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Numbers 17:9 </a:t>
                      </a:r>
                      <a:r>
                        <a:rPr lang="he-IL" sz="220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644681"/>
                  </a:ext>
                </a:extLst>
              </a:tr>
              <a:tr h="337620">
                <a:tc>
                  <a:txBody>
                    <a:bodyPr/>
                    <a:lstStyle/>
                    <a:p>
                      <a:pPr marL="0" marR="0">
                        <a:lnSpc>
                          <a:spcPct val="115000"/>
                        </a:lnSpc>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Numbers 17:16 </a:t>
                      </a:r>
                      <a:r>
                        <a:rPr lang="he-IL" sz="220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259087"/>
                  </a:ext>
                </a:extLst>
              </a:tr>
              <a:tr h="337620">
                <a:tc>
                  <a:txBody>
                    <a:bodyPr/>
                    <a:lstStyle/>
                    <a:p>
                      <a:pPr marL="0" marR="0">
                        <a:lnSpc>
                          <a:spcPct val="115000"/>
                        </a:lnSpc>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Numbers 18:25 </a:t>
                      </a:r>
                      <a:r>
                        <a:rPr lang="he-IL" sz="220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0677"/>
                  </a:ext>
                </a:extLst>
              </a:tr>
              <a:tr h="337620">
                <a:tc>
                  <a:txBody>
                    <a:bodyPr/>
                    <a:lstStyle/>
                    <a:p>
                      <a:pPr marL="0" marR="0">
                        <a:lnSpc>
                          <a:spcPct val="115000"/>
                        </a:lnSpc>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Numbers 20:7 </a:t>
                      </a:r>
                      <a:r>
                        <a:rPr lang="he-IL" sz="220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853072"/>
                  </a:ext>
                </a:extLst>
              </a:tr>
              <a:tr h="337620">
                <a:tc>
                  <a:txBody>
                    <a:bodyPr/>
                    <a:lstStyle/>
                    <a:p>
                      <a:pPr marL="0" marR="0">
                        <a:lnSpc>
                          <a:spcPct val="115000"/>
                        </a:lnSpc>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Numbers 25:10 </a:t>
                      </a:r>
                      <a:r>
                        <a:rPr lang="he-IL" sz="220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498191"/>
                  </a:ext>
                </a:extLst>
              </a:tr>
              <a:tr h="337620">
                <a:tc>
                  <a:txBody>
                    <a:bodyPr/>
                    <a:lstStyle/>
                    <a:p>
                      <a:pPr marL="0" marR="0">
                        <a:lnSpc>
                          <a:spcPct val="115000"/>
                        </a:lnSpc>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Numbers 25:16 </a:t>
                      </a:r>
                      <a:r>
                        <a:rPr lang="he-IL" sz="220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68680"/>
                  </a:ext>
                </a:extLst>
              </a:tr>
              <a:tr h="337620">
                <a:tc>
                  <a:txBody>
                    <a:bodyPr/>
                    <a:lstStyle/>
                    <a:p>
                      <a:pPr marL="0" marR="0">
                        <a:lnSpc>
                          <a:spcPct val="115000"/>
                        </a:lnSpc>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Numbers 26:52 </a:t>
                      </a:r>
                      <a:r>
                        <a:rPr lang="he-IL" sz="220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168461"/>
                  </a:ext>
                </a:extLst>
              </a:tr>
              <a:tr h="337620">
                <a:tc>
                  <a:txBody>
                    <a:bodyPr/>
                    <a:lstStyle/>
                    <a:p>
                      <a:pPr marL="0" marR="0">
                        <a:lnSpc>
                          <a:spcPct val="115000"/>
                        </a:lnSpc>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Numbers 28:1 </a:t>
                      </a:r>
                      <a:r>
                        <a:rPr lang="he-IL" sz="220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1577154"/>
                  </a:ext>
                </a:extLst>
              </a:tr>
              <a:tr h="337620">
                <a:tc>
                  <a:txBody>
                    <a:bodyPr/>
                    <a:lstStyle/>
                    <a:p>
                      <a:pPr marL="0" marR="0">
                        <a:lnSpc>
                          <a:spcPct val="115000"/>
                        </a:lnSpc>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Numbers 31:1 </a:t>
                      </a:r>
                      <a:r>
                        <a:rPr lang="he-IL" sz="220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970312"/>
                  </a:ext>
                </a:extLst>
              </a:tr>
              <a:tr h="337620">
                <a:tc>
                  <a:txBody>
                    <a:bodyPr/>
                    <a:lstStyle/>
                    <a:p>
                      <a:pPr marL="0" marR="0">
                        <a:lnSpc>
                          <a:spcPct val="115000"/>
                        </a:lnSpc>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Numbers 34:1 </a:t>
                      </a:r>
                      <a:r>
                        <a:rPr lang="he-IL" sz="220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714264"/>
                  </a:ext>
                </a:extLst>
              </a:tr>
              <a:tr h="337620">
                <a:tc>
                  <a:txBody>
                    <a:bodyPr/>
                    <a:lstStyle/>
                    <a:p>
                      <a:pPr marL="0" marR="0">
                        <a:lnSpc>
                          <a:spcPct val="115000"/>
                        </a:lnSpc>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Numbers 34:16 </a:t>
                      </a:r>
                      <a:r>
                        <a:rPr lang="he-IL" sz="220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964085"/>
                  </a:ext>
                </a:extLst>
              </a:tr>
              <a:tr h="337620">
                <a:tc>
                  <a:txBody>
                    <a:bodyPr/>
                    <a:lstStyle/>
                    <a:p>
                      <a:pPr marL="0" marR="0">
                        <a:lnSpc>
                          <a:spcPct val="115000"/>
                        </a:lnSpc>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Numbers 35:9 </a:t>
                      </a:r>
                      <a:r>
                        <a:rPr lang="he-IL" sz="2200" dirty="0">
                          <a:effectLst/>
                          <a:latin typeface="Times New Roman" panose="02020603050405020304" pitchFamily="18" charset="0"/>
                          <a:ea typeface="Times New Roman" panose="02020603050405020304" pitchFamily="18" charset="0"/>
                          <a:cs typeface="Times New Roman" panose="02020603050405020304" pitchFamily="18" charset="0"/>
                        </a:rPr>
                        <a:t>וַיְדַבֵּ֥ר יְהוָ֖ה אֶל־מֹשֶׁ֥ה לֵּאמֹֽר׃</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3513022"/>
                  </a:ext>
                </a:extLst>
              </a:tr>
            </a:tbl>
          </a:graphicData>
        </a:graphic>
      </p:graphicFrame>
    </p:spTree>
    <p:extLst>
      <p:ext uri="{BB962C8B-B14F-4D97-AF65-F5344CB8AC3E}">
        <p14:creationId xmlns:p14="http://schemas.microsoft.com/office/powerpoint/2010/main" val="2498386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CCFF73-90A6-0EB3-AD33-2D5447223A08}"/>
              </a:ext>
            </a:extLst>
          </p:cNvPr>
          <p:cNvSpPr txBox="1"/>
          <p:nvPr/>
        </p:nvSpPr>
        <p:spPr>
          <a:xfrm>
            <a:off x="322216" y="964888"/>
            <a:ext cx="11416937" cy="5148974"/>
          </a:xfrm>
          <a:prstGeom prst="rect">
            <a:avLst/>
          </a:prstGeom>
          <a:noFill/>
        </p:spPr>
        <p:txBody>
          <a:bodyPr wrap="square">
            <a:spAutoFit/>
          </a:bodyPr>
          <a:lstStyle/>
          <a:p>
            <a:pPr marL="0" marR="0">
              <a:lnSpc>
                <a:spcPct val="107000"/>
              </a:lnSpc>
              <a:spcBef>
                <a:spcPts val="0"/>
              </a:spcBef>
              <a:spcAft>
                <a:spcPts val="0"/>
              </a:spcAft>
            </a:pPr>
            <a:r>
              <a:rPr lang="en-US" sz="3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Pharaoh</a:t>
            </a:r>
            <a:r>
              <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216 (18 x 12) times in the Pentateuch </a:t>
            </a:r>
            <a:endParaRPr lang="en-US" sz="3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Pharaoh</a:t>
            </a:r>
            <a:r>
              <a:rPr lang="en-US" sz="20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interacts with Joseph and Moses during the Exodus 200 times in the Pentateuch</a:t>
            </a:r>
            <a:endPar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Pharaoh</a:t>
            </a:r>
            <a:r>
              <a:rPr lang="en-US" sz="20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7 times in Deuteronomy</a:t>
            </a:r>
          </a:p>
          <a:p>
            <a:pPr marL="0" marR="0">
              <a:lnSpc>
                <a:spcPct val="107000"/>
              </a:lnSpc>
              <a:spcBef>
                <a:spcPts val="0"/>
              </a:spcBef>
              <a:spcAft>
                <a:spcPts val="0"/>
              </a:spcAft>
            </a:pPr>
            <a:endPar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Gen.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12:15 (x3), 17, 18, 20;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Gen. 37:36; Gen. 39:1; Gen. 40:2, 7, 11 (x3), 13 (x2), 14, 17, 19, 20, 21; Gen. 41:1, 4, 7, 8 (x2), 9, 10, 14 (x2), 15, 16 (x2), 17, 25 (x3), 28 (x2), 32, 33, 34, 35, 37, 38, 39, 41, 42, 44 (x2), 45, 46 (x2); 55(x2); Gen. 42:15, 16; Gen. 44:18; Gen. 45:2, 8, 16 (x2), 17, 21; Gen. 46:5, 31, 33; Gen. 47:1, 2, 3 (x2), 4, 5, 7 (x2), 8, 9, 10 (x2), 11, 14, 19, 20 (x2), 22 (x2), 23, 24, 25, 26 (x2); Gen. 50:4 (x2), 6, 7;</a:t>
            </a:r>
          </a:p>
          <a:p>
            <a:pPr marL="2286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Exod.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1:11, 19, 22;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Exod.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2:5, 7, 8, 9, 10, 15 (x2);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Exod. 3:10, 11; Exod. 4:21, 22; Exod. 5:1, 2, 5, 6, 10, 14, 15, 20, 21, 23; Exod. 6:1, 11, 12, 13, 27, 29, 30; Exod. 7:1, 2, 3, 4, 7, 9 (x2), 10 (x2), 11, 13, 14, 15, 20, 22, 23, 26; Exod. 8:4, 5, 8 (x2), 11, 15 (x2), 16, 20, 21, 24, 25 (x2), 26, 27, 28; Exod. 9:1, 7 (x2), 8, 10, 12, 13, 20, 27, 33, 34, 35; Exod. 10:1, 3, 6, 7, 8, 11, 16, 18, 20, 24, 27, 28; Exod. 11:1, 3, 5, 8, 9, 10 (x2); Exod. 12:29, 30; Exod. 13:15, 17; Exod. 14:3, 4 (x2), 5, 8, 9, 10, 17, 18, 23, 28; Exod. 15:4, 19; Exod. 18:4, 8, 10;  </a:t>
            </a:r>
          </a:p>
          <a:p>
            <a:pPr marL="22860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Deut. 6:21, 22; Deut. 7:8, 18; Deut. 11:3; Deut. 29:1; Deut. 34:11;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7475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7053B4-A13A-C097-8B17-5A338EA9E7B3}"/>
              </a:ext>
            </a:extLst>
          </p:cNvPr>
          <p:cNvSpPr txBox="1"/>
          <p:nvPr/>
        </p:nvSpPr>
        <p:spPr>
          <a:xfrm>
            <a:off x="478971" y="818607"/>
            <a:ext cx="10746378" cy="4589590"/>
          </a:xfrm>
          <a:prstGeom prst="rect">
            <a:avLst/>
          </a:prstGeom>
          <a:noFill/>
        </p:spPr>
        <p:txBody>
          <a:bodyPr wrap="square">
            <a:spAutoFit/>
          </a:bodyPr>
          <a:lstStyle/>
          <a:p>
            <a:pPr marL="0" marR="0">
              <a:lnSpc>
                <a:spcPct val="107000"/>
              </a:lnSpc>
              <a:spcBef>
                <a:spcPts val="0"/>
              </a:spcBef>
              <a:spcAft>
                <a:spcPts val="0"/>
              </a:spcAft>
            </a:pPr>
            <a:r>
              <a:rPr lang="en-US" sz="3200" b="1" i="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 Pharaoh</a:t>
            </a:r>
            <a:r>
              <a:rPr lang="en-US" sz="32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(preceded by</a:t>
            </a:r>
            <a:r>
              <a:rPr lang="he-IL" sz="32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אֶת  </a:t>
            </a:r>
            <a:r>
              <a:rPr lang="en-US" sz="32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et</a:t>
            </a:r>
            <a:r>
              <a:rPr lang="en-US" sz="32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7 times in the Pentateuch</a:t>
            </a:r>
            <a:endParaRPr lang="en-US" sz="28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 Pharaoh......</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אֶת־פַּרְעֹ֛ה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(Gen 12:17)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 Pharaoh......</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אֶת־פַּרְעֹ֔ה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(Gen 40:20)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 Pharaoh......</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אֶת־פַּרְעֹ֖ה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(Gen 41:9 )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 Pharaoh......</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אֶת־פַּרְעֹ֛ה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(Gen 41:16)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 Pharaoh......</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אֶת־פַּרְעֹֽה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(Gen 41:28)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 Pharaoh......</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אֶת־פַּרְעֹֽה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(Gen 47:7)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 Pharaoh......</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אֶת־פַּרְעֹ֑ה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(Gen 47:10)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Et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is the untranslatable Hebrew sign for the importance of the following word, almost always a noun.)</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7854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D48127-2EB4-3E5A-9FAB-6E83C3AD1C5F}"/>
              </a:ext>
            </a:extLst>
          </p:cNvPr>
          <p:cNvSpPr txBox="1"/>
          <p:nvPr/>
        </p:nvSpPr>
        <p:spPr>
          <a:xfrm>
            <a:off x="583475" y="813497"/>
            <a:ext cx="10868297" cy="4281878"/>
          </a:xfrm>
          <a:prstGeom prst="rect">
            <a:avLst/>
          </a:prstGeom>
          <a:noFill/>
        </p:spPr>
        <p:txBody>
          <a:bodyPr wrap="square">
            <a:spAutoFit/>
          </a:bodyPr>
          <a:lstStyle/>
          <a:p>
            <a:pPr marL="0" marR="0">
              <a:lnSpc>
                <a:spcPct val="107000"/>
              </a:lnSpc>
              <a:spcBef>
                <a:spcPts val="0"/>
              </a:spcBef>
              <a:spcAft>
                <a:spcPts val="0"/>
              </a:spcAft>
            </a:pPr>
            <a:r>
              <a:rPr lang="en-US" sz="3200" b="1" i="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And Pharaoh said to Joseph</a:t>
            </a:r>
            <a:r>
              <a:rPr lang="en-US" sz="32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7 times in Genesis</a:t>
            </a:r>
            <a:endParaRPr lang="en-US" sz="28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And Pharaoh said to Joseph…..</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וַיֹּ֤אמֶר פַּרְעֹה֙ אֶל־יוֹסֵ֔ף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(Gen 41:15)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And Pharaoh said to Joseph…..</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וַיְדַבֵּ֥ר פַּרְעֹ֖ה אֶל־יוֹסֵ֑ף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(Gen 41:17)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And Pharaoh said to Joseph…..</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וַיֹּ֤אמֶר פַּרְעֹה֙ אֶל־יוֹסֵ֔ף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(Gen 41:39)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And Pharaoh said to Joseph…..</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וַיֹּ֥אמֶר פַּרְעֹ֖ה אֶל־יוֹסֵ֑ף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(Gen 41:41)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And Pharaoh said to Joseph…..</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וַיֹּ֧אמֶר פַּרְעֹ֛ה אֶל־יוֹסֵ֖ף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(Gen 41:44)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And Pharaoh said to Joseph…..</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וַיֹּ֤אמֶר פַּרְעֹה֙ אֶל־יוֹסֵ֔ף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(Gen 45:17)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And Pharaoh said to Joseph…..</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וַיֹּ֣אמֶר פַּרְעֹ֔ה אֶל־יוֹסֵ֖ף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(Gen 47:5)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0085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9AE80A-A730-2979-F510-82BFDF8A7164}"/>
              </a:ext>
            </a:extLst>
          </p:cNvPr>
          <p:cNvSpPr txBox="1"/>
          <p:nvPr/>
        </p:nvSpPr>
        <p:spPr>
          <a:xfrm>
            <a:off x="552994" y="1074753"/>
            <a:ext cx="11086012" cy="4281878"/>
          </a:xfrm>
          <a:prstGeom prst="rect">
            <a:avLst/>
          </a:prstGeom>
          <a:noFill/>
        </p:spPr>
        <p:txBody>
          <a:bodyPr wrap="square">
            <a:spAutoFit/>
          </a:bodyPr>
          <a:lstStyle/>
          <a:p>
            <a:pPr marL="0" marR="0">
              <a:lnSpc>
                <a:spcPct val="107000"/>
              </a:lnSpc>
              <a:spcBef>
                <a:spcPts val="0"/>
              </a:spcBef>
              <a:spcAft>
                <a:spcPts val="0"/>
              </a:spcAft>
            </a:pPr>
            <a:r>
              <a:rPr lang="en-US" sz="3200" b="1" i="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Pharaoh</a:t>
            </a:r>
            <a:r>
              <a:rPr lang="en-US" sz="32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7 times in the Exodus Chapter 2</a:t>
            </a:r>
            <a:endParaRPr lang="en-US" sz="28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the daughter of Pharaoh.......</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בַּת־</a:t>
            </a:r>
            <a:r>
              <a:rPr lang="he-IL" sz="3200" b="1" dirty="0">
                <a:effectLst/>
                <a:latin typeface="Times New Roman" panose="02020603050405020304" pitchFamily="18" charset="0"/>
                <a:ea typeface="Times New Roman" panose="02020603050405020304" pitchFamily="18" charset="0"/>
                <a:cs typeface="Times New Roman" panose="02020603050405020304" pitchFamily="18" charset="0"/>
              </a:rPr>
              <a:t>פַּרְעֹה</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(Exo 2:5)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the daughter of Pharaoh.......</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אֶל־בַּת־</a:t>
            </a:r>
            <a:r>
              <a:rPr lang="he-IL" sz="3200" b="1" dirty="0">
                <a:effectLst/>
                <a:latin typeface="Times New Roman" panose="02020603050405020304" pitchFamily="18" charset="0"/>
                <a:ea typeface="Times New Roman" panose="02020603050405020304" pitchFamily="18" charset="0"/>
                <a:cs typeface="Times New Roman" panose="02020603050405020304" pitchFamily="18" charset="0"/>
              </a:rPr>
              <a:t>פַּרְעֹה</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(Exo 2:7)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the daughter of Pharaoh.......</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בַּת־</a:t>
            </a:r>
            <a:r>
              <a:rPr lang="he-IL" sz="3200" b="1" dirty="0">
                <a:effectLst/>
                <a:latin typeface="Times New Roman" panose="02020603050405020304" pitchFamily="18" charset="0"/>
                <a:ea typeface="Times New Roman" panose="02020603050405020304" pitchFamily="18" charset="0"/>
                <a:cs typeface="Times New Roman" panose="02020603050405020304" pitchFamily="18" charset="0"/>
              </a:rPr>
              <a:t>פַּרְעֹ֖ה</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(Exo 2:8)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the daughter of Pharaoh.......</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בַּת־</a:t>
            </a:r>
            <a:r>
              <a:rPr lang="he-IL" sz="3200" b="1" dirty="0">
                <a:effectLst/>
                <a:latin typeface="Times New Roman" panose="02020603050405020304" pitchFamily="18" charset="0"/>
                <a:ea typeface="Times New Roman" panose="02020603050405020304" pitchFamily="18" charset="0"/>
                <a:cs typeface="Times New Roman" panose="02020603050405020304" pitchFamily="18" charset="0"/>
              </a:rPr>
              <a:t>פַּרְעֹ֗ה</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(Exo 2:9)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the daughter of Pharaoh.......</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לְבַת־</a:t>
            </a:r>
            <a:r>
              <a:rPr lang="he-IL" sz="3200" b="1" dirty="0">
                <a:effectLst/>
                <a:latin typeface="Times New Roman" panose="02020603050405020304" pitchFamily="18" charset="0"/>
                <a:ea typeface="Times New Roman" panose="02020603050405020304" pitchFamily="18" charset="0"/>
                <a:cs typeface="Times New Roman" panose="02020603050405020304" pitchFamily="18" charset="0"/>
              </a:rPr>
              <a:t>פַּרְעֹ֔ה</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(Exo 2:10)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and heard Pharaoh       </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וַיִּשְׁמַ֤ע </a:t>
            </a:r>
            <a:r>
              <a:rPr lang="he-IL" sz="3200" b="1" dirty="0">
                <a:effectLst/>
                <a:latin typeface="Times New Roman" panose="02020603050405020304" pitchFamily="18" charset="0"/>
                <a:ea typeface="Times New Roman" panose="02020603050405020304" pitchFamily="18" charset="0"/>
                <a:cs typeface="Times New Roman" panose="02020603050405020304" pitchFamily="18" charset="0"/>
              </a:rPr>
              <a:t>פַּרְעֹה</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(Exo 2:15)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from before the face of Pharaoh       </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מִפְּנֵ֣י </a:t>
            </a:r>
            <a:r>
              <a:rPr lang="he-IL" sz="3200" b="1" dirty="0">
                <a:effectLst/>
                <a:latin typeface="Times New Roman" panose="02020603050405020304" pitchFamily="18" charset="0"/>
                <a:ea typeface="Times New Roman" panose="02020603050405020304" pitchFamily="18" charset="0"/>
                <a:cs typeface="Times New Roman" panose="02020603050405020304" pitchFamily="18" charset="0"/>
              </a:rPr>
              <a:t>פַרְעֹ֔ה</a:t>
            </a:r>
            <a:r>
              <a:rPr lang="he-IL"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(Exo 2:15)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1882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A487AB-A029-9891-46A4-9E40D93BA895}"/>
              </a:ext>
            </a:extLst>
          </p:cNvPr>
          <p:cNvSpPr txBox="1"/>
          <p:nvPr/>
        </p:nvSpPr>
        <p:spPr>
          <a:xfrm>
            <a:off x="339634" y="684018"/>
            <a:ext cx="11512731" cy="5398209"/>
          </a:xfrm>
          <a:prstGeom prst="rect">
            <a:avLst/>
          </a:prstGeom>
          <a:noFill/>
        </p:spPr>
        <p:txBody>
          <a:bodyPr wrap="square">
            <a:spAutoFit/>
          </a:bodyPr>
          <a:lstStyle/>
          <a:p>
            <a:pPr marL="0" marR="0">
              <a:lnSpc>
                <a:spcPct val="107000"/>
              </a:lnSpc>
              <a:spcBef>
                <a:spcPts val="0"/>
              </a:spcBef>
              <a:spcAft>
                <a:spcPts val="0"/>
              </a:spcAft>
            </a:pPr>
            <a:r>
              <a:rPr lang="en-US" sz="3600" b="1" i="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Pharaoh king of Egypt</a:t>
            </a:r>
            <a:r>
              <a:rPr lang="en-US" sz="36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7 times in the Pentateuch</a:t>
            </a:r>
            <a:endParaRPr lang="en-US" sz="32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(this exact form)</a:t>
            </a:r>
            <a:endParaRPr lang="en-US" sz="32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Pharaoh king of Egypt......</a:t>
            </a:r>
            <a:r>
              <a:rPr lang="he-IL" sz="3600" dirty="0">
                <a:effectLst/>
                <a:latin typeface="Times New Roman" panose="02020603050405020304" pitchFamily="18" charset="0"/>
                <a:ea typeface="Times New Roman" panose="02020603050405020304" pitchFamily="18" charset="0"/>
                <a:cs typeface="Times New Roman" panose="02020603050405020304" pitchFamily="18" charset="0"/>
              </a:rPr>
              <a:t>פַּרְעֹ֣ה מֶֽלֶךְ־מִצְרָ֑יִם </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(Gen 41:46 WTT)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Pharaoh king of Egypt......</a:t>
            </a:r>
            <a:r>
              <a:rPr lang="he-IL" sz="3600" dirty="0">
                <a:effectLst/>
                <a:latin typeface="Times New Roman" panose="02020603050405020304" pitchFamily="18" charset="0"/>
                <a:ea typeface="Times New Roman" panose="02020603050405020304" pitchFamily="18" charset="0"/>
                <a:cs typeface="Times New Roman" panose="02020603050405020304" pitchFamily="18" charset="0"/>
              </a:rPr>
              <a:t> פַּרְעֹ֖ה מֶ֣לֶךְ מִצְרָ֑יִם </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(Exo 6:11 WTT)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Pharaoh king of Egypt......</a:t>
            </a:r>
            <a:r>
              <a:rPr lang="he-IL" sz="3600" dirty="0">
                <a:effectLst/>
                <a:latin typeface="Times New Roman" panose="02020603050405020304" pitchFamily="18" charset="0"/>
                <a:ea typeface="Times New Roman" panose="02020603050405020304" pitchFamily="18" charset="0"/>
                <a:cs typeface="Times New Roman" panose="02020603050405020304" pitchFamily="18" charset="0"/>
              </a:rPr>
              <a:t> פַּרְעֹ֖ה מֶ֣לֶךְ מִצְרָ֑יִם </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(Exo 6:13 WTT)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Pharaoh king of Egypt......</a:t>
            </a:r>
            <a:r>
              <a:rPr lang="he-IL" sz="3600" dirty="0">
                <a:effectLst/>
                <a:latin typeface="Times New Roman" panose="02020603050405020304" pitchFamily="18" charset="0"/>
                <a:ea typeface="Times New Roman" panose="02020603050405020304" pitchFamily="18" charset="0"/>
                <a:cs typeface="Times New Roman" panose="02020603050405020304" pitchFamily="18" charset="0"/>
              </a:rPr>
              <a:t> פַּרְעֹ֣ה מֶֽלֶךְ־מִצְרַ֔יִם </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(Exo 6:27 WTT)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Pharaoh king of Egypt......</a:t>
            </a:r>
            <a:r>
              <a:rPr lang="he-IL" sz="3600" dirty="0">
                <a:effectLst/>
                <a:latin typeface="Times New Roman" panose="02020603050405020304" pitchFamily="18" charset="0"/>
                <a:ea typeface="Times New Roman" panose="02020603050405020304" pitchFamily="18" charset="0"/>
                <a:cs typeface="Times New Roman" panose="02020603050405020304" pitchFamily="18" charset="0"/>
              </a:rPr>
              <a:t> פַּרְעֹה֙ מֶ֣לֶךְ מִצְרַ֔יִם </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(Exo 6:29 WTT)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Pharaoh king of Egypt......</a:t>
            </a:r>
            <a:r>
              <a:rPr lang="he-IL" sz="3600" dirty="0">
                <a:effectLst/>
                <a:latin typeface="Times New Roman" panose="02020603050405020304" pitchFamily="18" charset="0"/>
                <a:ea typeface="Times New Roman" panose="02020603050405020304" pitchFamily="18" charset="0"/>
                <a:cs typeface="Times New Roman" panose="02020603050405020304" pitchFamily="18" charset="0"/>
              </a:rPr>
              <a:t> פַּרְעֹה֙ מֶ֣לֶךְ מִצְרַ֔יִם </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(Exo 14:8 WTT)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Pharaoh king of Egypt......</a:t>
            </a:r>
            <a:r>
              <a:rPr lang="he-IL" sz="3600" dirty="0">
                <a:effectLst/>
                <a:latin typeface="Times New Roman" panose="02020603050405020304" pitchFamily="18" charset="0"/>
                <a:ea typeface="Times New Roman" panose="02020603050405020304" pitchFamily="18" charset="0"/>
                <a:cs typeface="Times New Roman" panose="02020603050405020304" pitchFamily="18" charset="0"/>
              </a:rPr>
              <a:t> פַּרְעֹ֥ה מֶֽלֶךְ־מִצְרָֽיִם </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Deu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7:8 WTT)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8334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3F8F28-B5B2-80EC-2E28-20734086887B}"/>
              </a:ext>
            </a:extLst>
          </p:cNvPr>
          <p:cNvSpPr txBox="1"/>
          <p:nvPr/>
        </p:nvSpPr>
        <p:spPr>
          <a:xfrm>
            <a:off x="165462" y="922606"/>
            <a:ext cx="12026537" cy="4284699"/>
          </a:xfrm>
          <a:prstGeom prst="rect">
            <a:avLst/>
          </a:prstGeom>
          <a:noFill/>
        </p:spPr>
        <p:txBody>
          <a:bodyPr wrap="square">
            <a:spAutoFit/>
          </a:bodyPr>
          <a:lstStyle/>
          <a:p>
            <a:pPr marL="0" marR="0">
              <a:lnSpc>
                <a:spcPct val="107000"/>
              </a:lnSpc>
              <a:spcBef>
                <a:spcPts val="0"/>
              </a:spcBef>
              <a:spcAft>
                <a:spcPts val="0"/>
              </a:spcAft>
            </a:pP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Hardened the heart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of Pharaoh 7 times in Exodus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(strengthened with direct object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p>
          <a:p>
            <a:pPr>
              <a:lnSpc>
                <a:spcPct val="107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I will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harden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heart of Pharaoh……..</a:t>
            </a:r>
            <a:r>
              <a:rPr lang="he-IL" sz="2800" dirty="0">
                <a:effectLst/>
                <a:latin typeface="Times New Roman" panose="02020603050405020304" pitchFamily="18" charset="0"/>
                <a:ea typeface="Times New Roman" panose="02020603050405020304" pitchFamily="18" charset="0"/>
                <a:cs typeface="Times New Roman" panose="02020603050405020304" pitchFamily="18" charset="0"/>
              </a:rPr>
              <a:t>וַאֲנִ֥י אַקְשֶׁ֖ה אֶת־לֵ֣ב פַּרְעֹ֑ה.</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(Exo 7:3)</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Lord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hardened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heart of Pharaoh….. </a:t>
            </a:r>
            <a:r>
              <a:rPr lang="he-IL" sz="2800" dirty="0">
                <a:effectLst/>
                <a:latin typeface="Calibri" panose="020F0502020204030204" pitchFamily="34" charset="0"/>
                <a:ea typeface="Times New Roman" panose="02020603050405020304" pitchFamily="18" charset="0"/>
                <a:cs typeface="Times New Roman" panose="02020603050405020304" pitchFamily="18" charset="0"/>
              </a:rPr>
              <a:t>יְחַזֵּ֤ק יְהוָה֙ אֶת־לֵ֣ב פַּרְעֹ֔ה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(Exo 9:12)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the Lord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hardened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heart of Pharaoh.….</a:t>
            </a:r>
            <a:r>
              <a:rPr lang="he-IL" sz="2800" dirty="0">
                <a:effectLst/>
                <a:latin typeface="Calibri" panose="020F0502020204030204" pitchFamily="34" charset="0"/>
                <a:ea typeface="Times New Roman" panose="02020603050405020304" pitchFamily="18" charset="0"/>
                <a:cs typeface="Times New Roman" panose="02020603050405020304" pitchFamily="18" charset="0"/>
              </a:rPr>
              <a:t>וַיְחַזֵּ֥ק יְהוָ֖ה אֶת־לֵ֣ב פַּרְעֹ֑ה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(Exo 10:20)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the Lord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hardened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heart of Pharaoh…..</a:t>
            </a:r>
            <a:r>
              <a:rPr lang="he-IL" sz="2800" dirty="0">
                <a:effectLst/>
                <a:latin typeface="Calibri" panose="020F0502020204030204" pitchFamily="34" charset="0"/>
                <a:ea typeface="Times New Roman" panose="02020603050405020304" pitchFamily="18" charset="0"/>
                <a:cs typeface="Times New Roman" panose="02020603050405020304" pitchFamily="18" charset="0"/>
              </a:rPr>
              <a:t>וַיְחַזֵּ֥ק יְהוָ֖ה אֶת־לֵ֣ב פַּרְעֹ֑ה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(Exo 10:27)</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the Lord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hardened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heart of Pharaoh…..</a:t>
            </a:r>
            <a:r>
              <a:rPr lang="he-IL" sz="2800" dirty="0">
                <a:effectLst/>
                <a:latin typeface="Calibri" panose="020F0502020204030204" pitchFamily="34" charset="0"/>
                <a:ea typeface="Times New Roman" panose="02020603050405020304" pitchFamily="18" charset="0"/>
                <a:cs typeface="Times New Roman" panose="02020603050405020304" pitchFamily="18" charset="0"/>
              </a:rPr>
              <a:t>וַיְחַזֵּ֤ק יְהוָה֙ אֶת־לֵ֣ב פַּרְעֹ֔ה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(Exo 11:10)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I will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harden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heart of Pharaoh……..</a:t>
            </a:r>
            <a:r>
              <a:rPr lang="he-IL" sz="2800" dirty="0">
                <a:effectLst/>
                <a:latin typeface="Times New Roman" panose="02020603050405020304" pitchFamily="18" charset="0"/>
                <a:ea typeface="Times New Roman" panose="02020603050405020304" pitchFamily="18" charset="0"/>
                <a:cs typeface="Times New Roman" panose="02020603050405020304" pitchFamily="18" charset="0"/>
              </a:rPr>
              <a:t>וְחִזַּקְתִּ֣י אֶת־לֵב־פַּרְעֹה֮.</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(Exo 14:4)</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the Lord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hardened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heart of Pharaoh… </a:t>
            </a:r>
            <a:r>
              <a:rPr lang="he-IL" sz="2800" dirty="0">
                <a:effectLst/>
                <a:latin typeface="Calibri" panose="020F0502020204030204" pitchFamily="34" charset="0"/>
                <a:ea typeface="Times New Roman" panose="02020603050405020304" pitchFamily="18" charset="0"/>
                <a:cs typeface="Times New Roman" panose="02020603050405020304" pitchFamily="18" charset="0"/>
              </a:rPr>
              <a:t>וַיְחַזֵּ֣ק יְהֹוָ֗ה אֶת־לֵ֤ב פַּרְעֹה֙ </a:t>
            </a:r>
            <a:r>
              <a:rPr lang="he-IL" sz="2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(Exo 14:8)</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479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F5BCEF-5C7B-42A3-D6C8-B2AB5D0229CA}"/>
              </a:ext>
            </a:extLst>
          </p:cNvPr>
          <p:cNvSpPr txBox="1"/>
          <p:nvPr/>
        </p:nvSpPr>
        <p:spPr>
          <a:xfrm>
            <a:off x="1738967" y="1028592"/>
            <a:ext cx="8714065" cy="3688254"/>
          </a:xfrm>
          <a:prstGeom prst="rect">
            <a:avLst/>
          </a:prstGeom>
          <a:noFill/>
        </p:spPr>
        <p:txBody>
          <a:bodyPr wrap="square">
            <a:spAutoFit/>
          </a:bodyPr>
          <a:lstStyle/>
          <a:p>
            <a:pPr marL="0" marR="0">
              <a:lnSpc>
                <a:spcPct val="105000"/>
              </a:lnSpc>
              <a:spcBef>
                <a:spcPts val="0"/>
              </a:spcBef>
              <a:spcAft>
                <a:spcPts val="0"/>
              </a:spcAft>
            </a:pP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Point 1 </a:t>
            </a:r>
          </a:p>
          <a:p>
            <a:pPr>
              <a:lnSpc>
                <a:spcPct val="105000"/>
              </a:lnSpc>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The greatest change in the Bible after </a:t>
            </a:r>
            <a:r>
              <a:rPr lang="en-US" sz="3200" b="1" dirty="0">
                <a:latin typeface="Times New Roman" panose="02020603050405020304" pitchFamily="18" charset="0"/>
                <a:ea typeface="Calibri" panose="020F0502020204030204" pitchFamily="34" charset="0"/>
                <a:cs typeface="Times New Roman" panose="02020603050405020304" pitchFamily="18" charset="0"/>
              </a:rPr>
              <a:t>the Counsel of </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Nicaea was the Gutenberg Printing Press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The greatest change in the Bible since the Reformation is the computer.</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5476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93D03E-B907-E24B-AA36-7B35AD0F9903}"/>
              </a:ext>
            </a:extLst>
          </p:cNvPr>
          <p:cNvSpPr txBox="1"/>
          <p:nvPr/>
        </p:nvSpPr>
        <p:spPr>
          <a:xfrm>
            <a:off x="104502" y="0"/>
            <a:ext cx="11730445" cy="6984925"/>
          </a:xfrm>
          <a:prstGeom prst="rect">
            <a:avLst/>
          </a:prstGeom>
          <a:noFill/>
        </p:spPr>
        <p:txBody>
          <a:bodyPr wrap="square">
            <a:spAutoFit/>
          </a:bodyPr>
          <a:lstStyle/>
          <a:p>
            <a:pPr marL="0" marR="0">
              <a:lnSpc>
                <a:spcPct val="107000"/>
              </a:lnSpc>
              <a:spcBef>
                <a:spcPts val="0"/>
              </a:spcBef>
              <a:spcAft>
                <a:spcPts val="0"/>
              </a:spcAft>
            </a:pPr>
            <a:r>
              <a:rPr lang="en-US" sz="2800" b="1" i="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All wise hearted</a:t>
            </a:r>
            <a:r>
              <a:rPr lang="en-US" sz="2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7 times in the Pentateuch</a:t>
            </a:r>
            <a:endParaRPr lang="en-US" sz="24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thou shalt speak to all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who are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wise hearted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(Exo 28:3)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in the hearts of all that are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wise hearted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(Exo 31:6)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every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wise hearted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(Exo 35:10)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all the women that were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wise hearted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(Exo 35:25)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every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wise hearted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man      (Exo 36:1)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every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wise hearted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man      (Exo 36:2)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made every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wise hearted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man      (Exo 36:8)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e-IL" sz="2800" dirty="0">
                <a:effectLst/>
                <a:latin typeface="Times New Roman" panose="02020603050405020304" pitchFamily="18" charset="0"/>
                <a:ea typeface="Times New Roman" panose="02020603050405020304" pitchFamily="18" charset="0"/>
                <a:cs typeface="Times New Roman" panose="02020603050405020304" pitchFamily="18" charset="0"/>
              </a:rPr>
              <a:t> וְאַתָּה תְּדַבֵּר אֶל־כָּל־חַכְמֵי־לֵב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(Exo 28:3)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e-IL" sz="2800" dirty="0">
                <a:effectLst/>
                <a:latin typeface="Times New Roman" panose="02020603050405020304" pitchFamily="18" charset="0"/>
                <a:ea typeface="Times New Roman" panose="02020603050405020304" pitchFamily="18" charset="0"/>
                <a:cs typeface="Times New Roman" panose="02020603050405020304" pitchFamily="18" charset="0"/>
              </a:rPr>
              <a:t> וּבְלֵב כָּל־חֲכַם־לֵב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(Exo 31:6)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e-IL" sz="2800" dirty="0">
                <a:effectLst/>
                <a:latin typeface="Times New Roman" panose="02020603050405020304" pitchFamily="18" charset="0"/>
                <a:ea typeface="Times New Roman" panose="02020603050405020304" pitchFamily="18" charset="0"/>
                <a:cs typeface="Times New Roman" panose="02020603050405020304" pitchFamily="18" charset="0"/>
              </a:rPr>
              <a:t> וְכָל־חֲכַם־לֵב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(Exo 35:10)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e-IL" sz="2800" dirty="0">
                <a:effectLst/>
                <a:latin typeface="Times New Roman" panose="02020603050405020304" pitchFamily="18" charset="0"/>
                <a:ea typeface="Times New Roman" panose="02020603050405020304" pitchFamily="18" charset="0"/>
                <a:cs typeface="Times New Roman" panose="02020603050405020304" pitchFamily="18" charset="0"/>
              </a:rPr>
              <a:t>וְכָל־אִשָּׁה חַכְמַת־לֵב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(Exo 35:25)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e-IL" sz="2800" dirty="0">
                <a:effectLst/>
                <a:latin typeface="Times New Roman" panose="02020603050405020304" pitchFamily="18" charset="0"/>
                <a:ea typeface="Times New Roman" panose="02020603050405020304" pitchFamily="18" charset="0"/>
                <a:cs typeface="Times New Roman" panose="02020603050405020304" pitchFamily="18" charset="0"/>
              </a:rPr>
              <a:t> וְכֹל אִישׁ חֲכַם־לֵב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(Exo 36:1)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e-IL" sz="2800" dirty="0">
                <a:effectLst/>
                <a:latin typeface="Times New Roman" panose="02020603050405020304" pitchFamily="18" charset="0"/>
                <a:ea typeface="Times New Roman" panose="02020603050405020304" pitchFamily="18" charset="0"/>
                <a:cs typeface="Times New Roman" panose="02020603050405020304" pitchFamily="18" charset="0"/>
              </a:rPr>
              <a:t> כָּל־אִישׁ חֲכַם־לֵב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(Exo 36:2)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e-IL" sz="2800" dirty="0">
                <a:effectLst/>
                <a:latin typeface="Times New Roman" panose="02020603050405020304" pitchFamily="18" charset="0"/>
                <a:ea typeface="Times New Roman" panose="02020603050405020304" pitchFamily="18" charset="0"/>
                <a:cs typeface="Times New Roman" panose="02020603050405020304" pitchFamily="18" charset="0"/>
              </a:rPr>
              <a:t>וַיַּעֲשׂוּ כָל־חֲכַם־לֵב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(Exo 36:8)</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7406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F9EEE6-96B7-DE70-4CEE-9CBD0399E304}"/>
              </a:ext>
            </a:extLst>
          </p:cNvPr>
          <p:cNvSpPr txBox="1"/>
          <p:nvPr/>
        </p:nvSpPr>
        <p:spPr>
          <a:xfrm>
            <a:off x="1532710" y="428755"/>
            <a:ext cx="9466216" cy="6198043"/>
          </a:xfrm>
          <a:prstGeom prst="rect">
            <a:avLst/>
          </a:prstGeom>
          <a:noFill/>
        </p:spPr>
        <p:txBody>
          <a:bodyPr wrap="square">
            <a:spAutoFit/>
          </a:bodyPr>
          <a:lstStyle/>
          <a:p>
            <a:pPr marL="0" marR="0">
              <a:lnSpc>
                <a:spcPct val="107000"/>
              </a:lnSpc>
              <a:spcBef>
                <a:spcPts val="0"/>
              </a:spcBef>
              <a:spcAft>
                <a:spcPts val="0"/>
              </a:spcAft>
            </a:pPr>
            <a:r>
              <a:rPr lang="en-US" sz="2800" b="1" i="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And Pharaoh to</a:t>
            </a:r>
            <a:r>
              <a:rPr lang="en-US" sz="28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12 times in the Pentateuch</a:t>
            </a:r>
            <a:endParaRPr lang="en-US" sz="28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i="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And Pharaoh said to</a:t>
            </a:r>
            <a:r>
              <a:rPr lang="en-US" sz="28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10 times in Genesis</a:t>
            </a:r>
            <a:endParaRPr lang="en-US" sz="28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i="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And Pharaoh said to Joseph</a:t>
            </a:r>
            <a:r>
              <a:rPr lang="en-US" sz="28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7 times in the Pentateuch</a:t>
            </a:r>
            <a:endParaRPr lang="en-US" sz="28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said to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Joseph </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וַיֹּ֤אמֶר פַּרְעֹה֙ אֶל־יוֹסֵ֔ף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(Gen 41:15)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said to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Joseph......</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וַיְדַבֵּ֥ר פַּרְעֹ֖ה אֶל־יוֹסֵ֑ף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(Gen 41:17)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said to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 וַיֹּ֥אמֶר פַּרְעֹ֖ה אֶל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 41:38)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said to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Joseph......</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 וַיֹּ֤אמֶר פַּרְעֹה֙ אֶל־יוֹסֵ֔ף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 41:39)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said to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Joseph......</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 וַיֹּ֥אמֶר פַּרְעֹ֖ה אֶל־יוֹסֵ֑ף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 41:41)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said to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Joseph......</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 וַיֹּ֧אמֶר פַּרְעֹ֛ה אֶל־יוֹסֵ֖ף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 41:44)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said to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Joseph......</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 וַיֹּ֤אמֶר פַּרְעֹה֙ אֶל־יוֹסֵ֔ף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 45:17)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said to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 וַיֹּ֧אמֶר פַּרְעֹ֛ה אֶל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 47:3)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said to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Joseph.......</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 וַיֹּ֣אמֶר פַּרְעֹ֔ה אֶל־יוֹסֵ֖ף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 47:5)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said to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Jacob........</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 וַיֹּ֥אמֶר פַּרְעֹ֖ה אֶֽל־יַעֲקֹ֑ב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 47:8)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called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Moses....</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 וַיִּקְרָ֣א פַרְעֹ֔ה אֶל־מֹשֶׁ֖ה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(Exo 8:21)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called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Moses....</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וַיִּקְרָ֙א פַרְעֹ֜ה אֶל־מֹשֶׁ֗ה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10:24)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4263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A7F296-5836-59FF-B27C-34E8C19BCEDC}"/>
              </a:ext>
            </a:extLst>
          </p:cNvPr>
          <p:cNvSpPr txBox="1"/>
          <p:nvPr/>
        </p:nvSpPr>
        <p:spPr>
          <a:xfrm>
            <a:off x="2725782" y="397497"/>
            <a:ext cx="7776755" cy="6063006"/>
          </a:xfrm>
          <a:prstGeom prst="rect">
            <a:avLst/>
          </a:prstGeom>
          <a:noFill/>
        </p:spPr>
        <p:txBody>
          <a:bodyPr wrap="square">
            <a:spAutoFit/>
          </a:bodyPr>
          <a:lstStyle/>
          <a:p>
            <a:pPr marL="0" marR="0">
              <a:lnSpc>
                <a:spcPct val="107000"/>
              </a:lnSpc>
              <a:spcBef>
                <a:spcPts val="0"/>
              </a:spcBef>
              <a:spcAft>
                <a:spcPts val="0"/>
              </a:spcAft>
            </a:pPr>
            <a:r>
              <a:rPr lang="en-US" sz="2800" b="1" i="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And Pharaoh said</a:t>
            </a:r>
            <a:r>
              <a:rPr lang="en-US" sz="28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14 times in the Pentateuch</a:t>
            </a:r>
            <a:endParaRPr lang="en-US" sz="28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said......</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 וַיֹּ֤אמֶר פַּרְעֹה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 41:15)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said......</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 וַיֹּ֥אמֶר פַּרְעֹ֖ה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 41:38)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said......</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 וַיֹּ֤אמֶר פַּרְעֹה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 41:39)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said......</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 וַיֹּ֥אמֶר פַּרְעֹ֖ה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 41:41)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said......</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 וַיֹּ֧אמֶר פַּרְעֹ֛ה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 41:44)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said......</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 וַיֹּ֙אמֶר פַּרְעֹ֤ה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 41:55)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said......</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 וַיֹּ֤אמֶר פַּרְעֹה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 45:17)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said......</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 וַיֹּ֧אמֶר פַּרְעֹ֛ה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 47:3)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said......</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 וַיֹּ֣אמֶר פַּרְעֹ֔ה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 47:5)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said......</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 וַיֹּ֥אמֶר פַּרְעֹ֖ה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 47:8)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said......</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 וַיֹּ֖אמֶר פַּרְעֹ֑ה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 50:6)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said......</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 וַיֹּ֣אמֶר פַּרְעֹ֔ה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(Exo 5:2)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said......</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 וַיֹּ֣אמֶר פַּרְעֹ֔ה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(Exo 5:5)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Pharaoh said......</a:t>
            </a:r>
            <a:r>
              <a:rPr lang="he-IL" sz="2400" dirty="0">
                <a:effectLst/>
                <a:latin typeface="Times New Roman" panose="02020603050405020304" pitchFamily="18" charset="0"/>
                <a:ea typeface="Calibri" panose="020F0502020204030204" pitchFamily="34" charset="0"/>
                <a:cs typeface="Times New Roman" panose="02020603050405020304" pitchFamily="18" charset="0"/>
              </a:rPr>
              <a:t> וַיֹּ֣אמֶר פַּרְעֹ֗ה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(Exo 8:24)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6824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E7B2D92B-F1E8-E748-BEF6-ADB5DB4BF03E}"/>
              </a:ext>
            </a:extLst>
          </p:cNvPr>
          <p:cNvGraphicFramePr>
            <a:graphicFrameLocks noChangeAspect="1"/>
          </p:cNvGraphicFramePr>
          <p:nvPr>
            <p:extLst>
              <p:ext uri="{D42A27DB-BD31-4B8C-83A1-F6EECF244321}">
                <p14:modId xmlns:p14="http://schemas.microsoft.com/office/powerpoint/2010/main" val="3209688373"/>
              </p:ext>
            </p:extLst>
          </p:nvPr>
        </p:nvGraphicFramePr>
        <p:xfrm>
          <a:off x="1772334" y="1407032"/>
          <a:ext cx="13691785" cy="4885382"/>
        </p:xfrm>
        <a:graphic>
          <a:graphicData uri="http://schemas.openxmlformats.org/presentationml/2006/ole">
            <mc:AlternateContent xmlns:mc="http://schemas.openxmlformats.org/markup-compatibility/2006">
              <mc:Choice xmlns:v="urn:schemas-microsoft-com:vml" Requires="v">
                <p:oleObj name="Document" r:id="rId2" imgW="6137538" imgH="1767499" progId="Word.Document.12">
                  <p:embed/>
                </p:oleObj>
              </mc:Choice>
              <mc:Fallback>
                <p:oleObj name="Document" r:id="rId2" imgW="6137538" imgH="1767499" progId="Word.Document.12">
                  <p:embed/>
                  <p:pic>
                    <p:nvPicPr>
                      <p:cNvPr id="8" name="Object 7">
                        <a:extLst>
                          <a:ext uri="{FF2B5EF4-FFF2-40B4-BE49-F238E27FC236}">
                            <a16:creationId xmlns:a16="http://schemas.microsoft.com/office/drawing/2014/main" id="{E7B2D92B-F1E8-E748-BEF6-ADB5DB4BF03E}"/>
                          </a:ext>
                        </a:extLst>
                      </p:cNvPr>
                      <p:cNvPicPr/>
                      <p:nvPr/>
                    </p:nvPicPr>
                    <p:blipFill>
                      <a:blip r:embed="rId3"/>
                      <a:stretch>
                        <a:fillRect/>
                      </a:stretch>
                    </p:blipFill>
                    <p:spPr>
                      <a:xfrm>
                        <a:off x="1772334" y="1407032"/>
                        <a:ext cx="13691785" cy="4885382"/>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2653819C-3DD9-01AB-4249-370E29E9AECB}"/>
              </a:ext>
            </a:extLst>
          </p:cNvPr>
          <p:cNvSpPr txBox="1"/>
          <p:nvPr/>
        </p:nvSpPr>
        <p:spPr>
          <a:xfrm>
            <a:off x="3245225" y="148611"/>
            <a:ext cx="7046258" cy="1258421"/>
          </a:xfrm>
          <a:prstGeom prst="rect">
            <a:avLst/>
          </a:prstGeom>
          <a:noFill/>
        </p:spPr>
        <p:txBody>
          <a:bodyPr wrap="square">
            <a:spAutoFit/>
          </a:bodyPr>
          <a:lstStyle/>
          <a:p>
            <a:pPr marL="0" marR="0">
              <a:lnSpc>
                <a:spcPct val="107000"/>
              </a:lnSpc>
              <a:spcBef>
                <a:spcPts val="0"/>
              </a:spcBef>
              <a:spcAft>
                <a:spcPts val="0"/>
              </a:spcAft>
            </a:pPr>
            <a:r>
              <a:rPr lang="en-US" sz="24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To Pharaoh</a:t>
            </a:r>
            <a:r>
              <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30 times in the Pentateuch</a:t>
            </a:r>
            <a:endPar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To Pharaoh</a:t>
            </a:r>
            <a:r>
              <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10 times in Genesis</a:t>
            </a:r>
            <a:endPar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To Pharaoh</a:t>
            </a:r>
            <a:r>
              <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20 times in Exodus</a:t>
            </a:r>
            <a:endPar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8777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BF8C36-2B22-E0BE-8074-B75CA5C21B2D}"/>
              </a:ext>
            </a:extLst>
          </p:cNvPr>
          <p:cNvSpPr txBox="1"/>
          <p:nvPr/>
        </p:nvSpPr>
        <p:spPr>
          <a:xfrm>
            <a:off x="496389" y="461554"/>
            <a:ext cx="10955383" cy="5544210"/>
          </a:xfrm>
          <a:prstGeom prst="rect">
            <a:avLst/>
          </a:prstGeom>
          <a:noFill/>
        </p:spPr>
        <p:txBody>
          <a:bodyPr wrap="square">
            <a:spAutoFit/>
          </a:bodyPr>
          <a:lstStyle/>
          <a:p>
            <a:pPr marL="0" marR="0">
              <a:lnSpc>
                <a:spcPct val="107000"/>
              </a:lnSpc>
              <a:spcBef>
                <a:spcPts val="0"/>
              </a:spcBef>
              <a:spcAft>
                <a:spcPts val="0"/>
              </a:spcAft>
            </a:pPr>
            <a:r>
              <a:rPr lang="en-US" sz="3200" b="1" i="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Pharaoh’s heart hardened</a:t>
            </a:r>
            <a:r>
              <a:rPr lang="en-US" sz="32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same verb</a:t>
            </a:r>
            <a:r>
              <a:rPr lang="en-US" sz="32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he-IL" sz="32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חֱזַ֤ק</a:t>
            </a:r>
            <a:r>
              <a:rPr lang="he-IL" sz="32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10 times in the Torah</a:t>
            </a:r>
            <a:endParaRPr lang="en-US" sz="32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Pharaoh’s heart was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7:13)</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Pharaoh’s heart was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he-IL"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7:22)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Pharaoh’s heart was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he-IL"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8:15)</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And the Lord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Pharaoh’s heart</a:t>
            </a:r>
            <a:r>
              <a:rPr lang="he-IL"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9:12)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Pharaoh’s heart was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he-IL"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9:35)</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And the Lord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Pharaoh’s heart</a:t>
            </a:r>
            <a:r>
              <a:rPr lang="he-IL"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10:20)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And the Lord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Pharaoh’s heart</a:t>
            </a:r>
            <a:r>
              <a:rPr lang="he-IL"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10:27)</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And the Lord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Pharaoh’s heart</a:t>
            </a:r>
            <a:r>
              <a:rPr lang="he-IL"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11:10)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I will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harden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Pharaoh’s heart                                (Exo 14:4)</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And the Lord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Pharaoh’s heart</a:t>
            </a:r>
            <a:r>
              <a:rPr lang="he-IL"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14:8)</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6713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37165A-A6F7-FD61-5925-45FA28144DDE}"/>
              </a:ext>
            </a:extLst>
          </p:cNvPr>
          <p:cNvSpPr txBox="1"/>
          <p:nvPr/>
        </p:nvSpPr>
        <p:spPr>
          <a:xfrm>
            <a:off x="2107474" y="687977"/>
            <a:ext cx="9144000" cy="5074979"/>
          </a:xfrm>
          <a:prstGeom prst="rect">
            <a:avLst/>
          </a:prstGeom>
          <a:noFill/>
        </p:spPr>
        <p:txBody>
          <a:bodyPr wrap="square">
            <a:spAutoFit/>
          </a:bodyPr>
          <a:lstStyle/>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800" dirty="0">
                <a:effectLst/>
                <a:latin typeface="Calibri" panose="020F0502020204030204" pitchFamily="34" charset="0"/>
                <a:ea typeface="Calibri" panose="020F0502020204030204" pitchFamily="34" charset="0"/>
                <a:cs typeface="Times New Roman" panose="02020603050405020304" pitchFamily="18" charset="0"/>
              </a:rPr>
              <a:t>וַיֶּחֱזַק֙ לֵ֣ב פַּרְעֹ֔ה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7:13)</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800" dirty="0">
                <a:effectLst/>
                <a:latin typeface="Calibri" panose="020F0502020204030204" pitchFamily="34" charset="0"/>
                <a:ea typeface="Calibri" panose="020F0502020204030204" pitchFamily="34" charset="0"/>
                <a:cs typeface="Times New Roman" panose="02020603050405020304" pitchFamily="18" charset="0"/>
              </a:rPr>
              <a:t>וַיֶּחֱזַ֤ק לֵב־פַּרְעֹה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7:22)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800" dirty="0">
                <a:effectLst/>
                <a:latin typeface="Calibri" panose="020F0502020204030204" pitchFamily="34" charset="0"/>
                <a:ea typeface="Calibri" panose="020F0502020204030204" pitchFamily="34" charset="0"/>
                <a:cs typeface="Times New Roman" panose="02020603050405020304" pitchFamily="18" charset="0"/>
              </a:rPr>
              <a:t>וַיֶּחֱזַ֤ק לֵב־פַּרְעֹה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8:15)</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800" dirty="0">
                <a:effectLst/>
                <a:latin typeface="Calibri" panose="020F0502020204030204" pitchFamily="34" charset="0"/>
                <a:ea typeface="Calibri" panose="020F0502020204030204" pitchFamily="34" charset="0"/>
                <a:cs typeface="Times New Roman" panose="02020603050405020304" pitchFamily="18" charset="0"/>
              </a:rPr>
              <a:t>וַיְחַזֵּ֤ק יְהוָה֙ אֶת־לֵ֣ב פַּרְעֹ֔ה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9:12)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800" dirty="0">
                <a:effectLst/>
                <a:latin typeface="Calibri" panose="020F0502020204030204" pitchFamily="34" charset="0"/>
                <a:ea typeface="Calibri" panose="020F0502020204030204" pitchFamily="34" charset="0"/>
                <a:cs typeface="Times New Roman" panose="02020603050405020304" pitchFamily="18" charset="0"/>
              </a:rPr>
              <a:t>וַֽיֶּחֱזַק֙ לֵ֣ב פַּרְעֹ֔ה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9:35)</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800" dirty="0">
                <a:effectLst/>
                <a:latin typeface="Calibri" panose="020F0502020204030204" pitchFamily="34" charset="0"/>
                <a:ea typeface="Calibri" panose="020F0502020204030204" pitchFamily="34" charset="0"/>
                <a:cs typeface="Times New Roman" panose="02020603050405020304" pitchFamily="18" charset="0"/>
              </a:rPr>
              <a:t>וַיְחַזֵּ֥ק יְהוָ֖ה אֶת־לֵ֣ב פַּרְעֹ֑ה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10:20)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800" dirty="0">
                <a:effectLst/>
                <a:latin typeface="Calibri" panose="020F0502020204030204" pitchFamily="34" charset="0"/>
                <a:ea typeface="Calibri" panose="020F0502020204030204" pitchFamily="34" charset="0"/>
                <a:cs typeface="Times New Roman" panose="02020603050405020304" pitchFamily="18" charset="0"/>
              </a:rPr>
              <a:t>וַיְחַזֵּ֥ק יְהוָ֖ה אֶת־לֵ֣ב פַּרְעֹ֑ה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10:27)</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800" dirty="0">
                <a:effectLst/>
                <a:latin typeface="Calibri" panose="020F0502020204030204" pitchFamily="34" charset="0"/>
                <a:ea typeface="Calibri" panose="020F0502020204030204" pitchFamily="34" charset="0"/>
                <a:cs typeface="Times New Roman" panose="02020603050405020304" pitchFamily="18" charset="0"/>
              </a:rPr>
              <a:t>וַיְחַזֵּ֤ק יְהוָה֙ אֶת־לֵ֣ב פַּרְעֹ֔ה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11:10)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800" dirty="0">
                <a:effectLst/>
                <a:latin typeface="Calibri" panose="020F0502020204030204" pitchFamily="34" charset="0"/>
                <a:ea typeface="Calibri" panose="020F0502020204030204" pitchFamily="34" charset="0"/>
                <a:cs typeface="Times New Roman" panose="02020603050405020304" pitchFamily="18" charset="0"/>
              </a:rPr>
              <a:t>וְחִזַּקְתִּ֣י אֶת־לֵב־פַּרְעֹה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14:4)</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800" dirty="0">
                <a:effectLst/>
                <a:latin typeface="Calibri" panose="020F0502020204030204" pitchFamily="34" charset="0"/>
                <a:ea typeface="Calibri" panose="020F0502020204030204" pitchFamily="34" charset="0"/>
                <a:cs typeface="Times New Roman" panose="02020603050405020304" pitchFamily="18" charset="0"/>
              </a:rPr>
              <a:t>וַיְחַזֵּ֣ק יְהֹוָ֗ה אֶת־לֵ֤ב פַּרְעֹה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14:8)</a:t>
            </a:r>
            <a:endParaRPr lang="en-US" sz="2800" dirty="0"/>
          </a:p>
        </p:txBody>
      </p:sp>
    </p:spTree>
    <p:extLst>
      <p:ext uri="{BB962C8B-B14F-4D97-AF65-F5344CB8AC3E}">
        <p14:creationId xmlns:p14="http://schemas.microsoft.com/office/powerpoint/2010/main" val="352067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AFAAFA-B994-0D92-659A-D40326AF1A82}"/>
              </a:ext>
            </a:extLst>
          </p:cNvPr>
          <p:cNvSpPr txBox="1"/>
          <p:nvPr/>
        </p:nvSpPr>
        <p:spPr>
          <a:xfrm>
            <a:off x="766355" y="464449"/>
            <a:ext cx="10868297" cy="5671168"/>
          </a:xfrm>
          <a:prstGeom prst="rect">
            <a:avLst/>
          </a:prstGeom>
          <a:noFill/>
        </p:spPr>
        <p:txBody>
          <a:bodyPr wrap="square">
            <a:spAutoFit/>
          </a:bodyPr>
          <a:lstStyle/>
          <a:p>
            <a:pPr marL="0" marR="0">
              <a:lnSpc>
                <a:spcPct val="107000"/>
              </a:lnSpc>
              <a:spcBef>
                <a:spcPts val="0"/>
              </a:spcBef>
              <a:spcAft>
                <a:spcPts val="0"/>
              </a:spcAft>
            </a:pPr>
            <a:r>
              <a:rPr lang="en-US" sz="2800" b="1" i="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Pharaoh’s heart hardened </a:t>
            </a:r>
            <a:r>
              <a:rPr lang="en-US" sz="280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(three different verbs)</a:t>
            </a:r>
            <a:r>
              <a:rPr lang="en-US" sz="2800" b="1" i="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12 times in the Torah</a:t>
            </a:r>
            <a:endParaRPr lang="en-US" sz="32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Search string </a:t>
            </a:r>
            <a:r>
              <a:rPr lang="he-IL" sz="2400" dirty="0">
                <a:effectLst/>
                <a:latin typeface="Calibri" panose="020F0502020204030204" pitchFamily="34" charset="0"/>
                <a:ea typeface="Calibri" panose="020F0502020204030204" pitchFamily="34" charset="0"/>
                <a:cs typeface="Times New Roman" panose="02020603050405020304" pitchFamily="18" charset="0"/>
              </a:rPr>
              <a:t>לֵב־פַּרְעֹה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 will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harden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Pharaoh’s heart</a:t>
            </a:r>
            <a:r>
              <a:rPr lang="he-IL"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7:3)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Pharaoh’s heart was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7:13)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Pharaoh’s heart was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he-IL"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7:22)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Pharaoh’s heart was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he-IL"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8:15)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Pharaoh’s heart was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9:7)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the Lord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Pharaoh’s heart</a:t>
            </a:r>
            <a:r>
              <a:rPr lang="he-IL"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9:12)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Pharaoh’s heart was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he-IL"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9:35)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the Lord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Pharaoh’s heart</a:t>
            </a:r>
            <a:r>
              <a:rPr lang="he-IL"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10:20)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the Lord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Pharaoh’s heart</a:t>
            </a:r>
            <a:r>
              <a:rPr lang="he-IL"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10:27)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the Lord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Pharaoh’s heart</a:t>
            </a:r>
            <a:r>
              <a:rPr lang="he-IL"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11:10)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 will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harden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Pharaoh’s heart                                (Exo 14:4)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the Lord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Pharaoh’s heart</a:t>
            </a:r>
            <a:r>
              <a:rPr lang="he-IL"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14:8)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8532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87530D-0F24-039B-E7FD-36B7EEE94015}"/>
              </a:ext>
            </a:extLst>
          </p:cNvPr>
          <p:cNvSpPr txBox="1"/>
          <p:nvPr/>
        </p:nvSpPr>
        <p:spPr>
          <a:xfrm>
            <a:off x="1863633" y="522514"/>
            <a:ext cx="8133806" cy="6062878"/>
          </a:xfrm>
          <a:prstGeom prst="rect">
            <a:avLst/>
          </a:prstGeom>
          <a:noFill/>
        </p:spPr>
        <p:txBody>
          <a:bodyPr wrap="square">
            <a:spAutoFit/>
          </a:bodyPr>
          <a:lstStyle/>
          <a:p>
            <a:pPr>
              <a:lnSpc>
                <a:spcPct val="107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וַאֲנִי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אַקְש</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ֶׁה</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אֶת־לֵב</a:t>
            </a:r>
            <a:r>
              <a:rPr lang="en-US" sz="2800" dirty="0">
                <a:latin typeface="Times New Roman" panose="02020603050405020304" pitchFamily="18" charset="0"/>
                <a:ea typeface="Calibri" panose="020F0502020204030204" pitchFamily="34" charset="0"/>
                <a:cs typeface="Times New Roman" panose="02020603050405020304" pitchFamily="18" charset="0"/>
              </a:rPr>
              <a:t> פַּ</a:t>
            </a:r>
            <a:r>
              <a:rPr lang="en-US" sz="2800" dirty="0" err="1">
                <a:latin typeface="Times New Roman" panose="02020603050405020304" pitchFamily="18" charset="0"/>
                <a:ea typeface="Calibri" panose="020F0502020204030204" pitchFamily="34" charset="0"/>
                <a:cs typeface="Times New Roman" panose="02020603050405020304" pitchFamily="18" charset="0"/>
              </a:rPr>
              <a:t>רְעֹה</a:t>
            </a:r>
            <a:r>
              <a:rPr lang="en-US" sz="2800" dirty="0">
                <a:latin typeface="Times New Roman" panose="02020603050405020304" pitchFamily="18" charset="0"/>
                <a:ea typeface="Calibri" panose="020F0502020204030204" pitchFamily="34" charset="0"/>
                <a:cs typeface="Times New Roman" panose="02020603050405020304" pitchFamily="18" charset="0"/>
              </a:rPr>
              <a:t>         (Exod. 7:3)</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וַי</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חֱזַק</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לֵב</a:t>
            </a:r>
            <a:r>
              <a:rPr lang="en-US" sz="2800" dirty="0">
                <a:latin typeface="Times New Roman" panose="02020603050405020304" pitchFamily="18" charset="0"/>
                <a:ea typeface="Calibri" panose="020F0502020204030204" pitchFamily="34" charset="0"/>
                <a:cs typeface="Times New Roman" panose="02020603050405020304" pitchFamily="18" charset="0"/>
              </a:rPr>
              <a:t> פַּ</a:t>
            </a:r>
            <a:r>
              <a:rPr lang="en-US" sz="2800" dirty="0" err="1">
                <a:latin typeface="Times New Roman" panose="02020603050405020304" pitchFamily="18" charset="0"/>
                <a:ea typeface="Calibri" panose="020F0502020204030204" pitchFamily="34" charset="0"/>
                <a:cs typeface="Times New Roman" panose="02020603050405020304" pitchFamily="18" charset="0"/>
              </a:rPr>
              <a:t>רְעֹה</a:t>
            </a:r>
            <a:r>
              <a:rPr lang="en-US" sz="2800" dirty="0">
                <a:latin typeface="Times New Roman" panose="02020603050405020304" pitchFamily="18" charset="0"/>
                <a:ea typeface="Calibri" panose="020F0502020204030204" pitchFamily="34" charset="0"/>
                <a:cs typeface="Times New Roman" panose="02020603050405020304" pitchFamily="18" charset="0"/>
              </a:rPr>
              <a:t>               (Exod. 7:13)</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וַי</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חֱזַק</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לֵב־פ</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latin typeface="Times New Roman" panose="02020603050405020304" pitchFamily="18" charset="0"/>
                <a:ea typeface="Calibri" panose="020F0502020204030204" pitchFamily="34" charset="0"/>
                <a:cs typeface="Times New Roman" panose="02020603050405020304" pitchFamily="18" charset="0"/>
              </a:rPr>
              <a:t>רְעֹה</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Exod</a:t>
            </a:r>
            <a:r>
              <a:rPr lang="en-US" sz="2800" dirty="0">
                <a:latin typeface="Times New Roman" panose="02020603050405020304" pitchFamily="18" charset="0"/>
                <a:ea typeface="Calibri" panose="020F0502020204030204" pitchFamily="34" charset="0"/>
                <a:cs typeface="Times New Roman" panose="02020603050405020304" pitchFamily="18" charset="0"/>
              </a:rPr>
              <a:t> 7:22)</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וַי</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חֱזַק</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לֵב־פ</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latin typeface="Times New Roman" panose="02020603050405020304" pitchFamily="18" charset="0"/>
                <a:ea typeface="Calibri" panose="020F0502020204030204" pitchFamily="34" charset="0"/>
                <a:cs typeface="Times New Roman" panose="02020603050405020304" pitchFamily="18" charset="0"/>
              </a:rPr>
              <a:t>רְעֹה</a:t>
            </a:r>
            <a:r>
              <a:rPr lang="en-US" sz="2800" dirty="0">
                <a:latin typeface="Times New Roman" panose="02020603050405020304" pitchFamily="18" charset="0"/>
                <a:ea typeface="Calibri" panose="020F0502020204030204" pitchFamily="34" charset="0"/>
                <a:cs typeface="Times New Roman" panose="02020603050405020304" pitchFamily="18" charset="0"/>
              </a:rPr>
              <a:t>               (Exod. 8:15)</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וַי</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כְב</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ַּד</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לֵב</a:t>
            </a:r>
            <a:r>
              <a:rPr lang="en-US" sz="2800" dirty="0">
                <a:latin typeface="Times New Roman" panose="02020603050405020304" pitchFamily="18" charset="0"/>
                <a:ea typeface="Calibri" panose="020F0502020204030204" pitchFamily="34" charset="0"/>
                <a:cs typeface="Times New Roman" panose="02020603050405020304" pitchFamily="18" charset="0"/>
              </a:rPr>
              <a:t> פַּ</a:t>
            </a:r>
            <a:r>
              <a:rPr lang="en-US" sz="2800" dirty="0" err="1">
                <a:latin typeface="Times New Roman" panose="02020603050405020304" pitchFamily="18" charset="0"/>
                <a:ea typeface="Calibri" panose="020F0502020204030204" pitchFamily="34" charset="0"/>
                <a:cs typeface="Times New Roman" panose="02020603050405020304" pitchFamily="18" charset="0"/>
              </a:rPr>
              <a:t>רְעֹה</a:t>
            </a:r>
            <a:r>
              <a:rPr lang="en-US" sz="2800" dirty="0">
                <a:latin typeface="Times New Roman" panose="02020603050405020304" pitchFamily="18" charset="0"/>
                <a:ea typeface="Calibri" panose="020F0502020204030204" pitchFamily="34" charset="0"/>
                <a:cs typeface="Times New Roman" panose="02020603050405020304" pitchFamily="18" charset="0"/>
              </a:rPr>
              <a:t>               (Exod. 9:7)</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וַיְחַז</a:t>
            </a:r>
            <a:r>
              <a:rPr lang="en-US" sz="2800" b="1" dirty="0">
                <a:latin typeface="Times New Roman" panose="02020603050405020304" pitchFamily="18" charset="0"/>
                <a:ea typeface="Calibri" panose="020F0502020204030204" pitchFamily="34" charset="0"/>
                <a:cs typeface="Times New Roman" panose="02020603050405020304" pitchFamily="18" charset="0"/>
              </a:rPr>
              <a:t>ֵּק </a:t>
            </a:r>
            <a:r>
              <a:rPr lang="en-US" sz="2800" dirty="0" err="1">
                <a:latin typeface="Times New Roman" panose="02020603050405020304" pitchFamily="18" charset="0"/>
                <a:ea typeface="Calibri" panose="020F0502020204030204" pitchFamily="34" charset="0"/>
                <a:cs typeface="Times New Roman" panose="02020603050405020304" pitchFamily="18" charset="0"/>
              </a:rPr>
              <a:t>יְהוָה</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אֶת־לֵב</a:t>
            </a:r>
            <a:r>
              <a:rPr lang="en-US" sz="2800" dirty="0">
                <a:latin typeface="Times New Roman" panose="02020603050405020304" pitchFamily="18" charset="0"/>
                <a:ea typeface="Calibri" panose="020F0502020204030204" pitchFamily="34" charset="0"/>
                <a:cs typeface="Times New Roman" panose="02020603050405020304" pitchFamily="18" charset="0"/>
              </a:rPr>
              <a:t> פַּ</a:t>
            </a:r>
            <a:r>
              <a:rPr lang="en-US" sz="2800" dirty="0" err="1">
                <a:latin typeface="Times New Roman" panose="02020603050405020304" pitchFamily="18" charset="0"/>
                <a:ea typeface="Calibri" panose="020F0502020204030204" pitchFamily="34" charset="0"/>
                <a:cs typeface="Times New Roman" panose="02020603050405020304" pitchFamily="18" charset="0"/>
              </a:rPr>
              <a:t>רְעֹה</a:t>
            </a:r>
            <a:r>
              <a:rPr lang="en-US" sz="2800" dirty="0">
                <a:latin typeface="Times New Roman" panose="02020603050405020304" pitchFamily="18" charset="0"/>
                <a:ea typeface="Calibri" panose="020F0502020204030204" pitchFamily="34" charset="0"/>
                <a:cs typeface="Times New Roman" panose="02020603050405020304" pitchFamily="18" charset="0"/>
              </a:rPr>
              <a:t>   (Exod. 9:12)</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וַי</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חֱזַק</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לֵב</a:t>
            </a:r>
            <a:r>
              <a:rPr lang="en-US" sz="2800" dirty="0">
                <a:latin typeface="Times New Roman" panose="02020603050405020304" pitchFamily="18" charset="0"/>
                <a:ea typeface="Calibri" panose="020F0502020204030204" pitchFamily="34" charset="0"/>
                <a:cs typeface="Times New Roman" panose="02020603050405020304" pitchFamily="18" charset="0"/>
              </a:rPr>
              <a:t> פַּ</a:t>
            </a:r>
            <a:r>
              <a:rPr lang="en-US" sz="2800" dirty="0" err="1">
                <a:latin typeface="Times New Roman" panose="02020603050405020304" pitchFamily="18" charset="0"/>
                <a:ea typeface="Calibri" panose="020F0502020204030204" pitchFamily="34" charset="0"/>
                <a:cs typeface="Times New Roman" panose="02020603050405020304" pitchFamily="18" charset="0"/>
              </a:rPr>
              <a:t>רְעֹה</a:t>
            </a:r>
            <a:r>
              <a:rPr lang="en-US" sz="2800" dirty="0">
                <a:latin typeface="Times New Roman" panose="02020603050405020304" pitchFamily="18" charset="0"/>
                <a:ea typeface="Calibri" panose="020F0502020204030204" pitchFamily="34" charset="0"/>
                <a:cs typeface="Times New Roman" panose="02020603050405020304" pitchFamily="18" charset="0"/>
              </a:rPr>
              <a:t>               (Exod. 9:35)</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וַיְחַז</a:t>
            </a:r>
            <a:r>
              <a:rPr lang="en-US" sz="2800" b="1" dirty="0">
                <a:latin typeface="Times New Roman" panose="02020603050405020304" pitchFamily="18" charset="0"/>
                <a:ea typeface="Calibri" panose="020F0502020204030204" pitchFamily="34" charset="0"/>
                <a:cs typeface="Times New Roman" panose="02020603050405020304" pitchFamily="18" charset="0"/>
              </a:rPr>
              <a:t>ֵּק </a:t>
            </a:r>
            <a:r>
              <a:rPr lang="en-US" sz="2800" dirty="0" err="1">
                <a:latin typeface="Times New Roman" panose="02020603050405020304" pitchFamily="18" charset="0"/>
                <a:ea typeface="Calibri" panose="020F0502020204030204" pitchFamily="34" charset="0"/>
                <a:cs typeface="Times New Roman" panose="02020603050405020304" pitchFamily="18" charset="0"/>
              </a:rPr>
              <a:t>יְהוָה</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אֶת־לֵב</a:t>
            </a:r>
            <a:r>
              <a:rPr lang="en-US" sz="2800" dirty="0">
                <a:latin typeface="Times New Roman" panose="02020603050405020304" pitchFamily="18" charset="0"/>
                <a:ea typeface="Calibri" panose="020F0502020204030204" pitchFamily="34" charset="0"/>
                <a:cs typeface="Times New Roman" panose="02020603050405020304" pitchFamily="18" charset="0"/>
              </a:rPr>
              <a:t> פַּ</a:t>
            </a:r>
            <a:r>
              <a:rPr lang="en-US" sz="2800" dirty="0" err="1">
                <a:latin typeface="Times New Roman" panose="02020603050405020304" pitchFamily="18" charset="0"/>
                <a:ea typeface="Calibri" panose="020F0502020204030204" pitchFamily="34" charset="0"/>
                <a:cs typeface="Times New Roman" panose="02020603050405020304" pitchFamily="18" charset="0"/>
              </a:rPr>
              <a:t>רְעֹה</a:t>
            </a:r>
            <a:r>
              <a:rPr lang="en-US" sz="2800" dirty="0">
                <a:latin typeface="Times New Roman" panose="02020603050405020304" pitchFamily="18" charset="0"/>
                <a:ea typeface="Calibri" panose="020F0502020204030204" pitchFamily="34" charset="0"/>
                <a:cs typeface="Times New Roman" panose="02020603050405020304" pitchFamily="18" charset="0"/>
              </a:rPr>
              <a:t>   (Exod. 10:20)</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וַיְחַז</a:t>
            </a:r>
            <a:r>
              <a:rPr lang="en-US" sz="2800" b="1" dirty="0">
                <a:latin typeface="Times New Roman" panose="02020603050405020304" pitchFamily="18" charset="0"/>
                <a:ea typeface="Calibri" panose="020F0502020204030204" pitchFamily="34" charset="0"/>
                <a:cs typeface="Times New Roman" panose="02020603050405020304" pitchFamily="18" charset="0"/>
              </a:rPr>
              <a:t>ֵּק </a:t>
            </a:r>
            <a:r>
              <a:rPr lang="en-US" sz="2800" dirty="0" err="1">
                <a:latin typeface="Times New Roman" panose="02020603050405020304" pitchFamily="18" charset="0"/>
                <a:ea typeface="Calibri" panose="020F0502020204030204" pitchFamily="34" charset="0"/>
                <a:cs typeface="Times New Roman" panose="02020603050405020304" pitchFamily="18" charset="0"/>
              </a:rPr>
              <a:t>יְהוָה</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אֶת־לֵב</a:t>
            </a:r>
            <a:r>
              <a:rPr lang="en-US" sz="2800" dirty="0">
                <a:latin typeface="Times New Roman" panose="02020603050405020304" pitchFamily="18" charset="0"/>
                <a:ea typeface="Calibri" panose="020F0502020204030204" pitchFamily="34" charset="0"/>
                <a:cs typeface="Times New Roman" panose="02020603050405020304" pitchFamily="18" charset="0"/>
              </a:rPr>
              <a:t> פַּ</a:t>
            </a:r>
            <a:r>
              <a:rPr lang="en-US" sz="2800" dirty="0" err="1">
                <a:latin typeface="Times New Roman" panose="02020603050405020304" pitchFamily="18" charset="0"/>
                <a:ea typeface="Calibri" panose="020F0502020204030204" pitchFamily="34" charset="0"/>
                <a:cs typeface="Times New Roman" panose="02020603050405020304" pitchFamily="18" charset="0"/>
              </a:rPr>
              <a:t>רְעֹה</a:t>
            </a:r>
            <a:r>
              <a:rPr lang="en-US" sz="2800" dirty="0">
                <a:latin typeface="Times New Roman" panose="02020603050405020304" pitchFamily="18" charset="0"/>
                <a:ea typeface="Calibri" panose="020F0502020204030204" pitchFamily="34" charset="0"/>
                <a:cs typeface="Times New Roman" panose="02020603050405020304" pitchFamily="18" charset="0"/>
              </a:rPr>
              <a:t>   (Exod. 10:27)</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וַיְחַז</a:t>
            </a:r>
            <a:r>
              <a:rPr lang="en-US" sz="2800" b="1" dirty="0">
                <a:latin typeface="Times New Roman" panose="02020603050405020304" pitchFamily="18" charset="0"/>
                <a:ea typeface="Calibri" panose="020F0502020204030204" pitchFamily="34" charset="0"/>
                <a:cs typeface="Times New Roman" panose="02020603050405020304" pitchFamily="18" charset="0"/>
              </a:rPr>
              <a:t>ֵּק </a:t>
            </a:r>
            <a:r>
              <a:rPr lang="en-US" sz="2800" dirty="0" err="1">
                <a:latin typeface="Times New Roman" panose="02020603050405020304" pitchFamily="18" charset="0"/>
                <a:ea typeface="Calibri" panose="020F0502020204030204" pitchFamily="34" charset="0"/>
                <a:cs typeface="Times New Roman" panose="02020603050405020304" pitchFamily="18" charset="0"/>
              </a:rPr>
              <a:t>יְהוָה</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אֶת־לֵב</a:t>
            </a:r>
            <a:r>
              <a:rPr lang="en-US" sz="2800" dirty="0">
                <a:latin typeface="Times New Roman" panose="02020603050405020304" pitchFamily="18" charset="0"/>
                <a:ea typeface="Calibri" panose="020F0502020204030204" pitchFamily="34" charset="0"/>
                <a:cs typeface="Times New Roman" panose="02020603050405020304" pitchFamily="18" charset="0"/>
              </a:rPr>
              <a:t> פַּ</a:t>
            </a:r>
            <a:r>
              <a:rPr lang="en-US" sz="2800" dirty="0" err="1">
                <a:latin typeface="Times New Roman" panose="02020603050405020304" pitchFamily="18" charset="0"/>
                <a:ea typeface="Calibri" panose="020F0502020204030204" pitchFamily="34" charset="0"/>
                <a:cs typeface="Times New Roman" panose="02020603050405020304" pitchFamily="18" charset="0"/>
              </a:rPr>
              <a:t>רְעֹה</a:t>
            </a:r>
            <a:r>
              <a:rPr lang="en-US" sz="2800" dirty="0">
                <a:latin typeface="Times New Roman" panose="02020603050405020304" pitchFamily="18" charset="0"/>
                <a:ea typeface="Calibri" panose="020F0502020204030204" pitchFamily="34" charset="0"/>
                <a:cs typeface="Times New Roman" panose="02020603050405020304" pitchFamily="18" charset="0"/>
              </a:rPr>
              <a:t>   (Exod. 11:10)</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וְחִז</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קְת</a:t>
            </a:r>
            <a:r>
              <a:rPr lang="en-US" sz="2800" b="1" dirty="0">
                <a:latin typeface="Times New Roman" panose="02020603050405020304" pitchFamily="18" charset="0"/>
                <a:ea typeface="Calibri" panose="020F0502020204030204" pitchFamily="34" charset="0"/>
                <a:cs typeface="Times New Roman" panose="02020603050405020304" pitchFamily="18" charset="0"/>
              </a:rPr>
              <a:t>ִּי </a:t>
            </a:r>
            <a:r>
              <a:rPr lang="en-US" sz="2800" dirty="0" err="1">
                <a:latin typeface="Times New Roman" panose="02020603050405020304" pitchFamily="18" charset="0"/>
                <a:ea typeface="Calibri" panose="020F0502020204030204" pitchFamily="34" charset="0"/>
                <a:cs typeface="Times New Roman" panose="02020603050405020304" pitchFamily="18" charset="0"/>
              </a:rPr>
              <a:t>אֶת־לֵב־פ</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latin typeface="Times New Roman" panose="02020603050405020304" pitchFamily="18" charset="0"/>
                <a:ea typeface="Calibri" panose="020F0502020204030204" pitchFamily="34" charset="0"/>
                <a:cs typeface="Times New Roman" panose="02020603050405020304" pitchFamily="18" charset="0"/>
              </a:rPr>
              <a:t>רְעֹה</a:t>
            </a:r>
            <a:r>
              <a:rPr lang="en-US" sz="2800" dirty="0">
                <a:latin typeface="Times New Roman" panose="02020603050405020304" pitchFamily="18" charset="0"/>
                <a:ea typeface="Calibri" panose="020F0502020204030204" pitchFamily="34" charset="0"/>
                <a:cs typeface="Times New Roman" panose="02020603050405020304" pitchFamily="18" charset="0"/>
              </a:rPr>
              <a:t>       (Exod. 14:4)</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וַיְחַז</a:t>
            </a:r>
            <a:r>
              <a:rPr lang="en-US" sz="2800" b="1" dirty="0">
                <a:latin typeface="Times New Roman" panose="02020603050405020304" pitchFamily="18" charset="0"/>
                <a:ea typeface="Calibri" panose="020F0502020204030204" pitchFamily="34" charset="0"/>
                <a:cs typeface="Times New Roman" panose="02020603050405020304" pitchFamily="18" charset="0"/>
              </a:rPr>
              <a:t>ֵּק </a:t>
            </a:r>
            <a:r>
              <a:rPr lang="en-US" sz="2800" dirty="0" err="1">
                <a:latin typeface="Times New Roman" panose="02020603050405020304" pitchFamily="18" charset="0"/>
                <a:ea typeface="Calibri" panose="020F0502020204030204" pitchFamily="34" charset="0"/>
                <a:cs typeface="Times New Roman" panose="02020603050405020304" pitchFamily="18" charset="0"/>
              </a:rPr>
              <a:t>יְהֹוָה</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אֶת־לֵב</a:t>
            </a:r>
            <a:r>
              <a:rPr lang="en-US" sz="2800" dirty="0">
                <a:latin typeface="Times New Roman" panose="02020603050405020304" pitchFamily="18" charset="0"/>
                <a:ea typeface="Calibri" panose="020F0502020204030204" pitchFamily="34" charset="0"/>
                <a:cs typeface="Times New Roman" panose="02020603050405020304" pitchFamily="18" charset="0"/>
              </a:rPr>
              <a:t> פַּ</a:t>
            </a:r>
            <a:r>
              <a:rPr lang="en-US" sz="2800" dirty="0" err="1">
                <a:latin typeface="Times New Roman" panose="02020603050405020304" pitchFamily="18" charset="0"/>
                <a:ea typeface="Calibri" panose="020F0502020204030204" pitchFamily="34" charset="0"/>
                <a:cs typeface="Times New Roman" panose="02020603050405020304" pitchFamily="18" charset="0"/>
              </a:rPr>
              <a:t>רְעֹה</a:t>
            </a:r>
            <a:r>
              <a:rPr lang="en-US" sz="2800" dirty="0">
                <a:latin typeface="Times New Roman" panose="02020603050405020304" pitchFamily="18" charset="0"/>
                <a:ea typeface="Calibri" panose="020F0502020204030204" pitchFamily="34" charset="0"/>
                <a:cs typeface="Times New Roman" panose="02020603050405020304" pitchFamily="18" charset="0"/>
              </a:rPr>
              <a:t>   (Exod. 14:8)</a:t>
            </a:r>
            <a:endParaRPr lang="en-US" sz="2800" dirty="0"/>
          </a:p>
          <a:p>
            <a:pPr marL="0" marR="0">
              <a:lnSpc>
                <a:spcPct val="107000"/>
              </a:lnSpc>
              <a:spcBef>
                <a:spcPts val="0"/>
              </a:spcBef>
              <a:spcAft>
                <a:spcPts val="0"/>
              </a:spcAft>
            </a:pPr>
            <a:r>
              <a:rPr lang="en-US" sz="280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accent5">
                  <a:lumMod val="75000"/>
                </a:schemeClr>
              </a:solidFill>
            </a:endParaRPr>
          </a:p>
        </p:txBody>
      </p:sp>
    </p:spTree>
    <p:extLst>
      <p:ext uri="{BB962C8B-B14F-4D97-AF65-F5344CB8AC3E}">
        <p14:creationId xmlns:p14="http://schemas.microsoft.com/office/powerpoint/2010/main" val="531366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ED4A4C-78FC-EE7A-360D-3CBB9F622405}"/>
              </a:ext>
            </a:extLst>
          </p:cNvPr>
          <p:cNvSpPr txBox="1"/>
          <p:nvPr/>
        </p:nvSpPr>
        <p:spPr>
          <a:xfrm>
            <a:off x="522514" y="0"/>
            <a:ext cx="11599817" cy="6994543"/>
          </a:xfrm>
          <a:prstGeom prst="rect">
            <a:avLst/>
          </a:prstGeom>
          <a:noFill/>
        </p:spPr>
        <p:txBody>
          <a:bodyPr wrap="square">
            <a:spAutoFit/>
          </a:bodyPr>
          <a:lstStyle/>
          <a:p>
            <a:pPr marL="0" marR="0">
              <a:lnSpc>
                <a:spcPct val="107000"/>
              </a:lnSpc>
              <a:spcBef>
                <a:spcPts val="0"/>
              </a:spcBef>
              <a:spcAft>
                <a:spcPts val="0"/>
              </a:spcAft>
            </a:pPr>
            <a:r>
              <a:rPr lang="en-US" sz="2800" b="1" i="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Pharaoh/heart</a:t>
            </a:r>
            <a:r>
              <a:rPr lang="en-US" sz="28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20 </a:t>
            </a:r>
            <a:r>
              <a:rPr lang="en-US" sz="280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(short spelling of heart)</a:t>
            </a:r>
            <a:r>
              <a:rPr lang="en-US" sz="28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times in the Pentateuch</a:t>
            </a:r>
            <a:endParaRPr lang="en-US" sz="28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do them before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Pharaoh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I will harden his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heart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4:21)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But I will harden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Pharaoh's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heart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7:3)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Yet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Pharaoh's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heart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was hardened,                                                              (Exo 7:13)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Pharaoh's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heart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stubborn;                                                                  (Exo 7:14)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Pharaoh's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heart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was hardened,                                                              (Exo 7:22)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Then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Pharaoh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turned and went into his house with no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heart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7:23)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But when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Pharaoh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saw that there was relief, he hardened his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heart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8:15)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Pharaoh's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heart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was hardened,                                                              (Exo 8:19)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Pharaoh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hardened his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heart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this time also,                                            (Exo 8:32)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But the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heart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Pharaoh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was hardened,                                                                          (Exo 9:7)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the LORD hardened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Pharaoh's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heart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even for this.                                                              (Exo 9:12)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Pharaoh….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sinned again and hardened his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heart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9:34)*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Pharaoh's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heart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was hardened,                                                              (Exo 9:35)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Go to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Pharaoh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for I have hardened his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heart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the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heart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of his servants   (Exo 10:1 )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But the LORD hardened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Pharaoh's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heart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10:20)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But the LORD hardened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Pharaoh's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heart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10:27)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yet the LORD hardened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Pharaoh's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heart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11:10)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us I will harden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Pharaoh's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heart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14:4)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the LORD hardened the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Pharaoh’s heart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of,                                                                                 (Exo 14:8)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 will harden the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hearts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of the Egyptians… and I will be honored through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Pharaoh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14:17)*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But when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Pharaoh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saw that the rain and the hail and the thunder had ceased, he sinned again and hardened his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heart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(Exo 9:34)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I will harden the hearts of the Egyptians so that they will go in after them; and I will be honored through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Pharaoh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(Exo 14:17)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9672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F8295F-4E2F-1EA0-F5AB-214AA0E94A0C}"/>
              </a:ext>
            </a:extLst>
          </p:cNvPr>
          <p:cNvSpPr txBox="1"/>
          <p:nvPr/>
        </p:nvSpPr>
        <p:spPr>
          <a:xfrm>
            <a:off x="1968138" y="293975"/>
            <a:ext cx="8395063" cy="627005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he-IL" sz="1800" dirty="0">
                <a:effectLst/>
                <a:latin typeface="Calibri" panose="020F0502020204030204" pitchFamily="34" charset="0"/>
                <a:ea typeface="Calibri" panose="020F0502020204030204" pitchFamily="34" charset="0"/>
                <a:cs typeface="Times New Roman" panose="02020603050405020304" pitchFamily="18" charset="0"/>
              </a:rPr>
              <a:t>וַעֲשִׂיתָ֖ם לִפְנֵ֣י פַרְעֹ֑ה וַאֲנִי֙ אֲחַזֵּ֣ק אֶת־לִבּ֔וֹ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4:21)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1800" dirty="0">
                <a:effectLst/>
                <a:latin typeface="Calibri" panose="020F0502020204030204" pitchFamily="34" charset="0"/>
                <a:ea typeface="Calibri" panose="020F0502020204030204" pitchFamily="34" charset="0"/>
                <a:cs typeface="Times New Roman" panose="02020603050405020304" pitchFamily="18" charset="0"/>
              </a:rPr>
              <a:t>וַאֲנִ֥י אַקְשֶׁ֖ה אֶת־לֵ֣ב פַּרְעֹ֑ה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7:3)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1800" dirty="0">
                <a:effectLst/>
                <a:latin typeface="Calibri" panose="020F0502020204030204" pitchFamily="34" charset="0"/>
                <a:ea typeface="Calibri" panose="020F0502020204030204" pitchFamily="34" charset="0"/>
                <a:cs typeface="Times New Roman" panose="02020603050405020304" pitchFamily="18" charset="0"/>
              </a:rPr>
              <a:t>וַיֶּחֱזַק֙ לֵ֣ב פַּרְעֹ֔ה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7:13)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1800" dirty="0">
                <a:effectLst/>
                <a:latin typeface="Calibri" panose="020F0502020204030204" pitchFamily="34" charset="0"/>
                <a:ea typeface="Calibri" panose="020F0502020204030204" pitchFamily="34" charset="0"/>
                <a:cs typeface="Times New Roman" panose="02020603050405020304" pitchFamily="18" charset="0"/>
              </a:rPr>
              <a:t>כָּבֵ֖ד לֵ֣ב פַּרְעֹ֑ה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7:14)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1800" dirty="0">
                <a:effectLst/>
                <a:latin typeface="Calibri" panose="020F0502020204030204" pitchFamily="34" charset="0"/>
                <a:ea typeface="Calibri" panose="020F0502020204030204" pitchFamily="34" charset="0"/>
                <a:cs typeface="Times New Roman" panose="02020603050405020304" pitchFamily="18" charset="0"/>
              </a:rPr>
              <a:t>וַיֶּחֱזַ֤ק לֵב־פַּרְעֹה֙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7:22)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1800" dirty="0">
                <a:effectLst/>
                <a:latin typeface="Calibri" panose="020F0502020204030204" pitchFamily="34" charset="0"/>
                <a:ea typeface="Calibri" panose="020F0502020204030204" pitchFamily="34" charset="0"/>
                <a:cs typeface="Times New Roman" panose="02020603050405020304" pitchFamily="18" charset="0"/>
              </a:rPr>
              <a:t>פַּרְעֹ֔ה וַיָּבֹ֖א אֶל־בֵּית֑וֹ וְלֹא־שָׁ֥ת לִבּ֖וֹ גַּם־לָזֹֽאת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7:23)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1800" dirty="0">
                <a:effectLst/>
                <a:latin typeface="Calibri" panose="020F0502020204030204" pitchFamily="34" charset="0"/>
                <a:ea typeface="Calibri" panose="020F0502020204030204" pitchFamily="34" charset="0"/>
                <a:cs typeface="Times New Roman" panose="02020603050405020304" pitchFamily="18" charset="0"/>
              </a:rPr>
              <a:t>וַיַּ֣רְא פַּרְעֹ֗ה כִּ֤י הָֽיְתָה֙ הָֽרְוָחָ֔ה וְהַכְבֵּד֙ אֶת־לִבּ֔וֹ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8:11)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1800" dirty="0">
                <a:effectLst/>
                <a:latin typeface="Calibri" panose="020F0502020204030204" pitchFamily="34" charset="0"/>
                <a:ea typeface="Calibri" panose="020F0502020204030204" pitchFamily="34" charset="0"/>
                <a:cs typeface="Times New Roman" panose="02020603050405020304" pitchFamily="18" charset="0"/>
              </a:rPr>
              <a:t>וַיֶּחֱזַ֤ק לֵב־פַּרְעֹה֙ וְלֹֽא־שָׁמַ֣ע אֲלֵהֶ֔ם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8:15)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1800" dirty="0">
                <a:effectLst/>
                <a:latin typeface="Calibri" panose="020F0502020204030204" pitchFamily="34" charset="0"/>
                <a:ea typeface="Calibri" panose="020F0502020204030204" pitchFamily="34" charset="0"/>
                <a:cs typeface="Times New Roman" panose="02020603050405020304" pitchFamily="18" charset="0"/>
              </a:rPr>
              <a:t>וַיַּכְבֵּ֤ד פַּרְעֹה֙ אֶת־לִבּ֔וֹ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8:28)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1800" dirty="0">
                <a:effectLst/>
                <a:latin typeface="Calibri" panose="020F0502020204030204" pitchFamily="34" charset="0"/>
                <a:ea typeface="Calibri" panose="020F0502020204030204" pitchFamily="34" charset="0"/>
                <a:cs typeface="Times New Roman" panose="02020603050405020304" pitchFamily="18" charset="0"/>
              </a:rPr>
              <a:t>וַיִּכְבַּד֙ לֵ֣ב פַּרְעֹ֔ה וְלֹ֥א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9:7)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1800" dirty="0">
                <a:effectLst/>
                <a:latin typeface="Calibri" panose="020F0502020204030204" pitchFamily="34" charset="0"/>
                <a:ea typeface="Calibri" panose="020F0502020204030204" pitchFamily="34" charset="0"/>
                <a:cs typeface="Times New Roman" panose="02020603050405020304" pitchFamily="18" charset="0"/>
              </a:rPr>
              <a:t>וַיְחַזֵּ֤ק יְהוָה֙ אֶת־לֵ֣ב פַּרְעֹ֔ה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9:12)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1800" dirty="0">
                <a:effectLst/>
                <a:latin typeface="Calibri" panose="020F0502020204030204" pitchFamily="34" charset="0"/>
                <a:ea typeface="Calibri" panose="020F0502020204030204" pitchFamily="34" charset="0"/>
                <a:cs typeface="Times New Roman" panose="02020603050405020304" pitchFamily="18" charset="0"/>
              </a:rPr>
              <a:t>וַיַּ֣רְא פַּרְעֹ֗ה ... וַיֹּ֣סֶף לַחֲטֹ֑א וַיַּכְבֵּ֥ד לִבּ֖וֹ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9:34)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1800" dirty="0">
                <a:effectLst/>
                <a:latin typeface="Calibri" panose="020F0502020204030204" pitchFamily="34" charset="0"/>
                <a:ea typeface="Calibri" panose="020F0502020204030204" pitchFamily="34" charset="0"/>
                <a:cs typeface="Times New Roman" panose="02020603050405020304" pitchFamily="18" charset="0"/>
              </a:rPr>
              <a:t>וַֽיֶּחֱזַק֙ לֵ֣ב פַּרְעֹ֔ה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9:35)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1800" dirty="0">
                <a:effectLst/>
                <a:latin typeface="Calibri" panose="020F0502020204030204" pitchFamily="34" charset="0"/>
                <a:ea typeface="Calibri" panose="020F0502020204030204" pitchFamily="34" charset="0"/>
                <a:cs typeface="Times New Roman" panose="02020603050405020304" pitchFamily="18" charset="0"/>
              </a:rPr>
              <a:t>בֹּ֖א אֶל־פַּרְעֹ֑ה כִּֽי־אֲנִ֞י הִכְבַּ֤דְתִּי אֶת־לִבּוֹ֙ וְאֶת־לֵ֣ב עֲבָדָ֔יו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10:1)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1800" dirty="0">
                <a:effectLst/>
                <a:latin typeface="Calibri" panose="020F0502020204030204" pitchFamily="34" charset="0"/>
                <a:ea typeface="Calibri" panose="020F0502020204030204" pitchFamily="34" charset="0"/>
                <a:cs typeface="Times New Roman" panose="02020603050405020304" pitchFamily="18" charset="0"/>
              </a:rPr>
              <a:t>וַיְחַזֵּ֥ק יְהוָ֖ה אֶת־לֵ֣ב פַּרְעֹ֑ה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10:20)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1800" dirty="0">
                <a:effectLst/>
                <a:latin typeface="Calibri" panose="020F0502020204030204" pitchFamily="34" charset="0"/>
                <a:ea typeface="Calibri" panose="020F0502020204030204" pitchFamily="34" charset="0"/>
                <a:cs typeface="Times New Roman" panose="02020603050405020304" pitchFamily="18" charset="0"/>
              </a:rPr>
              <a:t>וַיְחַזֵּ֥ק יְהוָ֖ה אֶת־לֵ֣ב פַּרְעֹ֑ה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10:27)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1800" dirty="0">
                <a:effectLst/>
                <a:latin typeface="Calibri" panose="020F0502020204030204" pitchFamily="34" charset="0"/>
                <a:ea typeface="Calibri" panose="020F0502020204030204" pitchFamily="34" charset="0"/>
                <a:cs typeface="Times New Roman" panose="02020603050405020304" pitchFamily="18" charset="0"/>
              </a:rPr>
              <a:t>וַיְחַזֵּ֤ק יְהוָה֙ אֶת־לֵ֣ב פַּרְעֹ֔ה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11:10)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1800" dirty="0">
                <a:effectLst/>
                <a:latin typeface="Calibri" panose="020F0502020204030204" pitchFamily="34" charset="0"/>
                <a:ea typeface="Calibri" panose="020F0502020204030204" pitchFamily="34" charset="0"/>
                <a:cs typeface="Times New Roman" panose="02020603050405020304" pitchFamily="18" charset="0"/>
              </a:rPr>
              <a:t>וְחִזַּקְתִּ֣י אֶת־לֵב־פַּרְעֹה֘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14:4)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1800" dirty="0">
                <a:effectLst/>
                <a:latin typeface="Calibri" panose="020F0502020204030204" pitchFamily="34" charset="0"/>
                <a:ea typeface="Calibri" panose="020F0502020204030204" pitchFamily="34" charset="0"/>
                <a:cs typeface="Times New Roman" panose="02020603050405020304" pitchFamily="18" charset="0"/>
              </a:rPr>
              <a:t>וַיְחַזֵּ֣ק יְהֹוָ֗ה אֶת־לֵ֤ב פַּרְעֹה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(Exo 14:8)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1800" dirty="0">
                <a:effectLst/>
                <a:latin typeface="Calibri" panose="020F0502020204030204" pitchFamily="34" charset="0"/>
                <a:ea typeface="Calibri" panose="020F0502020204030204" pitchFamily="34" charset="0"/>
                <a:cs typeface="Times New Roman" panose="02020603050405020304" pitchFamily="18" charset="0"/>
              </a:rPr>
              <a:t>וַאֲנִ֗י הִנְנִ֤י מְחַזֵּק֙ אֶת־לֵ֣ב מִצְרַ֔יִם ...וְאִכָּבְדָ֤ה בְּפַרְעֹה֙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(Exo 14:17)*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1600" dirty="0">
                <a:effectLst/>
                <a:latin typeface="Calibri" panose="020F0502020204030204" pitchFamily="34" charset="0"/>
                <a:ea typeface="Calibri" panose="020F0502020204030204" pitchFamily="34" charset="0"/>
                <a:cs typeface="Times New Roman" panose="02020603050405020304" pitchFamily="18" charset="0"/>
              </a:rPr>
              <a:t>וַאֲנִ֗י הִנְנִ֤י מְחַזֵּק֙ אֶת־לֵ֣ב מִצְרַ֔יִם וְיָבֹ֖אוּ אַחֲרֵיהֶ֑ם וְאִכָּבְדָ֤ה בְּפַרְעֹה֙ וּבְכָל־חֵיל֔וֹ בְּרִכְבּ֖וֹ וּבְפָרָשָֽׁיו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(Exo 14:17)</a:t>
            </a:r>
            <a:endParaRPr lang="en-US" dirty="0"/>
          </a:p>
        </p:txBody>
      </p:sp>
    </p:spTree>
    <p:extLst>
      <p:ext uri="{BB962C8B-B14F-4D97-AF65-F5344CB8AC3E}">
        <p14:creationId xmlns:p14="http://schemas.microsoft.com/office/powerpoint/2010/main" val="1864501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82E59D-409F-8C1A-D434-3DA8C2E1B9A2}"/>
              </a:ext>
            </a:extLst>
          </p:cNvPr>
          <p:cNvSpPr txBox="1"/>
          <p:nvPr/>
        </p:nvSpPr>
        <p:spPr>
          <a:xfrm>
            <a:off x="1862356" y="1213150"/>
            <a:ext cx="8288323" cy="2667140"/>
          </a:xfrm>
          <a:prstGeom prst="rect">
            <a:avLst/>
          </a:prstGeom>
          <a:noFill/>
        </p:spPr>
        <p:txBody>
          <a:bodyPr wrap="square">
            <a:spAutoFit/>
          </a:bodyPr>
          <a:lstStyle/>
          <a:p>
            <a:pPr>
              <a:lnSpc>
                <a:spcPct val="105000"/>
              </a:lnSpc>
            </a:pP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Point 2</a:t>
            </a:r>
          </a:p>
          <a:p>
            <a:pPr>
              <a:lnSpc>
                <a:spcPct val="105000"/>
              </a:lnSpc>
            </a:pPr>
            <a:r>
              <a:rPr lang="en-US" sz="3600" b="1" dirty="0">
                <a:latin typeface="Times New Roman" panose="02020603050405020304" pitchFamily="18" charset="0"/>
                <a:ea typeface="Calibri" panose="020F0502020204030204" pitchFamily="34" charset="0"/>
                <a:cs typeface="Times New Roman" panose="02020603050405020304" pitchFamily="18" charset="0"/>
              </a:rPr>
              <a:t>God cannot be found outside the Bible. </a:t>
            </a:r>
          </a:p>
          <a:p>
            <a:pPr>
              <a:lnSpc>
                <a:spcPct val="105000"/>
              </a:lnSpc>
            </a:pP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5000"/>
              </a:lnSpc>
            </a:pPr>
            <a:r>
              <a:rPr lang="en-US" sz="3600" b="1" dirty="0">
                <a:latin typeface="Times New Roman" panose="02020603050405020304" pitchFamily="18" charset="0"/>
                <a:ea typeface="Calibri" panose="020F0502020204030204" pitchFamily="34" charset="0"/>
                <a:cs typeface="Times New Roman" panose="02020603050405020304" pitchFamily="18" charset="0"/>
              </a:rPr>
              <a:t>There is no Spirit without the text.</a:t>
            </a:r>
          </a:p>
          <a:p>
            <a:pPr marL="0" marR="0">
              <a:lnSpc>
                <a:spcPct val="10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0348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1A4D16-A45B-4765-3D88-00B1791B42B1}"/>
              </a:ext>
            </a:extLst>
          </p:cNvPr>
          <p:cNvSpPr txBox="1"/>
          <p:nvPr/>
        </p:nvSpPr>
        <p:spPr>
          <a:xfrm>
            <a:off x="1497874" y="104504"/>
            <a:ext cx="9892937" cy="6267228"/>
          </a:xfrm>
          <a:prstGeom prst="rect">
            <a:avLst/>
          </a:prstGeom>
          <a:noFill/>
        </p:spPr>
        <p:txBody>
          <a:bodyPr wrap="square">
            <a:spAutoFit/>
          </a:bodyPr>
          <a:lstStyle/>
          <a:p>
            <a:pPr marL="0" marR="0">
              <a:lnSpc>
                <a:spcPct val="107000"/>
              </a:lnSpc>
              <a:spcBef>
                <a:spcPts val="0"/>
              </a:spcBef>
              <a:spcAft>
                <a:spcPts val="0"/>
              </a:spcAft>
            </a:pPr>
            <a:r>
              <a:rPr lang="en-US" sz="2400" b="1" i="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Pharaoh’s heart </a:t>
            </a:r>
            <a:r>
              <a:rPr lang="en-US" sz="24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he-IL" sz="24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לֵב־פַּרְעֹה</a:t>
            </a:r>
            <a:r>
              <a:rPr lang="en-US" sz="24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14 times in the Torah</a:t>
            </a:r>
            <a:endParaRPr lang="en-US" sz="24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i="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Pharaoh’s heart hardened </a:t>
            </a:r>
            <a:r>
              <a:rPr lang="en-US" sz="240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(three verbs)</a:t>
            </a:r>
            <a:r>
              <a:rPr lang="en-US" sz="2400" b="1" i="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12 times in the Torah</a:t>
            </a:r>
            <a:endParaRPr lang="en-US" sz="24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i="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Pharaoh’s heart hardened</a:t>
            </a:r>
            <a:r>
              <a:rPr lang="en-US" sz="24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same verb</a:t>
            </a:r>
            <a:r>
              <a:rPr lang="en-US" sz="24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he-IL" sz="24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חֱזַ֤ק</a:t>
            </a:r>
            <a:r>
              <a:rPr lang="he-IL" sz="24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10 times in the Torah</a:t>
            </a:r>
            <a:endParaRPr lang="en-US" sz="24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i="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Pharaoh’s heart</a:t>
            </a:r>
            <a:r>
              <a:rPr lang="en-US" sz="24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preceded by et)</a:t>
            </a:r>
            <a:r>
              <a:rPr lang="en-US" sz="24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7 times</a:t>
            </a:r>
            <a:endParaRPr lang="en-US" sz="24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will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harden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Pharaoh’s heart</a:t>
            </a:r>
            <a:r>
              <a:rPr lang="he-IL"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(Exo 7:3)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Pharaoh’s heart was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(Exo 7:13)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Pharaoh’s heart                               (Exo 7:14)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Pharaoh’s heart was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he-IL"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(Exo 7:22)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Pharaoh’s heart was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he-IL"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(Exo 8:15)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Pharaoh’s heart was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(Exo 9:7)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And the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Pharaoh’s heart</a:t>
            </a:r>
            <a:r>
              <a:rPr lang="he-IL"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(Exo 9:12)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Pharaoh’s heart was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he-IL"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(Exo 9:35)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And the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Pharaoh’s heart</a:t>
            </a:r>
            <a:r>
              <a:rPr lang="he-IL"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(Exo 10:20)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And the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Pharaoh’s heart</a:t>
            </a:r>
            <a:r>
              <a:rPr lang="he-IL"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(Exo 10:27)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And the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Lord hardened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Pharaoh’s heart</a:t>
            </a:r>
            <a:r>
              <a:rPr lang="he-IL"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(Exo 11:10)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will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harden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Pharaoh’s heart                                 (Exo 14:4)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Pharaoh’s heart</a:t>
            </a:r>
            <a:r>
              <a:rPr lang="he-IL" sz="2000" i="1" dirty="0">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(Exo 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And the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Pharaoh’s heart</a:t>
            </a:r>
            <a:r>
              <a:rPr lang="he-IL"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(Exo 14:8)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82203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81D131-41BF-8E51-6446-1DF7D5CE97E6}"/>
              </a:ext>
            </a:extLst>
          </p:cNvPr>
          <p:cNvSpPr txBox="1"/>
          <p:nvPr/>
        </p:nvSpPr>
        <p:spPr>
          <a:xfrm>
            <a:off x="1976846" y="198308"/>
            <a:ext cx="7977052" cy="6461384"/>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he-IL" sz="2800" dirty="0">
                <a:effectLst/>
                <a:latin typeface="Calibri" panose="020F0502020204030204" pitchFamily="34" charset="0"/>
                <a:ea typeface="Calibri" panose="020F0502020204030204" pitchFamily="34" charset="0"/>
                <a:cs typeface="Times New Roman" panose="02020603050405020304" pitchFamily="18" charset="0"/>
              </a:rPr>
              <a:t>וַאֲנִ֥י </a:t>
            </a:r>
            <a:r>
              <a:rPr lang="he-IL"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אַקְשֶׁ֖ה</a:t>
            </a:r>
            <a:r>
              <a:rPr lang="he-IL" sz="2800" dirty="0">
                <a:effectLst/>
                <a:latin typeface="Calibri" panose="020F0502020204030204" pitchFamily="34" charset="0"/>
                <a:ea typeface="Calibri" panose="020F0502020204030204" pitchFamily="34" charset="0"/>
                <a:cs typeface="Times New Roman" panose="02020603050405020304" pitchFamily="18" charset="0"/>
              </a:rPr>
              <a:t> </a:t>
            </a:r>
            <a:r>
              <a:rPr lang="he-IL" sz="2800" b="1" dirty="0">
                <a:effectLst/>
                <a:latin typeface="Calibri" panose="020F0502020204030204" pitchFamily="34" charset="0"/>
                <a:ea typeface="Calibri" panose="020F0502020204030204" pitchFamily="34" charset="0"/>
                <a:cs typeface="Times New Roman" panose="02020603050405020304" pitchFamily="18" charset="0"/>
              </a:rPr>
              <a:t>אֶת־לֵ֣ב</a:t>
            </a:r>
            <a:r>
              <a:rPr lang="he-IL" sz="2800" dirty="0">
                <a:effectLst/>
                <a:latin typeface="Calibri" panose="020F0502020204030204" pitchFamily="34" charset="0"/>
                <a:ea typeface="Calibri" panose="020F0502020204030204" pitchFamily="34" charset="0"/>
                <a:cs typeface="Times New Roman" panose="02020603050405020304" pitchFamily="18" charset="0"/>
              </a:rPr>
              <a:t> פַּרְעֹ֑ה  </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7:3)</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800" dirty="0">
                <a:effectLst/>
                <a:latin typeface="Calibri" panose="020F0502020204030204" pitchFamily="34" charset="0"/>
                <a:ea typeface="Calibri" panose="020F0502020204030204" pitchFamily="34" charset="0"/>
                <a:cs typeface="Times New Roman" panose="02020603050405020304" pitchFamily="18" charset="0"/>
              </a:rPr>
              <a:t>וַיֶּחֱזַק֙ לֵ֣ב פַּרְעֹ֔ה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7:13)</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800" dirty="0">
                <a:effectLst/>
                <a:latin typeface="Calibri" panose="020F0502020204030204" pitchFamily="34" charset="0"/>
                <a:ea typeface="Calibri" panose="020F0502020204030204" pitchFamily="34" charset="0"/>
                <a:cs typeface="Times New Roman" panose="02020603050405020304" pitchFamily="18" charset="0"/>
              </a:rPr>
              <a:t>לֵ֣ב פַּרְעֹ֑ה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7:14)</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800" dirty="0">
                <a:effectLst/>
                <a:latin typeface="Calibri" panose="020F0502020204030204" pitchFamily="34" charset="0"/>
                <a:ea typeface="Calibri" panose="020F0502020204030204" pitchFamily="34" charset="0"/>
                <a:cs typeface="Times New Roman" panose="02020603050405020304" pitchFamily="18" charset="0"/>
              </a:rPr>
              <a:t>וַיֶּחֱזַ֤ק לֵב־פַּרְעֹה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7:22)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800" dirty="0">
                <a:effectLst/>
                <a:latin typeface="Calibri" panose="020F0502020204030204" pitchFamily="34" charset="0"/>
                <a:ea typeface="Calibri" panose="020F0502020204030204" pitchFamily="34" charset="0"/>
                <a:cs typeface="Times New Roman" panose="02020603050405020304" pitchFamily="18" charset="0"/>
              </a:rPr>
              <a:t>וַיֶּחֱזַ֤ק לֵב־פַּרְעֹה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8:15)</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וַיִּכְבַּד֙</a:t>
            </a:r>
            <a:r>
              <a:rPr lang="he-IL" sz="2800" dirty="0">
                <a:effectLst/>
                <a:latin typeface="Calibri" panose="020F0502020204030204" pitchFamily="34" charset="0"/>
                <a:ea typeface="Calibri" panose="020F0502020204030204" pitchFamily="34" charset="0"/>
                <a:cs typeface="Times New Roman" panose="02020603050405020304" pitchFamily="18" charset="0"/>
              </a:rPr>
              <a:t> לֵ֣ב פַּרְעֹ֔ה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9:7)</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800" dirty="0">
                <a:effectLst/>
                <a:latin typeface="Calibri" panose="020F0502020204030204" pitchFamily="34" charset="0"/>
                <a:ea typeface="Calibri" panose="020F0502020204030204" pitchFamily="34" charset="0"/>
                <a:cs typeface="Times New Roman" panose="02020603050405020304" pitchFamily="18" charset="0"/>
              </a:rPr>
              <a:t>וַיְחַזֵּ֤ק יְהוָה֙ </a:t>
            </a:r>
            <a:r>
              <a:rPr lang="he-IL" sz="2800" b="1" dirty="0">
                <a:effectLst/>
                <a:latin typeface="Calibri" panose="020F0502020204030204" pitchFamily="34" charset="0"/>
                <a:ea typeface="Calibri" panose="020F0502020204030204" pitchFamily="34" charset="0"/>
                <a:cs typeface="Times New Roman" panose="02020603050405020304" pitchFamily="18" charset="0"/>
              </a:rPr>
              <a:t>אֶת־לֵ֣ב</a:t>
            </a:r>
            <a:r>
              <a:rPr lang="he-IL" sz="2800" dirty="0">
                <a:effectLst/>
                <a:latin typeface="Calibri" panose="020F0502020204030204" pitchFamily="34" charset="0"/>
                <a:ea typeface="Calibri" panose="020F0502020204030204" pitchFamily="34" charset="0"/>
                <a:cs typeface="Times New Roman" panose="02020603050405020304" pitchFamily="18" charset="0"/>
              </a:rPr>
              <a:t> פַּרְעֹ֔ה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9:12)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800" dirty="0">
                <a:effectLst/>
                <a:latin typeface="Calibri" panose="020F0502020204030204" pitchFamily="34" charset="0"/>
                <a:ea typeface="Calibri" panose="020F0502020204030204" pitchFamily="34" charset="0"/>
                <a:cs typeface="Times New Roman" panose="02020603050405020304" pitchFamily="18" charset="0"/>
              </a:rPr>
              <a:t>וַֽיֶּחֱזַק֙ לֵ֣ב פַּרְעֹ֔ה  </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9:35)</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800" dirty="0">
                <a:effectLst/>
                <a:latin typeface="Calibri" panose="020F0502020204030204" pitchFamily="34" charset="0"/>
                <a:ea typeface="Calibri" panose="020F0502020204030204" pitchFamily="34" charset="0"/>
                <a:cs typeface="Times New Roman" panose="02020603050405020304" pitchFamily="18" charset="0"/>
              </a:rPr>
              <a:t>וַיְחַזֵּ֥ק יְהוָ֖ה </a:t>
            </a:r>
            <a:r>
              <a:rPr lang="he-IL" sz="2800" b="1" dirty="0">
                <a:effectLst/>
                <a:latin typeface="Calibri" panose="020F0502020204030204" pitchFamily="34" charset="0"/>
                <a:ea typeface="Calibri" panose="020F0502020204030204" pitchFamily="34" charset="0"/>
                <a:cs typeface="Times New Roman" panose="02020603050405020304" pitchFamily="18" charset="0"/>
              </a:rPr>
              <a:t>אֶת־לֵ֣ב</a:t>
            </a:r>
            <a:r>
              <a:rPr lang="he-IL" sz="2800" dirty="0">
                <a:effectLst/>
                <a:latin typeface="Calibri" panose="020F0502020204030204" pitchFamily="34" charset="0"/>
                <a:ea typeface="Calibri" panose="020F0502020204030204" pitchFamily="34" charset="0"/>
                <a:cs typeface="Times New Roman" panose="02020603050405020304" pitchFamily="18" charset="0"/>
              </a:rPr>
              <a:t> פַּרְעֹ֑ה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10:20)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800" dirty="0">
                <a:effectLst/>
                <a:latin typeface="Calibri" panose="020F0502020204030204" pitchFamily="34" charset="0"/>
                <a:ea typeface="Calibri" panose="020F0502020204030204" pitchFamily="34" charset="0"/>
                <a:cs typeface="Times New Roman" panose="02020603050405020304" pitchFamily="18" charset="0"/>
              </a:rPr>
              <a:t>וַיְחַזֵּ֥ק יְהוָ֖ה </a:t>
            </a:r>
            <a:r>
              <a:rPr lang="he-IL" sz="2800" b="1" dirty="0">
                <a:effectLst/>
                <a:latin typeface="Calibri" panose="020F0502020204030204" pitchFamily="34" charset="0"/>
                <a:ea typeface="Calibri" panose="020F0502020204030204" pitchFamily="34" charset="0"/>
                <a:cs typeface="Times New Roman" panose="02020603050405020304" pitchFamily="18" charset="0"/>
              </a:rPr>
              <a:t>אֶת־לֵ֣ב</a:t>
            </a:r>
            <a:r>
              <a:rPr lang="he-IL" sz="2800" dirty="0">
                <a:effectLst/>
                <a:latin typeface="Calibri" panose="020F0502020204030204" pitchFamily="34" charset="0"/>
                <a:ea typeface="Calibri" panose="020F0502020204030204" pitchFamily="34" charset="0"/>
                <a:cs typeface="Times New Roman" panose="02020603050405020304" pitchFamily="18" charset="0"/>
              </a:rPr>
              <a:t> פַּרְעֹ֑ה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10:27)</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800" dirty="0">
                <a:effectLst/>
                <a:latin typeface="Calibri" panose="020F0502020204030204" pitchFamily="34" charset="0"/>
                <a:ea typeface="Calibri" panose="020F0502020204030204" pitchFamily="34" charset="0"/>
                <a:cs typeface="Times New Roman" panose="02020603050405020304" pitchFamily="18" charset="0"/>
              </a:rPr>
              <a:t>וַיְחַזֵּ֤ק יְהוָה֙ </a:t>
            </a:r>
            <a:r>
              <a:rPr lang="he-IL" sz="2800" b="1" dirty="0">
                <a:effectLst/>
                <a:latin typeface="Calibri" panose="020F0502020204030204" pitchFamily="34" charset="0"/>
                <a:ea typeface="Calibri" panose="020F0502020204030204" pitchFamily="34" charset="0"/>
                <a:cs typeface="Times New Roman" panose="02020603050405020304" pitchFamily="18" charset="0"/>
              </a:rPr>
              <a:t>אֶת־לֵ֣ב</a:t>
            </a:r>
            <a:r>
              <a:rPr lang="he-IL" sz="2800" dirty="0">
                <a:effectLst/>
                <a:latin typeface="Calibri" panose="020F0502020204030204" pitchFamily="34" charset="0"/>
                <a:ea typeface="Calibri" panose="020F0502020204030204" pitchFamily="34" charset="0"/>
                <a:cs typeface="Times New Roman" panose="02020603050405020304" pitchFamily="18" charset="0"/>
              </a:rPr>
              <a:t> פַּרְעֹ֔ה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11:10)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800" dirty="0">
                <a:effectLst/>
                <a:latin typeface="Calibri" panose="020F0502020204030204" pitchFamily="34" charset="0"/>
                <a:ea typeface="Calibri" panose="020F0502020204030204" pitchFamily="34" charset="0"/>
                <a:cs typeface="Times New Roman" panose="02020603050405020304" pitchFamily="18" charset="0"/>
              </a:rPr>
              <a:t>וְחִזַּקְתִּ֣י </a:t>
            </a:r>
            <a:r>
              <a:rPr lang="he-IL" sz="2800" b="1" dirty="0">
                <a:effectLst/>
                <a:latin typeface="Calibri" panose="020F0502020204030204" pitchFamily="34" charset="0"/>
                <a:ea typeface="Calibri" panose="020F0502020204030204" pitchFamily="34" charset="0"/>
                <a:cs typeface="Times New Roman" panose="02020603050405020304" pitchFamily="18" charset="0"/>
              </a:rPr>
              <a:t>אֶת־לֵב</a:t>
            </a:r>
            <a:r>
              <a:rPr lang="he-IL" sz="2800" dirty="0">
                <a:effectLst/>
                <a:latin typeface="Calibri" panose="020F0502020204030204" pitchFamily="34" charset="0"/>
                <a:ea typeface="Calibri" panose="020F0502020204030204" pitchFamily="34" charset="0"/>
                <a:cs typeface="Times New Roman" panose="02020603050405020304" pitchFamily="18" charset="0"/>
              </a:rPr>
              <a:t>־פַּרְעֹה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14:4)</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800" i="1" dirty="0">
                <a:effectLst/>
                <a:latin typeface="Calibri" panose="020F0502020204030204" pitchFamily="34" charset="0"/>
                <a:ea typeface="Calibri" panose="020F0502020204030204" pitchFamily="34" charset="0"/>
                <a:cs typeface="Times New Roman" panose="02020603050405020304" pitchFamily="18" charset="0"/>
              </a:rPr>
              <a:t>לְבַ֙ב פַּרְעֹ֤ה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(Exo 14:5)</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800" dirty="0">
                <a:effectLst/>
                <a:latin typeface="Calibri" panose="020F0502020204030204" pitchFamily="34" charset="0"/>
                <a:ea typeface="Calibri" panose="020F0502020204030204" pitchFamily="34" charset="0"/>
                <a:cs typeface="Times New Roman" panose="02020603050405020304" pitchFamily="18" charset="0"/>
              </a:rPr>
              <a:t>וַיְחַזֵּ֣ק יְהֹוָ֗ה </a:t>
            </a:r>
            <a:r>
              <a:rPr lang="he-IL" sz="2800" b="1" dirty="0">
                <a:effectLst/>
                <a:latin typeface="Calibri" panose="020F0502020204030204" pitchFamily="34" charset="0"/>
                <a:ea typeface="Calibri" panose="020F0502020204030204" pitchFamily="34" charset="0"/>
                <a:cs typeface="Times New Roman" panose="02020603050405020304" pitchFamily="18" charset="0"/>
              </a:rPr>
              <a:t>אֶת־לֵ֤ב</a:t>
            </a:r>
            <a:r>
              <a:rPr lang="he-IL" sz="2800" dirty="0">
                <a:effectLst/>
                <a:latin typeface="Calibri" panose="020F0502020204030204" pitchFamily="34" charset="0"/>
                <a:ea typeface="Calibri" panose="020F0502020204030204" pitchFamily="34" charset="0"/>
                <a:cs typeface="Times New Roman" panose="02020603050405020304" pitchFamily="18" charset="0"/>
              </a:rPr>
              <a:t> פַּרְעֹה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(Exo 14:8)</a:t>
            </a:r>
            <a:endParaRPr lang="en-US" sz="2800" dirty="0"/>
          </a:p>
        </p:txBody>
      </p:sp>
    </p:spTree>
    <p:extLst>
      <p:ext uri="{BB962C8B-B14F-4D97-AF65-F5344CB8AC3E}">
        <p14:creationId xmlns:p14="http://schemas.microsoft.com/office/powerpoint/2010/main" val="3974565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5B605F-67EE-00BF-BF6B-8CE9E399BF8C}"/>
              </a:ext>
            </a:extLst>
          </p:cNvPr>
          <p:cNvSpPr txBox="1"/>
          <p:nvPr/>
        </p:nvSpPr>
        <p:spPr>
          <a:xfrm>
            <a:off x="121920" y="1045619"/>
            <a:ext cx="11991703" cy="4683333"/>
          </a:xfrm>
          <a:prstGeom prst="rect">
            <a:avLst/>
          </a:prstGeom>
          <a:noFill/>
        </p:spPr>
        <p:txBody>
          <a:bodyPr wrap="square">
            <a:spAutoFit/>
          </a:bodyPr>
          <a:lstStyle/>
          <a:p>
            <a:pPr marL="0" marR="0">
              <a:lnSpc>
                <a:spcPct val="107000"/>
              </a:lnSpc>
              <a:spcBef>
                <a:spcPts val="0"/>
              </a:spcBef>
              <a:spcAft>
                <a:spcPts val="0"/>
              </a:spcAft>
            </a:pP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Pharaoh harden/hard</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10 times in the Torah </a:t>
            </a:r>
          </a:p>
          <a:p>
            <a:pPr marL="0" marR="0">
              <a:lnSpc>
                <a:spcPct val="107000"/>
              </a:lnSpc>
              <a:spcBef>
                <a:spcPts val="0"/>
              </a:spcBef>
              <a:spcAft>
                <a:spcPts val="0"/>
              </a:spcAf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the LORD said unto Moses,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Pharaoh's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heart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is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7:14)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when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Pharaoh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saw that there was relief, he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his heart               (Exo 8:15)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severe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[hard] swarm of insects came into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Pharaoh’s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house                  (Exo 8:24)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Pharaoh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his heart this time also                                                (Exo 8:32 )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the heart of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Pharaoh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was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9:7 )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when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Pharaoh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saw that the hail ceased, he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his heart                 (Exo 9:34)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 to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Pharaoh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I have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hardened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his heart and the heart of his servants    (Exo 10:1)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 will be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honored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through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Pharaoh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14:4)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 will be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honored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through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Pharaoh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14:17)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when I am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honored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through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Pharaoh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14:18)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0231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7A1261-45F6-CB13-DF70-F1E033B1A627}"/>
              </a:ext>
            </a:extLst>
          </p:cNvPr>
          <p:cNvSpPr txBox="1"/>
          <p:nvPr/>
        </p:nvSpPr>
        <p:spPr>
          <a:xfrm>
            <a:off x="618309" y="357052"/>
            <a:ext cx="11042467" cy="465031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repetitions of harden/hard/honor/severe are aligned and bolded.)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400" dirty="0">
                <a:effectLst/>
                <a:latin typeface="Calibri" panose="020F0502020204030204" pitchFamily="34" charset="0"/>
                <a:ea typeface="Calibri" panose="020F0502020204030204" pitchFamily="34" charset="0"/>
                <a:cs typeface="Times New Roman" panose="02020603050405020304" pitchFamily="18" charset="0"/>
              </a:rPr>
              <a:t>וַיֹּ֤אמֶר יְהוָה֙ אֶל־מֹשֶׁ֔ה </a:t>
            </a:r>
            <a:r>
              <a:rPr lang="he-IL" sz="2400" b="1" dirty="0">
                <a:effectLst/>
                <a:latin typeface="Calibri" panose="020F0502020204030204" pitchFamily="34" charset="0"/>
                <a:ea typeface="Calibri" panose="020F0502020204030204" pitchFamily="34" charset="0"/>
                <a:cs typeface="Times New Roman" panose="02020603050405020304" pitchFamily="18" charset="0"/>
              </a:rPr>
              <a:t>כָּבֵ֖ד</a:t>
            </a:r>
            <a:r>
              <a:rPr lang="he-IL" sz="2400" dirty="0">
                <a:effectLst/>
                <a:latin typeface="Calibri" panose="020F0502020204030204" pitchFamily="34" charset="0"/>
                <a:ea typeface="Calibri" panose="020F0502020204030204" pitchFamily="34" charset="0"/>
                <a:cs typeface="Times New Roman" panose="02020603050405020304" pitchFamily="18" charset="0"/>
              </a:rPr>
              <a:t> לֵ֣ב </a:t>
            </a:r>
            <a:r>
              <a:rPr lang="he-IL" sz="2400" b="1" dirty="0">
                <a:effectLst/>
                <a:latin typeface="Calibri" panose="020F0502020204030204" pitchFamily="34" charset="0"/>
                <a:ea typeface="Calibri" panose="020F0502020204030204" pitchFamily="34" charset="0"/>
                <a:cs typeface="Times New Roman" panose="02020603050405020304" pitchFamily="18" charset="0"/>
              </a:rPr>
              <a:t>פַּרְעֹ֑ה</a:t>
            </a:r>
            <a:r>
              <a:rPr lang="he-IL"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7:14)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400" dirty="0">
                <a:effectLst/>
                <a:latin typeface="Calibri" panose="020F0502020204030204" pitchFamily="34" charset="0"/>
                <a:ea typeface="Calibri" panose="020F0502020204030204" pitchFamily="34" charset="0"/>
                <a:cs typeface="Times New Roman" panose="02020603050405020304" pitchFamily="18" charset="0"/>
              </a:rPr>
              <a:t>וַיַּ֣רְא </a:t>
            </a:r>
            <a:r>
              <a:rPr lang="he-IL" sz="2400" b="1" dirty="0">
                <a:effectLst/>
                <a:latin typeface="Calibri" panose="020F0502020204030204" pitchFamily="34" charset="0"/>
                <a:ea typeface="Calibri" panose="020F0502020204030204" pitchFamily="34" charset="0"/>
                <a:cs typeface="Times New Roman" panose="02020603050405020304" pitchFamily="18" charset="0"/>
              </a:rPr>
              <a:t>פַּרְעֹ֗ה</a:t>
            </a:r>
            <a:r>
              <a:rPr lang="he-IL" sz="2400" dirty="0">
                <a:effectLst/>
                <a:latin typeface="Calibri" panose="020F0502020204030204" pitchFamily="34" charset="0"/>
                <a:ea typeface="Calibri" panose="020F0502020204030204" pitchFamily="34" charset="0"/>
                <a:cs typeface="Times New Roman" panose="02020603050405020304" pitchFamily="18" charset="0"/>
              </a:rPr>
              <a:t> כִּ֤י הָֽיְתָה֙ הָֽרְוָחָ֔ה </a:t>
            </a:r>
            <a:r>
              <a:rPr lang="he-IL" sz="2400" b="1" dirty="0">
                <a:effectLst/>
                <a:latin typeface="Calibri" panose="020F0502020204030204" pitchFamily="34" charset="0"/>
                <a:ea typeface="Calibri" panose="020F0502020204030204" pitchFamily="34" charset="0"/>
                <a:cs typeface="Times New Roman" panose="02020603050405020304" pitchFamily="18" charset="0"/>
              </a:rPr>
              <a:t>וְהַכְבֵּד֙</a:t>
            </a:r>
            <a:r>
              <a:rPr lang="he-IL" sz="2400" dirty="0">
                <a:effectLst/>
                <a:latin typeface="Calibri" panose="020F0502020204030204" pitchFamily="34" charset="0"/>
                <a:ea typeface="Calibri" panose="020F0502020204030204" pitchFamily="34" charset="0"/>
                <a:cs typeface="Times New Roman" panose="02020603050405020304" pitchFamily="18" charset="0"/>
              </a:rPr>
              <a:t> אֶת־לִבּ֔וֹ</a:t>
            </a:r>
            <a:r>
              <a:rPr lang="ar-SA"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8:11)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400" dirty="0">
                <a:effectLst/>
                <a:latin typeface="Calibri" panose="020F0502020204030204" pitchFamily="34" charset="0"/>
                <a:ea typeface="Calibri" panose="020F0502020204030204" pitchFamily="34" charset="0"/>
                <a:cs typeface="Times New Roman" panose="02020603050405020304" pitchFamily="18" charset="0"/>
              </a:rPr>
              <a:t>וַיָּבֹא֙ עָרֹ֣ב </a:t>
            </a:r>
            <a:r>
              <a:rPr lang="he-IL" sz="2400" b="1" dirty="0">
                <a:effectLst/>
                <a:latin typeface="Calibri" panose="020F0502020204030204" pitchFamily="34" charset="0"/>
                <a:ea typeface="Calibri" panose="020F0502020204030204" pitchFamily="34" charset="0"/>
                <a:cs typeface="Times New Roman" panose="02020603050405020304" pitchFamily="18" charset="0"/>
              </a:rPr>
              <a:t>כָּבֵ֔ד</a:t>
            </a:r>
            <a:r>
              <a:rPr lang="he-IL" sz="2400" dirty="0">
                <a:effectLst/>
                <a:latin typeface="Calibri" panose="020F0502020204030204" pitchFamily="34" charset="0"/>
                <a:ea typeface="Calibri" panose="020F0502020204030204" pitchFamily="34" charset="0"/>
                <a:cs typeface="Times New Roman" panose="02020603050405020304" pitchFamily="18" charset="0"/>
              </a:rPr>
              <a:t> בֵּ֥יתָה פ</a:t>
            </a:r>
            <a:r>
              <a:rPr lang="he-IL" sz="2400" b="1" dirty="0">
                <a:effectLst/>
                <a:latin typeface="Calibri" panose="020F0502020204030204" pitchFamily="34" charset="0"/>
                <a:ea typeface="Calibri" panose="020F0502020204030204" pitchFamily="34" charset="0"/>
                <a:cs typeface="Times New Roman" panose="02020603050405020304" pitchFamily="18" charset="0"/>
              </a:rPr>
              <a:t>ַרְעֹ֖ה</a:t>
            </a:r>
            <a:r>
              <a:rPr lang="he-IL"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8:20)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400" b="1" dirty="0">
                <a:effectLst/>
                <a:latin typeface="Calibri" panose="020F0502020204030204" pitchFamily="34" charset="0"/>
                <a:ea typeface="Calibri" panose="020F0502020204030204" pitchFamily="34" charset="0"/>
                <a:cs typeface="Times New Roman" panose="02020603050405020304" pitchFamily="18" charset="0"/>
              </a:rPr>
              <a:t>וַיַּכְבֵּ֤ד</a:t>
            </a:r>
            <a:r>
              <a:rPr lang="he-IL" sz="2400" dirty="0">
                <a:effectLst/>
                <a:latin typeface="Calibri" panose="020F0502020204030204" pitchFamily="34" charset="0"/>
                <a:ea typeface="Calibri" panose="020F0502020204030204" pitchFamily="34" charset="0"/>
                <a:cs typeface="Times New Roman" panose="02020603050405020304" pitchFamily="18" charset="0"/>
              </a:rPr>
              <a:t> פַּרְעֹה֙ אֶת־לִבּ֔וֹ גַּ֖ם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8:28)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400" b="1" dirty="0">
                <a:effectLst/>
                <a:latin typeface="Calibri" panose="020F0502020204030204" pitchFamily="34" charset="0"/>
                <a:ea typeface="Calibri" panose="020F0502020204030204" pitchFamily="34" charset="0"/>
                <a:cs typeface="Times New Roman" panose="02020603050405020304" pitchFamily="18" charset="0"/>
              </a:rPr>
              <a:t>וַיִּכְבַּד֙</a:t>
            </a:r>
            <a:r>
              <a:rPr lang="he-IL" sz="2400" dirty="0">
                <a:effectLst/>
                <a:latin typeface="Calibri" panose="020F0502020204030204" pitchFamily="34" charset="0"/>
                <a:ea typeface="Calibri" panose="020F0502020204030204" pitchFamily="34" charset="0"/>
                <a:cs typeface="Times New Roman" panose="02020603050405020304" pitchFamily="18" charset="0"/>
              </a:rPr>
              <a:t> לֵ֣ב </a:t>
            </a:r>
            <a:r>
              <a:rPr lang="he-IL" sz="2400" b="1" dirty="0">
                <a:effectLst/>
                <a:latin typeface="Calibri" panose="020F0502020204030204" pitchFamily="34" charset="0"/>
                <a:ea typeface="Calibri" panose="020F0502020204030204" pitchFamily="34" charset="0"/>
                <a:cs typeface="Times New Roman" panose="02020603050405020304" pitchFamily="18" charset="0"/>
              </a:rPr>
              <a:t>פַּרְעֹ֔ה</a:t>
            </a:r>
            <a:r>
              <a:rPr lang="he-IL"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9:7)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400" dirty="0">
                <a:effectLst/>
                <a:latin typeface="Calibri" panose="020F0502020204030204" pitchFamily="34" charset="0"/>
                <a:ea typeface="Calibri" panose="020F0502020204030204" pitchFamily="34" charset="0"/>
                <a:cs typeface="Times New Roman" panose="02020603050405020304" pitchFamily="18" charset="0"/>
              </a:rPr>
              <a:t>וַיַּ֣רְא </a:t>
            </a:r>
            <a:r>
              <a:rPr lang="he-IL" sz="2400" b="1" dirty="0">
                <a:effectLst/>
                <a:latin typeface="Calibri" panose="020F0502020204030204" pitchFamily="34" charset="0"/>
                <a:ea typeface="Calibri" panose="020F0502020204030204" pitchFamily="34" charset="0"/>
                <a:cs typeface="Times New Roman" panose="02020603050405020304" pitchFamily="18" charset="0"/>
              </a:rPr>
              <a:t>פַּרְעֹ֗ה</a:t>
            </a:r>
            <a:r>
              <a:rPr lang="he-IL" sz="2400" dirty="0">
                <a:effectLst/>
                <a:latin typeface="Calibri" panose="020F0502020204030204" pitchFamily="34" charset="0"/>
                <a:ea typeface="Calibri" panose="020F0502020204030204" pitchFamily="34" charset="0"/>
                <a:cs typeface="Times New Roman" panose="02020603050405020304" pitchFamily="18" charset="0"/>
              </a:rPr>
              <a:t> כִּֽי־חָדַ֙ל הַמָּטָ֧ר וְהַבָּרָ֛ד וְהַקֹּלֹ֖ת וַיֹּ֣סֶף לַחֲטֹ֑א </a:t>
            </a:r>
            <a:r>
              <a:rPr lang="he-IL" sz="2400" b="1" dirty="0">
                <a:effectLst/>
                <a:latin typeface="Calibri" panose="020F0502020204030204" pitchFamily="34" charset="0"/>
                <a:ea typeface="Calibri" panose="020F0502020204030204" pitchFamily="34" charset="0"/>
                <a:cs typeface="Times New Roman" panose="02020603050405020304" pitchFamily="18" charset="0"/>
              </a:rPr>
              <a:t>וַיַּכְבֵּ֥ד</a:t>
            </a:r>
            <a:r>
              <a:rPr lang="he-IL" sz="2400" dirty="0">
                <a:effectLst/>
                <a:latin typeface="Calibri" panose="020F0502020204030204" pitchFamily="34" charset="0"/>
                <a:ea typeface="Calibri" panose="020F0502020204030204" pitchFamily="34" charset="0"/>
                <a:cs typeface="Times New Roman" panose="02020603050405020304" pitchFamily="18" charset="0"/>
              </a:rPr>
              <a:t> לִבּ֖וֹ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9:34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400" dirty="0">
                <a:effectLst/>
                <a:latin typeface="Calibri" panose="020F0502020204030204" pitchFamily="34" charset="0"/>
                <a:ea typeface="Calibri" panose="020F0502020204030204" pitchFamily="34" charset="0"/>
                <a:cs typeface="Times New Roman" panose="02020603050405020304" pitchFamily="18" charset="0"/>
              </a:rPr>
              <a:t>בֹּ֖א אל־</a:t>
            </a:r>
            <a:r>
              <a:rPr lang="he-IL" sz="2400" b="1" dirty="0">
                <a:effectLst/>
                <a:latin typeface="Calibri" panose="020F0502020204030204" pitchFamily="34" charset="0"/>
                <a:ea typeface="Calibri" panose="020F0502020204030204" pitchFamily="34" charset="0"/>
                <a:cs typeface="Times New Roman" panose="02020603050405020304" pitchFamily="18" charset="0"/>
              </a:rPr>
              <a:t>פַּרְעֹ֑ה</a:t>
            </a:r>
            <a:r>
              <a:rPr lang="he-IL" sz="2400" dirty="0">
                <a:effectLst/>
                <a:latin typeface="Calibri" panose="020F0502020204030204" pitchFamily="34" charset="0"/>
                <a:ea typeface="Calibri" panose="020F0502020204030204" pitchFamily="34" charset="0"/>
                <a:cs typeface="Times New Roman" panose="02020603050405020304" pitchFamily="18" charset="0"/>
              </a:rPr>
              <a:t> כִּֽי־אֲנִ֞י </a:t>
            </a:r>
            <a:r>
              <a:rPr lang="he-IL" sz="2400" b="1" dirty="0">
                <a:effectLst/>
                <a:latin typeface="Calibri" panose="020F0502020204030204" pitchFamily="34" charset="0"/>
                <a:ea typeface="Calibri" panose="020F0502020204030204" pitchFamily="34" charset="0"/>
                <a:cs typeface="Times New Roman" panose="02020603050405020304" pitchFamily="18" charset="0"/>
              </a:rPr>
              <a:t>הִכְבַּ֤דְתִּי</a:t>
            </a:r>
            <a:r>
              <a:rPr lang="he-IL" sz="2400" dirty="0">
                <a:effectLst/>
                <a:latin typeface="Calibri" panose="020F0502020204030204" pitchFamily="34" charset="0"/>
                <a:ea typeface="Calibri" panose="020F0502020204030204" pitchFamily="34" charset="0"/>
                <a:cs typeface="Times New Roman" panose="02020603050405020304" pitchFamily="18" charset="0"/>
              </a:rPr>
              <a:t> אֶת־לִבּוֹ֙ וְאֶת־לֵ֣ב עֲבָדָ֔יו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10:1)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400" b="1" dirty="0">
                <a:effectLst/>
                <a:latin typeface="Calibri" panose="020F0502020204030204" pitchFamily="34" charset="0"/>
                <a:ea typeface="Calibri" panose="020F0502020204030204" pitchFamily="34" charset="0"/>
                <a:cs typeface="Times New Roman" panose="02020603050405020304" pitchFamily="18" charset="0"/>
              </a:rPr>
              <a:t>וְאִכָּבְדָ֤ה</a:t>
            </a:r>
            <a:r>
              <a:rPr lang="he-IL" sz="2400" dirty="0">
                <a:effectLst/>
                <a:latin typeface="Calibri" panose="020F0502020204030204" pitchFamily="34" charset="0"/>
                <a:ea typeface="Calibri" panose="020F0502020204030204" pitchFamily="34" charset="0"/>
                <a:cs typeface="Times New Roman" panose="02020603050405020304" pitchFamily="18" charset="0"/>
              </a:rPr>
              <a:t> </a:t>
            </a:r>
            <a:r>
              <a:rPr lang="he-IL" sz="2400" b="1" dirty="0">
                <a:effectLst/>
                <a:latin typeface="Calibri" panose="020F0502020204030204" pitchFamily="34" charset="0"/>
                <a:ea typeface="Calibri" panose="020F0502020204030204" pitchFamily="34" charset="0"/>
                <a:cs typeface="Times New Roman" panose="02020603050405020304" pitchFamily="18" charset="0"/>
              </a:rPr>
              <a:t>בְּפַרְעֹה֙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14:4 )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400" dirty="0">
                <a:effectLst/>
                <a:latin typeface="Calibri" panose="020F0502020204030204" pitchFamily="34" charset="0"/>
                <a:ea typeface="Calibri" panose="020F0502020204030204" pitchFamily="34" charset="0"/>
                <a:cs typeface="Times New Roman" panose="02020603050405020304" pitchFamily="18" charset="0"/>
              </a:rPr>
              <a:t>מְחַזֵּק֙ </a:t>
            </a:r>
            <a:r>
              <a:rPr lang="he-IL" sz="2400" b="1" dirty="0">
                <a:effectLst/>
                <a:latin typeface="Calibri" panose="020F0502020204030204" pitchFamily="34" charset="0"/>
                <a:ea typeface="Calibri" panose="020F0502020204030204" pitchFamily="34" charset="0"/>
                <a:cs typeface="Times New Roman" panose="02020603050405020304" pitchFamily="18" charset="0"/>
              </a:rPr>
              <a:t>וְאִכָּבְדָ֤ה</a:t>
            </a:r>
            <a:r>
              <a:rPr lang="he-IL" sz="2400" dirty="0">
                <a:effectLst/>
                <a:latin typeface="Calibri" panose="020F0502020204030204" pitchFamily="34" charset="0"/>
                <a:ea typeface="Calibri" panose="020F0502020204030204" pitchFamily="34" charset="0"/>
                <a:cs typeface="Times New Roman" panose="02020603050405020304" pitchFamily="18" charset="0"/>
              </a:rPr>
              <a:t> </a:t>
            </a:r>
            <a:r>
              <a:rPr lang="he-IL" sz="2400" b="1" dirty="0">
                <a:effectLst/>
                <a:latin typeface="Calibri" panose="020F0502020204030204" pitchFamily="34" charset="0"/>
                <a:ea typeface="Calibri" panose="020F0502020204030204" pitchFamily="34" charset="0"/>
                <a:cs typeface="Times New Roman" panose="02020603050405020304" pitchFamily="18" charset="0"/>
              </a:rPr>
              <a:t>בְּפַרְעֹה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14:17)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400" b="1" dirty="0">
                <a:effectLst/>
                <a:latin typeface="Calibri" panose="020F0502020204030204" pitchFamily="34" charset="0"/>
                <a:ea typeface="Calibri" panose="020F0502020204030204" pitchFamily="34" charset="0"/>
                <a:cs typeface="Times New Roman" panose="02020603050405020304" pitchFamily="18" charset="0"/>
              </a:rPr>
              <a:t>בְּהִכָּבְדִ֣י</a:t>
            </a:r>
            <a:r>
              <a:rPr lang="he-IL" sz="2400" dirty="0">
                <a:effectLst/>
                <a:latin typeface="Calibri" panose="020F0502020204030204" pitchFamily="34" charset="0"/>
                <a:ea typeface="Calibri" panose="020F0502020204030204" pitchFamily="34" charset="0"/>
                <a:cs typeface="Times New Roman" panose="02020603050405020304" pitchFamily="18" charset="0"/>
              </a:rPr>
              <a:t> </a:t>
            </a:r>
            <a:r>
              <a:rPr lang="he-IL" sz="2400" b="1" dirty="0">
                <a:effectLst/>
                <a:latin typeface="Calibri" panose="020F0502020204030204" pitchFamily="34" charset="0"/>
                <a:ea typeface="Calibri" panose="020F0502020204030204" pitchFamily="34" charset="0"/>
                <a:cs typeface="Times New Roman" panose="02020603050405020304" pitchFamily="18" charset="0"/>
              </a:rPr>
              <a:t>בְּפַרְעֹ֔ה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(Exo 14:18)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6432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D343E2-4BC8-5C5E-FF85-449A3DC9CF7A}"/>
              </a:ext>
            </a:extLst>
          </p:cNvPr>
          <p:cNvSpPr txBox="1"/>
          <p:nvPr/>
        </p:nvSpPr>
        <p:spPr>
          <a:xfrm>
            <a:off x="3496491" y="181932"/>
            <a:ext cx="4781005" cy="6617196"/>
          </a:xfrm>
          <a:prstGeom prst="rect">
            <a:avLst/>
          </a:prstGeom>
          <a:noFill/>
        </p:spPr>
        <p:txBody>
          <a:bodyPr wrap="square">
            <a:spAutoFit/>
          </a:bodyPr>
          <a:lstStyle/>
          <a:p>
            <a:r>
              <a:rPr lang="en-US" sz="4400" b="1" dirty="0">
                <a:effectLst/>
                <a:latin typeface="Times New Roman" panose="02020603050405020304" pitchFamily="18" charset="0"/>
                <a:ea typeface="Times New Roman" panose="02020603050405020304" pitchFamily="18" charset="0"/>
              </a:rPr>
              <a:t>6 x 6 x 6 = 216</a:t>
            </a:r>
          </a:p>
          <a:p>
            <a:endParaRPr lang="en-US" b="1" dirty="0">
              <a:latin typeface="Times New Roman" panose="02020603050405020304" pitchFamily="18" charset="0"/>
              <a:ea typeface="Times New Roman" panose="02020603050405020304" pitchFamily="18" charset="0"/>
            </a:endParaRPr>
          </a:p>
          <a:p>
            <a:endParaRPr lang="en-US" sz="1800" b="1" dirty="0">
              <a:effectLst/>
              <a:latin typeface="Times New Roman" panose="02020603050405020304" pitchFamily="18" charset="0"/>
              <a:ea typeface="Times New Roman" panose="02020603050405020304" pitchFamily="18" charset="0"/>
            </a:endParaRPr>
          </a:p>
          <a:p>
            <a:r>
              <a:rPr lang="en-US" sz="4400" b="1" dirty="0">
                <a:latin typeface="Times New Roman" panose="02020603050405020304" pitchFamily="18" charset="0"/>
                <a:ea typeface="Times New Roman" panose="02020603050405020304" pitchFamily="18" charset="0"/>
              </a:rPr>
              <a:t>6 + 6 + 6 = 18</a:t>
            </a:r>
          </a:p>
          <a:p>
            <a:endParaRPr lang="en-US" sz="4400" b="1" dirty="0">
              <a:latin typeface="Times New Roman" panose="02020603050405020304" pitchFamily="18" charset="0"/>
              <a:ea typeface="Times New Roman" panose="02020603050405020304" pitchFamily="18" charset="0"/>
            </a:endParaRPr>
          </a:p>
          <a:p>
            <a:r>
              <a:rPr lang="en-US" sz="4400" b="1" dirty="0">
                <a:solidFill>
                  <a:prstClr val="black"/>
                </a:solidFill>
                <a:latin typeface="Times New Roman" panose="02020603050405020304" pitchFamily="18" charset="0"/>
              </a:rPr>
              <a:t>12 x 1</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8 =  216</a:t>
            </a:r>
            <a:endParaRPr lang="en-US" sz="4400" b="1" dirty="0">
              <a:latin typeface="Times New Roman" panose="02020603050405020304" pitchFamily="18" charset="0"/>
              <a:ea typeface="Times New Roman" panose="02020603050405020304" pitchFamily="18" charset="0"/>
            </a:endParaRPr>
          </a:p>
          <a:p>
            <a:endParaRPr lang="en-US" sz="4400" b="1" dirty="0">
              <a:latin typeface="Times New Roman" panose="02020603050405020304" pitchFamily="18" charset="0"/>
              <a:ea typeface="Times New Roman" panose="02020603050405020304" pitchFamily="18" charset="0"/>
            </a:endParaRPr>
          </a:p>
          <a:p>
            <a:r>
              <a:rPr lang="en-US" sz="4400" b="1" dirty="0">
                <a:latin typeface="Times New Roman" panose="02020603050405020304" pitchFamily="18" charset="0"/>
              </a:rPr>
              <a:t>1260 ÷ 18 = 70</a:t>
            </a:r>
          </a:p>
          <a:p>
            <a:endParaRPr lang="en-US" sz="4400" b="1" dirty="0">
              <a:latin typeface="Times New Roman" panose="02020603050405020304" pitchFamily="18" charset="0"/>
            </a:endParaRPr>
          </a:p>
          <a:p>
            <a:r>
              <a:rPr lang="en-US" sz="4400" b="1" dirty="0">
                <a:latin typeface="Times New Roman" panose="02020603050405020304" pitchFamily="18" charset="0"/>
              </a:rPr>
              <a:t>7 x 180 = 1260</a:t>
            </a:r>
          </a:p>
          <a:p>
            <a:pPr marL="342900" indent="-342900">
              <a:buAutoNum type="arabicPlain" startAt="6"/>
            </a:pPr>
            <a:endParaRPr lang="en-US" dirty="0">
              <a:solidFill>
                <a:srgbClr val="FF0000"/>
              </a:solidFill>
              <a:latin typeface="Times New Roman" panose="02020603050405020304" pitchFamily="18" charset="0"/>
              <a:ea typeface="Times New Roman" panose="02020603050405020304" pitchFamily="18" charset="0"/>
            </a:endParaRPr>
          </a:p>
          <a:p>
            <a:pPr marL="342900" indent="-342900">
              <a:buAutoNum type="arabicPlain" startAt="6"/>
            </a:pPr>
            <a:endParaRPr lang="en-US"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026150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3C9EB3-D808-5D5F-45C8-D2CD874B911E}"/>
              </a:ext>
            </a:extLst>
          </p:cNvPr>
          <p:cNvSpPr txBox="1"/>
          <p:nvPr/>
        </p:nvSpPr>
        <p:spPr>
          <a:xfrm>
            <a:off x="984067" y="1443837"/>
            <a:ext cx="10676709" cy="2893100"/>
          </a:xfrm>
          <a:prstGeom prst="rect">
            <a:avLst/>
          </a:prstGeom>
          <a:noFill/>
        </p:spPr>
        <p:txBody>
          <a:bodyPr wrap="square">
            <a:spAutoFit/>
          </a:bodyPr>
          <a:lstStyle/>
          <a:p>
            <a:r>
              <a:rPr lang="en-US" sz="3600" dirty="0">
                <a:effectLst/>
                <a:latin typeface="Times New Roman" panose="02020603050405020304" pitchFamily="18" charset="0"/>
                <a:ea typeface="Calibri" panose="020F0502020204030204" pitchFamily="34" charset="0"/>
                <a:cs typeface="Times New Roman" panose="02020603050405020304" pitchFamily="18" charset="0"/>
              </a:rPr>
              <a:t>Three Captivities of the Church each represented by 6’s</a:t>
            </a:r>
          </a:p>
          <a:p>
            <a:endParaRPr lang="en-US" sz="20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Pharaoh                ends 1466 BC</a:t>
            </a:r>
          </a:p>
          <a:p>
            <a:r>
              <a:rPr lang="en-US" sz="3600" dirty="0">
                <a:latin typeface="Times New Roman" panose="02020603050405020304" pitchFamily="18" charset="0"/>
                <a:cs typeface="Times New Roman" panose="02020603050405020304" pitchFamily="18" charset="0"/>
              </a:rPr>
              <a:t>Nebuchadnezzar  ends    538 BC </a:t>
            </a:r>
          </a:p>
          <a:p>
            <a:r>
              <a:rPr lang="en-US" sz="3600" dirty="0">
                <a:latin typeface="Times New Roman" panose="02020603050405020304" pitchFamily="18" charset="0"/>
                <a:cs typeface="Times New Roman" panose="02020603050405020304" pitchFamily="18" charset="0"/>
              </a:rPr>
              <a:t>The Antichrist      ends </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5994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E0C378-0AF9-37BC-2EF1-87DFF1FE0B88}"/>
              </a:ext>
            </a:extLst>
          </p:cNvPr>
          <p:cNvSpPr txBox="1"/>
          <p:nvPr/>
        </p:nvSpPr>
        <p:spPr>
          <a:xfrm>
            <a:off x="1837190" y="1084445"/>
            <a:ext cx="8279934" cy="3678699"/>
          </a:xfrm>
          <a:prstGeom prst="rect">
            <a:avLst/>
          </a:prstGeom>
          <a:noFill/>
        </p:spPr>
        <p:txBody>
          <a:bodyPr wrap="square">
            <a:spAutoFit/>
          </a:bodyPr>
          <a:lstStyle/>
          <a:p>
            <a:pPr>
              <a:lnSpc>
                <a:spcPct val="105000"/>
              </a:lnSpc>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Point 3</a:t>
            </a:r>
          </a:p>
          <a:p>
            <a:pPr>
              <a:lnSpc>
                <a:spcPct val="105000"/>
              </a:lnSpc>
            </a:pPr>
            <a:r>
              <a:rPr lang="en-US" sz="3200" b="1" dirty="0">
                <a:latin typeface="Times New Roman" panose="02020603050405020304" pitchFamily="18" charset="0"/>
                <a:ea typeface="Calibri" panose="020F0502020204030204" pitchFamily="34" charset="0"/>
                <a:cs typeface="Times New Roman" panose="02020603050405020304" pitchFamily="18" charset="0"/>
              </a:rPr>
              <a:t>Proving continuity in the text from the Hebrew Testament to the Greek New Testament establishes continuity of doctrine, narrative, interpretation, prophecy, and that both Testaments are speaking about the same purpose for the same Messiah.</a:t>
            </a:r>
          </a:p>
        </p:txBody>
      </p:sp>
    </p:spTree>
    <p:extLst>
      <p:ext uri="{BB962C8B-B14F-4D97-AF65-F5344CB8AC3E}">
        <p14:creationId xmlns:p14="http://schemas.microsoft.com/office/powerpoint/2010/main" val="151546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C9132-C17B-8217-11D1-0EF66AAC73B3}"/>
              </a:ext>
            </a:extLst>
          </p:cNvPr>
          <p:cNvSpPr txBox="1"/>
          <p:nvPr/>
        </p:nvSpPr>
        <p:spPr>
          <a:xfrm>
            <a:off x="2934329" y="1574521"/>
            <a:ext cx="6094602" cy="3161635"/>
          </a:xfrm>
          <a:prstGeom prst="rect">
            <a:avLst/>
          </a:prstGeom>
          <a:noFill/>
        </p:spPr>
        <p:txBody>
          <a:bodyPr wrap="square">
            <a:spAutoFit/>
          </a:bodyPr>
          <a:lstStyle/>
          <a:p>
            <a:pPr>
              <a:lnSpc>
                <a:spcPct val="105000"/>
              </a:lnSpc>
            </a:pPr>
            <a:r>
              <a:rPr lang="en-US" sz="3200" b="1" dirty="0">
                <a:latin typeface="Times New Roman" panose="02020603050405020304" pitchFamily="18" charset="0"/>
                <a:ea typeface="Calibri" panose="020F0502020204030204" pitchFamily="34" charset="0"/>
                <a:cs typeface="Times New Roman" panose="02020603050405020304" pitchFamily="18" charset="0"/>
              </a:rPr>
              <a:t>The mainline religious denominations are in a state of chaos and collapse.  They are attempting to defend their religion without defending the authenticity of the Bible.</a:t>
            </a:r>
          </a:p>
        </p:txBody>
      </p:sp>
    </p:spTree>
    <p:extLst>
      <p:ext uri="{BB962C8B-B14F-4D97-AF65-F5344CB8AC3E}">
        <p14:creationId xmlns:p14="http://schemas.microsoft.com/office/powerpoint/2010/main" val="3823968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A2BB4-2DB3-126B-152F-0F8CB284AA37}"/>
              </a:ext>
            </a:extLst>
          </p:cNvPr>
          <p:cNvSpPr txBox="1"/>
          <p:nvPr/>
        </p:nvSpPr>
        <p:spPr>
          <a:xfrm>
            <a:off x="2830286" y="888167"/>
            <a:ext cx="6244046" cy="4893647"/>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Messianic Judaism will not achieve the stature of a respected  denominational witness until it establishes the basis for justification by faith based on the Hebrew Bible.</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In other words, justification by faith must be show to be a Pauline exposition of the Hebrew text, not a Pauline innovation.  </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New research based on Hebraic Meter demonstrates that justification by faith is a fully developed doctrine in the Hebrew Bible which Paul introduced to the gentile world.</a:t>
            </a:r>
          </a:p>
        </p:txBody>
      </p:sp>
    </p:spTree>
    <p:extLst>
      <p:ext uri="{BB962C8B-B14F-4D97-AF65-F5344CB8AC3E}">
        <p14:creationId xmlns:p14="http://schemas.microsoft.com/office/powerpoint/2010/main" val="3304706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94E261-9070-40CD-AD40-FDA41E79D730}"/>
              </a:ext>
            </a:extLst>
          </p:cNvPr>
          <p:cNvSpPr/>
          <p:nvPr/>
        </p:nvSpPr>
        <p:spPr>
          <a:xfrm>
            <a:off x="1103870" y="502508"/>
            <a:ext cx="10124302" cy="6349110"/>
          </a:xfrm>
          <a:prstGeom prst="rect">
            <a:avLst/>
          </a:prstGeom>
        </p:spPr>
        <p:txBody>
          <a:bodyPr wrap="square">
            <a:spAutoFit/>
          </a:bodyPr>
          <a:lstStyle/>
          <a:p>
            <a:pPr fontAlgn="base">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August 8, 200512:00 AM ET</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2000" cap="all" dirty="0">
                <a:latin typeface="Arial" panose="020B0604020202020204" pitchFamily="34" charset="0"/>
                <a:ea typeface="Times New Roman" panose="02020603050405020304" pitchFamily="18" charset="0"/>
                <a:cs typeface="Times New Roman" panose="02020603050405020304" pitchFamily="18" charset="0"/>
              </a:rPr>
              <a:t>KATHARINE JEFFERTS SCHORI</a:t>
            </a:r>
          </a:p>
          <a:p>
            <a:pPr fontAlgn="base">
              <a:lnSpc>
                <a:spcPct val="107000"/>
              </a:lnSpc>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Katharine </a:t>
            </a:r>
            <a:r>
              <a:rPr lang="en-US" sz="2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Jefferts</a:t>
            </a: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Schori</a:t>
            </a: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Ph.D., is the bishop of the Episcopal Diocese of Nevada.</a:t>
            </a:r>
            <a:endParaRPr lang="en-US" sz="2000" cap="all" dirty="0">
              <a:latin typeface="Arial" panose="020B0604020202020204" pitchFamily="34" charset="0"/>
              <a:ea typeface="Calibri" panose="020F0502020204030204" pitchFamily="34" charset="0"/>
              <a:cs typeface="Times New Roman" panose="02020603050405020304" pitchFamily="18" charset="0"/>
            </a:endParaRPr>
          </a:p>
          <a:p>
            <a:pPr fontAlgn="base">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sz="2000" dirty="0">
                <a:latin typeface="Arial" panose="020B0604020202020204" pitchFamily="34" charset="0"/>
                <a:ea typeface="Times New Roman" panose="02020603050405020304" pitchFamily="18" charset="0"/>
              </a:rPr>
              <a:t>“The vast preponderance of scientific evidence, including geology, paleontology, archaeology, genetics and natural history, indicates that Darwin was in large part correct in his original hypothesis.</a:t>
            </a:r>
          </a:p>
          <a:p>
            <a:pPr fontAlgn="base"/>
            <a:endParaRPr lang="en-US" sz="2000" dirty="0">
              <a:latin typeface="Times New Roman" panose="02020603050405020304" pitchFamily="18" charset="0"/>
              <a:ea typeface="Times New Roman" panose="02020603050405020304" pitchFamily="18" charset="0"/>
            </a:endParaRPr>
          </a:p>
          <a:p>
            <a:pPr fontAlgn="base"/>
            <a:r>
              <a:rPr lang="en-US" sz="2000" b="1" dirty="0">
                <a:solidFill>
                  <a:srgbClr val="FF0000"/>
                </a:solidFill>
                <a:latin typeface="Arial" panose="020B0604020202020204" pitchFamily="34" charset="0"/>
                <a:ea typeface="Times New Roman" panose="02020603050405020304" pitchFamily="18" charset="0"/>
              </a:rPr>
              <a:t>I simply find it a rejection of the goodness of God's gifts to say that all of this evidence is to be refused because it does not seem to accord with a literal reading of one of the stories in Genesis. </a:t>
            </a:r>
            <a:r>
              <a:rPr lang="en-US" sz="2000" dirty="0">
                <a:latin typeface="Arial" panose="020B0604020202020204" pitchFamily="34" charset="0"/>
                <a:ea typeface="Times New Roman" panose="02020603050405020304" pitchFamily="18" charset="0"/>
              </a:rPr>
              <a:t>Making any kind of faith decision is based on accumulating the best evidence one can find -- what one's senses and reason indicate, what the rest of the community has believed over time, and what the community judges most accurate today.</a:t>
            </a:r>
          </a:p>
          <a:p>
            <a:pPr fontAlgn="base"/>
            <a:endParaRPr lang="en-US" sz="2000" dirty="0">
              <a:latin typeface="Times New Roman" panose="02020603050405020304" pitchFamily="18" charset="0"/>
              <a:ea typeface="Times New Roman" panose="02020603050405020304" pitchFamily="18" charset="0"/>
            </a:endParaRPr>
          </a:p>
          <a:p>
            <a:pPr fontAlgn="base"/>
            <a:r>
              <a:rPr lang="en-US" sz="2000" dirty="0">
                <a:latin typeface="Arial" panose="020B0604020202020204" pitchFamily="34" charset="0"/>
                <a:ea typeface="Times New Roman" panose="02020603050405020304" pitchFamily="18" charset="0"/>
              </a:rPr>
              <a:t>Tradition means the fruits of millennia living in community -- our ways of worship and our ways of interpreting scripture, which include the analogical and metaphorical.”</a:t>
            </a:r>
            <a:endParaRPr lang="en-US" sz="2000" dirty="0">
              <a:latin typeface="Times New Roman" panose="02020603050405020304" pitchFamily="18" charset="0"/>
              <a:ea typeface="Times New Roman" panose="02020603050405020304" pitchFamily="18" charset="0"/>
            </a:endParaRPr>
          </a:p>
          <a:p>
            <a:pPr>
              <a:lnSpc>
                <a:spcPct val="107000"/>
              </a:lnSpc>
            </a:pPr>
            <a:r>
              <a:rPr lang="en-US" sz="2000" dirty="0">
                <a:latin typeface="Arial" panose="020B0604020202020204" pitchFamily="34" charset="0"/>
                <a:ea typeface="Calibri" panose="020F0502020204030204" pitchFamily="34" charset="0"/>
                <a:cs typeface="Times New Roman" panose="02020603050405020304" pitchFamily="18" charset="0"/>
              </a:rPr>
              <a:t>Katharine </a:t>
            </a:r>
            <a:r>
              <a:rPr lang="en-US" sz="2000" dirty="0" err="1">
                <a:latin typeface="Arial" panose="020B0604020202020204" pitchFamily="34" charset="0"/>
                <a:ea typeface="Calibri" panose="020F0502020204030204" pitchFamily="34" charset="0"/>
                <a:cs typeface="Times New Roman" panose="02020603050405020304" pitchFamily="18" charset="0"/>
              </a:rPr>
              <a:t>Jefferts</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Schori</a:t>
            </a:r>
            <a:r>
              <a:rPr lang="en-US" sz="2000" dirty="0">
                <a:latin typeface="Arial" panose="020B0604020202020204" pitchFamily="34" charset="0"/>
                <a:ea typeface="Calibri" panose="020F0502020204030204" pitchFamily="34" charset="0"/>
                <a:cs typeface="Times New Roman" panose="02020603050405020304" pitchFamily="18" charset="0"/>
              </a:rPr>
              <a:t>, Ph.D., is the bishop of the Episcopal Diocese of Nevada. She received a degree in marine biology from Stanford and a doctorate degree in oceanography at Oregon State University.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96538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3965</TotalTime>
  <Words>7502</Words>
  <Application>Microsoft Office PowerPoint</Application>
  <PresentationFormat>Widescreen</PresentationFormat>
  <Paragraphs>644</Paragraphs>
  <Slides>55</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4" baseType="lpstr">
      <vt:lpstr>Arial</vt:lpstr>
      <vt:lpstr>Calibri</vt:lpstr>
      <vt:lpstr>Calibri Light</vt:lpstr>
      <vt:lpstr>ProximaNova</vt:lpstr>
      <vt:lpstr>Quattrocento</vt:lpstr>
      <vt:lpstr>Times New Roman</vt:lpstr>
      <vt:lpstr>Verdana</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Cascione</dc:creator>
  <cp:lastModifiedBy>Jack Cascione</cp:lastModifiedBy>
  <cp:revision>28</cp:revision>
  <dcterms:created xsi:type="dcterms:W3CDTF">2021-11-05T02:57:01Z</dcterms:created>
  <dcterms:modified xsi:type="dcterms:W3CDTF">2022-06-04T04:33:41Z</dcterms:modified>
</cp:coreProperties>
</file>