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94677"/>
  </p:normalViewPr>
  <p:slideViewPr>
    <p:cSldViewPr snapToGrid="0" snapToObjects="1">
      <p:cViewPr>
        <p:scale>
          <a:sx n="78" d="100"/>
          <a:sy n="78" d="100"/>
        </p:scale>
        <p:origin x="2128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B287-4D9D-F648-9CD8-2E68EE3AB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C34880-65C7-1549-877A-317361F1B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8DCE5-3CE6-A140-8D8A-92D8EC5A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3337A-D224-8F4F-B580-963D5B84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17D1-FA93-8C49-ABB4-B9D7C1F9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5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EF02-C421-5C46-86D5-5491C021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F93CC-BA7F-A04F-87CC-604FA5706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AA652-048F-E54A-A805-D24522A5D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93A61-8326-6B41-BF5B-9D4411BB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463E5-49CC-024B-8145-58BEA187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6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44B736-4B35-7845-A64E-2C26D4AE9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B0378-A36E-3842-950B-6A35FCB4E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929C3-2783-0A43-995F-076C3DDE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5D667-E4F9-AC44-A7C3-41CFA0238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B5076-9538-0046-B2B4-14405360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83671-C417-D842-B9DB-73E8DCE4D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DD0C1-114D-5741-897B-0B821B9E6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10C08-9115-5F4B-BE56-EC21AF42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1EA70-C287-1641-9CBD-6A5E02D3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CED07-D45D-E24D-9044-82F1F3CD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4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C63F-3A66-FB41-98F3-B6FC0ECE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B800F-5EF8-BC4D-8CC5-8F3ACC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B47AE-C4E0-8E43-A42F-68FB587C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E81DF-AEEE-2446-9244-F961CFA8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90D1C-2FF5-1A46-B76F-CDA2DA07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9E95-7B7B-2149-8CD0-46657540B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5F9AC-623E-C143-83D8-309FAEB43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59807-FECE-2348-8C34-28731E35F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F07ED-1DC0-8646-B7A2-4CBF65F7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FDD74-A31A-F643-8B26-A54611E8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E5596-C21C-D54F-914E-63AE0599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4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44CFE-ECB5-5C48-9A39-20881DFC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CD0B7-4801-9746-AD5C-ACFD236F5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EBAD0-DE93-7744-9BF5-6B4CC1F9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48109B-DB88-534E-B89B-346078AAD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73D82-72AB-484F-B9DF-F9C4B23745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22F912-DC51-3949-89F6-23C54AD08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31536F-9BEE-3244-9853-46C10926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4EE63-D389-DC4E-91E7-F993F5C6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1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882C-8FF4-F449-AB44-E2D93584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AA6856-C0E2-8C47-AE35-45F10EFF5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1670D-F193-A446-A54E-56E2FAE7B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DD612-880F-1B48-B57D-22C05369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5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C2CA4-0958-3D42-8551-C47EB380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A37CB-7FD0-4441-B186-9AA99AEBE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135A3-1D9E-6F48-8594-FE6FC876B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3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D1F9C-025B-DB49-8E2D-C8D8A2DC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FCBA1-1A70-AA4A-B008-F7B5B5C4A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9722C-9FCB-234F-8DEC-87D86C56D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64A3E-582F-CF49-AFF0-4C18682E4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32119-6F73-F545-9DF1-BE84F985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62ADF-E8D8-0A4B-BF6D-266CC5C55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7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4F48-EB1F-3D43-866E-EB808065C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76D4F7-A7E5-8B49-998E-D897E569A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64313-A6EC-8747-9800-10026B3F2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C72D9-BD17-274C-9120-16FD70DC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5CBE0-A065-8345-BC81-A68EBA810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DB516-3659-3D4D-84E8-04E91F05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5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BD6572-08A6-EF48-8DF9-CF825EE1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E2928-5578-6B4B-9447-5DCA3E249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DCF71-52EC-2448-A43A-FCB3FEF6C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C5773-8183-9A4C-9009-F8538AA4C9D5}" type="datetimeFigureOut">
              <a:rPr lang="en-US" smtClean="0"/>
              <a:t>9/19/18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CC1B3-02DE-2145-9922-A692911DE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20E5A-C4A7-5A4B-BCE0-991F717DD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9E349-8347-A24C-9467-D9F18EC0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59933-A911-2742-ADC4-395326A92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7A765-51CD-2A4B-ABC0-E698E4E55F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winners-hold-loop-v2.mp4">
            <a:hlinkClick r:id="" action="ppaction://media"/>
            <a:extLst>
              <a:ext uri="{FF2B5EF4-FFF2-40B4-BE49-F238E27FC236}">
                <a16:creationId xmlns:a16="http://schemas.microsoft.com/office/drawing/2014/main" id="{4C72A09E-CCC2-CA48-9F28-A052EA0CBF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2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CD06-9C54-4042-97FF-B5F5C7E18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7D826C-F987-B24B-91AF-42F268E91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27147" cy="693682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E54BC-6C3A-F249-8832-82F10CD0A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899" y="3116340"/>
            <a:ext cx="3856202" cy="1197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66D2B-3F4D-F34E-B061-6C4A63747DE0}"/>
              </a:ext>
            </a:extLst>
          </p:cNvPr>
          <p:cNvSpPr txBox="1"/>
          <p:nvPr/>
        </p:nvSpPr>
        <p:spPr>
          <a:xfrm>
            <a:off x="4022272" y="3944426"/>
            <a:ext cx="414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Griffin Willey (St. Andrew’s, </a:t>
            </a:r>
            <a:r>
              <a:rPr lang="en-US" dirty="0" err="1">
                <a:solidFill>
                  <a:schemeClr val="bg1"/>
                </a:solidFill>
              </a:rPr>
              <a:t>Yr</a:t>
            </a:r>
            <a:r>
              <a:rPr lang="en-US" dirty="0">
                <a:solidFill>
                  <a:schemeClr val="bg1"/>
                </a:solidFill>
              </a:rPr>
              <a:t> 9)</a:t>
            </a:r>
          </a:p>
        </p:txBody>
      </p:sp>
    </p:spTree>
    <p:extLst>
      <p:ext uri="{BB962C8B-B14F-4D97-AF65-F5344CB8AC3E}">
        <p14:creationId xmlns:p14="http://schemas.microsoft.com/office/powerpoint/2010/main" val="351885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58E8CB-E027-794C-8B86-5BADADA82EF0}"/>
              </a:ext>
            </a:extLst>
          </p:cNvPr>
          <p:cNvSpPr txBox="1"/>
          <p:nvPr/>
        </p:nvSpPr>
        <p:spPr>
          <a:xfrm>
            <a:off x="4298731" y="2921876"/>
            <a:ext cx="332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3</a:t>
            </a:r>
            <a:r>
              <a:rPr lang="en-US" baseline="30000" dirty="0"/>
              <a:t>rd</a:t>
            </a:r>
            <a:r>
              <a:rPr lang="en-US" dirty="0"/>
              <a:t> place video</a:t>
            </a:r>
          </a:p>
        </p:txBody>
      </p:sp>
      <p:pic>
        <p:nvPicPr>
          <p:cNvPr id="3" name="entry30.mp4">
            <a:hlinkClick r:id="" action="ppaction://media"/>
            <a:extLst>
              <a:ext uri="{FF2B5EF4-FFF2-40B4-BE49-F238E27FC236}">
                <a16:creationId xmlns:a16="http://schemas.microsoft.com/office/drawing/2014/main" id="{9C7D06DF-AED2-BD47-8BC0-60B981A775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CD06-9C54-4042-97FF-B5F5C7E18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7D826C-F987-B24B-91AF-42F268E91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27147" cy="693682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EA5376-8FEC-7B44-80D8-7E4586778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461" y="3116340"/>
            <a:ext cx="3862640" cy="1197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EC0A4F-10FC-3349-99E6-960F0C73C01E}"/>
              </a:ext>
            </a:extLst>
          </p:cNvPr>
          <p:cNvSpPr txBox="1"/>
          <p:nvPr/>
        </p:nvSpPr>
        <p:spPr>
          <a:xfrm>
            <a:off x="4022272" y="3944426"/>
            <a:ext cx="414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Peppa</a:t>
            </a:r>
            <a:r>
              <a:rPr lang="en-US" dirty="0">
                <a:solidFill>
                  <a:schemeClr val="bg1"/>
                </a:solidFill>
              </a:rPr>
              <a:t> Barlow (Caloundra, </a:t>
            </a:r>
            <a:r>
              <a:rPr lang="en-US" dirty="0" err="1">
                <a:solidFill>
                  <a:schemeClr val="bg1"/>
                </a:solidFill>
              </a:rPr>
              <a:t>Yr</a:t>
            </a:r>
            <a:r>
              <a:rPr lang="en-US" dirty="0">
                <a:solidFill>
                  <a:schemeClr val="bg1"/>
                </a:solidFill>
              </a:rPr>
              <a:t> 7)</a:t>
            </a:r>
          </a:p>
        </p:txBody>
      </p:sp>
    </p:spTree>
    <p:extLst>
      <p:ext uri="{BB962C8B-B14F-4D97-AF65-F5344CB8AC3E}">
        <p14:creationId xmlns:p14="http://schemas.microsoft.com/office/powerpoint/2010/main" val="110905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58E8CB-E027-794C-8B86-5BADADA82EF0}"/>
              </a:ext>
            </a:extLst>
          </p:cNvPr>
          <p:cNvSpPr txBox="1"/>
          <p:nvPr/>
        </p:nvSpPr>
        <p:spPr>
          <a:xfrm>
            <a:off x="4298731" y="2921876"/>
            <a:ext cx="332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2</a:t>
            </a:r>
            <a:r>
              <a:rPr lang="en-US" baseline="30000" dirty="0"/>
              <a:t>nd</a:t>
            </a:r>
            <a:r>
              <a:rPr lang="en-US" dirty="0"/>
              <a:t> place video</a:t>
            </a:r>
          </a:p>
        </p:txBody>
      </p:sp>
      <p:pic>
        <p:nvPicPr>
          <p:cNvPr id="3" name="entry13.mp4">
            <a:hlinkClick r:id="" action="ppaction://media"/>
            <a:extLst>
              <a:ext uri="{FF2B5EF4-FFF2-40B4-BE49-F238E27FC236}">
                <a16:creationId xmlns:a16="http://schemas.microsoft.com/office/drawing/2014/main" id="{62873ED7-4404-9848-884C-E3387BF87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8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CD06-9C54-4042-97FF-B5F5C7E18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7D826C-F987-B24B-91AF-42F268E91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27147" cy="69368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ACF207-238A-004D-94F6-7D319E600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770" y="3116341"/>
            <a:ext cx="3695259" cy="1197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ADC57D-07A9-9D47-AEEA-14BAA6598FDD}"/>
              </a:ext>
            </a:extLst>
          </p:cNvPr>
          <p:cNvSpPr txBox="1"/>
          <p:nvPr/>
        </p:nvSpPr>
        <p:spPr>
          <a:xfrm>
            <a:off x="4022272" y="3944426"/>
            <a:ext cx="414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Amber Ferris (</a:t>
            </a:r>
            <a:r>
              <a:rPr lang="en-US" dirty="0" err="1">
                <a:solidFill>
                  <a:schemeClr val="bg1"/>
                </a:solidFill>
              </a:rPr>
              <a:t>Mtn</a:t>
            </a:r>
            <a:r>
              <a:rPr lang="en-US" dirty="0">
                <a:solidFill>
                  <a:schemeClr val="bg1"/>
                </a:solidFill>
              </a:rPr>
              <a:t> Creek, </a:t>
            </a:r>
            <a:r>
              <a:rPr lang="en-US" dirty="0" err="1">
                <a:solidFill>
                  <a:schemeClr val="bg1"/>
                </a:solidFill>
              </a:rPr>
              <a:t>Yr</a:t>
            </a:r>
            <a:r>
              <a:rPr lang="en-US" dirty="0">
                <a:solidFill>
                  <a:schemeClr val="bg1"/>
                </a:solidFill>
              </a:rPr>
              <a:t> 11)</a:t>
            </a:r>
          </a:p>
        </p:txBody>
      </p:sp>
    </p:spTree>
    <p:extLst>
      <p:ext uri="{BB962C8B-B14F-4D97-AF65-F5344CB8AC3E}">
        <p14:creationId xmlns:p14="http://schemas.microsoft.com/office/powerpoint/2010/main" val="3017759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58E8CB-E027-794C-8B86-5BADADA82EF0}"/>
              </a:ext>
            </a:extLst>
          </p:cNvPr>
          <p:cNvSpPr txBox="1"/>
          <p:nvPr/>
        </p:nvSpPr>
        <p:spPr>
          <a:xfrm>
            <a:off x="4298731" y="2921876"/>
            <a:ext cx="332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1</a:t>
            </a:r>
            <a:r>
              <a:rPr lang="en-US" baseline="30000" dirty="0"/>
              <a:t>st</a:t>
            </a:r>
            <a:r>
              <a:rPr lang="en-US" dirty="0"/>
              <a:t> place video</a:t>
            </a:r>
          </a:p>
        </p:txBody>
      </p:sp>
      <p:pic>
        <p:nvPicPr>
          <p:cNvPr id="3" name="entry5.mp4">
            <a:hlinkClick r:id="" action="ppaction://media"/>
            <a:extLst>
              <a:ext uri="{FF2B5EF4-FFF2-40B4-BE49-F238E27FC236}">
                <a16:creationId xmlns:a16="http://schemas.microsoft.com/office/drawing/2014/main" id="{82227842-965D-1D47-9972-A3F6C66E58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5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39</Words>
  <Application>Microsoft Macintosh PowerPoint</Application>
  <PresentationFormat>Widescreen</PresentationFormat>
  <Paragraphs>6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Nixon</dc:creator>
  <cp:lastModifiedBy>Tim Nixon</cp:lastModifiedBy>
  <cp:revision>8</cp:revision>
  <dcterms:created xsi:type="dcterms:W3CDTF">2018-09-18T10:22:40Z</dcterms:created>
  <dcterms:modified xsi:type="dcterms:W3CDTF">2018-09-18T23:50:43Z</dcterms:modified>
</cp:coreProperties>
</file>