
<file path=[Content_Types].xml><?xml version="1.0" encoding="utf-8"?>
<Types xmlns="http://schemas.openxmlformats.org/package/2006/content-types">
  <Default Extension="HEIC" ContentType="image/heic"/>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4"/>
  </p:sldMasterIdLst>
  <p:notesMasterIdLst>
    <p:notesMasterId r:id="rId14"/>
  </p:notesMasterIdLst>
  <p:handoutMasterIdLst>
    <p:handoutMasterId r:id="rId15"/>
  </p:handoutMasterIdLst>
  <p:sldIdLst>
    <p:sldId id="275" r:id="rId5"/>
    <p:sldId id="274" r:id="rId6"/>
    <p:sldId id="277" r:id="rId7"/>
    <p:sldId id="276" r:id="rId8"/>
    <p:sldId id="279" r:id="rId9"/>
    <p:sldId id="281" r:id="rId10"/>
    <p:sldId id="282" r:id="rId11"/>
    <p:sldId id="283" r:id="rId12"/>
    <p:sldId id="278" r:id="rId13"/>
  </p:sldIdLst>
  <p:sldSz cx="10058400" cy="7772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88" userDrawn="1">
          <p15:clr>
            <a:srgbClr val="A4A3A4"/>
          </p15:clr>
        </p15:guide>
        <p15:guide id="2" orient="horz" pos="2784" userDrawn="1">
          <p15:clr>
            <a:srgbClr val="A4A3A4"/>
          </p15:clr>
        </p15:guide>
        <p15:guide id="3" orient="horz" pos="576" userDrawn="1">
          <p15:clr>
            <a:srgbClr val="A4A3A4"/>
          </p15:clr>
        </p15:guide>
        <p15:guide id="4" pos="316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4D8C"/>
    <a:srgbClr val="1A305C"/>
    <a:srgbClr val="3F765F"/>
    <a:srgbClr val="367058"/>
    <a:srgbClr val="1B4935"/>
    <a:srgbClr val="679B9B"/>
    <a:srgbClr val="25654A"/>
    <a:srgbClr val="E6E6E6"/>
    <a:srgbClr val="F38571"/>
    <a:srgbClr val="FFB6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1416" autoAdjust="0"/>
  </p:normalViewPr>
  <p:slideViewPr>
    <p:cSldViewPr snapToGrid="0" showGuides="1">
      <p:cViewPr varScale="1">
        <p:scale>
          <a:sx n="75" d="100"/>
          <a:sy n="75" d="100"/>
        </p:scale>
        <p:origin x="1478" y="62"/>
      </p:cViewPr>
      <p:guideLst>
        <p:guide orient="horz" pos="2088"/>
        <p:guide orient="horz" pos="2784"/>
        <p:guide orient="horz" pos="576"/>
        <p:guide pos="316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48" d="100"/>
          <a:sy n="48" d="100"/>
        </p:scale>
        <p:origin x="2684" y="3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7B51015-12CA-4649-B47F-D3EB5E10959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72111F2F-D8BA-4A13-91FC-3878C75727F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E668B7C-E4CD-4872-B084-44133F808FCE}" type="datetimeFigureOut">
              <a:rPr lang="en-US" smtClean="0"/>
              <a:t>12/29/2022</a:t>
            </a:fld>
            <a:endParaRPr lang="en-US" dirty="0"/>
          </a:p>
        </p:txBody>
      </p:sp>
      <p:sp>
        <p:nvSpPr>
          <p:cNvPr id="4" name="Footer Placeholder 3">
            <a:extLst>
              <a:ext uri="{FF2B5EF4-FFF2-40B4-BE49-F238E27FC236}">
                <a16:creationId xmlns:a16="http://schemas.microsoft.com/office/drawing/2014/main" id="{F38FD67D-A60A-4914-89F3-9FC43EF5470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51642D8-EDCF-4A15-A29F-1B065ECC2E7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B7E8E42-E7C5-4B24-8575-74A765CA0AB6}" type="slidenum">
              <a:rPr lang="en-US" smtClean="0"/>
              <a:t>‹#›</a:t>
            </a:fld>
            <a:endParaRPr lang="en-US" dirty="0"/>
          </a:p>
        </p:txBody>
      </p:sp>
    </p:spTree>
    <p:extLst>
      <p:ext uri="{BB962C8B-B14F-4D97-AF65-F5344CB8AC3E}">
        <p14:creationId xmlns:p14="http://schemas.microsoft.com/office/powerpoint/2010/main" val="22953306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33D5BD-E30B-48AB-B24F-3878C333D518}" type="datetimeFigureOut">
              <a:rPr lang="en-US" smtClean="0"/>
              <a:t>12/29/2022</a:t>
            </a:fld>
            <a:endParaRPr lang="en-US" dirty="0"/>
          </a:p>
        </p:txBody>
      </p:sp>
      <p:sp>
        <p:nvSpPr>
          <p:cNvPr id="4" name="Slide Image Placeholder 3"/>
          <p:cNvSpPr>
            <a:spLocks noGrp="1" noRot="1" noChangeAspect="1"/>
          </p:cNvSpPr>
          <p:nvPr>
            <p:ph type="sldImg" idx="2"/>
          </p:nvPr>
        </p:nvSpPr>
        <p:spPr>
          <a:xfrm>
            <a:off x="1431925" y="1143000"/>
            <a:ext cx="399415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81A707-0A4C-444E-BBAC-8F56E4534DF7}" type="slidenum">
              <a:rPr lang="en-US" smtClean="0"/>
              <a:t>‹#›</a:t>
            </a:fld>
            <a:endParaRPr lang="en-US" dirty="0"/>
          </a:p>
        </p:txBody>
      </p:sp>
    </p:spTree>
    <p:extLst>
      <p:ext uri="{BB962C8B-B14F-4D97-AF65-F5344CB8AC3E}">
        <p14:creationId xmlns:p14="http://schemas.microsoft.com/office/powerpoint/2010/main" val="1520295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81A707-0A4C-444E-BBAC-8F56E4534DF7}" type="slidenum">
              <a:rPr lang="en-US" smtClean="0"/>
              <a:t>2</a:t>
            </a:fld>
            <a:endParaRPr lang="en-US" dirty="0"/>
          </a:p>
        </p:txBody>
      </p:sp>
    </p:spTree>
    <p:extLst>
      <p:ext uri="{BB962C8B-B14F-4D97-AF65-F5344CB8AC3E}">
        <p14:creationId xmlns:p14="http://schemas.microsoft.com/office/powerpoint/2010/main" val="1937878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2481A707-0A4C-444E-BBAC-8F56E4534DF7}" type="slidenum">
              <a:rPr lang="en-US" smtClean="0"/>
              <a:t>3</a:t>
            </a:fld>
            <a:endParaRPr lang="en-US" dirty="0"/>
          </a:p>
        </p:txBody>
      </p:sp>
    </p:spTree>
    <p:extLst>
      <p:ext uri="{BB962C8B-B14F-4D97-AF65-F5344CB8AC3E}">
        <p14:creationId xmlns:p14="http://schemas.microsoft.com/office/powerpoint/2010/main" val="24238020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D023C27-C474-480F-BC7F-9C1AAFCAD96E}"/>
              </a:ext>
            </a:extLst>
          </p:cNvPr>
          <p:cNvSpPr>
            <a:spLocks noGrp="1"/>
          </p:cNvSpPr>
          <p:nvPr>
            <p:ph type="pic" sz="quarter" idx="15"/>
          </p:nvPr>
        </p:nvSpPr>
        <p:spPr>
          <a:xfrm>
            <a:off x="0" y="0"/>
            <a:ext cx="10058400" cy="3319272"/>
          </a:xfrm>
        </p:spPr>
        <p:txBody>
          <a:bodyPr/>
          <a:lstStyle/>
          <a:p>
            <a:r>
              <a:rPr lang="en-US" dirty="0"/>
              <a:t>Click icon to add picture</a:t>
            </a:r>
          </a:p>
        </p:txBody>
      </p:sp>
      <p:sp>
        <p:nvSpPr>
          <p:cNvPr id="3" name="Rectangle 2">
            <a:extLst>
              <a:ext uri="{FF2B5EF4-FFF2-40B4-BE49-F238E27FC236}">
                <a16:creationId xmlns:a16="http://schemas.microsoft.com/office/drawing/2014/main" id="{A48A0F1A-22FB-45FF-80D6-4FE63A63EE04}"/>
              </a:ext>
            </a:extLst>
          </p:cNvPr>
          <p:cNvSpPr/>
          <p:nvPr userDrawn="1"/>
        </p:nvSpPr>
        <p:spPr>
          <a:xfrm>
            <a:off x="9600" y="3319272"/>
            <a:ext cx="10048800" cy="44504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lnSpc>
                <a:spcPct val="150000"/>
              </a:lnSpc>
            </a:pPr>
            <a:endParaRPr lang="en-US" dirty="0"/>
          </a:p>
        </p:txBody>
      </p:sp>
      <p:sp>
        <p:nvSpPr>
          <p:cNvPr id="12" name="Content Placeholder 14">
            <a:extLst>
              <a:ext uri="{FF2B5EF4-FFF2-40B4-BE49-F238E27FC236}">
                <a16:creationId xmlns:a16="http://schemas.microsoft.com/office/drawing/2014/main" id="{0D990D0E-21A8-4155-B955-886A21DE1825}"/>
              </a:ext>
            </a:extLst>
          </p:cNvPr>
          <p:cNvSpPr>
            <a:spLocks noGrp="1"/>
          </p:cNvSpPr>
          <p:nvPr>
            <p:ph sz="quarter" idx="13" hasCustomPrompt="1"/>
          </p:nvPr>
        </p:nvSpPr>
        <p:spPr>
          <a:xfrm>
            <a:off x="228600" y="3575304"/>
            <a:ext cx="2893612" cy="404672"/>
          </a:xfrm>
        </p:spPr>
        <p:txBody>
          <a:bodyPr>
            <a:noAutofit/>
          </a:bodyPr>
          <a:lstStyle>
            <a:lvl1pPr marL="0" indent="0">
              <a:buNone/>
              <a:defRPr sz="2400" b="0">
                <a:solidFill>
                  <a:schemeClr val="bg1"/>
                </a:solidFill>
                <a:latin typeface="+mj-lt"/>
              </a:defRPr>
            </a:lvl1pPr>
          </a:lstStyle>
          <a:p>
            <a:pPr lvl="0"/>
            <a:r>
              <a:rPr lang="en-US" noProof="0" dirty="0"/>
              <a:t>Add Title Here</a:t>
            </a:r>
          </a:p>
        </p:txBody>
      </p:sp>
      <p:sp>
        <p:nvSpPr>
          <p:cNvPr id="13" name="Text Placeholder 16">
            <a:extLst>
              <a:ext uri="{FF2B5EF4-FFF2-40B4-BE49-F238E27FC236}">
                <a16:creationId xmlns:a16="http://schemas.microsoft.com/office/drawing/2014/main" id="{E86030C3-0988-4616-B1A6-DC729760D6A1}"/>
              </a:ext>
            </a:extLst>
          </p:cNvPr>
          <p:cNvSpPr>
            <a:spLocks noGrp="1"/>
          </p:cNvSpPr>
          <p:nvPr>
            <p:ph type="body" sz="quarter" idx="14"/>
          </p:nvPr>
        </p:nvSpPr>
        <p:spPr>
          <a:xfrm>
            <a:off x="228600" y="4087368"/>
            <a:ext cx="2893612" cy="3391118"/>
          </a:xfrm>
        </p:spPr>
        <p:txBody>
          <a:bodyPr>
            <a:normAutofit/>
          </a:bodyPr>
          <a:lstStyle>
            <a:lvl1pPr marL="0" indent="0">
              <a:lnSpc>
                <a:spcPct val="150000"/>
              </a:lnSpc>
              <a:spcBef>
                <a:spcPts val="1200"/>
              </a:spcBef>
              <a:buNone/>
              <a:defRPr sz="1100">
                <a:solidFill>
                  <a:schemeClr val="bg1"/>
                </a:solidFill>
                <a:latin typeface="+mn-lt"/>
                <a:cs typeface="Arial" panose="020B0604020202020204" pitchFamily="34" charset="0"/>
              </a:defRPr>
            </a:lvl1pPr>
            <a:lvl2pPr marL="457200" indent="0">
              <a:lnSpc>
                <a:spcPct val="150000"/>
              </a:lnSpc>
              <a:spcBef>
                <a:spcPts val="1200"/>
              </a:spcBef>
              <a:buNone/>
              <a:defRPr sz="1100">
                <a:solidFill>
                  <a:schemeClr val="bg1"/>
                </a:solidFill>
                <a:latin typeface="+mn-lt"/>
                <a:cs typeface="Arial" panose="020B0604020202020204" pitchFamily="34" charset="0"/>
              </a:defRPr>
            </a:lvl2pPr>
            <a:lvl3pPr marL="914400" indent="0">
              <a:lnSpc>
                <a:spcPct val="150000"/>
              </a:lnSpc>
              <a:spcBef>
                <a:spcPts val="1200"/>
              </a:spcBef>
              <a:buNone/>
              <a:defRPr sz="1100">
                <a:solidFill>
                  <a:schemeClr val="bg1"/>
                </a:solidFill>
                <a:latin typeface="+mn-lt"/>
                <a:cs typeface="Arial" panose="020B0604020202020204" pitchFamily="34" charset="0"/>
              </a:defRPr>
            </a:lvl3pPr>
            <a:lvl4pPr marL="1371600" indent="0">
              <a:lnSpc>
                <a:spcPct val="150000"/>
              </a:lnSpc>
              <a:spcBef>
                <a:spcPts val="1200"/>
              </a:spcBef>
              <a:buNone/>
              <a:defRPr sz="1100">
                <a:solidFill>
                  <a:schemeClr val="bg1"/>
                </a:solidFill>
                <a:latin typeface="+mn-lt"/>
                <a:cs typeface="Arial" panose="020B0604020202020204" pitchFamily="34" charset="0"/>
              </a:defRPr>
            </a:lvl4pPr>
            <a:lvl5pPr marL="1828800" indent="0">
              <a:lnSpc>
                <a:spcPct val="150000"/>
              </a:lnSpc>
              <a:spcBef>
                <a:spcPts val="1200"/>
              </a:spcBef>
              <a:buNone/>
              <a:defRPr sz="1100">
                <a:solidFill>
                  <a:schemeClr val="bg1"/>
                </a:solidFill>
                <a:latin typeface="+mn-lt"/>
                <a:cs typeface="Arial" panose="020B060402020202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1" name="Title 1">
            <a:extLst>
              <a:ext uri="{FF2B5EF4-FFF2-40B4-BE49-F238E27FC236}">
                <a16:creationId xmlns:a16="http://schemas.microsoft.com/office/drawing/2014/main" id="{B0BD0440-9D47-4C93-95F9-EFC0FCF1C626}"/>
              </a:ext>
            </a:extLst>
          </p:cNvPr>
          <p:cNvSpPr>
            <a:spLocks noGrp="1"/>
          </p:cNvSpPr>
          <p:nvPr>
            <p:ph type="ctrTitle" hasCustomPrompt="1"/>
          </p:nvPr>
        </p:nvSpPr>
        <p:spPr>
          <a:xfrm>
            <a:off x="6925038" y="5183368"/>
            <a:ext cx="2889504" cy="1251856"/>
          </a:xfrm>
        </p:spPr>
        <p:txBody>
          <a:bodyPr vert="horz" anchor="ctr">
            <a:noAutofit/>
          </a:bodyPr>
          <a:lstStyle>
            <a:lvl1pPr algn="ctr">
              <a:lnSpc>
                <a:spcPct val="100000"/>
              </a:lnSpc>
              <a:defRPr sz="4000" b="0">
                <a:solidFill>
                  <a:schemeClr val="bg1"/>
                </a:solidFill>
                <a:latin typeface="+mj-lt"/>
              </a:defRPr>
            </a:lvl1pPr>
          </a:lstStyle>
          <a:p>
            <a:r>
              <a:rPr lang="en-US" noProof="0" dirty="0"/>
              <a:t>EDIT TEXT</a:t>
            </a:r>
          </a:p>
        </p:txBody>
      </p:sp>
      <p:sp>
        <p:nvSpPr>
          <p:cNvPr id="14" name="Subtitle 2">
            <a:extLst>
              <a:ext uri="{FF2B5EF4-FFF2-40B4-BE49-F238E27FC236}">
                <a16:creationId xmlns:a16="http://schemas.microsoft.com/office/drawing/2014/main" id="{D62D81F5-56E3-4D39-96F6-6C09DF4C2835}"/>
              </a:ext>
            </a:extLst>
          </p:cNvPr>
          <p:cNvSpPr>
            <a:spLocks noGrp="1"/>
          </p:cNvSpPr>
          <p:nvPr>
            <p:ph type="subTitle" idx="1" hasCustomPrompt="1"/>
          </p:nvPr>
        </p:nvSpPr>
        <p:spPr>
          <a:xfrm>
            <a:off x="6925038" y="6530864"/>
            <a:ext cx="2889504" cy="453005"/>
          </a:xfrm>
        </p:spPr>
        <p:txBody>
          <a:bodyPr vert="horz">
            <a:normAutofit/>
          </a:bodyPr>
          <a:lstStyle>
            <a:lvl1pPr marL="0" indent="0" algn="ctr">
              <a:lnSpc>
                <a:spcPct val="100000"/>
              </a:lnSpc>
              <a:buNone/>
              <a:defRPr sz="1200" spc="300" baseline="0">
                <a:solidFill>
                  <a:schemeClr val="bg1"/>
                </a:solidFill>
                <a:latin typeface="+mj-lt"/>
                <a:cs typeface="Arial" panose="020B0604020202020204" pitchFamily="34" charset="0"/>
              </a:defRPr>
            </a:lvl1pPr>
            <a:lvl2pPr marL="377190" indent="0" algn="ctr">
              <a:buNone/>
              <a:defRPr sz="1650"/>
            </a:lvl2pPr>
            <a:lvl3pPr marL="754380" indent="0" algn="ctr">
              <a:buNone/>
              <a:defRPr sz="1485"/>
            </a:lvl3pPr>
            <a:lvl4pPr marL="1131570" indent="0" algn="ctr">
              <a:buNone/>
              <a:defRPr sz="1320"/>
            </a:lvl4pPr>
            <a:lvl5pPr marL="1508760" indent="0" algn="ctr">
              <a:buNone/>
              <a:defRPr sz="1320"/>
            </a:lvl5pPr>
            <a:lvl6pPr marL="1885950" indent="0" algn="ctr">
              <a:buNone/>
              <a:defRPr sz="1320"/>
            </a:lvl6pPr>
            <a:lvl7pPr marL="2263140" indent="0" algn="ctr">
              <a:buNone/>
              <a:defRPr sz="1320"/>
            </a:lvl7pPr>
            <a:lvl8pPr marL="2640330" indent="0" algn="ctr">
              <a:buNone/>
              <a:defRPr sz="1320"/>
            </a:lvl8pPr>
            <a:lvl9pPr marL="3017520" indent="0" algn="ctr">
              <a:buNone/>
              <a:defRPr sz="1320"/>
            </a:lvl9pPr>
          </a:lstStyle>
          <a:p>
            <a:r>
              <a:rPr lang="en-US" noProof="0" dirty="0"/>
              <a:t>CLICK TO EDIT TEXT</a:t>
            </a:r>
          </a:p>
        </p:txBody>
      </p:sp>
      <p:sp>
        <p:nvSpPr>
          <p:cNvPr id="16" name="Content Placeholder 14">
            <a:extLst>
              <a:ext uri="{FF2B5EF4-FFF2-40B4-BE49-F238E27FC236}">
                <a16:creationId xmlns:a16="http://schemas.microsoft.com/office/drawing/2014/main" id="{6A973B95-8AB3-4E60-8A20-AB12D6D0E54E}"/>
              </a:ext>
            </a:extLst>
          </p:cNvPr>
          <p:cNvSpPr>
            <a:spLocks noGrp="1"/>
          </p:cNvSpPr>
          <p:nvPr>
            <p:ph sz="quarter" idx="11" hasCustomPrompt="1"/>
          </p:nvPr>
        </p:nvSpPr>
        <p:spPr>
          <a:xfrm>
            <a:off x="3577038" y="3575304"/>
            <a:ext cx="2893612" cy="404672"/>
          </a:xfrm>
        </p:spPr>
        <p:txBody>
          <a:bodyPr>
            <a:noAutofit/>
          </a:bodyPr>
          <a:lstStyle>
            <a:lvl1pPr marL="0" indent="0">
              <a:buNone/>
              <a:defRPr sz="2400" b="0">
                <a:solidFill>
                  <a:schemeClr val="bg1"/>
                </a:solidFill>
                <a:latin typeface="+mj-lt"/>
              </a:defRPr>
            </a:lvl1pPr>
          </a:lstStyle>
          <a:p>
            <a:pPr lvl="0"/>
            <a:r>
              <a:rPr lang="en-US" noProof="0" dirty="0"/>
              <a:t>Add Title Here</a:t>
            </a:r>
          </a:p>
        </p:txBody>
      </p:sp>
      <p:sp>
        <p:nvSpPr>
          <p:cNvPr id="17" name="Text Placeholder 16">
            <a:extLst>
              <a:ext uri="{FF2B5EF4-FFF2-40B4-BE49-F238E27FC236}">
                <a16:creationId xmlns:a16="http://schemas.microsoft.com/office/drawing/2014/main" id="{2569348C-F945-4CEC-9698-686F8ABC8B23}"/>
              </a:ext>
            </a:extLst>
          </p:cNvPr>
          <p:cNvSpPr>
            <a:spLocks noGrp="1"/>
          </p:cNvSpPr>
          <p:nvPr>
            <p:ph type="body" sz="quarter" idx="12"/>
          </p:nvPr>
        </p:nvSpPr>
        <p:spPr>
          <a:xfrm>
            <a:off x="3577038" y="4087368"/>
            <a:ext cx="2893612" cy="1741653"/>
          </a:xfrm>
        </p:spPr>
        <p:txBody>
          <a:bodyPr>
            <a:normAutofit/>
          </a:bodyPr>
          <a:lstStyle>
            <a:lvl1pPr marL="0" indent="0">
              <a:buNone/>
              <a:defRPr sz="1100">
                <a:solidFill>
                  <a:schemeClr val="bg1"/>
                </a:solidFill>
                <a:latin typeface="+mn-lt"/>
                <a:cs typeface="Arial" panose="020B0604020202020204" pitchFamily="34" charset="0"/>
              </a:defRPr>
            </a:lvl1pPr>
            <a:lvl2pPr marL="457200" indent="0">
              <a:buNone/>
              <a:defRPr sz="1100">
                <a:solidFill>
                  <a:schemeClr val="bg1"/>
                </a:solidFill>
                <a:latin typeface="+mn-lt"/>
                <a:cs typeface="Arial" panose="020B0604020202020204" pitchFamily="34" charset="0"/>
              </a:defRPr>
            </a:lvl2pPr>
            <a:lvl3pPr marL="914400" indent="0">
              <a:buNone/>
              <a:defRPr sz="1100">
                <a:solidFill>
                  <a:schemeClr val="bg1"/>
                </a:solidFill>
                <a:latin typeface="+mn-lt"/>
                <a:cs typeface="Arial" panose="020B0604020202020204" pitchFamily="34" charset="0"/>
              </a:defRPr>
            </a:lvl3pPr>
            <a:lvl4pPr marL="1371600" indent="0">
              <a:buNone/>
              <a:defRPr sz="1100">
                <a:solidFill>
                  <a:schemeClr val="bg1"/>
                </a:solidFill>
                <a:latin typeface="+mn-lt"/>
                <a:cs typeface="Arial" panose="020B0604020202020204" pitchFamily="34" charset="0"/>
              </a:defRPr>
            </a:lvl4pPr>
            <a:lvl5pPr marL="1828800" indent="0">
              <a:buNone/>
              <a:defRPr sz="1100">
                <a:solidFill>
                  <a:schemeClr val="bg1"/>
                </a:solidFill>
                <a:latin typeface="+mn-lt"/>
                <a:cs typeface="Arial" panose="020B060402020202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2991401907"/>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D023C27-C474-480F-BC7F-9C1AAFCAD96E}"/>
              </a:ext>
            </a:extLst>
          </p:cNvPr>
          <p:cNvSpPr>
            <a:spLocks noGrp="1"/>
          </p:cNvSpPr>
          <p:nvPr>
            <p:ph type="pic" sz="quarter" idx="15"/>
          </p:nvPr>
        </p:nvSpPr>
        <p:spPr>
          <a:xfrm>
            <a:off x="3352801" y="0"/>
            <a:ext cx="6705600" cy="4419600"/>
          </a:xfrm>
        </p:spPr>
        <p:txBody>
          <a:bodyPr/>
          <a:lstStyle/>
          <a:p>
            <a:r>
              <a:rPr lang="en-US" dirty="0"/>
              <a:t>Click icon to add picture</a:t>
            </a:r>
          </a:p>
        </p:txBody>
      </p:sp>
      <p:sp>
        <p:nvSpPr>
          <p:cNvPr id="3" name="Rectangle 2">
            <a:extLst>
              <a:ext uri="{FF2B5EF4-FFF2-40B4-BE49-F238E27FC236}">
                <a16:creationId xmlns:a16="http://schemas.microsoft.com/office/drawing/2014/main" id="{A48A0F1A-22FB-45FF-80D6-4FE63A63EE04}"/>
              </a:ext>
            </a:extLst>
          </p:cNvPr>
          <p:cNvSpPr/>
          <p:nvPr userDrawn="1"/>
        </p:nvSpPr>
        <p:spPr>
          <a:xfrm>
            <a:off x="9600" y="0"/>
            <a:ext cx="3343200" cy="77697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lnSpc>
                <a:spcPct val="150000"/>
              </a:lnSpc>
            </a:pPr>
            <a:endParaRPr lang="en-US" dirty="0"/>
          </a:p>
        </p:txBody>
      </p:sp>
      <p:sp>
        <p:nvSpPr>
          <p:cNvPr id="2" name="Title 1">
            <a:extLst>
              <a:ext uri="{FF2B5EF4-FFF2-40B4-BE49-F238E27FC236}">
                <a16:creationId xmlns:a16="http://schemas.microsoft.com/office/drawing/2014/main" id="{DF01E5D2-6D16-41B9-8D95-C3831084A574}"/>
              </a:ext>
            </a:extLst>
          </p:cNvPr>
          <p:cNvSpPr>
            <a:spLocks noGrp="1"/>
          </p:cNvSpPr>
          <p:nvPr>
            <p:ph type="ctrTitle" hasCustomPrompt="1"/>
          </p:nvPr>
        </p:nvSpPr>
        <p:spPr>
          <a:xfrm>
            <a:off x="6925038" y="5183368"/>
            <a:ext cx="2889504" cy="1251856"/>
          </a:xfrm>
        </p:spPr>
        <p:txBody>
          <a:bodyPr vert="horz" anchor="ctr">
            <a:noAutofit/>
          </a:bodyPr>
          <a:lstStyle>
            <a:lvl1pPr algn="ctr">
              <a:lnSpc>
                <a:spcPct val="100000"/>
              </a:lnSpc>
              <a:defRPr sz="4000" b="0">
                <a:solidFill>
                  <a:schemeClr val="tx2"/>
                </a:solidFill>
                <a:latin typeface="+mj-lt"/>
              </a:defRPr>
            </a:lvl1pPr>
          </a:lstStyle>
          <a:p>
            <a:r>
              <a:rPr lang="en-US" noProof="0" dirty="0"/>
              <a:t>EDIT TEXT</a:t>
            </a:r>
          </a:p>
        </p:txBody>
      </p:sp>
      <p:sp>
        <p:nvSpPr>
          <p:cNvPr id="18" name="Subtitle 2">
            <a:extLst>
              <a:ext uri="{FF2B5EF4-FFF2-40B4-BE49-F238E27FC236}">
                <a16:creationId xmlns:a16="http://schemas.microsoft.com/office/drawing/2014/main" id="{C1E1772A-8C1A-43F8-A297-A2A1C4961A78}"/>
              </a:ext>
            </a:extLst>
          </p:cNvPr>
          <p:cNvSpPr>
            <a:spLocks noGrp="1"/>
          </p:cNvSpPr>
          <p:nvPr>
            <p:ph type="subTitle" idx="1" hasCustomPrompt="1"/>
          </p:nvPr>
        </p:nvSpPr>
        <p:spPr>
          <a:xfrm>
            <a:off x="6925038" y="6530864"/>
            <a:ext cx="2889504" cy="453005"/>
          </a:xfrm>
        </p:spPr>
        <p:txBody>
          <a:bodyPr vert="horz">
            <a:normAutofit/>
          </a:bodyPr>
          <a:lstStyle>
            <a:lvl1pPr marL="0" indent="0" algn="ctr">
              <a:lnSpc>
                <a:spcPct val="100000"/>
              </a:lnSpc>
              <a:buNone/>
              <a:defRPr sz="1200" spc="300" baseline="0">
                <a:solidFill>
                  <a:schemeClr val="tx2"/>
                </a:solidFill>
                <a:latin typeface="+mj-lt"/>
                <a:cs typeface="Arial" panose="020B0604020202020204" pitchFamily="34" charset="0"/>
              </a:defRPr>
            </a:lvl1pPr>
            <a:lvl2pPr marL="377190" indent="0" algn="ctr">
              <a:buNone/>
              <a:defRPr sz="1650"/>
            </a:lvl2pPr>
            <a:lvl3pPr marL="754380" indent="0" algn="ctr">
              <a:buNone/>
              <a:defRPr sz="1485"/>
            </a:lvl3pPr>
            <a:lvl4pPr marL="1131570" indent="0" algn="ctr">
              <a:buNone/>
              <a:defRPr sz="1320"/>
            </a:lvl4pPr>
            <a:lvl5pPr marL="1508760" indent="0" algn="ctr">
              <a:buNone/>
              <a:defRPr sz="1320"/>
            </a:lvl5pPr>
            <a:lvl6pPr marL="1885950" indent="0" algn="ctr">
              <a:buNone/>
              <a:defRPr sz="1320"/>
            </a:lvl6pPr>
            <a:lvl7pPr marL="2263140" indent="0" algn="ctr">
              <a:buNone/>
              <a:defRPr sz="1320"/>
            </a:lvl7pPr>
            <a:lvl8pPr marL="2640330" indent="0" algn="ctr">
              <a:buNone/>
              <a:defRPr sz="1320"/>
            </a:lvl8pPr>
            <a:lvl9pPr marL="3017520" indent="0" algn="ctr">
              <a:buNone/>
              <a:defRPr sz="1320"/>
            </a:lvl9pPr>
          </a:lstStyle>
          <a:p>
            <a:r>
              <a:rPr lang="en-US" noProof="0" dirty="0"/>
              <a:t>CLICK TO EDIT TEXT</a:t>
            </a:r>
          </a:p>
        </p:txBody>
      </p:sp>
      <p:sp>
        <p:nvSpPr>
          <p:cNvPr id="15" name="Rectangle 14">
            <a:extLst>
              <a:ext uri="{FF2B5EF4-FFF2-40B4-BE49-F238E27FC236}">
                <a16:creationId xmlns:a16="http://schemas.microsoft.com/office/drawing/2014/main" id="{97492751-E9EF-463C-8C1E-1AA3A9B1D816}"/>
              </a:ext>
            </a:extLst>
          </p:cNvPr>
          <p:cNvSpPr/>
          <p:nvPr userDrawn="1"/>
        </p:nvSpPr>
        <p:spPr>
          <a:xfrm>
            <a:off x="3355200" y="3886200"/>
            <a:ext cx="3348000" cy="3886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Content Placeholder 14">
            <a:extLst>
              <a:ext uri="{FF2B5EF4-FFF2-40B4-BE49-F238E27FC236}">
                <a16:creationId xmlns:a16="http://schemas.microsoft.com/office/drawing/2014/main" id="{E6FA2C89-4818-4619-8F8B-31E5505EAF76}"/>
              </a:ext>
            </a:extLst>
          </p:cNvPr>
          <p:cNvSpPr>
            <a:spLocks noGrp="1"/>
          </p:cNvSpPr>
          <p:nvPr>
            <p:ph sz="quarter" idx="11" hasCustomPrompt="1"/>
          </p:nvPr>
        </p:nvSpPr>
        <p:spPr>
          <a:xfrm>
            <a:off x="3577038" y="4713695"/>
            <a:ext cx="2893612" cy="404672"/>
          </a:xfrm>
        </p:spPr>
        <p:txBody>
          <a:bodyPr>
            <a:noAutofit/>
          </a:bodyPr>
          <a:lstStyle>
            <a:lvl1pPr marL="0" indent="0">
              <a:buNone/>
              <a:defRPr sz="2400" b="0">
                <a:solidFill>
                  <a:schemeClr val="tx2"/>
                </a:solidFill>
                <a:latin typeface="+mj-lt"/>
              </a:defRPr>
            </a:lvl1pPr>
          </a:lstStyle>
          <a:p>
            <a:pPr lvl="0"/>
            <a:r>
              <a:rPr lang="en-US" noProof="0" dirty="0"/>
              <a:t>Add Title Here</a:t>
            </a:r>
          </a:p>
        </p:txBody>
      </p:sp>
      <p:sp>
        <p:nvSpPr>
          <p:cNvPr id="21" name="Text Placeholder 16">
            <a:extLst>
              <a:ext uri="{FF2B5EF4-FFF2-40B4-BE49-F238E27FC236}">
                <a16:creationId xmlns:a16="http://schemas.microsoft.com/office/drawing/2014/main" id="{67651986-01F3-4697-A0D4-31F6A1098310}"/>
              </a:ext>
            </a:extLst>
          </p:cNvPr>
          <p:cNvSpPr>
            <a:spLocks noGrp="1"/>
          </p:cNvSpPr>
          <p:nvPr>
            <p:ph type="body" sz="quarter" idx="12"/>
          </p:nvPr>
        </p:nvSpPr>
        <p:spPr>
          <a:xfrm>
            <a:off x="3577038" y="5216093"/>
            <a:ext cx="2893612" cy="1741653"/>
          </a:xfrm>
        </p:spPr>
        <p:txBody>
          <a:bodyPr>
            <a:normAutofit/>
          </a:bodyPr>
          <a:lstStyle>
            <a:lvl1pPr marL="0" indent="0">
              <a:buNone/>
              <a:defRPr sz="1100">
                <a:solidFill>
                  <a:schemeClr val="tx2"/>
                </a:solidFill>
                <a:latin typeface="+mn-lt"/>
                <a:cs typeface="Arial" panose="020B0604020202020204" pitchFamily="34" charset="0"/>
              </a:defRPr>
            </a:lvl1pPr>
            <a:lvl2pPr marL="457200" indent="0">
              <a:buNone/>
              <a:defRPr sz="1100">
                <a:solidFill>
                  <a:schemeClr val="tx2"/>
                </a:solidFill>
                <a:latin typeface="+mn-lt"/>
                <a:cs typeface="Arial" panose="020B0604020202020204" pitchFamily="34" charset="0"/>
              </a:defRPr>
            </a:lvl2pPr>
            <a:lvl3pPr marL="914400" indent="0">
              <a:buNone/>
              <a:defRPr sz="1100">
                <a:solidFill>
                  <a:schemeClr val="tx2"/>
                </a:solidFill>
                <a:latin typeface="+mn-lt"/>
                <a:cs typeface="Arial" panose="020B0604020202020204" pitchFamily="34" charset="0"/>
              </a:defRPr>
            </a:lvl3pPr>
            <a:lvl4pPr marL="1371600" indent="0">
              <a:buNone/>
              <a:defRPr sz="1100">
                <a:solidFill>
                  <a:schemeClr val="tx2"/>
                </a:solidFill>
                <a:latin typeface="+mn-lt"/>
                <a:cs typeface="Arial" panose="020B0604020202020204" pitchFamily="34" charset="0"/>
              </a:defRPr>
            </a:lvl4pPr>
            <a:lvl5pPr marL="1828800" indent="0">
              <a:buNone/>
              <a:defRPr sz="1100">
                <a:solidFill>
                  <a:schemeClr val="tx2"/>
                </a:solidFill>
                <a:latin typeface="+mn-lt"/>
                <a:cs typeface="Arial" panose="020B060402020202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2" name="Content Placeholder 14">
            <a:extLst>
              <a:ext uri="{FF2B5EF4-FFF2-40B4-BE49-F238E27FC236}">
                <a16:creationId xmlns:a16="http://schemas.microsoft.com/office/drawing/2014/main" id="{0D990D0E-21A8-4155-B955-886A21DE1825}"/>
              </a:ext>
            </a:extLst>
          </p:cNvPr>
          <p:cNvSpPr>
            <a:spLocks noGrp="1"/>
          </p:cNvSpPr>
          <p:nvPr>
            <p:ph sz="quarter" idx="13" hasCustomPrompt="1"/>
          </p:nvPr>
        </p:nvSpPr>
        <p:spPr>
          <a:xfrm>
            <a:off x="228600" y="1530776"/>
            <a:ext cx="2893612" cy="404672"/>
          </a:xfrm>
        </p:spPr>
        <p:txBody>
          <a:bodyPr>
            <a:noAutofit/>
          </a:bodyPr>
          <a:lstStyle>
            <a:lvl1pPr marL="0" indent="0">
              <a:buNone/>
              <a:defRPr sz="2400" b="0">
                <a:solidFill>
                  <a:schemeClr val="bg1"/>
                </a:solidFill>
                <a:latin typeface="+mj-lt"/>
              </a:defRPr>
            </a:lvl1pPr>
          </a:lstStyle>
          <a:p>
            <a:pPr lvl="0"/>
            <a:r>
              <a:rPr lang="en-US" noProof="0" dirty="0"/>
              <a:t>Add Title Here</a:t>
            </a:r>
          </a:p>
        </p:txBody>
      </p:sp>
      <p:sp>
        <p:nvSpPr>
          <p:cNvPr id="13" name="Text Placeholder 16">
            <a:extLst>
              <a:ext uri="{FF2B5EF4-FFF2-40B4-BE49-F238E27FC236}">
                <a16:creationId xmlns:a16="http://schemas.microsoft.com/office/drawing/2014/main" id="{E86030C3-0988-4616-B1A6-DC729760D6A1}"/>
              </a:ext>
            </a:extLst>
          </p:cNvPr>
          <p:cNvSpPr>
            <a:spLocks noGrp="1"/>
          </p:cNvSpPr>
          <p:nvPr>
            <p:ph type="body" sz="quarter" idx="14"/>
          </p:nvPr>
        </p:nvSpPr>
        <p:spPr>
          <a:xfrm>
            <a:off x="228600" y="2044385"/>
            <a:ext cx="2893612" cy="4807095"/>
          </a:xfrm>
        </p:spPr>
        <p:txBody>
          <a:bodyPr>
            <a:normAutofit/>
          </a:bodyPr>
          <a:lstStyle>
            <a:lvl1pPr marL="0" indent="0">
              <a:lnSpc>
                <a:spcPct val="150000"/>
              </a:lnSpc>
              <a:spcBef>
                <a:spcPts val="1200"/>
              </a:spcBef>
              <a:buNone/>
              <a:defRPr sz="1100">
                <a:solidFill>
                  <a:schemeClr val="bg1"/>
                </a:solidFill>
                <a:latin typeface="+mn-lt"/>
                <a:cs typeface="Arial" panose="020B0604020202020204" pitchFamily="34" charset="0"/>
              </a:defRPr>
            </a:lvl1pPr>
            <a:lvl2pPr marL="457200" indent="0">
              <a:lnSpc>
                <a:spcPct val="150000"/>
              </a:lnSpc>
              <a:spcBef>
                <a:spcPts val="1200"/>
              </a:spcBef>
              <a:buNone/>
              <a:defRPr sz="1100">
                <a:solidFill>
                  <a:schemeClr val="bg1"/>
                </a:solidFill>
                <a:latin typeface="+mn-lt"/>
                <a:cs typeface="Arial" panose="020B0604020202020204" pitchFamily="34" charset="0"/>
              </a:defRPr>
            </a:lvl2pPr>
            <a:lvl3pPr marL="914400" indent="0">
              <a:lnSpc>
                <a:spcPct val="150000"/>
              </a:lnSpc>
              <a:spcBef>
                <a:spcPts val="1200"/>
              </a:spcBef>
              <a:buNone/>
              <a:defRPr sz="1100">
                <a:solidFill>
                  <a:schemeClr val="bg1"/>
                </a:solidFill>
                <a:latin typeface="+mn-lt"/>
                <a:cs typeface="Arial" panose="020B0604020202020204" pitchFamily="34" charset="0"/>
              </a:defRPr>
            </a:lvl3pPr>
            <a:lvl4pPr marL="1371600" indent="0">
              <a:lnSpc>
                <a:spcPct val="150000"/>
              </a:lnSpc>
              <a:spcBef>
                <a:spcPts val="1200"/>
              </a:spcBef>
              <a:buNone/>
              <a:defRPr sz="1100">
                <a:solidFill>
                  <a:schemeClr val="bg1"/>
                </a:solidFill>
                <a:latin typeface="+mn-lt"/>
                <a:cs typeface="Arial" panose="020B0604020202020204" pitchFamily="34" charset="0"/>
              </a:defRPr>
            </a:lvl4pPr>
            <a:lvl5pPr marL="1828800" indent="0">
              <a:lnSpc>
                <a:spcPct val="150000"/>
              </a:lnSpc>
              <a:spcBef>
                <a:spcPts val="1200"/>
              </a:spcBef>
              <a:buNone/>
              <a:defRPr sz="1100">
                <a:solidFill>
                  <a:schemeClr val="bg1"/>
                </a:solidFill>
                <a:latin typeface="+mn-lt"/>
                <a:cs typeface="Arial" panose="020B060402020202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777400633"/>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4B57A7-3A86-45DA-B5CA-AC7A481E3274}"/>
              </a:ext>
            </a:extLst>
          </p:cNvPr>
          <p:cNvSpPr/>
          <p:nvPr userDrawn="1"/>
        </p:nvSpPr>
        <p:spPr>
          <a:xfrm>
            <a:off x="0" y="0"/>
            <a:ext cx="3355974" cy="444332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p>
        </p:txBody>
      </p:sp>
      <p:sp>
        <p:nvSpPr>
          <p:cNvPr id="3" name="Rectangle 2">
            <a:extLst>
              <a:ext uri="{FF2B5EF4-FFF2-40B4-BE49-F238E27FC236}">
                <a16:creationId xmlns:a16="http://schemas.microsoft.com/office/drawing/2014/main" id="{14F3BCA9-2C74-4567-9FB2-2CE1AC28A6EC}"/>
              </a:ext>
            </a:extLst>
          </p:cNvPr>
          <p:cNvSpPr/>
          <p:nvPr userDrawn="1"/>
        </p:nvSpPr>
        <p:spPr>
          <a:xfrm>
            <a:off x="6702425" y="0"/>
            <a:ext cx="3355975" cy="444332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p>
        </p:txBody>
      </p:sp>
      <p:sp>
        <p:nvSpPr>
          <p:cNvPr id="15" name="Picture Placeholder 12">
            <a:extLst>
              <a:ext uri="{FF2B5EF4-FFF2-40B4-BE49-F238E27FC236}">
                <a16:creationId xmlns:a16="http://schemas.microsoft.com/office/drawing/2014/main" id="{86D9E3AF-002F-496A-AE6E-5675F6459273}"/>
              </a:ext>
            </a:extLst>
          </p:cNvPr>
          <p:cNvSpPr>
            <a:spLocks noGrp="1"/>
          </p:cNvSpPr>
          <p:nvPr>
            <p:ph type="pic" sz="quarter" idx="10"/>
          </p:nvPr>
        </p:nvSpPr>
        <p:spPr>
          <a:xfrm>
            <a:off x="3355975" y="-1"/>
            <a:ext cx="3348000" cy="3300621"/>
          </a:xfrm>
        </p:spPr>
        <p:txBody>
          <a:bodyPr/>
          <a:lstStyle/>
          <a:p>
            <a:r>
              <a:rPr lang="en-US" dirty="0"/>
              <a:t>Click icon to add picture</a:t>
            </a:r>
          </a:p>
        </p:txBody>
      </p:sp>
      <p:sp>
        <p:nvSpPr>
          <p:cNvPr id="16" name="Picture Placeholder 11">
            <a:extLst>
              <a:ext uri="{FF2B5EF4-FFF2-40B4-BE49-F238E27FC236}">
                <a16:creationId xmlns:a16="http://schemas.microsoft.com/office/drawing/2014/main" id="{86E48971-37C3-4BED-A53F-BBE4AE0A58D9}"/>
              </a:ext>
            </a:extLst>
          </p:cNvPr>
          <p:cNvSpPr>
            <a:spLocks noGrp="1"/>
          </p:cNvSpPr>
          <p:nvPr>
            <p:ph type="pic" sz="quarter" idx="11"/>
          </p:nvPr>
        </p:nvSpPr>
        <p:spPr>
          <a:xfrm>
            <a:off x="0" y="4443322"/>
            <a:ext cx="3348000" cy="3329078"/>
          </a:xfrm>
        </p:spPr>
        <p:txBody>
          <a:bodyPr/>
          <a:lstStyle/>
          <a:p>
            <a:r>
              <a:rPr lang="en-US" dirty="0"/>
              <a:t>Click icon to add picture</a:t>
            </a:r>
          </a:p>
        </p:txBody>
      </p:sp>
      <p:sp>
        <p:nvSpPr>
          <p:cNvPr id="18" name="Picture Placeholder 14">
            <a:extLst>
              <a:ext uri="{FF2B5EF4-FFF2-40B4-BE49-F238E27FC236}">
                <a16:creationId xmlns:a16="http://schemas.microsoft.com/office/drawing/2014/main" id="{E35617C7-C13A-4F76-8C0C-AF5E38C6227D}"/>
              </a:ext>
            </a:extLst>
          </p:cNvPr>
          <p:cNvSpPr>
            <a:spLocks noGrp="1"/>
          </p:cNvSpPr>
          <p:nvPr>
            <p:ph type="pic" sz="quarter" idx="12"/>
          </p:nvPr>
        </p:nvSpPr>
        <p:spPr>
          <a:xfrm>
            <a:off x="6710400" y="4443322"/>
            <a:ext cx="3348000" cy="3329078"/>
          </a:xfrm>
        </p:spPr>
        <p:txBody>
          <a:bodyPr/>
          <a:lstStyle/>
          <a:p>
            <a:r>
              <a:rPr lang="en-US" dirty="0"/>
              <a:t>Click icon to add picture</a:t>
            </a:r>
          </a:p>
        </p:txBody>
      </p:sp>
      <p:sp>
        <p:nvSpPr>
          <p:cNvPr id="26" name="Text Placeholder 18">
            <a:extLst>
              <a:ext uri="{FF2B5EF4-FFF2-40B4-BE49-F238E27FC236}">
                <a16:creationId xmlns:a16="http://schemas.microsoft.com/office/drawing/2014/main" id="{7DB83E81-869F-4BAD-AEC6-B87F2B879A30}"/>
              </a:ext>
            </a:extLst>
          </p:cNvPr>
          <p:cNvSpPr>
            <a:spLocks noGrp="1"/>
          </p:cNvSpPr>
          <p:nvPr>
            <p:ph type="body" sz="quarter" idx="14" hasCustomPrompt="1"/>
          </p:nvPr>
        </p:nvSpPr>
        <p:spPr>
          <a:xfrm>
            <a:off x="228600" y="848535"/>
            <a:ext cx="2864802" cy="3505751"/>
          </a:xfrm>
        </p:spPr>
        <p:txBody>
          <a:bodyPr lIns="91440">
            <a:normAutofit/>
          </a:bodyPr>
          <a:lstStyle>
            <a:lvl1pPr marL="0" indent="0">
              <a:lnSpc>
                <a:spcPct val="150000"/>
              </a:lnSpc>
              <a:buFont typeface="Arial" panose="020B0604020202020204" pitchFamily="34" charset="0"/>
              <a:buNone/>
              <a:defRPr sz="1100">
                <a:solidFill>
                  <a:schemeClr val="bg1"/>
                </a:solidFill>
                <a:latin typeface="+mn-lt"/>
                <a:cs typeface="Arial" panose="020B0604020202020204" pitchFamily="34" charset="0"/>
              </a:defRPr>
            </a:lvl1pPr>
            <a:lvl2pPr marL="457200" indent="0">
              <a:lnSpc>
                <a:spcPct val="150000"/>
              </a:lnSpc>
              <a:buNone/>
              <a:defRPr sz="1100">
                <a:solidFill>
                  <a:schemeClr val="bg1"/>
                </a:solidFill>
                <a:latin typeface="+mn-lt"/>
                <a:cs typeface="Arial" panose="020B0604020202020204" pitchFamily="34" charset="0"/>
              </a:defRPr>
            </a:lvl2pPr>
            <a:lvl3pPr marL="914400" indent="0">
              <a:lnSpc>
                <a:spcPct val="150000"/>
              </a:lnSpc>
              <a:buNone/>
              <a:defRPr sz="1100">
                <a:solidFill>
                  <a:schemeClr val="bg1"/>
                </a:solidFill>
                <a:latin typeface="+mn-lt"/>
                <a:cs typeface="Arial" panose="020B0604020202020204" pitchFamily="34" charset="0"/>
              </a:defRPr>
            </a:lvl3pPr>
            <a:lvl4pPr marL="1371600" indent="0">
              <a:lnSpc>
                <a:spcPct val="150000"/>
              </a:lnSpc>
              <a:buNone/>
              <a:defRPr sz="1100">
                <a:solidFill>
                  <a:schemeClr val="bg1"/>
                </a:solidFill>
                <a:latin typeface="+mn-lt"/>
                <a:cs typeface="Arial" panose="020B0604020202020204" pitchFamily="34" charset="0"/>
              </a:defRPr>
            </a:lvl4pPr>
            <a:lvl5pPr marL="1828800" indent="0">
              <a:lnSpc>
                <a:spcPct val="150000"/>
              </a:lnSpc>
              <a:buNone/>
              <a:defRPr sz="1100">
                <a:solidFill>
                  <a:schemeClr val="bg1"/>
                </a:solidFill>
                <a:latin typeface="+mn-lt"/>
                <a:cs typeface="Arial" panose="020B0604020202020204" pitchFamily="34" charset="0"/>
              </a:defRPr>
            </a:lvl5pPr>
          </a:lstStyle>
          <a:p>
            <a:pPr lvl="0"/>
            <a:r>
              <a:rPr lang="en-US" dirty="0"/>
              <a:t>Click to edit Master </a:t>
            </a:r>
            <a:br>
              <a:rPr lang="en-US" dirty="0"/>
            </a:br>
            <a:r>
              <a:rPr lang="en-US" dirty="0"/>
              <a:t>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 name="Text Placeholder 18">
            <a:extLst>
              <a:ext uri="{FF2B5EF4-FFF2-40B4-BE49-F238E27FC236}">
                <a16:creationId xmlns:a16="http://schemas.microsoft.com/office/drawing/2014/main" id="{6A9BD8AF-34CA-4F04-9A17-B45F6EB3AA9D}"/>
              </a:ext>
            </a:extLst>
          </p:cNvPr>
          <p:cNvSpPr>
            <a:spLocks noGrp="1"/>
          </p:cNvSpPr>
          <p:nvPr>
            <p:ph type="body" sz="quarter" idx="16" hasCustomPrompt="1"/>
          </p:nvPr>
        </p:nvSpPr>
        <p:spPr>
          <a:xfrm>
            <a:off x="3581400" y="3554730"/>
            <a:ext cx="2895599" cy="3989070"/>
          </a:xfrm>
        </p:spPr>
        <p:txBody>
          <a:bodyPr lIns="0" anchor="ctr">
            <a:normAutofit/>
          </a:bodyPr>
          <a:lstStyle>
            <a:lvl1pPr marL="0" indent="0">
              <a:lnSpc>
                <a:spcPct val="150000"/>
              </a:lnSpc>
              <a:buNone/>
              <a:defRPr sz="2000">
                <a:solidFill>
                  <a:schemeClr val="tx1"/>
                </a:solidFill>
                <a:latin typeface="+mj-lt"/>
                <a:cs typeface="Arial" panose="020B0604020202020204" pitchFamily="34" charset="0"/>
              </a:defRPr>
            </a:lvl1pPr>
            <a:lvl2pPr marL="457200" indent="0">
              <a:lnSpc>
                <a:spcPct val="150000"/>
              </a:lnSpc>
              <a:buNone/>
              <a:defRPr sz="2000">
                <a:solidFill>
                  <a:schemeClr val="tx1"/>
                </a:solidFill>
                <a:latin typeface="+mj-lt"/>
                <a:cs typeface="Arial" panose="020B0604020202020204" pitchFamily="34" charset="0"/>
              </a:defRPr>
            </a:lvl2pPr>
            <a:lvl3pPr marL="914400" indent="0">
              <a:lnSpc>
                <a:spcPct val="150000"/>
              </a:lnSpc>
              <a:buNone/>
              <a:defRPr sz="2000">
                <a:solidFill>
                  <a:schemeClr val="tx1"/>
                </a:solidFill>
                <a:latin typeface="+mj-lt"/>
                <a:cs typeface="Arial" panose="020B0604020202020204" pitchFamily="34" charset="0"/>
              </a:defRPr>
            </a:lvl3pPr>
            <a:lvl4pPr marL="1371600" indent="0">
              <a:lnSpc>
                <a:spcPct val="150000"/>
              </a:lnSpc>
              <a:buNone/>
              <a:defRPr sz="2000">
                <a:solidFill>
                  <a:schemeClr val="tx1"/>
                </a:solidFill>
                <a:latin typeface="+mj-lt"/>
                <a:cs typeface="Arial" panose="020B0604020202020204" pitchFamily="34" charset="0"/>
              </a:defRPr>
            </a:lvl4pPr>
            <a:lvl5pPr marL="1828800" indent="0">
              <a:lnSpc>
                <a:spcPct val="150000"/>
              </a:lnSpc>
              <a:buNone/>
              <a:defRPr sz="2000">
                <a:solidFill>
                  <a:schemeClr val="tx1"/>
                </a:solidFill>
                <a:latin typeface="+mj-lt"/>
                <a:cs typeface="Arial" panose="020B0604020202020204" pitchFamily="34" charset="0"/>
              </a:defRPr>
            </a:lvl5pPr>
          </a:lstStyle>
          <a:p>
            <a:pPr lvl="0"/>
            <a:r>
              <a:rPr lang="en-US" dirty="0"/>
              <a:t>Click to edit Master </a:t>
            </a:r>
            <a:br>
              <a:rPr lang="en-US" dirty="0"/>
            </a:br>
            <a:r>
              <a:rPr lang="en-US" dirty="0"/>
              <a:t>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3" name="Text Placeholder 16">
            <a:extLst>
              <a:ext uri="{FF2B5EF4-FFF2-40B4-BE49-F238E27FC236}">
                <a16:creationId xmlns:a16="http://schemas.microsoft.com/office/drawing/2014/main" id="{2390D74A-03BA-4C31-B59B-57CCDAF885DD}"/>
              </a:ext>
            </a:extLst>
          </p:cNvPr>
          <p:cNvSpPr>
            <a:spLocks noGrp="1"/>
          </p:cNvSpPr>
          <p:nvPr>
            <p:ph type="body" sz="quarter" idx="17" hasCustomPrompt="1"/>
          </p:nvPr>
        </p:nvSpPr>
        <p:spPr>
          <a:xfrm>
            <a:off x="6931152" y="228600"/>
            <a:ext cx="2898329" cy="530895"/>
          </a:xfrm>
        </p:spPr>
        <p:txBody>
          <a:bodyPr lIns="91440" anchor="t">
            <a:noAutofit/>
          </a:bodyPr>
          <a:lstStyle>
            <a:lvl1pPr marL="0" indent="0">
              <a:buNone/>
              <a:defRPr sz="2400" b="0">
                <a:solidFill>
                  <a:schemeClr val="bg1"/>
                </a:solidFill>
                <a:latin typeface="+mj-lt"/>
              </a:defRPr>
            </a:lvl1pPr>
          </a:lstStyle>
          <a:p>
            <a:pPr lvl="0"/>
            <a:r>
              <a:rPr lang="en-US" dirty="0"/>
              <a:t>ADD TITLE </a:t>
            </a:r>
            <a:br>
              <a:rPr lang="en-US" dirty="0"/>
            </a:br>
            <a:r>
              <a:rPr lang="en-US" dirty="0"/>
              <a:t>HERE</a:t>
            </a:r>
          </a:p>
        </p:txBody>
      </p:sp>
      <p:sp>
        <p:nvSpPr>
          <p:cNvPr id="34" name="Text Placeholder 18">
            <a:extLst>
              <a:ext uri="{FF2B5EF4-FFF2-40B4-BE49-F238E27FC236}">
                <a16:creationId xmlns:a16="http://schemas.microsoft.com/office/drawing/2014/main" id="{50BE2EB5-0041-4D2D-A6AE-4DE92FEED83A}"/>
              </a:ext>
            </a:extLst>
          </p:cNvPr>
          <p:cNvSpPr>
            <a:spLocks noGrp="1"/>
          </p:cNvSpPr>
          <p:nvPr>
            <p:ph type="body" sz="quarter" idx="18" hasCustomPrompt="1"/>
          </p:nvPr>
        </p:nvSpPr>
        <p:spPr>
          <a:xfrm>
            <a:off x="6931151" y="848535"/>
            <a:ext cx="2898647" cy="3505751"/>
          </a:xfrm>
        </p:spPr>
        <p:txBody>
          <a:bodyPr lIns="91440">
            <a:normAutofit/>
          </a:bodyPr>
          <a:lstStyle>
            <a:lvl1pPr>
              <a:lnSpc>
                <a:spcPct val="150000"/>
              </a:lnSpc>
              <a:defRPr sz="1100">
                <a:solidFill>
                  <a:schemeClr val="bg1"/>
                </a:solidFill>
                <a:latin typeface="+mn-lt"/>
                <a:cs typeface="Arial" panose="020B0604020202020204" pitchFamily="34" charset="0"/>
              </a:defRPr>
            </a:lvl1pPr>
            <a:lvl2pPr>
              <a:lnSpc>
                <a:spcPct val="150000"/>
              </a:lnSpc>
              <a:defRPr sz="1100">
                <a:solidFill>
                  <a:schemeClr val="bg1"/>
                </a:solidFill>
                <a:latin typeface="+mn-lt"/>
                <a:cs typeface="Arial" panose="020B0604020202020204" pitchFamily="34" charset="0"/>
              </a:defRPr>
            </a:lvl2pPr>
            <a:lvl3pPr>
              <a:lnSpc>
                <a:spcPct val="150000"/>
              </a:lnSpc>
              <a:defRPr sz="1100">
                <a:solidFill>
                  <a:schemeClr val="bg1"/>
                </a:solidFill>
                <a:latin typeface="+mn-lt"/>
                <a:cs typeface="Arial" panose="020B0604020202020204" pitchFamily="34" charset="0"/>
              </a:defRPr>
            </a:lvl3pPr>
            <a:lvl4pPr>
              <a:lnSpc>
                <a:spcPct val="150000"/>
              </a:lnSpc>
              <a:defRPr sz="1100">
                <a:solidFill>
                  <a:schemeClr val="bg1"/>
                </a:solidFill>
                <a:latin typeface="+mn-lt"/>
                <a:cs typeface="Arial" panose="020B0604020202020204" pitchFamily="34" charset="0"/>
              </a:defRPr>
            </a:lvl4pPr>
            <a:lvl5pPr>
              <a:lnSpc>
                <a:spcPct val="150000"/>
              </a:lnSpc>
              <a:defRPr sz="1100">
                <a:solidFill>
                  <a:schemeClr val="bg1"/>
                </a:solidFill>
                <a:latin typeface="+mn-lt"/>
                <a:cs typeface="Arial" panose="020B0604020202020204" pitchFamily="34" charset="0"/>
              </a:defRPr>
            </a:lvl5pPr>
          </a:lstStyle>
          <a:p>
            <a:pPr lvl="0"/>
            <a:r>
              <a:rPr lang="en-US" dirty="0"/>
              <a:t>Click to edit Master </a:t>
            </a:r>
            <a:br>
              <a:rPr lang="en-US" dirty="0"/>
            </a:br>
            <a:r>
              <a:rPr lang="en-US" dirty="0"/>
              <a:t>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itle 3">
            <a:extLst>
              <a:ext uri="{FF2B5EF4-FFF2-40B4-BE49-F238E27FC236}">
                <a16:creationId xmlns:a16="http://schemas.microsoft.com/office/drawing/2014/main" id="{7D4C849E-DCC1-4757-BBBF-C69B4CD0BD94}"/>
              </a:ext>
            </a:extLst>
          </p:cNvPr>
          <p:cNvSpPr>
            <a:spLocks noGrp="1"/>
          </p:cNvSpPr>
          <p:nvPr>
            <p:ph type="title"/>
          </p:nvPr>
        </p:nvSpPr>
        <p:spPr>
          <a:xfrm>
            <a:off x="228600" y="228600"/>
            <a:ext cx="2804477" cy="475315"/>
          </a:xfrm>
        </p:spPr>
        <p:txBody>
          <a:bodyPr vert="horz" lIns="0" tIns="45720" rIns="91440" bIns="45720" rtlCol="0" anchor="t">
            <a:noAutofit/>
          </a:bodyPr>
          <a:lstStyle>
            <a:lvl1pPr>
              <a:defRPr lang="en-US" sz="2400" b="0">
                <a:solidFill>
                  <a:schemeClr val="bg1"/>
                </a:solidFill>
                <a:ea typeface="+mn-ea"/>
                <a:cs typeface="+mn-cs"/>
              </a:defRPr>
            </a:lvl1pPr>
          </a:lstStyle>
          <a:p>
            <a:pPr marL="0" lvl="0" indent="0">
              <a:spcBef>
                <a:spcPts val="100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471200432"/>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F7DA993-9462-4064-B89B-BCEF27D4DACC}"/>
              </a:ext>
            </a:extLst>
          </p:cNvPr>
          <p:cNvSpPr/>
          <p:nvPr userDrawn="1"/>
        </p:nvSpPr>
        <p:spPr>
          <a:xfrm>
            <a:off x="6704476" y="3331758"/>
            <a:ext cx="3343200" cy="444064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lnSpc>
                <a:spcPct val="150000"/>
              </a:lnSpc>
            </a:pPr>
            <a:endParaRPr lang="en-US" dirty="0"/>
          </a:p>
        </p:txBody>
      </p:sp>
      <p:sp>
        <p:nvSpPr>
          <p:cNvPr id="3" name="Rectangle 2">
            <a:extLst>
              <a:ext uri="{FF2B5EF4-FFF2-40B4-BE49-F238E27FC236}">
                <a16:creationId xmlns:a16="http://schemas.microsoft.com/office/drawing/2014/main" id="{C8931403-AA2F-415D-BC4C-E1168B62C473}"/>
              </a:ext>
            </a:extLst>
          </p:cNvPr>
          <p:cNvSpPr/>
          <p:nvPr userDrawn="1"/>
        </p:nvSpPr>
        <p:spPr>
          <a:xfrm>
            <a:off x="-318" y="3329078"/>
            <a:ext cx="3343200" cy="444064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lnSpc>
                <a:spcPct val="150000"/>
              </a:lnSpc>
            </a:pPr>
            <a:endParaRPr lang="en-US" dirty="0"/>
          </a:p>
        </p:txBody>
      </p:sp>
      <p:sp>
        <p:nvSpPr>
          <p:cNvPr id="15" name="Picture Placeholder 12">
            <a:extLst>
              <a:ext uri="{FF2B5EF4-FFF2-40B4-BE49-F238E27FC236}">
                <a16:creationId xmlns:a16="http://schemas.microsoft.com/office/drawing/2014/main" id="{86D9E3AF-002F-496A-AE6E-5675F6459273}"/>
              </a:ext>
            </a:extLst>
          </p:cNvPr>
          <p:cNvSpPr>
            <a:spLocks noGrp="1"/>
          </p:cNvSpPr>
          <p:nvPr>
            <p:ph type="pic" sz="quarter" idx="10"/>
          </p:nvPr>
        </p:nvSpPr>
        <p:spPr>
          <a:xfrm>
            <a:off x="3355975" y="4471779"/>
            <a:ext cx="3348000" cy="3300621"/>
          </a:xfrm>
        </p:spPr>
        <p:txBody>
          <a:bodyPr/>
          <a:lstStyle/>
          <a:p>
            <a:r>
              <a:rPr lang="en-US" dirty="0"/>
              <a:t>Click icon to add picture</a:t>
            </a:r>
          </a:p>
        </p:txBody>
      </p:sp>
      <p:sp>
        <p:nvSpPr>
          <p:cNvPr id="16" name="Picture Placeholder 11">
            <a:extLst>
              <a:ext uri="{FF2B5EF4-FFF2-40B4-BE49-F238E27FC236}">
                <a16:creationId xmlns:a16="http://schemas.microsoft.com/office/drawing/2014/main" id="{86E48971-37C3-4BED-A53F-BBE4AE0A58D9}"/>
              </a:ext>
            </a:extLst>
          </p:cNvPr>
          <p:cNvSpPr>
            <a:spLocks noGrp="1"/>
          </p:cNvSpPr>
          <p:nvPr>
            <p:ph type="pic" sz="quarter" idx="11"/>
          </p:nvPr>
        </p:nvSpPr>
        <p:spPr>
          <a:xfrm>
            <a:off x="0" y="1340"/>
            <a:ext cx="3342882" cy="3329078"/>
          </a:xfrm>
        </p:spPr>
        <p:txBody>
          <a:bodyPr/>
          <a:lstStyle/>
          <a:p>
            <a:r>
              <a:rPr lang="en-US" dirty="0"/>
              <a:t>Click icon to add picture</a:t>
            </a:r>
          </a:p>
        </p:txBody>
      </p:sp>
      <p:sp>
        <p:nvSpPr>
          <p:cNvPr id="18" name="Picture Placeholder 14">
            <a:extLst>
              <a:ext uri="{FF2B5EF4-FFF2-40B4-BE49-F238E27FC236}">
                <a16:creationId xmlns:a16="http://schemas.microsoft.com/office/drawing/2014/main" id="{E35617C7-C13A-4F76-8C0C-AF5E38C6227D}"/>
              </a:ext>
            </a:extLst>
          </p:cNvPr>
          <p:cNvSpPr>
            <a:spLocks noGrp="1"/>
          </p:cNvSpPr>
          <p:nvPr>
            <p:ph type="pic" sz="quarter" idx="12"/>
          </p:nvPr>
        </p:nvSpPr>
        <p:spPr>
          <a:xfrm>
            <a:off x="6703975" y="0"/>
            <a:ext cx="3354425" cy="3329078"/>
          </a:xfrm>
        </p:spPr>
        <p:txBody>
          <a:bodyPr/>
          <a:lstStyle/>
          <a:p>
            <a:r>
              <a:rPr lang="en-US" dirty="0"/>
              <a:t>Click icon to add picture</a:t>
            </a:r>
          </a:p>
        </p:txBody>
      </p:sp>
      <p:sp>
        <p:nvSpPr>
          <p:cNvPr id="26" name="Text Placeholder 18">
            <a:extLst>
              <a:ext uri="{FF2B5EF4-FFF2-40B4-BE49-F238E27FC236}">
                <a16:creationId xmlns:a16="http://schemas.microsoft.com/office/drawing/2014/main" id="{7DB83E81-869F-4BAD-AEC6-B87F2B879A30}"/>
              </a:ext>
            </a:extLst>
          </p:cNvPr>
          <p:cNvSpPr>
            <a:spLocks noGrp="1"/>
          </p:cNvSpPr>
          <p:nvPr>
            <p:ph type="body" sz="quarter" idx="14" hasCustomPrompt="1"/>
          </p:nvPr>
        </p:nvSpPr>
        <p:spPr>
          <a:xfrm>
            <a:off x="228600" y="4410389"/>
            <a:ext cx="2804477" cy="3114839"/>
          </a:xfrm>
        </p:spPr>
        <p:txBody>
          <a:bodyPr lIns="0">
            <a:normAutofit/>
          </a:bodyPr>
          <a:lstStyle>
            <a:lvl1pPr marL="0" indent="0">
              <a:lnSpc>
                <a:spcPct val="150000"/>
              </a:lnSpc>
              <a:spcBef>
                <a:spcPts val="1200"/>
              </a:spcBef>
              <a:buFont typeface="Arial" panose="020B0604020202020204" pitchFamily="34" charset="0"/>
              <a:buNone/>
              <a:defRPr sz="1200">
                <a:solidFill>
                  <a:schemeClr val="bg1"/>
                </a:solidFill>
                <a:latin typeface="+mn-lt"/>
                <a:cs typeface="Arial" panose="020B0604020202020204" pitchFamily="34" charset="0"/>
              </a:defRPr>
            </a:lvl1pPr>
            <a:lvl2pPr marL="457200" indent="0">
              <a:lnSpc>
                <a:spcPct val="150000"/>
              </a:lnSpc>
              <a:spcBef>
                <a:spcPts val="1200"/>
              </a:spcBef>
              <a:buNone/>
              <a:defRPr sz="1200">
                <a:solidFill>
                  <a:schemeClr val="bg1"/>
                </a:solidFill>
                <a:latin typeface="+mn-lt"/>
                <a:cs typeface="Arial" panose="020B0604020202020204" pitchFamily="34" charset="0"/>
              </a:defRPr>
            </a:lvl2pPr>
            <a:lvl3pPr marL="914400" indent="0">
              <a:lnSpc>
                <a:spcPct val="150000"/>
              </a:lnSpc>
              <a:spcBef>
                <a:spcPts val="1200"/>
              </a:spcBef>
              <a:buNone/>
              <a:defRPr sz="1200">
                <a:solidFill>
                  <a:schemeClr val="bg1"/>
                </a:solidFill>
                <a:latin typeface="+mn-lt"/>
                <a:cs typeface="Arial" panose="020B0604020202020204" pitchFamily="34" charset="0"/>
              </a:defRPr>
            </a:lvl3pPr>
            <a:lvl4pPr marL="1371600" indent="0">
              <a:lnSpc>
                <a:spcPct val="150000"/>
              </a:lnSpc>
              <a:spcBef>
                <a:spcPts val="1200"/>
              </a:spcBef>
              <a:buNone/>
              <a:defRPr sz="1200">
                <a:solidFill>
                  <a:schemeClr val="bg1"/>
                </a:solidFill>
                <a:latin typeface="+mn-lt"/>
                <a:cs typeface="Arial" panose="020B0604020202020204" pitchFamily="34" charset="0"/>
              </a:defRPr>
            </a:lvl4pPr>
            <a:lvl5pPr marL="1828800" indent="0">
              <a:lnSpc>
                <a:spcPct val="150000"/>
              </a:lnSpc>
              <a:spcBef>
                <a:spcPts val="1200"/>
              </a:spcBef>
              <a:buNone/>
              <a:defRPr sz="1200">
                <a:solidFill>
                  <a:schemeClr val="bg1"/>
                </a:solidFill>
                <a:latin typeface="+mn-lt"/>
                <a:cs typeface="Arial" panose="020B0604020202020204" pitchFamily="34" charset="0"/>
              </a:defRPr>
            </a:lvl5pPr>
          </a:lstStyle>
          <a:p>
            <a:pPr lvl="0"/>
            <a:r>
              <a:rPr lang="en-US" dirty="0"/>
              <a:t>Click to edit Master </a:t>
            </a:r>
            <a:br>
              <a:rPr lang="en-US" dirty="0"/>
            </a:br>
            <a:r>
              <a:rPr lang="en-US" dirty="0"/>
              <a:t>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16">
            <a:extLst>
              <a:ext uri="{FF2B5EF4-FFF2-40B4-BE49-F238E27FC236}">
                <a16:creationId xmlns:a16="http://schemas.microsoft.com/office/drawing/2014/main" id="{998F7F43-9F0A-4A12-909E-A0A45D51298C}"/>
              </a:ext>
            </a:extLst>
          </p:cNvPr>
          <p:cNvSpPr>
            <a:spLocks noGrp="1"/>
          </p:cNvSpPr>
          <p:nvPr>
            <p:ph type="body" sz="quarter" idx="15" hasCustomPrompt="1"/>
          </p:nvPr>
        </p:nvSpPr>
        <p:spPr>
          <a:xfrm>
            <a:off x="3597760" y="237735"/>
            <a:ext cx="2895600" cy="720005"/>
          </a:xfrm>
        </p:spPr>
        <p:txBody>
          <a:bodyPr lIns="0" anchor="t">
            <a:noAutofit/>
          </a:bodyPr>
          <a:lstStyle>
            <a:lvl1pPr marL="0" indent="0">
              <a:buNone/>
              <a:defRPr sz="2400" b="0">
                <a:solidFill>
                  <a:schemeClr val="tx2"/>
                </a:solidFill>
                <a:latin typeface="+mj-lt"/>
              </a:defRPr>
            </a:lvl1pPr>
          </a:lstStyle>
          <a:p>
            <a:pPr lvl="0"/>
            <a:r>
              <a:rPr lang="en-US" dirty="0"/>
              <a:t>Add Title </a:t>
            </a:r>
            <a:br>
              <a:rPr lang="en-US" dirty="0"/>
            </a:br>
            <a:r>
              <a:rPr lang="en-US" dirty="0"/>
              <a:t>Here</a:t>
            </a:r>
          </a:p>
        </p:txBody>
      </p:sp>
      <p:sp>
        <p:nvSpPr>
          <p:cNvPr id="25" name="Text Placeholder 18">
            <a:extLst>
              <a:ext uri="{FF2B5EF4-FFF2-40B4-BE49-F238E27FC236}">
                <a16:creationId xmlns:a16="http://schemas.microsoft.com/office/drawing/2014/main" id="{F5331389-512C-445A-AAE9-512161E8106E}"/>
              </a:ext>
            </a:extLst>
          </p:cNvPr>
          <p:cNvSpPr>
            <a:spLocks noGrp="1"/>
          </p:cNvSpPr>
          <p:nvPr>
            <p:ph type="body" sz="quarter" idx="16" hasCustomPrompt="1"/>
          </p:nvPr>
        </p:nvSpPr>
        <p:spPr>
          <a:xfrm>
            <a:off x="3597442" y="653143"/>
            <a:ext cx="2895600" cy="3473689"/>
          </a:xfrm>
        </p:spPr>
        <p:txBody>
          <a:bodyPr lIns="0">
            <a:normAutofit/>
          </a:bodyPr>
          <a:lstStyle>
            <a:lvl1pPr marL="0" indent="0">
              <a:lnSpc>
                <a:spcPct val="150000"/>
              </a:lnSpc>
              <a:spcBef>
                <a:spcPts val="1200"/>
              </a:spcBef>
              <a:buFont typeface="Arial" panose="020B0604020202020204" pitchFamily="34" charset="0"/>
              <a:buNone/>
              <a:defRPr sz="1200">
                <a:solidFill>
                  <a:schemeClr val="tx1"/>
                </a:solidFill>
                <a:latin typeface="+mn-lt"/>
                <a:cs typeface="Arial" panose="020B0604020202020204" pitchFamily="34" charset="0"/>
              </a:defRPr>
            </a:lvl1pPr>
            <a:lvl2pPr marL="457200" indent="0">
              <a:lnSpc>
                <a:spcPct val="150000"/>
              </a:lnSpc>
              <a:spcBef>
                <a:spcPts val="1200"/>
              </a:spcBef>
              <a:buNone/>
              <a:defRPr sz="1200">
                <a:solidFill>
                  <a:schemeClr val="tx1"/>
                </a:solidFill>
                <a:latin typeface="+mn-lt"/>
                <a:cs typeface="Arial" panose="020B0604020202020204" pitchFamily="34" charset="0"/>
              </a:defRPr>
            </a:lvl2pPr>
            <a:lvl3pPr marL="914400" indent="0">
              <a:lnSpc>
                <a:spcPct val="150000"/>
              </a:lnSpc>
              <a:spcBef>
                <a:spcPts val="1200"/>
              </a:spcBef>
              <a:buNone/>
              <a:defRPr sz="1200">
                <a:solidFill>
                  <a:schemeClr val="tx1"/>
                </a:solidFill>
                <a:latin typeface="+mn-lt"/>
                <a:cs typeface="Arial" panose="020B0604020202020204" pitchFamily="34" charset="0"/>
              </a:defRPr>
            </a:lvl3pPr>
            <a:lvl4pPr marL="1371600" indent="0">
              <a:lnSpc>
                <a:spcPct val="150000"/>
              </a:lnSpc>
              <a:spcBef>
                <a:spcPts val="1200"/>
              </a:spcBef>
              <a:buNone/>
              <a:defRPr sz="1200">
                <a:solidFill>
                  <a:schemeClr val="tx1"/>
                </a:solidFill>
                <a:latin typeface="+mn-lt"/>
                <a:cs typeface="Arial" panose="020B0604020202020204" pitchFamily="34" charset="0"/>
              </a:defRPr>
            </a:lvl4pPr>
            <a:lvl5pPr marL="1828800" indent="0">
              <a:lnSpc>
                <a:spcPct val="150000"/>
              </a:lnSpc>
              <a:spcBef>
                <a:spcPts val="1200"/>
              </a:spcBef>
              <a:buNone/>
              <a:defRPr sz="1200">
                <a:solidFill>
                  <a:schemeClr val="tx1"/>
                </a:solidFill>
                <a:latin typeface="+mn-lt"/>
                <a:cs typeface="Arial" panose="020B0604020202020204" pitchFamily="34" charset="0"/>
              </a:defRPr>
            </a:lvl5pPr>
          </a:lstStyle>
          <a:p>
            <a:pPr lvl="0"/>
            <a:r>
              <a:rPr lang="en-US" dirty="0"/>
              <a:t>Click to edit Master </a:t>
            </a:r>
            <a:br>
              <a:rPr lang="en-US" dirty="0"/>
            </a:br>
            <a:r>
              <a:rPr lang="en-US" dirty="0"/>
              <a:t>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8">
            <a:extLst>
              <a:ext uri="{FF2B5EF4-FFF2-40B4-BE49-F238E27FC236}">
                <a16:creationId xmlns:a16="http://schemas.microsoft.com/office/drawing/2014/main" id="{77F65966-649A-4014-AAD1-3121592E2E38}"/>
              </a:ext>
            </a:extLst>
          </p:cNvPr>
          <p:cNvSpPr>
            <a:spLocks noGrp="1"/>
          </p:cNvSpPr>
          <p:nvPr>
            <p:ph type="body" sz="quarter" idx="17" hasCustomPrompt="1"/>
          </p:nvPr>
        </p:nvSpPr>
        <p:spPr>
          <a:xfrm>
            <a:off x="6952615" y="4350709"/>
            <a:ext cx="2887103" cy="3114839"/>
          </a:xfrm>
        </p:spPr>
        <p:txBody>
          <a:bodyPr lIns="0">
            <a:noAutofit/>
          </a:bodyPr>
          <a:lstStyle>
            <a:lvl1pPr marL="0" indent="0">
              <a:lnSpc>
                <a:spcPct val="100000"/>
              </a:lnSpc>
              <a:buFont typeface="Arial" panose="020B0604020202020204" pitchFamily="34" charset="0"/>
              <a:buNone/>
              <a:defRPr sz="2400">
                <a:solidFill>
                  <a:schemeClr val="bg1"/>
                </a:solidFill>
                <a:latin typeface="+mj-lt"/>
                <a:cs typeface="Arial" panose="020B0604020202020204" pitchFamily="34" charset="0"/>
              </a:defRPr>
            </a:lvl1pPr>
            <a:lvl2pPr marL="457200" indent="0">
              <a:lnSpc>
                <a:spcPct val="100000"/>
              </a:lnSpc>
              <a:buNone/>
              <a:defRPr sz="1400">
                <a:solidFill>
                  <a:schemeClr val="bg1"/>
                </a:solidFill>
                <a:latin typeface="+mj-lt"/>
                <a:cs typeface="Arial" panose="020B0604020202020204" pitchFamily="34" charset="0"/>
              </a:defRPr>
            </a:lvl2pPr>
            <a:lvl3pPr marL="914400" indent="0">
              <a:lnSpc>
                <a:spcPct val="100000"/>
              </a:lnSpc>
              <a:buNone/>
              <a:defRPr sz="1400">
                <a:solidFill>
                  <a:schemeClr val="bg1"/>
                </a:solidFill>
                <a:latin typeface="+mj-lt"/>
                <a:cs typeface="Arial" panose="020B0604020202020204" pitchFamily="34" charset="0"/>
              </a:defRPr>
            </a:lvl3pPr>
            <a:lvl4pPr marL="1371600" indent="0">
              <a:lnSpc>
                <a:spcPct val="100000"/>
              </a:lnSpc>
              <a:buNone/>
              <a:defRPr sz="1400">
                <a:solidFill>
                  <a:schemeClr val="bg1"/>
                </a:solidFill>
                <a:latin typeface="+mj-lt"/>
                <a:cs typeface="Arial" panose="020B0604020202020204" pitchFamily="34" charset="0"/>
              </a:defRPr>
            </a:lvl4pPr>
            <a:lvl5pPr marL="1828800" indent="0">
              <a:lnSpc>
                <a:spcPct val="100000"/>
              </a:lnSpc>
              <a:buNone/>
              <a:defRPr sz="1400">
                <a:solidFill>
                  <a:schemeClr val="bg1"/>
                </a:solidFill>
                <a:latin typeface="+mj-lt"/>
                <a:cs typeface="Arial" panose="020B0604020202020204" pitchFamily="34" charset="0"/>
              </a:defRPr>
            </a:lvl5pPr>
          </a:lstStyle>
          <a:p>
            <a:pPr lvl="0"/>
            <a:r>
              <a:rPr lang="en-US" dirty="0"/>
              <a:t>Click to edit Master </a:t>
            </a:r>
            <a:br>
              <a:rPr lang="en-US" dirty="0"/>
            </a:br>
            <a:r>
              <a:rPr lang="en-US" dirty="0"/>
              <a:t>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a:extLst>
              <a:ext uri="{FF2B5EF4-FFF2-40B4-BE49-F238E27FC236}">
                <a16:creationId xmlns:a16="http://schemas.microsoft.com/office/drawing/2014/main" id="{059F801B-9725-432B-9CE8-6F353446EC4B}"/>
              </a:ext>
            </a:extLst>
          </p:cNvPr>
          <p:cNvSpPr>
            <a:spLocks noGrp="1"/>
          </p:cNvSpPr>
          <p:nvPr>
            <p:ph type="title"/>
          </p:nvPr>
        </p:nvSpPr>
        <p:spPr>
          <a:xfrm>
            <a:off x="228600" y="3886200"/>
            <a:ext cx="2804477" cy="475315"/>
          </a:xfrm>
        </p:spPr>
        <p:txBody>
          <a:bodyPr vert="horz" lIns="0" tIns="45720" rIns="91440" bIns="45720" rtlCol="0" anchor="t">
            <a:noAutofit/>
          </a:bodyPr>
          <a:lstStyle>
            <a:lvl1pPr>
              <a:defRPr lang="en-US" sz="2400" b="0">
                <a:solidFill>
                  <a:schemeClr val="bg1"/>
                </a:solidFill>
                <a:ea typeface="+mn-ea"/>
                <a:cs typeface="+mn-cs"/>
              </a:defRPr>
            </a:lvl1pPr>
          </a:lstStyle>
          <a:p>
            <a:pPr marL="0" lvl="0" indent="0">
              <a:spcBef>
                <a:spcPts val="100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274919841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8615E1-5D6D-48CF-AD07-8B84FA4FCCB4}"/>
              </a:ext>
            </a:extLst>
          </p:cNvPr>
          <p:cNvSpPr>
            <a:spLocks noGrp="1"/>
          </p:cNvSpPr>
          <p:nvPr>
            <p:ph type="title"/>
          </p:nvPr>
        </p:nvSpPr>
        <p:spPr>
          <a:xfrm>
            <a:off x="228600" y="228600"/>
            <a:ext cx="9601199" cy="150177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257D790-2770-4A00-BC9B-FA42651B62EE}"/>
              </a:ext>
            </a:extLst>
          </p:cNvPr>
          <p:cNvSpPr>
            <a:spLocks noGrp="1"/>
          </p:cNvSpPr>
          <p:nvPr>
            <p:ph type="body" idx="1"/>
          </p:nvPr>
        </p:nvSpPr>
        <p:spPr>
          <a:xfrm>
            <a:off x="228599" y="2363788"/>
            <a:ext cx="9601199" cy="51800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83699061"/>
      </p:ext>
    </p:extLst>
  </p:cSld>
  <p:clrMap bg1="lt1" tx1="dk1" bg2="lt2" tx2="dk2" accent1="accent1" accent2="accent2" accent3="accent3" accent4="accent4" accent5="accent5" accent6="accent6" hlink="hlink" folHlink="folHlink"/>
  <p:sldLayoutIdLst>
    <p:sldLayoutId id="2147483695" r:id="rId1"/>
    <p:sldLayoutId id="2147483693" r:id="rId2"/>
    <p:sldLayoutId id="2147483692" r:id="rId3"/>
    <p:sldLayoutId id="2147483694" r:id="rId4"/>
  </p:sldLayoutIdLst>
  <p:txStyles>
    <p:titleStyle>
      <a:lvl1pPr algn="l" defTabSz="914400" rtl="0" eaLnBrk="1" latinLnBrk="0" hangingPunct="1">
        <a:lnSpc>
          <a:spcPct val="90000"/>
        </a:lnSpc>
        <a:spcBef>
          <a:spcPct val="0"/>
        </a:spcBef>
        <a:buNone/>
        <a:defRPr sz="4400" b="1" kern="1200">
          <a:solidFill>
            <a:schemeClr val="tx1">
              <a:lumMod val="75000"/>
              <a:lumOff val="2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112" userDrawn="1">
          <p15:clr>
            <a:srgbClr val="F26B43"/>
          </p15:clr>
        </p15:guide>
        <p15:guide id="3" pos="4224" userDrawn="1">
          <p15:clr>
            <a:srgbClr val="F26B43"/>
          </p15:clr>
        </p15:guide>
        <p15:guide id="4" pos="144" userDrawn="1">
          <p15:clr>
            <a:srgbClr val="5ACBF0"/>
          </p15:clr>
        </p15:guide>
        <p15:guide id="6" pos="6192" userDrawn="1">
          <p15:clr>
            <a:srgbClr val="5ACBF0"/>
          </p15:clr>
        </p15:guide>
        <p15:guide id="8" orient="horz" pos="144" userDrawn="1">
          <p15:clr>
            <a:srgbClr val="5ACBF0"/>
          </p15:clr>
        </p15:guide>
        <p15:guide id="9" orient="horz" pos="4752" userDrawn="1">
          <p15:clr>
            <a:srgbClr val="5ACBF0"/>
          </p15:clr>
        </p15:guide>
        <p15:guide id="10" pos="1968" userDrawn="1">
          <p15:clr>
            <a:srgbClr val="5ACBF0"/>
          </p15:clr>
        </p15:guide>
        <p15:guide id="11" pos="2256" userDrawn="1">
          <p15:clr>
            <a:srgbClr val="5ACBF0"/>
          </p15:clr>
        </p15:guide>
        <p15:guide id="12" pos="4080" userDrawn="1">
          <p15:clr>
            <a:srgbClr val="5ACBF0"/>
          </p15:clr>
        </p15:guide>
        <p15:guide id="13" pos="4368" userDrawn="1">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6.HEIC"/><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6.HEIC"/><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6.HEIC"/><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6.HEIC"/><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Layout" Target="../slideLayouts/slideLayout1.xml"/><Relationship Id="rId4" Type="http://schemas.openxmlformats.org/officeDocument/2006/relationships/image" Target="../media/image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Placeholder 32" descr="close up of mathematical graphs">
            <a:extLst>
              <a:ext uri="{FF2B5EF4-FFF2-40B4-BE49-F238E27FC236}">
                <a16:creationId xmlns:a16="http://schemas.microsoft.com/office/drawing/2014/main" id="{7BD14B25-FFA5-4B8F-896A-1D6AD5C15A5E}"/>
              </a:ext>
            </a:extLst>
          </p:cNvPr>
          <p:cNvPicPr>
            <a:picLocks noGrp="1" noChangeAspect="1"/>
          </p:cNvPicPr>
          <p:nvPr>
            <p:ph type="pic" sz="quarter" idx="15"/>
          </p:nvPr>
        </p:nvPicPr>
        <p:blipFill rotWithShape="1">
          <a:blip r:embed="rId2" cstate="email">
            <a:alphaModFix/>
            <a:extLst>
              <a:ext uri="{28A0092B-C50C-407E-A947-70E740481C1C}">
                <a14:useLocalDpi xmlns:a14="http://schemas.microsoft.com/office/drawing/2010/main"/>
              </a:ext>
            </a:extLst>
          </a:blip>
          <a:srcRect l="121" r="121"/>
          <a:stretch/>
        </p:blipFill>
        <p:spPr/>
      </p:pic>
      <p:sp>
        <p:nvSpPr>
          <p:cNvPr id="4" name="Content Placeholder 3">
            <a:extLst>
              <a:ext uri="{FF2B5EF4-FFF2-40B4-BE49-F238E27FC236}">
                <a16:creationId xmlns:a16="http://schemas.microsoft.com/office/drawing/2014/main" id="{211550C0-A744-4D4E-B2C1-590932188019}"/>
              </a:ext>
            </a:extLst>
          </p:cNvPr>
          <p:cNvSpPr>
            <a:spLocks noGrp="1"/>
          </p:cNvSpPr>
          <p:nvPr>
            <p:ph sz="quarter" idx="13"/>
          </p:nvPr>
        </p:nvSpPr>
        <p:spPr>
          <a:xfrm>
            <a:off x="228600" y="3649952"/>
            <a:ext cx="2893612" cy="404672"/>
          </a:xfrm>
        </p:spPr>
        <p:txBody>
          <a:bodyPr/>
          <a:lstStyle/>
          <a:p>
            <a:r>
              <a:rPr lang="en-US" dirty="0"/>
              <a:t>Our Vision</a:t>
            </a:r>
          </a:p>
        </p:txBody>
      </p:sp>
      <p:sp>
        <p:nvSpPr>
          <p:cNvPr id="5" name="Text Placeholder 4">
            <a:extLst>
              <a:ext uri="{FF2B5EF4-FFF2-40B4-BE49-F238E27FC236}">
                <a16:creationId xmlns:a16="http://schemas.microsoft.com/office/drawing/2014/main" id="{7CD61503-6CC8-46FC-A387-705D37A0FDBF}"/>
              </a:ext>
            </a:extLst>
          </p:cNvPr>
          <p:cNvSpPr>
            <a:spLocks noGrp="1"/>
          </p:cNvSpPr>
          <p:nvPr>
            <p:ph type="body" sz="quarter" idx="14"/>
          </p:nvPr>
        </p:nvSpPr>
        <p:spPr>
          <a:xfrm>
            <a:off x="228600" y="4162016"/>
            <a:ext cx="2893612" cy="3391118"/>
          </a:xfrm>
        </p:spPr>
        <p:txBody>
          <a:bodyPr>
            <a:normAutofit/>
          </a:bodyPr>
          <a:lstStyle/>
          <a:p>
            <a:r>
              <a:rPr lang="en-US" sz="1400" dirty="0"/>
              <a:t>Help you achieve your dream</a:t>
            </a:r>
          </a:p>
        </p:txBody>
      </p:sp>
      <p:sp>
        <p:nvSpPr>
          <p:cNvPr id="39" name="Content Placeholder 38">
            <a:extLst>
              <a:ext uri="{FF2B5EF4-FFF2-40B4-BE49-F238E27FC236}">
                <a16:creationId xmlns:a16="http://schemas.microsoft.com/office/drawing/2014/main" id="{28E4C3E5-39D0-4E73-92D1-37B7D32F08A7}"/>
              </a:ext>
            </a:extLst>
          </p:cNvPr>
          <p:cNvSpPr>
            <a:spLocks noGrp="1"/>
          </p:cNvSpPr>
          <p:nvPr>
            <p:ph sz="quarter" idx="11"/>
          </p:nvPr>
        </p:nvSpPr>
        <p:spPr>
          <a:xfrm>
            <a:off x="228600" y="5768001"/>
            <a:ext cx="2893612" cy="404672"/>
          </a:xfrm>
        </p:spPr>
        <p:txBody>
          <a:bodyPr/>
          <a:lstStyle/>
          <a:p>
            <a:r>
              <a:rPr lang="en-US" dirty="0"/>
              <a:t>Contact Us</a:t>
            </a:r>
          </a:p>
        </p:txBody>
      </p:sp>
      <p:sp>
        <p:nvSpPr>
          <p:cNvPr id="40" name="Text Placeholder 39">
            <a:extLst>
              <a:ext uri="{FF2B5EF4-FFF2-40B4-BE49-F238E27FC236}">
                <a16:creationId xmlns:a16="http://schemas.microsoft.com/office/drawing/2014/main" id="{5047EA2A-40A4-486B-B8C9-03B7FB007759}"/>
              </a:ext>
            </a:extLst>
          </p:cNvPr>
          <p:cNvSpPr>
            <a:spLocks noGrp="1"/>
          </p:cNvSpPr>
          <p:nvPr>
            <p:ph type="body" sz="quarter" idx="12"/>
          </p:nvPr>
        </p:nvSpPr>
        <p:spPr>
          <a:xfrm>
            <a:off x="228600" y="6280066"/>
            <a:ext cx="2893612" cy="831544"/>
          </a:xfrm>
        </p:spPr>
        <p:txBody>
          <a:bodyPr>
            <a:normAutofit/>
          </a:bodyPr>
          <a:lstStyle/>
          <a:p>
            <a:r>
              <a:rPr lang="en-US" sz="1400" dirty="0"/>
              <a:t>630-215-8192</a:t>
            </a:r>
          </a:p>
          <a:p>
            <a:r>
              <a:rPr lang="en-US" sz="1400" dirty="0"/>
              <a:t>ykkamdar@gmail.com</a:t>
            </a:r>
          </a:p>
        </p:txBody>
      </p:sp>
      <p:pic>
        <p:nvPicPr>
          <p:cNvPr id="48" name="Picture Placeholder 16">
            <a:extLst>
              <a:ext uri="{FF2B5EF4-FFF2-40B4-BE49-F238E27FC236}">
                <a16:creationId xmlns:a16="http://schemas.microsoft.com/office/drawing/2014/main" id="{56A4B0FF-F042-47B0-871D-4A36B729342A}"/>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t="90" b="90"/>
          <a:stretch>
            <a:fillRect/>
          </a:stretch>
        </p:blipFill>
        <p:spPr>
          <a:xfrm>
            <a:off x="2943686" y="4825184"/>
            <a:ext cx="881063" cy="879475"/>
          </a:xfrm>
          <a:prstGeom prst="rect">
            <a:avLst/>
          </a:prstGeom>
        </p:spPr>
      </p:pic>
      <p:sp>
        <p:nvSpPr>
          <p:cNvPr id="2" name="Title 1">
            <a:extLst>
              <a:ext uri="{FF2B5EF4-FFF2-40B4-BE49-F238E27FC236}">
                <a16:creationId xmlns:a16="http://schemas.microsoft.com/office/drawing/2014/main" id="{F120A808-7F12-4113-98A3-D227177B9671}"/>
              </a:ext>
            </a:extLst>
          </p:cNvPr>
          <p:cNvSpPr>
            <a:spLocks noGrp="1"/>
          </p:cNvSpPr>
          <p:nvPr>
            <p:ph type="ctrTitle"/>
          </p:nvPr>
        </p:nvSpPr>
        <p:spPr>
          <a:xfrm>
            <a:off x="3293706" y="4638993"/>
            <a:ext cx="6268909" cy="1251856"/>
          </a:xfrm>
        </p:spPr>
        <p:txBody>
          <a:bodyPr/>
          <a:lstStyle/>
          <a:p>
            <a:r>
              <a:rPr lang="en-US" dirty="0"/>
              <a:t>YKK Consulting</a:t>
            </a:r>
          </a:p>
        </p:txBody>
      </p:sp>
    </p:spTree>
    <p:extLst>
      <p:ext uri="{BB962C8B-B14F-4D97-AF65-F5344CB8AC3E}">
        <p14:creationId xmlns:p14="http://schemas.microsoft.com/office/powerpoint/2010/main" val="3468862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pen drawing line graph">
            <a:extLst>
              <a:ext uri="{FF2B5EF4-FFF2-40B4-BE49-F238E27FC236}">
                <a16:creationId xmlns:a16="http://schemas.microsoft.com/office/drawing/2014/main" id="{CB99DC04-3520-4C11-90E0-A4F0438ED385}"/>
              </a:ext>
            </a:extLst>
          </p:cNvPr>
          <p:cNvPicPr>
            <a:picLocks noGrp="1" noChangeAspect="1"/>
          </p:cNvPicPr>
          <p:nvPr>
            <p:ph type="pic" sz="quarter" idx="10"/>
          </p:nvPr>
        </p:nvPicPr>
        <p:blipFill rotWithShape="1">
          <a:blip r:embed="rId3" cstate="email">
            <a:extLst>
              <a:ext uri="{28A0092B-C50C-407E-A947-70E740481C1C}">
                <a14:useLocalDpi xmlns:a14="http://schemas.microsoft.com/office/drawing/2010/main"/>
              </a:ext>
            </a:extLst>
          </a:blip>
          <a:srcRect l="425" r="425"/>
          <a:stretch/>
        </p:blipFill>
        <p:spPr/>
      </p:pic>
      <p:sp>
        <p:nvSpPr>
          <p:cNvPr id="32" name="Text Placeholder 31">
            <a:extLst>
              <a:ext uri="{FF2B5EF4-FFF2-40B4-BE49-F238E27FC236}">
                <a16:creationId xmlns:a16="http://schemas.microsoft.com/office/drawing/2014/main" id="{B16388D3-BE48-44F4-A6D7-DDF229373084}"/>
              </a:ext>
            </a:extLst>
          </p:cNvPr>
          <p:cNvSpPr>
            <a:spLocks noGrp="1"/>
          </p:cNvSpPr>
          <p:nvPr>
            <p:ph type="body" sz="quarter" idx="14"/>
          </p:nvPr>
        </p:nvSpPr>
        <p:spPr/>
        <p:txBody>
          <a:bodyPr/>
          <a:lstStyle/>
          <a:p>
            <a:pPr algn="ctr"/>
            <a:r>
              <a:rPr lang="en-US" dirty="0"/>
              <a:t>College Admission Applications</a:t>
            </a:r>
          </a:p>
          <a:p>
            <a:pPr algn="ctr"/>
            <a:r>
              <a:rPr lang="en-US" dirty="0"/>
              <a:t>Assessments</a:t>
            </a:r>
          </a:p>
          <a:p>
            <a:pPr algn="ctr"/>
            <a:r>
              <a:rPr lang="en-US" dirty="0"/>
              <a:t>Extra Curricular Competitions</a:t>
            </a:r>
          </a:p>
          <a:p>
            <a:pPr algn="ctr"/>
            <a:r>
              <a:rPr lang="en-US" dirty="0"/>
              <a:t>Leadership Development</a:t>
            </a:r>
          </a:p>
          <a:p>
            <a:pPr algn="ctr"/>
            <a:r>
              <a:rPr lang="en-US" dirty="0"/>
              <a:t>Executive Functioning</a:t>
            </a:r>
          </a:p>
          <a:p>
            <a:pPr algn="ctr"/>
            <a:r>
              <a:rPr lang="en-US" dirty="0"/>
              <a:t>Competitive events like DECA, BPA, HOSA, Science Fair, </a:t>
            </a:r>
          </a:p>
          <a:p>
            <a:endParaRPr lang="en-US" dirty="0"/>
          </a:p>
        </p:txBody>
      </p:sp>
      <p:sp>
        <p:nvSpPr>
          <p:cNvPr id="23" name="Text Placeholder 22">
            <a:extLst>
              <a:ext uri="{FF2B5EF4-FFF2-40B4-BE49-F238E27FC236}">
                <a16:creationId xmlns:a16="http://schemas.microsoft.com/office/drawing/2014/main" id="{24508FAD-2D2E-458D-B98F-3AB625F327B6}"/>
              </a:ext>
            </a:extLst>
          </p:cNvPr>
          <p:cNvSpPr>
            <a:spLocks noGrp="1"/>
          </p:cNvSpPr>
          <p:nvPr>
            <p:ph type="body" sz="quarter" idx="15"/>
          </p:nvPr>
        </p:nvSpPr>
        <p:spPr>
          <a:xfrm>
            <a:off x="3581400" y="1918754"/>
            <a:ext cx="2895600" cy="720005"/>
          </a:xfrm>
        </p:spPr>
        <p:txBody>
          <a:bodyPr/>
          <a:lstStyle/>
          <a:p>
            <a:pPr algn="ctr"/>
            <a:r>
              <a:rPr lang="en-US" dirty="0"/>
              <a:t>Providing a very customized holistic mentoring approach is our specialty</a:t>
            </a:r>
          </a:p>
        </p:txBody>
      </p:sp>
      <p:sp>
        <p:nvSpPr>
          <p:cNvPr id="2" name="Text Placeholder 1">
            <a:extLst>
              <a:ext uri="{FF2B5EF4-FFF2-40B4-BE49-F238E27FC236}">
                <a16:creationId xmlns:a16="http://schemas.microsoft.com/office/drawing/2014/main" id="{80C64EB9-E6EA-45AD-9476-BDDE89985057}"/>
              </a:ext>
            </a:extLst>
          </p:cNvPr>
          <p:cNvSpPr>
            <a:spLocks noGrp="1"/>
          </p:cNvSpPr>
          <p:nvPr>
            <p:ph type="body" sz="quarter" idx="17"/>
          </p:nvPr>
        </p:nvSpPr>
        <p:spPr/>
        <p:txBody>
          <a:bodyPr/>
          <a:lstStyle/>
          <a:p>
            <a:pPr algn="ctr"/>
            <a:r>
              <a:rPr lang="en-US" dirty="0"/>
              <a:t>We are here to help you develop successful strategies and a roadmap</a:t>
            </a:r>
          </a:p>
        </p:txBody>
      </p:sp>
      <p:sp>
        <p:nvSpPr>
          <p:cNvPr id="86" name="Title 85">
            <a:extLst>
              <a:ext uri="{FF2B5EF4-FFF2-40B4-BE49-F238E27FC236}">
                <a16:creationId xmlns:a16="http://schemas.microsoft.com/office/drawing/2014/main" id="{FD30442A-A1AE-4FD1-B045-22F09C71CB76}"/>
              </a:ext>
            </a:extLst>
          </p:cNvPr>
          <p:cNvSpPr>
            <a:spLocks noGrp="1"/>
          </p:cNvSpPr>
          <p:nvPr>
            <p:ph type="title"/>
          </p:nvPr>
        </p:nvSpPr>
        <p:spPr/>
        <p:txBody>
          <a:bodyPr/>
          <a:lstStyle/>
          <a:p>
            <a:pPr algn="ctr"/>
            <a:r>
              <a:rPr lang="en-US" dirty="0"/>
              <a:t>Our Services</a:t>
            </a:r>
            <a:br>
              <a:rPr lang="en-US" dirty="0"/>
            </a:br>
            <a:endParaRPr lang="en-US" dirty="0"/>
          </a:p>
        </p:txBody>
      </p:sp>
      <p:pic>
        <p:nvPicPr>
          <p:cNvPr id="13" name="Picture Placeholder 16">
            <a:extLst>
              <a:ext uri="{FF2B5EF4-FFF2-40B4-BE49-F238E27FC236}">
                <a16:creationId xmlns:a16="http://schemas.microsoft.com/office/drawing/2014/main" id="{ABB8E73B-20C3-4ECB-81E3-661FDAC0B674}"/>
              </a:ext>
            </a:extLst>
          </p:cNvPr>
          <p:cNvPicPr>
            <a:picLocks noGrp="1" noChangeAspect="1"/>
          </p:cNvPicPr>
          <p:nvPr>
            <p:ph type="pic" sz="quarter" idx="11"/>
          </p:nvPr>
        </p:nvPicPr>
        <p:blipFill>
          <a:blip r:embed="rId4"/>
          <a:srcRect l="12339" r="12339"/>
          <a:stretch>
            <a:fillRect/>
          </a:stretch>
        </p:blipFill>
        <p:spPr>
          <a:xfrm>
            <a:off x="0" y="91"/>
            <a:ext cx="3343275" cy="3328987"/>
          </a:xfrm>
        </p:spPr>
      </p:pic>
      <p:pic>
        <p:nvPicPr>
          <p:cNvPr id="16" name="Picture Placeholder 12">
            <a:extLst>
              <a:ext uri="{FF2B5EF4-FFF2-40B4-BE49-F238E27FC236}">
                <a16:creationId xmlns:a16="http://schemas.microsoft.com/office/drawing/2014/main" id="{2A5C2002-EF3D-4C52-A438-7B2D6B900118}"/>
              </a:ext>
            </a:extLst>
          </p:cNvPr>
          <p:cNvPicPr>
            <a:picLocks noGrp="1" noChangeAspect="1"/>
          </p:cNvPicPr>
          <p:nvPr>
            <p:ph type="pic" sz="quarter" idx="12"/>
          </p:nvPr>
        </p:nvPicPr>
        <p:blipFill>
          <a:blip r:embed="rId5"/>
          <a:srcRect l="12214" r="12214"/>
          <a:stretch>
            <a:fillRect/>
          </a:stretch>
        </p:blipFill>
        <p:spPr>
          <a:xfrm>
            <a:off x="6704013" y="10046"/>
            <a:ext cx="3354387" cy="3328988"/>
          </a:xfrm>
        </p:spPr>
      </p:pic>
    </p:spTree>
    <p:extLst>
      <p:ext uri="{BB962C8B-B14F-4D97-AF65-F5344CB8AC3E}">
        <p14:creationId xmlns:p14="http://schemas.microsoft.com/office/powerpoint/2010/main" val="21021256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a:extLst>
              <a:ext uri="{FF2B5EF4-FFF2-40B4-BE49-F238E27FC236}">
                <a16:creationId xmlns:a16="http://schemas.microsoft.com/office/drawing/2014/main" id="{20988544-C148-48F0-9A51-9CF1AE79EC5B}"/>
              </a:ext>
            </a:extLst>
          </p:cNvPr>
          <p:cNvPicPr>
            <a:picLocks noGrp="1" noChangeAspect="1"/>
          </p:cNvPicPr>
          <p:nvPr>
            <p:ph type="pic" sz="quarter" idx="12"/>
          </p:nvPr>
        </p:nvPicPr>
        <p:blipFill>
          <a:blip r:embed="rId3"/>
          <a:srcRect l="12214" r="12214"/>
          <a:stretch>
            <a:fillRect/>
          </a:stretch>
        </p:blipFill>
        <p:spPr>
          <a:xfrm>
            <a:off x="6703976" y="0"/>
            <a:ext cx="3342882" cy="3329078"/>
          </a:xfrm>
        </p:spPr>
      </p:pic>
      <p:sp>
        <p:nvSpPr>
          <p:cNvPr id="5" name="Text Placeholder 4">
            <a:extLst>
              <a:ext uri="{FF2B5EF4-FFF2-40B4-BE49-F238E27FC236}">
                <a16:creationId xmlns:a16="http://schemas.microsoft.com/office/drawing/2014/main" id="{538393DF-23DE-4359-87F6-822E419BB1FB}"/>
              </a:ext>
            </a:extLst>
          </p:cNvPr>
          <p:cNvSpPr>
            <a:spLocks noGrp="1"/>
          </p:cNvSpPr>
          <p:nvPr>
            <p:ph type="body" sz="quarter" idx="14"/>
          </p:nvPr>
        </p:nvSpPr>
        <p:spPr>
          <a:xfrm>
            <a:off x="228599" y="4299310"/>
            <a:ext cx="2804477" cy="3114839"/>
          </a:xfrm>
        </p:spPr>
        <p:txBody>
          <a:bodyPr>
            <a:normAutofit lnSpcReduction="10000"/>
          </a:bodyPr>
          <a:lstStyle/>
          <a:p>
            <a:pPr marL="171450" indent="-171450">
              <a:buFont typeface="Arial" panose="020B0604020202020204" pitchFamily="34" charset="0"/>
              <a:buChar char="•"/>
            </a:pPr>
            <a:r>
              <a:rPr lang="en-US" dirty="0"/>
              <a:t>Hourly</a:t>
            </a:r>
          </a:p>
          <a:p>
            <a:pPr marL="171450" indent="-171450">
              <a:buFont typeface="Arial" panose="020B0604020202020204" pitchFamily="34" charset="0"/>
              <a:buChar char="•"/>
            </a:pPr>
            <a:r>
              <a:rPr lang="en-US" dirty="0"/>
              <a:t>Multi Grade Roadmap </a:t>
            </a:r>
          </a:p>
          <a:p>
            <a:pPr marL="171450" indent="-171450">
              <a:buFont typeface="Arial" panose="020B0604020202020204" pitchFamily="34" charset="0"/>
              <a:buChar char="•"/>
            </a:pPr>
            <a:r>
              <a:rPr lang="en-US" dirty="0"/>
              <a:t>College Admission – customized package</a:t>
            </a:r>
          </a:p>
          <a:p>
            <a:pPr marL="171450" indent="-171450">
              <a:buFont typeface="Arial" panose="020B0604020202020204" pitchFamily="34" charset="0"/>
              <a:buChar char="•"/>
            </a:pPr>
            <a:r>
              <a:rPr lang="en-US" dirty="0"/>
              <a:t>Assessments – help you decide field</a:t>
            </a:r>
          </a:p>
          <a:p>
            <a:pPr marL="171450" indent="-171450">
              <a:buFont typeface="Arial" panose="020B0604020202020204" pitchFamily="34" charset="0"/>
              <a:buChar char="•"/>
            </a:pPr>
            <a:r>
              <a:rPr lang="en-US" dirty="0"/>
              <a:t>Assessment – College environment</a:t>
            </a:r>
          </a:p>
          <a:p>
            <a:pPr marL="171450" indent="-171450">
              <a:buFont typeface="Arial" panose="020B0604020202020204" pitchFamily="34" charset="0"/>
              <a:buChar char="•"/>
            </a:pPr>
            <a:r>
              <a:rPr lang="en-US" dirty="0"/>
              <a:t>Leadership Development</a:t>
            </a:r>
          </a:p>
          <a:p>
            <a:pPr marL="171450" indent="-171450">
              <a:buFont typeface="Arial" panose="020B0604020202020204" pitchFamily="34" charset="0"/>
              <a:buChar char="•"/>
            </a:pPr>
            <a:r>
              <a:rPr lang="en-US" dirty="0"/>
              <a:t>Executive functions (Time Management, Organization, Study skills)</a:t>
            </a:r>
          </a:p>
        </p:txBody>
      </p:sp>
      <p:sp>
        <p:nvSpPr>
          <p:cNvPr id="9" name="Title 8">
            <a:extLst>
              <a:ext uri="{FF2B5EF4-FFF2-40B4-BE49-F238E27FC236}">
                <a16:creationId xmlns:a16="http://schemas.microsoft.com/office/drawing/2014/main" id="{5DFB9D5D-149F-4D84-AD34-6BDA7E0C154E}"/>
              </a:ext>
            </a:extLst>
          </p:cNvPr>
          <p:cNvSpPr>
            <a:spLocks noGrp="1"/>
          </p:cNvSpPr>
          <p:nvPr>
            <p:ph type="title"/>
          </p:nvPr>
        </p:nvSpPr>
        <p:spPr>
          <a:xfrm>
            <a:off x="271517" y="3648542"/>
            <a:ext cx="2804477" cy="475315"/>
          </a:xfrm>
        </p:spPr>
        <p:txBody>
          <a:bodyPr/>
          <a:lstStyle/>
          <a:p>
            <a:r>
              <a:rPr lang="en-US" dirty="0"/>
              <a:t>Service Packages</a:t>
            </a:r>
          </a:p>
        </p:txBody>
      </p:sp>
      <p:pic>
        <p:nvPicPr>
          <p:cNvPr id="17" name="Picture Placeholder 16">
            <a:extLst>
              <a:ext uri="{FF2B5EF4-FFF2-40B4-BE49-F238E27FC236}">
                <a16:creationId xmlns:a16="http://schemas.microsoft.com/office/drawing/2014/main" id="{01D30F16-6A81-4EBA-A037-622E595C6269}"/>
              </a:ext>
            </a:extLst>
          </p:cNvPr>
          <p:cNvPicPr>
            <a:picLocks noGrp="1" noChangeAspect="1"/>
          </p:cNvPicPr>
          <p:nvPr>
            <p:ph type="pic" sz="quarter" idx="11"/>
          </p:nvPr>
        </p:nvPicPr>
        <p:blipFill>
          <a:blip r:embed="rId4"/>
          <a:srcRect l="12339" r="12339"/>
          <a:stretch>
            <a:fillRect/>
          </a:stretch>
        </p:blipFill>
        <p:spPr/>
      </p:pic>
      <p:sp>
        <p:nvSpPr>
          <p:cNvPr id="32" name="Text Placeholder 4">
            <a:extLst>
              <a:ext uri="{FF2B5EF4-FFF2-40B4-BE49-F238E27FC236}">
                <a16:creationId xmlns:a16="http://schemas.microsoft.com/office/drawing/2014/main" id="{B2812EF8-6596-48D4-AA9B-D436F939B00F}"/>
              </a:ext>
            </a:extLst>
          </p:cNvPr>
          <p:cNvSpPr txBox="1">
            <a:spLocks/>
          </p:cNvSpPr>
          <p:nvPr/>
        </p:nvSpPr>
        <p:spPr>
          <a:xfrm>
            <a:off x="6982406" y="4637314"/>
            <a:ext cx="2804477" cy="2825709"/>
          </a:xfrm>
          <a:prstGeom prst="rect">
            <a:avLst/>
          </a:prstGeom>
        </p:spPr>
        <p:txBody>
          <a:bodyPr vert="horz" lIns="0" tIns="45720" rIns="91440" bIns="45720" rtlCol="0">
            <a:normAutofit fontScale="85000" lnSpcReduction="20000"/>
          </a:bodyPr>
          <a:lstStyle>
            <a:lvl1pPr marL="0" indent="0" algn="l" defTabSz="914400" rtl="0" eaLnBrk="1" latinLnBrk="0" hangingPunct="1">
              <a:lnSpc>
                <a:spcPct val="150000"/>
              </a:lnSpc>
              <a:spcBef>
                <a:spcPts val="1200"/>
              </a:spcBef>
              <a:buFont typeface="Arial" panose="020B0604020202020204" pitchFamily="34" charset="0"/>
              <a:buNone/>
              <a:defRPr sz="1200" kern="1200">
                <a:solidFill>
                  <a:schemeClr val="bg1"/>
                </a:solidFill>
                <a:latin typeface="+mn-lt"/>
                <a:ea typeface="+mn-ea"/>
                <a:cs typeface="Arial" panose="020B0604020202020204" pitchFamily="34" charset="0"/>
              </a:defRPr>
            </a:lvl1pPr>
            <a:lvl2pPr marL="457200" indent="0" algn="l" defTabSz="914400" rtl="0" eaLnBrk="1" latinLnBrk="0" hangingPunct="1">
              <a:lnSpc>
                <a:spcPct val="150000"/>
              </a:lnSpc>
              <a:spcBef>
                <a:spcPts val="1200"/>
              </a:spcBef>
              <a:buFont typeface="Arial" panose="020B0604020202020204" pitchFamily="34" charset="0"/>
              <a:buNone/>
              <a:defRPr sz="1200" kern="1200">
                <a:solidFill>
                  <a:schemeClr val="bg1"/>
                </a:solidFill>
                <a:latin typeface="+mn-lt"/>
                <a:ea typeface="+mn-ea"/>
                <a:cs typeface="Arial" panose="020B0604020202020204" pitchFamily="34" charset="0"/>
              </a:defRPr>
            </a:lvl2pPr>
            <a:lvl3pPr marL="914400" indent="0" algn="l" defTabSz="914400" rtl="0" eaLnBrk="1" latinLnBrk="0" hangingPunct="1">
              <a:lnSpc>
                <a:spcPct val="150000"/>
              </a:lnSpc>
              <a:spcBef>
                <a:spcPts val="1200"/>
              </a:spcBef>
              <a:buFont typeface="Arial" panose="020B0604020202020204" pitchFamily="34" charset="0"/>
              <a:buNone/>
              <a:defRPr sz="1200" kern="1200">
                <a:solidFill>
                  <a:schemeClr val="bg1"/>
                </a:solidFill>
                <a:latin typeface="+mn-lt"/>
                <a:ea typeface="+mn-ea"/>
                <a:cs typeface="Arial" panose="020B0604020202020204" pitchFamily="34" charset="0"/>
              </a:defRPr>
            </a:lvl3pPr>
            <a:lvl4pPr marL="1371600" indent="0" algn="l" defTabSz="914400" rtl="0" eaLnBrk="1" latinLnBrk="0" hangingPunct="1">
              <a:lnSpc>
                <a:spcPct val="150000"/>
              </a:lnSpc>
              <a:spcBef>
                <a:spcPts val="1200"/>
              </a:spcBef>
              <a:buFont typeface="Arial" panose="020B0604020202020204" pitchFamily="34" charset="0"/>
              <a:buNone/>
              <a:defRPr sz="1200" kern="1200">
                <a:solidFill>
                  <a:schemeClr val="bg1"/>
                </a:solidFill>
                <a:latin typeface="+mn-lt"/>
                <a:ea typeface="+mn-ea"/>
                <a:cs typeface="Arial" panose="020B0604020202020204" pitchFamily="34" charset="0"/>
              </a:defRPr>
            </a:lvl4pPr>
            <a:lvl5pPr marL="1828800" indent="0" algn="l" defTabSz="914400" rtl="0" eaLnBrk="1" latinLnBrk="0" hangingPunct="1">
              <a:lnSpc>
                <a:spcPct val="150000"/>
              </a:lnSpc>
              <a:spcBef>
                <a:spcPts val="1200"/>
              </a:spcBef>
              <a:buFont typeface="Arial" panose="020B0604020202020204" pitchFamily="34" charset="0"/>
              <a:buNone/>
              <a:defRPr sz="1200" kern="1200">
                <a:solidFill>
                  <a:schemeClr val="bg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Freshman – Course work, executive function, study skills, extra curricular activities, volunteering and transition to HS</a:t>
            </a:r>
          </a:p>
          <a:p>
            <a:r>
              <a:rPr lang="en-US" dirty="0"/>
              <a:t>Sophomores – Build on Freshman goals, leadership skills, summer plans,  dream school list</a:t>
            </a:r>
          </a:p>
          <a:p>
            <a:r>
              <a:rPr lang="en-US" dirty="0"/>
              <a:t>Junior – Build on Sophomore goals, prepare for SAT/ACT,  research on schools, narrow college list to 10-12, identify in gap in profile to be covered in summer</a:t>
            </a:r>
          </a:p>
          <a:p>
            <a:r>
              <a:rPr lang="en-US" dirty="0"/>
              <a:t>Senior – Finish essays/prompts, college admission applications, scholarships/grants</a:t>
            </a:r>
          </a:p>
        </p:txBody>
      </p:sp>
      <p:sp>
        <p:nvSpPr>
          <p:cNvPr id="33" name="Title 8">
            <a:extLst>
              <a:ext uri="{FF2B5EF4-FFF2-40B4-BE49-F238E27FC236}">
                <a16:creationId xmlns:a16="http://schemas.microsoft.com/office/drawing/2014/main" id="{03090630-26FE-4674-9507-1AB762B03F1F}"/>
              </a:ext>
            </a:extLst>
          </p:cNvPr>
          <p:cNvSpPr txBox="1">
            <a:spLocks/>
          </p:cNvSpPr>
          <p:nvPr/>
        </p:nvSpPr>
        <p:spPr>
          <a:xfrm>
            <a:off x="6982406" y="3823995"/>
            <a:ext cx="2804477" cy="475315"/>
          </a:xfrm>
          <a:prstGeom prst="rect">
            <a:avLst/>
          </a:prstGeom>
        </p:spPr>
        <p:txBody>
          <a:bodyPr vert="horz" lIns="0" tIns="45720" rIns="91440" bIns="45720" rtlCol="0" anchor="t">
            <a:noAutofit/>
          </a:bodyPr>
          <a:lstStyle>
            <a:lvl1pPr algn="l" defTabSz="914400" rtl="0" eaLnBrk="1" latinLnBrk="0" hangingPunct="1">
              <a:lnSpc>
                <a:spcPct val="90000"/>
              </a:lnSpc>
              <a:spcBef>
                <a:spcPct val="0"/>
              </a:spcBef>
              <a:buNone/>
              <a:defRPr lang="en-US" sz="2400" b="0" kern="1200">
                <a:solidFill>
                  <a:schemeClr val="bg1"/>
                </a:solidFill>
                <a:latin typeface="+mj-lt"/>
                <a:ea typeface="+mn-ea"/>
                <a:cs typeface="+mn-cs"/>
              </a:defRPr>
            </a:lvl1pPr>
          </a:lstStyle>
          <a:p>
            <a:r>
              <a:rPr lang="en-US" dirty="0"/>
              <a:t>Multi Grade Roadmap goals</a:t>
            </a:r>
          </a:p>
        </p:txBody>
      </p:sp>
      <p:sp>
        <p:nvSpPr>
          <p:cNvPr id="16" name="Text Placeholder 5">
            <a:extLst>
              <a:ext uri="{FF2B5EF4-FFF2-40B4-BE49-F238E27FC236}">
                <a16:creationId xmlns:a16="http://schemas.microsoft.com/office/drawing/2014/main" id="{DED75699-9402-417A-8C28-51C14CDA3F9E}"/>
              </a:ext>
            </a:extLst>
          </p:cNvPr>
          <p:cNvSpPr txBox="1">
            <a:spLocks/>
          </p:cNvSpPr>
          <p:nvPr/>
        </p:nvSpPr>
        <p:spPr>
          <a:xfrm>
            <a:off x="3575629" y="1500999"/>
            <a:ext cx="2895600" cy="522514"/>
          </a:xfrm>
          <a:prstGeom prst="rect">
            <a:avLst/>
          </a:prstGeom>
        </p:spPr>
        <p:txBody>
          <a:bodyPr vert="horz" lIns="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400" b="0" kern="1200">
                <a:solidFill>
                  <a:schemeClr val="tx2"/>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dirty="0"/>
              <a:t>Packages</a:t>
            </a:r>
          </a:p>
        </p:txBody>
      </p:sp>
      <p:graphicFrame>
        <p:nvGraphicFramePr>
          <p:cNvPr id="2" name="Table 2">
            <a:extLst>
              <a:ext uri="{FF2B5EF4-FFF2-40B4-BE49-F238E27FC236}">
                <a16:creationId xmlns:a16="http://schemas.microsoft.com/office/drawing/2014/main" id="{BDA6A606-ECC9-44DC-A71C-800B166D5774}"/>
              </a:ext>
            </a:extLst>
          </p:cNvPr>
          <p:cNvGraphicFramePr>
            <a:graphicFrameLocks noGrp="1"/>
          </p:cNvGraphicFramePr>
          <p:nvPr>
            <p:extLst>
              <p:ext uri="{D42A27DB-BD31-4B8C-83A1-F6EECF244321}">
                <p14:modId xmlns:p14="http://schemas.microsoft.com/office/powerpoint/2010/main" val="1641371053"/>
              </p:ext>
            </p:extLst>
          </p:nvPr>
        </p:nvGraphicFramePr>
        <p:xfrm>
          <a:off x="3339773" y="2552222"/>
          <a:ext cx="3335935" cy="1801672"/>
        </p:xfrm>
        <a:graphic>
          <a:graphicData uri="http://schemas.openxmlformats.org/drawingml/2006/table">
            <a:tbl>
              <a:tblPr firstRow="1" bandRow="1">
                <a:tableStyleId>{21E4AEA4-8DFA-4A89-87EB-49C32662AFE0}</a:tableStyleId>
              </a:tblPr>
              <a:tblGrid>
                <a:gridCol w="1001674">
                  <a:extLst>
                    <a:ext uri="{9D8B030D-6E8A-4147-A177-3AD203B41FA5}">
                      <a16:colId xmlns:a16="http://schemas.microsoft.com/office/drawing/2014/main" val="3745880000"/>
                    </a:ext>
                  </a:extLst>
                </a:gridCol>
                <a:gridCol w="753660">
                  <a:extLst>
                    <a:ext uri="{9D8B030D-6E8A-4147-A177-3AD203B41FA5}">
                      <a16:colId xmlns:a16="http://schemas.microsoft.com/office/drawing/2014/main" val="2449762220"/>
                    </a:ext>
                  </a:extLst>
                </a:gridCol>
                <a:gridCol w="815818">
                  <a:extLst>
                    <a:ext uri="{9D8B030D-6E8A-4147-A177-3AD203B41FA5}">
                      <a16:colId xmlns:a16="http://schemas.microsoft.com/office/drawing/2014/main" val="3297250510"/>
                    </a:ext>
                  </a:extLst>
                </a:gridCol>
                <a:gridCol w="764783">
                  <a:extLst>
                    <a:ext uri="{9D8B030D-6E8A-4147-A177-3AD203B41FA5}">
                      <a16:colId xmlns:a16="http://schemas.microsoft.com/office/drawing/2014/main" val="240380626"/>
                    </a:ext>
                  </a:extLst>
                </a:gridCol>
              </a:tblGrid>
              <a:tr h="355357">
                <a:tc gridSpan="4">
                  <a:txBody>
                    <a:bodyPr/>
                    <a:lstStyle/>
                    <a:p>
                      <a:pPr algn="ctr"/>
                      <a:r>
                        <a:rPr lang="en-US" sz="1400" dirty="0"/>
                        <a:t>Tiers</a:t>
                      </a:r>
                    </a:p>
                  </a:txBody>
                  <a:tcPr/>
                </a:tc>
                <a:tc hMerge="1">
                  <a:txBody>
                    <a:bodyPr/>
                    <a:lstStyle/>
                    <a:p>
                      <a:pPr algn="ctr"/>
                      <a:r>
                        <a:rPr lang="en-US" sz="1200" dirty="0"/>
                        <a:t>Package Tier</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173325416"/>
                  </a:ext>
                </a:extLst>
              </a:tr>
              <a:tr h="409995">
                <a:tc>
                  <a:txBody>
                    <a:bodyPr/>
                    <a:lstStyle/>
                    <a:p>
                      <a:endParaRPr lang="en-US" sz="1400" dirty="0"/>
                    </a:p>
                  </a:txBody>
                  <a:tcPr anchor="ctr"/>
                </a:tc>
                <a:tc>
                  <a:txBody>
                    <a:bodyPr/>
                    <a:lstStyle/>
                    <a:p>
                      <a:pPr algn="ctr"/>
                      <a:r>
                        <a:rPr lang="en-US" sz="1400" dirty="0"/>
                        <a:t>Bronze</a:t>
                      </a:r>
                    </a:p>
                  </a:txBody>
                  <a:tcPr anchor="ctr"/>
                </a:tc>
                <a:tc>
                  <a:txBody>
                    <a:bodyPr/>
                    <a:lstStyle/>
                    <a:p>
                      <a:pPr algn="ctr"/>
                      <a:r>
                        <a:rPr lang="en-US" sz="1400" dirty="0"/>
                        <a:t>Silver</a:t>
                      </a:r>
                    </a:p>
                  </a:txBody>
                  <a:tcPr anchor="ctr"/>
                </a:tc>
                <a:tc>
                  <a:txBody>
                    <a:bodyPr/>
                    <a:lstStyle/>
                    <a:p>
                      <a:pPr algn="ctr"/>
                      <a:r>
                        <a:rPr lang="en-US" sz="1400" dirty="0"/>
                        <a:t>Gold</a:t>
                      </a:r>
                    </a:p>
                  </a:txBody>
                  <a:tcPr anchor="ctr"/>
                </a:tc>
                <a:extLst>
                  <a:ext uri="{0D108BD9-81ED-4DB2-BD59-A6C34878D82A}">
                    <a16:rowId xmlns:a16="http://schemas.microsoft.com/office/drawing/2014/main" val="2675566344"/>
                  </a:ext>
                </a:extLst>
              </a:tr>
              <a:tr h="409995">
                <a:tc>
                  <a:txBody>
                    <a:bodyPr/>
                    <a:lstStyle/>
                    <a:p>
                      <a:r>
                        <a:rPr lang="en-US" sz="1400" dirty="0"/>
                        <a:t># of Sessions</a:t>
                      </a:r>
                    </a:p>
                  </a:txBody>
                  <a:tcPr anchor="ctr"/>
                </a:tc>
                <a:tc>
                  <a:txBody>
                    <a:bodyPr/>
                    <a:lstStyle/>
                    <a:p>
                      <a:pPr algn="ctr"/>
                      <a:r>
                        <a:rPr lang="en-US" sz="1400" dirty="0"/>
                        <a:t>10</a:t>
                      </a:r>
                    </a:p>
                  </a:txBody>
                  <a:tcPr anchor="ctr"/>
                </a:tc>
                <a:tc>
                  <a:txBody>
                    <a:bodyPr/>
                    <a:lstStyle/>
                    <a:p>
                      <a:pPr algn="ctr"/>
                      <a:r>
                        <a:rPr lang="en-US" sz="1400" dirty="0"/>
                        <a:t>25</a:t>
                      </a:r>
                    </a:p>
                  </a:txBody>
                  <a:tcPr anchor="ctr"/>
                </a:tc>
                <a:tc>
                  <a:txBody>
                    <a:bodyPr/>
                    <a:lstStyle/>
                    <a:p>
                      <a:pPr algn="ctr"/>
                      <a:r>
                        <a:rPr lang="en-US" sz="1400" dirty="0"/>
                        <a:t>40+</a:t>
                      </a:r>
                    </a:p>
                  </a:txBody>
                  <a:tcPr anchor="ctr"/>
                </a:tc>
                <a:extLst>
                  <a:ext uri="{0D108BD9-81ED-4DB2-BD59-A6C34878D82A}">
                    <a16:rowId xmlns:a16="http://schemas.microsoft.com/office/drawing/2014/main" val="3111803594"/>
                  </a:ext>
                </a:extLst>
              </a:tr>
              <a:tr h="510172">
                <a:tc>
                  <a:txBody>
                    <a:bodyPr/>
                    <a:lstStyle/>
                    <a:p>
                      <a:r>
                        <a:rPr lang="en-US" sz="1400" dirty="0"/>
                        <a:t>College Decisions</a:t>
                      </a:r>
                    </a:p>
                  </a:txBody>
                  <a:tcPr anchor="ctr"/>
                </a:tc>
                <a:tc>
                  <a:txBody>
                    <a:bodyPr/>
                    <a:lstStyle/>
                    <a:p>
                      <a:pPr algn="ctr"/>
                      <a:endParaRPr lang="en-US" sz="1400" dirty="0"/>
                    </a:p>
                  </a:txBody>
                  <a:tcPr anchor="ctr"/>
                </a:tc>
                <a:tc>
                  <a:txBody>
                    <a:bodyPr/>
                    <a:lstStyle/>
                    <a:p>
                      <a:pPr algn="ctr"/>
                      <a:endParaRPr lang="en-US" sz="1400" dirty="0"/>
                    </a:p>
                  </a:txBody>
                  <a:tcPr anchor="ctr"/>
                </a:tc>
                <a:tc>
                  <a:txBody>
                    <a:bodyPr/>
                    <a:lstStyle/>
                    <a:p>
                      <a:pPr marL="285750" indent="-285750" algn="ctr">
                        <a:buFont typeface="Wingdings" panose="05000000000000000000" pitchFamily="2" charset="2"/>
                        <a:buChar char="ü"/>
                      </a:pPr>
                      <a:r>
                        <a:rPr lang="en-US" sz="1400" dirty="0"/>
                        <a:t> </a:t>
                      </a:r>
                    </a:p>
                  </a:txBody>
                  <a:tcPr anchor="ctr"/>
                </a:tc>
                <a:extLst>
                  <a:ext uri="{0D108BD9-81ED-4DB2-BD59-A6C34878D82A}">
                    <a16:rowId xmlns:a16="http://schemas.microsoft.com/office/drawing/2014/main" val="1691888854"/>
                  </a:ext>
                </a:extLst>
              </a:tr>
            </a:tbl>
          </a:graphicData>
        </a:graphic>
      </p:graphicFrame>
    </p:spTree>
    <p:extLst>
      <p:ext uri="{BB962C8B-B14F-4D97-AF65-F5344CB8AC3E}">
        <p14:creationId xmlns:p14="http://schemas.microsoft.com/office/powerpoint/2010/main" val="3373431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a:extLst>
              <a:ext uri="{FF2B5EF4-FFF2-40B4-BE49-F238E27FC236}">
                <a16:creationId xmlns:a16="http://schemas.microsoft.com/office/drawing/2014/main" id="{20988544-C148-48F0-9A51-9CF1AE79EC5B}"/>
              </a:ext>
            </a:extLst>
          </p:cNvPr>
          <p:cNvPicPr>
            <a:picLocks noGrp="1" noChangeAspect="1"/>
          </p:cNvPicPr>
          <p:nvPr>
            <p:ph type="pic" sz="quarter" idx="12"/>
          </p:nvPr>
        </p:nvPicPr>
        <p:blipFill>
          <a:blip r:embed="rId2"/>
          <a:srcRect l="12214" r="12214"/>
          <a:stretch>
            <a:fillRect/>
          </a:stretch>
        </p:blipFill>
        <p:spPr/>
      </p:pic>
      <p:sp>
        <p:nvSpPr>
          <p:cNvPr id="9" name="Title 8">
            <a:extLst>
              <a:ext uri="{FF2B5EF4-FFF2-40B4-BE49-F238E27FC236}">
                <a16:creationId xmlns:a16="http://schemas.microsoft.com/office/drawing/2014/main" id="{5DFB9D5D-149F-4D84-AD34-6BDA7E0C154E}"/>
              </a:ext>
            </a:extLst>
          </p:cNvPr>
          <p:cNvSpPr>
            <a:spLocks noGrp="1"/>
          </p:cNvSpPr>
          <p:nvPr>
            <p:ph type="title"/>
          </p:nvPr>
        </p:nvSpPr>
        <p:spPr>
          <a:xfrm>
            <a:off x="228600" y="3886200"/>
            <a:ext cx="2804477" cy="475315"/>
          </a:xfrm>
        </p:spPr>
        <p:txBody>
          <a:bodyPr/>
          <a:lstStyle/>
          <a:p>
            <a:r>
              <a:rPr lang="en-US" dirty="0"/>
              <a:t>Service Packages</a:t>
            </a:r>
          </a:p>
        </p:txBody>
      </p:sp>
      <p:pic>
        <p:nvPicPr>
          <p:cNvPr id="17" name="Picture Placeholder 16">
            <a:extLst>
              <a:ext uri="{FF2B5EF4-FFF2-40B4-BE49-F238E27FC236}">
                <a16:creationId xmlns:a16="http://schemas.microsoft.com/office/drawing/2014/main" id="{01D30F16-6A81-4EBA-A037-622E595C6269}"/>
              </a:ext>
            </a:extLst>
          </p:cNvPr>
          <p:cNvPicPr>
            <a:picLocks noGrp="1" noChangeAspect="1"/>
          </p:cNvPicPr>
          <p:nvPr>
            <p:ph type="pic" sz="quarter" idx="11"/>
          </p:nvPr>
        </p:nvPicPr>
        <p:blipFill>
          <a:blip r:embed="rId3"/>
          <a:srcRect l="12339" r="12339"/>
          <a:stretch>
            <a:fillRect/>
          </a:stretch>
        </p:blipFill>
        <p:spPr/>
      </p:pic>
      <p:grpSp>
        <p:nvGrpSpPr>
          <p:cNvPr id="23" name="Group 22">
            <a:extLst>
              <a:ext uri="{FF2B5EF4-FFF2-40B4-BE49-F238E27FC236}">
                <a16:creationId xmlns:a16="http://schemas.microsoft.com/office/drawing/2014/main" id="{D11A9B58-B34B-44DB-B34D-0595CAE69C44}"/>
              </a:ext>
            </a:extLst>
          </p:cNvPr>
          <p:cNvGrpSpPr/>
          <p:nvPr/>
        </p:nvGrpSpPr>
        <p:grpSpPr>
          <a:xfrm>
            <a:off x="3586559" y="215699"/>
            <a:ext cx="2895600" cy="1809043"/>
            <a:chOff x="3466813" y="215700"/>
            <a:chExt cx="2895600" cy="1429904"/>
          </a:xfrm>
        </p:grpSpPr>
        <p:sp>
          <p:nvSpPr>
            <p:cNvPr id="20" name="Text Placeholder 5">
              <a:extLst>
                <a:ext uri="{FF2B5EF4-FFF2-40B4-BE49-F238E27FC236}">
                  <a16:creationId xmlns:a16="http://schemas.microsoft.com/office/drawing/2014/main" id="{25EEA1A4-86D6-483A-84E5-A924FE0171BD}"/>
                </a:ext>
              </a:extLst>
            </p:cNvPr>
            <p:cNvSpPr txBox="1">
              <a:spLocks/>
            </p:cNvSpPr>
            <p:nvPr/>
          </p:nvSpPr>
          <p:spPr>
            <a:xfrm>
              <a:off x="3466813" y="215700"/>
              <a:ext cx="2895600" cy="720005"/>
            </a:xfrm>
            <a:prstGeom prst="rect">
              <a:avLst/>
            </a:prstGeom>
          </p:spPr>
          <p:txBody>
            <a:bodyPr vert="horz" lIns="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400" b="0" kern="1200">
                  <a:solidFill>
                    <a:schemeClr val="tx2"/>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Assessments</a:t>
              </a:r>
            </a:p>
          </p:txBody>
        </p:sp>
        <p:sp>
          <p:nvSpPr>
            <p:cNvPr id="21" name="Text Placeholder 6">
              <a:extLst>
                <a:ext uri="{FF2B5EF4-FFF2-40B4-BE49-F238E27FC236}">
                  <a16:creationId xmlns:a16="http://schemas.microsoft.com/office/drawing/2014/main" id="{ECCD1E81-838C-46AF-AD41-1D1CE3D1C9C4}"/>
                </a:ext>
              </a:extLst>
            </p:cNvPr>
            <p:cNvSpPr txBox="1">
              <a:spLocks/>
            </p:cNvSpPr>
            <p:nvPr/>
          </p:nvSpPr>
          <p:spPr>
            <a:xfrm>
              <a:off x="3466813" y="749592"/>
              <a:ext cx="2895600" cy="896012"/>
            </a:xfrm>
            <a:prstGeom prst="rect">
              <a:avLst/>
            </a:prstGeom>
          </p:spPr>
          <p:txBody>
            <a:bodyPr vert="horz" lIns="0" tIns="45720" rIns="91440" bIns="45720" rtlCol="0">
              <a:normAutofit fontScale="25000" lnSpcReduction="20000"/>
            </a:bodyPr>
            <a:lstStyle>
              <a:lvl1pPr marL="0" indent="0" algn="l" defTabSz="914400" rtl="0" eaLnBrk="1" latinLnBrk="0" hangingPunct="1">
                <a:lnSpc>
                  <a:spcPct val="150000"/>
                </a:lnSpc>
                <a:spcBef>
                  <a:spcPts val="1200"/>
                </a:spcBef>
                <a:buFont typeface="Arial" panose="020B0604020202020204" pitchFamily="34" charset="0"/>
                <a:buNone/>
                <a:defRPr sz="1200" kern="1200">
                  <a:solidFill>
                    <a:schemeClr val="tx1"/>
                  </a:solidFill>
                  <a:latin typeface="+mn-lt"/>
                  <a:ea typeface="+mn-ea"/>
                  <a:cs typeface="Arial" panose="020B0604020202020204" pitchFamily="34" charset="0"/>
                </a:defRPr>
              </a:lvl1pPr>
              <a:lvl2pPr marL="457200" indent="0" algn="l" defTabSz="914400" rtl="0" eaLnBrk="1" latinLnBrk="0" hangingPunct="1">
                <a:lnSpc>
                  <a:spcPct val="150000"/>
                </a:lnSpc>
                <a:spcBef>
                  <a:spcPts val="1200"/>
                </a:spcBef>
                <a:buFont typeface="Arial" panose="020B0604020202020204" pitchFamily="34" charset="0"/>
                <a:buNone/>
                <a:defRPr sz="1200" kern="1200">
                  <a:solidFill>
                    <a:schemeClr val="tx1"/>
                  </a:solidFill>
                  <a:latin typeface="+mn-lt"/>
                  <a:ea typeface="+mn-ea"/>
                  <a:cs typeface="Arial" panose="020B0604020202020204" pitchFamily="34" charset="0"/>
                </a:defRPr>
              </a:lvl2pPr>
              <a:lvl3pPr marL="914400" indent="0" algn="l" defTabSz="914400" rtl="0" eaLnBrk="1" latinLnBrk="0" hangingPunct="1">
                <a:lnSpc>
                  <a:spcPct val="150000"/>
                </a:lnSpc>
                <a:spcBef>
                  <a:spcPts val="1200"/>
                </a:spcBef>
                <a:buFont typeface="Arial" panose="020B0604020202020204" pitchFamily="34" charset="0"/>
                <a:buNone/>
                <a:defRPr sz="1200" kern="1200">
                  <a:solidFill>
                    <a:schemeClr val="tx1"/>
                  </a:solidFill>
                  <a:latin typeface="+mn-lt"/>
                  <a:ea typeface="+mn-ea"/>
                  <a:cs typeface="Arial" panose="020B0604020202020204" pitchFamily="34" charset="0"/>
                </a:defRPr>
              </a:lvl3pPr>
              <a:lvl4pPr marL="1371600" indent="0" algn="l" defTabSz="914400" rtl="0" eaLnBrk="1" latinLnBrk="0" hangingPunct="1">
                <a:lnSpc>
                  <a:spcPct val="150000"/>
                </a:lnSpc>
                <a:spcBef>
                  <a:spcPts val="1200"/>
                </a:spcBef>
                <a:buFont typeface="Arial" panose="020B0604020202020204" pitchFamily="34" charset="0"/>
                <a:buNone/>
                <a:defRPr sz="1200" kern="1200">
                  <a:solidFill>
                    <a:schemeClr val="tx1"/>
                  </a:solidFill>
                  <a:latin typeface="+mn-lt"/>
                  <a:ea typeface="+mn-ea"/>
                  <a:cs typeface="Arial" panose="020B0604020202020204" pitchFamily="34" charset="0"/>
                </a:defRPr>
              </a:lvl4pPr>
              <a:lvl5pPr marL="1828800" indent="0" algn="l" defTabSz="914400" rtl="0" eaLnBrk="1" latinLnBrk="0" hangingPunct="1">
                <a:lnSpc>
                  <a:spcPct val="150000"/>
                </a:lnSpc>
                <a:spcBef>
                  <a:spcPts val="1200"/>
                </a:spcBef>
                <a:buFont typeface="Arial" panose="020B0604020202020204" pitchFamily="34" charset="0"/>
                <a:buNone/>
                <a:defRPr sz="12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800" dirty="0"/>
                <a:t>Conduct assessment to help determine field of interest, personality type, optimal college environment and provide analysis </a:t>
              </a:r>
            </a:p>
            <a:p>
              <a:endParaRPr lang="en-US" sz="4800" dirty="0"/>
            </a:p>
          </p:txBody>
        </p:sp>
      </p:grpSp>
      <p:grpSp>
        <p:nvGrpSpPr>
          <p:cNvPr id="24" name="Group 23">
            <a:extLst>
              <a:ext uri="{FF2B5EF4-FFF2-40B4-BE49-F238E27FC236}">
                <a16:creationId xmlns:a16="http://schemas.microsoft.com/office/drawing/2014/main" id="{336E992B-0301-4B37-AFAE-B3383DF5247F}"/>
              </a:ext>
            </a:extLst>
          </p:cNvPr>
          <p:cNvGrpSpPr/>
          <p:nvPr/>
        </p:nvGrpSpPr>
        <p:grpSpPr>
          <a:xfrm>
            <a:off x="3586559" y="2634495"/>
            <a:ext cx="2895600" cy="1928294"/>
            <a:chOff x="3637832" y="610919"/>
            <a:chExt cx="2895600" cy="1798238"/>
          </a:xfrm>
        </p:grpSpPr>
        <p:sp>
          <p:nvSpPr>
            <p:cNvPr id="25" name="Text Placeholder 5">
              <a:extLst>
                <a:ext uri="{FF2B5EF4-FFF2-40B4-BE49-F238E27FC236}">
                  <a16:creationId xmlns:a16="http://schemas.microsoft.com/office/drawing/2014/main" id="{0829CDFA-8A0B-4B60-A3A6-826C2E38BAF5}"/>
                </a:ext>
              </a:extLst>
            </p:cNvPr>
            <p:cNvSpPr txBox="1">
              <a:spLocks/>
            </p:cNvSpPr>
            <p:nvPr/>
          </p:nvSpPr>
          <p:spPr>
            <a:xfrm>
              <a:off x="3637832" y="610919"/>
              <a:ext cx="2895600" cy="720005"/>
            </a:xfrm>
            <a:prstGeom prst="rect">
              <a:avLst/>
            </a:prstGeom>
          </p:spPr>
          <p:txBody>
            <a:bodyPr vert="horz" lIns="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400" b="0" kern="1200">
                  <a:solidFill>
                    <a:schemeClr val="tx2"/>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Extra Curricular Activities</a:t>
              </a:r>
            </a:p>
          </p:txBody>
        </p:sp>
        <p:sp>
          <p:nvSpPr>
            <p:cNvPr id="26" name="Text Placeholder 6">
              <a:extLst>
                <a:ext uri="{FF2B5EF4-FFF2-40B4-BE49-F238E27FC236}">
                  <a16:creationId xmlns:a16="http://schemas.microsoft.com/office/drawing/2014/main" id="{7DF4A8E3-C9C4-48C5-9E90-348E4A1DFA23}"/>
                </a:ext>
              </a:extLst>
            </p:cNvPr>
            <p:cNvSpPr txBox="1">
              <a:spLocks/>
            </p:cNvSpPr>
            <p:nvPr/>
          </p:nvSpPr>
          <p:spPr>
            <a:xfrm>
              <a:off x="3637832" y="1448473"/>
              <a:ext cx="2895600" cy="960684"/>
            </a:xfrm>
            <a:prstGeom prst="rect">
              <a:avLst/>
            </a:prstGeom>
          </p:spPr>
          <p:txBody>
            <a:bodyPr vert="horz" lIns="0" tIns="45720" rIns="91440" bIns="45720" rtlCol="0">
              <a:noAutofit/>
            </a:bodyPr>
            <a:lstStyle>
              <a:lvl1pPr marL="0" indent="0" algn="l" defTabSz="914400" rtl="0" eaLnBrk="1" latinLnBrk="0" hangingPunct="1">
                <a:lnSpc>
                  <a:spcPct val="150000"/>
                </a:lnSpc>
                <a:spcBef>
                  <a:spcPts val="1200"/>
                </a:spcBef>
                <a:buFont typeface="Arial" panose="020B0604020202020204" pitchFamily="34" charset="0"/>
                <a:buNone/>
                <a:defRPr sz="1200" kern="1200">
                  <a:solidFill>
                    <a:schemeClr val="tx1"/>
                  </a:solidFill>
                  <a:latin typeface="+mn-lt"/>
                  <a:ea typeface="+mn-ea"/>
                  <a:cs typeface="Arial" panose="020B0604020202020204" pitchFamily="34" charset="0"/>
                </a:defRPr>
              </a:lvl1pPr>
              <a:lvl2pPr marL="457200" indent="0" algn="l" defTabSz="914400" rtl="0" eaLnBrk="1" latinLnBrk="0" hangingPunct="1">
                <a:lnSpc>
                  <a:spcPct val="150000"/>
                </a:lnSpc>
                <a:spcBef>
                  <a:spcPts val="1200"/>
                </a:spcBef>
                <a:buFont typeface="Arial" panose="020B0604020202020204" pitchFamily="34" charset="0"/>
                <a:buNone/>
                <a:defRPr sz="1200" kern="1200">
                  <a:solidFill>
                    <a:schemeClr val="tx1"/>
                  </a:solidFill>
                  <a:latin typeface="+mn-lt"/>
                  <a:ea typeface="+mn-ea"/>
                  <a:cs typeface="Arial" panose="020B0604020202020204" pitchFamily="34" charset="0"/>
                </a:defRPr>
              </a:lvl2pPr>
              <a:lvl3pPr marL="914400" indent="0" algn="l" defTabSz="914400" rtl="0" eaLnBrk="1" latinLnBrk="0" hangingPunct="1">
                <a:lnSpc>
                  <a:spcPct val="150000"/>
                </a:lnSpc>
                <a:spcBef>
                  <a:spcPts val="1200"/>
                </a:spcBef>
                <a:buFont typeface="Arial" panose="020B0604020202020204" pitchFamily="34" charset="0"/>
                <a:buNone/>
                <a:defRPr sz="1200" kern="1200">
                  <a:solidFill>
                    <a:schemeClr val="tx1"/>
                  </a:solidFill>
                  <a:latin typeface="+mn-lt"/>
                  <a:ea typeface="+mn-ea"/>
                  <a:cs typeface="Arial" panose="020B0604020202020204" pitchFamily="34" charset="0"/>
                </a:defRPr>
              </a:lvl3pPr>
              <a:lvl4pPr marL="1371600" indent="0" algn="l" defTabSz="914400" rtl="0" eaLnBrk="1" latinLnBrk="0" hangingPunct="1">
                <a:lnSpc>
                  <a:spcPct val="150000"/>
                </a:lnSpc>
                <a:spcBef>
                  <a:spcPts val="1200"/>
                </a:spcBef>
                <a:buFont typeface="Arial" panose="020B0604020202020204" pitchFamily="34" charset="0"/>
                <a:buNone/>
                <a:defRPr sz="1200" kern="1200">
                  <a:solidFill>
                    <a:schemeClr val="tx1"/>
                  </a:solidFill>
                  <a:latin typeface="+mn-lt"/>
                  <a:ea typeface="+mn-ea"/>
                  <a:cs typeface="Arial" panose="020B0604020202020204" pitchFamily="34" charset="0"/>
                </a:defRPr>
              </a:lvl4pPr>
              <a:lvl5pPr marL="1828800" indent="0" algn="l" defTabSz="914400" rtl="0" eaLnBrk="1" latinLnBrk="0" hangingPunct="1">
                <a:lnSpc>
                  <a:spcPct val="150000"/>
                </a:lnSpc>
                <a:spcBef>
                  <a:spcPts val="1200"/>
                </a:spcBef>
                <a:buFont typeface="Arial" panose="020B0604020202020204" pitchFamily="34" charset="0"/>
                <a:buNone/>
                <a:defRPr sz="12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Help with Science Fair, DECCA, BPA, HOSA competitions to advance to higher levels</a:t>
              </a:r>
            </a:p>
            <a:p>
              <a:r>
                <a:rPr lang="en-US" dirty="0"/>
                <a:t>hourly rate apply</a:t>
              </a:r>
            </a:p>
          </p:txBody>
        </p:sp>
      </p:grpSp>
      <p:sp>
        <p:nvSpPr>
          <p:cNvPr id="32" name="Text Placeholder 4">
            <a:extLst>
              <a:ext uri="{FF2B5EF4-FFF2-40B4-BE49-F238E27FC236}">
                <a16:creationId xmlns:a16="http://schemas.microsoft.com/office/drawing/2014/main" id="{B2812EF8-6596-48D4-AA9B-D436F939B00F}"/>
              </a:ext>
            </a:extLst>
          </p:cNvPr>
          <p:cNvSpPr txBox="1">
            <a:spLocks/>
          </p:cNvSpPr>
          <p:nvPr/>
        </p:nvSpPr>
        <p:spPr>
          <a:xfrm>
            <a:off x="6949748" y="4348184"/>
            <a:ext cx="2804477" cy="3114839"/>
          </a:xfrm>
          <a:prstGeom prst="rect">
            <a:avLst/>
          </a:prstGeom>
        </p:spPr>
        <p:txBody>
          <a:bodyPr vert="horz" lIns="0" tIns="45720" rIns="91440" bIns="45720" rtlCol="0">
            <a:normAutofit/>
          </a:bodyPr>
          <a:lstStyle>
            <a:lvl1pPr marL="0" indent="0" algn="l" defTabSz="914400" rtl="0" eaLnBrk="1" latinLnBrk="0" hangingPunct="1">
              <a:lnSpc>
                <a:spcPct val="150000"/>
              </a:lnSpc>
              <a:spcBef>
                <a:spcPts val="1200"/>
              </a:spcBef>
              <a:buFont typeface="Arial" panose="020B0604020202020204" pitchFamily="34" charset="0"/>
              <a:buNone/>
              <a:defRPr sz="1200" kern="1200">
                <a:solidFill>
                  <a:schemeClr val="bg1"/>
                </a:solidFill>
                <a:latin typeface="+mn-lt"/>
                <a:ea typeface="+mn-ea"/>
                <a:cs typeface="Arial" panose="020B0604020202020204" pitchFamily="34" charset="0"/>
              </a:defRPr>
            </a:lvl1pPr>
            <a:lvl2pPr marL="457200" indent="0" algn="l" defTabSz="914400" rtl="0" eaLnBrk="1" latinLnBrk="0" hangingPunct="1">
              <a:lnSpc>
                <a:spcPct val="150000"/>
              </a:lnSpc>
              <a:spcBef>
                <a:spcPts val="1200"/>
              </a:spcBef>
              <a:buFont typeface="Arial" panose="020B0604020202020204" pitchFamily="34" charset="0"/>
              <a:buNone/>
              <a:defRPr sz="1200" kern="1200">
                <a:solidFill>
                  <a:schemeClr val="bg1"/>
                </a:solidFill>
                <a:latin typeface="+mn-lt"/>
                <a:ea typeface="+mn-ea"/>
                <a:cs typeface="Arial" panose="020B0604020202020204" pitchFamily="34" charset="0"/>
              </a:defRPr>
            </a:lvl2pPr>
            <a:lvl3pPr marL="914400" indent="0" algn="l" defTabSz="914400" rtl="0" eaLnBrk="1" latinLnBrk="0" hangingPunct="1">
              <a:lnSpc>
                <a:spcPct val="150000"/>
              </a:lnSpc>
              <a:spcBef>
                <a:spcPts val="1200"/>
              </a:spcBef>
              <a:buFont typeface="Arial" panose="020B0604020202020204" pitchFamily="34" charset="0"/>
              <a:buNone/>
              <a:defRPr sz="1200" kern="1200">
                <a:solidFill>
                  <a:schemeClr val="bg1"/>
                </a:solidFill>
                <a:latin typeface="+mn-lt"/>
                <a:ea typeface="+mn-ea"/>
                <a:cs typeface="Arial" panose="020B0604020202020204" pitchFamily="34" charset="0"/>
              </a:defRPr>
            </a:lvl3pPr>
            <a:lvl4pPr marL="1371600" indent="0" algn="l" defTabSz="914400" rtl="0" eaLnBrk="1" latinLnBrk="0" hangingPunct="1">
              <a:lnSpc>
                <a:spcPct val="150000"/>
              </a:lnSpc>
              <a:spcBef>
                <a:spcPts val="1200"/>
              </a:spcBef>
              <a:buFont typeface="Arial" panose="020B0604020202020204" pitchFamily="34" charset="0"/>
              <a:buNone/>
              <a:defRPr sz="1200" kern="1200">
                <a:solidFill>
                  <a:schemeClr val="bg1"/>
                </a:solidFill>
                <a:latin typeface="+mn-lt"/>
                <a:ea typeface="+mn-ea"/>
                <a:cs typeface="Arial" panose="020B0604020202020204" pitchFamily="34" charset="0"/>
              </a:defRPr>
            </a:lvl4pPr>
            <a:lvl5pPr marL="1828800" indent="0" algn="l" defTabSz="914400" rtl="0" eaLnBrk="1" latinLnBrk="0" hangingPunct="1">
              <a:lnSpc>
                <a:spcPct val="150000"/>
              </a:lnSpc>
              <a:spcBef>
                <a:spcPts val="1200"/>
              </a:spcBef>
              <a:buFont typeface="Arial" panose="020B0604020202020204" pitchFamily="34" charset="0"/>
              <a:buNone/>
              <a:defRPr sz="1200" kern="1200">
                <a:solidFill>
                  <a:schemeClr val="bg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buFont typeface="Arial" panose="020B0604020202020204" pitchFamily="34" charset="0"/>
              <a:buChar char="•"/>
            </a:pPr>
            <a:endParaRPr lang="en-US" dirty="0"/>
          </a:p>
        </p:txBody>
      </p:sp>
      <p:sp>
        <p:nvSpPr>
          <p:cNvPr id="33" name="Title 8">
            <a:extLst>
              <a:ext uri="{FF2B5EF4-FFF2-40B4-BE49-F238E27FC236}">
                <a16:creationId xmlns:a16="http://schemas.microsoft.com/office/drawing/2014/main" id="{03090630-26FE-4674-9507-1AB762B03F1F}"/>
              </a:ext>
            </a:extLst>
          </p:cNvPr>
          <p:cNvSpPr txBox="1">
            <a:spLocks/>
          </p:cNvSpPr>
          <p:nvPr/>
        </p:nvSpPr>
        <p:spPr>
          <a:xfrm>
            <a:off x="6949748" y="3823995"/>
            <a:ext cx="2804477" cy="475315"/>
          </a:xfrm>
          <a:prstGeom prst="rect">
            <a:avLst/>
          </a:prstGeom>
        </p:spPr>
        <p:txBody>
          <a:bodyPr vert="horz" lIns="0" tIns="45720" rIns="91440" bIns="45720" rtlCol="0" anchor="t">
            <a:noAutofit/>
          </a:bodyPr>
          <a:lstStyle>
            <a:lvl1pPr algn="l" defTabSz="914400" rtl="0" eaLnBrk="1" latinLnBrk="0" hangingPunct="1">
              <a:lnSpc>
                <a:spcPct val="90000"/>
              </a:lnSpc>
              <a:spcBef>
                <a:spcPct val="0"/>
              </a:spcBef>
              <a:buNone/>
              <a:defRPr lang="en-US" sz="2400" b="0" kern="1200">
                <a:solidFill>
                  <a:schemeClr val="bg1"/>
                </a:solidFill>
                <a:latin typeface="+mj-lt"/>
                <a:ea typeface="+mn-ea"/>
                <a:cs typeface="+mn-cs"/>
              </a:defRPr>
            </a:lvl1pPr>
          </a:lstStyle>
          <a:p>
            <a:endParaRPr lang="en-US" dirty="0"/>
          </a:p>
        </p:txBody>
      </p:sp>
      <p:grpSp>
        <p:nvGrpSpPr>
          <p:cNvPr id="39" name="Group 38">
            <a:extLst>
              <a:ext uri="{FF2B5EF4-FFF2-40B4-BE49-F238E27FC236}">
                <a16:creationId xmlns:a16="http://schemas.microsoft.com/office/drawing/2014/main" id="{BDAACDD2-2E5D-4D3D-B89C-948671630541}"/>
              </a:ext>
            </a:extLst>
          </p:cNvPr>
          <p:cNvGrpSpPr/>
          <p:nvPr/>
        </p:nvGrpSpPr>
        <p:grpSpPr>
          <a:xfrm>
            <a:off x="3586559" y="4914456"/>
            <a:ext cx="2895600" cy="1966792"/>
            <a:chOff x="3637832" y="610919"/>
            <a:chExt cx="2895600" cy="1389166"/>
          </a:xfrm>
        </p:grpSpPr>
        <p:sp>
          <p:nvSpPr>
            <p:cNvPr id="40" name="Text Placeholder 5">
              <a:extLst>
                <a:ext uri="{FF2B5EF4-FFF2-40B4-BE49-F238E27FC236}">
                  <a16:creationId xmlns:a16="http://schemas.microsoft.com/office/drawing/2014/main" id="{6591E42E-5990-41B9-BC0C-DC5FD0636ED5}"/>
                </a:ext>
              </a:extLst>
            </p:cNvPr>
            <p:cNvSpPr txBox="1">
              <a:spLocks/>
            </p:cNvSpPr>
            <p:nvPr/>
          </p:nvSpPr>
          <p:spPr>
            <a:xfrm>
              <a:off x="3637832" y="610919"/>
              <a:ext cx="2895600" cy="720005"/>
            </a:xfrm>
            <a:prstGeom prst="rect">
              <a:avLst/>
            </a:prstGeom>
          </p:spPr>
          <p:txBody>
            <a:bodyPr vert="horz" lIns="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400" b="0" kern="1200">
                  <a:solidFill>
                    <a:schemeClr val="tx2"/>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Executive Function Skill Development</a:t>
              </a:r>
            </a:p>
          </p:txBody>
        </p:sp>
        <p:sp>
          <p:nvSpPr>
            <p:cNvPr id="41" name="Text Placeholder 6">
              <a:extLst>
                <a:ext uri="{FF2B5EF4-FFF2-40B4-BE49-F238E27FC236}">
                  <a16:creationId xmlns:a16="http://schemas.microsoft.com/office/drawing/2014/main" id="{3CB9C0CF-0D31-4579-8B78-6AE7AF2CF42F}"/>
                </a:ext>
              </a:extLst>
            </p:cNvPr>
            <p:cNvSpPr txBox="1">
              <a:spLocks/>
            </p:cNvSpPr>
            <p:nvPr/>
          </p:nvSpPr>
          <p:spPr>
            <a:xfrm>
              <a:off x="3637832" y="1330924"/>
              <a:ext cx="2895600" cy="669161"/>
            </a:xfrm>
            <a:prstGeom prst="rect">
              <a:avLst/>
            </a:prstGeom>
          </p:spPr>
          <p:txBody>
            <a:bodyPr vert="horz" lIns="0" tIns="45720" rIns="91440" bIns="45720" rtlCol="0">
              <a:noAutofit/>
            </a:bodyPr>
            <a:lstStyle>
              <a:lvl1pPr marL="0" indent="0" algn="l" defTabSz="914400" rtl="0" eaLnBrk="1" latinLnBrk="0" hangingPunct="1">
                <a:lnSpc>
                  <a:spcPct val="150000"/>
                </a:lnSpc>
                <a:spcBef>
                  <a:spcPts val="1200"/>
                </a:spcBef>
                <a:buFont typeface="Arial" panose="020B0604020202020204" pitchFamily="34" charset="0"/>
                <a:buNone/>
                <a:defRPr sz="1200" kern="1200">
                  <a:solidFill>
                    <a:schemeClr val="tx1"/>
                  </a:solidFill>
                  <a:latin typeface="+mn-lt"/>
                  <a:ea typeface="+mn-ea"/>
                  <a:cs typeface="Arial" panose="020B0604020202020204" pitchFamily="34" charset="0"/>
                </a:defRPr>
              </a:lvl1pPr>
              <a:lvl2pPr marL="457200" indent="0" algn="l" defTabSz="914400" rtl="0" eaLnBrk="1" latinLnBrk="0" hangingPunct="1">
                <a:lnSpc>
                  <a:spcPct val="150000"/>
                </a:lnSpc>
                <a:spcBef>
                  <a:spcPts val="1200"/>
                </a:spcBef>
                <a:buFont typeface="Arial" panose="020B0604020202020204" pitchFamily="34" charset="0"/>
                <a:buNone/>
                <a:defRPr sz="1200" kern="1200">
                  <a:solidFill>
                    <a:schemeClr val="tx1"/>
                  </a:solidFill>
                  <a:latin typeface="+mn-lt"/>
                  <a:ea typeface="+mn-ea"/>
                  <a:cs typeface="Arial" panose="020B0604020202020204" pitchFamily="34" charset="0"/>
                </a:defRPr>
              </a:lvl2pPr>
              <a:lvl3pPr marL="914400" indent="0" algn="l" defTabSz="914400" rtl="0" eaLnBrk="1" latinLnBrk="0" hangingPunct="1">
                <a:lnSpc>
                  <a:spcPct val="150000"/>
                </a:lnSpc>
                <a:spcBef>
                  <a:spcPts val="1200"/>
                </a:spcBef>
                <a:buFont typeface="Arial" panose="020B0604020202020204" pitchFamily="34" charset="0"/>
                <a:buNone/>
                <a:defRPr sz="1200" kern="1200">
                  <a:solidFill>
                    <a:schemeClr val="tx1"/>
                  </a:solidFill>
                  <a:latin typeface="+mn-lt"/>
                  <a:ea typeface="+mn-ea"/>
                  <a:cs typeface="Arial" panose="020B0604020202020204" pitchFamily="34" charset="0"/>
                </a:defRPr>
              </a:lvl3pPr>
              <a:lvl4pPr marL="1371600" indent="0" algn="l" defTabSz="914400" rtl="0" eaLnBrk="1" latinLnBrk="0" hangingPunct="1">
                <a:lnSpc>
                  <a:spcPct val="150000"/>
                </a:lnSpc>
                <a:spcBef>
                  <a:spcPts val="1200"/>
                </a:spcBef>
                <a:buFont typeface="Arial" panose="020B0604020202020204" pitchFamily="34" charset="0"/>
                <a:buNone/>
                <a:defRPr sz="1200" kern="1200">
                  <a:solidFill>
                    <a:schemeClr val="tx1"/>
                  </a:solidFill>
                  <a:latin typeface="+mn-lt"/>
                  <a:ea typeface="+mn-ea"/>
                  <a:cs typeface="Arial" panose="020B0604020202020204" pitchFamily="34" charset="0"/>
                </a:defRPr>
              </a:lvl4pPr>
              <a:lvl5pPr marL="1828800" indent="0" algn="l" defTabSz="914400" rtl="0" eaLnBrk="1" latinLnBrk="0" hangingPunct="1">
                <a:lnSpc>
                  <a:spcPct val="150000"/>
                </a:lnSpc>
                <a:spcBef>
                  <a:spcPts val="1200"/>
                </a:spcBef>
                <a:buFont typeface="Arial" panose="020B0604020202020204" pitchFamily="34" charset="0"/>
                <a:buNone/>
                <a:defRPr sz="12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Coach on Time Management, Prioritization and Organization skills</a:t>
              </a:r>
            </a:p>
            <a:p>
              <a:endParaRPr lang="en-US" dirty="0"/>
            </a:p>
          </p:txBody>
        </p:sp>
      </p:grpSp>
      <p:sp>
        <p:nvSpPr>
          <p:cNvPr id="42" name="Text Placeholder 4">
            <a:extLst>
              <a:ext uri="{FF2B5EF4-FFF2-40B4-BE49-F238E27FC236}">
                <a16:creationId xmlns:a16="http://schemas.microsoft.com/office/drawing/2014/main" id="{93C51F21-3574-4ABD-8B3E-2E4BD37883E0}"/>
              </a:ext>
            </a:extLst>
          </p:cNvPr>
          <p:cNvSpPr txBox="1">
            <a:spLocks/>
          </p:cNvSpPr>
          <p:nvPr/>
        </p:nvSpPr>
        <p:spPr>
          <a:xfrm>
            <a:off x="7025323" y="4789714"/>
            <a:ext cx="2804477" cy="2825709"/>
          </a:xfrm>
          <a:prstGeom prst="rect">
            <a:avLst/>
          </a:prstGeom>
        </p:spPr>
        <p:txBody>
          <a:bodyPr vert="horz" lIns="0" tIns="45720" rIns="91440" bIns="45720" rtlCol="0">
            <a:normAutofit/>
          </a:bodyPr>
          <a:lstStyle>
            <a:lvl1pPr marL="0" indent="0" algn="l" defTabSz="914400" rtl="0" eaLnBrk="1" latinLnBrk="0" hangingPunct="1">
              <a:lnSpc>
                <a:spcPct val="150000"/>
              </a:lnSpc>
              <a:spcBef>
                <a:spcPts val="1200"/>
              </a:spcBef>
              <a:buFont typeface="Arial" panose="020B0604020202020204" pitchFamily="34" charset="0"/>
              <a:buNone/>
              <a:defRPr sz="1200" kern="1200">
                <a:solidFill>
                  <a:schemeClr val="bg1"/>
                </a:solidFill>
                <a:latin typeface="+mn-lt"/>
                <a:ea typeface="+mn-ea"/>
                <a:cs typeface="Arial" panose="020B0604020202020204" pitchFamily="34" charset="0"/>
              </a:defRPr>
            </a:lvl1pPr>
            <a:lvl2pPr marL="457200" indent="0" algn="l" defTabSz="914400" rtl="0" eaLnBrk="1" latinLnBrk="0" hangingPunct="1">
              <a:lnSpc>
                <a:spcPct val="150000"/>
              </a:lnSpc>
              <a:spcBef>
                <a:spcPts val="1200"/>
              </a:spcBef>
              <a:buFont typeface="Arial" panose="020B0604020202020204" pitchFamily="34" charset="0"/>
              <a:buNone/>
              <a:defRPr sz="1200" kern="1200">
                <a:solidFill>
                  <a:schemeClr val="bg1"/>
                </a:solidFill>
                <a:latin typeface="+mn-lt"/>
                <a:ea typeface="+mn-ea"/>
                <a:cs typeface="Arial" panose="020B0604020202020204" pitchFamily="34" charset="0"/>
              </a:defRPr>
            </a:lvl2pPr>
            <a:lvl3pPr marL="914400" indent="0" algn="l" defTabSz="914400" rtl="0" eaLnBrk="1" latinLnBrk="0" hangingPunct="1">
              <a:lnSpc>
                <a:spcPct val="150000"/>
              </a:lnSpc>
              <a:spcBef>
                <a:spcPts val="1200"/>
              </a:spcBef>
              <a:buFont typeface="Arial" panose="020B0604020202020204" pitchFamily="34" charset="0"/>
              <a:buNone/>
              <a:defRPr sz="1200" kern="1200">
                <a:solidFill>
                  <a:schemeClr val="bg1"/>
                </a:solidFill>
                <a:latin typeface="+mn-lt"/>
                <a:ea typeface="+mn-ea"/>
                <a:cs typeface="Arial" panose="020B0604020202020204" pitchFamily="34" charset="0"/>
              </a:defRPr>
            </a:lvl3pPr>
            <a:lvl4pPr marL="1371600" indent="0" algn="l" defTabSz="914400" rtl="0" eaLnBrk="1" latinLnBrk="0" hangingPunct="1">
              <a:lnSpc>
                <a:spcPct val="150000"/>
              </a:lnSpc>
              <a:spcBef>
                <a:spcPts val="1200"/>
              </a:spcBef>
              <a:buFont typeface="Arial" panose="020B0604020202020204" pitchFamily="34" charset="0"/>
              <a:buNone/>
              <a:defRPr sz="1200" kern="1200">
                <a:solidFill>
                  <a:schemeClr val="bg1"/>
                </a:solidFill>
                <a:latin typeface="+mn-lt"/>
                <a:ea typeface="+mn-ea"/>
                <a:cs typeface="Arial" panose="020B0604020202020204" pitchFamily="34" charset="0"/>
              </a:defRPr>
            </a:lvl4pPr>
            <a:lvl5pPr marL="1828800" indent="0" algn="l" defTabSz="914400" rtl="0" eaLnBrk="1" latinLnBrk="0" hangingPunct="1">
              <a:lnSpc>
                <a:spcPct val="150000"/>
              </a:lnSpc>
              <a:spcBef>
                <a:spcPts val="1200"/>
              </a:spcBef>
              <a:buFont typeface="Arial" panose="020B0604020202020204" pitchFamily="34" charset="0"/>
              <a:buNone/>
              <a:defRPr sz="1200" kern="1200">
                <a:solidFill>
                  <a:schemeClr val="bg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buFont typeface="Arial" panose="020B0604020202020204" pitchFamily="34" charset="0"/>
              <a:buChar char="•"/>
            </a:pPr>
            <a:r>
              <a:rPr lang="en-US" dirty="0"/>
              <a:t>Communication</a:t>
            </a:r>
          </a:p>
          <a:p>
            <a:pPr marL="171450" indent="-171450">
              <a:buFont typeface="Arial" panose="020B0604020202020204" pitchFamily="34" charset="0"/>
              <a:buChar char="•"/>
            </a:pPr>
            <a:r>
              <a:rPr lang="en-US" dirty="0"/>
              <a:t>Self-confidence</a:t>
            </a:r>
          </a:p>
          <a:p>
            <a:pPr marL="171450" indent="-171450">
              <a:buFont typeface="Arial" panose="020B0604020202020204" pitchFamily="34" charset="0"/>
              <a:buChar char="•"/>
            </a:pPr>
            <a:r>
              <a:rPr lang="en-US" dirty="0"/>
              <a:t>Public speaking</a:t>
            </a:r>
          </a:p>
          <a:p>
            <a:endParaRPr lang="en-US" dirty="0"/>
          </a:p>
        </p:txBody>
      </p:sp>
      <p:sp>
        <p:nvSpPr>
          <p:cNvPr id="43" name="Title 8">
            <a:extLst>
              <a:ext uri="{FF2B5EF4-FFF2-40B4-BE49-F238E27FC236}">
                <a16:creationId xmlns:a16="http://schemas.microsoft.com/office/drawing/2014/main" id="{35511282-4179-47C2-B966-B1CECA29B229}"/>
              </a:ext>
            </a:extLst>
          </p:cNvPr>
          <p:cNvSpPr txBox="1">
            <a:spLocks/>
          </p:cNvSpPr>
          <p:nvPr/>
        </p:nvSpPr>
        <p:spPr>
          <a:xfrm>
            <a:off x="7025323" y="3886200"/>
            <a:ext cx="2804477" cy="475315"/>
          </a:xfrm>
          <a:prstGeom prst="rect">
            <a:avLst/>
          </a:prstGeom>
        </p:spPr>
        <p:txBody>
          <a:bodyPr vert="horz" lIns="0" tIns="45720" rIns="91440" bIns="45720" rtlCol="0" anchor="t">
            <a:noAutofit/>
          </a:bodyPr>
          <a:lstStyle>
            <a:lvl1pPr algn="l" defTabSz="914400" rtl="0" eaLnBrk="1" latinLnBrk="0" hangingPunct="1">
              <a:lnSpc>
                <a:spcPct val="90000"/>
              </a:lnSpc>
              <a:spcBef>
                <a:spcPct val="0"/>
              </a:spcBef>
              <a:buNone/>
              <a:defRPr lang="en-US" sz="2400" b="0" kern="1200">
                <a:solidFill>
                  <a:schemeClr val="bg1"/>
                </a:solidFill>
                <a:latin typeface="+mj-lt"/>
                <a:ea typeface="+mn-ea"/>
                <a:cs typeface="+mn-cs"/>
              </a:defRPr>
            </a:lvl1pPr>
          </a:lstStyle>
          <a:p>
            <a:r>
              <a:rPr lang="en-US" dirty="0"/>
              <a:t>Leadership Development</a:t>
            </a:r>
          </a:p>
        </p:txBody>
      </p:sp>
      <p:sp>
        <p:nvSpPr>
          <p:cNvPr id="22" name="Text Placeholder 4">
            <a:extLst>
              <a:ext uri="{FF2B5EF4-FFF2-40B4-BE49-F238E27FC236}">
                <a16:creationId xmlns:a16="http://schemas.microsoft.com/office/drawing/2014/main" id="{B0306426-E90B-4E07-B6A7-EDA70B5BFF6B}"/>
              </a:ext>
            </a:extLst>
          </p:cNvPr>
          <p:cNvSpPr>
            <a:spLocks noGrp="1"/>
          </p:cNvSpPr>
          <p:nvPr>
            <p:ph type="body" sz="quarter" idx="14"/>
          </p:nvPr>
        </p:nvSpPr>
        <p:spPr>
          <a:xfrm>
            <a:off x="228600" y="4410389"/>
            <a:ext cx="2804477" cy="3114839"/>
          </a:xfrm>
        </p:spPr>
        <p:txBody>
          <a:bodyPr/>
          <a:lstStyle/>
          <a:p>
            <a:pPr marL="171450" indent="-171450">
              <a:buFont typeface="Arial" panose="020B0604020202020204" pitchFamily="34" charset="0"/>
              <a:buChar char="•"/>
            </a:pPr>
            <a:r>
              <a:rPr lang="en-US" dirty="0"/>
              <a:t>Hourly</a:t>
            </a:r>
          </a:p>
          <a:p>
            <a:pPr marL="171450" indent="-171450">
              <a:buFont typeface="Arial" panose="020B0604020202020204" pitchFamily="34" charset="0"/>
              <a:buChar char="•"/>
            </a:pPr>
            <a:r>
              <a:rPr lang="en-US" dirty="0"/>
              <a:t>Multi Grade Roadmap </a:t>
            </a:r>
          </a:p>
          <a:p>
            <a:pPr marL="171450" indent="-171450">
              <a:buFont typeface="Arial" panose="020B0604020202020204" pitchFamily="34" charset="0"/>
              <a:buChar char="•"/>
            </a:pPr>
            <a:r>
              <a:rPr lang="en-US" dirty="0"/>
              <a:t>College Admission – Gold, Silver, Bronze</a:t>
            </a:r>
          </a:p>
          <a:p>
            <a:pPr marL="171450" indent="-171450">
              <a:buFont typeface="Arial" panose="020B0604020202020204" pitchFamily="34" charset="0"/>
              <a:buChar char="•"/>
            </a:pPr>
            <a:r>
              <a:rPr lang="en-US" dirty="0"/>
              <a:t>Assessments</a:t>
            </a:r>
          </a:p>
          <a:p>
            <a:pPr marL="171450" indent="-171450">
              <a:buFont typeface="Arial" panose="020B0604020202020204" pitchFamily="34" charset="0"/>
              <a:buChar char="•"/>
            </a:pPr>
            <a:r>
              <a:rPr lang="en-US" dirty="0"/>
              <a:t>Leadership Development</a:t>
            </a:r>
          </a:p>
          <a:p>
            <a:pPr marL="171450" indent="-171450">
              <a:buFont typeface="Arial" panose="020B0604020202020204" pitchFamily="34" charset="0"/>
              <a:buChar char="•"/>
            </a:pPr>
            <a:r>
              <a:rPr lang="en-US" dirty="0"/>
              <a:t>Executive Function Skill Development</a:t>
            </a:r>
          </a:p>
          <a:p>
            <a:pPr marL="171450" indent="-171450">
              <a:buFont typeface="Arial" panose="020B0604020202020204" pitchFamily="34" charset="0"/>
              <a:buChar char="•"/>
            </a:pPr>
            <a:endParaRPr lang="en-US" dirty="0"/>
          </a:p>
        </p:txBody>
      </p:sp>
    </p:spTree>
    <p:extLst>
      <p:ext uri="{BB962C8B-B14F-4D97-AF65-F5344CB8AC3E}">
        <p14:creationId xmlns:p14="http://schemas.microsoft.com/office/powerpoint/2010/main" val="23884587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a:extLst>
              <a:ext uri="{FF2B5EF4-FFF2-40B4-BE49-F238E27FC236}">
                <a16:creationId xmlns:a16="http://schemas.microsoft.com/office/drawing/2014/main" id="{20988544-C148-48F0-9A51-9CF1AE79EC5B}"/>
              </a:ext>
            </a:extLst>
          </p:cNvPr>
          <p:cNvPicPr>
            <a:picLocks noGrp="1" noChangeAspect="1"/>
          </p:cNvPicPr>
          <p:nvPr>
            <p:ph type="pic" sz="quarter" idx="12"/>
          </p:nvPr>
        </p:nvPicPr>
        <p:blipFill>
          <a:blip r:embed="rId2"/>
          <a:srcRect l="12214" r="12214"/>
          <a:stretch>
            <a:fillRect/>
          </a:stretch>
        </p:blipFill>
        <p:spPr>
          <a:xfrm>
            <a:off x="6691449" y="0"/>
            <a:ext cx="3354425" cy="3329078"/>
          </a:xfrm>
        </p:spPr>
      </p:pic>
      <p:sp>
        <p:nvSpPr>
          <p:cNvPr id="9" name="Title 8">
            <a:extLst>
              <a:ext uri="{FF2B5EF4-FFF2-40B4-BE49-F238E27FC236}">
                <a16:creationId xmlns:a16="http://schemas.microsoft.com/office/drawing/2014/main" id="{5DFB9D5D-149F-4D84-AD34-6BDA7E0C154E}"/>
              </a:ext>
            </a:extLst>
          </p:cNvPr>
          <p:cNvSpPr>
            <a:spLocks noGrp="1"/>
          </p:cNvSpPr>
          <p:nvPr>
            <p:ph type="title"/>
          </p:nvPr>
        </p:nvSpPr>
        <p:spPr>
          <a:xfrm>
            <a:off x="228600" y="3886200"/>
            <a:ext cx="2804477" cy="475315"/>
          </a:xfrm>
        </p:spPr>
        <p:txBody>
          <a:bodyPr/>
          <a:lstStyle/>
          <a:p>
            <a:r>
              <a:rPr lang="en-US" dirty="0"/>
              <a:t>Affiliations</a:t>
            </a:r>
          </a:p>
        </p:txBody>
      </p:sp>
      <p:pic>
        <p:nvPicPr>
          <p:cNvPr id="17" name="Picture Placeholder 16">
            <a:extLst>
              <a:ext uri="{FF2B5EF4-FFF2-40B4-BE49-F238E27FC236}">
                <a16:creationId xmlns:a16="http://schemas.microsoft.com/office/drawing/2014/main" id="{01D30F16-6A81-4EBA-A037-622E595C6269}"/>
              </a:ext>
            </a:extLst>
          </p:cNvPr>
          <p:cNvPicPr>
            <a:picLocks noGrp="1" noChangeAspect="1"/>
          </p:cNvPicPr>
          <p:nvPr>
            <p:ph type="pic" sz="quarter" idx="11"/>
          </p:nvPr>
        </p:nvPicPr>
        <p:blipFill>
          <a:blip r:embed="rId3"/>
          <a:srcRect l="12339" r="12339"/>
          <a:stretch>
            <a:fillRect/>
          </a:stretch>
        </p:blipFill>
        <p:spPr/>
      </p:pic>
      <p:grpSp>
        <p:nvGrpSpPr>
          <p:cNvPr id="24" name="Group 23">
            <a:extLst>
              <a:ext uri="{FF2B5EF4-FFF2-40B4-BE49-F238E27FC236}">
                <a16:creationId xmlns:a16="http://schemas.microsoft.com/office/drawing/2014/main" id="{336E992B-0301-4B37-AFAE-B3383DF5247F}"/>
              </a:ext>
            </a:extLst>
          </p:cNvPr>
          <p:cNvGrpSpPr/>
          <p:nvPr/>
        </p:nvGrpSpPr>
        <p:grpSpPr>
          <a:xfrm>
            <a:off x="3575628" y="680434"/>
            <a:ext cx="2895600" cy="1727020"/>
            <a:chOff x="3637832" y="610919"/>
            <a:chExt cx="2895600" cy="1798238"/>
          </a:xfrm>
        </p:grpSpPr>
        <p:sp>
          <p:nvSpPr>
            <p:cNvPr id="25" name="Text Placeholder 5">
              <a:extLst>
                <a:ext uri="{FF2B5EF4-FFF2-40B4-BE49-F238E27FC236}">
                  <a16:creationId xmlns:a16="http://schemas.microsoft.com/office/drawing/2014/main" id="{0829CDFA-8A0B-4B60-A3A6-826C2E38BAF5}"/>
                </a:ext>
              </a:extLst>
            </p:cNvPr>
            <p:cNvSpPr txBox="1">
              <a:spLocks/>
            </p:cNvSpPr>
            <p:nvPr/>
          </p:nvSpPr>
          <p:spPr>
            <a:xfrm>
              <a:off x="3637832" y="610919"/>
              <a:ext cx="2895600" cy="720005"/>
            </a:xfrm>
            <a:prstGeom prst="rect">
              <a:avLst/>
            </a:prstGeom>
          </p:spPr>
          <p:txBody>
            <a:bodyPr vert="horz" lIns="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400" b="0" kern="1200">
                  <a:solidFill>
                    <a:schemeClr val="tx2"/>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Other credentials:</a:t>
              </a:r>
            </a:p>
          </p:txBody>
        </p:sp>
        <p:sp>
          <p:nvSpPr>
            <p:cNvPr id="26" name="Text Placeholder 6">
              <a:extLst>
                <a:ext uri="{FF2B5EF4-FFF2-40B4-BE49-F238E27FC236}">
                  <a16:creationId xmlns:a16="http://schemas.microsoft.com/office/drawing/2014/main" id="{7DF4A8E3-C9C4-48C5-9E90-348E4A1DFA23}"/>
                </a:ext>
              </a:extLst>
            </p:cNvPr>
            <p:cNvSpPr txBox="1">
              <a:spLocks/>
            </p:cNvSpPr>
            <p:nvPr/>
          </p:nvSpPr>
          <p:spPr>
            <a:xfrm>
              <a:off x="3637832" y="1448473"/>
              <a:ext cx="2895600" cy="960684"/>
            </a:xfrm>
            <a:prstGeom prst="rect">
              <a:avLst/>
            </a:prstGeom>
          </p:spPr>
          <p:txBody>
            <a:bodyPr vert="horz" lIns="0" tIns="45720" rIns="91440" bIns="45720" rtlCol="0">
              <a:noAutofit/>
            </a:bodyPr>
            <a:lstStyle>
              <a:lvl1pPr marL="0" indent="0" algn="l" defTabSz="914400" rtl="0" eaLnBrk="1" latinLnBrk="0" hangingPunct="1">
                <a:lnSpc>
                  <a:spcPct val="150000"/>
                </a:lnSpc>
                <a:spcBef>
                  <a:spcPts val="1200"/>
                </a:spcBef>
                <a:buFont typeface="Arial" panose="020B0604020202020204" pitchFamily="34" charset="0"/>
                <a:buNone/>
                <a:defRPr sz="1200" kern="1200">
                  <a:solidFill>
                    <a:schemeClr val="tx1"/>
                  </a:solidFill>
                  <a:latin typeface="+mn-lt"/>
                  <a:ea typeface="+mn-ea"/>
                  <a:cs typeface="Arial" panose="020B0604020202020204" pitchFamily="34" charset="0"/>
                </a:defRPr>
              </a:lvl1pPr>
              <a:lvl2pPr marL="457200" indent="0" algn="l" defTabSz="914400" rtl="0" eaLnBrk="1" latinLnBrk="0" hangingPunct="1">
                <a:lnSpc>
                  <a:spcPct val="150000"/>
                </a:lnSpc>
                <a:spcBef>
                  <a:spcPts val="1200"/>
                </a:spcBef>
                <a:buFont typeface="Arial" panose="020B0604020202020204" pitchFamily="34" charset="0"/>
                <a:buNone/>
                <a:defRPr sz="1200" kern="1200">
                  <a:solidFill>
                    <a:schemeClr val="tx1"/>
                  </a:solidFill>
                  <a:latin typeface="+mn-lt"/>
                  <a:ea typeface="+mn-ea"/>
                  <a:cs typeface="Arial" panose="020B0604020202020204" pitchFamily="34" charset="0"/>
                </a:defRPr>
              </a:lvl2pPr>
              <a:lvl3pPr marL="914400" indent="0" algn="l" defTabSz="914400" rtl="0" eaLnBrk="1" latinLnBrk="0" hangingPunct="1">
                <a:lnSpc>
                  <a:spcPct val="150000"/>
                </a:lnSpc>
                <a:spcBef>
                  <a:spcPts val="1200"/>
                </a:spcBef>
                <a:buFont typeface="Arial" panose="020B0604020202020204" pitchFamily="34" charset="0"/>
                <a:buNone/>
                <a:defRPr sz="1200" kern="1200">
                  <a:solidFill>
                    <a:schemeClr val="tx1"/>
                  </a:solidFill>
                  <a:latin typeface="+mn-lt"/>
                  <a:ea typeface="+mn-ea"/>
                  <a:cs typeface="Arial" panose="020B0604020202020204" pitchFamily="34" charset="0"/>
                </a:defRPr>
              </a:lvl3pPr>
              <a:lvl4pPr marL="1371600" indent="0" algn="l" defTabSz="914400" rtl="0" eaLnBrk="1" latinLnBrk="0" hangingPunct="1">
                <a:lnSpc>
                  <a:spcPct val="150000"/>
                </a:lnSpc>
                <a:spcBef>
                  <a:spcPts val="1200"/>
                </a:spcBef>
                <a:buFont typeface="Arial" panose="020B0604020202020204" pitchFamily="34" charset="0"/>
                <a:buNone/>
                <a:defRPr sz="1200" kern="1200">
                  <a:solidFill>
                    <a:schemeClr val="tx1"/>
                  </a:solidFill>
                  <a:latin typeface="+mn-lt"/>
                  <a:ea typeface="+mn-ea"/>
                  <a:cs typeface="Arial" panose="020B0604020202020204" pitchFamily="34" charset="0"/>
                </a:defRPr>
              </a:lvl4pPr>
              <a:lvl5pPr marL="1828800" indent="0" algn="l" defTabSz="914400" rtl="0" eaLnBrk="1" latinLnBrk="0" hangingPunct="1">
                <a:lnSpc>
                  <a:spcPct val="150000"/>
                </a:lnSpc>
                <a:spcBef>
                  <a:spcPts val="1200"/>
                </a:spcBef>
                <a:buFont typeface="Arial" panose="020B0604020202020204" pitchFamily="34" charset="0"/>
                <a:buNone/>
                <a:defRPr sz="12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buFont typeface="Arial" panose="020B0604020202020204" pitchFamily="34" charset="0"/>
                <a:buChar char="•"/>
              </a:pPr>
              <a:r>
                <a:rPr lang="en-US" dirty="0"/>
                <a:t>Mentored youth for 15+ years</a:t>
              </a:r>
            </a:p>
            <a:p>
              <a:pPr marL="171450" indent="-171450">
                <a:buFont typeface="Arial" panose="020B0604020202020204" pitchFamily="34" charset="0"/>
                <a:buChar char="•"/>
              </a:pPr>
              <a:r>
                <a:rPr lang="en-US" dirty="0"/>
                <a:t>Speaker at International Youth conference 3 years.</a:t>
              </a:r>
            </a:p>
            <a:p>
              <a:pPr marL="171450" indent="-171450">
                <a:buFont typeface="Arial" panose="020B0604020202020204" pitchFamily="34" charset="0"/>
                <a:buChar char="•"/>
              </a:pPr>
              <a:r>
                <a:rPr lang="en-US" dirty="0"/>
                <a:t>Invited guest speaker at Leadership academy </a:t>
              </a:r>
            </a:p>
            <a:p>
              <a:pPr marL="171450" indent="-171450">
                <a:buFont typeface="Arial" panose="020B0604020202020204" pitchFamily="34" charset="0"/>
                <a:buChar char="•"/>
              </a:pPr>
              <a:r>
                <a:rPr lang="en-US" dirty="0"/>
                <a:t>Science Fair judge 10+ years</a:t>
              </a:r>
            </a:p>
            <a:p>
              <a:pPr marL="171450" indent="-171450">
                <a:buFont typeface="Arial" panose="020B0604020202020204" pitchFamily="34" charset="0"/>
                <a:buChar char="•"/>
              </a:pPr>
              <a:r>
                <a:rPr lang="en-US" dirty="0"/>
                <a:t>Business plan coach for entrepreneur class in HS</a:t>
              </a:r>
            </a:p>
            <a:p>
              <a:pPr marL="171450" indent="-171450">
                <a:buFont typeface="Arial" panose="020B0604020202020204" pitchFamily="34" charset="0"/>
                <a:buChar char="•"/>
              </a:pPr>
              <a:r>
                <a:rPr lang="en-US" dirty="0"/>
                <a:t>BPA, DECA, HOSA judge at regional, state and National level</a:t>
              </a:r>
            </a:p>
            <a:p>
              <a:pPr marL="171450" indent="-171450">
                <a:buFont typeface="Arial" panose="020B0604020202020204" pitchFamily="34" charset="0"/>
                <a:buChar char="•"/>
              </a:pPr>
              <a:r>
                <a:rPr lang="en-US" dirty="0"/>
                <a:t>Scholarship application judge</a:t>
              </a:r>
            </a:p>
            <a:p>
              <a:pPr marL="171450" indent="-171450">
                <a:buFont typeface="Arial" panose="020B0604020202020204" pitchFamily="34" charset="0"/>
                <a:buChar char="•"/>
              </a:pPr>
              <a:r>
                <a:rPr lang="en-US" dirty="0"/>
                <a:t>PMP and CISM certified</a:t>
              </a:r>
            </a:p>
            <a:p>
              <a:pPr marL="171450" indent="-171450">
                <a:buFont typeface="Arial" panose="020B0604020202020204" pitchFamily="34" charset="0"/>
                <a:buChar char="•"/>
              </a:pPr>
              <a:r>
                <a:rPr lang="en-US" dirty="0"/>
                <a:t>Network with other IECs and colleges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endParaRPr lang="en-US" dirty="0"/>
            </a:p>
            <a:p>
              <a:endParaRPr lang="en-US" dirty="0"/>
            </a:p>
          </p:txBody>
        </p:sp>
      </p:grpSp>
      <p:sp>
        <p:nvSpPr>
          <p:cNvPr id="32" name="Text Placeholder 4">
            <a:extLst>
              <a:ext uri="{FF2B5EF4-FFF2-40B4-BE49-F238E27FC236}">
                <a16:creationId xmlns:a16="http://schemas.microsoft.com/office/drawing/2014/main" id="{B2812EF8-6596-48D4-AA9B-D436F939B00F}"/>
              </a:ext>
            </a:extLst>
          </p:cNvPr>
          <p:cNvSpPr txBox="1">
            <a:spLocks/>
          </p:cNvSpPr>
          <p:nvPr/>
        </p:nvSpPr>
        <p:spPr>
          <a:xfrm>
            <a:off x="6949748" y="4348184"/>
            <a:ext cx="2804477" cy="3114839"/>
          </a:xfrm>
          <a:prstGeom prst="rect">
            <a:avLst/>
          </a:prstGeom>
        </p:spPr>
        <p:txBody>
          <a:bodyPr vert="horz" lIns="0" tIns="45720" rIns="91440" bIns="45720" rtlCol="0">
            <a:normAutofit/>
          </a:bodyPr>
          <a:lstStyle>
            <a:lvl1pPr marL="0" indent="0" algn="l" defTabSz="914400" rtl="0" eaLnBrk="1" latinLnBrk="0" hangingPunct="1">
              <a:lnSpc>
                <a:spcPct val="150000"/>
              </a:lnSpc>
              <a:spcBef>
                <a:spcPts val="1200"/>
              </a:spcBef>
              <a:buFont typeface="Arial" panose="020B0604020202020204" pitchFamily="34" charset="0"/>
              <a:buNone/>
              <a:defRPr sz="1200" kern="1200">
                <a:solidFill>
                  <a:schemeClr val="bg1"/>
                </a:solidFill>
                <a:latin typeface="+mn-lt"/>
                <a:ea typeface="+mn-ea"/>
                <a:cs typeface="Arial" panose="020B0604020202020204" pitchFamily="34" charset="0"/>
              </a:defRPr>
            </a:lvl1pPr>
            <a:lvl2pPr marL="457200" indent="0" algn="l" defTabSz="914400" rtl="0" eaLnBrk="1" latinLnBrk="0" hangingPunct="1">
              <a:lnSpc>
                <a:spcPct val="150000"/>
              </a:lnSpc>
              <a:spcBef>
                <a:spcPts val="1200"/>
              </a:spcBef>
              <a:buFont typeface="Arial" panose="020B0604020202020204" pitchFamily="34" charset="0"/>
              <a:buNone/>
              <a:defRPr sz="1200" kern="1200">
                <a:solidFill>
                  <a:schemeClr val="bg1"/>
                </a:solidFill>
                <a:latin typeface="+mn-lt"/>
                <a:ea typeface="+mn-ea"/>
                <a:cs typeface="Arial" panose="020B0604020202020204" pitchFamily="34" charset="0"/>
              </a:defRPr>
            </a:lvl2pPr>
            <a:lvl3pPr marL="914400" indent="0" algn="l" defTabSz="914400" rtl="0" eaLnBrk="1" latinLnBrk="0" hangingPunct="1">
              <a:lnSpc>
                <a:spcPct val="150000"/>
              </a:lnSpc>
              <a:spcBef>
                <a:spcPts val="1200"/>
              </a:spcBef>
              <a:buFont typeface="Arial" panose="020B0604020202020204" pitchFamily="34" charset="0"/>
              <a:buNone/>
              <a:defRPr sz="1200" kern="1200">
                <a:solidFill>
                  <a:schemeClr val="bg1"/>
                </a:solidFill>
                <a:latin typeface="+mn-lt"/>
                <a:ea typeface="+mn-ea"/>
                <a:cs typeface="Arial" panose="020B0604020202020204" pitchFamily="34" charset="0"/>
              </a:defRPr>
            </a:lvl3pPr>
            <a:lvl4pPr marL="1371600" indent="0" algn="l" defTabSz="914400" rtl="0" eaLnBrk="1" latinLnBrk="0" hangingPunct="1">
              <a:lnSpc>
                <a:spcPct val="150000"/>
              </a:lnSpc>
              <a:spcBef>
                <a:spcPts val="1200"/>
              </a:spcBef>
              <a:buFont typeface="Arial" panose="020B0604020202020204" pitchFamily="34" charset="0"/>
              <a:buNone/>
              <a:defRPr sz="1200" kern="1200">
                <a:solidFill>
                  <a:schemeClr val="bg1"/>
                </a:solidFill>
                <a:latin typeface="+mn-lt"/>
                <a:ea typeface="+mn-ea"/>
                <a:cs typeface="Arial" panose="020B0604020202020204" pitchFamily="34" charset="0"/>
              </a:defRPr>
            </a:lvl4pPr>
            <a:lvl5pPr marL="1828800" indent="0" algn="l" defTabSz="914400" rtl="0" eaLnBrk="1" latinLnBrk="0" hangingPunct="1">
              <a:lnSpc>
                <a:spcPct val="150000"/>
              </a:lnSpc>
              <a:spcBef>
                <a:spcPts val="1200"/>
              </a:spcBef>
              <a:buFont typeface="Arial" panose="020B0604020202020204" pitchFamily="34" charset="0"/>
              <a:buNone/>
              <a:defRPr sz="1200" kern="1200">
                <a:solidFill>
                  <a:schemeClr val="bg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buFont typeface="Arial" panose="020B0604020202020204" pitchFamily="34" charset="0"/>
              <a:buChar char="•"/>
            </a:pPr>
            <a:endParaRPr lang="en-US" dirty="0"/>
          </a:p>
        </p:txBody>
      </p:sp>
      <p:sp>
        <p:nvSpPr>
          <p:cNvPr id="33" name="Title 8">
            <a:extLst>
              <a:ext uri="{FF2B5EF4-FFF2-40B4-BE49-F238E27FC236}">
                <a16:creationId xmlns:a16="http://schemas.microsoft.com/office/drawing/2014/main" id="{03090630-26FE-4674-9507-1AB762B03F1F}"/>
              </a:ext>
            </a:extLst>
          </p:cNvPr>
          <p:cNvSpPr txBox="1">
            <a:spLocks/>
          </p:cNvSpPr>
          <p:nvPr/>
        </p:nvSpPr>
        <p:spPr>
          <a:xfrm>
            <a:off x="6949748" y="3823995"/>
            <a:ext cx="2804477" cy="475315"/>
          </a:xfrm>
          <a:prstGeom prst="rect">
            <a:avLst/>
          </a:prstGeom>
        </p:spPr>
        <p:txBody>
          <a:bodyPr vert="horz" lIns="0" tIns="45720" rIns="91440" bIns="45720" rtlCol="0" anchor="t">
            <a:noAutofit/>
          </a:bodyPr>
          <a:lstStyle>
            <a:lvl1pPr algn="l" defTabSz="914400" rtl="0" eaLnBrk="1" latinLnBrk="0" hangingPunct="1">
              <a:lnSpc>
                <a:spcPct val="90000"/>
              </a:lnSpc>
              <a:spcBef>
                <a:spcPct val="0"/>
              </a:spcBef>
              <a:buNone/>
              <a:defRPr lang="en-US" sz="2400" b="0" kern="1200">
                <a:solidFill>
                  <a:schemeClr val="bg1"/>
                </a:solidFill>
                <a:latin typeface="+mj-lt"/>
                <a:ea typeface="+mn-ea"/>
                <a:cs typeface="+mn-cs"/>
              </a:defRPr>
            </a:lvl1pPr>
          </a:lstStyle>
          <a:p>
            <a:endParaRPr lang="en-US" dirty="0"/>
          </a:p>
        </p:txBody>
      </p:sp>
      <p:sp>
        <p:nvSpPr>
          <p:cNvPr id="42" name="Text Placeholder 4">
            <a:extLst>
              <a:ext uri="{FF2B5EF4-FFF2-40B4-BE49-F238E27FC236}">
                <a16:creationId xmlns:a16="http://schemas.microsoft.com/office/drawing/2014/main" id="{93C51F21-3574-4ABD-8B3E-2E4BD37883E0}"/>
              </a:ext>
            </a:extLst>
          </p:cNvPr>
          <p:cNvSpPr txBox="1">
            <a:spLocks/>
          </p:cNvSpPr>
          <p:nvPr/>
        </p:nvSpPr>
        <p:spPr>
          <a:xfrm>
            <a:off x="7025323" y="4789714"/>
            <a:ext cx="2804477" cy="2825709"/>
          </a:xfrm>
          <a:prstGeom prst="rect">
            <a:avLst/>
          </a:prstGeom>
        </p:spPr>
        <p:txBody>
          <a:bodyPr vert="horz" lIns="0" tIns="45720" rIns="91440" bIns="45720" rtlCol="0">
            <a:normAutofit/>
          </a:bodyPr>
          <a:lstStyle>
            <a:lvl1pPr marL="0" indent="0" algn="l" defTabSz="914400" rtl="0" eaLnBrk="1" latinLnBrk="0" hangingPunct="1">
              <a:lnSpc>
                <a:spcPct val="150000"/>
              </a:lnSpc>
              <a:spcBef>
                <a:spcPts val="1200"/>
              </a:spcBef>
              <a:buFont typeface="Arial" panose="020B0604020202020204" pitchFamily="34" charset="0"/>
              <a:buNone/>
              <a:defRPr sz="1200" kern="1200">
                <a:solidFill>
                  <a:schemeClr val="bg1"/>
                </a:solidFill>
                <a:latin typeface="+mn-lt"/>
                <a:ea typeface="+mn-ea"/>
                <a:cs typeface="Arial" panose="020B0604020202020204" pitchFamily="34" charset="0"/>
              </a:defRPr>
            </a:lvl1pPr>
            <a:lvl2pPr marL="457200" indent="0" algn="l" defTabSz="914400" rtl="0" eaLnBrk="1" latinLnBrk="0" hangingPunct="1">
              <a:lnSpc>
                <a:spcPct val="150000"/>
              </a:lnSpc>
              <a:spcBef>
                <a:spcPts val="1200"/>
              </a:spcBef>
              <a:buFont typeface="Arial" panose="020B0604020202020204" pitchFamily="34" charset="0"/>
              <a:buNone/>
              <a:defRPr sz="1200" kern="1200">
                <a:solidFill>
                  <a:schemeClr val="bg1"/>
                </a:solidFill>
                <a:latin typeface="+mn-lt"/>
                <a:ea typeface="+mn-ea"/>
                <a:cs typeface="Arial" panose="020B0604020202020204" pitchFamily="34" charset="0"/>
              </a:defRPr>
            </a:lvl2pPr>
            <a:lvl3pPr marL="914400" indent="0" algn="l" defTabSz="914400" rtl="0" eaLnBrk="1" latinLnBrk="0" hangingPunct="1">
              <a:lnSpc>
                <a:spcPct val="150000"/>
              </a:lnSpc>
              <a:spcBef>
                <a:spcPts val="1200"/>
              </a:spcBef>
              <a:buFont typeface="Arial" panose="020B0604020202020204" pitchFamily="34" charset="0"/>
              <a:buNone/>
              <a:defRPr sz="1200" kern="1200">
                <a:solidFill>
                  <a:schemeClr val="bg1"/>
                </a:solidFill>
                <a:latin typeface="+mn-lt"/>
                <a:ea typeface="+mn-ea"/>
                <a:cs typeface="Arial" panose="020B0604020202020204" pitchFamily="34" charset="0"/>
              </a:defRPr>
            </a:lvl3pPr>
            <a:lvl4pPr marL="1371600" indent="0" algn="l" defTabSz="914400" rtl="0" eaLnBrk="1" latinLnBrk="0" hangingPunct="1">
              <a:lnSpc>
                <a:spcPct val="150000"/>
              </a:lnSpc>
              <a:spcBef>
                <a:spcPts val="1200"/>
              </a:spcBef>
              <a:buFont typeface="Arial" panose="020B0604020202020204" pitchFamily="34" charset="0"/>
              <a:buNone/>
              <a:defRPr sz="1200" kern="1200">
                <a:solidFill>
                  <a:schemeClr val="bg1"/>
                </a:solidFill>
                <a:latin typeface="+mn-lt"/>
                <a:ea typeface="+mn-ea"/>
                <a:cs typeface="Arial" panose="020B0604020202020204" pitchFamily="34" charset="0"/>
              </a:defRPr>
            </a:lvl4pPr>
            <a:lvl5pPr marL="1828800" indent="0" algn="l" defTabSz="914400" rtl="0" eaLnBrk="1" latinLnBrk="0" hangingPunct="1">
              <a:lnSpc>
                <a:spcPct val="150000"/>
              </a:lnSpc>
              <a:spcBef>
                <a:spcPts val="1200"/>
              </a:spcBef>
              <a:buFont typeface="Arial" panose="020B0604020202020204" pitchFamily="34" charset="0"/>
              <a:buNone/>
              <a:defRPr sz="1200" kern="1200">
                <a:solidFill>
                  <a:schemeClr val="bg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43" name="Title 8">
            <a:extLst>
              <a:ext uri="{FF2B5EF4-FFF2-40B4-BE49-F238E27FC236}">
                <a16:creationId xmlns:a16="http://schemas.microsoft.com/office/drawing/2014/main" id="{35511282-4179-47C2-B966-B1CECA29B229}"/>
              </a:ext>
            </a:extLst>
          </p:cNvPr>
          <p:cNvSpPr txBox="1">
            <a:spLocks/>
          </p:cNvSpPr>
          <p:nvPr/>
        </p:nvSpPr>
        <p:spPr>
          <a:xfrm>
            <a:off x="6949748" y="4583430"/>
            <a:ext cx="2804477" cy="903514"/>
          </a:xfrm>
          <a:prstGeom prst="rect">
            <a:avLst/>
          </a:prstGeom>
        </p:spPr>
        <p:txBody>
          <a:bodyPr vert="horz" lIns="0" tIns="45720" rIns="91440" bIns="45720" rtlCol="0" anchor="t">
            <a:noAutofit/>
          </a:bodyPr>
          <a:lstStyle>
            <a:lvl1pPr algn="l" defTabSz="914400" rtl="0" eaLnBrk="1" latinLnBrk="0" hangingPunct="1">
              <a:lnSpc>
                <a:spcPct val="90000"/>
              </a:lnSpc>
              <a:spcBef>
                <a:spcPct val="0"/>
              </a:spcBef>
              <a:buNone/>
              <a:defRPr lang="en-US" sz="2400" b="0" kern="1200">
                <a:solidFill>
                  <a:schemeClr val="bg1"/>
                </a:solidFill>
                <a:latin typeface="+mj-lt"/>
                <a:ea typeface="+mn-ea"/>
                <a:cs typeface="+mn-cs"/>
              </a:defRPr>
            </a:lvl1pPr>
          </a:lstStyle>
          <a:p>
            <a:pPr algn="ctr"/>
            <a:r>
              <a:rPr lang="en-US" dirty="0"/>
              <a:t>First session of  consultation is </a:t>
            </a:r>
            <a:r>
              <a:rPr lang="en-US" sz="3200" b="1" dirty="0"/>
              <a:t>FREE</a:t>
            </a:r>
            <a:endParaRPr lang="en-US" b="1" dirty="0"/>
          </a:p>
        </p:txBody>
      </p:sp>
      <p:sp>
        <p:nvSpPr>
          <p:cNvPr id="22" name="Text Placeholder 4">
            <a:extLst>
              <a:ext uri="{FF2B5EF4-FFF2-40B4-BE49-F238E27FC236}">
                <a16:creationId xmlns:a16="http://schemas.microsoft.com/office/drawing/2014/main" id="{B0306426-E90B-4E07-B6A7-EDA70B5BFF6B}"/>
              </a:ext>
            </a:extLst>
          </p:cNvPr>
          <p:cNvSpPr>
            <a:spLocks noGrp="1"/>
          </p:cNvSpPr>
          <p:nvPr>
            <p:ph type="body" sz="quarter" idx="14"/>
          </p:nvPr>
        </p:nvSpPr>
        <p:spPr>
          <a:xfrm>
            <a:off x="228600" y="4410389"/>
            <a:ext cx="2804477" cy="3114839"/>
          </a:xfrm>
        </p:spPr>
        <p:txBody>
          <a:bodyPr/>
          <a:lstStyle/>
          <a:p>
            <a:pPr marL="171450" indent="-171450">
              <a:buFont typeface="Arial" panose="020B0604020202020204" pitchFamily="34" charset="0"/>
              <a:buChar char="•"/>
            </a:pPr>
            <a:r>
              <a:rPr lang="en-US" dirty="0"/>
              <a:t>Independent Educational Consultant Association (IECA) </a:t>
            </a:r>
          </a:p>
          <a:p>
            <a:pPr marL="171450" indent="-171450">
              <a:buFont typeface="Arial" panose="020B0604020202020204" pitchFamily="34" charset="0"/>
              <a:buChar char="•"/>
            </a:pPr>
            <a:r>
              <a:rPr lang="en-US" dirty="0"/>
              <a:t>UC Berkley extension program</a:t>
            </a:r>
          </a:p>
          <a:p>
            <a:pPr marL="171450" indent="-171450">
              <a:buFont typeface="Arial" panose="020B0604020202020204" pitchFamily="34" charset="0"/>
              <a:buChar char="•"/>
            </a:pPr>
            <a:r>
              <a:rPr lang="en-US" dirty="0"/>
              <a:t>Director of communication ISACA - Sacramento</a:t>
            </a:r>
          </a:p>
          <a:p>
            <a:pPr marL="171450" indent="-171450">
              <a:buFont typeface="Arial" panose="020B0604020202020204" pitchFamily="34" charset="0"/>
              <a:buChar char="•"/>
            </a:pPr>
            <a:endParaRPr lang="en-US" dirty="0"/>
          </a:p>
        </p:txBody>
      </p:sp>
    </p:spTree>
    <p:extLst>
      <p:ext uri="{BB962C8B-B14F-4D97-AF65-F5344CB8AC3E}">
        <p14:creationId xmlns:p14="http://schemas.microsoft.com/office/powerpoint/2010/main" val="31562713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DC071AA-E1F9-AEE6-580A-A29039C6668D}"/>
              </a:ext>
            </a:extLst>
          </p:cNvPr>
          <p:cNvSpPr txBox="1"/>
          <p:nvPr/>
        </p:nvSpPr>
        <p:spPr>
          <a:xfrm>
            <a:off x="256233" y="401579"/>
            <a:ext cx="5029200" cy="523220"/>
          </a:xfrm>
          <a:prstGeom prst="rect">
            <a:avLst/>
          </a:prstGeom>
          <a:noFill/>
        </p:spPr>
        <p:txBody>
          <a:bodyPr wrap="square">
            <a:spAutoFit/>
          </a:bodyPr>
          <a:lstStyle/>
          <a:p>
            <a:r>
              <a:rPr lang="en-US" sz="2800" dirty="0">
                <a:solidFill>
                  <a:srgbClr val="0033CC"/>
                </a:solidFill>
              </a:rPr>
              <a:t>Testimonials:</a:t>
            </a:r>
          </a:p>
        </p:txBody>
      </p:sp>
      <p:sp>
        <p:nvSpPr>
          <p:cNvPr id="15" name="TextBox 14">
            <a:extLst>
              <a:ext uri="{FF2B5EF4-FFF2-40B4-BE49-F238E27FC236}">
                <a16:creationId xmlns:a16="http://schemas.microsoft.com/office/drawing/2014/main" id="{E5F76325-08C2-5C61-2DB4-4E296E43DFC2}"/>
              </a:ext>
            </a:extLst>
          </p:cNvPr>
          <p:cNvSpPr txBox="1"/>
          <p:nvPr/>
        </p:nvSpPr>
        <p:spPr>
          <a:xfrm>
            <a:off x="80387" y="3491585"/>
            <a:ext cx="4431323" cy="2308324"/>
          </a:xfrm>
          <a:prstGeom prst="rect">
            <a:avLst/>
          </a:prstGeom>
          <a:noFill/>
        </p:spPr>
        <p:txBody>
          <a:bodyPr wrap="square">
            <a:spAutoFit/>
          </a:bodyPr>
          <a:lstStyle/>
          <a:p>
            <a:r>
              <a:rPr lang="en-US" dirty="0">
                <a:solidFill>
                  <a:schemeClr val="bg1"/>
                </a:solidFill>
                <a:latin typeface="Ink Free" panose="03080402000500000000" pitchFamily="66" charset="0"/>
              </a:rPr>
              <a:t>“This process helped me realize what to look for in a college and how to deeply research every aspect of it to make sure which school was the best choice for me. The interview practice also thoroughly prepared me for the questions and mannerisms that would appear in my interview with MIT.” - DB</a:t>
            </a:r>
          </a:p>
        </p:txBody>
      </p:sp>
      <p:sp>
        <p:nvSpPr>
          <p:cNvPr id="17" name="TextBox 16">
            <a:extLst>
              <a:ext uri="{FF2B5EF4-FFF2-40B4-BE49-F238E27FC236}">
                <a16:creationId xmlns:a16="http://schemas.microsoft.com/office/drawing/2014/main" id="{F6F682C6-1CE0-2AF3-0B92-5413418981F9}"/>
              </a:ext>
            </a:extLst>
          </p:cNvPr>
          <p:cNvSpPr txBox="1"/>
          <p:nvPr/>
        </p:nvSpPr>
        <p:spPr>
          <a:xfrm>
            <a:off x="4903594" y="5631883"/>
            <a:ext cx="5054320" cy="1477328"/>
          </a:xfrm>
          <a:prstGeom prst="rect">
            <a:avLst/>
          </a:prstGeom>
          <a:noFill/>
        </p:spPr>
        <p:txBody>
          <a:bodyPr wrap="square">
            <a:spAutoFit/>
          </a:bodyPr>
          <a:lstStyle/>
          <a:p>
            <a:r>
              <a:rPr lang="en-US" dirty="0">
                <a:solidFill>
                  <a:schemeClr val="bg1"/>
                </a:solidFill>
                <a:latin typeface="Ink Free" panose="03080402000500000000" pitchFamily="66" charset="0"/>
              </a:rPr>
              <a:t>“When I joined, I was already going into my senior year of high school. It would be a better experience if others joined earlier. That way the student can get her guidance on choosing the right subjects at the right time. “ - AS</a:t>
            </a:r>
          </a:p>
        </p:txBody>
      </p:sp>
      <p:sp>
        <p:nvSpPr>
          <p:cNvPr id="18" name="TextBox 17">
            <a:extLst>
              <a:ext uri="{FF2B5EF4-FFF2-40B4-BE49-F238E27FC236}">
                <a16:creationId xmlns:a16="http://schemas.microsoft.com/office/drawing/2014/main" id="{9125CF20-A87A-562D-5FE8-58C519DB27F5}"/>
              </a:ext>
            </a:extLst>
          </p:cNvPr>
          <p:cNvSpPr txBox="1"/>
          <p:nvPr/>
        </p:nvSpPr>
        <p:spPr>
          <a:xfrm>
            <a:off x="256233" y="1263354"/>
            <a:ext cx="9545934" cy="1754326"/>
          </a:xfrm>
          <a:prstGeom prst="rect">
            <a:avLst/>
          </a:prstGeom>
          <a:noFill/>
        </p:spPr>
        <p:txBody>
          <a:bodyPr wrap="square">
            <a:spAutoFit/>
          </a:bodyPr>
          <a:lstStyle/>
          <a:p>
            <a:r>
              <a:rPr lang="en-US" sz="1800" dirty="0">
                <a:latin typeface="Ink Free" panose="03080402000500000000" pitchFamily="66" charset="0"/>
              </a:rPr>
              <a:t>“Ms. Kamdar has a great and detailed process to </a:t>
            </a:r>
            <a:r>
              <a:rPr lang="en-US" dirty="0">
                <a:latin typeface="Ink Free" panose="03080402000500000000" pitchFamily="66" charset="0"/>
              </a:rPr>
              <a:t>what colleges are the best for you. I was able to find out my interests through the assessment. Ms. Kamdar helped me assess </a:t>
            </a:r>
            <a:r>
              <a:rPr lang="en-US" sz="1800" dirty="0">
                <a:latin typeface="Ink Free" panose="03080402000500000000" pitchFamily="66" charset="0"/>
              </a:rPr>
              <a:t>your interests, gather data, and pick throughout the process of writing my essays. She was a great help in reviewing and editing my essays. She was always engaged and ready to help me at any time. After I got admitted, she also helped me choose which college was best for me. With her help, I was able to get admitted into UC Riverside. “ - AS</a:t>
            </a:r>
          </a:p>
        </p:txBody>
      </p:sp>
    </p:spTree>
    <p:extLst>
      <p:ext uri="{BB962C8B-B14F-4D97-AF65-F5344CB8AC3E}">
        <p14:creationId xmlns:p14="http://schemas.microsoft.com/office/powerpoint/2010/main" val="1875708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DC071AA-E1F9-AEE6-580A-A29039C6668D}"/>
              </a:ext>
            </a:extLst>
          </p:cNvPr>
          <p:cNvSpPr txBox="1"/>
          <p:nvPr/>
        </p:nvSpPr>
        <p:spPr>
          <a:xfrm>
            <a:off x="256233" y="401579"/>
            <a:ext cx="5029200" cy="523220"/>
          </a:xfrm>
          <a:prstGeom prst="rect">
            <a:avLst/>
          </a:prstGeom>
          <a:noFill/>
        </p:spPr>
        <p:txBody>
          <a:bodyPr wrap="square">
            <a:spAutoFit/>
          </a:bodyPr>
          <a:lstStyle/>
          <a:p>
            <a:r>
              <a:rPr lang="en-US" sz="2800" dirty="0">
                <a:solidFill>
                  <a:srgbClr val="0033CC"/>
                </a:solidFill>
              </a:rPr>
              <a:t>Testimonials </a:t>
            </a:r>
            <a:r>
              <a:rPr lang="en-US" dirty="0">
                <a:solidFill>
                  <a:srgbClr val="0033CC"/>
                </a:solidFill>
              </a:rPr>
              <a:t>continued</a:t>
            </a:r>
            <a:r>
              <a:rPr lang="en-US" sz="2800" dirty="0">
                <a:solidFill>
                  <a:srgbClr val="0033CC"/>
                </a:solidFill>
              </a:rPr>
              <a:t>:</a:t>
            </a:r>
          </a:p>
        </p:txBody>
      </p:sp>
      <p:sp>
        <p:nvSpPr>
          <p:cNvPr id="15" name="TextBox 14">
            <a:extLst>
              <a:ext uri="{FF2B5EF4-FFF2-40B4-BE49-F238E27FC236}">
                <a16:creationId xmlns:a16="http://schemas.microsoft.com/office/drawing/2014/main" id="{E5F76325-08C2-5C61-2DB4-4E296E43DFC2}"/>
              </a:ext>
            </a:extLst>
          </p:cNvPr>
          <p:cNvSpPr txBox="1"/>
          <p:nvPr/>
        </p:nvSpPr>
        <p:spPr>
          <a:xfrm>
            <a:off x="80387" y="3491585"/>
            <a:ext cx="4431323" cy="2308324"/>
          </a:xfrm>
          <a:prstGeom prst="rect">
            <a:avLst/>
          </a:prstGeom>
          <a:noFill/>
        </p:spPr>
        <p:txBody>
          <a:bodyPr wrap="square">
            <a:spAutoFit/>
          </a:bodyPr>
          <a:lstStyle/>
          <a:p>
            <a:r>
              <a:rPr lang="en-US" dirty="0">
                <a:solidFill>
                  <a:schemeClr val="bg1"/>
                </a:solidFill>
                <a:latin typeface="Ink Free" panose="03080402000500000000" pitchFamily="66" charset="0"/>
              </a:rPr>
              <a:t>“This process helped me realize what to look for in a college and how to deeply research every aspect of it to make sure which school was the best choice for me. The interview practice also thoroughly prepared me for the questions and mannerisms that would appear in my interview with MIT.” - DB</a:t>
            </a:r>
          </a:p>
        </p:txBody>
      </p:sp>
      <p:sp>
        <p:nvSpPr>
          <p:cNvPr id="17" name="TextBox 16">
            <a:extLst>
              <a:ext uri="{FF2B5EF4-FFF2-40B4-BE49-F238E27FC236}">
                <a16:creationId xmlns:a16="http://schemas.microsoft.com/office/drawing/2014/main" id="{F6F682C6-1CE0-2AF3-0B92-5413418981F9}"/>
              </a:ext>
            </a:extLst>
          </p:cNvPr>
          <p:cNvSpPr txBox="1"/>
          <p:nvPr/>
        </p:nvSpPr>
        <p:spPr>
          <a:xfrm>
            <a:off x="4903594" y="5631883"/>
            <a:ext cx="5054320" cy="1477328"/>
          </a:xfrm>
          <a:prstGeom prst="rect">
            <a:avLst/>
          </a:prstGeom>
          <a:noFill/>
        </p:spPr>
        <p:txBody>
          <a:bodyPr wrap="square">
            <a:spAutoFit/>
          </a:bodyPr>
          <a:lstStyle/>
          <a:p>
            <a:r>
              <a:rPr lang="en-US" dirty="0">
                <a:solidFill>
                  <a:schemeClr val="bg1"/>
                </a:solidFill>
                <a:latin typeface="Ink Free" panose="03080402000500000000" pitchFamily="66" charset="0"/>
              </a:rPr>
              <a:t>“When I joined, I was already going into my senior year of high school. It would be a better experience if others joined earlier. That way the student can get her guidance on choosing the right subjects at the right time. “ - AS</a:t>
            </a:r>
          </a:p>
        </p:txBody>
      </p:sp>
      <p:sp>
        <p:nvSpPr>
          <p:cNvPr id="18" name="TextBox 17">
            <a:extLst>
              <a:ext uri="{FF2B5EF4-FFF2-40B4-BE49-F238E27FC236}">
                <a16:creationId xmlns:a16="http://schemas.microsoft.com/office/drawing/2014/main" id="{9125CF20-A87A-562D-5FE8-58C519DB27F5}"/>
              </a:ext>
            </a:extLst>
          </p:cNvPr>
          <p:cNvSpPr txBox="1"/>
          <p:nvPr/>
        </p:nvSpPr>
        <p:spPr>
          <a:xfrm>
            <a:off x="256233" y="1263354"/>
            <a:ext cx="9545934" cy="1754326"/>
          </a:xfrm>
          <a:prstGeom prst="rect">
            <a:avLst/>
          </a:prstGeom>
          <a:noFill/>
        </p:spPr>
        <p:txBody>
          <a:bodyPr wrap="square">
            <a:spAutoFit/>
          </a:bodyPr>
          <a:lstStyle/>
          <a:p>
            <a:r>
              <a:rPr lang="en-US" sz="1800" dirty="0">
                <a:latin typeface="Ink Free" panose="03080402000500000000" pitchFamily="66" charset="0"/>
              </a:rPr>
              <a:t>“Ms. Kamdar has a great and detailed process to </a:t>
            </a:r>
            <a:r>
              <a:rPr lang="en-US" dirty="0">
                <a:latin typeface="Ink Free" panose="03080402000500000000" pitchFamily="66" charset="0"/>
              </a:rPr>
              <a:t>what colleges are the best for you. I was able to find out my interests through the assessment. Ms. Kamdar helped me assess </a:t>
            </a:r>
            <a:r>
              <a:rPr lang="en-US" sz="1800" dirty="0">
                <a:latin typeface="Ink Free" panose="03080402000500000000" pitchFamily="66" charset="0"/>
              </a:rPr>
              <a:t>your interests, gather data, and pick throughout the process of writing my essays. She was a great help in reviewing and editing my essays. She was always engaged and ready to help me at any time. After I got admitted, she also helped me choose which college was best for me. With her help, I was able to get admitted into UC Riverside. “ - AS</a:t>
            </a:r>
          </a:p>
        </p:txBody>
      </p:sp>
    </p:spTree>
    <p:extLst>
      <p:ext uri="{BB962C8B-B14F-4D97-AF65-F5344CB8AC3E}">
        <p14:creationId xmlns:p14="http://schemas.microsoft.com/office/powerpoint/2010/main" val="16366659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DC071AA-E1F9-AEE6-580A-A29039C6668D}"/>
              </a:ext>
            </a:extLst>
          </p:cNvPr>
          <p:cNvSpPr txBox="1"/>
          <p:nvPr/>
        </p:nvSpPr>
        <p:spPr>
          <a:xfrm>
            <a:off x="90435" y="280296"/>
            <a:ext cx="6461090" cy="523220"/>
          </a:xfrm>
          <a:prstGeom prst="rect">
            <a:avLst/>
          </a:prstGeom>
          <a:noFill/>
        </p:spPr>
        <p:txBody>
          <a:bodyPr wrap="square">
            <a:spAutoFit/>
          </a:bodyPr>
          <a:lstStyle/>
          <a:p>
            <a:r>
              <a:rPr lang="en-US" sz="2800" dirty="0">
                <a:solidFill>
                  <a:srgbClr val="0033CC"/>
                </a:solidFill>
              </a:rPr>
              <a:t>Colleges students are admitted to:</a:t>
            </a:r>
          </a:p>
        </p:txBody>
      </p:sp>
      <p:sp>
        <p:nvSpPr>
          <p:cNvPr id="18" name="TextBox 17">
            <a:extLst>
              <a:ext uri="{FF2B5EF4-FFF2-40B4-BE49-F238E27FC236}">
                <a16:creationId xmlns:a16="http://schemas.microsoft.com/office/drawing/2014/main" id="{9125CF20-A87A-562D-5FE8-58C519DB27F5}"/>
              </a:ext>
            </a:extLst>
          </p:cNvPr>
          <p:cNvSpPr txBox="1"/>
          <p:nvPr/>
        </p:nvSpPr>
        <p:spPr>
          <a:xfrm>
            <a:off x="364253" y="3886200"/>
            <a:ext cx="4024365" cy="3416320"/>
          </a:xfrm>
          <a:prstGeom prst="rect">
            <a:avLst/>
          </a:prstGeom>
          <a:noFill/>
        </p:spPr>
        <p:txBody>
          <a:bodyPr wrap="square">
            <a:spAutoFit/>
          </a:bodyPr>
          <a:lstStyle/>
          <a:p>
            <a:r>
              <a:rPr lang="en-US" b="1" dirty="0">
                <a:solidFill>
                  <a:schemeClr val="bg1"/>
                </a:solidFill>
              </a:rPr>
              <a:t>Engineering:</a:t>
            </a:r>
          </a:p>
          <a:p>
            <a:endParaRPr lang="en-US" dirty="0">
              <a:solidFill>
                <a:schemeClr val="bg1"/>
              </a:solidFill>
            </a:endParaRPr>
          </a:p>
          <a:p>
            <a:r>
              <a:rPr lang="en-US" dirty="0">
                <a:solidFill>
                  <a:schemeClr val="bg1"/>
                </a:solidFill>
              </a:rPr>
              <a:t>University of Michigan Ann-Arbor</a:t>
            </a:r>
          </a:p>
          <a:p>
            <a:r>
              <a:rPr lang="en-US" dirty="0">
                <a:solidFill>
                  <a:schemeClr val="bg1"/>
                </a:solidFill>
              </a:rPr>
              <a:t>Purdue University</a:t>
            </a:r>
          </a:p>
          <a:p>
            <a:r>
              <a:rPr lang="en-US" dirty="0">
                <a:solidFill>
                  <a:schemeClr val="bg1"/>
                </a:solidFill>
              </a:rPr>
              <a:t>University of Illinois Urbana-Champaign</a:t>
            </a:r>
          </a:p>
          <a:p>
            <a:r>
              <a:rPr lang="en-US" dirty="0">
                <a:solidFill>
                  <a:schemeClr val="bg1"/>
                </a:solidFill>
              </a:rPr>
              <a:t>The Ohio State University</a:t>
            </a:r>
          </a:p>
          <a:p>
            <a:r>
              <a:rPr lang="en-US" dirty="0">
                <a:solidFill>
                  <a:schemeClr val="bg1"/>
                </a:solidFill>
              </a:rPr>
              <a:t>Illinois Institute of Technology</a:t>
            </a:r>
          </a:p>
          <a:p>
            <a:r>
              <a:rPr lang="en-US" dirty="0">
                <a:solidFill>
                  <a:schemeClr val="bg1"/>
                </a:solidFill>
              </a:rPr>
              <a:t>Iowa State University</a:t>
            </a:r>
          </a:p>
          <a:p>
            <a:r>
              <a:rPr lang="en-US" dirty="0">
                <a:solidFill>
                  <a:schemeClr val="bg1"/>
                </a:solidFill>
              </a:rPr>
              <a:t>Milwaukee School of Engineering</a:t>
            </a:r>
          </a:p>
          <a:p>
            <a:r>
              <a:rPr lang="en-US" dirty="0">
                <a:solidFill>
                  <a:schemeClr val="bg1"/>
                </a:solidFill>
              </a:rPr>
              <a:t>UIUC </a:t>
            </a:r>
          </a:p>
          <a:p>
            <a:r>
              <a:rPr lang="en-US" dirty="0">
                <a:solidFill>
                  <a:schemeClr val="bg1"/>
                </a:solidFill>
              </a:rPr>
              <a:t>DePaul </a:t>
            </a:r>
          </a:p>
          <a:p>
            <a:r>
              <a:rPr lang="en-US" dirty="0">
                <a:solidFill>
                  <a:schemeClr val="bg1"/>
                </a:solidFill>
              </a:rPr>
              <a:t>Indiana University</a:t>
            </a:r>
            <a:endParaRPr lang="en-US" sz="1800" dirty="0">
              <a:solidFill>
                <a:schemeClr val="bg1"/>
              </a:solidFill>
              <a:latin typeface="Ink Free" panose="03080402000500000000" pitchFamily="66" charset="0"/>
            </a:endParaRPr>
          </a:p>
        </p:txBody>
      </p:sp>
      <p:sp>
        <p:nvSpPr>
          <p:cNvPr id="7" name="TextBox 6">
            <a:extLst>
              <a:ext uri="{FF2B5EF4-FFF2-40B4-BE49-F238E27FC236}">
                <a16:creationId xmlns:a16="http://schemas.microsoft.com/office/drawing/2014/main" id="{292C2153-A7AD-0625-EFD1-2A1708571659}"/>
              </a:ext>
            </a:extLst>
          </p:cNvPr>
          <p:cNvSpPr txBox="1"/>
          <p:nvPr/>
        </p:nvSpPr>
        <p:spPr>
          <a:xfrm>
            <a:off x="6300316" y="654546"/>
            <a:ext cx="3386295" cy="2308324"/>
          </a:xfrm>
          <a:prstGeom prst="rect">
            <a:avLst/>
          </a:prstGeom>
          <a:noFill/>
        </p:spPr>
        <p:txBody>
          <a:bodyPr wrap="square">
            <a:spAutoFit/>
          </a:bodyPr>
          <a:lstStyle/>
          <a:p>
            <a:r>
              <a:rPr lang="en-US" b="1" dirty="0"/>
              <a:t>Pre-med:</a:t>
            </a:r>
          </a:p>
          <a:p>
            <a:r>
              <a:rPr lang="en-US" dirty="0"/>
              <a:t>UC Riverside</a:t>
            </a:r>
          </a:p>
          <a:p>
            <a:r>
              <a:rPr lang="en-US" dirty="0"/>
              <a:t>UC Merced </a:t>
            </a:r>
          </a:p>
          <a:p>
            <a:r>
              <a:rPr lang="en-US" dirty="0"/>
              <a:t>San Jose State University </a:t>
            </a:r>
          </a:p>
          <a:p>
            <a:r>
              <a:rPr lang="en-US" dirty="0"/>
              <a:t>University of San Francisco</a:t>
            </a:r>
          </a:p>
          <a:p>
            <a:r>
              <a:rPr lang="en-US" dirty="0"/>
              <a:t>CSU Long Beach</a:t>
            </a:r>
          </a:p>
          <a:p>
            <a:r>
              <a:rPr lang="en-US" dirty="0"/>
              <a:t>University of the Pacific</a:t>
            </a:r>
          </a:p>
          <a:p>
            <a:r>
              <a:rPr lang="en-US" dirty="0"/>
              <a:t>San Francisco State</a:t>
            </a:r>
          </a:p>
        </p:txBody>
      </p:sp>
      <p:sp>
        <p:nvSpPr>
          <p:cNvPr id="9" name="TextBox 8">
            <a:extLst>
              <a:ext uri="{FF2B5EF4-FFF2-40B4-BE49-F238E27FC236}">
                <a16:creationId xmlns:a16="http://schemas.microsoft.com/office/drawing/2014/main" id="{EF4BAB78-76F5-4A2A-9C45-EA9F818B268E}"/>
              </a:ext>
            </a:extLst>
          </p:cNvPr>
          <p:cNvSpPr txBox="1"/>
          <p:nvPr/>
        </p:nvSpPr>
        <p:spPr>
          <a:xfrm>
            <a:off x="190696" y="931545"/>
            <a:ext cx="5044273" cy="2308324"/>
          </a:xfrm>
          <a:prstGeom prst="rect">
            <a:avLst/>
          </a:prstGeom>
          <a:noFill/>
        </p:spPr>
        <p:txBody>
          <a:bodyPr wrap="square">
            <a:spAutoFit/>
          </a:bodyPr>
          <a:lstStyle/>
          <a:p>
            <a:r>
              <a:rPr lang="en-US" b="1" dirty="0"/>
              <a:t>Business:</a:t>
            </a:r>
          </a:p>
          <a:p>
            <a:r>
              <a:rPr lang="en-US" dirty="0"/>
              <a:t>University of Illinois Urbana-Champaign, </a:t>
            </a:r>
            <a:r>
              <a:rPr lang="en-US" dirty="0" err="1"/>
              <a:t>Giess</a:t>
            </a:r>
            <a:endParaRPr lang="en-US" dirty="0"/>
          </a:p>
          <a:p>
            <a:r>
              <a:rPr lang="en-US" dirty="0"/>
              <a:t>University of Indiana, Kelley</a:t>
            </a:r>
          </a:p>
          <a:p>
            <a:r>
              <a:rPr lang="en-US" dirty="0"/>
              <a:t>University of Wisconsin, Madison (direct business)</a:t>
            </a:r>
          </a:p>
          <a:p>
            <a:r>
              <a:rPr lang="en-US" dirty="0"/>
              <a:t>DePaul (with Presidential scholarship)</a:t>
            </a:r>
          </a:p>
          <a:p>
            <a:r>
              <a:rPr lang="en-US" dirty="0"/>
              <a:t>Loyola (with 92K scholarship)</a:t>
            </a:r>
          </a:p>
          <a:p>
            <a:r>
              <a:rPr lang="en-US" dirty="0"/>
              <a:t>Marquette (with 98k scholarship)</a:t>
            </a:r>
          </a:p>
          <a:p>
            <a:r>
              <a:rPr lang="en-US" dirty="0"/>
              <a:t>Michigan State University (40K scholarship)</a:t>
            </a:r>
          </a:p>
        </p:txBody>
      </p:sp>
    </p:spTree>
    <p:extLst>
      <p:ext uri="{BB962C8B-B14F-4D97-AF65-F5344CB8AC3E}">
        <p14:creationId xmlns:p14="http://schemas.microsoft.com/office/powerpoint/2010/main" val="37871967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Content Placeholder 38">
            <a:extLst>
              <a:ext uri="{FF2B5EF4-FFF2-40B4-BE49-F238E27FC236}">
                <a16:creationId xmlns:a16="http://schemas.microsoft.com/office/drawing/2014/main" id="{28E4C3E5-39D0-4E73-92D1-37B7D32F08A7}"/>
              </a:ext>
            </a:extLst>
          </p:cNvPr>
          <p:cNvSpPr>
            <a:spLocks noGrp="1"/>
          </p:cNvSpPr>
          <p:nvPr>
            <p:ph sz="quarter" idx="11"/>
          </p:nvPr>
        </p:nvSpPr>
        <p:spPr>
          <a:xfrm>
            <a:off x="228600" y="5768001"/>
            <a:ext cx="2893612" cy="404672"/>
          </a:xfrm>
        </p:spPr>
        <p:txBody>
          <a:bodyPr/>
          <a:lstStyle/>
          <a:p>
            <a:r>
              <a:rPr lang="en-US" dirty="0"/>
              <a:t>Contact Us</a:t>
            </a:r>
          </a:p>
        </p:txBody>
      </p:sp>
      <p:sp>
        <p:nvSpPr>
          <p:cNvPr id="40" name="Text Placeholder 39">
            <a:extLst>
              <a:ext uri="{FF2B5EF4-FFF2-40B4-BE49-F238E27FC236}">
                <a16:creationId xmlns:a16="http://schemas.microsoft.com/office/drawing/2014/main" id="{5047EA2A-40A4-486B-B8C9-03B7FB007759}"/>
              </a:ext>
            </a:extLst>
          </p:cNvPr>
          <p:cNvSpPr>
            <a:spLocks noGrp="1"/>
          </p:cNvSpPr>
          <p:nvPr>
            <p:ph type="body" sz="quarter" idx="12"/>
          </p:nvPr>
        </p:nvSpPr>
        <p:spPr>
          <a:xfrm>
            <a:off x="228600" y="6280066"/>
            <a:ext cx="2893612" cy="831544"/>
          </a:xfrm>
        </p:spPr>
        <p:txBody>
          <a:bodyPr>
            <a:normAutofit/>
          </a:bodyPr>
          <a:lstStyle/>
          <a:p>
            <a:r>
              <a:rPr lang="en-US" sz="1400" dirty="0"/>
              <a:t>630-215-8192</a:t>
            </a:r>
          </a:p>
          <a:p>
            <a:r>
              <a:rPr lang="en-US" sz="1400" dirty="0"/>
              <a:t>ykkamdar@gmail.com</a:t>
            </a:r>
          </a:p>
        </p:txBody>
      </p:sp>
      <p:pic>
        <p:nvPicPr>
          <p:cNvPr id="16" name="Picture Placeholder 15">
            <a:extLst>
              <a:ext uri="{FF2B5EF4-FFF2-40B4-BE49-F238E27FC236}">
                <a16:creationId xmlns:a16="http://schemas.microsoft.com/office/drawing/2014/main" id="{496F52FF-D8BB-4E8D-A318-EC86C7950C83}"/>
              </a:ext>
            </a:extLst>
          </p:cNvPr>
          <p:cNvPicPr>
            <a:picLocks noGrp="1" noChangeAspect="1"/>
          </p:cNvPicPr>
          <p:nvPr>
            <p:ph type="pic" sz="quarter" idx="15"/>
          </p:nvPr>
        </p:nvPicPr>
        <p:blipFill>
          <a:blip r:embed="rId2"/>
          <a:srcRect t="27999" b="27999"/>
          <a:stretch>
            <a:fillRect/>
          </a:stretch>
        </p:blipFill>
        <p:spPr/>
      </p:pic>
      <p:pic>
        <p:nvPicPr>
          <p:cNvPr id="9" name="Picture Placeholder 16">
            <a:extLst>
              <a:ext uri="{FF2B5EF4-FFF2-40B4-BE49-F238E27FC236}">
                <a16:creationId xmlns:a16="http://schemas.microsoft.com/office/drawing/2014/main" id="{4F159DCA-0970-4E97-8E80-92DEABE6E97E}"/>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t="90" b="90"/>
          <a:stretch>
            <a:fillRect/>
          </a:stretch>
        </p:blipFill>
        <p:spPr>
          <a:xfrm>
            <a:off x="2943686" y="4825184"/>
            <a:ext cx="881063" cy="879475"/>
          </a:xfrm>
          <a:prstGeom prst="rect">
            <a:avLst/>
          </a:prstGeom>
        </p:spPr>
      </p:pic>
      <p:sp>
        <p:nvSpPr>
          <p:cNvPr id="10" name="Title 1">
            <a:extLst>
              <a:ext uri="{FF2B5EF4-FFF2-40B4-BE49-F238E27FC236}">
                <a16:creationId xmlns:a16="http://schemas.microsoft.com/office/drawing/2014/main" id="{F7575044-8FFA-4B8D-ABCC-EF0303EECE79}"/>
              </a:ext>
            </a:extLst>
          </p:cNvPr>
          <p:cNvSpPr>
            <a:spLocks noGrp="1"/>
          </p:cNvSpPr>
          <p:nvPr>
            <p:ph type="ctrTitle"/>
          </p:nvPr>
        </p:nvSpPr>
        <p:spPr>
          <a:xfrm>
            <a:off x="3293706" y="4638993"/>
            <a:ext cx="6268909" cy="1251856"/>
          </a:xfrm>
        </p:spPr>
        <p:txBody>
          <a:bodyPr/>
          <a:lstStyle/>
          <a:p>
            <a:r>
              <a:rPr lang="en-US" dirty="0"/>
              <a:t>YKK Consulting</a:t>
            </a:r>
          </a:p>
        </p:txBody>
      </p:sp>
    </p:spTree>
    <p:extLst>
      <p:ext uri="{BB962C8B-B14F-4D97-AF65-F5344CB8AC3E}">
        <p14:creationId xmlns:p14="http://schemas.microsoft.com/office/powerpoint/2010/main" val="2298512001"/>
      </p:ext>
    </p:extLst>
  </p:cSld>
  <p:clrMapOvr>
    <a:masterClrMapping/>
  </p:clrMapOvr>
</p:sld>
</file>

<file path=ppt/theme/theme1.xml><?xml version="1.0" encoding="utf-8"?>
<a:theme xmlns:a="http://schemas.openxmlformats.org/drawingml/2006/main" name="2_Custom Design">
  <a:themeElements>
    <a:clrScheme name="Custom 5">
      <a:dk1>
        <a:srgbClr val="000000"/>
      </a:dk1>
      <a:lt1>
        <a:sysClr val="window" lastClr="FFFFFF"/>
      </a:lt1>
      <a:dk2>
        <a:srgbClr val="17406D"/>
      </a:dk2>
      <a:lt2>
        <a:srgbClr val="DBEFF9"/>
      </a:lt2>
      <a:accent1>
        <a:srgbClr val="82B1E4"/>
      </a:accent1>
      <a:accent2>
        <a:srgbClr val="17406D"/>
      </a:accent2>
      <a:accent3>
        <a:srgbClr val="FFFFFF"/>
      </a:accent3>
      <a:accent4>
        <a:srgbClr val="FFFFFF"/>
      </a:accent4>
      <a:accent5>
        <a:srgbClr val="FFFFFF"/>
      </a:accent5>
      <a:accent6>
        <a:srgbClr val="FFFFFF"/>
      </a:accent6>
      <a:hlink>
        <a:srgbClr val="17406D"/>
      </a:hlink>
      <a:folHlink>
        <a:srgbClr val="82B1E4"/>
      </a:folHlink>
    </a:clrScheme>
    <a:fontScheme name="Custom 6">
      <a:majorFont>
        <a:latin typeface="Century Gothic"/>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M34074874_Yellow accent brochure_LH_v1.pptx" id="{68254080-4E1C-4D18-A067-A1C16B6B5ECA}" vid="{D314FDB1-E43B-4503-84C2-1A5BD655BB4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87" row="9">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72626E1F-ED93-4A4E-AF1C-1617B798BE36}">
  <we:reference id="wa104178141" version="4.3.3.0" store="en-US" storeType="OMEX"/>
  <we:alternateReferences>
    <we:reference id="wa104178141" version="4.3.3.0" store="WA104178141"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4F787BF6-391C-4910-B593-E3115BAA86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1DE4012-7B1D-496A-90E8-E53D7807CC38}">
  <ds:schemaRefs>
    <ds:schemaRef ds:uri="http://schemas.microsoft.com/sharepoint/v3/contenttype/forms"/>
  </ds:schemaRefs>
</ds:datastoreItem>
</file>

<file path=customXml/itemProps3.xml><?xml version="1.0" encoding="utf-8"?>
<ds:datastoreItem xmlns:ds="http://schemas.openxmlformats.org/officeDocument/2006/customXml" ds:itemID="{34FE838D-EB9B-4153-A16F-B1A78EB5AC02}">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Tech brochure</Template>
  <TotalTime>5017</TotalTime>
  <Words>930</Words>
  <Application>Microsoft Office PowerPoint</Application>
  <PresentationFormat>Custom</PresentationFormat>
  <Paragraphs>117</Paragraphs>
  <Slides>9</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Century Gothic</vt:lpstr>
      <vt:lpstr>Gill Sans MT</vt:lpstr>
      <vt:lpstr>Ink Free</vt:lpstr>
      <vt:lpstr>Wingdings</vt:lpstr>
      <vt:lpstr>2_Custom Design</vt:lpstr>
      <vt:lpstr>YKK Consulting</vt:lpstr>
      <vt:lpstr>Our Services </vt:lpstr>
      <vt:lpstr>Service Packages</vt:lpstr>
      <vt:lpstr>Service Packages</vt:lpstr>
      <vt:lpstr>Affiliations</vt:lpstr>
      <vt:lpstr>PowerPoint Presentation</vt:lpstr>
      <vt:lpstr>PowerPoint Presentation</vt:lpstr>
      <vt:lpstr>PowerPoint Presentation</vt:lpstr>
      <vt:lpstr>YKK Consulting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Pathways Consulting</dc:title>
  <dc:creator>Yashwini Kamdar</dc:creator>
  <cp:lastModifiedBy>Yashwini Kamdar</cp:lastModifiedBy>
  <cp:revision>13</cp:revision>
  <dcterms:created xsi:type="dcterms:W3CDTF">2021-09-25T11:44:39Z</dcterms:created>
  <dcterms:modified xsi:type="dcterms:W3CDTF">2022-12-30T04:16:22Z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