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24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B24AC"/>
    <a:srgbClr val="9A3300"/>
    <a:srgbClr val="A43700"/>
    <a:srgbClr val="FF6600"/>
    <a:srgbClr val="FFFF99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4150"/>
    <p:restoredTop sz="94609"/>
  </p:normalViewPr>
  <p:slideViewPr>
    <p:cSldViewPr snapToGrid="0">
      <p:cViewPr varScale="1">
        <p:scale>
          <a:sx n="53" d="100"/>
          <a:sy n="53" d="100"/>
        </p:scale>
        <p:origin x="2170" y="77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4CEDC-A3D8-FC44-AD6A-407163753B58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EE238-82E9-9147-91B4-C56DD3FF6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72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4CEDC-A3D8-FC44-AD6A-407163753B58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EE238-82E9-9147-91B4-C56DD3FF6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253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4CEDC-A3D8-FC44-AD6A-407163753B58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EE238-82E9-9147-91B4-C56DD3FF6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148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4CEDC-A3D8-FC44-AD6A-407163753B58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EE238-82E9-9147-91B4-C56DD3FF6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203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4CEDC-A3D8-FC44-AD6A-407163753B58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EE238-82E9-9147-91B4-C56DD3FF6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662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4CEDC-A3D8-FC44-AD6A-407163753B58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EE238-82E9-9147-91B4-C56DD3FF6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254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4CEDC-A3D8-FC44-AD6A-407163753B58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EE238-82E9-9147-91B4-C56DD3FF6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693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4CEDC-A3D8-FC44-AD6A-407163753B58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EE238-82E9-9147-91B4-C56DD3FF6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217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4CEDC-A3D8-FC44-AD6A-407163753B58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EE238-82E9-9147-91B4-C56DD3FF6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262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4CEDC-A3D8-FC44-AD6A-407163753B58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EE238-82E9-9147-91B4-C56DD3FF6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339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4CEDC-A3D8-FC44-AD6A-407163753B58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EE238-82E9-9147-91B4-C56DD3FF6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921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34CEDC-A3D8-FC44-AD6A-407163753B58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BEE238-82E9-9147-91B4-C56DD3FF6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3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CA14F39-ED85-47DB-AB01-499D9AFAEF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5725754"/>
              </p:ext>
            </p:extLst>
          </p:nvPr>
        </p:nvGraphicFramePr>
        <p:xfrm>
          <a:off x="490581" y="723540"/>
          <a:ext cx="6846392" cy="8961117"/>
        </p:xfrm>
        <a:graphic>
          <a:graphicData uri="http://schemas.openxmlformats.org/drawingml/2006/table">
            <a:tbl>
              <a:tblPr firstRow="1" firstCol="1" bandRow="1"/>
              <a:tblGrid>
                <a:gridCol w="978056">
                  <a:extLst>
                    <a:ext uri="{9D8B030D-6E8A-4147-A177-3AD203B41FA5}">
                      <a16:colId xmlns:a16="http://schemas.microsoft.com/office/drawing/2014/main" val="1800031959"/>
                    </a:ext>
                  </a:extLst>
                </a:gridCol>
                <a:gridCol w="978056">
                  <a:extLst>
                    <a:ext uri="{9D8B030D-6E8A-4147-A177-3AD203B41FA5}">
                      <a16:colId xmlns:a16="http://schemas.microsoft.com/office/drawing/2014/main" val="1622815569"/>
                    </a:ext>
                  </a:extLst>
                </a:gridCol>
                <a:gridCol w="978056">
                  <a:extLst>
                    <a:ext uri="{9D8B030D-6E8A-4147-A177-3AD203B41FA5}">
                      <a16:colId xmlns:a16="http://schemas.microsoft.com/office/drawing/2014/main" val="989230635"/>
                    </a:ext>
                  </a:extLst>
                </a:gridCol>
                <a:gridCol w="978056">
                  <a:extLst>
                    <a:ext uri="{9D8B030D-6E8A-4147-A177-3AD203B41FA5}">
                      <a16:colId xmlns:a16="http://schemas.microsoft.com/office/drawing/2014/main" val="1250482271"/>
                    </a:ext>
                  </a:extLst>
                </a:gridCol>
                <a:gridCol w="978056">
                  <a:extLst>
                    <a:ext uri="{9D8B030D-6E8A-4147-A177-3AD203B41FA5}">
                      <a16:colId xmlns:a16="http://schemas.microsoft.com/office/drawing/2014/main" val="3133371123"/>
                    </a:ext>
                  </a:extLst>
                </a:gridCol>
                <a:gridCol w="978056">
                  <a:extLst>
                    <a:ext uri="{9D8B030D-6E8A-4147-A177-3AD203B41FA5}">
                      <a16:colId xmlns:a16="http://schemas.microsoft.com/office/drawing/2014/main" val="299528626"/>
                    </a:ext>
                  </a:extLst>
                </a:gridCol>
                <a:gridCol w="978056">
                  <a:extLst>
                    <a:ext uri="{9D8B030D-6E8A-4147-A177-3AD203B41FA5}">
                      <a16:colId xmlns:a16="http://schemas.microsoft.com/office/drawing/2014/main" val="3105056061"/>
                    </a:ext>
                  </a:extLst>
                </a:gridCol>
              </a:tblGrid>
              <a:tr h="81464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WHITE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9671708"/>
                  </a:ext>
                </a:extLst>
              </a:tr>
              <a:tr h="81464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BLACK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7057777"/>
                  </a:ext>
                </a:extLst>
              </a:tr>
              <a:tr h="81464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GRAY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8264113"/>
                  </a:ext>
                </a:extLst>
              </a:tr>
              <a:tr h="81464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741433"/>
                  </a:ext>
                </a:extLst>
              </a:tr>
              <a:tr h="81464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PINK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0945093"/>
                  </a:ext>
                </a:extLst>
              </a:tr>
              <a:tr h="81464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YELLOW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1162003"/>
                  </a:ext>
                </a:extLst>
              </a:tr>
              <a:tr h="81464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BLUE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1287357"/>
                  </a:ext>
                </a:extLst>
              </a:tr>
              <a:tr h="81464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ORANGE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1621627"/>
                  </a:ext>
                </a:extLst>
              </a:tr>
              <a:tr h="81464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PURPLE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B24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5414144"/>
                  </a:ext>
                </a:extLst>
              </a:tr>
              <a:tr h="81464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GREEN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892710"/>
                  </a:ext>
                </a:extLst>
              </a:tr>
              <a:tr h="81464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BROWN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5290614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C6AECA1A-99A9-9B28-49A4-145B09FE3FF6}"/>
              </a:ext>
            </a:extLst>
          </p:cNvPr>
          <p:cNvSpPr txBox="1"/>
          <p:nvPr/>
        </p:nvSpPr>
        <p:spPr>
          <a:xfrm>
            <a:off x="2346389" y="276049"/>
            <a:ext cx="30968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Button Color Worksheet</a:t>
            </a:r>
          </a:p>
        </p:txBody>
      </p:sp>
    </p:spTree>
    <p:extLst>
      <p:ext uri="{BB962C8B-B14F-4D97-AF65-F5344CB8AC3E}">
        <p14:creationId xmlns:p14="http://schemas.microsoft.com/office/powerpoint/2010/main" val="11467073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58</TotalTime>
  <Words>90</Words>
  <Application>Microsoft Office PowerPoint</Application>
  <PresentationFormat>Custom</PresentationFormat>
  <Paragraphs>79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Merry Jo Thoele</dc:creator>
  <cp:lastModifiedBy>Merry Jo Thoele</cp:lastModifiedBy>
  <cp:revision>3</cp:revision>
  <dcterms:created xsi:type="dcterms:W3CDTF">2023-11-16T20:33:13Z</dcterms:created>
  <dcterms:modified xsi:type="dcterms:W3CDTF">2023-11-24T19:03:26Z</dcterms:modified>
</cp:coreProperties>
</file>