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5545"/>
  </p:normalViewPr>
  <p:slideViewPr>
    <p:cSldViewPr snapToGrid="0" snapToObjects="1">
      <p:cViewPr varScale="1">
        <p:scale>
          <a:sx n="99" d="100"/>
          <a:sy n="99" d="100"/>
        </p:scale>
        <p:origin x="8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014B-9BBD-DC4B-A0CF-79DC28CBABE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6A100-9FEA-234C-AC48-7F94E8E00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4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6A100-9FEA-234C-AC48-7F94E8E006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76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36C1-0823-E24E-9C72-667EA43E4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75ED73-A526-004D-86B3-BD34A65C5C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34A7A-A0E8-8F4A-9DA9-A017D108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B3332-36F8-E647-9FE9-888B7EC31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B3584F-8C77-7347-BE08-F3B8A97E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6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C0C2-A7AD-9B43-8C10-36884227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ED471-4562-D949-AA3F-2A4CF76DF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487C5-D117-8D42-8DF4-3593E174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C1F7C-57B7-E240-9962-AAC73F71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C88CD-8B61-DD42-9481-8844FD5DE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4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7973F0-5B3D-5E44-9F1C-EFBBC16E78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2A07E-6A80-BA42-9F93-BB8A73FD5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ACEBCC-4E9E-B143-9622-E2BBB127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98D1-87BF-F047-99B0-788DD7665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6B682-C280-B64B-BDE8-8745B2A1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23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6F1FE-486A-9048-A887-8C1772543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6B4F-2E21-3849-AEC3-DFD0F8D3A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FE19C-6E82-824E-9839-ABBE6F226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F51D-32FE-B847-A21E-2ECFB8BF7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E882F-93F3-D347-BD9F-CBC1FA63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0B63-E3EA-9646-96D6-31F517CE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89A2F-ACA5-5F41-8B66-3AD62EC0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74841-1CB7-4A4C-B6BE-94B7C66A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6A3C1-8C22-F04E-9092-AB3C49A5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4E02A-9CC4-924B-BB25-BA0775F6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3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335C-F8D0-2A48-BAB9-E45BAD82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18FAA-7A43-CC49-B2FF-CBB8A5F8F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4B87E-D0EC-A24A-BFFC-CB1FED48A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DE088-6608-BC4C-BBCD-ED80FAB0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4332-9BD4-F74D-A0C2-5D0560BE8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737B8-277D-C248-8948-125C73B4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B637E-9EA6-4A44-9DCE-2EF6368D6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E3A4-2185-6E41-B567-45F80466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60A5C-2CE9-E548-AA53-7FC4F3AA3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2A4A3-03F5-F84D-AC2D-22411D4AE6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48DDC5-624C-EC48-B94E-52FDFBDB8D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0ED287-316C-2646-8CB4-A2CF6FFA8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75119A-3EB5-D945-A061-B4C6411A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F7600-1809-374E-ACE7-42A34C1E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48BB5-7774-B14B-914C-CC3E39C3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7E3216-E244-E748-8BDB-022EA2E63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4CE97-C626-4E46-A55D-E118BAB6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56037-F20A-E748-95B9-DCF478F6E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36B5-88A5-374B-A1B6-5DAED2EAF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2890C9-D499-0B4B-9B6E-6FDAB440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1167EE-A205-BE4E-8E41-A1CD473E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2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28875-1076-1548-8B7E-B047243C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DFFE9-0F55-5C48-8DE4-0A144336D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1FF6BD-032D-784F-9EDA-D48E95743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12-BC4D-D54F-BE9F-35DDBF3D3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41973B-8B84-194F-BF13-B5BEBFB77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D947C-D584-6149-874E-C45D2B452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A9AD4-546D-4F4A-94A2-644706F71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1B3EE-B805-CA4A-BF29-2C7CD890F7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83BEE-F843-464E-9AC3-20D864C35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D4C7A-E688-D244-BF1D-BE80EDBE0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B8E40-9E98-7643-ABFA-CC72BF5F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3FA44-D99D-6143-A4CB-C0E70E74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46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42E6A-2F14-3340-800C-1780C962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4C338-43D5-F646-B227-0FE3CDAB9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D306E-6D23-774C-9685-4FBA57F37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F0E58-FC9F-D34C-A4E1-9D4535DCB20F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8C2F-B13E-A34A-B330-23F03B29A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BB434-E827-C54F-A22F-B550CE1C2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F1E7-91AD-BF40-9531-E5B80F3A8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4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4324"/>
            <a:ext cx="9144000" cy="776288"/>
          </a:xfrm>
        </p:spPr>
        <p:txBody>
          <a:bodyPr>
            <a:normAutofit/>
          </a:bodyPr>
          <a:lstStyle/>
          <a:p>
            <a:r>
              <a:rPr lang="en-US" sz="3200" dirty="0"/>
              <a:t>2021 Annual HOA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9F100-D0E2-C245-BA6D-B2EEE417C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787437"/>
            <a:ext cx="6858000" cy="3495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3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Board Position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Alexandra Meador</a:t>
            </a:r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1D3AE8-AF47-8B45-8500-BE74CC5D5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402" y="2346983"/>
            <a:ext cx="3442303" cy="351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8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Board Position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Thanks Terry!</a:t>
            </a:r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FD78FB-6F0D-FE4B-BE96-194490B65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716" y="2009607"/>
            <a:ext cx="3387187" cy="364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7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LCRA Leases up in March 2022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Dumpsters (not renewed)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Gate (in talks; probable)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372A72-4E78-574C-A353-5CB574F14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3412" y="1898650"/>
            <a:ext cx="3821235" cy="32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1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Other Business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Outstanding HOA fees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Anything Else?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D73AD2-57A3-D54D-88EC-2D04D30C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556" y="2213080"/>
            <a:ext cx="6786301" cy="365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51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Adjourn</a:t>
            </a:r>
          </a:p>
          <a:p>
            <a:pPr lvl="0" algn="l"/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A676C6-614F-0145-91BA-DF6F2F2A5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207" y="1978370"/>
            <a:ext cx="6716705" cy="384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00"/>
            <a:ext cx="4184822" cy="3113903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Current Board of Directors</a:t>
            </a:r>
          </a:p>
          <a:p>
            <a:pPr algn="l"/>
            <a:r>
              <a:rPr lang="en-US" dirty="0"/>
              <a:t>Chairman:  Karl Brown  </a:t>
            </a:r>
          </a:p>
          <a:p>
            <a:pPr algn="l"/>
            <a:r>
              <a:rPr lang="en-US" dirty="0"/>
              <a:t>Member:  </a:t>
            </a:r>
            <a:r>
              <a:rPr lang="en-US" dirty="0">
                <a:solidFill>
                  <a:srgbClr val="FF0000"/>
                </a:solidFill>
              </a:rPr>
              <a:t>Terry Wells</a:t>
            </a:r>
          </a:p>
          <a:p>
            <a:pPr algn="l"/>
            <a:r>
              <a:rPr lang="en-US" dirty="0"/>
              <a:t>Treasurer:  John </a:t>
            </a:r>
            <a:r>
              <a:rPr lang="en-US" dirty="0" err="1"/>
              <a:t>Skadberg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Secretary:  Darayle Knause  </a:t>
            </a:r>
          </a:p>
          <a:p>
            <a:pPr algn="l"/>
            <a:r>
              <a:rPr lang="en-US" dirty="0"/>
              <a:t>Member:    Michelle Cameron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84E313B8-ED05-5F4A-9C04-11AD213642CA}"/>
              </a:ext>
            </a:extLst>
          </p:cNvPr>
          <p:cNvSpPr txBox="1">
            <a:spLocks/>
          </p:cNvSpPr>
          <p:nvPr/>
        </p:nvSpPr>
        <p:spPr>
          <a:xfrm>
            <a:off x="5848865" y="1941300"/>
            <a:ext cx="4184822" cy="3113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/>
              <a:t>Nominating Committee</a:t>
            </a:r>
          </a:p>
          <a:p>
            <a:pPr algn="l"/>
            <a:r>
              <a:rPr lang="en-US" dirty="0"/>
              <a:t>Karl Brown</a:t>
            </a:r>
          </a:p>
          <a:p>
            <a:pPr algn="l"/>
            <a:r>
              <a:rPr lang="en-US" dirty="0"/>
              <a:t>John Irving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Freddie Pekar</a:t>
            </a:r>
          </a:p>
        </p:txBody>
      </p:sp>
    </p:spTree>
    <p:extLst>
      <p:ext uri="{BB962C8B-B14F-4D97-AF65-F5344CB8AC3E}">
        <p14:creationId xmlns:p14="http://schemas.microsoft.com/office/powerpoint/2010/main" val="105043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41300"/>
            <a:ext cx="4184822" cy="311390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Call Meeting to Order</a:t>
            </a:r>
          </a:p>
          <a:p>
            <a:pPr algn="l"/>
            <a:r>
              <a:rPr lang="en-US" dirty="0"/>
              <a:t>Approve Last year Minutes</a:t>
            </a:r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27150-5CFF-F549-99C7-525D08DED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180" y="2038350"/>
            <a:ext cx="3042964" cy="324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6798365" cy="4065373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Agenda: </a:t>
            </a:r>
            <a:endParaRPr lang="en-US" sz="3600" b="1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Treasurer’s report 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Budget discussion/approval – Pushed to Nov due to TWIA settlement is still in-process</a:t>
            </a:r>
            <a:endParaRPr lang="en-US" sz="3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Hurricane Nicholas CH102/103 updates</a:t>
            </a:r>
            <a:endParaRPr lang="en-US" sz="3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Club House repair status </a:t>
            </a:r>
            <a:endParaRPr lang="en-US" sz="3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Pool Gazebos </a:t>
            </a:r>
            <a:endParaRPr lang="en-US" sz="36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Dumpsters need to be moved in 2022/Renew lease for gate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1BD50A-1473-F941-B11D-021DC3789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04" y="2804216"/>
            <a:ext cx="2627669" cy="239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47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5565913" cy="4065373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/>
              <a:t>Treasurer’s report:   </a:t>
            </a:r>
            <a:r>
              <a:rPr lang="en-US" dirty="0"/>
              <a:t>(John </a:t>
            </a:r>
            <a:r>
              <a:rPr lang="en-US" dirty="0" err="1"/>
              <a:t>Skadberg</a:t>
            </a:r>
            <a:r>
              <a:rPr lang="en-US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 revenues are up 10% from last year (44k vs 40k)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2022 </a:t>
            </a:r>
            <a:r>
              <a:rPr lang="en-US" dirty="0" err="1"/>
              <a:t>Mgmnt</a:t>
            </a:r>
            <a:r>
              <a:rPr lang="en-US" dirty="0"/>
              <a:t> fees for 2022 will be at </a:t>
            </a:r>
            <a:r>
              <a:rPr lang="en-US" dirty="0" err="1"/>
              <a:t>approx</a:t>
            </a:r>
            <a:r>
              <a:rPr lang="en-US" dirty="0"/>
              <a:t> 15% lower 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B3FD22-9750-BF4B-9D05-9BE1AFCF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844" y="2094655"/>
            <a:ext cx="4232713" cy="35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44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8769178" cy="4065373"/>
          </a:xfrm>
        </p:spPr>
        <p:txBody>
          <a:bodyPr>
            <a:normAutofit/>
          </a:bodyPr>
          <a:lstStyle/>
          <a:p>
            <a:pPr algn="l"/>
            <a:endParaRPr lang="en-US" b="1" dirty="0"/>
          </a:p>
          <a:p>
            <a:pPr algn="l"/>
            <a:r>
              <a:rPr lang="en-US" b="1" dirty="0"/>
              <a:t>Budget Discussion: BDM HOA Board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Pushed to Nov due to TWIA settlement is still in-process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Updating the CH’s 102/103 for 2022 is a priority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Moderate increase to our CH rental rates for 2022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D5883-7AE2-3C40-958C-395CDBE93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999" y="3106403"/>
            <a:ext cx="3500574" cy="343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2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4691064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Freeze (February)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Plumbing and Plants</a:t>
            </a:r>
          </a:p>
          <a:p>
            <a:pPr lvl="0" algn="l"/>
            <a:r>
              <a:rPr lang="en-US" b="1" dirty="0"/>
              <a:t>Hurricane Nicholas </a:t>
            </a:r>
          </a:p>
          <a:p>
            <a:pPr lvl="0" algn="l"/>
            <a:r>
              <a:rPr lang="en-US" dirty="0"/>
              <a:t>(Karl Brown, Board and Clay Bishop) </a:t>
            </a:r>
          </a:p>
          <a:p>
            <a:pPr lvl="0" algn="l"/>
            <a:endParaRPr lang="en-US" dirty="0"/>
          </a:p>
          <a:p>
            <a:pPr lvl="0"/>
            <a:r>
              <a:rPr lang="en-US" dirty="0"/>
              <a:t>General Discussion</a:t>
            </a:r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A72F99-48F0-204A-805E-6032D3AEB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64" y="1797853"/>
            <a:ext cx="4579261" cy="393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1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97853"/>
            <a:ext cx="5314122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CH102/103 updates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Repair for 101/102 delayed;9/12 was the start date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TWIA claim in process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Anticipate Public Adjuster (K3 Consulting)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New CH Management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Plan to update CH102/103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7B8BBF-0726-3E43-8771-4FE360BE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357" y="1976339"/>
            <a:ext cx="41148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67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59B-8151-C445-8003-9A806116A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6287"/>
          </a:xfrm>
        </p:spPr>
        <p:txBody>
          <a:bodyPr>
            <a:normAutofit fontScale="90000"/>
          </a:bodyPr>
          <a:lstStyle/>
          <a:p>
            <a:r>
              <a:rPr lang="en-US" dirty="0"/>
              <a:t>Bahia De Matagorda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4CACE7-3560-524E-AED2-E9F6B32B7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797853"/>
            <a:ext cx="4068417" cy="4065373"/>
          </a:xfrm>
        </p:spPr>
        <p:txBody>
          <a:bodyPr>
            <a:normAutofit/>
          </a:bodyPr>
          <a:lstStyle/>
          <a:p>
            <a:pPr lvl="0" algn="l"/>
            <a:endParaRPr lang="en-US" dirty="0"/>
          </a:p>
          <a:p>
            <a:pPr lvl="0" algn="l"/>
            <a:r>
              <a:rPr lang="en-US" b="1" dirty="0"/>
              <a:t>Pool updates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Replace Both Gazebos (MC)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Tiles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/>
              <a:t>Ron &amp; Helen have done a great job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0"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617047-0343-5F44-8178-E0271120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44" y="1202083"/>
            <a:ext cx="677562" cy="516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9739C6-94B0-884B-AB3B-1017FA35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452" y="2224760"/>
            <a:ext cx="5180338" cy="29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4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300</Words>
  <Application>Microsoft Macintosh PowerPoint</Application>
  <PresentationFormat>Widescreen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  <vt:lpstr>Bahia De Matagorda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Bahia De Matagorda</dc:title>
  <dc:creator>luke knause</dc:creator>
  <cp:lastModifiedBy>luke knause</cp:lastModifiedBy>
  <cp:revision>10</cp:revision>
  <dcterms:created xsi:type="dcterms:W3CDTF">2021-11-13T14:40:26Z</dcterms:created>
  <dcterms:modified xsi:type="dcterms:W3CDTF">2021-11-13T18:33:29Z</dcterms:modified>
</cp:coreProperties>
</file>