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0284A9-E253-FCFA-439C-7C27CF9F5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4247" y="1775313"/>
            <a:ext cx="8745406" cy="1120287"/>
          </a:xfrm>
        </p:spPr>
        <p:txBody>
          <a:bodyPr/>
          <a:lstStyle/>
          <a:p>
            <a:r>
              <a:rPr lang="zh-CN" altLang="en-US" dirty="0"/>
              <a:t>路加福音的独到之处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7A5A59-8F78-1C8B-10A2-B00A63055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143" y="3695327"/>
            <a:ext cx="9155714" cy="1650396"/>
          </a:xfrm>
        </p:spPr>
        <p:txBody>
          <a:bodyPr/>
          <a:lstStyle/>
          <a:p>
            <a:r>
              <a:rPr lang="zh-CN" altLang="zh-CN" sz="32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《路加福音》在四福音书中有其独到之处，可以分为内容、人物、主题与风格等几个方面</a:t>
            </a:r>
            <a:r>
              <a:rPr lang="zh-CN" altLang="zh-CN" sz="1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717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E150C5-9AFD-38D2-5345-1C39E4CD1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1800" b="1" kern="0" dirty="0"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一，</a:t>
            </a:r>
            <a:r>
              <a:rPr lang="zh-CN" altLang="zh-CN" sz="1800" b="1" kern="0" dirty="0"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内容上的独特之处：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26CB04-63E3-CF8D-A987-F832AB95C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3" y="2051538"/>
            <a:ext cx="9788762" cy="3414807"/>
          </a:xfrm>
        </p:spPr>
        <p:txBody>
          <a:bodyPr>
            <a:normAutofit fontScale="92500" lnSpcReduction="10000"/>
          </a:bodyPr>
          <a:lstStyle/>
          <a:p>
            <a:pPr marL="457200" algn="l">
              <a:buNone/>
            </a:pPr>
            <a:r>
              <a:rPr lang="zh-CN" altLang="zh-CN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路加福音是最多独有材料的福音书</a:t>
            </a:r>
            <a:r>
              <a:rPr lang="zh-CN" altLang="zh-CN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。路加收录了许多其他福音书没有记载的故事或比喻，例如：</a:t>
            </a:r>
            <a:endParaRPr lang="zh-CN" altLang="zh-CN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浪子回头的比喻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15:11-32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好撒玛利亚人的比喻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10:25-37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财主与拉撒路的比喻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16:19-31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失钱的比喻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15:8-10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施洗约翰的出生（第</a:t>
            </a:r>
            <a:r>
              <a:rPr lang="en-US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章）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0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耶稣的出生预告和童年故事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1–2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章）包括马利亚领受天使报喜、西面与女先知亚拿的祝福，以及</a:t>
            </a:r>
            <a:r>
              <a:rPr lang="en-US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zh-CN" sz="20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岁耶稣在圣殿中等（这是其他福音书没有的）</a:t>
            </a:r>
            <a:endParaRPr lang="zh-CN" altLang="zh-CN" sz="20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2658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EB453A-5E22-B147-F98F-34C54540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二、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人物描写上的独特之处：</a:t>
            </a:r>
            <a:br>
              <a:rPr lang="zh-CN" altLang="zh-CN" sz="2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</a:b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C46B95-764C-B7A4-650D-20B3FB506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强调妇女角色的重要性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：比如马利亚、、马大和马利亚等虽不是独有记载，但在路加福音占有较多笔墨。伊利莎伯、亚拿是独有路加福音记载。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重视社会边缘人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：例如税吏（撒该）、罪人、外邦人、病人、穷人、撒玛利亚人等，表达神的恩典不受种族、性别、社会地位的限制。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028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8CF50B-19FC-BC1C-20CE-C5B9BF10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三、神学主题上的独特性：</a:t>
            </a:r>
            <a:br>
              <a:rPr lang="zh-CN" altLang="zh-CN" sz="2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</a:br>
            <a:endParaRPr lang="zh-CN" altLang="en-US" sz="28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5803BE-24F5-C7C0-AC83-A719777D4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709" y="1853754"/>
            <a:ext cx="9964614" cy="4371200"/>
          </a:xfrm>
        </p:spPr>
        <p:txBody>
          <a:bodyPr>
            <a:normAutofit fontScale="77500" lnSpcReduction="20000"/>
          </a:bodyPr>
          <a:lstStyle/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6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普世救恩的强调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救恩是为所有人预备的，不限于犹太人（如</a:t>
            </a:r>
            <a:r>
              <a:rPr lang="en-US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2:10</a:t>
            </a: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「关乎万民的大喜信息」）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6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悔改与怜悯的福音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比喻中突出神的慈爱（失羊、失钱、浪子）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展现神如何主动寻找失丧之人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6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圣灵的显著角色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圣灵贯穿耶稣的出生、事工开始、教导与祷告（也是《使徒行传》的延续主题）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  <a:tabLst>
                <a:tab pos="457200" algn="l"/>
              </a:tabLst>
            </a:pPr>
            <a:r>
              <a:rPr lang="zh-CN" altLang="zh-CN" sz="26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祷告的主题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742950" lvl="1" indent="-285750" algn="l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zh-CN" altLang="zh-CN" sz="26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路加特别记载耶稣常常祷告的情景，如在拣选门徒、登山变像、十字架上等</a:t>
            </a:r>
            <a:endParaRPr lang="zh-CN" altLang="zh-CN" sz="26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1700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B6A93C-7236-12A8-A81B-AD3D04671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24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四、</a:t>
            </a:r>
            <a:r>
              <a:rPr lang="zh-CN" altLang="zh-CN" sz="24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文学与写作风格：</a:t>
            </a:r>
            <a:br>
              <a:rPr lang="zh-CN" altLang="zh-CN" sz="24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</a:br>
            <a:endParaRPr lang="zh-CN" altLang="en-US" sz="24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7E10EA-25B4-8A90-C3AC-1D0C08307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algn="l">
              <a:buNone/>
            </a:pPr>
            <a:r>
              <a:rPr lang="zh-CN" altLang="en-US" sz="2800" b="1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最具历史性与条理的福音书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：开头像历史序言（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1:1–4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），说明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从头考察、按次序写给你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。叙述严谨、结构清晰，强调历史背景、地理和时间细节。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459105" algn="l"/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优雅的希腊文写作风格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：路加的希腊文被认为是新约中最流畅、最文雅的之一。很可能是为了希腊或外邦读者写作，容易被非犹太人理解和接受。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9295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01260F-F2D3-4BAF-69DF-2236CD66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z="32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总结一句话：</a:t>
            </a:r>
            <a:br>
              <a:rPr lang="zh-CN" altLang="zh-CN" sz="32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9E93250-052D-C12F-EC1E-550D0C8A4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《路加福音》是一部充满怜悯、关注边缘人、展现普世救恩、强调圣灵与祷告的福音书，以优美而严谨的笔法呈现耶稣的人性与神性。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5618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70B548-BD86-91CD-03FA-F8A53ED22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作业：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B8C78D-B981-B28E-6795-689F64483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86071"/>
            <a:ext cx="9826021" cy="3967410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现代版比喻改写：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组，将浪子回头的比喻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15:11-32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）改编为“刷爆信用卡的富二代”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buNone/>
            </a:pPr>
            <a:endParaRPr lang="en-US" altLang="zh-CN" sz="2800" b="1" kern="0" dirty="0">
              <a:effectLst/>
              <a:latin typeface="等线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buNone/>
            </a:pP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组，将好撒玛利亚人的比喻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10:25-37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）改编为“现代好路人”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altLang="zh-CN" sz="2800" b="1" kern="0" dirty="0">
              <a:effectLst/>
              <a:latin typeface="等线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组，将财主与拉撒路的比喻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16:19-31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）改编为“</a:t>
            </a:r>
            <a:r>
              <a:rPr lang="zh-CN" altLang="zh-CN" sz="2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豪宅富翁与街头流浪者”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2621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9B69C3-A326-0F3E-E612-5873F371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作业</a:t>
            </a:r>
            <a:r>
              <a:rPr lang="zh-CN" altLang="en-US" dirty="0"/>
              <a:t>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6B0EB3-9181-342A-A775-3DD053C6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zh-CN" altLang="en-US" sz="2800" b="1" kern="0" dirty="0">
                <a:solidFill>
                  <a:srgbClr val="FF0000"/>
                </a:solidFill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组，将失钱的比喻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15:8-10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）改编为“失落的手机”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/>
            <a:endParaRPr lang="en-US" altLang="zh-CN" sz="2800" b="1" kern="0" dirty="0">
              <a:effectLst/>
              <a:latin typeface="等线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zh-CN" sz="2800" b="1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组：按照路加福音第一章的记载，设计一个游戏神迹拼图：《施洗约翰出生的故事》</a:t>
            </a:r>
            <a:br>
              <a:rPr lang="en-US" altLang="zh-CN" sz="2800" kern="0" dirty="0">
                <a:effectLst/>
                <a:latin typeface="宋体" panose="02010600030101010101" pitchFamily="2" charset="-122"/>
                <a:ea typeface="等线" panose="02010600030101010101" pitchFamily="2" charset="-122"/>
                <a:cs typeface="宋体" panose="02010600030101010101" pitchFamily="2" charset="-122"/>
              </a:rPr>
            </a:b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组：请归纳路加福音第</a:t>
            </a:r>
            <a:r>
              <a:rPr lang="en-US" altLang="zh-CN" sz="2800" kern="0" dirty="0"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—4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章中如何描述圣灵贯穿</a:t>
            </a:r>
            <a:r>
              <a:rPr lang="zh-CN" altLang="zh-CN" sz="2800" kern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在耶稣事</a:t>
            </a:r>
            <a:r>
              <a:rPr lang="zh-CN" altLang="zh-CN" sz="2800" kern="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工开始的具体作为？</a:t>
            </a:r>
            <a:endParaRPr lang="zh-CN" altLang="zh-CN" sz="2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09337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TM10001114[[fn=画廊]]</Template>
  <TotalTime>21</TotalTime>
  <Words>624</Words>
  <Application>Microsoft Office PowerPoint</Application>
  <PresentationFormat>宽屏</PresentationFormat>
  <Paragraphs>40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等线</vt:lpstr>
      <vt:lpstr>宋体</vt:lpstr>
      <vt:lpstr>Arial</vt:lpstr>
      <vt:lpstr>Courier New</vt:lpstr>
      <vt:lpstr>Gill Sans MT</vt:lpstr>
      <vt:lpstr>画廊</vt:lpstr>
      <vt:lpstr>路加福音的独到之处</vt:lpstr>
      <vt:lpstr>一，内容上的独特之处：</vt:lpstr>
      <vt:lpstr>二、人物描写上的独特之处： </vt:lpstr>
      <vt:lpstr>三、神学主题上的独特性： </vt:lpstr>
      <vt:lpstr>四、文学与写作风格： </vt:lpstr>
      <vt:lpstr>总结一句话： </vt:lpstr>
      <vt:lpstr>作业：</vt:lpstr>
      <vt:lpstr>作业：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海林 王</dc:creator>
  <cp:lastModifiedBy>海林 王</cp:lastModifiedBy>
  <cp:revision>1</cp:revision>
  <dcterms:created xsi:type="dcterms:W3CDTF">2025-05-03T08:17:31Z</dcterms:created>
  <dcterms:modified xsi:type="dcterms:W3CDTF">2025-05-03T08:39:15Z</dcterms:modified>
</cp:coreProperties>
</file>