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3.xml" ContentType="application/vnd.openxmlformats-officedocument.presentationml.notesSlide+xml"/>
  <Override PartName="/ppt/tags/tag32.xml" ContentType="application/vnd.openxmlformats-officedocument.presentationml.tags+xml"/>
  <Override PartName="/ppt/notesSlides/notesSlide2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5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96" r:id="rId2"/>
    <p:sldId id="592" r:id="rId3"/>
    <p:sldId id="444" r:id="rId4"/>
    <p:sldId id="706" r:id="rId5"/>
    <p:sldId id="643" r:id="rId6"/>
    <p:sldId id="644" r:id="rId7"/>
    <p:sldId id="645" r:id="rId8"/>
    <p:sldId id="651" r:id="rId9"/>
    <p:sldId id="649" r:id="rId10"/>
    <p:sldId id="650" r:id="rId11"/>
    <p:sldId id="675" r:id="rId12"/>
    <p:sldId id="676" r:id="rId13"/>
    <p:sldId id="673" r:id="rId14"/>
    <p:sldId id="674" r:id="rId15"/>
    <p:sldId id="652" r:id="rId16"/>
    <p:sldId id="697" r:id="rId17"/>
    <p:sldId id="569" r:id="rId18"/>
    <p:sldId id="707" r:id="rId19"/>
    <p:sldId id="677" r:id="rId20"/>
    <p:sldId id="708" r:id="rId21"/>
    <p:sldId id="682" r:id="rId22"/>
    <p:sldId id="709" r:id="rId23"/>
    <p:sldId id="683" r:id="rId24"/>
    <p:sldId id="710" r:id="rId25"/>
    <p:sldId id="701" r:id="rId26"/>
    <p:sldId id="704" r:id="rId27"/>
    <p:sldId id="686" r:id="rId28"/>
    <p:sldId id="333" r:id="rId29"/>
    <p:sldId id="711" r:id="rId30"/>
    <p:sldId id="734" r:id="rId3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32" userDrawn="1">
          <p15:clr>
            <a:srgbClr val="A4A3A4"/>
          </p15:clr>
        </p15:guide>
        <p15:guide id="2" pos="36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85" d="100"/>
          <a:sy n="85" d="100"/>
        </p:scale>
        <p:origin x="-662" y="-82"/>
      </p:cViewPr>
      <p:guideLst>
        <p:guide orient="horz" pos="1932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006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39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2024/7/2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2024/7/2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7.xml"/><Relationship Id="rId7" Type="http://schemas.openxmlformats.org/officeDocument/2006/relationships/image" Target="../media/image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tags" Target="../tags/tag18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3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5" Type="http://schemas.openxmlformats.org/officeDocument/2006/relationships/tags" Target="../tags/tag25.xml"/><Relationship Id="rId10" Type="http://schemas.openxmlformats.org/officeDocument/2006/relationships/image" Target="../media/image3.png"/><Relationship Id="rId4" Type="http://schemas.openxmlformats.org/officeDocument/2006/relationships/tags" Target="../tags/tag24.xml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0.xml"/><Relationship Id="rId7" Type="http://schemas.openxmlformats.org/officeDocument/2006/relationships/image" Target="../media/image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tags" Target="../tags/tag31.xml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5.xml"/><Relationship Id="rId7" Type="http://schemas.openxmlformats.org/officeDocument/2006/relationships/notesSlide" Target="../notesSlides/notesSlide2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5" Type="http://schemas.openxmlformats.org/officeDocument/2006/relationships/tags" Target="../tags/tag37.xml"/><Relationship Id="rId10" Type="http://schemas.openxmlformats.org/officeDocument/2006/relationships/image" Target="../media/image3.png"/><Relationship Id="rId4" Type="http://schemas.openxmlformats.org/officeDocument/2006/relationships/tags" Target="../tags/tag36.xml"/><Relationship Id="rId9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10" Type="http://schemas.openxmlformats.org/officeDocument/2006/relationships/notesSlide" Target="../notesSlides/notesSlide28.xml"/><Relationship Id="rId4" Type="http://schemas.openxmlformats.org/officeDocument/2006/relationships/tags" Target="../tags/tag49.xml"/><Relationship Id="rId9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26360" y="1156335"/>
            <a:ext cx="6835775" cy="215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40000"/>
              </a:lnSpc>
            </a:pPr>
            <a:r>
              <a:rPr lang="zh-CN" altLang="zh-TW" sz="6000">
                <a:solidFill>
                  <a:srgbClr val="FF0000"/>
                </a:solidFill>
                <a:latin typeface="汉仪菱心体简" panose="02010400000101010101" charset="-122"/>
                <a:ea typeface="汉仪菱心体简" panose="02010400000101010101" charset="-122"/>
              </a:rPr>
              <a:t>活出智慧人生</a:t>
            </a:r>
            <a:endParaRPr lang="zh-CN" altLang="zh-TW" sz="6000">
              <a:latin typeface="汉仪菱心体简" panose="02010400000101010101" charset="-122"/>
              <a:ea typeface="汉仪菱心体简" panose="0201040000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zh-TW" sz="3600">
                <a:solidFill>
                  <a:srgbClr val="00B050"/>
                </a:solidFill>
                <a:latin typeface="汉仪菱心体简" panose="02010400000101010101" charset="-122"/>
                <a:ea typeface="汉仪菱心体简" panose="02010400000101010101" charset="-122"/>
              </a:rPr>
              <a:t>——</a:t>
            </a:r>
            <a:r>
              <a:rPr lang="zh-TW" altLang="zh-CN" sz="3600">
                <a:solidFill>
                  <a:srgbClr val="00B050"/>
                </a:solidFill>
                <a:latin typeface="汉仪菱心体简" panose="02010400000101010101" charset="-122"/>
                <a:ea typeface="汉仪菱心体简" panose="02010400000101010101" charset="-122"/>
              </a:rPr>
              <a:t>诗歌智慧书与</a:t>
            </a:r>
            <a:r>
              <a:rPr lang="zh-CN" altLang="zh-TW" sz="3600">
                <a:solidFill>
                  <a:srgbClr val="00B050"/>
                </a:solidFill>
                <a:latin typeface="汉仪菱心体简" panose="02010400000101010101" charset="-122"/>
                <a:ea typeface="汉仪菱心体简" panose="02010400000101010101" charset="-122"/>
              </a:rPr>
              <a:t>现实生活</a:t>
            </a:r>
            <a:r>
              <a:rPr lang="zh-CN" altLang="en-US" sz="3600">
                <a:solidFill>
                  <a:srgbClr val="0070C0"/>
                </a:solidFill>
                <a:latin typeface="汉仪菱心体简" panose="02010400000101010101" charset="-122"/>
                <a:ea typeface="汉仪菱心体简" panose="02010400000101010101" charset="-122"/>
              </a:rPr>
              <a:t>（下）</a:t>
            </a:r>
            <a:endParaRPr lang="en-US" altLang="zh-CN" sz="3600">
              <a:solidFill>
                <a:srgbClr val="0070C0"/>
              </a:solidFill>
              <a:latin typeface="汉仪菱心体简" panose="02010400000101010101" charset="-122"/>
              <a:ea typeface="汉仪菱心体简" panose="0201040000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01035" y="4277995"/>
            <a:ext cx="5685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0070C0"/>
                </a:solidFill>
              </a:rPr>
              <a:t>《诗篇》在生活中的应用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0"/>
      <p:bldP spid="3" grpId="1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4025" y="672465"/>
            <a:ext cx="3157220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200">
                <a:sym typeface="+mn-ea"/>
              </a:rPr>
              <a:t>105  </a:t>
            </a:r>
            <a:r>
              <a:rPr lang="zh-CN" altLang="en-US" sz="2200">
                <a:sym typeface="+mn-ea"/>
              </a:rPr>
              <a:t>神的拯救</a:t>
            </a:r>
            <a:endParaRPr lang="zh-CN" altLang="en-US" sz="2200"/>
          </a:p>
          <a:p>
            <a:r>
              <a:rPr lang="en-US" altLang="zh-CN" sz="2200"/>
              <a:t>106  </a:t>
            </a:r>
            <a:r>
              <a:rPr lang="zh-CN" altLang="en-US" sz="2200"/>
              <a:t>民之不淑</a:t>
            </a:r>
          </a:p>
          <a:p>
            <a:r>
              <a:rPr lang="zh-CN" altLang="en-US" sz="2200" b="1">
                <a:highlight>
                  <a:srgbClr val="FFFF00"/>
                </a:highlight>
              </a:rPr>
              <a:t>卷五</a:t>
            </a:r>
            <a:endParaRPr lang="zh-CN" altLang="en-US" sz="2200">
              <a:highlight>
                <a:srgbClr val="FFFF00"/>
              </a:highlight>
            </a:endParaRPr>
          </a:p>
          <a:p>
            <a:r>
              <a:rPr lang="en-US" altLang="zh-CN" sz="2200"/>
              <a:t>107  </a:t>
            </a:r>
            <a:r>
              <a:rPr lang="zh-CN" altLang="en-US" sz="2200"/>
              <a:t>人穷反本</a:t>
            </a:r>
          </a:p>
          <a:p>
            <a:r>
              <a:rPr lang="en-US" altLang="zh-CN" sz="2200"/>
              <a:t>108  </a:t>
            </a:r>
            <a:r>
              <a:rPr lang="zh-CN" altLang="en-US" sz="2200"/>
              <a:t>抗敌求助</a:t>
            </a:r>
          </a:p>
          <a:p>
            <a:r>
              <a:rPr lang="en-US" altLang="zh-CN" sz="2200"/>
              <a:t>109  </a:t>
            </a:r>
            <a:r>
              <a:rPr lang="zh-CN" altLang="en-US" sz="2200"/>
              <a:t>自作孽不可活</a:t>
            </a:r>
          </a:p>
          <a:p>
            <a:r>
              <a:rPr lang="en-US" altLang="zh-CN" sz="2200"/>
              <a:t>110  </a:t>
            </a:r>
            <a:r>
              <a:rPr lang="zh-CN" altLang="en-US" sz="2200"/>
              <a:t>君王之权</a:t>
            </a:r>
          </a:p>
          <a:p>
            <a:r>
              <a:rPr lang="en-US" altLang="zh-CN" sz="2200"/>
              <a:t>111  </a:t>
            </a:r>
            <a:r>
              <a:rPr lang="zh-CN" altLang="en-US" sz="2200"/>
              <a:t>知与行</a:t>
            </a:r>
          </a:p>
          <a:p>
            <a:r>
              <a:rPr lang="en-US" altLang="zh-CN" sz="2200"/>
              <a:t>112  </a:t>
            </a:r>
            <a:r>
              <a:rPr lang="zh-CN" altLang="en-US" sz="2200"/>
              <a:t>义人之福</a:t>
            </a:r>
          </a:p>
          <a:p>
            <a:r>
              <a:rPr lang="en-US" altLang="zh-CN" sz="2200"/>
              <a:t>113  </a:t>
            </a:r>
            <a:r>
              <a:rPr lang="zh-CN" altLang="en-US" sz="2200"/>
              <a:t>矜贫恤寡</a:t>
            </a:r>
          </a:p>
          <a:p>
            <a:r>
              <a:rPr lang="en-US" altLang="zh-CN" sz="2200"/>
              <a:t>114  </a:t>
            </a:r>
            <a:r>
              <a:rPr lang="zh-CN" altLang="en-US" sz="2200"/>
              <a:t>释放之歌</a:t>
            </a:r>
          </a:p>
          <a:p>
            <a:r>
              <a:rPr lang="en-US" altLang="zh-CN" sz="2200" b="1">
                <a:solidFill>
                  <a:srgbClr val="7030A0"/>
                </a:solidFill>
              </a:rPr>
              <a:t>115</a:t>
            </a:r>
            <a:r>
              <a:rPr lang="en-US" altLang="zh-CN" sz="2200" b="1"/>
              <a:t>  </a:t>
            </a:r>
            <a:r>
              <a:rPr lang="zh-CN" altLang="en-US" sz="2200"/>
              <a:t>真宰与偶像</a:t>
            </a:r>
            <a:endParaRPr lang="zh-CN" altLang="en-US" sz="2200" b="1"/>
          </a:p>
          <a:p>
            <a:r>
              <a:rPr lang="en-US" altLang="zh-CN" sz="2200"/>
              <a:t>116  </a:t>
            </a:r>
            <a:r>
              <a:rPr lang="zh-CN" altLang="en-US" sz="2200"/>
              <a:t>为出死入生赞美神</a:t>
            </a:r>
          </a:p>
          <a:p>
            <a:r>
              <a:rPr lang="en-US" altLang="zh-CN" sz="2200" b="1">
                <a:solidFill>
                  <a:srgbClr val="7030A0"/>
                </a:solidFill>
              </a:rPr>
              <a:t>117</a:t>
            </a:r>
            <a:r>
              <a:rPr lang="en-US" altLang="zh-CN" sz="2200" b="1"/>
              <a:t>  </a:t>
            </a:r>
            <a:r>
              <a:rPr lang="zh-CN" altLang="en-US" sz="2200" b="1"/>
              <a:t>仁与诚</a:t>
            </a:r>
          </a:p>
          <a:p>
            <a:r>
              <a:rPr lang="en-US" altLang="zh-CN" sz="2200"/>
              <a:t>118  </a:t>
            </a:r>
            <a:r>
              <a:rPr lang="zh-CN" altLang="en-US" sz="2200"/>
              <a:t>为胜利称谢神</a:t>
            </a:r>
          </a:p>
          <a:p>
            <a:r>
              <a:rPr lang="en-US" altLang="zh-CN" sz="2200" b="1">
                <a:solidFill>
                  <a:srgbClr val="7030A0"/>
                </a:solidFill>
              </a:rPr>
              <a:t>119</a:t>
            </a:r>
            <a:r>
              <a:rPr lang="en-US" altLang="zh-CN" sz="2200" b="1"/>
              <a:t>  </a:t>
            </a:r>
            <a:r>
              <a:rPr lang="zh-CN" altLang="en-US" sz="2200"/>
              <a:t>神的律法</a:t>
            </a:r>
            <a:endParaRPr lang="zh-CN" altLang="en-US" sz="2200" b="1"/>
          </a:p>
          <a:p>
            <a:r>
              <a:rPr lang="en-US" altLang="zh-CN" sz="2200"/>
              <a:t>120  </a:t>
            </a:r>
            <a:r>
              <a:rPr lang="zh-CN" altLang="en-US" sz="2200"/>
              <a:t>困境求告</a:t>
            </a:r>
          </a:p>
          <a:p>
            <a:r>
              <a:rPr lang="en-US" altLang="zh-CN" sz="2200"/>
              <a:t>121  </a:t>
            </a:r>
            <a:r>
              <a:rPr lang="zh-CN" altLang="en-US" sz="2200"/>
              <a:t>慈爱之主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211185" y="1043305"/>
            <a:ext cx="3676015" cy="3815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200"/>
              <a:t>140  </a:t>
            </a:r>
            <a:r>
              <a:rPr lang="zh-CN" altLang="en-US" sz="2200"/>
              <a:t>求神保护</a:t>
            </a:r>
          </a:p>
          <a:p>
            <a:r>
              <a:rPr lang="en-US" altLang="zh-CN" sz="2200"/>
              <a:t>141  </a:t>
            </a:r>
            <a:r>
              <a:rPr lang="zh-CN" altLang="en-US" sz="2200"/>
              <a:t>脱离网罗</a:t>
            </a:r>
          </a:p>
          <a:p>
            <a:r>
              <a:rPr lang="en-US" altLang="zh-CN" sz="2200"/>
              <a:t>142  </a:t>
            </a:r>
            <a:r>
              <a:rPr lang="zh-CN" altLang="en-US" sz="2200"/>
              <a:t>圣道中自有乾坤</a:t>
            </a:r>
          </a:p>
          <a:p>
            <a:r>
              <a:rPr lang="en-US" altLang="zh-CN" sz="2200"/>
              <a:t>143  </a:t>
            </a:r>
            <a:r>
              <a:rPr lang="zh-CN" altLang="en-US" sz="2200"/>
              <a:t>忏悔吟之七</a:t>
            </a:r>
          </a:p>
          <a:p>
            <a:r>
              <a:rPr lang="en-US" altLang="zh-CN" sz="2200"/>
              <a:t>144  </a:t>
            </a:r>
            <a:r>
              <a:rPr lang="zh-CN" altLang="en-US" sz="2200"/>
              <a:t>为胜利感恩</a:t>
            </a:r>
          </a:p>
          <a:p>
            <a:r>
              <a:rPr lang="en-US" altLang="zh-CN" sz="2200" b="1">
                <a:solidFill>
                  <a:srgbClr val="7030A0"/>
                </a:solidFill>
              </a:rPr>
              <a:t>145</a:t>
            </a:r>
            <a:r>
              <a:rPr lang="en-US" altLang="zh-CN" sz="2200" b="1"/>
              <a:t>  </a:t>
            </a:r>
            <a:r>
              <a:rPr lang="zh-CN" altLang="en-US" sz="2200"/>
              <a:t>赞美永不息</a:t>
            </a:r>
          </a:p>
          <a:p>
            <a:r>
              <a:rPr lang="en-US" altLang="zh-CN" sz="2200"/>
              <a:t>146  </a:t>
            </a:r>
            <a:r>
              <a:rPr lang="zh-CN" altLang="en-US" sz="2200"/>
              <a:t>一生赞美神</a:t>
            </a:r>
          </a:p>
          <a:p>
            <a:r>
              <a:rPr lang="en-US" altLang="zh-CN" sz="2200"/>
              <a:t>147  </a:t>
            </a:r>
            <a:r>
              <a:rPr lang="zh-CN" altLang="en-US" sz="2200"/>
              <a:t>神的全能</a:t>
            </a:r>
          </a:p>
          <a:p>
            <a:r>
              <a:rPr lang="en-US" altLang="zh-CN" sz="2200"/>
              <a:t>148  </a:t>
            </a:r>
            <a:r>
              <a:rPr lang="zh-CN" altLang="en-US" sz="2200"/>
              <a:t>萬有齊颂主</a:t>
            </a:r>
          </a:p>
          <a:p>
            <a:r>
              <a:rPr lang="en-US" altLang="zh-CN" sz="2200"/>
              <a:t>149  </a:t>
            </a:r>
            <a:r>
              <a:rPr lang="zh-CN" altLang="en-US" sz="2200"/>
              <a:t>圣民赞美神</a:t>
            </a:r>
          </a:p>
          <a:p>
            <a:r>
              <a:rPr lang="en-US" altLang="zh-CN" sz="2200"/>
              <a:t>150  </a:t>
            </a:r>
            <a:r>
              <a:rPr lang="zh-CN" altLang="en-US" sz="2200"/>
              <a:t>齐来赞美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25315" y="672465"/>
            <a:ext cx="3675380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200">
                <a:sym typeface="+mn-ea"/>
              </a:rPr>
              <a:t>122  </a:t>
            </a:r>
            <a:r>
              <a:rPr lang="zh-CN" altLang="en-US" sz="2200">
                <a:sym typeface="+mn-ea"/>
              </a:rPr>
              <a:t>同心之言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123  </a:t>
            </a:r>
            <a:r>
              <a:rPr lang="zh-CN" altLang="en-US" sz="2200">
                <a:sym typeface="+mn-ea"/>
              </a:rPr>
              <a:t>求主怜悯</a:t>
            </a:r>
          </a:p>
          <a:p>
            <a:r>
              <a:rPr lang="en-US" altLang="zh-CN" sz="2200">
                <a:sym typeface="+mn-ea"/>
              </a:rPr>
              <a:t>124  </a:t>
            </a:r>
            <a:r>
              <a:rPr lang="zh-CN" altLang="en-US" sz="2200">
                <a:sym typeface="+mn-ea"/>
              </a:rPr>
              <a:t>神的保护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125  </a:t>
            </a:r>
            <a:r>
              <a:rPr lang="zh-CN" altLang="en-US" sz="2200">
                <a:sym typeface="+mn-ea"/>
              </a:rPr>
              <a:t>赏善罚恶</a:t>
            </a:r>
            <a:endParaRPr lang="zh-CN" altLang="en-US" sz="2200"/>
          </a:p>
          <a:p>
            <a:r>
              <a:rPr lang="en-US" altLang="zh-CN" sz="2200" b="1">
                <a:solidFill>
                  <a:srgbClr val="7030A0"/>
                </a:solidFill>
                <a:sym typeface="+mn-ea"/>
              </a:rPr>
              <a:t>126</a:t>
            </a:r>
            <a:r>
              <a:rPr lang="en-US" altLang="zh-CN" sz="2200" b="1">
                <a:sym typeface="+mn-ea"/>
              </a:rPr>
              <a:t>  </a:t>
            </a:r>
            <a:r>
              <a:rPr lang="zh-CN" altLang="en-US" sz="2200">
                <a:sym typeface="+mn-ea"/>
              </a:rPr>
              <a:t>耕耘与收获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127  </a:t>
            </a:r>
            <a:r>
              <a:rPr lang="zh-CN" altLang="en-US" sz="2200">
                <a:sym typeface="+mn-ea"/>
              </a:rPr>
              <a:t>心广体泰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128  </a:t>
            </a:r>
            <a:r>
              <a:rPr lang="zh-CN" altLang="en-US" sz="2200">
                <a:sym typeface="+mn-ea"/>
              </a:rPr>
              <a:t>善人福报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129  </a:t>
            </a:r>
            <a:r>
              <a:rPr lang="zh-CN" altLang="en-US" sz="2200">
                <a:sym typeface="+mn-ea"/>
              </a:rPr>
              <a:t>神的护佑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130  </a:t>
            </a:r>
            <a:r>
              <a:rPr lang="zh-CN" altLang="en-US" sz="2200">
                <a:sym typeface="+mn-ea"/>
              </a:rPr>
              <a:t>忏悔吟之六</a:t>
            </a:r>
            <a:endParaRPr lang="zh-CN" altLang="en-US" sz="2200"/>
          </a:p>
          <a:p>
            <a:r>
              <a:rPr lang="en-US" altLang="zh-CN" sz="2200" b="1">
                <a:solidFill>
                  <a:srgbClr val="7030A0"/>
                </a:solidFill>
                <a:sym typeface="+mn-ea"/>
              </a:rPr>
              <a:t>131</a:t>
            </a:r>
            <a:r>
              <a:rPr lang="en-US" altLang="zh-CN" sz="2200" b="1">
                <a:sym typeface="+mn-ea"/>
              </a:rPr>
              <a:t>  </a:t>
            </a:r>
            <a:r>
              <a:rPr lang="zh-CN" altLang="en-US" sz="2200">
                <a:sym typeface="+mn-ea"/>
              </a:rPr>
              <a:t>天真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132  </a:t>
            </a:r>
            <a:r>
              <a:rPr lang="zh-CN" altLang="en-US" sz="2200">
                <a:sym typeface="+mn-ea"/>
              </a:rPr>
              <a:t>神人盟约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133  </a:t>
            </a:r>
            <a:r>
              <a:rPr lang="zh-CN" altLang="en-US" sz="2200">
                <a:sym typeface="+mn-ea"/>
              </a:rPr>
              <a:t>和睦同居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134  </a:t>
            </a:r>
            <a:r>
              <a:rPr lang="zh-CN" altLang="en-US" sz="2200">
                <a:sym typeface="+mn-ea"/>
              </a:rPr>
              <a:t>举手称颂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135  </a:t>
            </a:r>
            <a:r>
              <a:rPr lang="zh-CN" altLang="en-US" sz="2200">
                <a:sym typeface="+mn-ea"/>
              </a:rPr>
              <a:t>造物与受物</a:t>
            </a:r>
            <a:endParaRPr lang="zh-CN" altLang="en-US" sz="2200"/>
          </a:p>
          <a:p>
            <a:r>
              <a:rPr lang="en-US" altLang="zh-CN" sz="2200" b="1">
                <a:sym typeface="+mn-ea"/>
              </a:rPr>
              <a:t>136</a:t>
            </a:r>
            <a:r>
              <a:rPr lang="en-US" altLang="zh-CN" sz="2200">
                <a:sym typeface="+mn-ea"/>
              </a:rPr>
              <a:t>  </a:t>
            </a:r>
            <a:r>
              <a:rPr lang="zh-CN" altLang="en-US" sz="2200">
                <a:sym typeface="+mn-ea"/>
              </a:rPr>
              <a:t>慈爱长存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137  </a:t>
            </a:r>
            <a:r>
              <a:rPr lang="zh-CN" altLang="en-US" sz="2200">
                <a:sym typeface="+mn-ea"/>
              </a:rPr>
              <a:t>被掳哀歌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138  </a:t>
            </a:r>
            <a:r>
              <a:rPr lang="zh-CN" altLang="en-US" sz="2200">
                <a:sym typeface="+mn-ea"/>
              </a:rPr>
              <a:t>使我成全神旨意</a:t>
            </a:r>
          </a:p>
          <a:p>
            <a:r>
              <a:rPr lang="en-US" altLang="zh-CN" sz="2200" b="1">
                <a:solidFill>
                  <a:srgbClr val="7030A0"/>
                </a:solidFill>
                <a:sym typeface="+mn-ea"/>
              </a:rPr>
              <a:t>139</a:t>
            </a:r>
            <a:r>
              <a:rPr lang="en-US" altLang="zh-CN" sz="2200" b="1">
                <a:sym typeface="+mn-ea"/>
              </a:rPr>
              <a:t>  </a:t>
            </a:r>
            <a:r>
              <a:rPr lang="zh-CN" altLang="en-US" sz="2200">
                <a:sym typeface="+mn-ea"/>
              </a:rPr>
              <a:t>主之全知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05735" y="5716905"/>
            <a:ext cx="137731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rgbClr val="7030A0"/>
                </a:solidFill>
                <a:sym typeface="+mn-ea"/>
              </a:rPr>
              <a:t>最长诗篇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350500" y="2736215"/>
            <a:ext cx="137731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rgbClr val="7030A0"/>
                </a:solidFill>
                <a:sym typeface="+mn-ea"/>
              </a:rPr>
              <a:t>赞美诗章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05735" y="4398010"/>
            <a:ext cx="153416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rgbClr val="7030A0"/>
                </a:solidFill>
                <a:sym typeface="+mn-ea"/>
              </a:rPr>
              <a:t>不死的爱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06870" y="2043430"/>
            <a:ext cx="137731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rgbClr val="7030A0"/>
                </a:solidFill>
                <a:sym typeface="+mn-ea"/>
              </a:rPr>
              <a:t>喜乐诗篇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06870" y="3687445"/>
            <a:ext cx="137731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rgbClr val="7030A0"/>
                </a:solidFill>
                <a:sym typeface="+mn-ea"/>
              </a:rPr>
              <a:t>仰望诗篇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06870" y="6365875"/>
            <a:ext cx="137731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rgbClr val="7030A0"/>
                </a:solidFill>
                <a:sym typeface="+mn-ea"/>
              </a:rPr>
              <a:t>神学诗篇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05735" y="5057775"/>
            <a:ext cx="137731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rgbClr val="7030A0"/>
                </a:solidFill>
                <a:sym typeface="+mn-ea"/>
              </a:rPr>
              <a:t>最短诗篇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957955" y="102235"/>
            <a:ext cx="4126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highlight>
                  <a:srgbClr val="FFFF00"/>
                </a:highlight>
              </a:rPr>
              <a:t>诗篇主题寓意查找目录</a:t>
            </a:r>
            <a:r>
              <a:rPr lang="en-US" altLang="zh-CN" sz="2400" b="1">
                <a:highlight>
                  <a:srgbClr val="FFFF00"/>
                </a:highlight>
              </a:rPr>
              <a:t>3/3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068560" y="87630"/>
            <a:ext cx="1993900" cy="7683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rgbClr val="7030A0"/>
                </a:solidFill>
              </a:rPr>
              <a:t>其中紫色为</a:t>
            </a:r>
          </a:p>
          <a:p>
            <a:r>
              <a:rPr lang="zh-CN" altLang="en-US" sz="2200">
                <a:solidFill>
                  <a:srgbClr val="7030A0"/>
                </a:solidFill>
              </a:rPr>
              <a:t>特色诗篇（</a:t>
            </a:r>
            <a:r>
              <a:rPr lang="en-US" altLang="zh-CN" sz="2200">
                <a:solidFill>
                  <a:srgbClr val="7030A0"/>
                </a:solidFill>
              </a:rPr>
              <a:t>20</a:t>
            </a:r>
            <a:r>
              <a:rPr lang="zh-CN" altLang="en-US" sz="2200">
                <a:solidFill>
                  <a:srgbClr val="7030A0"/>
                </a:solidFill>
              </a:rPr>
              <a:t>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06870" y="5401310"/>
            <a:ext cx="137731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rgbClr val="7030A0"/>
                </a:solidFill>
                <a:sym typeface="+mn-ea"/>
              </a:rPr>
              <a:t>对唱称谢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561705" y="5095875"/>
            <a:ext cx="2763520" cy="1106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200"/>
              <a:t>进一步认识诗篇</a:t>
            </a:r>
          </a:p>
          <a:p>
            <a:r>
              <a:rPr lang="zh-CN" altLang="en-US" sz="2200"/>
              <a:t>共</a:t>
            </a:r>
            <a:r>
              <a:rPr lang="en-US" altLang="zh-CN" sz="2200"/>
              <a:t>150</a:t>
            </a:r>
            <a:r>
              <a:rPr lang="zh-CN" altLang="en-US" sz="2200"/>
              <a:t>篇</a:t>
            </a:r>
            <a:r>
              <a:rPr lang="en-US" altLang="zh-CN" sz="2200"/>
              <a:t>2461</a:t>
            </a:r>
            <a:r>
              <a:rPr lang="zh-CN" altLang="en-US" sz="2200"/>
              <a:t>节</a:t>
            </a:r>
          </a:p>
          <a:p>
            <a:r>
              <a:rPr lang="zh-CN" altLang="en-US" sz="2200"/>
              <a:t>部分金句</a:t>
            </a:r>
            <a:r>
              <a:rPr lang="en-US" altLang="zh-CN" sz="2200"/>
              <a:t>70</a:t>
            </a:r>
            <a:r>
              <a:rPr lang="zh-CN" altLang="en-US" sz="2200"/>
              <a:t>节</a:t>
            </a:r>
            <a:r>
              <a:rPr lang="en-US" altLang="zh-CN" sz="2200"/>
              <a:t>2.8%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9" grpId="0"/>
      <p:bldP spid="19" grpId="1"/>
      <p:bldP spid="12" grpId="0" animBg="1"/>
      <p:bldP spid="12" grpId="1" animBg="1"/>
      <p:bldP spid="14" grpId="0"/>
      <p:bldP spid="14" grpId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055" y="14605"/>
            <a:ext cx="11573510" cy="14452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【诗 1:1】 </a:t>
            </a:r>
            <a:r>
              <a:rPr lang="zh-CN" altLang="en-US" sz="2200" b="1"/>
              <a:t>不从恶人的计谋，不站罪人的道路，不坐亵慢人的座位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【诗 1:2】 </a:t>
            </a:r>
            <a:r>
              <a:rPr lang="zh-CN" altLang="en-US" sz="2200" b="1"/>
              <a:t>惟喜爱耶和华的律法，昼夜思想，这人便为有福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【诗 1:3】 他要像一棵树栽在溪水旁，按时候结果子，叶子也不枯干。凡他所作的尽都顺利。</a:t>
            </a:r>
          </a:p>
          <a:p>
            <a:r>
              <a:rPr lang="zh-CN" altLang="en-US" sz="2200"/>
              <a:t>【诗 1:4】 恶人并不是这样，乃像糠秕被风吹散。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055" y="1494790"/>
            <a:ext cx="8710930" cy="7683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【诗 8:3】 我观看你指头所造的天，并你所陈设的月亮星宿，</a:t>
            </a:r>
          </a:p>
          <a:p>
            <a:r>
              <a:rPr lang="zh-CN" altLang="en-US" sz="2200"/>
              <a:t>【诗 8:4】 便说，</a:t>
            </a:r>
            <a:r>
              <a:rPr lang="zh-CN" altLang="en-US" sz="2200" b="1"/>
              <a:t>人算什么，你竟顾念他？世人算什么，你竟眷顾他？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9055" y="2298065"/>
            <a:ext cx="11668125" cy="11068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【诗 16:1】 神啊，求你保佑我，因为我投靠你。</a:t>
            </a:r>
          </a:p>
          <a:p>
            <a:r>
              <a:rPr lang="zh-CN" altLang="en-US" sz="2200"/>
              <a:t>【诗 16:2】 我的心哪，你曾对耶和华说：“</a:t>
            </a:r>
            <a:r>
              <a:rPr lang="zh-CN" altLang="en-US" sz="2200" b="1"/>
              <a:t>你是我的主，我的好处不在你以外</a:t>
            </a:r>
            <a:r>
              <a:rPr lang="zh-CN" altLang="en-US" sz="2200"/>
              <a:t>。”</a:t>
            </a:r>
          </a:p>
          <a:p>
            <a:r>
              <a:rPr lang="zh-CN" altLang="en-US" sz="2200"/>
              <a:t>【诗 16:11】 你必将生命的道路指示我。</a:t>
            </a:r>
            <a:r>
              <a:rPr lang="zh-CN" altLang="en-US" sz="2200" b="1"/>
              <a:t>在你面前有满足的喜乐，在你右手中有永远的福乐</a:t>
            </a:r>
            <a:r>
              <a:rPr lang="zh-CN" altLang="en-US" sz="2200"/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055" y="3439795"/>
            <a:ext cx="11175365" cy="7683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【诗 19:1】 </a:t>
            </a:r>
            <a:r>
              <a:rPr lang="zh-CN" altLang="en-US" sz="2200" b="1"/>
              <a:t>诸天述说  神的荣耀，穹苍传扬他的手段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【诗 19:2】 这日到那日发出言语；这夜到那夜传出知识。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055" y="4243070"/>
            <a:ext cx="11574145" cy="7683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【诗 22:25】 我在大会中赞美你的话是从你而来的；我要在敬畏耶和华的人面前还我的愿。</a:t>
            </a:r>
          </a:p>
          <a:p>
            <a:r>
              <a:rPr lang="zh-CN" altLang="en-US" sz="2200"/>
              <a:t>【诗 22:26】 </a:t>
            </a:r>
            <a:r>
              <a:rPr lang="zh-CN" altLang="en-US" sz="2200" b="1"/>
              <a:t>谦卑的人必吃得饱足，寻求耶和华的人必赞美他</a:t>
            </a:r>
            <a:r>
              <a:rPr lang="zh-CN" altLang="en-US" sz="2200"/>
              <a:t>，愿你们的心永远活着。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055" y="5046345"/>
            <a:ext cx="11861165" cy="178371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【诗 23:1】 </a:t>
            </a:r>
            <a:r>
              <a:rPr lang="zh-CN" altLang="en-US" sz="2200" b="1"/>
              <a:t>耶和华是我的牧者，我必不至缺乏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【诗 23:2】 </a:t>
            </a:r>
            <a:r>
              <a:rPr lang="zh-CN" altLang="en-US" sz="2200" b="1"/>
              <a:t>他使我躺卧在青草地上，领我在可安歇的水边</a:t>
            </a:r>
            <a:r>
              <a:rPr lang="zh-CN" altLang="en-US" sz="2200"/>
              <a:t>；</a:t>
            </a:r>
          </a:p>
          <a:p>
            <a:r>
              <a:rPr lang="zh-CN" altLang="en-US" sz="2200"/>
              <a:t>【诗 23:3】 他使我的灵魂苏醒，为自己的名引导我走义路。</a:t>
            </a:r>
          </a:p>
          <a:p>
            <a:r>
              <a:rPr lang="zh-CN" altLang="en-US" sz="2200"/>
              <a:t>【诗 23:4】 我虽然行过死荫的幽谷</a:t>
            </a:r>
            <a:r>
              <a:rPr lang="en-US" altLang="zh-CN" sz="2200"/>
              <a:t>, </a:t>
            </a:r>
            <a:r>
              <a:rPr lang="zh-CN" altLang="en-US" sz="2200"/>
              <a:t>也不怕遭害</a:t>
            </a:r>
            <a:r>
              <a:rPr lang="en-US" altLang="zh-CN" sz="2200"/>
              <a:t>, </a:t>
            </a:r>
            <a:r>
              <a:rPr lang="zh-CN" altLang="en-US" sz="2200"/>
              <a:t>因为你与我同在；</a:t>
            </a:r>
            <a:r>
              <a:rPr lang="zh-CN" altLang="en-US" sz="2200" b="1"/>
              <a:t>你的杖</a:t>
            </a:r>
            <a:r>
              <a:rPr lang="en-US" altLang="zh-CN" sz="2200" b="1"/>
              <a:t>, </a:t>
            </a:r>
            <a:r>
              <a:rPr lang="zh-CN" altLang="en-US" sz="2200" b="1"/>
              <a:t>你的竿</a:t>
            </a:r>
            <a:r>
              <a:rPr lang="en-US" altLang="zh-CN" sz="2200" b="1"/>
              <a:t>, </a:t>
            </a:r>
            <a:r>
              <a:rPr lang="zh-CN" altLang="en-US" sz="2200" b="1"/>
              <a:t>都安慰我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【诗 23:5】 </a:t>
            </a:r>
            <a:r>
              <a:rPr lang="zh-CN" altLang="en-US" sz="2200" b="1"/>
              <a:t>在我敌人面前，你为我摆设筵席</a:t>
            </a:r>
            <a:r>
              <a:rPr lang="zh-CN" altLang="en-US" sz="2200"/>
              <a:t>；你用油膏了我的头，使我的福杯满溢。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753090" y="174625"/>
            <a:ext cx="1330960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金句</a:t>
            </a:r>
            <a:r>
              <a:rPr lang="en-US" altLang="zh-CN" sz="2400">
                <a:solidFill>
                  <a:srgbClr val="FF0000"/>
                </a:solidFill>
              </a:rPr>
              <a:t> 1/4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5" grpId="0" bldLvl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135" y="7620"/>
            <a:ext cx="8639175" cy="7683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zh-CN" altLang="en-US" sz="2200"/>
              <a:t>【诗 25:8】 耶和华是良善正直的，所以</a:t>
            </a:r>
            <a:r>
              <a:rPr lang="zh-CN" altLang="en-US" sz="2200" b="1"/>
              <a:t>他必指示罪人走正路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【诗 25:9】 </a:t>
            </a:r>
            <a:r>
              <a:rPr lang="zh-CN" altLang="en-US" sz="2200" b="1"/>
              <a:t>他必按公平引领谦卑人</a:t>
            </a:r>
            <a:r>
              <a:rPr lang="zh-CN" altLang="en-US" sz="2200"/>
              <a:t>，将他的道教训他们。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135" y="778510"/>
            <a:ext cx="12045315" cy="14452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zh-CN" altLang="en-US" sz="2200"/>
              <a:t>【诗 27:4】 </a:t>
            </a:r>
            <a:r>
              <a:rPr lang="zh-CN" altLang="en-US" sz="2200" b="1"/>
              <a:t>有一件事，我曾求耶和华，我仍要寻求：就是一生一世住在耶和华的殿中</a:t>
            </a:r>
            <a:r>
              <a:rPr lang="zh-CN" altLang="en-US" sz="2200"/>
              <a:t>，</a:t>
            </a:r>
          </a:p>
          <a:p>
            <a:r>
              <a:rPr lang="zh-CN" altLang="en-US" sz="2200"/>
              <a:t> </a:t>
            </a:r>
            <a:r>
              <a:rPr lang="en-US" altLang="zh-CN" sz="2200"/>
              <a:t>                   </a:t>
            </a:r>
            <a:r>
              <a:rPr lang="zh-CN" altLang="en-US" sz="2200"/>
              <a:t>瞻仰他的荣美，在他的殿里求问。</a:t>
            </a:r>
          </a:p>
          <a:p>
            <a:r>
              <a:rPr lang="zh-CN" altLang="en-US" sz="2200"/>
              <a:t>【诗 27:6】现在我得以昂首</a:t>
            </a:r>
            <a:r>
              <a:rPr lang="en-US" altLang="zh-CN" sz="2200"/>
              <a:t>, </a:t>
            </a:r>
            <a:r>
              <a:rPr lang="zh-CN" altLang="en-US" sz="2200"/>
              <a:t>高过四面的仇敌</a:t>
            </a:r>
            <a:r>
              <a:rPr lang="en-US" altLang="zh-CN" sz="2200"/>
              <a:t>; </a:t>
            </a:r>
            <a:r>
              <a:rPr lang="zh-CN" altLang="en-US" sz="2200" b="1"/>
              <a:t>我要在他的帐幕里欢然献祭</a:t>
            </a:r>
            <a:r>
              <a:rPr lang="en-US" altLang="zh-CN" sz="2200" b="1"/>
              <a:t>,</a:t>
            </a:r>
            <a:r>
              <a:rPr lang="zh-CN" altLang="en-US" sz="2200" b="1"/>
              <a:t>我要唱诗歌颂耶和华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【诗 27:11】 耶和华啊，求你将你的道指教我，因我仇敌的缘故引导我走平坦的路。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135" y="2997200"/>
            <a:ext cx="8874125" cy="7683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zh-CN" altLang="en-US" sz="2200"/>
              <a:t>【诗 33:6】 </a:t>
            </a:r>
            <a:r>
              <a:rPr lang="zh-CN" altLang="en-US" sz="2200" b="1"/>
              <a:t>诸天藉耶和华的命而造，万象藉他口中的气而成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【诗 33:9】 因为</a:t>
            </a:r>
            <a:r>
              <a:rPr lang="zh-CN" altLang="en-US" sz="2200" b="1"/>
              <a:t>他说有，就有；命立，就立</a:t>
            </a:r>
            <a:r>
              <a:rPr lang="zh-CN" altLang="en-US" sz="2200"/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135" y="4538980"/>
            <a:ext cx="8639175" cy="7683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zh-CN" altLang="en-US" sz="2200"/>
              <a:t>【诗 42:1】 </a:t>
            </a:r>
            <a:r>
              <a:rPr lang="zh-CN" altLang="en-US" sz="2200" b="1"/>
              <a:t>神啊，我的心切慕你，如鹿切慕溪水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【诗 42:2】 我的心渴想  神，就是永生  神；我几时得朝见  神呢？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135" y="6080760"/>
            <a:ext cx="10415905" cy="7683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zh-CN" altLang="en-US" sz="2200"/>
              <a:t>【诗 51:11】不要丢弃我，使我离开你的面；不要从我收回你的圣灵。</a:t>
            </a:r>
          </a:p>
          <a:p>
            <a:r>
              <a:rPr lang="zh-CN" altLang="en-US" sz="2200"/>
              <a:t>【诗 51:17】神所要的祭，就是忧伤的灵。  </a:t>
            </a:r>
            <a:r>
              <a:rPr lang="zh-CN" altLang="en-US" sz="2200" b="1"/>
              <a:t>神啊，忧伤痛悔的心，你必不轻看</a:t>
            </a:r>
            <a:r>
              <a:rPr lang="zh-CN" altLang="en-US" sz="2200"/>
              <a:t>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4135" y="2226310"/>
            <a:ext cx="8639175" cy="7683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zh-CN" altLang="en-US" sz="2200"/>
              <a:t>【诗 32:1】 </a:t>
            </a:r>
            <a:r>
              <a:rPr lang="zh-CN" altLang="en-US" sz="2200" b="1"/>
              <a:t>得赦免其过、遮盖其罪的，这人是有福的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【诗 32:2】 凡心里没有诡诈，耶和华不算为有罪的，这人是有福的。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135" y="3768090"/>
            <a:ext cx="9695180" cy="7683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200"/>
              <a:t>【诗 36:7】 神啊，</a:t>
            </a:r>
            <a:r>
              <a:rPr lang="zh-CN" altLang="en-US" sz="2200" b="1"/>
              <a:t>你的慈爱何其宝贵！世人投靠在你翅膀的荫下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【诗 36:9】 因为在你那里有生命的源头，在你的光中，我们必得见光。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135" y="5309870"/>
            <a:ext cx="11301095" cy="7683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【诗 46:1】 </a:t>
            </a:r>
            <a:r>
              <a:rPr lang="zh-CN" altLang="en-US" sz="2200" b="1"/>
              <a:t>神是我们的避难所，是我们的力量，是我们在患难中随时的帮助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【诗 50:23】凡以感谢献上为祭的便是荣耀我。那按正路而行的，我必使他得着我的救恩。</a:t>
            </a:r>
          </a:p>
        </p:txBody>
      </p:sp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10753090" y="174625"/>
            <a:ext cx="1330960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金句</a:t>
            </a:r>
            <a:r>
              <a:rPr lang="en-US" altLang="zh-CN" sz="2400">
                <a:solidFill>
                  <a:srgbClr val="FF0000"/>
                </a:solidFill>
              </a:rPr>
              <a:t> 2/4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9" grpId="0" animBg="1"/>
      <p:bldP spid="19" grpId="1" animBg="1"/>
      <p:bldP spid="5" grpId="0" animBg="1"/>
      <p:bldP spid="5" grpId="1" animBg="1"/>
      <p:bldP spid="8" grpId="0" animBg="1"/>
      <p:bldP spid="8" grpId="1" animBg="1"/>
      <p:bldP spid="14" grpId="0" bldLvl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8735" y="481965"/>
            <a:ext cx="7820025" cy="7683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【诗 65:11】 </a:t>
            </a:r>
            <a:r>
              <a:rPr lang="zh-CN" altLang="en-US" sz="2200" b="1"/>
              <a:t>你以恩典为年岁的冠冕，你的路径都滴下脂油</a:t>
            </a:r>
            <a:r>
              <a:rPr lang="zh-CN" altLang="en-US" sz="2200"/>
              <a:t>，</a:t>
            </a:r>
          </a:p>
          <a:p>
            <a:r>
              <a:rPr lang="zh-CN" altLang="en-US" sz="2200"/>
              <a:t>【诗 65:12】 滴在旷野的草场上。小山以欢乐束腰，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735" y="1280795"/>
            <a:ext cx="10923905" cy="4298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【诗 71:3】 求你作我常住的磐石。你已经命定要救我，因为</a:t>
            </a:r>
            <a:r>
              <a:rPr lang="zh-CN" altLang="en-US" sz="2200" b="1"/>
              <a:t>你是我的岩石，我的山寨</a:t>
            </a:r>
            <a:r>
              <a:rPr lang="zh-CN" altLang="en-US" sz="2200"/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735" y="1741170"/>
            <a:ext cx="10251440" cy="4298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【诗 73:25】</a:t>
            </a:r>
            <a:r>
              <a:rPr lang="zh-CN" altLang="en-US" sz="2200" b="1"/>
              <a:t> 除你以外，在天上我有谁呢？除你以外，在地上我也没有所爱慕的</a:t>
            </a:r>
            <a:r>
              <a:rPr lang="zh-CN" altLang="en-US" sz="2200"/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735" y="2201545"/>
            <a:ext cx="9347200" cy="7683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【诗 89:11】 天属你，地也属你；世界和其中所充满的，都为你所建立。</a:t>
            </a:r>
          </a:p>
          <a:p>
            <a:r>
              <a:rPr lang="zh-CN" altLang="en-US" sz="2200"/>
              <a:t>【诗 89:14】 </a:t>
            </a:r>
            <a:r>
              <a:rPr lang="zh-CN" altLang="en-US" sz="2200" b="1"/>
              <a:t>公义和公平是你宝座的根基；慈爱和诚实行在你前面</a:t>
            </a:r>
            <a:r>
              <a:rPr lang="zh-CN" altLang="en-US" sz="2200"/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735" y="3000375"/>
            <a:ext cx="9648190" cy="11068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【诗 90:1】 </a:t>
            </a:r>
            <a:r>
              <a:rPr lang="zh-CN" altLang="en-US" sz="2200" b="1"/>
              <a:t>主啊，你世世代代作我们的居所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【诗 90:2】 </a:t>
            </a:r>
            <a:r>
              <a:rPr lang="zh-CN" altLang="en-US" sz="2200" b="1"/>
              <a:t>诸山未曾生出，地与世界你未曾造成，从亘古到永远，你是  神</a:t>
            </a:r>
            <a:r>
              <a:rPr lang="zh-CN" altLang="en-US" sz="2200"/>
              <a:t>！</a:t>
            </a:r>
          </a:p>
          <a:p>
            <a:r>
              <a:rPr lang="zh-CN" altLang="en-US" sz="2200"/>
              <a:t>【诗 90:14】 求你使我们早早饱得你的慈爱，好叫我们一生一世欢呼喜乐。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8735" y="4137660"/>
            <a:ext cx="12045315" cy="7683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【诗 102:1】 耶和华啊，求你听我的祷告，容我的呼求达到你面前。</a:t>
            </a:r>
          </a:p>
          <a:p>
            <a:r>
              <a:rPr lang="zh-CN" altLang="en-US" sz="2200"/>
              <a:t>【诗 102:2】 </a:t>
            </a:r>
            <a:r>
              <a:rPr lang="zh-CN" altLang="en-US" sz="2200" b="1"/>
              <a:t>我在急难的日子，求你向我侧耳，不要向我掩面</a:t>
            </a:r>
            <a:r>
              <a:rPr lang="zh-CN" altLang="en-US" sz="2200"/>
              <a:t>；我呼求的日子，求你快快应允我！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8735" y="4936490"/>
            <a:ext cx="9346565" cy="11068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【诗 103:2】 我的心哪，你要称颂耶和华，不可忘记他的一切恩惠。</a:t>
            </a:r>
          </a:p>
          <a:p>
            <a:r>
              <a:rPr lang="zh-CN" altLang="en-US" sz="2200"/>
              <a:t>【诗 103:3】 </a:t>
            </a:r>
            <a:r>
              <a:rPr lang="zh-CN" altLang="en-US" sz="2200" b="1"/>
              <a:t>他赦免你的一切罪孽，医治你的一切疾病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【诗 103:4】 </a:t>
            </a:r>
            <a:r>
              <a:rPr lang="zh-CN" altLang="en-US" sz="2200" b="1"/>
              <a:t>他救赎你的命脱离死亡，以仁爱和慈悲为你的冠冕</a:t>
            </a:r>
            <a:r>
              <a:rPr lang="zh-CN" altLang="en-US" sz="2200"/>
              <a:t>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8735" y="6073775"/>
            <a:ext cx="9679305" cy="7683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【诗 103:11】 </a:t>
            </a:r>
            <a:r>
              <a:rPr lang="zh-CN" altLang="en-US" sz="2200" b="1"/>
              <a:t>天离地何等的高，他的慈爱向敬畏他的人也是何等的大</a:t>
            </a:r>
            <a:r>
              <a:rPr lang="zh-CN" altLang="en-US" sz="2200"/>
              <a:t>；</a:t>
            </a:r>
          </a:p>
          <a:p>
            <a:r>
              <a:rPr lang="zh-CN" altLang="en-US" sz="2200"/>
              <a:t>【诗 103:12】 </a:t>
            </a:r>
            <a:r>
              <a:rPr lang="zh-CN" altLang="en-US" sz="2200" b="1"/>
              <a:t>东离西有多远，他叫我们的过犯离我们也有多远</a:t>
            </a:r>
            <a:r>
              <a:rPr lang="zh-CN" altLang="en-US" sz="2200"/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8735" y="21590"/>
            <a:ext cx="9767570" cy="4298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200"/>
              <a:t>【诗 55:22】 </a:t>
            </a:r>
            <a:r>
              <a:rPr lang="zh-CN" altLang="en-US" sz="2200" b="1"/>
              <a:t>你要把你的重担卸给耶和华</a:t>
            </a:r>
            <a:r>
              <a:rPr lang="zh-CN" altLang="en-US" sz="2200"/>
              <a:t>，他必抚养你，他永不叫义人动摇。</a:t>
            </a: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0753090" y="174625"/>
            <a:ext cx="1330960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金句</a:t>
            </a:r>
            <a:r>
              <a:rPr lang="en-US" altLang="zh-CN" sz="2400">
                <a:solidFill>
                  <a:srgbClr val="FF0000"/>
                </a:solidFill>
              </a:rPr>
              <a:t> 3/4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" grpId="0" animBg="1"/>
      <p:bldP spid="2" grpId="1" animBg="1"/>
      <p:bldP spid="12" grpId="0" bldLvl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305" y="1544320"/>
            <a:ext cx="12043410" cy="11068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【诗 133:1】 </a:t>
            </a:r>
            <a:r>
              <a:rPr lang="zh-CN" altLang="en-US" sz="2200" b="1"/>
              <a:t>看哪，弟兄和睦同居，是何等的善，何等的美！</a:t>
            </a:r>
            <a:endParaRPr lang="zh-CN" altLang="en-US" sz="2200"/>
          </a:p>
          <a:p>
            <a:r>
              <a:rPr lang="zh-CN" altLang="en-US" sz="2200"/>
              <a:t>【诗 133:2】 这好比那贵重的油浇在亚伦的头上，流到胡须，又流到他的衣襟。</a:t>
            </a:r>
          </a:p>
          <a:p>
            <a:r>
              <a:rPr lang="zh-CN" altLang="en-US" sz="2200"/>
              <a:t>【诗 133:3】 又好比黑门的甘露降在锡安山，因为在那里有耶和华所命定的福，就是永远的生命。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305" y="2654935"/>
            <a:ext cx="8823325" cy="7683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【诗 126:5】 </a:t>
            </a:r>
            <a:r>
              <a:rPr lang="zh-CN" altLang="en-US" sz="2200" b="1"/>
              <a:t>流泪撒种的，必欢呼收割。</a:t>
            </a:r>
            <a:endParaRPr lang="zh-CN" altLang="en-US" sz="2200"/>
          </a:p>
          <a:p>
            <a:r>
              <a:rPr lang="zh-CN" altLang="en-US" sz="2200"/>
              <a:t>【诗 126:6】 那带种流泪出去的，必要欢欢乐乐地带禾捆回来。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305" y="3427095"/>
            <a:ext cx="8823960" cy="7683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【诗 136:1】 </a:t>
            </a:r>
            <a:r>
              <a:rPr lang="zh-CN" altLang="en-US" sz="2200" b="1"/>
              <a:t>你们要称谢耶和华，因他本为善，他的慈爱永远长存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【诗 136:26】你们要称谢天上的神，因他的慈爱永远长存。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305" y="4199255"/>
            <a:ext cx="11175365" cy="7683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【诗 145:3】 耶和华本为大，该受大赞美，其大无法测度。</a:t>
            </a:r>
          </a:p>
          <a:p>
            <a:r>
              <a:rPr lang="zh-CN" altLang="en-US" sz="2200"/>
              <a:t>【诗 145:8】 </a:t>
            </a:r>
            <a:r>
              <a:rPr lang="zh-CN" altLang="en-US" sz="2200" b="1"/>
              <a:t>耶和华有恩惠，有怜悯，不轻易发怒，大有慈爱。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305" y="4971415"/>
            <a:ext cx="9438640" cy="7683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【诗 146:1】 你们要赞美耶和华！我的心哪，你要赞美耶和华！</a:t>
            </a:r>
          </a:p>
          <a:p>
            <a:r>
              <a:rPr lang="zh-CN" altLang="en-US" sz="2200"/>
              <a:t>【诗 146:2】</a:t>
            </a:r>
            <a:r>
              <a:rPr lang="zh-CN" altLang="en-US" sz="2200" b="1"/>
              <a:t> 我一生要赞美耶和华。我还活的时候，要歌颂我的  神</a:t>
            </a:r>
            <a:r>
              <a:rPr lang="zh-CN" altLang="en-US" sz="2200"/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305" y="5743575"/>
            <a:ext cx="9083040" cy="11068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【诗 150:2】 要因他大能的作为赞美他，按着他极美的大德赞美他。</a:t>
            </a:r>
          </a:p>
          <a:p>
            <a:r>
              <a:rPr lang="zh-CN" altLang="en-US" sz="2200"/>
              <a:t>【诗 150:4】 击鼓、跳舞赞美他，用丝弦的乐器和箫的声音赞美他；</a:t>
            </a:r>
          </a:p>
          <a:p>
            <a:r>
              <a:rPr lang="zh-CN" altLang="en-US" sz="2200"/>
              <a:t>【诗 150:6】 </a:t>
            </a:r>
            <a:r>
              <a:rPr lang="zh-CN" altLang="en-US" sz="2200" b="1"/>
              <a:t>凡有气息的，都要赞美耶和华。你们要赞美耶和华！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7305" y="0"/>
            <a:ext cx="7489825" cy="7683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【诗 115:15】 你们蒙了造天地之耶和华的福。</a:t>
            </a:r>
          </a:p>
          <a:p>
            <a:r>
              <a:rPr lang="zh-CN" altLang="en-US" sz="2200"/>
              <a:t>【诗 115:16】 </a:t>
            </a:r>
            <a:r>
              <a:rPr lang="zh-CN" altLang="en-US" sz="2200" b="1"/>
              <a:t>天，是耶和华的天；地，他却给了世人</a:t>
            </a:r>
            <a:r>
              <a:rPr lang="zh-CN" altLang="en-US" sz="2200"/>
              <a:t>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7305" y="772160"/>
            <a:ext cx="9679305" cy="7683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【诗 119:105】</a:t>
            </a:r>
            <a:r>
              <a:rPr lang="zh-CN" altLang="en-US" sz="2200" b="1"/>
              <a:t>你的话是我脚前的灯，是我路上的光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【诗 119:106】你公义的典章，我曾起誓遵守，我必按誓而行。</a:t>
            </a:r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10753090" y="174625"/>
            <a:ext cx="1330960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金句</a:t>
            </a:r>
            <a:r>
              <a:rPr lang="en-US" altLang="zh-CN" sz="2400">
                <a:solidFill>
                  <a:srgbClr val="FF0000"/>
                </a:solidFill>
              </a:rPr>
              <a:t> 4/4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5" grpId="0" animBg="1"/>
      <p:bldP spid="5" grpId="1" animBg="1"/>
      <p:bldP spid="19" grpId="0" animBg="1"/>
      <p:bldP spid="19" grpId="1" animBg="1"/>
      <p:bldP spid="20" grpId="0" animBg="1"/>
      <p:bldP spid="20" grpId="1" animBg="1"/>
      <p:bldP spid="11" grpId="0" bldLvl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6225" y="477520"/>
            <a:ext cx="5151120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200" b="1">
                <a:cs typeface="宋体" charset="0"/>
                <a:sym typeface="+mn-ea"/>
              </a:rPr>
              <a:t>《诗篇》第一篇</a:t>
            </a:r>
            <a:r>
              <a:rPr lang="zh-CN" sz="2200">
                <a:cs typeface="宋体" charset="0"/>
                <a:sym typeface="+mn-ea"/>
              </a:rPr>
              <a:t>：</a:t>
            </a:r>
          </a:p>
          <a:p>
            <a:r>
              <a:rPr lang="zh-CN" altLang="en-US" sz="2200"/>
              <a:t>【诗 1:1】不从恶人的计谋，</a:t>
            </a:r>
          </a:p>
          <a:p>
            <a:r>
              <a:rPr lang="zh-CN" altLang="en-US" sz="2200"/>
              <a:t> </a:t>
            </a:r>
            <a:r>
              <a:rPr lang="en-US" altLang="zh-CN" sz="2200"/>
              <a:t>                </a:t>
            </a:r>
            <a:r>
              <a:rPr lang="zh-CN" altLang="en-US" sz="2200"/>
              <a:t>不站罪人的道路，</a:t>
            </a:r>
          </a:p>
          <a:p>
            <a:r>
              <a:rPr lang="zh-CN" altLang="en-US" sz="2200"/>
              <a:t> </a:t>
            </a:r>
            <a:r>
              <a:rPr lang="en-US" altLang="zh-CN" sz="2200"/>
              <a:t>                </a:t>
            </a:r>
            <a:r>
              <a:rPr lang="zh-CN" altLang="en-US" sz="2200"/>
              <a:t>不坐亵慢人的座位。</a:t>
            </a:r>
          </a:p>
          <a:p>
            <a:r>
              <a:rPr lang="zh-CN" altLang="en-US" sz="2200"/>
              <a:t>【诗 1:2】惟喜爱耶和华的律法，</a:t>
            </a:r>
            <a:r>
              <a:rPr lang="en-US" altLang="zh-CN" sz="2200"/>
              <a:t> </a:t>
            </a:r>
          </a:p>
          <a:p>
            <a:r>
              <a:rPr lang="en-US" altLang="zh-CN" sz="2200"/>
              <a:t>                 </a:t>
            </a:r>
            <a:r>
              <a:rPr lang="zh-CN" altLang="en-US" sz="2200"/>
              <a:t>昼夜思想，</a:t>
            </a:r>
          </a:p>
          <a:p>
            <a:r>
              <a:rPr lang="zh-CN" altLang="en-US" sz="2200"/>
              <a:t> </a:t>
            </a:r>
            <a:r>
              <a:rPr lang="en-US" altLang="zh-CN" sz="2200"/>
              <a:t>                </a:t>
            </a:r>
            <a:r>
              <a:rPr lang="zh-CN" altLang="en-US" sz="2200"/>
              <a:t>这人便为有福。</a:t>
            </a:r>
          </a:p>
          <a:p>
            <a:r>
              <a:rPr lang="zh-CN" altLang="en-US" sz="2200"/>
              <a:t>【诗 1:3】他要像一棵树栽在溪水旁，</a:t>
            </a:r>
          </a:p>
          <a:p>
            <a:r>
              <a:rPr lang="zh-CN" altLang="en-US" sz="2200"/>
              <a:t> </a:t>
            </a:r>
            <a:r>
              <a:rPr lang="en-US" altLang="zh-CN" sz="2200"/>
              <a:t>                </a:t>
            </a:r>
            <a:r>
              <a:rPr lang="zh-CN" altLang="en-US" sz="2200"/>
              <a:t>按时候结果子，</a:t>
            </a:r>
          </a:p>
          <a:p>
            <a:r>
              <a:rPr lang="zh-CN" altLang="en-US" sz="2200"/>
              <a:t> </a:t>
            </a:r>
            <a:r>
              <a:rPr lang="en-US" altLang="zh-CN" sz="2200"/>
              <a:t>                </a:t>
            </a:r>
            <a:r>
              <a:rPr lang="zh-CN" altLang="en-US" sz="2200"/>
              <a:t>叶子也不枯干。</a:t>
            </a:r>
          </a:p>
          <a:p>
            <a:r>
              <a:rPr lang="zh-CN" altLang="en-US" sz="2200"/>
              <a:t> </a:t>
            </a:r>
            <a:r>
              <a:rPr lang="en-US" altLang="zh-CN" sz="2200"/>
              <a:t>                </a:t>
            </a:r>
            <a:r>
              <a:rPr lang="zh-CN" altLang="en-US" sz="2200"/>
              <a:t>凡他所作的尽都顺利。</a:t>
            </a:r>
          </a:p>
          <a:p>
            <a:r>
              <a:rPr lang="zh-CN" altLang="en-US" sz="2200"/>
              <a:t>【诗 1:4】恶人并不是这样，</a:t>
            </a:r>
          </a:p>
          <a:p>
            <a:r>
              <a:rPr lang="zh-CN" altLang="en-US" sz="2200"/>
              <a:t> </a:t>
            </a:r>
            <a:r>
              <a:rPr lang="en-US" altLang="zh-CN" sz="2200"/>
              <a:t>                </a:t>
            </a:r>
            <a:r>
              <a:rPr lang="zh-CN" altLang="en-US" sz="2200"/>
              <a:t>乃像糠秕被风吹散。</a:t>
            </a:r>
          </a:p>
          <a:p>
            <a:r>
              <a:rPr lang="zh-CN" altLang="en-US" sz="2200"/>
              <a:t>【诗 1:5】因此当审判的时候，</a:t>
            </a:r>
          </a:p>
          <a:p>
            <a:r>
              <a:rPr lang="zh-CN" altLang="en-US" sz="2200"/>
              <a:t> </a:t>
            </a:r>
            <a:r>
              <a:rPr lang="en-US" altLang="zh-CN" sz="2200"/>
              <a:t>                </a:t>
            </a:r>
            <a:r>
              <a:rPr lang="zh-CN" altLang="en-US" sz="2200"/>
              <a:t>恶人必站立不住；</a:t>
            </a:r>
          </a:p>
          <a:p>
            <a:r>
              <a:rPr lang="zh-CN" altLang="en-US" sz="2200"/>
              <a:t> </a:t>
            </a:r>
            <a:r>
              <a:rPr lang="en-US" altLang="zh-CN" sz="2200"/>
              <a:t>                </a:t>
            </a:r>
            <a:r>
              <a:rPr lang="zh-CN" altLang="en-US" sz="2200"/>
              <a:t>罪人在义人的会中也是如此。</a:t>
            </a:r>
          </a:p>
          <a:p>
            <a:r>
              <a:rPr lang="zh-CN" altLang="en-US" sz="2200"/>
              <a:t>【诗 1:6】因为耶和华知道义人的道路，</a:t>
            </a:r>
          </a:p>
          <a:p>
            <a:r>
              <a:rPr lang="zh-CN" altLang="en-US" sz="2200"/>
              <a:t> </a:t>
            </a:r>
            <a:r>
              <a:rPr lang="en-US" altLang="zh-CN" sz="2200"/>
              <a:t>                </a:t>
            </a:r>
            <a:r>
              <a:rPr lang="zh-CN" altLang="en-US" sz="2200"/>
              <a:t>恶人的道路却必灭亡。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024620" y="3403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985375" y="610870"/>
            <a:ext cx="176403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/>
              <a:t>相关信息：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040620" y="1322070"/>
            <a:ext cx="1267460" cy="7683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>
                <a:sym typeface="+mn-ea"/>
              </a:rPr>
              <a:t>作者：未署名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069830" y="2588260"/>
            <a:ext cx="1238885" cy="7683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>
                <a:sym typeface="+mn-ea"/>
              </a:rPr>
              <a:t>分类：</a:t>
            </a:r>
          </a:p>
          <a:p>
            <a:r>
              <a:rPr lang="zh-CN" altLang="en-US" sz="2200">
                <a:sym typeface="+mn-ea"/>
              </a:rPr>
              <a:t>智慧诗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944100" y="3781425"/>
            <a:ext cx="1701800" cy="7683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>
                <a:sym typeface="+mn-ea"/>
              </a:rPr>
              <a:t>主题寓意：</a:t>
            </a:r>
          </a:p>
          <a:p>
            <a:r>
              <a:rPr lang="zh-CN" altLang="en-US" sz="2200">
                <a:sym typeface="+mn-ea"/>
              </a:rPr>
              <a:t>弃恶从善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057765" y="4937760"/>
            <a:ext cx="1367155" cy="7683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rgbClr val="7030A0"/>
                </a:solidFill>
                <a:sym typeface="+mn-ea"/>
              </a:rPr>
              <a:t>特色：</a:t>
            </a:r>
          </a:p>
          <a:p>
            <a:r>
              <a:rPr lang="zh-CN" altLang="en-US" sz="2200" b="1">
                <a:solidFill>
                  <a:srgbClr val="7030A0"/>
                </a:solidFill>
                <a:sym typeface="+mn-ea"/>
              </a:rPr>
              <a:t>诗篇总纲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835"/>
            <a:ext cx="9827260" cy="551116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" y="2088515"/>
            <a:ext cx="8385810" cy="47402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5" y="2569210"/>
            <a:ext cx="7462520" cy="425958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05" y="3091180"/>
            <a:ext cx="6651625" cy="376682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436880" y="17145"/>
            <a:ext cx="27127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highlight>
                  <a:srgbClr val="FFFF00"/>
                </a:highlight>
              </a:rPr>
              <a:t>应用</a:t>
            </a:r>
            <a:r>
              <a:rPr lang="en-US" altLang="zh-CN" sz="2400" b="1">
                <a:highlight>
                  <a:srgbClr val="FFFF00"/>
                </a:highlight>
              </a:rPr>
              <a:t>1</a:t>
            </a:r>
            <a:r>
              <a:rPr lang="zh-CN" altLang="en-US" sz="2400" b="1">
                <a:highlight>
                  <a:srgbClr val="FFFF00"/>
                </a:highlight>
              </a:rPr>
              <a:t>：精读圣经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5" grpId="0"/>
      <p:bldP spid="5" grpId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29" grpId="0"/>
      <p:bldP spid="2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6225" y="477520"/>
            <a:ext cx="5151120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200" b="1">
                <a:cs typeface="宋体" charset="0"/>
                <a:sym typeface="+mn-ea"/>
              </a:rPr>
              <a:t>《诗篇》第一篇</a:t>
            </a:r>
            <a:r>
              <a:rPr lang="zh-CN" sz="2200">
                <a:cs typeface="宋体" charset="0"/>
                <a:sym typeface="+mn-ea"/>
              </a:rPr>
              <a:t>：</a:t>
            </a:r>
          </a:p>
          <a:p>
            <a:r>
              <a:rPr lang="zh-CN" altLang="en-US" sz="2200"/>
              <a:t>【诗 1:1】不从恶人的计谋，</a:t>
            </a:r>
          </a:p>
          <a:p>
            <a:r>
              <a:rPr lang="zh-CN" altLang="en-US" sz="2200"/>
              <a:t> </a:t>
            </a:r>
            <a:r>
              <a:rPr lang="en-US" altLang="zh-CN" sz="2200"/>
              <a:t>                </a:t>
            </a:r>
            <a:r>
              <a:rPr lang="zh-CN" altLang="en-US" sz="2200"/>
              <a:t>不站罪人的道路，</a:t>
            </a:r>
          </a:p>
          <a:p>
            <a:r>
              <a:rPr lang="zh-CN" altLang="en-US" sz="2200"/>
              <a:t> </a:t>
            </a:r>
            <a:r>
              <a:rPr lang="en-US" altLang="zh-CN" sz="2200"/>
              <a:t>                </a:t>
            </a:r>
            <a:r>
              <a:rPr lang="zh-CN" altLang="en-US" sz="2200"/>
              <a:t>不坐亵慢人的座位。</a:t>
            </a:r>
          </a:p>
          <a:p>
            <a:r>
              <a:rPr lang="zh-CN" altLang="en-US" sz="2200"/>
              <a:t>【诗 1:2】惟喜爱耶和华的律法，</a:t>
            </a:r>
            <a:r>
              <a:rPr lang="en-US" altLang="zh-CN" sz="2200"/>
              <a:t> </a:t>
            </a:r>
          </a:p>
          <a:p>
            <a:r>
              <a:rPr lang="en-US" altLang="zh-CN" sz="2200"/>
              <a:t>                 </a:t>
            </a:r>
            <a:r>
              <a:rPr lang="zh-CN" altLang="en-US" sz="2200"/>
              <a:t>昼夜思想，</a:t>
            </a:r>
          </a:p>
          <a:p>
            <a:r>
              <a:rPr lang="zh-CN" altLang="en-US" sz="2200"/>
              <a:t> </a:t>
            </a:r>
            <a:r>
              <a:rPr lang="en-US" altLang="zh-CN" sz="2200"/>
              <a:t>                </a:t>
            </a:r>
            <a:r>
              <a:rPr lang="zh-CN" altLang="en-US" sz="2200"/>
              <a:t>这人便为有福。</a:t>
            </a:r>
          </a:p>
          <a:p>
            <a:r>
              <a:rPr lang="zh-CN" altLang="en-US" sz="2200"/>
              <a:t>【诗 1:3】他要像一棵树栽在溪水旁，</a:t>
            </a:r>
          </a:p>
          <a:p>
            <a:r>
              <a:rPr lang="zh-CN" altLang="en-US" sz="2200"/>
              <a:t> </a:t>
            </a:r>
            <a:r>
              <a:rPr lang="en-US" altLang="zh-CN" sz="2200"/>
              <a:t>                </a:t>
            </a:r>
            <a:r>
              <a:rPr lang="zh-CN" altLang="en-US" sz="2200"/>
              <a:t>按时候结果子，</a:t>
            </a:r>
          </a:p>
          <a:p>
            <a:r>
              <a:rPr lang="zh-CN" altLang="en-US" sz="2200"/>
              <a:t> </a:t>
            </a:r>
            <a:r>
              <a:rPr lang="en-US" altLang="zh-CN" sz="2200"/>
              <a:t>                </a:t>
            </a:r>
            <a:r>
              <a:rPr lang="zh-CN" altLang="en-US" sz="2200"/>
              <a:t>叶子也不枯干。</a:t>
            </a:r>
          </a:p>
          <a:p>
            <a:r>
              <a:rPr lang="zh-CN" altLang="en-US" sz="2200"/>
              <a:t> </a:t>
            </a:r>
            <a:r>
              <a:rPr lang="en-US" altLang="zh-CN" sz="2200"/>
              <a:t>                </a:t>
            </a:r>
            <a:r>
              <a:rPr lang="zh-CN" altLang="en-US" sz="2200"/>
              <a:t>凡他所作的尽都顺利。</a:t>
            </a:r>
          </a:p>
          <a:p>
            <a:r>
              <a:rPr lang="zh-CN" altLang="en-US" sz="2200"/>
              <a:t>【诗 1:4】恶人并不是这样，</a:t>
            </a:r>
          </a:p>
          <a:p>
            <a:r>
              <a:rPr lang="zh-CN" altLang="en-US" sz="2200"/>
              <a:t> </a:t>
            </a:r>
            <a:r>
              <a:rPr lang="en-US" altLang="zh-CN" sz="2200"/>
              <a:t>                </a:t>
            </a:r>
            <a:r>
              <a:rPr lang="zh-CN" altLang="en-US" sz="2200"/>
              <a:t>乃像糠秕被风吹散。</a:t>
            </a:r>
          </a:p>
          <a:p>
            <a:r>
              <a:rPr lang="zh-CN" altLang="en-US" sz="2200"/>
              <a:t>【诗 1:5】因此当审判的时候，</a:t>
            </a:r>
          </a:p>
          <a:p>
            <a:r>
              <a:rPr lang="zh-CN" altLang="en-US" sz="2200"/>
              <a:t> </a:t>
            </a:r>
            <a:r>
              <a:rPr lang="en-US" altLang="zh-CN" sz="2200"/>
              <a:t>                </a:t>
            </a:r>
            <a:r>
              <a:rPr lang="zh-CN" altLang="en-US" sz="2200"/>
              <a:t>恶人必站立不住；</a:t>
            </a:r>
          </a:p>
          <a:p>
            <a:r>
              <a:rPr lang="zh-CN" altLang="en-US" sz="2200"/>
              <a:t> </a:t>
            </a:r>
            <a:r>
              <a:rPr lang="en-US" altLang="zh-CN" sz="2200"/>
              <a:t>                </a:t>
            </a:r>
            <a:r>
              <a:rPr lang="zh-CN" altLang="en-US" sz="2200"/>
              <a:t>罪人在义人的会中也是如此。</a:t>
            </a:r>
          </a:p>
          <a:p>
            <a:r>
              <a:rPr lang="zh-CN" altLang="en-US" sz="2200"/>
              <a:t>【诗 1:6】因为耶和华知道义人的道路，</a:t>
            </a:r>
          </a:p>
          <a:p>
            <a:r>
              <a:rPr lang="zh-CN" altLang="en-US" sz="2200"/>
              <a:t> </a:t>
            </a:r>
            <a:r>
              <a:rPr lang="en-US" altLang="zh-CN" sz="2200"/>
              <a:t>                </a:t>
            </a:r>
            <a:r>
              <a:rPr lang="zh-CN" altLang="en-US" sz="2200"/>
              <a:t>恶人的道路却必灭亡。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024620" y="3403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985375" y="610870"/>
            <a:ext cx="176403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/>
              <a:t>相关信息：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040620" y="1322070"/>
            <a:ext cx="1267460" cy="7683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>
                <a:sym typeface="+mn-ea"/>
              </a:rPr>
              <a:t>作者：未署名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069830" y="2588260"/>
            <a:ext cx="1238885" cy="7683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>
                <a:sym typeface="+mn-ea"/>
              </a:rPr>
              <a:t>分类：</a:t>
            </a:r>
          </a:p>
          <a:p>
            <a:r>
              <a:rPr lang="zh-CN" altLang="en-US" sz="2200">
                <a:sym typeface="+mn-ea"/>
              </a:rPr>
              <a:t>智慧诗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944100" y="3781425"/>
            <a:ext cx="1701800" cy="7683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>
                <a:sym typeface="+mn-ea"/>
              </a:rPr>
              <a:t>主题寓意：</a:t>
            </a:r>
          </a:p>
          <a:p>
            <a:r>
              <a:rPr lang="zh-CN" altLang="en-US" sz="2200">
                <a:sym typeface="+mn-ea"/>
              </a:rPr>
              <a:t>弃恶从善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057765" y="4958715"/>
            <a:ext cx="1367155" cy="7683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rgbClr val="7030A0"/>
                </a:solidFill>
                <a:sym typeface="+mn-ea"/>
              </a:rPr>
              <a:t>特色：</a:t>
            </a:r>
          </a:p>
          <a:p>
            <a:r>
              <a:rPr lang="zh-CN" altLang="en-US" sz="2200" b="1">
                <a:solidFill>
                  <a:srgbClr val="7030A0"/>
                </a:solidFill>
                <a:sym typeface="+mn-ea"/>
              </a:rPr>
              <a:t>诗篇总纲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665980" y="733425"/>
            <a:ext cx="385889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不从——思想上远离罪恶；</a:t>
            </a:r>
          </a:p>
          <a:p>
            <a:r>
              <a:rPr lang="zh-CN" altLang="en-US" sz="2200"/>
              <a:t>不站——行为上远离罪恶；</a:t>
            </a:r>
          </a:p>
          <a:p>
            <a:r>
              <a:rPr lang="zh-CN" altLang="en-US" sz="2200"/>
              <a:t>不坐——立场上远离罪恶。</a:t>
            </a:r>
          </a:p>
        </p:txBody>
      </p:sp>
      <p:sp>
        <p:nvSpPr>
          <p:cNvPr id="15" name="右大括号 14"/>
          <p:cNvSpPr/>
          <p:nvPr/>
        </p:nvSpPr>
        <p:spPr>
          <a:xfrm>
            <a:off x="4250690" y="2000885"/>
            <a:ext cx="414020" cy="755015"/>
          </a:xfrm>
          <a:prstGeom prst="rightBrace">
            <a:avLst>
              <a:gd name="adj1" fmla="val 8333"/>
              <a:gd name="adj2" fmla="val 50042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大括号 15"/>
          <p:cNvSpPr/>
          <p:nvPr/>
        </p:nvSpPr>
        <p:spPr>
          <a:xfrm>
            <a:off x="5333365" y="4396105"/>
            <a:ext cx="774700" cy="139001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391275" y="4857115"/>
            <a:ext cx="170116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200" b="0">
                <a:cs typeface="宋体" charset="0"/>
              </a:rPr>
              <a:t>神审判恶人</a:t>
            </a:r>
            <a:endParaRPr lang="zh-CN" altLang="en-US" sz="2200" b="0">
              <a:cs typeface="宋体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16345" y="3385185"/>
            <a:ext cx="1700530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200" b="0">
                <a:cs typeface="宋体" charset="0"/>
              </a:rPr>
              <a:t>神赐福义人</a:t>
            </a:r>
            <a:endParaRPr lang="zh-CN" altLang="en-US" sz="2200" b="0">
              <a:cs typeface="宋体" charset="0"/>
            </a:endParaRPr>
          </a:p>
        </p:txBody>
      </p:sp>
      <p:sp>
        <p:nvSpPr>
          <p:cNvPr id="19" name="右大括号 18"/>
          <p:cNvSpPr/>
          <p:nvPr/>
        </p:nvSpPr>
        <p:spPr>
          <a:xfrm>
            <a:off x="4208145" y="852805"/>
            <a:ext cx="414020" cy="88963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695190" y="2134870"/>
            <a:ext cx="385889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有福之人的表现：惟喜爱</a:t>
            </a:r>
          </a:p>
          <a:p>
            <a:r>
              <a:rPr lang="en-US" altLang="zh-CN" sz="2200"/>
              <a:t>                             昼夜思想</a:t>
            </a:r>
          </a:p>
        </p:txBody>
      </p:sp>
      <p:sp>
        <p:nvSpPr>
          <p:cNvPr id="21" name="右大括号 20"/>
          <p:cNvSpPr/>
          <p:nvPr/>
        </p:nvSpPr>
        <p:spPr>
          <a:xfrm>
            <a:off x="5333365" y="3006090"/>
            <a:ext cx="774700" cy="110680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909310" y="6039485"/>
            <a:ext cx="306070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义人与恶人的相反结局</a:t>
            </a:r>
          </a:p>
        </p:txBody>
      </p:sp>
      <p:sp>
        <p:nvSpPr>
          <p:cNvPr id="24" name="右大括号 23"/>
          <p:cNvSpPr/>
          <p:nvPr/>
        </p:nvSpPr>
        <p:spPr>
          <a:xfrm>
            <a:off x="5333365" y="5908040"/>
            <a:ext cx="414020" cy="651510"/>
          </a:xfrm>
          <a:prstGeom prst="rightBrace">
            <a:avLst>
              <a:gd name="adj1" fmla="val 8333"/>
              <a:gd name="adj2" fmla="val 50042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36880" y="17145"/>
            <a:ext cx="27127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highlight>
                  <a:srgbClr val="FFFF00"/>
                </a:highlight>
              </a:rPr>
              <a:t>应用</a:t>
            </a:r>
            <a:r>
              <a:rPr lang="en-US" altLang="zh-CN" sz="2400" b="1">
                <a:highlight>
                  <a:srgbClr val="FFFF00"/>
                </a:highlight>
              </a:rPr>
              <a:t>1</a:t>
            </a:r>
            <a:r>
              <a:rPr lang="zh-CN" altLang="en-US" sz="2400" b="1">
                <a:highlight>
                  <a:srgbClr val="FFFF00"/>
                </a:highlight>
              </a:rPr>
              <a:t>：精读圣经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5" grpId="0"/>
      <p:bldP spid="5" grpId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3" grpId="0"/>
      <p:bldP spid="13" grpId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/>
      <p:bldP spid="18" grpId="1"/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3" grpId="0"/>
      <p:bldP spid="23" grpId="1"/>
      <p:bldP spid="24" grpId="0" animBg="1"/>
      <p:bldP spid="24" grpId="1" animBg="1"/>
      <p:bldP spid="27" grpId="0"/>
      <p:bldP spid="2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500" y="838835"/>
            <a:ext cx="6033135" cy="58464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1你们要称谢耶和华，因他本为善，</a:t>
            </a:r>
            <a:r>
              <a:rPr lang="zh-CN" altLang="en-US" sz="2200">
                <a:highlight>
                  <a:srgbClr val="FFFF00"/>
                </a:highlight>
              </a:rPr>
              <a:t>他的慈爱永远长存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2你们要称谢万神之神，</a:t>
            </a:r>
            <a:r>
              <a:rPr lang="zh-CN" altLang="en-US" sz="2200">
                <a:highlight>
                  <a:srgbClr val="FFFF00"/>
                </a:highlight>
              </a:rPr>
              <a:t>因他的慈爱永远长存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3你们要称谢万主之主，</a:t>
            </a:r>
            <a:r>
              <a:rPr lang="zh-CN" altLang="en-US" sz="2200">
                <a:highlight>
                  <a:srgbClr val="FFFF00"/>
                </a:highlight>
              </a:rPr>
              <a:t>因他的慈爱永远长存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4称谢那独行大奇事的，因他的慈爱永远长存。</a:t>
            </a:r>
          </a:p>
          <a:p>
            <a:r>
              <a:rPr lang="zh-CN" altLang="en-US" sz="2200"/>
              <a:t>5称谢那用智慧造天的，因他的慈爱永远长存。</a:t>
            </a:r>
          </a:p>
          <a:p>
            <a:r>
              <a:rPr lang="zh-CN" altLang="en-US" sz="2200"/>
              <a:t>6称谢那铺地在水以上的，因他的慈爱永远长存。</a:t>
            </a:r>
          </a:p>
          <a:p>
            <a:r>
              <a:rPr lang="zh-CN" altLang="en-US" sz="2200"/>
              <a:t>7称谢那造成大光的，因他的慈爱永远长存。</a:t>
            </a:r>
          </a:p>
          <a:p>
            <a:r>
              <a:rPr lang="zh-CN" altLang="en-US" sz="2200"/>
              <a:t>8他造日头管白昼，因他的慈爱永远长存。</a:t>
            </a:r>
          </a:p>
          <a:p>
            <a:r>
              <a:rPr lang="zh-CN" altLang="en-US" sz="2200"/>
              <a:t>9他造月亮星宿管黑夜，因他的慈爱永远长存。</a:t>
            </a:r>
          </a:p>
          <a:p>
            <a:r>
              <a:rPr lang="zh-CN" altLang="en-US" sz="2200"/>
              <a:t>10称谢那击杀埃及人之长子的，因他的慈爱永远长存。</a:t>
            </a:r>
          </a:p>
          <a:p>
            <a:r>
              <a:rPr lang="zh-CN" altLang="en-US" sz="2200"/>
              <a:t>11他领以色列人从他们中间出来，因他的慈爱永远长存。</a:t>
            </a:r>
          </a:p>
          <a:p>
            <a:r>
              <a:rPr lang="zh-CN" altLang="en-US" sz="2200"/>
              <a:t>12他施展大能的手和伸出来的膀臂，因他的慈爱永远长存。</a:t>
            </a:r>
          </a:p>
          <a:p>
            <a:r>
              <a:rPr lang="zh-CN" altLang="en-US" sz="2200"/>
              <a:t>13称谢那分裂红海的，因他的慈爱永远长存。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72870" y="110490"/>
            <a:ext cx="13354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highlight>
                  <a:srgbClr val="FFFF00"/>
                </a:highlight>
                <a:sym typeface="+mn-ea"/>
              </a:rPr>
              <a:t>第136篇</a:t>
            </a:r>
            <a:endParaRPr lang="en-US" altLang="zh-CN" sz="2400">
              <a:highlight>
                <a:srgbClr val="FFFF00"/>
              </a:highlight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6000" y="499745"/>
            <a:ext cx="6033135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>
                <a:sym typeface="+mn-ea"/>
              </a:rPr>
              <a:t>14他领以色列从其中经过, 因他的慈爱永远长存，</a:t>
            </a:r>
          </a:p>
          <a:p>
            <a:r>
              <a:rPr lang="zh-CN" altLang="en-US" sz="2200">
                <a:sym typeface="+mn-ea"/>
              </a:rPr>
              <a:t>15却把法老和他的军兵推翻在红海里，因他的慈爱永远长存。</a:t>
            </a:r>
            <a:endParaRPr lang="zh-CN" altLang="en-US" sz="2200"/>
          </a:p>
          <a:p>
            <a:r>
              <a:rPr lang="zh-CN" altLang="en-US" sz="2200">
                <a:sym typeface="+mn-ea"/>
              </a:rPr>
              <a:t>16称谢那引导自己的民行走旷野的，因他的慈爱永远长存。</a:t>
            </a:r>
            <a:endParaRPr lang="zh-CN" altLang="en-US" sz="2200"/>
          </a:p>
          <a:p>
            <a:r>
              <a:rPr lang="zh-CN" altLang="en-US" sz="2200">
                <a:sym typeface="+mn-ea"/>
              </a:rPr>
              <a:t>17称谢那击杀大君王的，因他的慈爱永远长存。</a:t>
            </a:r>
            <a:endParaRPr lang="zh-CN" altLang="en-US" sz="2200"/>
          </a:p>
          <a:p>
            <a:r>
              <a:rPr lang="zh-CN" altLang="en-US" sz="2200">
                <a:sym typeface="+mn-ea"/>
              </a:rPr>
              <a:t>18他杀戮有名的君王，因他的慈爱永远长存。</a:t>
            </a:r>
            <a:endParaRPr lang="zh-CN" altLang="en-US" sz="2200"/>
          </a:p>
          <a:p>
            <a:r>
              <a:rPr lang="zh-CN" altLang="en-US" sz="2200">
                <a:sym typeface="+mn-ea"/>
              </a:rPr>
              <a:t>19就是杀戮亚摩利王西宏</a:t>
            </a:r>
            <a:r>
              <a:rPr lang="en-US" altLang="zh-CN" sz="2200">
                <a:sym typeface="+mn-ea"/>
              </a:rPr>
              <a:t>, </a:t>
            </a:r>
            <a:r>
              <a:rPr lang="zh-CN" altLang="en-US" sz="2200">
                <a:sym typeface="+mn-ea"/>
              </a:rPr>
              <a:t>因他的慈爱永远长存，</a:t>
            </a:r>
            <a:endParaRPr lang="zh-CN" altLang="en-US" sz="2200"/>
          </a:p>
          <a:p>
            <a:r>
              <a:rPr lang="zh-CN" altLang="en-US" sz="2200">
                <a:sym typeface="+mn-ea"/>
              </a:rPr>
              <a:t>20又杀巴珊王噩，因他的慈爱永远长存。</a:t>
            </a:r>
            <a:endParaRPr lang="zh-CN" altLang="en-US" sz="2200"/>
          </a:p>
          <a:p>
            <a:r>
              <a:rPr lang="zh-CN" altLang="en-US" sz="2200">
                <a:sym typeface="+mn-ea"/>
              </a:rPr>
              <a:t>21他将他们的地赐他的百姓为业，因他的慈爱永远长存，</a:t>
            </a:r>
            <a:endParaRPr lang="zh-CN" altLang="en-US" sz="2200"/>
          </a:p>
          <a:p>
            <a:r>
              <a:rPr lang="zh-CN" altLang="en-US" sz="2200">
                <a:sym typeface="+mn-ea"/>
              </a:rPr>
              <a:t>22就是赐他的仆人以色列为业，因他的慈爱永远长存。</a:t>
            </a:r>
            <a:endParaRPr lang="zh-CN" altLang="en-US" sz="2200"/>
          </a:p>
          <a:p>
            <a:r>
              <a:rPr lang="zh-CN" altLang="en-US" sz="2200">
                <a:sym typeface="+mn-ea"/>
              </a:rPr>
              <a:t>23他顾念我们在卑微的地步，因他的慈爱永远长存。</a:t>
            </a:r>
            <a:endParaRPr lang="zh-CN" altLang="en-US" sz="2200"/>
          </a:p>
          <a:p>
            <a:r>
              <a:rPr lang="zh-CN" altLang="en-US" sz="2200">
                <a:sym typeface="+mn-ea"/>
              </a:rPr>
              <a:t>24他救拔我们脱离敌人，</a:t>
            </a:r>
            <a:r>
              <a:rPr lang="zh-CN" altLang="en-US" sz="2200">
                <a:highlight>
                  <a:srgbClr val="FFFF00"/>
                </a:highlight>
                <a:sym typeface="+mn-ea"/>
              </a:rPr>
              <a:t>因他的慈爱永远长存</a:t>
            </a:r>
            <a:r>
              <a:rPr lang="zh-CN" altLang="en-US" sz="2200">
                <a:sym typeface="+mn-ea"/>
              </a:rPr>
              <a:t>。</a:t>
            </a:r>
            <a:endParaRPr lang="zh-CN" altLang="en-US" sz="2200"/>
          </a:p>
          <a:p>
            <a:r>
              <a:rPr lang="zh-CN" altLang="en-US" sz="2200">
                <a:sym typeface="+mn-ea"/>
              </a:rPr>
              <a:t>25他赐粮食给凡有血气的</a:t>
            </a:r>
            <a:r>
              <a:rPr lang="en-US" altLang="zh-CN" sz="2200">
                <a:sym typeface="+mn-ea"/>
              </a:rPr>
              <a:t>, </a:t>
            </a:r>
            <a:r>
              <a:rPr lang="zh-CN" altLang="en-US" sz="2200">
                <a:highlight>
                  <a:srgbClr val="FFFF00"/>
                </a:highlight>
                <a:sym typeface="+mn-ea"/>
              </a:rPr>
              <a:t>因他的慈爱永远长存</a:t>
            </a:r>
            <a:r>
              <a:rPr lang="zh-CN" altLang="en-US" sz="2200">
                <a:sym typeface="+mn-ea"/>
              </a:rPr>
              <a:t>。</a:t>
            </a:r>
            <a:endParaRPr lang="zh-CN" altLang="en-US" sz="2200"/>
          </a:p>
          <a:p>
            <a:r>
              <a:rPr lang="zh-CN" altLang="en-US" sz="2200">
                <a:sym typeface="+mn-ea"/>
              </a:rPr>
              <a:t>26你们要称谢天上的神，</a:t>
            </a:r>
            <a:r>
              <a:rPr lang="zh-CN" altLang="en-US" sz="2200">
                <a:highlight>
                  <a:srgbClr val="FFFF00"/>
                </a:highlight>
                <a:sym typeface="+mn-ea"/>
              </a:rPr>
              <a:t>因他的慈爱永远长存</a:t>
            </a:r>
            <a:r>
              <a:rPr lang="zh-CN" altLang="en-US" sz="2200">
                <a:sym typeface="+mn-ea"/>
              </a:rPr>
              <a:t>。 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67005" y="47625"/>
            <a:ext cx="1212850" cy="8299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应用</a:t>
            </a:r>
            <a:r>
              <a:rPr lang="en-US" altLang="zh-CN" sz="2400" b="1"/>
              <a:t>2</a:t>
            </a:r>
            <a:r>
              <a:rPr lang="zh-CN" altLang="en-US" sz="2400" b="1"/>
              <a:t>：</a:t>
            </a:r>
          </a:p>
          <a:p>
            <a:r>
              <a:rPr lang="zh-CN" altLang="en-US" sz="2400" b="1"/>
              <a:t>诗朗诵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9945"/>
            <a:ext cx="10749280" cy="602805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" y="1684020"/>
            <a:ext cx="9182735" cy="518985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5265" y="2475230"/>
            <a:ext cx="7991475" cy="45612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13100"/>
            <a:ext cx="6096000" cy="36607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49855" y="108585"/>
            <a:ext cx="9523095" cy="398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>
                <a:sym typeface="+mn-ea"/>
              </a:rPr>
              <a:t>作者</a:t>
            </a:r>
            <a:r>
              <a:rPr lang="en-US" altLang="zh-CN" sz="2000">
                <a:sym typeface="+mn-ea"/>
              </a:rPr>
              <a:t>:</a:t>
            </a:r>
            <a:r>
              <a:rPr lang="zh-CN" altLang="en-US" sz="2000">
                <a:sym typeface="+mn-ea"/>
              </a:rPr>
              <a:t>未署名</a:t>
            </a:r>
            <a:r>
              <a:rPr lang="en-US" altLang="zh-CN" sz="2000">
                <a:sym typeface="+mn-ea"/>
              </a:rPr>
              <a:t>; </a:t>
            </a:r>
            <a:r>
              <a:rPr lang="zh-CN" altLang="en-US" sz="2000">
                <a:sym typeface="+mn-ea"/>
              </a:rPr>
              <a:t>分类</a:t>
            </a:r>
            <a:r>
              <a:rPr lang="en-US" altLang="zh-CN" sz="2000">
                <a:sym typeface="+mn-ea"/>
              </a:rPr>
              <a:t>:</a:t>
            </a:r>
            <a:r>
              <a:rPr lang="zh-CN" altLang="en-US" sz="2000">
                <a:sym typeface="+mn-ea"/>
              </a:rPr>
              <a:t>圣殿颂歌</a:t>
            </a:r>
            <a:r>
              <a:rPr lang="en-US" altLang="zh-CN" sz="2000">
                <a:sym typeface="+mn-ea"/>
              </a:rPr>
              <a:t>/</a:t>
            </a:r>
            <a:r>
              <a:rPr lang="zh-CN" altLang="en-US" sz="2000">
                <a:sym typeface="+mn-ea"/>
              </a:rPr>
              <a:t>团体感恩</a:t>
            </a:r>
            <a:r>
              <a:rPr lang="en-US" altLang="zh-CN" sz="2000">
                <a:sym typeface="+mn-ea"/>
              </a:rPr>
              <a:t>/</a:t>
            </a:r>
            <a:r>
              <a:rPr lang="zh-CN" altLang="en-US" sz="2000">
                <a:sym typeface="+mn-ea"/>
              </a:rPr>
              <a:t>救恩历史</a:t>
            </a:r>
            <a:r>
              <a:rPr lang="en-US" altLang="zh-CN" sz="2000">
                <a:sym typeface="+mn-ea"/>
              </a:rPr>
              <a:t>; </a:t>
            </a:r>
            <a:r>
              <a:rPr lang="zh-CN" altLang="en-US" sz="2000">
                <a:sym typeface="+mn-ea"/>
              </a:rPr>
              <a:t>主题寓意</a:t>
            </a:r>
            <a:r>
              <a:rPr lang="en-US" altLang="zh-CN" sz="2000">
                <a:sym typeface="+mn-ea"/>
              </a:rPr>
              <a:t>:</a:t>
            </a:r>
            <a:r>
              <a:rPr lang="zh-CN" altLang="en-US" sz="2000">
                <a:sym typeface="+mn-ea"/>
              </a:rPr>
              <a:t>慈爱长存</a:t>
            </a:r>
            <a:r>
              <a:rPr lang="en-US" altLang="zh-CN" sz="2000">
                <a:sym typeface="+mn-ea"/>
              </a:rPr>
              <a:t>; </a:t>
            </a:r>
            <a:r>
              <a:rPr lang="zh-CN" altLang="en-US" sz="2000">
                <a:sym typeface="+mn-ea"/>
              </a:rPr>
              <a:t>特色</a:t>
            </a:r>
            <a:r>
              <a:rPr lang="en-US" altLang="zh-CN" sz="2000">
                <a:sym typeface="+mn-ea"/>
              </a:rPr>
              <a:t>: </a:t>
            </a:r>
            <a:r>
              <a:rPr lang="zh-CN" altLang="en-US" sz="2000">
                <a:sym typeface="+mn-ea"/>
              </a:rPr>
              <a:t>对唱称谢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3" grpId="0"/>
      <p:bldP spid="3" grpId="1"/>
      <p:bldP spid="4" grpId="0"/>
      <p:bldP spid="4" grpId="1"/>
      <p:bldP spid="27" grpId="0" animBg="1"/>
      <p:bldP spid="27" grpId="1" animBg="1"/>
      <p:bldP spid="7" grpId="0" bldLvl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500" y="838835"/>
            <a:ext cx="6033135" cy="58464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1你们要称谢耶和华，因他本为善，</a:t>
            </a:r>
            <a:r>
              <a:rPr lang="zh-CN" altLang="en-US" sz="2200">
                <a:highlight>
                  <a:srgbClr val="FFFF00"/>
                </a:highlight>
              </a:rPr>
              <a:t>他的慈爱永远长存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2你们要称谢万神之神，</a:t>
            </a:r>
            <a:r>
              <a:rPr lang="zh-CN" altLang="en-US" sz="2200">
                <a:highlight>
                  <a:srgbClr val="FFFF00"/>
                </a:highlight>
              </a:rPr>
              <a:t>因他的慈爱永远长存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3你们要称谢万主之主，</a:t>
            </a:r>
            <a:r>
              <a:rPr lang="zh-CN" altLang="en-US" sz="2200">
                <a:highlight>
                  <a:srgbClr val="FFFF00"/>
                </a:highlight>
              </a:rPr>
              <a:t>因他的慈爱永远长存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4称谢那独行大奇事的，因他的慈爱永远长存。</a:t>
            </a:r>
          </a:p>
          <a:p>
            <a:r>
              <a:rPr lang="zh-CN" altLang="en-US" sz="2200"/>
              <a:t>5称谢那用智慧造天的，因他的慈爱永远长存。</a:t>
            </a:r>
          </a:p>
          <a:p>
            <a:r>
              <a:rPr lang="zh-CN" altLang="en-US" sz="2200"/>
              <a:t>6称谢那铺地在水以上的，因他的慈爱永远长存。</a:t>
            </a:r>
          </a:p>
          <a:p>
            <a:r>
              <a:rPr lang="zh-CN" altLang="en-US" sz="2200"/>
              <a:t>7称谢那造成大光的，因他的慈爱永远长存。</a:t>
            </a:r>
          </a:p>
          <a:p>
            <a:r>
              <a:rPr lang="zh-CN" altLang="en-US" sz="2200"/>
              <a:t>8他造日头管白昼，因他的慈爱永远长存。</a:t>
            </a:r>
          </a:p>
          <a:p>
            <a:r>
              <a:rPr lang="zh-CN" altLang="en-US" sz="2200"/>
              <a:t>9他造月亮星宿管黑夜，因他的慈爱永远长存。</a:t>
            </a:r>
          </a:p>
          <a:p>
            <a:r>
              <a:rPr lang="zh-CN" altLang="en-US" sz="2200"/>
              <a:t>10称谢那击杀埃及人之长子的，因他的慈爱永远长存。</a:t>
            </a:r>
          </a:p>
          <a:p>
            <a:r>
              <a:rPr lang="zh-CN" altLang="en-US" sz="2200"/>
              <a:t>11他领以色列人从他们中间出来，因他的慈爱永远长存。</a:t>
            </a:r>
          </a:p>
          <a:p>
            <a:r>
              <a:rPr lang="zh-CN" altLang="en-US" sz="2200"/>
              <a:t>12他施展大能的手和伸出来的膀臂，因他的慈爱永远长存。</a:t>
            </a:r>
          </a:p>
          <a:p>
            <a:r>
              <a:rPr lang="zh-CN" altLang="en-US" sz="2200"/>
              <a:t>13称谢那分裂红海的，因他的慈爱永远长存。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96000" y="499745"/>
            <a:ext cx="6033135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>
                <a:sym typeface="+mn-ea"/>
              </a:rPr>
              <a:t>14他领以色列从其中经过, 因他的慈爱永远长存，</a:t>
            </a:r>
          </a:p>
          <a:p>
            <a:r>
              <a:rPr lang="zh-CN" altLang="en-US" sz="2200">
                <a:sym typeface="+mn-ea"/>
              </a:rPr>
              <a:t>15却把法老和他的军兵推翻在红海里，因他的慈爱永远长存。</a:t>
            </a:r>
            <a:endParaRPr lang="zh-CN" altLang="en-US" sz="2200"/>
          </a:p>
          <a:p>
            <a:r>
              <a:rPr lang="zh-CN" altLang="en-US" sz="2200">
                <a:sym typeface="+mn-ea"/>
              </a:rPr>
              <a:t>16称谢那引导自己的民行走旷野的，因他的慈爱永远长存。</a:t>
            </a:r>
            <a:endParaRPr lang="zh-CN" altLang="en-US" sz="2200"/>
          </a:p>
          <a:p>
            <a:r>
              <a:rPr lang="zh-CN" altLang="en-US" sz="2200">
                <a:sym typeface="+mn-ea"/>
              </a:rPr>
              <a:t>17称谢那击杀大君王的，因他的慈爱永远长存。</a:t>
            </a:r>
            <a:endParaRPr lang="zh-CN" altLang="en-US" sz="2200"/>
          </a:p>
          <a:p>
            <a:r>
              <a:rPr lang="zh-CN" altLang="en-US" sz="2200">
                <a:sym typeface="+mn-ea"/>
              </a:rPr>
              <a:t>18他杀戮有名的君王，因他的慈爱永远长存。</a:t>
            </a:r>
            <a:endParaRPr lang="zh-CN" altLang="en-US" sz="2200"/>
          </a:p>
          <a:p>
            <a:r>
              <a:rPr lang="zh-CN" altLang="en-US" sz="2200">
                <a:sym typeface="+mn-ea"/>
              </a:rPr>
              <a:t>19就是杀戮亚摩利王西宏</a:t>
            </a:r>
            <a:r>
              <a:rPr lang="en-US" altLang="zh-CN" sz="2200">
                <a:sym typeface="+mn-ea"/>
              </a:rPr>
              <a:t>, </a:t>
            </a:r>
            <a:r>
              <a:rPr lang="zh-CN" altLang="en-US" sz="2200">
                <a:sym typeface="+mn-ea"/>
              </a:rPr>
              <a:t>因他的慈爱永远长存，</a:t>
            </a:r>
            <a:endParaRPr lang="zh-CN" altLang="en-US" sz="2200"/>
          </a:p>
          <a:p>
            <a:r>
              <a:rPr lang="zh-CN" altLang="en-US" sz="2200">
                <a:sym typeface="+mn-ea"/>
              </a:rPr>
              <a:t>20又杀巴珊王噩，因他的慈爱永远长存。</a:t>
            </a:r>
            <a:endParaRPr lang="zh-CN" altLang="en-US" sz="2200"/>
          </a:p>
          <a:p>
            <a:r>
              <a:rPr lang="zh-CN" altLang="en-US" sz="2200">
                <a:sym typeface="+mn-ea"/>
              </a:rPr>
              <a:t>21他将他们的地赐他的百姓为业，因他的慈爱永远长存，</a:t>
            </a:r>
            <a:endParaRPr lang="zh-CN" altLang="en-US" sz="2200"/>
          </a:p>
          <a:p>
            <a:r>
              <a:rPr lang="zh-CN" altLang="en-US" sz="2200">
                <a:sym typeface="+mn-ea"/>
              </a:rPr>
              <a:t>22就是赐他的仆人以色列为业，因他的慈爱永远长存。</a:t>
            </a:r>
            <a:endParaRPr lang="zh-CN" altLang="en-US" sz="2200"/>
          </a:p>
          <a:p>
            <a:r>
              <a:rPr lang="zh-CN" altLang="en-US" sz="2200">
                <a:sym typeface="+mn-ea"/>
              </a:rPr>
              <a:t>23他顾念我们在卑微的地步，因他的慈爱永远长存。</a:t>
            </a:r>
            <a:endParaRPr lang="zh-CN" altLang="en-US" sz="2200"/>
          </a:p>
          <a:p>
            <a:r>
              <a:rPr lang="zh-CN" altLang="en-US" sz="2200">
                <a:sym typeface="+mn-ea"/>
              </a:rPr>
              <a:t>24他救拔我们脱离敌人，</a:t>
            </a:r>
            <a:r>
              <a:rPr lang="zh-CN" altLang="en-US" sz="2200">
                <a:highlight>
                  <a:srgbClr val="FFFF00"/>
                </a:highlight>
                <a:sym typeface="+mn-ea"/>
              </a:rPr>
              <a:t>因他的慈爱永远长存</a:t>
            </a:r>
            <a:r>
              <a:rPr lang="zh-CN" altLang="en-US" sz="2200">
                <a:sym typeface="+mn-ea"/>
              </a:rPr>
              <a:t>。</a:t>
            </a:r>
            <a:endParaRPr lang="zh-CN" altLang="en-US" sz="2200"/>
          </a:p>
          <a:p>
            <a:r>
              <a:rPr lang="zh-CN" altLang="en-US" sz="2200">
                <a:sym typeface="+mn-ea"/>
              </a:rPr>
              <a:t>25他赐粮食给凡有血气的</a:t>
            </a:r>
            <a:r>
              <a:rPr lang="en-US" altLang="zh-CN" sz="2200">
                <a:sym typeface="+mn-ea"/>
              </a:rPr>
              <a:t>, </a:t>
            </a:r>
            <a:r>
              <a:rPr lang="zh-CN" altLang="en-US" sz="2200">
                <a:highlight>
                  <a:srgbClr val="FFFF00"/>
                </a:highlight>
                <a:sym typeface="+mn-ea"/>
              </a:rPr>
              <a:t>因他的慈爱永远长存</a:t>
            </a:r>
            <a:r>
              <a:rPr lang="zh-CN" altLang="en-US" sz="2200">
                <a:sym typeface="+mn-ea"/>
              </a:rPr>
              <a:t>。</a:t>
            </a:r>
            <a:endParaRPr lang="zh-CN" altLang="en-US" sz="2200"/>
          </a:p>
          <a:p>
            <a:r>
              <a:rPr lang="zh-CN" altLang="en-US" sz="2200">
                <a:sym typeface="+mn-ea"/>
              </a:rPr>
              <a:t>26你们要称谢天上的神，</a:t>
            </a:r>
            <a:r>
              <a:rPr lang="zh-CN" altLang="en-US" sz="2200">
                <a:highlight>
                  <a:srgbClr val="FFFF00"/>
                </a:highlight>
                <a:sym typeface="+mn-ea"/>
              </a:rPr>
              <a:t>因他的慈爱永远长存</a:t>
            </a:r>
            <a:r>
              <a:rPr lang="zh-CN" altLang="en-US" sz="2200">
                <a:sym typeface="+mn-ea"/>
              </a:rPr>
              <a:t>。 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67005" y="47625"/>
            <a:ext cx="1212850" cy="8299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应用</a:t>
            </a:r>
            <a:r>
              <a:rPr lang="en-US" altLang="zh-CN" sz="2400" b="1"/>
              <a:t>2</a:t>
            </a:r>
            <a:r>
              <a:rPr lang="zh-CN" altLang="en-US" sz="2400" b="1"/>
              <a:t>：</a:t>
            </a:r>
          </a:p>
          <a:p>
            <a:r>
              <a:rPr lang="zh-CN" altLang="en-US" sz="2400" b="1"/>
              <a:t>诗朗诵</a:t>
            </a: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372870" y="110490"/>
            <a:ext cx="13354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highlight>
                  <a:srgbClr val="FFFF00"/>
                </a:highlight>
                <a:sym typeface="+mn-ea"/>
              </a:rPr>
              <a:t>第136篇</a:t>
            </a:r>
            <a:endParaRPr lang="en-US" altLang="zh-CN" sz="2400">
              <a:highlight>
                <a:srgbClr val="FFFF00"/>
              </a:highlight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649855" y="108585"/>
            <a:ext cx="9523095" cy="398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>
                <a:sym typeface="+mn-ea"/>
              </a:rPr>
              <a:t>作者</a:t>
            </a:r>
            <a:r>
              <a:rPr lang="en-US" altLang="zh-CN" sz="2000">
                <a:sym typeface="+mn-ea"/>
              </a:rPr>
              <a:t>:</a:t>
            </a:r>
            <a:r>
              <a:rPr lang="zh-CN" altLang="en-US" sz="2000">
                <a:sym typeface="+mn-ea"/>
              </a:rPr>
              <a:t>未署名</a:t>
            </a:r>
            <a:r>
              <a:rPr lang="en-US" altLang="zh-CN" sz="2000">
                <a:sym typeface="+mn-ea"/>
              </a:rPr>
              <a:t>; </a:t>
            </a:r>
            <a:r>
              <a:rPr lang="zh-CN" altLang="en-US" sz="2000">
                <a:sym typeface="+mn-ea"/>
              </a:rPr>
              <a:t>分类</a:t>
            </a:r>
            <a:r>
              <a:rPr lang="en-US" altLang="zh-CN" sz="2000">
                <a:sym typeface="+mn-ea"/>
              </a:rPr>
              <a:t>:</a:t>
            </a:r>
            <a:r>
              <a:rPr lang="zh-CN" altLang="en-US" sz="2000">
                <a:sym typeface="+mn-ea"/>
              </a:rPr>
              <a:t>圣殿颂歌</a:t>
            </a:r>
            <a:r>
              <a:rPr lang="en-US" altLang="zh-CN" sz="2000">
                <a:sym typeface="+mn-ea"/>
              </a:rPr>
              <a:t>/</a:t>
            </a:r>
            <a:r>
              <a:rPr lang="zh-CN" altLang="en-US" sz="2000">
                <a:sym typeface="+mn-ea"/>
              </a:rPr>
              <a:t>团体感恩</a:t>
            </a:r>
            <a:r>
              <a:rPr lang="en-US" altLang="zh-CN" sz="2000">
                <a:sym typeface="+mn-ea"/>
              </a:rPr>
              <a:t>/</a:t>
            </a:r>
            <a:r>
              <a:rPr lang="zh-CN" altLang="en-US" sz="2000">
                <a:sym typeface="+mn-ea"/>
              </a:rPr>
              <a:t>救恩历史</a:t>
            </a:r>
            <a:r>
              <a:rPr lang="en-US" altLang="zh-CN" sz="2000">
                <a:sym typeface="+mn-ea"/>
              </a:rPr>
              <a:t>; </a:t>
            </a:r>
            <a:r>
              <a:rPr lang="zh-CN" altLang="en-US" sz="2000">
                <a:sym typeface="+mn-ea"/>
              </a:rPr>
              <a:t>主题寓意</a:t>
            </a:r>
            <a:r>
              <a:rPr lang="en-US" altLang="zh-CN" sz="2000">
                <a:sym typeface="+mn-ea"/>
              </a:rPr>
              <a:t>:</a:t>
            </a:r>
            <a:r>
              <a:rPr lang="zh-CN" altLang="en-US" sz="2000">
                <a:sym typeface="+mn-ea"/>
              </a:rPr>
              <a:t>慈爱长存</a:t>
            </a:r>
            <a:r>
              <a:rPr lang="en-US" altLang="zh-CN" sz="2000">
                <a:sym typeface="+mn-ea"/>
              </a:rPr>
              <a:t>; </a:t>
            </a:r>
            <a:r>
              <a:rPr lang="zh-CN" altLang="en-US" sz="2000">
                <a:sym typeface="+mn-ea"/>
              </a:rPr>
              <a:t>特色</a:t>
            </a:r>
            <a:r>
              <a:rPr lang="en-US" altLang="zh-CN" sz="2000">
                <a:sym typeface="+mn-ea"/>
              </a:rPr>
              <a:t>: </a:t>
            </a:r>
            <a:r>
              <a:rPr lang="zh-CN" altLang="en-US" sz="2000">
                <a:sym typeface="+mn-ea"/>
              </a:rPr>
              <a:t>对唱称谢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4" grpId="0"/>
      <p:bldP spid="4" grpId="1"/>
      <p:bldP spid="27" grpId="0" bldLvl="0" animBg="1"/>
      <p:bldP spid="27" grpId="1" animBg="1"/>
      <p:bldP spid="6" grpId="0"/>
      <p:bldP spid="6" grpId="1"/>
      <p:bldP spid="8" grpId="0" bldLvl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5130" y="984250"/>
            <a:ext cx="11422380" cy="58464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200"/>
              <a:t>各位灵粮家人，大家好！明天是我们一同聚集纪念主基督耶稣复活的日子，愿神在我们中间得着当得的荣耀。神必因我们的敬拜，设立宝座在我们中间，彰显祂的同在，释放我们，医治我们，使我们的生命再次被更新。</a:t>
            </a:r>
          </a:p>
          <a:p>
            <a:r>
              <a:rPr lang="zh-CN" altLang="en-US" sz="2200"/>
              <a:t>【诗8:1】（大卫的诗，交与伶长。用迦特乐器。）耶和华我们的主啊，你的名在全地何其美！你将</a:t>
            </a:r>
            <a:r>
              <a:rPr lang="zh-CN" altLang="en-US" sz="2200">
                <a:highlight>
                  <a:srgbClr val="FFFF00"/>
                </a:highlight>
              </a:rPr>
              <a:t>你的荣耀彰显于天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【诗8:2】你因敌人的缘故，从婴孩和吃奶的口中建立了能力，使仇敌和报仇的闭口无言。</a:t>
            </a:r>
          </a:p>
          <a:p>
            <a:r>
              <a:rPr lang="zh-CN" altLang="en-US" sz="2200"/>
              <a:t>【诗8:3】我观看你指头所造的天，并你所陈设的月亮星宿，</a:t>
            </a:r>
          </a:p>
          <a:p>
            <a:r>
              <a:rPr lang="zh-CN" altLang="en-US" sz="2200"/>
              <a:t>【诗8:4】便说，人算什么，你竟顾念他？世人算什么，你竟</a:t>
            </a:r>
            <a:r>
              <a:rPr lang="zh-CN" altLang="en-US" sz="2200">
                <a:highlight>
                  <a:srgbClr val="FFFF00"/>
                </a:highlight>
              </a:rPr>
              <a:t>眷顾</a:t>
            </a:r>
            <a:r>
              <a:rPr lang="zh-CN" altLang="en-US" sz="2200"/>
              <a:t>他？</a:t>
            </a:r>
          </a:p>
          <a:p>
            <a:r>
              <a:rPr lang="zh-CN" altLang="en-US" sz="2200"/>
              <a:t>【诗8:5】你叫他比天使（或作“上帝”）微小一点，并赐他荣耀尊贵为冠冕。</a:t>
            </a:r>
          </a:p>
          <a:p>
            <a:r>
              <a:rPr lang="zh-CN" altLang="en-US" sz="2200"/>
              <a:t>【诗8:6】你派他管理你手所造的，使万物，就是一切的羊牛、田野的兽、空中的鸟、海里的鱼，凡经行海道的，都服在他的脚下。</a:t>
            </a:r>
          </a:p>
          <a:p>
            <a:r>
              <a:rPr lang="zh-CN" altLang="en-US" sz="2200"/>
              <a:t>【诗8:7】-</a:t>
            </a:r>
          </a:p>
          <a:p>
            <a:r>
              <a:rPr lang="zh-CN" altLang="en-US" sz="2200"/>
              <a:t>【诗8:8】-</a:t>
            </a:r>
          </a:p>
          <a:p>
            <a:r>
              <a:rPr lang="zh-CN" altLang="en-US" sz="2200"/>
              <a:t>【诗8:9】耶和华我们的主啊，</a:t>
            </a:r>
            <a:r>
              <a:rPr lang="zh-CN" altLang="en-US" sz="2200">
                <a:highlight>
                  <a:srgbClr val="FFFF00"/>
                </a:highlight>
              </a:rPr>
              <a:t>你的名在全地何其美</a:t>
            </a:r>
            <a:r>
              <a:rPr lang="zh-CN" altLang="en-US" sz="2200"/>
              <a:t>！</a:t>
            </a:r>
          </a:p>
          <a:p>
            <a:r>
              <a:rPr lang="zh-CN" altLang="en-US" sz="2200"/>
              <a:t>明天早上8点半在小班教室仍有晨祷灵修。我们一同来到主座前聆听主对我们说话，体贴主的心意，为教会守望祷告。</a:t>
            </a:r>
          </a:p>
          <a:p>
            <a:r>
              <a:rPr lang="zh-CN" altLang="en-US" sz="2200"/>
              <a:t>上帝与我们同在！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0005" y="95250"/>
            <a:ext cx="3373120" cy="8299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应用</a:t>
            </a:r>
            <a:r>
              <a:rPr lang="en-US" altLang="zh-CN" sz="2400" b="1"/>
              <a:t>3-1: </a:t>
            </a:r>
            <a:r>
              <a:rPr lang="zh-CN" altLang="en-US" sz="2400" b="1"/>
              <a:t>主日敬拜通知</a:t>
            </a:r>
          </a:p>
          <a:p>
            <a:r>
              <a:rPr lang="zh-CN" altLang="en-US" sz="2400" b="1"/>
              <a:t>小组长群，29/06/2024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418715" y="1388110"/>
            <a:ext cx="9752330" cy="546989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507740" y="1886585"/>
            <a:ext cx="8796020" cy="497141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458335" y="2455545"/>
            <a:ext cx="7712710" cy="440245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695315" y="3190875"/>
            <a:ext cx="6475730" cy="3667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66795" y="238125"/>
            <a:ext cx="8495665" cy="398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ym typeface="+mn-ea"/>
              </a:rPr>
              <a:t>作者</a:t>
            </a:r>
            <a:r>
              <a:rPr lang="en-US" altLang="zh-CN" sz="2000">
                <a:sym typeface="+mn-ea"/>
              </a:rPr>
              <a:t>: </a:t>
            </a:r>
            <a:r>
              <a:rPr lang="zh-CN" altLang="en-US" sz="2000">
                <a:sym typeface="+mn-ea"/>
              </a:rPr>
              <a:t>大卫；分类</a:t>
            </a:r>
            <a:r>
              <a:rPr lang="en-US" altLang="zh-CN" sz="2000">
                <a:sym typeface="+mn-ea"/>
              </a:rPr>
              <a:t>: </a:t>
            </a:r>
            <a:r>
              <a:rPr lang="zh-CN" altLang="en-US" sz="2000">
                <a:sym typeface="+mn-ea"/>
              </a:rPr>
              <a:t>圣殿颂歌</a:t>
            </a:r>
            <a:r>
              <a:rPr lang="en-US" altLang="zh-CN" sz="2000">
                <a:sym typeface="+mn-ea"/>
              </a:rPr>
              <a:t>/弥赛亚之歌/</a:t>
            </a:r>
            <a:r>
              <a:rPr lang="zh-CN" altLang="en-US" sz="2000">
                <a:sym typeface="+mn-ea"/>
              </a:rPr>
              <a:t>个人哀歌；主题寓意</a:t>
            </a:r>
            <a:r>
              <a:rPr lang="en-US" altLang="zh-CN" sz="2000">
                <a:sym typeface="+mn-ea"/>
              </a:rPr>
              <a:t>: </a:t>
            </a:r>
            <a:r>
              <a:rPr lang="zh-CN" altLang="en-US" sz="2000">
                <a:sym typeface="+mn-ea"/>
              </a:rPr>
              <a:t>神眷顾人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 animBg="1"/>
      <p:bldP spid="2" grpId="1" animBg="1"/>
      <p:bldP spid="27" grpId="0" animBg="1"/>
      <p:bldP spid="27" grpId="1" animBg="1"/>
      <p:bldP spid="3" grpId="0" bldLvl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93345" y="95885"/>
          <a:ext cx="11997690" cy="6648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020"/>
                <a:gridCol w="2143125"/>
                <a:gridCol w="1929765"/>
                <a:gridCol w="2413635"/>
                <a:gridCol w="2635250"/>
                <a:gridCol w="2080895"/>
              </a:tblGrid>
              <a:tr h="46545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箴言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雅歌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约伯记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传道书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sym typeface="+mn-ea"/>
                        </a:rPr>
                        <a:t>诗篇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892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</a:rPr>
                        <a:t>少年成长期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sym typeface="+mn-ea"/>
                        </a:rPr>
                        <a:t>青年挑战期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sym typeface="+mn-ea"/>
                        </a:rPr>
                        <a:t>中年挫折期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</a:rPr>
                        <a:t>老年成熟期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sym typeface="+mn-ea"/>
                        </a:rPr>
                        <a:t>属神的人生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关键词</a:t>
                      </a:r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智慧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爱情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苦难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虚空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颂赞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1785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主题内容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所罗门的箴言</a:t>
                      </a: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智慧人的言语</a:t>
                      </a:r>
                    </a:p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歌颂爱情的诗歌集。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约伯无辜受苦，在试炼中忠心顺服于神。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自传式的反思</a:t>
                      </a: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揣摩人生意义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赞美诗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哀歌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感恩诗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信心诗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智慧诗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5266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生活指导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智慧的讲论；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年轻人进入现实世界的生活指南；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做出正确选择的智慧。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婚姻和性爱是神所赐的礼物；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将男女之爱恢复到伊甸园的美好。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人人都会有苦难，且无人例外；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受苦中的表现最重要；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荣耀神，还是羞辱神。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死亡使一切都失去意义，无论是财富、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名利、知识；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2.没有神的人生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必然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走向死亡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；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敬畏神才有盼望。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敬拜赞美诗歌集；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应有尽有祷告词；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向神倾心吐意万言书。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0553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神学意义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敬畏神是智慧的开端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神爱以色列</a:t>
                      </a: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基督爱教会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神是一切智慧的源头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唯有耶稣才能救我们脱离虚空世界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以神儿子的身份，与神灵交。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59635" y="2047875"/>
            <a:ext cx="2127885" cy="1800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2000" b="1">
                <a:solidFill>
                  <a:srgbClr val="FF0000"/>
                </a:solidFill>
                <a:latin typeface="Wingdings 2" panose="05020102010507070707" charset="0"/>
                <a:ea typeface="汉仪菱心体简" panose="02010400000101010101" charset="-122"/>
                <a:cs typeface="Wingdings 2" panose="05020102010507070707" charset="0"/>
                <a:sym typeface="+mn-ea"/>
              </a:rPr>
              <a:t>R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6562725" y="2035175"/>
            <a:ext cx="2127885" cy="1800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2000" b="1">
                <a:solidFill>
                  <a:srgbClr val="FF0000"/>
                </a:solidFill>
                <a:latin typeface="Wingdings 2" panose="05020102010507070707" charset="0"/>
                <a:ea typeface="汉仪菱心体简" panose="02010400000101010101" charset="-122"/>
                <a:cs typeface="Wingdings 2" panose="05020102010507070707" charset="0"/>
                <a:sym typeface="+mn-ea"/>
              </a:rPr>
              <a:t>R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4"/>
            </p:custDataLst>
          </p:nvPr>
        </p:nvGraphicFramePr>
        <p:xfrm>
          <a:off x="10010140" y="95885"/>
          <a:ext cx="2080895" cy="6648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895"/>
              </a:tblGrid>
              <a:tr h="4654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sym typeface="+mn-ea"/>
                        </a:rPr>
                        <a:t>诗篇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92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sym typeface="+mn-ea"/>
                        </a:rPr>
                        <a:t>属神的人生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颂赞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785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赞美诗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哀歌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感恩诗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信心诗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智慧诗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266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敬拜赞美诗歌集；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应有尽有祷告词；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向神倾心吐意万言书。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553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以神儿子的身份，与神灵交。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0"/>
      <p:bldP spid="4" grpId="1"/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5130" y="984250"/>
            <a:ext cx="11422380" cy="58464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200"/>
              <a:t>各位灵粮家人，大家好！明天是我们一同聚集纪念主基督耶稣复活的日子，愿神在我们中间得着当得的</a:t>
            </a:r>
            <a:r>
              <a:rPr lang="zh-CN" altLang="en-US" sz="2200">
                <a:highlight>
                  <a:srgbClr val="00FF00"/>
                </a:highlight>
              </a:rPr>
              <a:t>荣耀</a:t>
            </a:r>
            <a:r>
              <a:rPr lang="zh-CN" altLang="en-US" sz="2200"/>
              <a:t>。神必因我们的</a:t>
            </a:r>
            <a:r>
              <a:rPr lang="zh-CN" altLang="en-US" sz="2200">
                <a:highlight>
                  <a:srgbClr val="00FF00"/>
                </a:highlight>
              </a:rPr>
              <a:t>敬拜</a:t>
            </a:r>
            <a:r>
              <a:rPr lang="zh-CN" altLang="en-US" sz="2200"/>
              <a:t>，设立宝座在我们中间，彰显祂的</a:t>
            </a:r>
            <a:r>
              <a:rPr lang="zh-CN" altLang="en-US" sz="2200">
                <a:highlight>
                  <a:srgbClr val="00FF00"/>
                </a:highlight>
              </a:rPr>
              <a:t>同在</a:t>
            </a:r>
            <a:r>
              <a:rPr lang="zh-CN" altLang="en-US" sz="2200"/>
              <a:t>，</a:t>
            </a:r>
            <a:r>
              <a:rPr lang="zh-CN" altLang="en-US" sz="2200">
                <a:highlight>
                  <a:srgbClr val="00FF00"/>
                </a:highlight>
              </a:rPr>
              <a:t>释放</a:t>
            </a:r>
            <a:r>
              <a:rPr lang="zh-CN" altLang="en-US" sz="2200"/>
              <a:t>我们，</a:t>
            </a:r>
            <a:r>
              <a:rPr lang="zh-CN" altLang="en-US" sz="2200">
                <a:highlight>
                  <a:srgbClr val="00FF00"/>
                </a:highlight>
              </a:rPr>
              <a:t>医治</a:t>
            </a:r>
            <a:r>
              <a:rPr lang="zh-CN" altLang="en-US" sz="2200"/>
              <a:t>我们，使我们的生命再次被</a:t>
            </a:r>
            <a:r>
              <a:rPr lang="zh-CN" altLang="en-US" sz="2200">
                <a:highlight>
                  <a:srgbClr val="00FF00"/>
                </a:highlight>
              </a:rPr>
              <a:t>更新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【诗8:1】（大卫的诗，交与伶长。用迦特乐器。）耶和华我们的主啊，</a:t>
            </a:r>
            <a:r>
              <a:rPr lang="zh-CN" altLang="en-US" sz="2200">
                <a:highlight>
                  <a:srgbClr val="FFFF00"/>
                </a:highlight>
              </a:rPr>
              <a:t>你的名在全地何其美</a:t>
            </a:r>
            <a:r>
              <a:rPr lang="zh-CN" altLang="en-US" sz="2200"/>
              <a:t>！你将</a:t>
            </a:r>
            <a:r>
              <a:rPr lang="zh-CN" altLang="en-US" sz="2200">
                <a:highlight>
                  <a:srgbClr val="FFFF00"/>
                </a:highlight>
              </a:rPr>
              <a:t>你的荣耀彰显于天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【诗8:2】你因敌人的缘故，从婴孩和吃奶的口中建立了</a:t>
            </a:r>
            <a:r>
              <a:rPr lang="zh-CN" altLang="en-US" sz="2200">
                <a:highlight>
                  <a:srgbClr val="FFFF00"/>
                </a:highlight>
              </a:rPr>
              <a:t>能力</a:t>
            </a:r>
            <a:r>
              <a:rPr lang="zh-CN" altLang="en-US" sz="2200"/>
              <a:t>，使仇敌和报仇的闭口无言。</a:t>
            </a:r>
          </a:p>
          <a:p>
            <a:r>
              <a:rPr lang="zh-CN" altLang="en-US" sz="2200"/>
              <a:t>【诗8:3】我观看你指头所造的天，并你所陈设的月亮星宿，</a:t>
            </a:r>
          </a:p>
          <a:p>
            <a:r>
              <a:rPr lang="zh-CN" altLang="en-US" sz="2200"/>
              <a:t>【诗8:4】便说，人算什么，你竟</a:t>
            </a:r>
            <a:r>
              <a:rPr lang="zh-CN" altLang="en-US" sz="2200">
                <a:highlight>
                  <a:srgbClr val="FFFF00"/>
                </a:highlight>
              </a:rPr>
              <a:t>顾念</a:t>
            </a:r>
            <a:r>
              <a:rPr lang="zh-CN" altLang="en-US" sz="2200"/>
              <a:t>他？世人算什么，你竟</a:t>
            </a:r>
            <a:r>
              <a:rPr lang="zh-CN" altLang="en-US" sz="2200">
                <a:highlight>
                  <a:srgbClr val="FFFF00"/>
                </a:highlight>
              </a:rPr>
              <a:t>眷顾</a:t>
            </a:r>
            <a:r>
              <a:rPr lang="zh-CN" altLang="en-US" sz="2200"/>
              <a:t>他？</a:t>
            </a:r>
          </a:p>
          <a:p>
            <a:r>
              <a:rPr lang="zh-CN" altLang="en-US" sz="2200"/>
              <a:t>【诗8:5】你叫他比天使（或作“上帝”）微小一点，并赐他荣耀尊贵为</a:t>
            </a:r>
            <a:r>
              <a:rPr lang="zh-CN" altLang="en-US" sz="2200">
                <a:highlight>
                  <a:srgbClr val="FFFF00"/>
                </a:highlight>
              </a:rPr>
              <a:t>冠冕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【诗8:6】你派他管理你手所造的，使万物，就是一切的羊牛、田野的兽、空中的鸟、海里的鱼，凡经行海道的，都服在他的脚下。</a:t>
            </a:r>
          </a:p>
          <a:p>
            <a:r>
              <a:rPr lang="zh-CN" altLang="en-US" sz="2200"/>
              <a:t>【诗8:7】-</a:t>
            </a:r>
          </a:p>
          <a:p>
            <a:r>
              <a:rPr lang="zh-CN" altLang="en-US" sz="2200"/>
              <a:t>【诗8:8】-</a:t>
            </a:r>
          </a:p>
          <a:p>
            <a:r>
              <a:rPr lang="zh-CN" altLang="en-US" sz="2200"/>
              <a:t>【诗8:9】耶和华我们的主啊，</a:t>
            </a:r>
            <a:r>
              <a:rPr lang="zh-CN" altLang="en-US" sz="2200">
                <a:highlight>
                  <a:srgbClr val="FFFF00"/>
                </a:highlight>
              </a:rPr>
              <a:t>你的名在全地何其美</a:t>
            </a:r>
            <a:r>
              <a:rPr lang="zh-CN" altLang="en-US" sz="2200"/>
              <a:t>！</a:t>
            </a:r>
          </a:p>
          <a:p>
            <a:r>
              <a:rPr lang="zh-CN" altLang="en-US" sz="2200"/>
              <a:t>明天早上8点半在小班教室仍有晨祷灵修。我们一同来到主座前聆听主对我们说话，体贴主的心意，为教会</a:t>
            </a:r>
            <a:r>
              <a:rPr lang="zh-CN" altLang="en-US" sz="2200">
                <a:highlight>
                  <a:srgbClr val="00FF00"/>
                </a:highlight>
              </a:rPr>
              <a:t>守望祷告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上帝与我们同在！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0005" y="95250"/>
            <a:ext cx="3373120" cy="8299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应用</a:t>
            </a:r>
            <a:r>
              <a:rPr lang="en-US" altLang="zh-CN" sz="2400" b="1"/>
              <a:t>3-1: </a:t>
            </a:r>
            <a:r>
              <a:rPr lang="zh-CN" altLang="en-US" sz="2400" b="1"/>
              <a:t>主日敬拜通知</a:t>
            </a:r>
          </a:p>
          <a:p>
            <a:r>
              <a:rPr lang="zh-CN" altLang="en-US" sz="2400" b="1"/>
              <a:t>小组长群，29/06/2024</a:t>
            </a: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825365" y="4803140"/>
            <a:ext cx="3708400" cy="42989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</a:rPr>
              <a:t>牧者为主日聚会的守望祷告</a:t>
            </a: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566795" y="238125"/>
            <a:ext cx="8495665" cy="398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ym typeface="+mn-ea"/>
              </a:rPr>
              <a:t>作者</a:t>
            </a:r>
            <a:r>
              <a:rPr lang="en-US" altLang="zh-CN" sz="2000">
                <a:sym typeface="+mn-ea"/>
              </a:rPr>
              <a:t>: </a:t>
            </a:r>
            <a:r>
              <a:rPr lang="zh-CN" altLang="en-US" sz="2000">
                <a:sym typeface="+mn-ea"/>
              </a:rPr>
              <a:t>大卫；分类</a:t>
            </a:r>
            <a:r>
              <a:rPr lang="en-US" altLang="zh-CN" sz="2000">
                <a:sym typeface="+mn-ea"/>
              </a:rPr>
              <a:t>: </a:t>
            </a:r>
            <a:r>
              <a:rPr lang="zh-CN" altLang="en-US" sz="2000">
                <a:sym typeface="+mn-ea"/>
              </a:rPr>
              <a:t>圣殿颂歌</a:t>
            </a:r>
            <a:r>
              <a:rPr lang="en-US" altLang="zh-CN" sz="2000">
                <a:sym typeface="+mn-ea"/>
              </a:rPr>
              <a:t>/弥赛亚之歌/</a:t>
            </a:r>
            <a:r>
              <a:rPr lang="zh-CN" altLang="en-US" sz="2000">
                <a:sym typeface="+mn-ea"/>
              </a:rPr>
              <a:t>个人哀歌；主题寓意</a:t>
            </a:r>
            <a:r>
              <a:rPr lang="en-US" altLang="zh-CN" sz="2000">
                <a:sym typeface="+mn-ea"/>
              </a:rPr>
              <a:t>: </a:t>
            </a:r>
            <a:r>
              <a:rPr lang="zh-CN" altLang="en-US" sz="2000">
                <a:sym typeface="+mn-ea"/>
              </a:rPr>
              <a:t>神眷顾人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 bldLvl="0" animBg="1"/>
      <p:bldP spid="2" grpId="1" animBg="1"/>
      <p:bldP spid="27" grpId="0" bldLvl="0" animBg="1"/>
      <p:bldP spid="27" grpId="1" animBg="1"/>
      <p:bldP spid="5" grpId="0" bldLvl="0" animBg="1"/>
      <p:bldP spid="5" grpId="1" animBg="1"/>
      <p:bldP spid="6" grpId="0" bldLvl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2255" y="1299210"/>
            <a:ext cx="11476355" cy="51695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200"/>
              <a:t>大家好！今天晚上7点半在教会办公室有祷告会，让我们在圣灵的带领下为教会守望祷告，上帝与我们同在！</a:t>
            </a:r>
          </a:p>
          <a:p>
            <a:endParaRPr lang="zh-CN" altLang="en-US" sz="2200"/>
          </a:p>
          <a:p>
            <a:r>
              <a:rPr lang="zh-CN" altLang="en-US" sz="2200"/>
              <a:t>【诗46:1】（可拉后裔的诗歌，交与伶长。调用女音。）上帝是我们的避难所，</a:t>
            </a:r>
          </a:p>
          <a:p>
            <a:r>
              <a:rPr lang="zh-CN" altLang="en-US" sz="2200"/>
              <a:t> </a:t>
            </a:r>
            <a:r>
              <a:rPr lang="en-US" altLang="zh-CN" sz="2200"/>
              <a:t>                 </a:t>
            </a:r>
            <a:r>
              <a:rPr lang="zh-CN" altLang="en-US" sz="2200"/>
              <a:t>是我们的力量，是我们在患难中随时的帮助。</a:t>
            </a:r>
          </a:p>
          <a:p>
            <a:r>
              <a:rPr lang="zh-CN" altLang="en-US" sz="2200"/>
              <a:t>【诗46:2】所以地虽改变，山虽</a:t>
            </a:r>
            <a:r>
              <a:rPr lang="zh-CN" altLang="en-US" sz="2200">
                <a:highlight>
                  <a:srgbClr val="FFFF00"/>
                </a:highlight>
              </a:rPr>
              <a:t>摇动</a:t>
            </a:r>
            <a:r>
              <a:rPr lang="zh-CN" altLang="en-US" sz="2200"/>
              <a:t>到海心，</a:t>
            </a:r>
          </a:p>
          <a:p>
            <a:r>
              <a:rPr lang="zh-CN" altLang="en-US" sz="2200"/>
              <a:t>【诗46:3】其中的水虽砰訇</a:t>
            </a:r>
            <a:r>
              <a:rPr lang="zh-CN" altLang="en-US" sz="2200">
                <a:highlight>
                  <a:srgbClr val="FFFF00"/>
                </a:highlight>
              </a:rPr>
              <a:t>翻腾</a:t>
            </a:r>
            <a:r>
              <a:rPr lang="zh-CN" altLang="en-US" sz="2200"/>
              <a:t>，山虽因海涨而</a:t>
            </a:r>
            <a:r>
              <a:rPr lang="zh-CN" altLang="en-US" sz="2200">
                <a:highlight>
                  <a:srgbClr val="FFFF00"/>
                </a:highlight>
              </a:rPr>
              <a:t>战抖</a:t>
            </a:r>
            <a:r>
              <a:rPr lang="zh-CN" altLang="en-US" sz="2200"/>
              <a:t>，</a:t>
            </a:r>
            <a:r>
              <a:rPr lang="zh-CN" altLang="en-US" sz="2200">
                <a:highlight>
                  <a:srgbClr val="FFFF00"/>
                </a:highlight>
              </a:rPr>
              <a:t>我们也不害怕</a:t>
            </a:r>
            <a:r>
              <a:rPr lang="zh-CN" altLang="en-US" sz="2200"/>
              <a:t>。（细拉）</a:t>
            </a:r>
          </a:p>
          <a:p>
            <a:r>
              <a:rPr lang="zh-CN" altLang="en-US" sz="2200"/>
              <a:t>【诗46:4】有一道河，这河的分汊，使上帝的城欢喜。这城就是至高者居住的圣所。</a:t>
            </a:r>
          </a:p>
          <a:p>
            <a:r>
              <a:rPr lang="zh-CN" altLang="en-US" sz="2200"/>
              <a:t>【诗46:5】上帝在其中，城必</a:t>
            </a:r>
            <a:r>
              <a:rPr lang="zh-CN" altLang="en-US" sz="2200">
                <a:highlight>
                  <a:srgbClr val="FFFF00"/>
                </a:highlight>
              </a:rPr>
              <a:t>不动摇</a:t>
            </a:r>
            <a:r>
              <a:rPr lang="zh-CN" altLang="en-US" sz="2200"/>
              <a:t>；到天一亮，上帝必</a:t>
            </a:r>
            <a:r>
              <a:rPr lang="zh-CN" altLang="en-US" sz="2200">
                <a:highlight>
                  <a:srgbClr val="FFFF00"/>
                </a:highlight>
              </a:rPr>
              <a:t>帮助</a:t>
            </a:r>
            <a:r>
              <a:rPr lang="zh-CN" altLang="en-US" sz="2200"/>
              <a:t>这城。</a:t>
            </a:r>
          </a:p>
          <a:p>
            <a:r>
              <a:rPr lang="zh-CN" altLang="en-US" sz="2200"/>
              <a:t>【诗46:6】外邦</a:t>
            </a:r>
            <a:r>
              <a:rPr lang="zh-CN" altLang="en-US" sz="2200">
                <a:highlight>
                  <a:srgbClr val="FFFF00"/>
                </a:highlight>
              </a:rPr>
              <a:t>喧嚷</a:t>
            </a:r>
            <a:r>
              <a:rPr lang="zh-CN" altLang="en-US" sz="2200" b="1"/>
              <a:t>，</a:t>
            </a:r>
            <a:r>
              <a:rPr lang="zh-CN" altLang="en-US" sz="2200"/>
              <a:t>列国动摇。上帝发声，地便熔化。</a:t>
            </a:r>
          </a:p>
          <a:p>
            <a:r>
              <a:rPr lang="zh-CN" altLang="en-US" sz="2200"/>
              <a:t>【诗46:7】万军之耶和华与我们</a:t>
            </a:r>
            <a:r>
              <a:rPr lang="zh-CN" altLang="en-US" sz="2200">
                <a:highlight>
                  <a:srgbClr val="FFFF00"/>
                </a:highlight>
              </a:rPr>
              <a:t>同在</a:t>
            </a:r>
            <a:r>
              <a:rPr lang="zh-CN" altLang="en-US" sz="2200"/>
              <a:t>；雅各的上帝是我们的</a:t>
            </a:r>
            <a:r>
              <a:rPr lang="zh-CN" altLang="en-US" sz="2200">
                <a:highlight>
                  <a:srgbClr val="FFFF00"/>
                </a:highlight>
              </a:rPr>
              <a:t>避难所</a:t>
            </a:r>
            <a:r>
              <a:rPr lang="zh-CN" altLang="en-US" sz="2200"/>
              <a:t>。（细拉）</a:t>
            </a:r>
          </a:p>
          <a:p>
            <a:r>
              <a:rPr lang="zh-CN" altLang="en-US" sz="2200"/>
              <a:t>【诗46:8】你们来看耶和华的作为，看他使地怎样荒凉。</a:t>
            </a:r>
          </a:p>
          <a:p>
            <a:r>
              <a:rPr lang="zh-CN" altLang="en-US" sz="2200"/>
              <a:t>【诗46:9】</a:t>
            </a:r>
            <a:r>
              <a:rPr lang="zh-CN" altLang="en-US" sz="2200" b="1"/>
              <a:t>他止息刀兵</a:t>
            </a:r>
            <a:r>
              <a:rPr lang="zh-CN" altLang="en-US" sz="2200"/>
              <a:t>，直到地极；他折弓、断枪，把战车焚烧在火中。</a:t>
            </a:r>
          </a:p>
          <a:p>
            <a:r>
              <a:rPr lang="zh-CN" altLang="en-US" sz="2200"/>
              <a:t>【诗46:10】你们要休息，要知道我是上帝！我必在外邦中被尊崇，在遍地上也被尊崇。</a:t>
            </a:r>
          </a:p>
          <a:p>
            <a:r>
              <a:rPr lang="zh-CN" altLang="en-US" sz="2200"/>
              <a:t>【诗46:11】万军之耶和华与我们</a:t>
            </a:r>
            <a:r>
              <a:rPr lang="zh-CN" altLang="en-US" sz="2200">
                <a:highlight>
                  <a:srgbClr val="FFFF00"/>
                </a:highlight>
              </a:rPr>
              <a:t>同在</a:t>
            </a:r>
            <a:r>
              <a:rPr lang="zh-CN" altLang="en-US" sz="2200" b="1"/>
              <a:t>；</a:t>
            </a:r>
            <a:r>
              <a:rPr lang="zh-CN" altLang="en-US" sz="2200"/>
              <a:t>雅各的上帝是我们的</a:t>
            </a:r>
            <a:r>
              <a:rPr lang="zh-CN" altLang="en-US" sz="2200">
                <a:highlight>
                  <a:srgbClr val="FFFF00"/>
                </a:highlight>
              </a:rPr>
              <a:t>避难所</a:t>
            </a:r>
            <a:r>
              <a:rPr lang="zh-CN" altLang="en-US" sz="2200"/>
              <a:t>。（细拉）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0005" y="95250"/>
            <a:ext cx="2987040" cy="8299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应用</a:t>
            </a:r>
            <a:r>
              <a:rPr lang="en-US" altLang="zh-CN" sz="2400" b="1"/>
              <a:t>3-2: </a:t>
            </a:r>
            <a:r>
              <a:rPr lang="zh-CN" altLang="en-US" sz="2400" b="1"/>
              <a:t>祷告会通知</a:t>
            </a:r>
          </a:p>
          <a:p>
            <a:r>
              <a:rPr lang="zh-CN" altLang="en-US" sz="2400" b="1"/>
              <a:t>读经群，</a:t>
            </a:r>
            <a:r>
              <a:rPr lang="en-US" altLang="zh-CN" sz="2400" b="1"/>
              <a:t>12</a:t>
            </a:r>
            <a:r>
              <a:rPr lang="zh-CN" altLang="en-US" sz="2400" b="1"/>
              <a:t>/06/2024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774950" y="1588770"/>
            <a:ext cx="9396095" cy="526923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139565" y="2243455"/>
            <a:ext cx="8164195" cy="461454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102225" y="2823210"/>
            <a:ext cx="7068820" cy="403479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368415" y="3571875"/>
            <a:ext cx="5802630" cy="328612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148965" y="295275"/>
            <a:ext cx="8996680" cy="4298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>
                <a:sym typeface="+mn-ea"/>
              </a:rPr>
              <a:t>作者</a:t>
            </a:r>
            <a:r>
              <a:rPr lang="en-US" altLang="zh-CN" sz="2200">
                <a:sym typeface="+mn-ea"/>
              </a:rPr>
              <a:t>: </a:t>
            </a:r>
            <a:r>
              <a:rPr lang="zh-CN" altLang="en-US" sz="2200">
                <a:sym typeface="+mn-ea"/>
              </a:rPr>
              <a:t>可拉后裔</a:t>
            </a:r>
            <a:r>
              <a:rPr lang="en-US" altLang="zh-CN" sz="2200">
                <a:sym typeface="+mn-ea"/>
              </a:rPr>
              <a:t>; </a:t>
            </a:r>
            <a:r>
              <a:rPr lang="zh-CN" altLang="en-US" sz="2200">
                <a:sym typeface="+mn-ea"/>
              </a:rPr>
              <a:t>分类</a:t>
            </a:r>
            <a:r>
              <a:rPr lang="en-US" altLang="zh-CN" sz="2200">
                <a:sym typeface="+mn-ea"/>
              </a:rPr>
              <a:t>: </a:t>
            </a:r>
            <a:r>
              <a:rPr lang="zh-CN" altLang="en-US" sz="2200">
                <a:sym typeface="+mn-ea"/>
              </a:rPr>
              <a:t>锡安颂歌</a:t>
            </a:r>
            <a:r>
              <a:rPr lang="en-US" altLang="zh-CN" sz="2200">
                <a:sym typeface="+mn-ea"/>
              </a:rPr>
              <a:t>/</a:t>
            </a:r>
            <a:r>
              <a:rPr lang="zh-CN" altLang="en-US" sz="2200">
                <a:sym typeface="+mn-ea"/>
              </a:rPr>
              <a:t>个人哀</a:t>
            </a:r>
            <a:r>
              <a:rPr lang="en-US" altLang="zh-CN" sz="2200">
                <a:sym typeface="+mn-ea"/>
              </a:rPr>
              <a:t>歌/</a:t>
            </a:r>
            <a:r>
              <a:rPr lang="zh-CN" altLang="en-US" sz="2200">
                <a:sym typeface="+mn-ea"/>
              </a:rPr>
              <a:t>信心诗</a:t>
            </a:r>
            <a:r>
              <a:rPr lang="en-US" altLang="zh-CN" sz="2200">
                <a:sym typeface="+mn-ea"/>
              </a:rPr>
              <a:t>; </a:t>
            </a:r>
            <a:r>
              <a:rPr lang="zh-CN" altLang="en-US" sz="2200">
                <a:sym typeface="+mn-ea"/>
              </a:rPr>
              <a:t>主题寓意</a:t>
            </a:r>
            <a:r>
              <a:rPr lang="en-US" altLang="zh-CN" sz="2200">
                <a:sym typeface="+mn-ea"/>
              </a:rPr>
              <a:t>: </a:t>
            </a:r>
            <a:r>
              <a:rPr lang="zh-CN" altLang="en-US" sz="2200">
                <a:sym typeface="+mn-ea"/>
              </a:rPr>
              <a:t>神是避难所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 animBg="1"/>
      <p:bldP spid="2" grpId="1" animBg="1"/>
      <p:bldP spid="27" grpId="0" bldLvl="0" animBg="1"/>
      <p:bldP spid="27" grpId="1" animBg="1"/>
      <p:bldP spid="3" grpId="0" bldLvl="0" animBg="1"/>
      <p:bldP spid="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2255" y="1299210"/>
            <a:ext cx="11476355" cy="51695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200"/>
              <a:t>大家好！今天晚上7点半在教会办公室有祷告会，让我们在圣灵的带领下为教会</a:t>
            </a:r>
            <a:r>
              <a:rPr lang="zh-CN" altLang="en-US" sz="2200">
                <a:highlight>
                  <a:srgbClr val="00FF00"/>
                </a:highlight>
              </a:rPr>
              <a:t>守望</a:t>
            </a:r>
            <a:r>
              <a:rPr lang="zh-CN" altLang="en-US" sz="2200"/>
              <a:t>祷告，上帝与我们</a:t>
            </a:r>
            <a:r>
              <a:rPr lang="zh-CN" altLang="en-US" sz="2200">
                <a:highlight>
                  <a:srgbClr val="00FF00"/>
                </a:highlight>
              </a:rPr>
              <a:t>同在</a:t>
            </a:r>
            <a:r>
              <a:rPr lang="zh-CN" altLang="en-US" sz="2200"/>
              <a:t>！</a:t>
            </a:r>
          </a:p>
          <a:p>
            <a:endParaRPr lang="zh-CN" altLang="en-US" sz="2200"/>
          </a:p>
          <a:p>
            <a:r>
              <a:rPr lang="zh-CN" altLang="en-US" sz="2200"/>
              <a:t>【诗46:1】（可拉后裔的诗歌，交与伶长。调用女音。）上帝是我们的避难所，</a:t>
            </a:r>
          </a:p>
          <a:p>
            <a:r>
              <a:rPr lang="zh-CN" altLang="en-US" sz="2200"/>
              <a:t> </a:t>
            </a:r>
            <a:r>
              <a:rPr lang="en-US" altLang="zh-CN" sz="2200"/>
              <a:t>                 </a:t>
            </a:r>
            <a:r>
              <a:rPr lang="zh-CN" altLang="en-US" sz="2200"/>
              <a:t>是我们的力量，是我们在患难中随时的帮助。</a:t>
            </a:r>
          </a:p>
          <a:p>
            <a:r>
              <a:rPr lang="zh-CN" altLang="en-US" sz="2200"/>
              <a:t>【诗46:2】所以地虽改变，山虽</a:t>
            </a:r>
            <a:r>
              <a:rPr lang="zh-CN" altLang="en-US" sz="2200">
                <a:highlight>
                  <a:srgbClr val="FFFF00"/>
                </a:highlight>
              </a:rPr>
              <a:t>摇动</a:t>
            </a:r>
            <a:r>
              <a:rPr lang="zh-CN" altLang="en-US" sz="2200"/>
              <a:t>到海心，</a:t>
            </a:r>
          </a:p>
          <a:p>
            <a:r>
              <a:rPr lang="zh-CN" altLang="en-US" sz="2200"/>
              <a:t>【诗46:3】其中的水虽砰訇</a:t>
            </a:r>
            <a:r>
              <a:rPr lang="zh-CN" altLang="en-US" sz="2200">
                <a:highlight>
                  <a:srgbClr val="FFFF00"/>
                </a:highlight>
              </a:rPr>
              <a:t>翻腾</a:t>
            </a:r>
            <a:r>
              <a:rPr lang="zh-CN" altLang="en-US" sz="2200"/>
              <a:t>，山虽因海涨而</a:t>
            </a:r>
            <a:r>
              <a:rPr lang="zh-CN" altLang="en-US" sz="2200">
                <a:highlight>
                  <a:srgbClr val="FFFF00"/>
                </a:highlight>
              </a:rPr>
              <a:t>战抖</a:t>
            </a:r>
            <a:r>
              <a:rPr lang="zh-CN" altLang="en-US" sz="2200"/>
              <a:t>，</a:t>
            </a:r>
            <a:r>
              <a:rPr lang="zh-CN" altLang="en-US" sz="2200">
                <a:highlight>
                  <a:srgbClr val="FFFF00"/>
                </a:highlight>
              </a:rPr>
              <a:t>我们也不害怕</a:t>
            </a:r>
            <a:r>
              <a:rPr lang="zh-CN" altLang="en-US" sz="2200"/>
              <a:t>。（细拉）</a:t>
            </a:r>
          </a:p>
          <a:p>
            <a:r>
              <a:rPr lang="zh-CN" altLang="en-US" sz="2200"/>
              <a:t>【诗46:4】有一道河，这河的分汊，使上帝的城欢喜。这城就是至高者居住的圣所。</a:t>
            </a:r>
          </a:p>
          <a:p>
            <a:r>
              <a:rPr lang="zh-CN" altLang="en-US" sz="2200"/>
              <a:t>【诗46:5】上帝在其中，城必</a:t>
            </a:r>
            <a:r>
              <a:rPr lang="zh-CN" altLang="en-US" sz="2200">
                <a:highlight>
                  <a:srgbClr val="FFFF00"/>
                </a:highlight>
              </a:rPr>
              <a:t>不动摇</a:t>
            </a:r>
            <a:r>
              <a:rPr lang="zh-CN" altLang="en-US" sz="2200"/>
              <a:t>；到天一亮，上帝必</a:t>
            </a:r>
            <a:r>
              <a:rPr lang="zh-CN" altLang="en-US" sz="2200">
                <a:highlight>
                  <a:srgbClr val="FFFF00"/>
                </a:highlight>
              </a:rPr>
              <a:t>帮助</a:t>
            </a:r>
            <a:r>
              <a:rPr lang="zh-CN" altLang="en-US" sz="2200"/>
              <a:t>这城。</a:t>
            </a:r>
          </a:p>
          <a:p>
            <a:r>
              <a:rPr lang="zh-CN" altLang="en-US" sz="2200"/>
              <a:t>【诗46:6】外邦</a:t>
            </a:r>
            <a:r>
              <a:rPr lang="zh-CN" altLang="en-US" sz="2200">
                <a:highlight>
                  <a:srgbClr val="FFFF00"/>
                </a:highlight>
              </a:rPr>
              <a:t>喧嚷</a:t>
            </a:r>
            <a:r>
              <a:rPr lang="zh-CN" altLang="en-US" sz="2200" b="1"/>
              <a:t>，</a:t>
            </a:r>
            <a:r>
              <a:rPr lang="zh-CN" altLang="en-US" sz="2200"/>
              <a:t>列国动摇。上帝发声，地便熔化。</a:t>
            </a:r>
          </a:p>
          <a:p>
            <a:r>
              <a:rPr lang="zh-CN" altLang="en-US" sz="2200"/>
              <a:t>【诗46:7】万军之耶和华与我们</a:t>
            </a:r>
            <a:r>
              <a:rPr lang="zh-CN" altLang="en-US" sz="2200">
                <a:highlight>
                  <a:srgbClr val="FFFF00"/>
                </a:highlight>
              </a:rPr>
              <a:t>同在</a:t>
            </a:r>
            <a:r>
              <a:rPr lang="zh-CN" altLang="en-US" sz="2200"/>
              <a:t>；雅各的上帝是我们的</a:t>
            </a:r>
            <a:r>
              <a:rPr lang="zh-CN" altLang="en-US" sz="2200">
                <a:highlight>
                  <a:srgbClr val="FFFF00"/>
                </a:highlight>
              </a:rPr>
              <a:t>避难所</a:t>
            </a:r>
            <a:r>
              <a:rPr lang="zh-CN" altLang="en-US" sz="2200"/>
              <a:t>。（细拉）</a:t>
            </a:r>
          </a:p>
          <a:p>
            <a:r>
              <a:rPr lang="zh-CN" altLang="en-US" sz="2200"/>
              <a:t>【诗46:8】你们来看耶和华的作为，看他使地怎样荒凉。</a:t>
            </a:r>
          </a:p>
          <a:p>
            <a:r>
              <a:rPr lang="zh-CN" altLang="en-US" sz="2200"/>
              <a:t>【诗46:9】</a:t>
            </a:r>
            <a:r>
              <a:rPr lang="zh-CN" altLang="en-US" sz="2200" b="1"/>
              <a:t>他止息刀兵</a:t>
            </a:r>
            <a:r>
              <a:rPr lang="zh-CN" altLang="en-US" sz="2200"/>
              <a:t>，直到地极；他折弓、断枪，把战车焚烧在火中。</a:t>
            </a:r>
          </a:p>
          <a:p>
            <a:r>
              <a:rPr lang="zh-CN" altLang="en-US" sz="2200"/>
              <a:t>【诗46:10】你们要休息，要知道我是上帝！我必在外邦中被尊崇，在遍地上也被尊崇。</a:t>
            </a:r>
          </a:p>
          <a:p>
            <a:r>
              <a:rPr lang="zh-CN" altLang="en-US" sz="2200"/>
              <a:t>【诗46:11】万军之耶和华与我们</a:t>
            </a:r>
            <a:r>
              <a:rPr lang="zh-CN" altLang="en-US" sz="2200">
                <a:highlight>
                  <a:srgbClr val="FFFF00"/>
                </a:highlight>
              </a:rPr>
              <a:t>同在</a:t>
            </a:r>
            <a:r>
              <a:rPr lang="zh-CN" altLang="en-US" sz="2200" b="1"/>
              <a:t>；</a:t>
            </a:r>
            <a:r>
              <a:rPr lang="zh-CN" altLang="en-US" sz="2200"/>
              <a:t>雅各的上帝是我们的</a:t>
            </a:r>
            <a:r>
              <a:rPr lang="zh-CN" altLang="en-US" sz="2200">
                <a:highlight>
                  <a:srgbClr val="FFFF00"/>
                </a:highlight>
              </a:rPr>
              <a:t>避难所</a:t>
            </a:r>
            <a:r>
              <a:rPr lang="zh-CN" altLang="en-US" sz="2200"/>
              <a:t>。（细拉）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45915" y="797560"/>
            <a:ext cx="3550285" cy="42989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</a:rPr>
              <a:t>牧者呼吁为教会守望祷告</a:t>
            </a: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0005" y="95250"/>
            <a:ext cx="2987040" cy="8299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应用</a:t>
            </a:r>
            <a:r>
              <a:rPr lang="en-US" altLang="zh-CN" sz="2400" b="1"/>
              <a:t>3-2: </a:t>
            </a:r>
            <a:r>
              <a:rPr lang="zh-CN" altLang="en-US" sz="2400" b="1"/>
              <a:t>祷告会通知</a:t>
            </a:r>
          </a:p>
          <a:p>
            <a:r>
              <a:rPr lang="zh-CN" altLang="en-US" sz="2400" b="1"/>
              <a:t>读经群，</a:t>
            </a:r>
            <a:r>
              <a:rPr lang="en-US" altLang="zh-CN" sz="2400" b="1"/>
              <a:t>12</a:t>
            </a:r>
            <a:r>
              <a:rPr lang="zh-CN" altLang="en-US" sz="2400" b="1"/>
              <a:t>/06/2024</a:t>
            </a: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148965" y="295275"/>
            <a:ext cx="8996680" cy="4298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>
                <a:sym typeface="+mn-ea"/>
              </a:rPr>
              <a:t>作者</a:t>
            </a:r>
            <a:r>
              <a:rPr lang="en-US" altLang="zh-CN" sz="2200">
                <a:sym typeface="+mn-ea"/>
              </a:rPr>
              <a:t>: </a:t>
            </a:r>
            <a:r>
              <a:rPr lang="zh-CN" altLang="en-US" sz="2200">
                <a:sym typeface="+mn-ea"/>
              </a:rPr>
              <a:t>可拉后裔</a:t>
            </a:r>
            <a:r>
              <a:rPr lang="en-US" altLang="zh-CN" sz="2200">
                <a:sym typeface="+mn-ea"/>
              </a:rPr>
              <a:t>; </a:t>
            </a:r>
            <a:r>
              <a:rPr lang="zh-CN" altLang="en-US" sz="2200">
                <a:sym typeface="+mn-ea"/>
              </a:rPr>
              <a:t>分类</a:t>
            </a:r>
            <a:r>
              <a:rPr lang="en-US" altLang="zh-CN" sz="2200">
                <a:sym typeface="+mn-ea"/>
              </a:rPr>
              <a:t>: </a:t>
            </a:r>
            <a:r>
              <a:rPr lang="zh-CN" altLang="en-US" sz="2200">
                <a:sym typeface="+mn-ea"/>
              </a:rPr>
              <a:t>锡安颂歌</a:t>
            </a:r>
            <a:r>
              <a:rPr lang="en-US" altLang="zh-CN" sz="2200">
                <a:sym typeface="+mn-ea"/>
              </a:rPr>
              <a:t>/</a:t>
            </a:r>
            <a:r>
              <a:rPr lang="zh-CN" altLang="en-US" sz="2200">
                <a:sym typeface="+mn-ea"/>
              </a:rPr>
              <a:t>个人哀</a:t>
            </a:r>
            <a:r>
              <a:rPr lang="en-US" altLang="zh-CN" sz="2200">
                <a:sym typeface="+mn-ea"/>
              </a:rPr>
              <a:t>歌/</a:t>
            </a:r>
            <a:r>
              <a:rPr lang="zh-CN" altLang="en-US" sz="2200">
                <a:sym typeface="+mn-ea"/>
              </a:rPr>
              <a:t>信心诗</a:t>
            </a:r>
            <a:r>
              <a:rPr lang="en-US" altLang="zh-CN" sz="2200">
                <a:sym typeface="+mn-ea"/>
              </a:rPr>
              <a:t>; </a:t>
            </a:r>
            <a:r>
              <a:rPr lang="zh-CN" altLang="en-US" sz="2200">
                <a:sym typeface="+mn-ea"/>
              </a:rPr>
              <a:t>主题寓意</a:t>
            </a:r>
            <a:r>
              <a:rPr lang="en-US" altLang="zh-CN" sz="2200">
                <a:sym typeface="+mn-ea"/>
              </a:rPr>
              <a:t>: </a:t>
            </a:r>
            <a:r>
              <a:rPr lang="zh-CN" altLang="en-US" sz="2200">
                <a:sym typeface="+mn-ea"/>
              </a:rPr>
              <a:t>神是避难所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 bldLvl="0" animBg="1"/>
      <p:bldP spid="2" grpId="1" animBg="1"/>
      <p:bldP spid="4" grpId="0" bldLvl="0" animBg="1"/>
      <p:bldP spid="4" grpId="1" animBg="1"/>
      <p:bldP spid="5" grpId="1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0080" y="2124710"/>
            <a:ext cx="9921240" cy="38150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200"/>
              <a:t>大家好，今天晚上在75F教会物业仍有教会祷告会。我们一同聚集在主宝座前，为奥克兰灵粮堂教会守望祷告。垂听祷告的主必照着祂的应许向我们显现，使我们见证祂的真实与能力。上帝与我们同在！</a:t>
            </a:r>
          </a:p>
          <a:p>
            <a:r>
              <a:rPr lang="zh-CN" altLang="en-US" sz="2200"/>
              <a:t>【诗11:1】（大卫的诗，交与伶长。）我是投靠耶和华，你们怎么对我说：“你当像鸟飞往你的山去；</a:t>
            </a:r>
          </a:p>
          <a:p>
            <a:r>
              <a:rPr lang="zh-CN" altLang="en-US" sz="2200"/>
              <a:t>【诗11:2】看哪，</a:t>
            </a:r>
            <a:r>
              <a:rPr lang="zh-CN" altLang="en-US" sz="2200">
                <a:highlight>
                  <a:srgbClr val="FFFF00"/>
                </a:highlight>
              </a:rPr>
              <a:t>恶人弯弓</a:t>
            </a:r>
            <a:r>
              <a:rPr lang="zh-CN" altLang="en-US" sz="2200"/>
              <a:t>，把箭搭在弦上，要</a:t>
            </a:r>
            <a:r>
              <a:rPr lang="zh-CN" altLang="en-US" sz="2200">
                <a:highlight>
                  <a:srgbClr val="FFFF00"/>
                </a:highlight>
              </a:rPr>
              <a:t>在暗中射那心里正直的人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【诗11:3】根基若毁坏，义人还能作什么呢？”</a:t>
            </a:r>
          </a:p>
          <a:p>
            <a:r>
              <a:rPr lang="zh-CN" altLang="en-US" sz="2200"/>
              <a:t>【诗11:4】耶和华在他的圣殿里，耶和华的宝座在天上，他的</a:t>
            </a:r>
            <a:r>
              <a:rPr lang="zh-CN" altLang="en-US" sz="2200">
                <a:highlight>
                  <a:srgbClr val="FFFF00"/>
                </a:highlight>
              </a:rPr>
              <a:t>慧眼察看世人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【诗11:5】耶和华试验义人，惟有恶人和喜爱强暴的人，他心里恨恶。</a:t>
            </a:r>
          </a:p>
          <a:p>
            <a:r>
              <a:rPr lang="zh-CN" altLang="en-US" sz="2200"/>
              <a:t>【诗11:6】他要</a:t>
            </a:r>
            <a:r>
              <a:rPr lang="zh-CN" altLang="en-US" sz="2200">
                <a:highlight>
                  <a:srgbClr val="FFFF00"/>
                </a:highlight>
              </a:rPr>
              <a:t>向恶人密布网罗</a:t>
            </a:r>
            <a:r>
              <a:rPr lang="zh-CN" altLang="en-US" sz="2200"/>
              <a:t>，有烈火、硫磺、热风作他们杯中的份。</a:t>
            </a:r>
          </a:p>
          <a:p>
            <a:r>
              <a:rPr lang="zh-CN" altLang="en-US" sz="2200"/>
              <a:t>【诗11:7】因为</a:t>
            </a:r>
            <a:r>
              <a:rPr lang="zh-CN" altLang="en-US" sz="2200">
                <a:highlight>
                  <a:srgbClr val="FFFF00"/>
                </a:highlight>
              </a:rPr>
              <a:t>耶和华是公义的</a:t>
            </a:r>
            <a:r>
              <a:rPr lang="zh-CN" altLang="en-US" sz="2200"/>
              <a:t>，他喜爱公义，</a:t>
            </a:r>
            <a:r>
              <a:rPr lang="zh-CN" altLang="en-US" sz="2200">
                <a:highlight>
                  <a:srgbClr val="FFFF00"/>
                </a:highlight>
              </a:rPr>
              <a:t>正直人必得见他的面</a:t>
            </a:r>
            <a:r>
              <a:rPr lang="zh-CN" altLang="en-US" sz="2200"/>
              <a:t>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0005" y="95250"/>
            <a:ext cx="3373120" cy="8299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应用</a:t>
            </a:r>
            <a:r>
              <a:rPr lang="en-US" altLang="zh-CN" sz="2400" b="1"/>
              <a:t>3-3: </a:t>
            </a:r>
            <a:r>
              <a:rPr lang="zh-CN" altLang="en-US" sz="2400" b="1"/>
              <a:t>祷告会通知</a:t>
            </a:r>
          </a:p>
          <a:p>
            <a:r>
              <a:rPr lang="zh-CN" altLang="en-US" sz="2400" b="1"/>
              <a:t>读经群，2</a:t>
            </a:r>
            <a:r>
              <a:rPr lang="en-US" altLang="zh-CN" sz="2400" b="1"/>
              <a:t>6</a:t>
            </a:r>
            <a:r>
              <a:rPr lang="zh-CN" altLang="en-US" sz="2400" b="1"/>
              <a:t>/06/2024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418080" y="1388110"/>
            <a:ext cx="9752965" cy="546989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834765" y="2008505"/>
            <a:ext cx="8468995" cy="478663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954270" y="2739390"/>
            <a:ext cx="7216775" cy="411861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953125" y="3336925"/>
            <a:ext cx="6217920" cy="35210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34765" y="295910"/>
            <a:ext cx="7533005" cy="4298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>
                <a:sym typeface="+mn-ea"/>
              </a:rPr>
              <a:t>作者：大卫；分类：个人哀</a:t>
            </a:r>
            <a:r>
              <a:rPr lang="en-US" altLang="zh-CN" sz="2200">
                <a:sym typeface="+mn-ea"/>
              </a:rPr>
              <a:t>歌</a:t>
            </a:r>
            <a:r>
              <a:rPr lang="zh-CN" altLang="en-US" sz="2200">
                <a:sym typeface="+mn-ea"/>
              </a:rPr>
              <a:t>；主题寓意</a:t>
            </a:r>
            <a:r>
              <a:rPr lang="en-US" altLang="zh-CN" sz="2200">
                <a:sym typeface="+mn-ea"/>
              </a:rPr>
              <a:t>: </a:t>
            </a:r>
            <a:r>
              <a:rPr lang="zh-CN" altLang="en-US" sz="2200">
                <a:sym typeface="+mn-ea"/>
              </a:rPr>
              <a:t>在主里得安慰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 bldLvl="0" animBg="1"/>
      <p:bldP spid="2" grpId="1" animBg="1"/>
      <p:bldP spid="27" grpId="0" animBg="1"/>
      <p:bldP spid="27" grpId="1" animBg="1"/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0080" y="2124710"/>
            <a:ext cx="9921240" cy="38150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200"/>
              <a:t>大家好，今天晚上在75F教会物业仍有教会祷告会。我们一同聚集在主宝座前，为奥克兰灵粮堂教会</a:t>
            </a:r>
            <a:r>
              <a:rPr lang="zh-CN" altLang="en-US" sz="2200">
                <a:highlight>
                  <a:srgbClr val="00FF00"/>
                </a:highlight>
              </a:rPr>
              <a:t>守望</a:t>
            </a:r>
            <a:r>
              <a:rPr lang="zh-CN" altLang="en-US" sz="2200"/>
              <a:t>祷告。垂听祷告的主必照着祂的应许向我们</a:t>
            </a:r>
            <a:r>
              <a:rPr lang="zh-CN" altLang="en-US" sz="2200">
                <a:highlight>
                  <a:srgbClr val="00FF00"/>
                </a:highlight>
              </a:rPr>
              <a:t>显现</a:t>
            </a:r>
            <a:r>
              <a:rPr lang="zh-CN" altLang="en-US" sz="2200"/>
              <a:t>，使我们见证祂的真实与</a:t>
            </a:r>
            <a:r>
              <a:rPr lang="zh-CN" altLang="en-US" sz="2200">
                <a:highlight>
                  <a:srgbClr val="00FF00"/>
                </a:highlight>
              </a:rPr>
              <a:t>能力</a:t>
            </a:r>
            <a:r>
              <a:rPr lang="zh-CN" altLang="en-US" sz="2200"/>
              <a:t>。上帝与我们</a:t>
            </a:r>
            <a:r>
              <a:rPr lang="zh-CN" altLang="en-US" sz="2200">
                <a:highlight>
                  <a:srgbClr val="00FF00"/>
                </a:highlight>
              </a:rPr>
              <a:t>同在</a:t>
            </a:r>
            <a:r>
              <a:rPr lang="zh-CN" altLang="en-US" sz="2200"/>
              <a:t>！</a:t>
            </a:r>
          </a:p>
          <a:p>
            <a:r>
              <a:rPr lang="zh-CN" altLang="en-US" sz="2200"/>
              <a:t>【诗11:1】（大卫的诗，交与伶长。）我是投靠耶和华，你们怎么对我说：“你当像鸟飞往你的山去；</a:t>
            </a:r>
          </a:p>
          <a:p>
            <a:r>
              <a:rPr lang="zh-CN" altLang="en-US" sz="2200"/>
              <a:t>【诗11:2】看哪，</a:t>
            </a:r>
            <a:r>
              <a:rPr lang="zh-CN" altLang="en-US" sz="2200">
                <a:highlight>
                  <a:srgbClr val="FFFF00"/>
                </a:highlight>
              </a:rPr>
              <a:t>恶人弯弓</a:t>
            </a:r>
            <a:r>
              <a:rPr lang="zh-CN" altLang="en-US" sz="2200"/>
              <a:t>，把箭搭在弦上，要</a:t>
            </a:r>
            <a:r>
              <a:rPr lang="zh-CN" altLang="en-US" sz="2200">
                <a:highlight>
                  <a:srgbClr val="FFFF00"/>
                </a:highlight>
              </a:rPr>
              <a:t>在暗中射那心里正直的人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【诗11:3】根基若毁坏，义人还能作什么呢？”</a:t>
            </a:r>
          </a:p>
          <a:p>
            <a:r>
              <a:rPr lang="zh-CN" altLang="en-US" sz="2200"/>
              <a:t>【诗11:4】耶和华在他的圣殿里，耶和华的宝座在天上，他的</a:t>
            </a:r>
            <a:r>
              <a:rPr lang="zh-CN" altLang="en-US" sz="2200">
                <a:highlight>
                  <a:srgbClr val="FFFF00"/>
                </a:highlight>
              </a:rPr>
              <a:t>慧眼察看世人</a:t>
            </a:r>
            <a:r>
              <a:rPr lang="zh-CN" altLang="en-US" sz="2200"/>
              <a:t>。</a:t>
            </a:r>
          </a:p>
          <a:p>
            <a:r>
              <a:rPr lang="zh-CN" altLang="en-US" sz="2200"/>
              <a:t>【诗11:5】耶和华试验义人，惟有恶人和喜爱强暴的人，他心里恨恶。</a:t>
            </a:r>
          </a:p>
          <a:p>
            <a:r>
              <a:rPr lang="zh-CN" altLang="en-US" sz="2200"/>
              <a:t>【诗11:6】他要</a:t>
            </a:r>
            <a:r>
              <a:rPr lang="zh-CN" altLang="en-US" sz="2200">
                <a:highlight>
                  <a:srgbClr val="FFFF00"/>
                </a:highlight>
              </a:rPr>
              <a:t>向恶人密布网罗</a:t>
            </a:r>
            <a:r>
              <a:rPr lang="zh-CN" altLang="en-US" sz="2200"/>
              <a:t>，有烈火、硫磺、热风作他们杯中的份。</a:t>
            </a:r>
          </a:p>
          <a:p>
            <a:r>
              <a:rPr lang="zh-CN" altLang="en-US" sz="2200"/>
              <a:t>【诗11:7】因为</a:t>
            </a:r>
            <a:r>
              <a:rPr lang="zh-CN" altLang="en-US" sz="2200">
                <a:highlight>
                  <a:srgbClr val="FFFF00"/>
                </a:highlight>
              </a:rPr>
              <a:t>耶和华是公义的</a:t>
            </a:r>
            <a:r>
              <a:rPr lang="zh-CN" altLang="en-US" sz="2200"/>
              <a:t>，他喜爱公义，</a:t>
            </a:r>
            <a:r>
              <a:rPr lang="zh-CN" altLang="en-US" sz="2200">
                <a:highlight>
                  <a:srgbClr val="FFFF00"/>
                </a:highlight>
              </a:rPr>
              <a:t>正直人必得见他的面</a:t>
            </a:r>
            <a:r>
              <a:rPr lang="zh-CN" altLang="en-US" sz="2200"/>
              <a:t>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0005" y="95250"/>
            <a:ext cx="3373120" cy="8299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应用</a:t>
            </a:r>
            <a:r>
              <a:rPr lang="en-US" altLang="zh-CN" sz="2400" b="1"/>
              <a:t>3-3: </a:t>
            </a:r>
            <a:r>
              <a:rPr lang="zh-CN" altLang="en-US" sz="2400" b="1"/>
              <a:t>祷告会通知</a:t>
            </a:r>
          </a:p>
          <a:p>
            <a:r>
              <a:rPr lang="zh-CN" altLang="en-US" sz="2400" b="1"/>
              <a:t>读经群，2</a:t>
            </a:r>
            <a:r>
              <a:rPr lang="en-US" altLang="zh-CN" sz="2400" b="1"/>
              <a:t>6</a:t>
            </a:r>
            <a:r>
              <a:rPr lang="zh-CN" altLang="en-US" sz="2400" b="1"/>
              <a:t>/06/2024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34765" y="295910"/>
            <a:ext cx="7533005" cy="4298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>
                <a:sym typeface="+mn-ea"/>
              </a:rPr>
              <a:t>作者：大卫；分类：个人哀</a:t>
            </a:r>
            <a:r>
              <a:rPr lang="en-US" altLang="zh-CN" sz="2200">
                <a:sym typeface="+mn-ea"/>
              </a:rPr>
              <a:t>歌</a:t>
            </a:r>
            <a:r>
              <a:rPr lang="zh-CN" altLang="en-US" sz="2200">
                <a:sym typeface="+mn-ea"/>
              </a:rPr>
              <a:t>；主题寓意</a:t>
            </a:r>
            <a:r>
              <a:rPr lang="en-US" altLang="zh-CN" sz="2200">
                <a:sym typeface="+mn-ea"/>
              </a:rPr>
              <a:t>: </a:t>
            </a:r>
            <a:r>
              <a:rPr lang="zh-CN" altLang="en-US" sz="2200">
                <a:sym typeface="+mn-ea"/>
              </a:rPr>
              <a:t>在主里得安慰</a:t>
            </a: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559810" y="1258570"/>
            <a:ext cx="4281170" cy="4603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牧者为教会属灵征战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守望</a:t>
            </a:r>
            <a:r>
              <a:rPr lang="zh-CN" altLang="en-US" sz="2400" b="1">
                <a:solidFill>
                  <a:srgbClr val="FF0000"/>
                </a:solidFill>
              </a:rPr>
              <a:t>祷告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 bldLvl="0" animBg="1"/>
      <p:bldP spid="2" grpId="1" animBg="1"/>
      <p:bldP spid="27" grpId="0" bldLvl="0" animBg="1"/>
      <p:bldP spid="27" grpId="1" animBg="1"/>
      <p:bldP spid="3" grpId="0" bldLvl="0" animBg="1"/>
      <p:bldP spid="3" grpId="1" animBg="1"/>
      <p:bldP spid="4" grpId="0" bldLvl="0" animBg="1"/>
      <p:bldP spid="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19380" y="95250"/>
            <a:ext cx="3148965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应用</a:t>
            </a:r>
            <a:r>
              <a:rPr lang="en-US" altLang="zh-CN" sz="2400" b="1"/>
              <a:t>4</a:t>
            </a:r>
            <a:r>
              <a:rPr lang="zh-CN" altLang="en-US" sz="2400" b="1"/>
              <a:t>：敬拜中的祷告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039100" y="170180"/>
            <a:ext cx="4050665" cy="65544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000"/>
              <a:t>1你们要赞美耶和华！我的心哪，你要赞美耶和华！</a:t>
            </a:r>
          </a:p>
          <a:p>
            <a:r>
              <a:rPr lang="en-US" altLang="zh-CN" sz="2000"/>
              <a:t>2</a:t>
            </a:r>
            <a:r>
              <a:rPr lang="zh-CN" altLang="en-US" sz="2000"/>
              <a:t>我一生要赞美耶和华。我还活的时候，要歌颂我的神。</a:t>
            </a:r>
          </a:p>
          <a:p>
            <a:r>
              <a:rPr lang="en-US" altLang="zh-CN" sz="2000"/>
              <a:t>3</a:t>
            </a:r>
            <a:r>
              <a:rPr lang="zh-CN" altLang="en-US" sz="2000"/>
              <a:t>你们不要倚靠君王，不要倚靠世人，他一点不能帮助。</a:t>
            </a:r>
          </a:p>
          <a:p>
            <a:r>
              <a:rPr lang="en-US" altLang="zh-CN" sz="2000"/>
              <a:t>4</a:t>
            </a:r>
            <a:r>
              <a:rPr lang="zh-CN" altLang="en-US" sz="2000"/>
              <a:t>他的气一断，就归回尘土，他所打算的，当日就消灭了。</a:t>
            </a:r>
          </a:p>
          <a:p>
            <a:r>
              <a:rPr lang="en-US" altLang="zh-CN" sz="2000"/>
              <a:t>5</a:t>
            </a:r>
            <a:r>
              <a:rPr lang="zh-CN" altLang="en-US" sz="2000"/>
              <a:t>以雅各的神为帮助、仰望耶和华他神的，这人便为有福。</a:t>
            </a:r>
          </a:p>
          <a:p>
            <a:r>
              <a:rPr lang="en-US" altLang="zh-CN" sz="2000"/>
              <a:t>6</a:t>
            </a:r>
            <a:r>
              <a:rPr lang="zh-CN" altLang="en-US" sz="2000"/>
              <a:t>耶和华造天、地、海和其中的万物，他守诚实，直到永远。</a:t>
            </a:r>
          </a:p>
          <a:p>
            <a:r>
              <a:rPr lang="en-US" altLang="zh-CN" sz="2000"/>
              <a:t>7</a:t>
            </a:r>
            <a:r>
              <a:rPr lang="zh-CN" altLang="en-US" sz="2000"/>
              <a:t>他为受屈的伸冤，赐食物与饥饿的。耶和华释放被囚的。</a:t>
            </a:r>
          </a:p>
          <a:p>
            <a:r>
              <a:rPr lang="en-US" altLang="zh-CN" sz="2000"/>
              <a:t>8</a:t>
            </a:r>
            <a:r>
              <a:rPr lang="zh-CN" altLang="en-US" sz="2000"/>
              <a:t>耶和华开了瞎子的眼睛。耶和华扶起被压下的人。耶和华喜爱义人。</a:t>
            </a:r>
          </a:p>
          <a:p>
            <a:r>
              <a:rPr lang="en-US" altLang="zh-CN" sz="2000"/>
              <a:t>9</a:t>
            </a:r>
            <a:r>
              <a:rPr lang="zh-CN" altLang="en-US" sz="2000"/>
              <a:t>耶和华保护寄居的，扶持孤儿和寡妇，却使恶人的道路弯曲。</a:t>
            </a:r>
          </a:p>
          <a:p>
            <a:r>
              <a:rPr lang="en-US" altLang="zh-CN" sz="2000"/>
              <a:t>10</a:t>
            </a:r>
            <a:r>
              <a:rPr lang="zh-CN" altLang="en-US" sz="2000"/>
              <a:t>耶和华要作王，直到永远。锡安哪，你的神要作王，直到万代。你们要赞美耶和华！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96610" y="156845"/>
            <a:ext cx="1597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</a:rPr>
              <a:t>诗篇 146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14960" y="1454150"/>
            <a:ext cx="9634855" cy="54038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14960" y="2234565"/>
            <a:ext cx="8180705" cy="462343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14960" y="2882265"/>
            <a:ext cx="6957695" cy="3971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14960" y="3813175"/>
            <a:ext cx="5063490" cy="304038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250825" y="767080"/>
            <a:ext cx="7773035" cy="398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ym typeface="+mn-ea"/>
              </a:rPr>
              <a:t>作者</a:t>
            </a:r>
            <a:r>
              <a:rPr lang="en-US" altLang="zh-CN" sz="2000">
                <a:sym typeface="+mn-ea"/>
              </a:rPr>
              <a:t>: </a:t>
            </a:r>
            <a:r>
              <a:rPr lang="zh-CN" altLang="en-US" sz="2000">
                <a:sym typeface="+mn-ea"/>
              </a:rPr>
              <a:t>未署名；分类</a:t>
            </a:r>
            <a:r>
              <a:rPr lang="en-US" altLang="zh-CN" sz="2000">
                <a:sym typeface="+mn-ea"/>
              </a:rPr>
              <a:t>: </a:t>
            </a:r>
            <a:r>
              <a:rPr lang="zh-CN" altLang="en-US" sz="2000">
                <a:sym typeface="+mn-ea"/>
              </a:rPr>
              <a:t>圣殿颂歌</a:t>
            </a:r>
            <a:r>
              <a:rPr lang="en-US" altLang="zh-CN" sz="2000">
                <a:sym typeface="+mn-ea"/>
              </a:rPr>
              <a:t>/</a:t>
            </a:r>
            <a:r>
              <a:rPr lang="zh-CN" altLang="en-US" sz="2000">
                <a:sym typeface="+mn-ea"/>
              </a:rPr>
              <a:t>哈利路亚颂；主题寓意</a:t>
            </a:r>
            <a:r>
              <a:rPr lang="en-US" altLang="zh-CN" sz="2000">
                <a:sym typeface="+mn-ea"/>
              </a:rPr>
              <a:t>:  </a:t>
            </a:r>
            <a:r>
              <a:rPr lang="zh-CN" altLang="en-US" sz="2000">
                <a:sym typeface="+mn-ea"/>
              </a:rPr>
              <a:t>一生赞美神。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7" grpId="0" animBg="1"/>
      <p:bldP spid="27" grpId="1" animBg="1"/>
      <p:bldP spid="4" grpId="0" animBg="1"/>
      <p:bldP spid="4" grpId="1" animBg="1"/>
      <p:bldP spid="7" grpId="0"/>
      <p:bldP spid="7" grpId="1"/>
      <p:bldP spid="10" grpId="0" bldLvl="0" animBg="1"/>
      <p:bldP spid="1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119380" y="95250"/>
            <a:ext cx="3148965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应用</a:t>
            </a:r>
            <a:r>
              <a:rPr lang="en-US" altLang="zh-CN" sz="2400" b="1"/>
              <a:t>4</a:t>
            </a:r>
            <a:r>
              <a:rPr lang="zh-CN" altLang="en-US" sz="2400" b="1"/>
              <a:t>：敬拜中的祷告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8039100" y="170180"/>
            <a:ext cx="4050665" cy="65544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000"/>
              <a:t>1你们要赞美耶和华！</a:t>
            </a:r>
            <a:r>
              <a:rPr lang="zh-CN" altLang="en-US" sz="2000">
                <a:highlight>
                  <a:srgbClr val="FFFF00"/>
                </a:highlight>
              </a:rPr>
              <a:t>我的心哪，你要赞美耶和华！</a:t>
            </a:r>
            <a:endParaRPr lang="zh-CN" altLang="en-US" sz="2000"/>
          </a:p>
          <a:p>
            <a:r>
              <a:rPr lang="en-US" altLang="zh-CN" sz="2000"/>
              <a:t>2</a:t>
            </a:r>
            <a:r>
              <a:rPr lang="zh-CN" altLang="en-US" sz="2000"/>
              <a:t>我</a:t>
            </a:r>
            <a:r>
              <a:rPr lang="zh-CN" altLang="en-US" sz="2000">
                <a:highlight>
                  <a:srgbClr val="FFFF00"/>
                </a:highlight>
              </a:rPr>
              <a:t>一生要赞美耶和华</a:t>
            </a:r>
            <a:r>
              <a:rPr lang="zh-CN" altLang="en-US" sz="2000"/>
              <a:t>。我</a:t>
            </a:r>
            <a:r>
              <a:rPr lang="zh-CN" altLang="en-US" sz="2000">
                <a:highlight>
                  <a:srgbClr val="FFFF00"/>
                </a:highlight>
              </a:rPr>
              <a:t>还活的时候，要歌颂我的神</a:t>
            </a:r>
            <a:r>
              <a:rPr lang="zh-CN" altLang="en-US" sz="2000"/>
              <a:t>。</a:t>
            </a:r>
          </a:p>
          <a:p>
            <a:r>
              <a:rPr lang="en-US" altLang="zh-CN" sz="2000"/>
              <a:t>3</a:t>
            </a:r>
            <a:r>
              <a:rPr lang="zh-CN" altLang="en-US" sz="2000"/>
              <a:t>你们不要倚靠君王，不要倚靠世人，他一点不能帮助。</a:t>
            </a:r>
          </a:p>
          <a:p>
            <a:r>
              <a:rPr lang="en-US" altLang="zh-CN" sz="2000"/>
              <a:t>4</a:t>
            </a:r>
            <a:r>
              <a:rPr lang="zh-CN" altLang="en-US" sz="2000"/>
              <a:t>他的气一断，就归回尘土，他所打算的，当日就消灭了。</a:t>
            </a:r>
          </a:p>
          <a:p>
            <a:r>
              <a:rPr lang="en-US" altLang="zh-CN" sz="2000"/>
              <a:t>5</a:t>
            </a:r>
            <a:r>
              <a:rPr lang="zh-CN" altLang="en-US" sz="2000"/>
              <a:t>以雅各的神为帮助、仰望耶和华他神的，这人便为有福。</a:t>
            </a:r>
          </a:p>
          <a:p>
            <a:r>
              <a:rPr lang="en-US" altLang="zh-CN" sz="2000"/>
              <a:t>6</a:t>
            </a:r>
            <a:r>
              <a:rPr lang="zh-CN" altLang="en-US" sz="2000"/>
              <a:t>耶和华造天、地、海和其中的万物，他守诚实，直到永远。</a:t>
            </a:r>
          </a:p>
          <a:p>
            <a:r>
              <a:rPr lang="en-US" altLang="zh-CN" sz="2000"/>
              <a:t>7</a:t>
            </a:r>
            <a:r>
              <a:rPr lang="zh-CN" altLang="en-US" sz="2000"/>
              <a:t>他为受屈的伸冤，赐食物与饥饿的。耶和华释放被囚的。</a:t>
            </a:r>
          </a:p>
          <a:p>
            <a:r>
              <a:rPr lang="en-US" altLang="zh-CN" sz="2000"/>
              <a:t>8</a:t>
            </a:r>
            <a:r>
              <a:rPr lang="zh-CN" altLang="en-US" sz="2000"/>
              <a:t>耶和华开了瞎子的眼睛。耶和华扶起被压下的人。耶和华喜爱义人。</a:t>
            </a:r>
          </a:p>
          <a:p>
            <a:r>
              <a:rPr lang="en-US" altLang="zh-CN" sz="2000"/>
              <a:t>9</a:t>
            </a:r>
            <a:r>
              <a:rPr lang="zh-CN" altLang="en-US" sz="2000"/>
              <a:t>耶和华保护寄居的，扶持孤儿和寡妇，却使恶人的道路弯曲。</a:t>
            </a:r>
          </a:p>
          <a:p>
            <a:r>
              <a:rPr lang="en-US" altLang="zh-CN" sz="2000"/>
              <a:t>10</a:t>
            </a:r>
            <a:r>
              <a:rPr lang="zh-CN" altLang="en-US" sz="2000"/>
              <a:t>耶和华要作王，直到永远。锡安哪，你的神要作王，直到万代。你们要赞美耶和华！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96610" y="156845"/>
            <a:ext cx="1597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</a:rPr>
              <a:t>诗篇 146</a:t>
            </a: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21310" y="1156970"/>
            <a:ext cx="7302500" cy="429895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>
                <a:sym typeface="+mn-ea"/>
              </a:rPr>
              <a:t>向神表达：尽心、尽意、尽性、尽力，倾尽所有来赞美神。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77800" y="679450"/>
            <a:ext cx="7773035" cy="398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ym typeface="+mn-ea"/>
              </a:rPr>
              <a:t>作者</a:t>
            </a:r>
            <a:r>
              <a:rPr lang="en-US" altLang="zh-CN" sz="2000">
                <a:sym typeface="+mn-ea"/>
              </a:rPr>
              <a:t>: </a:t>
            </a:r>
            <a:r>
              <a:rPr lang="zh-CN" altLang="en-US" sz="2000">
                <a:sym typeface="+mn-ea"/>
              </a:rPr>
              <a:t>未署名；分类</a:t>
            </a:r>
            <a:r>
              <a:rPr lang="en-US" altLang="zh-CN" sz="2000">
                <a:sym typeface="+mn-ea"/>
              </a:rPr>
              <a:t>: </a:t>
            </a:r>
            <a:r>
              <a:rPr lang="zh-CN" altLang="en-US" sz="2000">
                <a:sym typeface="+mn-ea"/>
              </a:rPr>
              <a:t>圣殿颂歌</a:t>
            </a:r>
            <a:r>
              <a:rPr lang="en-US" altLang="zh-CN" sz="2000">
                <a:sym typeface="+mn-ea"/>
              </a:rPr>
              <a:t>/</a:t>
            </a:r>
            <a:r>
              <a:rPr lang="zh-CN" altLang="en-US" sz="2000">
                <a:sym typeface="+mn-ea"/>
              </a:rPr>
              <a:t>哈利路亚颂；主题寓意</a:t>
            </a:r>
            <a:r>
              <a:rPr lang="en-US" altLang="zh-CN" sz="2000">
                <a:sym typeface="+mn-ea"/>
              </a:rPr>
              <a:t>:  </a:t>
            </a:r>
            <a:r>
              <a:rPr lang="zh-CN" altLang="en-US" sz="2000">
                <a:sym typeface="+mn-ea"/>
              </a:rPr>
              <a:t>一生赞美神。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0" bldLvl="0" animBg="1"/>
      <p:bldP spid="4" grpId="1"/>
      <p:bldP spid="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93345" y="95885"/>
          <a:ext cx="11997690" cy="6648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020"/>
                <a:gridCol w="2143125"/>
                <a:gridCol w="1929765"/>
                <a:gridCol w="2413635"/>
                <a:gridCol w="2635250"/>
                <a:gridCol w="2080895"/>
              </a:tblGrid>
              <a:tr h="46545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箴言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雅歌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约伯记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传道书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sym typeface="+mn-ea"/>
                        </a:rPr>
                        <a:t>诗篇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92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</a:rPr>
                        <a:t>少年成长期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sym typeface="+mn-ea"/>
                        </a:rPr>
                        <a:t>青年挑战期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sym typeface="+mn-ea"/>
                        </a:rPr>
                        <a:t>中年挫折期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</a:rPr>
                        <a:t>老年成熟期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sym typeface="+mn-ea"/>
                        </a:rPr>
                        <a:t>属神的人生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关键词</a:t>
                      </a:r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智慧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爱情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苦难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虚空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颂赞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785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主题内容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所罗门的箴言</a:t>
                      </a: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智慧人的言语</a:t>
                      </a:r>
                    </a:p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歌颂爱情的诗歌集。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约伯无辜受苦，在试炼中忠心顺服于神。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自传式的反思</a:t>
                      </a: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揣摩人生意义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赞美诗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哀歌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感恩诗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信心诗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智慧诗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266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生活指导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智慧的讲论；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年轻人进入现实世界的生活指南；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做出正确选择的智慧。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婚姻和性爱是神所赐的礼物；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将男女之爱恢复到伊甸园的美好。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人人都会有苦难，且无人例外；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受苦中的表现最重要；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荣耀神，还是羞辱神。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死亡使一切都失去意义，无论是财富、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名利、知识；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2.没有神的人生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必然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走向死亡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；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敬畏神才有盼望。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敬拜赞美诗歌集；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应有尽有祷告词；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向神倾心吐意万言书。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553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神学意义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敬畏神是智慧的开端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神爱以色列</a:t>
                      </a: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基督爱教会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神是一切智慧的源头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唯有耶稣才能救我们脱离虚空世界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以神儿子的身份，与神灵交。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59635" y="2047875"/>
            <a:ext cx="2127885" cy="1800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2000" b="1">
                <a:solidFill>
                  <a:srgbClr val="FF0000"/>
                </a:solidFill>
                <a:latin typeface="Wingdings 2" panose="05020102010507070707" charset="0"/>
                <a:ea typeface="汉仪菱心体简" panose="02010400000101010101" charset="-122"/>
                <a:cs typeface="Wingdings 2" panose="05020102010507070707" charset="0"/>
                <a:sym typeface="+mn-ea"/>
              </a:rPr>
              <a:t>R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6562725" y="2035175"/>
            <a:ext cx="2127885" cy="1800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2000" b="1">
                <a:solidFill>
                  <a:srgbClr val="FF0000"/>
                </a:solidFill>
                <a:latin typeface="Wingdings 2" panose="05020102010507070707" charset="0"/>
                <a:ea typeface="汉仪菱心体简" panose="02010400000101010101" charset="-122"/>
                <a:cs typeface="Wingdings 2" panose="05020102010507070707" charset="0"/>
                <a:sym typeface="+mn-ea"/>
              </a:rPr>
              <a:t>R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0198100" y="2047875"/>
            <a:ext cx="1892300" cy="1800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2000" b="1">
                <a:solidFill>
                  <a:srgbClr val="FF0000"/>
                </a:solidFill>
                <a:latin typeface="Wingdings 2" panose="05020102010507070707" charset="0"/>
                <a:ea typeface="汉仪菱心体简" panose="02010400000101010101" charset="-122"/>
                <a:cs typeface="Wingdings 2" panose="05020102010507070707" charset="0"/>
                <a:sym typeface="+mn-ea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0"/>
      <p:bldP spid="4" grpId="1"/>
      <p:bldP spid="6" grpId="0"/>
      <p:bldP spid="6" grpId="1"/>
      <p:bldP spid="3" grpId="0"/>
      <p:bldP spid="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441960" y="989330"/>
          <a:ext cx="11562080" cy="96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520"/>
                <a:gridCol w="2890520"/>
                <a:gridCol w="2890520"/>
                <a:gridCol w="2890520"/>
              </a:tblGrid>
              <a:tr h="4826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少年期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青年期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中年期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老年期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68960" y="1480820"/>
            <a:ext cx="28422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zh-CN" altLang="en-US" sz="2400">
                <a:sym typeface="+mn-ea"/>
              </a:rPr>
              <a:t>学习，探索，兴趣</a:t>
            </a:r>
            <a:r>
              <a:rPr lang="en-US" altLang="zh-CN" sz="2400">
                <a:sym typeface="+mn-ea"/>
              </a:rPr>
              <a:t>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27095" y="1494155"/>
            <a:ext cx="28416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zh-CN" altLang="en-US" sz="2400">
                <a:sym typeface="+mn-ea"/>
              </a:rPr>
              <a:t>恋爱，婚姻，职场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4595" y="1478280"/>
            <a:ext cx="28416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zh-CN" altLang="en-US" sz="2400">
                <a:sym typeface="+mn-ea"/>
              </a:rPr>
              <a:t>养家，事业，逆境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142095" y="1494155"/>
            <a:ext cx="28416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ym typeface="+mn-ea"/>
              </a:rPr>
              <a:t>走过，看过，错过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193290" y="989330"/>
            <a:ext cx="829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ym typeface="+mn-ea"/>
              </a:rPr>
              <a:t>成长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38090" y="989330"/>
            <a:ext cx="829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None/>
            </a:pPr>
            <a:r>
              <a:rPr lang="zh-CN" altLang="en-US" sz="2400" b="1">
                <a:sym typeface="+mn-ea"/>
              </a:rPr>
              <a:t>挑战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82890" y="989330"/>
            <a:ext cx="9264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None/>
            </a:pPr>
            <a:r>
              <a:rPr lang="zh-CN" altLang="en-US" sz="2400" b="1">
                <a:sym typeface="+mn-ea"/>
              </a:rPr>
              <a:t>挫折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545445" y="1004570"/>
            <a:ext cx="9271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None/>
            </a:pPr>
            <a:r>
              <a:rPr lang="zh-CN" altLang="en-US" sz="2400" b="1">
                <a:sym typeface="+mn-ea"/>
              </a:rPr>
              <a:t>成熟</a:t>
            </a: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363220" y="2183130"/>
            <a:ext cx="11661775" cy="4298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en-US" altLang="zh-CN" sz="2200">
                <a:sym typeface="+mn-ea"/>
              </a:rPr>
              <a:t>   </a:t>
            </a:r>
            <a:r>
              <a:rPr lang="zh-CN" altLang="en-US" sz="2200">
                <a:sym typeface="+mn-ea"/>
              </a:rPr>
              <a:t>《箴言》</a:t>
            </a:r>
            <a:endParaRPr lang="en-US" altLang="zh-CN" sz="2200"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3411220" y="2770505"/>
            <a:ext cx="8592820" cy="4298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en-US" altLang="zh-CN" sz="2200">
                <a:sym typeface="+mn-ea"/>
              </a:rPr>
              <a:t>  </a:t>
            </a:r>
            <a:r>
              <a:rPr lang="zh-CN" altLang="en-US" sz="2200">
                <a:sym typeface="+mn-ea"/>
              </a:rPr>
              <a:t>《雅歌》</a:t>
            </a: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6284595" y="3392805"/>
            <a:ext cx="5718810" cy="4298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zh-CN" altLang="en-US" sz="2200">
                <a:sym typeface="+mn-ea"/>
              </a:rPr>
              <a:t>《约伯记》</a:t>
            </a: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8966200" y="4000500"/>
            <a:ext cx="3036570" cy="7683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zh-CN" altLang="en-US" sz="2200">
                <a:sym typeface="+mn-ea"/>
              </a:rPr>
              <a:t>《传道书》</a:t>
            </a:r>
            <a:r>
              <a:rPr lang="en-US" altLang="zh-CN" sz="2200">
                <a:sym typeface="+mn-ea"/>
              </a:rPr>
              <a:t>EQ </a:t>
            </a:r>
            <a:r>
              <a:rPr lang="zh-CN" altLang="en-US" sz="2200">
                <a:sym typeface="+mn-ea"/>
              </a:rPr>
              <a:t>情商：</a:t>
            </a:r>
          </a:p>
          <a:p>
            <a:pPr>
              <a:buNone/>
            </a:pPr>
            <a:r>
              <a:rPr lang="zh-CN" altLang="en-US" sz="2200">
                <a:sym typeface="+mn-ea"/>
              </a:rPr>
              <a:t>情绪管理</a:t>
            </a:r>
            <a:r>
              <a:rPr lang="en-US" altLang="zh-CN" sz="2200">
                <a:sym typeface="+mn-ea"/>
              </a:rPr>
              <a:t> &amp; </a:t>
            </a:r>
            <a:r>
              <a:rPr lang="zh-CN" altLang="en-US" sz="2200">
                <a:sym typeface="+mn-ea"/>
              </a:rPr>
              <a:t>人际关系</a:t>
            </a: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270510" y="5560060"/>
            <a:ext cx="11754485" cy="429895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 w="12700" cmpd="sng">
            <a:solidFill>
              <a:schemeClr val="tx1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zh-CN" altLang="en-US" sz="2200">
                <a:sym typeface="+mn-ea"/>
              </a:rPr>
              <a:t>《诗篇》——</a:t>
            </a:r>
            <a:r>
              <a:rPr lang="en-US" altLang="zh-CN" sz="2200">
                <a:sym typeface="+mn-ea"/>
              </a:rPr>
              <a:t> </a:t>
            </a:r>
            <a:r>
              <a:rPr lang="zh-CN" altLang="en-US" sz="2200">
                <a:sym typeface="+mn-ea"/>
              </a:rPr>
              <a:t>属灵生命的向导，保持与神的亲密关系。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193290" y="2166620"/>
            <a:ext cx="782955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en-US" altLang="zh-CN" sz="2200">
                <a:sym typeface="+mn-ea"/>
              </a:rPr>
              <a:t> IQ</a:t>
            </a:r>
            <a:r>
              <a:rPr lang="zh-CN" altLang="en-US" sz="2200">
                <a:sym typeface="+mn-ea"/>
              </a:rPr>
              <a:t>智商</a:t>
            </a:r>
            <a:r>
              <a:rPr lang="en-US" altLang="zh-CN" sz="2200">
                <a:sym typeface="+mn-ea"/>
              </a:rPr>
              <a:t> </a:t>
            </a:r>
            <a:r>
              <a:rPr lang="zh-CN" altLang="en-US" sz="2200">
                <a:sym typeface="+mn-ea"/>
              </a:rPr>
              <a:t>：学习、观察、思维、分析、创作、解决问题的能力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868545" y="2773680"/>
            <a:ext cx="471614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200">
                <a:sym typeface="+mn-ea"/>
              </a:rPr>
              <a:t>LQ </a:t>
            </a:r>
            <a:r>
              <a:rPr lang="zh-CN" altLang="en-US" sz="2200">
                <a:sym typeface="+mn-ea"/>
              </a:rPr>
              <a:t>爱商：接受</a:t>
            </a:r>
            <a:r>
              <a:rPr lang="en-US" altLang="zh-CN" sz="2200">
                <a:sym typeface="+mn-ea"/>
              </a:rPr>
              <a:t>&amp;</a:t>
            </a:r>
            <a:r>
              <a:rPr lang="zh-CN" altLang="en-US" sz="2200">
                <a:sym typeface="+mn-ea"/>
              </a:rPr>
              <a:t>表达爱的能力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513955" y="3361055"/>
            <a:ext cx="424370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en-US" altLang="zh-CN" sz="2200">
                <a:sym typeface="+mn-ea"/>
              </a:rPr>
              <a:t>AQ</a:t>
            </a:r>
            <a:r>
              <a:rPr lang="zh-CN" altLang="en-US" sz="2200">
                <a:sym typeface="+mn-ea"/>
              </a:rPr>
              <a:t>逆商：承受失败和挫折的能力</a:t>
            </a:r>
          </a:p>
        </p:txBody>
      </p:sp>
      <p:sp>
        <p:nvSpPr>
          <p:cNvPr id="21" name="矩形 20"/>
          <p:cNvSpPr/>
          <p:nvPr/>
        </p:nvSpPr>
        <p:spPr>
          <a:xfrm>
            <a:off x="5407025" y="3395980"/>
            <a:ext cx="882015" cy="4298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752080" y="4004945"/>
            <a:ext cx="1214755" cy="7689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720340" y="2773680"/>
            <a:ext cx="690880" cy="4260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>
            <p:custDataLst>
              <p:tags r:id="rId7"/>
            </p:custDataLst>
          </p:nvPr>
        </p:nvSpPr>
        <p:spPr>
          <a:xfrm>
            <a:off x="442595" y="2640330"/>
            <a:ext cx="1979930" cy="521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>
                <a:highlight>
                  <a:srgbClr val="FFFF00"/>
                </a:highlight>
                <a:sym typeface="+mn-ea"/>
              </a:rPr>
              <a:t>成就</a:t>
            </a:r>
            <a:r>
              <a:rPr lang="en-US" altLang="zh-CN" sz="2400">
                <a:highlight>
                  <a:srgbClr val="FFFF00"/>
                </a:highlight>
                <a:sym typeface="+mn-ea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VS</a:t>
            </a:r>
            <a:r>
              <a:rPr lang="en-US" altLang="zh-CN" sz="2400" b="1">
                <a:highlight>
                  <a:srgbClr val="FFFF00"/>
                </a:highlight>
                <a:sym typeface="+mn-ea"/>
              </a:rPr>
              <a:t> </a:t>
            </a:r>
            <a:r>
              <a:rPr lang="zh-CN" altLang="en-US" sz="2400">
                <a:highlight>
                  <a:srgbClr val="FFFF00"/>
                </a:highlight>
                <a:sym typeface="+mn-ea"/>
              </a:rPr>
              <a:t>挫败</a:t>
            </a:r>
            <a:r>
              <a:rPr lang="en-US" altLang="zh-CN" sz="2400">
                <a:highlight>
                  <a:srgbClr val="FFFF00"/>
                </a:highlight>
                <a:sym typeface="+mn-ea"/>
              </a:rPr>
              <a:t> </a:t>
            </a:r>
            <a:endParaRPr lang="zh-CN" altLang="en-US" sz="2400">
              <a:highlight>
                <a:srgbClr val="FFFF00"/>
              </a:highlight>
              <a:sym typeface="+mn-ea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327660" y="3340100"/>
            <a:ext cx="2988945" cy="476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zh-CN" sz="2400" b="1">
                <a:solidFill>
                  <a:srgbClr val="FF0000"/>
                </a:solidFill>
                <a:sym typeface="+mn-ea"/>
              </a:rPr>
              <a:t>《箴言》：选择原则</a:t>
            </a: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3364230" y="3231515"/>
            <a:ext cx="1979930" cy="474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>
                <a:highlight>
                  <a:srgbClr val="FFFF00"/>
                </a:highlight>
                <a:sym typeface="+mn-ea"/>
              </a:rPr>
              <a:t>浪漫</a:t>
            </a:r>
            <a:r>
              <a:rPr lang="en-US" altLang="zh-CN" sz="2400">
                <a:highlight>
                  <a:srgbClr val="FFFF00"/>
                </a:highlight>
                <a:sym typeface="+mn-ea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VS</a:t>
            </a:r>
            <a:r>
              <a:rPr lang="en-US" altLang="zh-CN" sz="2400">
                <a:highlight>
                  <a:srgbClr val="FFFF00"/>
                </a:highlight>
                <a:sym typeface="+mn-ea"/>
              </a:rPr>
              <a:t> </a:t>
            </a:r>
            <a:r>
              <a:rPr lang="zh-CN" altLang="en-US" sz="2400">
                <a:highlight>
                  <a:srgbClr val="FFFF00"/>
                </a:highlight>
                <a:sym typeface="+mn-ea"/>
              </a:rPr>
              <a:t>无聊</a:t>
            </a:r>
            <a:endParaRPr lang="zh-CN" altLang="en-US" sz="2400">
              <a:highlight>
                <a:srgbClr val="FFFF00"/>
              </a:highlight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27660" y="3915410"/>
            <a:ext cx="3337560" cy="4597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zh-CN" sz="2400" b="1">
                <a:solidFill>
                  <a:srgbClr val="00B050"/>
                </a:solidFill>
              </a:rPr>
              <a:t>《雅歌》：爱的教科书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72745" y="4451350"/>
            <a:ext cx="7109460" cy="4298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>
                <a:alpha val="0"/>
              </a:srgbClr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200" b="1"/>
              <a:t>《约伯记》：乐观面对苦难，患难生忍耐，忍耐生老练。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49885" y="4988560"/>
            <a:ext cx="7138670" cy="4298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sz="2200" b="1"/>
              <a:t>《传道书》：进入</a:t>
            </a:r>
            <a:r>
              <a:rPr lang="zh-CN" altLang="en-US" sz="2200" b="1"/>
              <a:t>成熟，显扬那因认识基督而有的香气。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559425" y="3839845"/>
            <a:ext cx="1978660" cy="4051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>
                <a:highlight>
                  <a:srgbClr val="FFFF00"/>
                </a:highlight>
                <a:sym typeface="+mn-ea"/>
              </a:rPr>
              <a:t>老练</a:t>
            </a:r>
            <a:r>
              <a:rPr lang="en-US" altLang="zh-CN" sz="2400">
                <a:highlight>
                  <a:srgbClr val="FFFF00"/>
                </a:highlight>
                <a:sym typeface="+mn-ea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VS</a:t>
            </a:r>
            <a:r>
              <a:rPr lang="en-US" altLang="zh-CN" sz="2400" b="1">
                <a:highlight>
                  <a:srgbClr val="FFFF00"/>
                </a:highlight>
                <a:sym typeface="+mn-ea"/>
              </a:rPr>
              <a:t> </a:t>
            </a:r>
            <a:r>
              <a:rPr lang="zh-CN" altLang="en-US" sz="2400">
                <a:highlight>
                  <a:srgbClr val="FFFF00"/>
                </a:highlight>
              </a:rPr>
              <a:t>妈宝</a:t>
            </a:r>
            <a:r>
              <a:rPr lang="en-US" altLang="zh-CN" sz="2400">
                <a:highlight>
                  <a:srgbClr val="FFFF00"/>
                </a:highlight>
              </a:rPr>
              <a:t> </a:t>
            </a:r>
            <a:endParaRPr lang="zh-CN" altLang="en-US" sz="2400">
              <a:highlight>
                <a:srgbClr val="FFFF00"/>
              </a:highlight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047480" y="4825365"/>
            <a:ext cx="2937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highlight>
                  <a:srgbClr val="FFFF00"/>
                </a:highlight>
                <a:sym typeface="+mn-ea"/>
              </a:rPr>
              <a:t>荣辱不惊</a:t>
            </a:r>
            <a:r>
              <a:rPr lang="en-US" altLang="zh-CN" sz="2400">
                <a:highlight>
                  <a:srgbClr val="FFFF00"/>
                </a:highlight>
                <a:sym typeface="+mn-ea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VS</a:t>
            </a:r>
            <a:r>
              <a:rPr lang="en-US" altLang="zh-CN" sz="2400" b="1">
                <a:highlight>
                  <a:srgbClr val="FFFF00"/>
                </a:highlight>
                <a:sym typeface="+mn-ea"/>
              </a:rPr>
              <a:t> </a:t>
            </a:r>
            <a:r>
              <a:rPr lang="zh-CN" altLang="en-US" sz="2400">
                <a:highlight>
                  <a:srgbClr val="FFFF00"/>
                </a:highlight>
              </a:rPr>
              <a:t>老愤青</a:t>
            </a:r>
            <a:r>
              <a:rPr lang="en-US" altLang="zh-CN" sz="2400">
                <a:highlight>
                  <a:srgbClr val="FFFF00"/>
                </a:highlight>
              </a:rPr>
              <a:t> </a:t>
            </a:r>
            <a:endParaRPr lang="zh-CN" altLang="en-US" sz="2400">
              <a:highlight>
                <a:srgbClr val="FFFF00"/>
              </a:highlight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43535" y="6156960"/>
            <a:ext cx="5264150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/>
              <a:t>《诗篇》：倾诉、祷告、赞美之榜样。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282430" y="6131560"/>
            <a:ext cx="2475230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天国路上不迷航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534150" y="6134735"/>
            <a:ext cx="1491615" cy="4603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FF0000"/>
            </a:solidFill>
          </a:ln>
        </p:spPr>
        <p:txBody>
          <a:bodyPr wrap="square" rtlCol="0" anchor="t">
            <a:no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贵在应用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74345" y="278765"/>
            <a:ext cx="11303000" cy="460375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【诗 23:6】我一生一世必有恩惠慈爱随着我，我且要住在耶和华的殿中，直到永远。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1" grpId="0" bldLvl="0" animBg="1"/>
      <p:bldP spid="21" grpId="1" animBg="1"/>
      <p:bldP spid="23" grpId="0" bldLvl="0" animBg="1"/>
      <p:bldP spid="23" grpId="1" animBg="1"/>
      <p:bldP spid="24" grpId="0" bldLvl="0" animBg="1"/>
      <p:bldP spid="24" grpId="1" animBg="1"/>
      <p:bldP spid="28" grpId="0"/>
      <p:bldP spid="28" grpId="1"/>
      <p:bldP spid="87" grpId="0" animBg="1"/>
      <p:bldP spid="87" grpId="1" animBg="1"/>
      <p:bldP spid="29" grpId="0"/>
      <p:bldP spid="29" grpId="1"/>
      <p:bldP spid="32" grpId="0" animBg="1"/>
      <p:bldP spid="32" grpId="1" animBg="1"/>
      <p:bldP spid="30" grpId="0" animBg="1"/>
      <p:bldP spid="30" grpId="1" animBg="1"/>
      <p:bldP spid="31" grpId="0" animBg="1"/>
      <p:bldP spid="31" grpId="1" animBg="1"/>
      <p:bldP spid="33" grpId="0"/>
      <p:bldP spid="33" grpId="1"/>
      <p:bldP spid="34" grpId="0"/>
      <p:bldP spid="34" grpId="1"/>
      <p:bldP spid="35" grpId="0" animBg="1"/>
      <p:bldP spid="35" grpId="1" animBg="1"/>
      <p:bldP spid="36" grpId="0" animBg="1"/>
      <p:bldP spid="36" grpId="1" animBg="1"/>
      <p:bldP spid="37" grpId="0" bldLvl="0" animBg="1"/>
      <p:bldP spid="37" grpId="1" animBg="1"/>
      <p:bldP spid="38" grpId="0" animBg="1"/>
      <p:bldP spid="3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45055" y="1817370"/>
            <a:ext cx="80346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分组讨论：</a:t>
            </a:r>
          </a:p>
          <a:p>
            <a:pPr algn="l">
              <a:lnSpc>
                <a:spcPct val="150000"/>
              </a:lnSpc>
            </a:pPr>
            <a:r>
              <a:rPr lang="en-US" altLang="zh-CN" sz="3200" b="1">
                <a:solidFill>
                  <a:srgbClr val="0070C0"/>
                </a:solidFill>
              </a:rPr>
              <a:t>1. 《诗篇》可以表达人的哪些情感？</a:t>
            </a:r>
            <a:endParaRPr lang="zh-CN" altLang="en-US" sz="3200" b="1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b="1">
                <a:solidFill>
                  <a:srgbClr val="00B050"/>
                </a:solidFill>
              </a:rPr>
              <a:t>2.  </a:t>
            </a:r>
            <a:r>
              <a:rPr lang="zh-CN" altLang="en-US" sz="3200" b="1">
                <a:solidFill>
                  <a:srgbClr val="00B050"/>
                </a:solidFill>
              </a:rPr>
              <a:t>分享自己今后应用《诗篇》的打算？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2595" y="274320"/>
            <a:ext cx="25806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ym typeface="+mn-ea"/>
              </a:rPr>
              <a:t>生命的季节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441960" y="846455"/>
          <a:ext cx="11361420" cy="96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355"/>
                <a:gridCol w="2840355"/>
                <a:gridCol w="2840355"/>
                <a:gridCol w="2840355"/>
              </a:tblGrid>
              <a:tr h="4826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少年期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青年期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中年期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老年期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41960" y="1322070"/>
            <a:ext cx="28422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zh-CN" altLang="en-US" sz="2400">
                <a:sym typeface="+mn-ea"/>
              </a:rPr>
              <a:t>学习，探索，兴趣</a:t>
            </a:r>
            <a:r>
              <a:rPr lang="en-US" altLang="zh-CN" sz="2400">
                <a:sym typeface="+mn-ea"/>
              </a:rPr>
              <a:t>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84220" y="1351280"/>
            <a:ext cx="28416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zh-CN" altLang="en-US" sz="2400">
                <a:sym typeface="+mn-ea"/>
              </a:rPr>
              <a:t>恋爱，婚姻，职场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25845" y="1351280"/>
            <a:ext cx="28416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zh-CN" altLang="en-US" sz="2400">
                <a:sym typeface="+mn-ea"/>
              </a:rPr>
              <a:t>养家，事业，逆境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904605" y="1351280"/>
            <a:ext cx="2988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ym typeface="+mn-ea"/>
              </a:rPr>
              <a:t>走过，看过，经历过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193290" y="846455"/>
            <a:ext cx="829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ym typeface="+mn-ea"/>
              </a:rPr>
              <a:t>成长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38090" y="846455"/>
            <a:ext cx="829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None/>
            </a:pPr>
            <a:r>
              <a:rPr lang="zh-CN" altLang="en-US" sz="2400" b="1">
                <a:sym typeface="+mn-ea"/>
              </a:rPr>
              <a:t>挑战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82890" y="846455"/>
            <a:ext cx="9264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None/>
            </a:pPr>
            <a:r>
              <a:rPr lang="zh-CN" altLang="en-US" sz="2400" b="1">
                <a:sym typeface="+mn-ea"/>
              </a:rPr>
              <a:t>挫折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545445" y="861695"/>
            <a:ext cx="9271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None/>
            </a:pPr>
            <a:r>
              <a:rPr lang="zh-CN" altLang="en-US" sz="2400" b="1">
                <a:sym typeface="+mn-ea"/>
              </a:rPr>
              <a:t>成熟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41960" y="2183130"/>
            <a:ext cx="11360785" cy="4298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en-US" altLang="zh-CN" sz="2200">
                <a:sym typeface="+mn-ea"/>
              </a:rPr>
              <a:t>   </a:t>
            </a:r>
            <a:r>
              <a:rPr lang="zh-CN" altLang="en-US" sz="2200">
                <a:sym typeface="+mn-ea"/>
              </a:rPr>
              <a:t>《箴言》</a:t>
            </a:r>
            <a:endParaRPr lang="en-US" altLang="zh-CN" sz="2200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84220" y="2770505"/>
            <a:ext cx="8524875" cy="4298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en-US" altLang="zh-CN" sz="2200">
                <a:sym typeface="+mn-ea"/>
              </a:rPr>
              <a:t>  </a:t>
            </a:r>
            <a:r>
              <a:rPr lang="zh-CN" altLang="en-US" sz="2200">
                <a:sym typeface="+mn-ea"/>
              </a:rPr>
              <a:t>《雅歌》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125845" y="3392805"/>
            <a:ext cx="5683250" cy="4298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zh-CN" altLang="en-US" sz="2200">
                <a:sym typeface="+mn-ea"/>
              </a:rPr>
              <a:t>《约伯记》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966200" y="4000500"/>
            <a:ext cx="2842895" cy="7683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zh-CN" altLang="en-US" sz="2200">
                <a:sym typeface="+mn-ea"/>
              </a:rPr>
              <a:t>《传道书》</a:t>
            </a:r>
            <a:r>
              <a:rPr lang="en-US" altLang="zh-CN" sz="2200">
                <a:sym typeface="+mn-ea"/>
              </a:rPr>
              <a:t>EQ </a:t>
            </a:r>
            <a:r>
              <a:rPr lang="zh-CN" altLang="en-US" sz="2200">
                <a:sym typeface="+mn-ea"/>
              </a:rPr>
              <a:t>情商：</a:t>
            </a:r>
          </a:p>
          <a:p>
            <a:pPr>
              <a:buNone/>
            </a:pPr>
            <a:r>
              <a:rPr lang="zh-CN" altLang="en-US" sz="2200">
                <a:sym typeface="+mn-ea"/>
              </a:rPr>
              <a:t>情绪管理</a:t>
            </a:r>
            <a:r>
              <a:rPr lang="en-US" altLang="zh-CN" sz="2200">
                <a:sym typeface="+mn-ea"/>
              </a:rPr>
              <a:t> &amp; </a:t>
            </a:r>
            <a:r>
              <a:rPr lang="zh-CN" altLang="en-US" sz="2200">
                <a:sym typeface="+mn-ea"/>
              </a:rPr>
              <a:t>人际关系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48310" y="4946650"/>
            <a:ext cx="11360785" cy="429895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 w="12700" cmpd="sng">
            <a:solidFill>
              <a:schemeClr val="tx1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zh-CN" altLang="en-US" sz="2200">
                <a:sym typeface="+mn-ea"/>
              </a:rPr>
              <a:t>《诗篇》——</a:t>
            </a:r>
            <a:r>
              <a:rPr lang="en-US" altLang="zh-CN" sz="2200">
                <a:sym typeface="+mn-ea"/>
              </a:rPr>
              <a:t> </a:t>
            </a:r>
            <a:r>
              <a:rPr lang="zh-CN" altLang="en-US" sz="2200">
                <a:sym typeface="+mn-ea"/>
              </a:rPr>
              <a:t>属灵生命的向导，保持与神的亲密关系。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193290" y="2166620"/>
            <a:ext cx="782955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en-US" altLang="zh-CN" sz="2200">
                <a:sym typeface="+mn-ea"/>
              </a:rPr>
              <a:t> IQ</a:t>
            </a:r>
            <a:r>
              <a:rPr lang="zh-CN" altLang="en-US" sz="2200">
                <a:sym typeface="+mn-ea"/>
              </a:rPr>
              <a:t>智商</a:t>
            </a:r>
            <a:r>
              <a:rPr lang="en-US" altLang="zh-CN" sz="2200">
                <a:sym typeface="+mn-ea"/>
              </a:rPr>
              <a:t> </a:t>
            </a:r>
            <a:r>
              <a:rPr lang="zh-CN" altLang="en-US" sz="2200">
                <a:sym typeface="+mn-ea"/>
              </a:rPr>
              <a:t>：学习、观察、思维、分析、创作、解决问题的能力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868545" y="2773680"/>
            <a:ext cx="471614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200">
                <a:sym typeface="+mn-ea"/>
              </a:rPr>
              <a:t>LQ </a:t>
            </a:r>
            <a:r>
              <a:rPr lang="zh-CN" altLang="en-US" sz="2200">
                <a:sym typeface="+mn-ea"/>
              </a:rPr>
              <a:t>爱商：接受</a:t>
            </a:r>
            <a:r>
              <a:rPr lang="en-US" altLang="zh-CN" sz="2200">
                <a:sym typeface="+mn-ea"/>
              </a:rPr>
              <a:t>&amp;</a:t>
            </a:r>
            <a:r>
              <a:rPr lang="zh-CN" altLang="en-US" sz="2200">
                <a:sym typeface="+mn-ea"/>
              </a:rPr>
              <a:t>表达爱的能力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513955" y="3361055"/>
            <a:ext cx="424370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en-US" altLang="zh-CN" sz="2200">
                <a:sym typeface="+mn-ea"/>
              </a:rPr>
              <a:t>AQ</a:t>
            </a:r>
            <a:r>
              <a:rPr lang="zh-CN" altLang="en-US" sz="2200">
                <a:sym typeface="+mn-ea"/>
              </a:rPr>
              <a:t>逆商：承受失败和挫折的能力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11225" y="4937125"/>
            <a:ext cx="1979295" cy="460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200"/>
              <a:t>TQ综合商数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95935" y="5586095"/>
            <a:ext cx="112610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/>
              <a:t>小圣经：神的创造，人堕落犯罪，神的拯救，耶稣基督</a:t>
            </a:r>
          </a:p>
          <a:p>
            <a:r>
              <a:rPr lang="zh-CN" altLang="en-US" sz="2200"/>
              <a:t>赞美诗，哀歌，感恩诗，朝圣诗，君王诗，忏悔诗，智慧诗，训诲诗，历史诗，</a:t>
            </a:r>
            <a:r>
              <a:rPr lang="en-US" altLang="zh-CN" sz="2200"/>
              <a:t>...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3" grpId="0"/>
      <p:bldP spid="2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04995" y="2651125"/>
            <a:ext cx="37471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>
                <a:solidFill>
                  <a:srgbClr val="FF0000"/>
                </a:solidFill>
              </a:rPr>
              <a:t>谢谢！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57785" y="600710"/>
          <a:ext cx="12077700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660"/>
                <a:gridCol w="1776730"/>
                <a:gridCol w="1494155"/>
                <a:gridCol w="1985010"/>
                <a:gridCol w="2632710"/>
                <a:gridCol w="2591435"/>
              </a:tblGrid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卷一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卷二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卷三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 卷四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 卷五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结构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1-41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 42-72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 73-89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90-106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107-150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共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150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篇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 41 篇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  31 篇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7 篇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 17 篇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 44 篇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</a:rPr>
                        <a:t>对应摩西五经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创世纪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出埃及记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利未记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民数记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申命记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主题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堕落与拯救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失败与救赎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圣洁与敬拜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漂泊与安息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圣言与颂赞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收集年代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大卫时代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希西家时代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约西亚时代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以斯拉和尼希米时代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以斯拉和尼希米时代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大卫</a:t>
                      </a:r>
                      <a:r>
                        <a:rPr lang="en-US" altLang="zh-CN" sz="2000" b="1">
                          <a:solidFill>
                            <a:srgbClr val="00B050"/>
                          </a:solidFill>
                        </a:rPr>
                        <a:t>73</a:t>
                      </a:r>
                      <a:endParaRPr lang="en-US" altLang="zh-CN" sz="20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其中</a:t>
                      </a:r>
                    </a:p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sym typeface="+mn-ea"/>
                        </a:rPr>
                        <a:t>大卫的金诗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sym typeface="+mn-ea"/>
                        </a:rPr>
                        <a:t>6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～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9, 11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～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32,</a:t>
                      </a:r>
                    </a:p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34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～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41</a:t>
                      </a:r>
                      <a:r>
                        <a:rPr lang="zh-CN" altLang="en-US" sz="2000" b="1">
                          <a:solidFill>
                            <a:srgbClr val="0070C0"/>
                          </a:solidFill>
                        </a:rPr>
                        <a:t>（</a:t>
                      </a:r>
                      <a:r>
                        <a:rPr lang="en-US" altLang="zh-CN" sz="2000" b="1">
                          <a:solidFill>
                            <a:srgbClr val="0070C0"/>
                          </a:solidFill>
                        </a:rPr>
                        <a:t>37</a:t>
                      </a:r>
                      <a:r>
                        <a:rPr lang="zh-CN" altLang="en-US" sz="2000" b="1">
                          <a:solidFill>
                            <a:srgbClr val="0070C0"/>
                          </a:solidFill>
                        </a:rPr>
                        <a:t>）</a:t>
                      </a:r>
                      <a:endParaRPr lang="zh-CN" altLang="en-US" sz="20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16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51～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65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68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～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70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2000" b="1">
                          <a:solidFill>
                            <a:srgbClr val="0070C0"/>
                          </a:solidFill>
                        </a:rPr>
                        <a:t>(18)</a:t>
                      </a:r>
                    </a:p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56~60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101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8～1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10, </a:t>
                      </a:r>
                    </a:p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122, 124, 131, 133, </a:t>
                      </a:r>
                    </a:p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138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～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145  </a:t>
                      </a:r>
                      <a:r>
                        <a:rPr lang="en-US" altLang="zh-CN" sz="2000" b="1">
                          <a:solidFill>
                            <a:srgbClr val="0070C0"/>
                          </a:solidFill>
                        </a:rPr>
                        <a:t>(15)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可拉后裔</a:t>
                      </a:r>
                      <a:r>
                        <a:rPr lang="en-US" altLang="zh-CN" sz="2000" b="1">
                          <a:solidFill>
                            <a:srgbClr val="00B050"/>
                          </a:solidFill>
                        </a:rPr>
                        <a:t>11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42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, 44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～49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84～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85, 87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～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亞薩</a:t>
                      </a:r>
                      <a:r>
                        <a:rPr lang="en-US" altLang="zh-CN" sz="2000" b="1">
                          <a:solidFill>
                            <a:srgbClr val="00B050"/>
                          </a:solidFill>
                        </a:rPr>
                        <a:t>12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73～83</a:t>
                      </a:r>
                      <a:r>
                        <a:rPr lang="en-US" altLang="zh-CN" sz="200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zh-CN" sz="2000" b="1">
                          <a:solidFill>
                            <a:srgbClr val="0070C0"/>
                          </a:solidFill>
                        </a:rPr>
                        <a:t>(11)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所罗门</a:t>
                      </a:r>
                      <a:r>
                        <a:rPr lang="en-US" altLang="zh-CN" sz="2000" b="1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127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摩西</a:t>
                      </a:r>
                      <a:r>
                        <a:rPr lang="en-US" altLang="zh-CN" sz="2000" b="1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希幔</a:t>
                      </a:r>
                      <a:r>
                        <a:rPr lang="en-US" altLang="zh-CN" sz="2000" b="1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88(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可拉后裔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/>
                        <a:t>107,  111~121, 123,</a:t>
                      </a:r>
                    </a:p>
                    <a:p>
                      <a:pPr>
                        <a:buNone/>
                      </a:pPr>
                      <a:r>
                        <a:rPr lang="en-US" altLang="zh-CN" sz="2000"/>
                        <a:t>125~130, 132,</a:t>
                      </a:r>
                    </a:p>
                    <a:p>
                      <a:pPr>
                        <a:buNone/>
                      </a:pPr>
                      <a:r>
                        <a:rPr lang="en-US" altLang="zh-CN" sz="2000"/>
                        <a:t>134~137, 146~150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以探</a:t>
                      </a:r>
                      <a:r>
                        <a:rPr lang="en-US" altLang="zh-CN" sz="2000" b="1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未署名</a:t>
                      </a:r>
                      <a:r>
                        <a:rPr lang="en-US" altLang="zh-CN" sz="2000" b="1">
                          <a:solidFill>
                            <a:srgbClr val="00B050"/>
                          </a:solidFill>
                        </a:rPr>
                        <a:t>49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1~2, 10, 33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43, 66~67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91~100,102,104~106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062605" y="116840"/>
            <a:ext cx="5655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诗篇一览表：结构、主题、年代、作者</a:t>
            </a:r>
          </a:p>
        </p:txBody>
      </p:sp>
      <p:sp>
        <p:nvSpPr>
          <p:cNvPr id="8" name="矩形 7"/>
          <p:cNvSpPr/>
          <p:nvPr/>
        </p:nvSpPr>
        <p:spPr>
          <a:xfrm>
            <a:off x="74930" y="3343910"/>
            <a:ext cx="1496060" cy="637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469640" y="3646170"/>
            <a:ext cx="1200150" cy="304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680210" y="3631565"/>
            <a:ext cx="934085" cy="304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0"/>
      <p:bldP spid="3" grpId="1"/>
      <p:bldP spid="8" grpId="0" bldLvl="0" animBg="1"/>
      <p:bldP spid="8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93345" y="52070"/>
          <a:ext cx="11997690" cy="6600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020"/>
                <a:gridCol w="2113280"/>
                <a:gridCol w="9089390"/>
              </a:tblGrid>
              <a:tr h="54165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sym typeface="+mn-ea"/>
                        </a:rPr>
                        <a:t>150</a:t>
                      </a:r>
                      <a:r>
                        <a:rPr lang="zh-CN" altLang="en-US" sz="1800">
                          <a:solidFill>
                            <a:srgbClr val="FF0000"/>
                          </a:solidFill>
                          <a:sym typeface="+mn-ea"/>
                        </a:rPr>
                        <a:t>篇2461节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sym typeface="+mn-ea"/>
                        </a:rPr>
                        <a:t>诗篇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403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sym typeface="+mn-ea"/>
                        </a:rPr>
                        <a:t>属神的人生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关键词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颂赞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2884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主题内容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赞美诗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哀歌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感恩诗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信心诗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智慧诗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3221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生活指导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敬拜赞美诗歌集；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应有尽有祷告词；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向神倾心吐意万言书。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0852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神学意义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以神儿子的身份，与神灵交。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133725" y="425450"/>
            <a:ext cx="874776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>
                <a:solidFill>
                  <a:srgbClr val="FF0000"/>
                </a:solidFill>
                <a:sym typeface="+mn-ea"/>
              </a:rPr>
              <a:t>1.</a:t>
            </a:r>
            <a:r>
              <a:rPr lang="zh-CN" altLang="en-US" sz="2200" b="1">
                <a:solidFill>
                  <a:srgbClr val="FF0000"/>
                </a:solidFill>
                <a:sym typeface="+mn-ea"/>
              </a:rPr>
              <a:t>赞美诗</a:t>
            </a:r>
            <a:endParaRPr lang="zh-CN" altLang="en-US" sz="2200" b="1">
              <a:solidFill>
                <a:srgbClr val="FF0000"/>
              </a:solidFill>
            </a:endParaRPr>
          </a:p>
          <a:p>
            <a:r>
              <a:rPr lang="en-US" altLang="zh-CN" sz="2200" b="1">
                <a:solidFill>
                  <a:srgbClr val="FF0000"/>
                </a:solidFill>
                <a:sym typeface="+mn-ea"/>
              </a:rPr>
              <a:t>  1.1</a:t>
            </a:r>
            <a:r>
              <a:rPr lang="zh-CN" altLang="en-US" sz="2200" b="1">
                <a:solidFill>
                  <a:srgbClr val="FF0000"/>
                </a:solidFill>
                <a:sym typeface="+mn-ea"/>
              </a:rPr>
              <a:t>圣殿颂歌：圣日在圣殿中吟唱</a:t>
            </a:r>
          </a:p>
          <a:p>
            <a:r>
              <a:rPr lang="en-US" altLang="zh-CN" sz="2200" b="1">
                <a:solidFill>
                  <a:srgbClr val="FF0000"/>
                </a:solidFill>
                <a:sym typeface="+mn-ea"/>
              </a:rPr>
              <a:t>  1.2</a:t>
            </a:r>
            <a:r>
              <a:rPr lang="zh-CN" altLang="en-US" sz="2200" b="1">
                <a:solidFill>
                  <a:srgbClr val="FF0000"/>
                </a:solidFill>
                <a:sym typeface="+mn-ea"/>
              </a:rPr>
              <a:t>锡安颂歌：无酵节、七七节、住棚节，上耶路撒冷朝圣吟唱</a:t>
            </a:r>
          </a:p>
          <a:p>
            <a:r>
              <a:rPr lang="en-US" altLang="zh-CN" sz="2200" b="1">
                <a:solidFill>
                  <a:srgbClr val="FF0000"/>
                </a:solidFill>
                <a:sym typeface="+mn-ea"/>
              </a:rPr>
              <a:t>  1.3</a:t>
            </a:r>
            <a:r>
              <a:rPr lang="zh-CN" altLang="en-US" sz="2200" b="1">
                <a:solidFill>
                  <a:srgbClr val="FF0000"/>
                </a:solidFill>
                <a:sym typeface="+mn-ea"/>
              </a:rPr>
              <a:t>君王颂歌</a:t>
            </a:r>
            <a:r>
              <a:rPr lang="zh-CN" sz="2200" b="1">
                <a:solidFill>
                  <a:srgbClr val="FF0000"/>
                </a:solidFill>
                <a:sym typeface="+mn-ea"/>
              </a:rPr>
              <a:t>：赞美神的所是和神的王权</a:t>
            </a:r>
          </a:p>
          <a:p>
            <a:r>
              <a:rPr lang="en-US" altLang="zh-CN" sz="2200" b="1">
                <a:solidFill>
                  <a:srgbClr val="FF0000"/>
                </a:solidFill>
                <a:sym typeface="+mn-ea"/>
              </a:rPr>
              <a:t>  1.4</a:t>
            </a:r>
            <a:r>
              <a:rPr lang="zh-CN" altLang="en-US" sz="2200" b="1">
                <a:solidFill>
                  <a:srgbClr val="FF0000"/>
                </a:solidFill>
                <a:sym typeface="+mn-ea"/>
              </a:rPr>
              <a:t>哈利路亚诗：开始或结束用“哈利路亚”(你们要赞美耶和华)</a:t>
            </a:r>
          </a:p>
          <a:p>
            <a:r>
              <a:rPr lang="en-US" altLang="zh-CN" sz="2200" b="1">
                <a:solidFill>
                  <a:srgbClr val="00B050"/>
                </a:solidFill>
                <a:sym typeface="+mn-ea"/>
              </a:rPr>
              <a:t>2.</a:t>
            </a:r>
            <a:r>
              <a:rPr lang="zh-CN" altLang="en-US" sz="2200" b="1">
                <a:solidFill>
                  <a:srgbClr val="00B050"/>
                </a:solidFill>
                <a:sym typeface="+mn-ea"/>
              </a:rPr>
              <a:t>弥赛亚之歌：</a:t>
            </a:r>
            <a:r>
              <a:rPr lang="en-US" altLang="zh-CN" sz="2200" b="1">
                <a:solidFill>
                  <a:srgbClr val="00B050"/>
                </a:solidFill>
                <a:sym typeface="+mn-ea"/>
              </a:rPr>
              <a:t>弥赛亚</a:t>
            </a:r>
            <a:r>
              <a:rPr lang="zh-CN" altLang="en-US" sz="2200" b="1">
                <a:solidFill>
                  <a:srgbClr val="00B050"/>
                </a:solidFill>
                <a:sym typeface="+mn-ea"/>
              </a:rPr>
              <a:t>其人及其生平</a:t>
            </a:r>
            <a:endParaRPr lang="zh-CN" altLang="en-US" sz="22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33725" y="4856480"/>
            <a:ext cx="8585835" cy="1783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200" b="1">
                <a:solidFill>
                  <a:schemeClr val="accent5">
                    <a:lumMod val="50000"/>
                  </a:schemeClr>
                </a:solidFill>
                <a:sym typeface="+mn-ea"/>
              </a:rPr>
              <a:t>6.</a:t>
            </a:r>
            <a:r>
              <a:rPr lang="zh-CN" altLang="en-US" sz="2200" b="1">
                <a:solidFill>
                  <a:schemeClr val="accent5">
                    <a:lumMod val="50000"/>
                  </a:schemeClr>
                </a:solidFill>
                <a:sym typeface="+mn-ea"/>
              </a:rPr>
              <a:t>忏悔诗：悔改，求神赦免</a:t>
            </a:r>
            <a:endParaRPr lang="zh-CN" altLang="en-US" sz="2200" b="1">
              <a:solidFill>
                <a:schemeClr val="tx1"/>
              </a:solidFill>
              <a:sym typeface="+mn-ea"/>
            </a:endParaRPr>
          </a:p>
          <a:p>
            <a:pPr algn="l"/>
            <a:r>
              <a:rPr lang="en-US" altLang="zh-CN" sz="2200" b="1">
                <a:solidFill>
                  <a:schemeClr val="accent6">
                    <a:lumMod val="50000"/>
                  </a:schemeClr>
                </a:solidFill>
                <a:sym typeface="+mn-ea"/>
              </a:rPr>
              <a:t>7.</a:t>
            </a:r>
            <a:r>
              <a:rPr lang="zh-CN" altLang="en-US" sz="2200" b="1">
                <a:solidFill>
                  <a:schemeClr val="accent6">
                    <a:lumMod val="50000"/>
                  </a:schemeClr>
                </a:solidFill>
                <a:sym typeface="+mn-ea"/>
              </a:rPr>
              <a:t>智慧诗：格言、箴言、智训、善恶</a:t>
            </a:r>
            <a:r>
              <a:rPr lang="en-US" altLang="zh-CN" sz="2200" b="1">
                <a:solidFill>
                  <a:srgbClr val="7030A0"/>
                </a:solidFill>
                <a:sym typeface="+mn-ea"/>
              </a:rPr>
              <a:t> </a:t>
            </a:r>
          </a:p>
          <a:p>
            <a:pPr algn="l"/>
            <a:r>
              <a:rPr lang="en-US" altLang="zh-CN" sz="2200" b="1">
                <a:solidFill>
                  <a:schemeClr val="accent1">
                    <a:lumMod val="50000"/>
                  </a:schemeClr>
                </a:solidFill>
                <a:sym typeface="+mn-ea"/>
              </a:rPr>
              <a:t>8.</a:t>
            </a:r>
            <a:r>
              <a:rPr lang="zh-CN" altLang="en-US" sz="2200" b="1">
                <a:solidFill>
                  <a:schemeClr val="accent1">
                    <a:lumMod val="50000"/>
                  </a:schemeClr>
                </a:solidFill>
                <a:sym typeface="+mn-ea"/>
              </a:rPr>
              <a:t>训诲诗：教训，悔过</a:t>
            </a:r>
            <a:endParaRPr lang="en-US" altLang="zh-CN" sz="2200" b="1">
              <a:solidFill>
                <a:schemeClr val="tx1"/>
              </a:solidFill>
              <a:sym typeface="+mn-ea"/>
            </a:endParaRPr>
          </a:p>
          <a:p>
            <a:pPr algn="l"/>
            <a:r>
              <a:rPr lang="en-US" altLang="zh-CN" sz="2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9.</a:t>
            </a:r>
            <a:r>
              <a:rPr lang="zh-CN" altLang="en-US" sz="2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救恩历史诗：出埃及，旷野漂流，立约，统一王国，被掳，归回。</a:t>
            </a:r>
          </a:p>
          <a:p>
            <a:pPr algn="l"/>
            <a:r>
              <a:rPr lang="en-US" altLang="zh-CN" sz="2200" b="1">
                <a:solidFill>
                  <a:schemeClr val="tx1"/>
                </a:solidFill>
                <a:sym typeface="+mn-ea"/>
              </a:rPr>
              <a:t>10.</a:t>
            </a:r>
            <a:r>
              <a:rPr lang="zh-CN" altLang="en-US" sz="2200" b="1">
                <a:solidFill>
                  <a:schemeClr val="tx1"/>
                </a:solidFill>
                <a:sym typeface="+mn-ea"/>
              </a:rPr>
              <a:t>其他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133725" y="2460625"/>
            <a:ext cx="7606665" cy="2461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200" b="1">
                <a:solidFill>
                  <a:srgbClr val="0070C0"/>
                </a:solidFill>
                <a:sym typeface="+mn-ea"/>
              </a:rPr>
              <a:t>3.</a:t>
            </a:r>
            <a:r>
              <a:rPr lang="zh-CN" altLang="en-US" sz="2200" b="1">
                <a:solidFill>
                  <a:srgbClr val="0070C0"/>
                </a:solidFill>
                <a:sym typeface="+mn-ea"/>
              </a:rPr>
              <a:t>哀歌</a:t>
            </a:r>
            <a:endParaRPr lang="zh-CN" altLang="en-US" sz="2200" b="1">
              <a:solidFill>
                <a:srgbClr val="0070C0"/>
              </a:solidFill>
            </a:endParaRPr>
          </a:p>
          <a:p>
            <a:pPr algn="l"/>
            <a:r>
              <a:rPr lang="en-US" altLang="zh-CN" sz="2200" b="1">
                <a:solidFill>
                  <a:srgbClr val="0070C0"/>
                </a:solidFill>
                <a:sym typeface="+mn-ea"/>
              </a:rPr>
              <a:t>  2.1</a:t>
            </a:r>
            <a:r>
              <a:rPr lang="zh-CN" altLang="en-US" sz="2200" b="1">
                <a:solidFill>
                  <a:srgbClr val="0070C0"/>
                </a:solidFill>
                <a:sym typeface="+mn-ea"/>
              </a:rPr>
              <a:t>个人哀歌：流离、弃绝、痛苦、忧闷、受难之歌。</a:t>
            </a:r>
          </a:p>
          <a:p>
            <a:pPr algn="l"/>
            <a:r>
              <a:rPr lang="en-US" altLang="zh-CN" sz="2200" b="1">
                <a:solidFill>
                  <a:srgbClr val="0070C0"/>
                </a:solidFill>
                <a:sym typeface="+mn-ea"/>
              </a:rPr>
              <a:t>  2.2</a:t>
            </a:r>
            <a:r>
              <a:rPr lang="zh-CN" altLang="en-US" sz="2200" b="1">
                <a:solidFill>
                  <a:srgbClr val="0070C0"/>
                </a:solidFill>
                <a:sym typeface="+mn-ea"/>
              </a:rPr>
              <a:t>团体哀歌：百姓遭遇灾祸时吟唱</a:t>
            </a:r>
          </a:p>
          <a:p>
            <a:pPr algn="l"/>
            <a:r>
              <a:rPr lang="en-US" altLang="zh-CN" sz="2200" b="1">
                <a:solidFill>
                  <a:srgbClr val="7030A0"/>
                </a:solidFill>
                <a:sym typeface="+mn-ea"/>
              </a:rPr>
              <a:t>4.</a:t>
            </a:r>
            <a:r>
              <a:rPr lang="zh-CN" altLang="en-US" sz="2200" b="1">
                <a:solidFill>
                  <a:srgbClr val="7030A0"/>
                </a:solidFill>
                <a:sym typeface="+mn-ea"/>
              </a:rPr>
              <a:t>感恩诗：献上感恩，见证神的美善和能力。</a:t>
            </a:r>
            <a:endParaRPr lang="zh-CN" altLang="en-US" sz="2200" b="1">
              <a:solidFill>
                <a:srgbClr val="00B050"/>
              </a:solidFill>
            </a:endParaRPr>
          </a:p>
          <a:p>
            <a:pPr algn="l"/>
            <a:r>
              <a:rPr lang="en-US" altLang="zh-CN" sz="2200" b="1">
                <a:solidFill>
                  <a:srgbClr val="7030A0"/>
                </a:solidFill>
                <a:sym typeface="+mn-ea"/>
              </a:rPr>
              <a:t>  4.1</a:t>
            </a:r>
            <a:r>
              <a:rPr lang="zh-CN" altLang="en-US" sz="2200" b="1">
                <a:solidFill>
                  <a:srgbClr val="7030A0"/>
                </a:solidFill>
                <a:sym typeface="+mn-ea"/>
              </a:rPr>
              <a:t>个人感恩</a:t>
            </a:r>
            <a:endParaRPr lang="zh-CN" altLang="en-US" sz="2200" b="1">
              <a:solidFill>
                <a:srgbClr val="00B050"/>
              </a:solidFill>
            </a:endParaRPr>
          </a:p>
          <a:p>
            <a:pPr algn="l"/>
            <a:r>
              <a:rPr lang="en-US" altLang="zh-CN" sz="2200" b="1">
                <a:solidFill>
                  <a:srgbClr val="7030A0"/>
                </a:solidFill>
                <a:sym typeface="+mn-ea"/>
              </a:rPr>
              <a:t>  4.2</a:t>
            </a:r>
            <a:r>
              <a:rPr lang="zh-CN" altLang="en-US" sz="2200" b="1">
                <a:solidFill>
                  <a:srgbClr val="7030A0"/>
                </a:solidFill>
                <a:sym typeface="+mn-ea"/>
              </a:rPr>
              <a:t>团体感恩</a:t>
            </a:r>
            <a:endParaRPr lang="zh-CN" altLang="en-US" sz="2200" b="1">
              <a:solidFill>
                <a:srgbClr val="00B050"/>
              </a:solidFill>
            </a:endParaRPr>
          </a:p>
          <a:p>
            <a:pPr algn="l"/>
            <a:r>
              <a:rPr lang="en-US" altLang="zh-CN" sz="2200" b="1">
                <a:solidFill>
                  <a:srgbClr val="C00000"/>
                </a:solidFill>
                <a:sym typeface="+mn-ea"/>
              </a:rPr>
              <a:t>5.</a:t>
            </a:r>
            <a:r>
              <a:rPr lang="zh-CN" altLang="en-US" sz="2200" b="1">
                <a:solidFill>
                  <a:srgbClr val="C00000"/>
                </a:solidFill>
                <a:sym typeface="+mn-ea"/>
              </a:rPr>
              <a:t>信心诗：信靠神之歌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584190" y="81280"/>
            <a:ext cx="205930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>
                <a:highlight>
                  <a:srgbClr val="FFFF00"/>
                </a:highlight>
              </a:rPr>
              <a:t>诗篇分类索引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6" grpId="0"/>
      <p:bldP spid="6" grpId="1"/>
      <p:bldP spid="12" grpId="0"/>
      <p:bldP spid="12" grpId="1"/>
      <p:bldP spid="13" grpId="0"/>
      <p:bldP spid="13" grpId="1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0805" y="-27940"/>
            <a:ext cx="1210119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>
                <a:solidFill>
                  <a:srgbClr val="FF0000"/>
                </a:solidFill>
                <a:sym typeface="+mn-ea"/>
              </a:rPr>
              <a:t>1.</a:t>
            </a:r>
            <a:r>
              <a:rPr lang="zh-CN" altLang="en-US" sz="2200" b="1">
                <a:solidFill>
                  <a:srgbClr val="FF0000"/>
                </a:solidFill>
                <a:sym typeface="+mn-ea"/>
              </a:rPr>
              <a:t>赞美诗</a:t>
            </a:r>
            <a:r>
              <a:rPr lang="en-US" altLang="zh-CN" sz="2200" b="1">
                <a:solidFill>
                  <a:schemeClr val="tx1"/>
                </a:solidFill>
                <a:sym typeface="+mn-ea"/>
              </a:rPr>
              <a:t>(103)</a:t>
            </a:r>
            <a:endParaRPr lang="zh-CN" altLang="en-US" sz="2200" b="1">
              <a:solidFill>
                <a:schemeClr val="tx1"/>
              </a:solidFill>
            </a:endParaRPr>
          </a:p>
          <a:p>
            <a:r>
              <a:rPr lang="en-US" altLang="zh-CN" sz="2200" b="1">
                <a:solidFill>
                  <a:srgbClr val="FF0000"/>
                </a:solidFill>
                <a:sym typeface="+mn-ea"/>
              </a:rPr>
              <a:t>1.1圣殿颂歌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(31)</a:t>
            </a:r>
            <a:r>
              <a:rPr lang="zh-CN" altLang="en-US" sz="2200" b="1">
                <a:solidFill>
                  <a:srgbClr val="FF0000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rgbClr val="FF0000"/>
                </a:solidFill>
                <a:sym typeface="+mn-ea"/>
              </a:rPr>
              <a:t>圣日在圣殿中吟唱</a:t>
            </a:r>
            <a:r>
              <a:rPr lang="zh-CN" altLang="en-US" sz="2200">
                <a:solidFill>
                  <a:srgbClr val="FF0000"/>
                </a:solidFill>
                <a:sym typeface="+mn-ea"/>
              </a:rPr>
              <a:t>：</a:t>
            </a:r>
            <a:r>
              <a:rPr lang="en-US" altLang="zh-CN" sz="2200">
                <a:solidFill>
                  <a:srgbClr val="FF0000"/>
                </a:solidFill>
                <a:sym typeface="+mn-ea"/>
              </a:rPr>
              <a:t> </a:t>
            </a:r>
            <a:endParaRPr lang="zh-CN" altLang="en-US" sz="2200">
              <a:solidFill>
                <a:srgbClr val="FF0000"/>
              </a:solidFill>
              <a:sym typeface="+mn-ea"/>
            </a:endParaRPr>
          </a:p>
          <a:p>
            <a:r>
              <a:rPr lang="en-US" altLang="zh-CN" sz="2200">
                <a:sym typeface="+mn-ea"/>
              </a:rPr>
              <a:t>     8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19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29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33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65</a:t>
            </a:r>
            <a:r>
              <a:rPr lang="zh-CN" sz="2200">
                <a:sym typeface="+mn-ea"/>
              </a:rPr>
              <a:t>～</a:t>
            </a:r>
            <a:r>
              <a:rPr lang="en-US" altLang="zh-CN" sz="2200">
                <a:sym typeface="+mn-ea"/>
              </a:rPr>
              <a:t>67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100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103</a:t>
            </a:r>
            <a:r>
              <a:rPr lang="zh-CN" sz="2200">
                <a:sym typeface="+mn-ea"/>
              </a:rPr>
              <a:t>～</a:t>
            </a:r>
            <a:r>
              <a:rPr lang="en-US" altLang="zh-CN" sz="2200">
                <a:sym typeface="+mn-ea"/>
              </a:rPr>
              <a:t>107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111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113</a:t>
            </a:r>
            <a:r>
              <a:rPr lang="zh-CN" altLang="en-US" sz="2200">
                <a:sym typeface="+mn-ea"/>
              </a:rPr>
              <a:t>～</a:t>
            </a:r>
            <a:r>
              <a:rPr lang="en-US" altLang="zh-CN" sz="2200">
                <a:sym typeface="+mn-ea"/>
              </a:rPr>
              <a:t>114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135</a:t>
            </a:r>
            <a:r>
              <a:rPr lang="zh-CN" altLang="en-US" sz="2200">
                <a:sym typeface="+mn-ea"/>
              </a:rPr>
              <a:t>～</a:t>
            </a:r>
            <a:r>
              <a:rPr lang="en-US" altLang="zh-CN" sz="2200">
                <a:sym typeface="+mn-ea"/>
              </a:rPr>
              <a:t>136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138</a:t>
            </a:r>
            <a:r>
              <a:rPr lang="zh-CN" sz="2200">
                <a:solidFill>
                  <a:schemeClr val="tx1"/>
                </a:solidFill>
                <a:sym typeface="+mn-ea"/>
              </a:rPr>
              <a:t>～</a:t>
            </a:r>
            <a:r>
              <a:rPr lang="en-US" altLang="zh-CN" sz="2200">
                <a:sym typeface="+mn-ea"/>
              </a:rPr>
              <a:t>150</a:t>
            </a:r>
            <a:r>
              <a:rPr lang="zh-CN" altLang="en-US" sz="2200">
                <a:sym typeface="+mn-ea"/>
              </a:rPr>
              <a:t>；</a:t>
            </a:r>
            <a:endParaRPr lang="zh-CN" altLang="en-US" sz="2200" b="1">
              <a:solidFill>
                <a:srgbClr val="FF0000"/>
              </a:solidFill>
              <a:sym typeface="+mn-ea"/>
            </a:endParaRPr>
          </a:p>
          <a:p>
            <a:r>
              <a:rPr lang="en-US" altLang="zh-CN" sz="2200" b="1">
                <a:solidFill>
                  <a:srgbClr val="FF0000"/>
                </a:solidFill>
                <a:sym typeface="+mn-ea"/>
              </a:rPr>
              <a:t>1.2</a:t>
            </a:r>
            <a:r>
              <a:rPr lang="zh-CN" altLang="en-US" sz="2200" b="1">
                <a:solidFill>
                  <a:srgbClr val="FF0000"/>
                </a:solidFill>
                <a:sym typeface="+mn-ea"/>
              </a:rPr>
              <a:t>锡安颂歌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(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34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)</a:t>
            </a:r>
            <a:r>
              <a:rPr lang="zh-CN" altLang="en-US" sz="2200" b="1">
                <a:solidFill>
                  <a:srgbClr val="FF0000"/>
                </a:solidFill>
                <a:sym typeface="+mn-ea"/>
              </a:rPr>
              <a:t>，</a:t>
            </a:r>
            <a:r>
              <a:rPr lang="zh-CN" altLang="en-US" sz="2200">
                <a:solidFill>
                  <a:srgbClr val="FF0000"/>
                </a:solidFill>
                <a:sym typeface="+mn-ea"/>
              </a:rPr>
              <a:t>无酵节、七七节、住棚节、逾越节，上耶路撒冷朝圣吟唱：</a:t>
            </a:r>
            <a:r>
              <a:rPr lang="en-US" altLang="zh-CN" sz="2200">
                <a:solidFill>
                  <a:srgbClr val="FF0000"/>
                </a:solidFill>
                <a:sym typeface="+mn-ea"/>
              </a:rPr>
              <a:t> </a:t>
            </a:r>
          </a:p>
          <a:p>
            <a:r>
              <a:rPr lang="en-US" altLang="zh-CN" sz="2200">
                <a:solidFill>
                  <a:srgbClr val="FF0000"/>
                </a:solidFill>
                <a:sym typeface="+mn-ea"/>
              </a:rPr>
              <a:t>     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46，48，76，84，87，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93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～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100(住棚节)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113~118(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逾越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节)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120</a:t>
            </a:r>
            <a:r>
              <a:rPr lang="zh-CN" sz="2200">
                <a:solidFill>
                  <a:schemeClr val="tx1"/>
                </a:solidFill>
                <a:sym typeface="+mn-ea"/>
              </a:rPr>
              <a:t>～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134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（上行之歌）；</a:t>
            </a:r>
          </a:p>
          <a:p>
            <a:r>
              <a:rPr lang="en-US" altLang="zh-CN" sz="2200" b="1">
                <a:solidFill>
                  <a:srgbClr val="FF0000"/>
                </a:solidFill>
                <a:sym typeface="+mn-ea"/>
              </a:rPr>
              <a:t>1.3君王颂歌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(23)</a:t>
            </a:r>
            <a:r>
              <a:rPr lang="zh-CN" altLang="en-US" sz="2200" b="1">
                <a:solidFill>
                  <a:srgbClr val="FF0000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rgbClr val="FF0000"/>
                </a:solidFill>
                <a:sym typeface="+mn-ea"/>
              </a:rPr>
              <a:t>赞美神的所是</a:t>
            </a:r>
            <a:r>
              <a:rPr lang="zh-CN" altLang="en-US" sz="2200">
                <a:solidFill>
                  <a:srgbClr val="FF0000"/>
                </a:solidFill>
                <a:sym typeface="+mn-ea"/>
              </a:rPr>
              <a:t>和神的王权：</a:t>
            </a:r>
            <a:r>
              <a:rPr lang="en-US" altLang="zh-CN" sz="220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2200">
                <a:sym typeface="+mn-ea"/>
              </a:rPr>
              <a:t>2, 18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20</a:t>
            </a:r>
            <a:r>
              <a:rPr lang="zh-CN" altLang="en-US" sz="2200">
                <a:sym typeface="+mn-ea"/>
              </a:rPr>
              <a:t>～</a:t>
            </a:r>
            <a:r>
              <a:rPr lang="en-US" altLang="zh-CN" sz="2200">
                <a:sym typeface="+mn-ea"/>
              </a:rPr>
              <a:t>21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29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33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45</a:t>
            </a:r>
            <a:r>
              <a:rPr lang="zh-CN" altLang="en-US" sz="2200">
                <a:sym typeface="+mn-ea"/>
              </a:rPr>
              <a:t>，</a:t>
            </a:r>
            <a:r>
              <a:rPr lang="en-US" sz="2200">
                <a:sym typeface="+mn-ea"/>
              </a:rPr>
              <a:t>47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61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72</a:t>
            </a:r>
            <a:r>
              <a:rPr lang="zh-CN" altLang="en-US" sz="2200">
                <a:sym typeface="+mn-ea"/>
              </a:rPr>
              <a:t>，</a:t>
            </a:r>
          </a:p>
          <a:p>
            <a:r>
              <a:rPr lang="zh-CN" altLang="en-US" sz="2200">
                <a:sym typeface="+mn-ea"/>
              </a:rPr>
              <a:t> </a:t>
            </a:r>
            <a:r>
              <a:rPr lang="en-US" altLang="zh-CN" sz="2200">
                <a:sym typeface="+mn-ea"/>
              </a:rPr>
              <a:t>    89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93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95</a:t>
            </a:r>
            <a:r>
              <a:rPr lang="zh-CN" sz="2200">
                <a:sym typeface="+mn-ea"/>
              </a:rPr>
              <a:t>～</a:t>
            </a:r>
            <a:r>
              <a:rPr lang="en-US" altLang="zh-CN" sz="2200">
                <a:sym typeface="+mn-ea"/>
              </a:rPr>
              <a:t>99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103, 110, 113, 117, 132, 144</a:t>
            </a:r>
            <a:r>
              <a:rPr lang="zh-CN" altLang="en-US" sz="2200">
                <a:sym typeface="+mn-ea"/>
              </a:rPr>
              <a:t>；</a:t>
            </a:r>
          </a:p>
          <a:p>
            <a:r>
              <a:rPr lang="en-US" altLang="zh-CN" sz="2200" b="1">
                <a:solidFill>
                  <a:srgbClr val="FF0000"/>
                </a:solidFill>
                <a:sym typeface="+mn-ea"/>
              </a:rPr>
              <a:t>1.4</a:t>
            </a:r>
            <a:r>
              <a:rPr lang="zh-CN" altLang="en-US" sz="2200" b="1">
                <a:solidFill>
                  <a:srgbClr val="FF0000"/>
                </a:solidFill>
                <a:sym typeface="+mn-ea"/>
              </a:rPr>
              <a:t>哈利路亚颂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(15)</a:t>
            </a:r>
            <a:r>
              <a:rPr lang="zh-CN" altLang="en-US" sz="2200" b="1">
                <a:solidFill>
                  <a:srgbClr val="FF0000"/>
                </a:solidFill>
                <a:sym typeface="+mn-ea"/>
              </a:rPr>
              <a:t>，</a:t>
            </a:r>
            <a:r>
              <a:rPr lang="zh-CN" altLang="en-US" sz="2200">
                <a:solidFill>
                  <a:srgbClr val="FF0000"/>
                </a:solidFill>
                <a:sym typeface="+mn-ea"/>
              </a:rPr>
              <a:t>开始或结束用“哈利路亚”</a:t>
            </a:r>
            <a:r>
              <a:rPr lang="en-US" altLang="zh-CN" sz="2200">
                <a:solidFill>
                  <a:srgbClr val="FF0000"/>
                </a:solidFill>
                <a:sym typeface="+mn-ea"/>
              </a:rPr>
              <a:t>(</a:t>
            </a:r>
            <a:r>
              <a:rPr lang="zh-CN" altLang="en-US" sz="2200">
                <a:solidFill>
                  <a:srgbClr val="FF0000"/>
                </a:solidFill>
                <a:sym typeface="+mn-ea"/>
              </a:rPr>
              <a:t>原意是“你们要赞美耶和华”</a:t>
            </a:r>
            <a:r>
              <a:rPr lang="en-US" altLang="zh-CN" sz="2200">
                <a:solidFill>
                  <a:srgbClr val="FF0000"/>
                </a:solidFill>
                <a:sym typeface="+mn-ea"/>
              </a:rPr>
              <a:t>) </a:t>
            </a:r>
            <a:r>
              <a:rPr lang="zh-CN" altLang="en-US" sz="2200">
                <a:solidFill>
                  <a:srgbClr val="FF0000"/>
                </a:solidFill>
                <a:sym typeface="+mn-ea"/>
              </a:rPr>
              <a:t>：</a:t>
            </a:r>
            <a:endParaRPr lang="en-US" altLang="zh-CN" sz="2200">
              <a:solidFill>
                <a:srgbClr val="FF0000"/>
              </a:solidFill>
              <a:sym typeface="+mn-ea"/>
            </a:endParaRPr>
          </a:p>
          <a:p>
            <a:r>
              <a:rPr lang="en-US" altLang="zh-CN" sz="2200">
                <a:solidFill>
                  <a:srgbClr val="FF0000"/>
                </a:solidFill>
                <a:sym typeface="+mn-ea"/>
              </a:rPr>
              <a:t>     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104</a:t>
            </a:r>
            <a:r>
              <a:rPr lang="zh-CN" sz="2200">
                <a:solidFill>
                  <a:schemeClr val="tx1"/>
                </a:solidFill>
                <a:sym typeface="+mn-ea"/>
              </a:rPr>
              <a:t>～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106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111</a:t>
            </a:r>
            <a:r>
              <a:rPr lang="zh-CN" sz="2200">
                <a:solidFill>
                  <a:schemeClr val="tx1"/>
                </a:solidFill>
                <a:sym typeface="+mn-ea"/>
              </a:rPr>
              <a:t>～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113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115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～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117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135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146</a:t>
            </a:r>
            <a:r>
              <a:rPr lang="zh-CN" sz="2200">
                <a:solidFill>
                  <a:schemeClr val="tx1"/>
                </a:solidFill>
                <a:sym typeface="+mn-ea"/>
              </a:rPr>
              <a:t>～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150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；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6055" y="3066415"/>
            <a:ext cx="1169670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200" b="1">
                <a:solidFill>
                  <a:srgbClr val="00B050"/>
                </a:solidFill>
                <a:sym typeface="+mn-ea"/>
              </a:rPr>
              <a:t>2.</a:t>
            </a:r>
            <a:r>
              <a:rPr lang="zh-CN" altLang="en-US" sz="2200" b="1">
                <a:solidFill>
                  <a:srgbClr val="00B050"/>
                </a:solidFill>
                <a:sym typeface="+mn-ea"/>
              </a:rPr>
              <a:t>弥赛亚之歌</a:t>
            </a:r>
            <a:r>
              <a:rPr lang="en-US" altLang="zh-CN" sz="2200" b="1">
                <a:solidFill>
                  <a:schemeClr val="tx1"/>
                </a:solidFill>
                <a:sym typeface="+mn-ea"/>
              </a:rPr>
              <a:t>(24)</a:t>
            </a:r>
            <a:r>
              <a:rPr lang="zh-CN" altLang="en-US" sz="2200" b="1">
                <a:solidFill>
                  <a:srgbClr val="00B050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rgbClr val="00B050"/>
                </a:solidFill>
                <a:sym typeface="+mn-ea"/>
              </a:rPr>
              <a:t>弥赛亚</a:t>
            </a:r>
            <a:r>
              <a:rPr lang="zh-CN" altLang="en-US" sz="2200">
                <a:solidFill>
                  <a:srgbClr val="00B050"/>
                </a:solidFill>
                <a:sym typeface="+mn-ea"/>
              </a:rPr>
              <a:t>其人及其生平：</a:t>
            </a:r>
            <a:r>
              <a:rPr lang="en-US" altLang="zh-CN" sz="2200">
                <a:solidFill>
                  <a:srgbClr val="00B050"/>
                </a:solidFill>
                <a:sym typeface="+mn-ea"/>
              </a:rPr>
              <a:t> </a:t>
            </a:r>
          </a:p>
          <a:p>
            <a:r>
              <a:rPr lang="en-US" altLang="zh-CN" sz="2200" b="1">
                <a:solidFill>
                  <a:srgbClr val="00B050"/>
                </a:solidFill>
                <a:sym typeface="+mn-ea"/>
              </a:rPr>
              <a:t>2.1</a:t>
            </a:r>
            <a:r>
              <a:rPr lang="zh-CN" altLang="en-US" sz="2200" b="1">
                <a:solidFill>
                  <a:srgbClr val="00B050"/>
                </a:solidFill>
                <a:sym typeface="+mn-ea"/>
              </a:rPr>
              <a:t>直接</a:t>
            </a:r>
            <a:r>
              <a:rPr lang="en-US" altLang="zh-CN" sz="2200" b="1">
                <a:solidFill>
                  <a:srgbClr val="00B050"/>
                </a:solidFill>
                <a:sym typeface="+mn-ea"/>
              </a:rPr>
              <a:t>  </a:t>
            </a:r>
            <a:r>
              <a:rPr lang="en-US" altLang="zh-CN" sz="2200">
                <a:solidFill>
                  <a:srgbClr val="00B050"/>
                </a:solidFill>
                <a:sym typeface="+mn-ea"/>
              </a:rPr>
              <a:t> 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(7)</a:t>
            </a:r>
            <a:r>
              <a:rPr lang="zh-CN" altLang="en-US" sz="2200" b="1">
                <a:solidFill>
                  <a:srgbClr val="00B050"/>
                </a:solidFill>
                <a:sym typeface="+mn-ea"/>
              </a:rPr>
              <a:t>：</a:t>
            </a:r>
            <a:r>
              <a:rPr lang="zh-CN" altLang="en-US" sz="2200">
                <a:sym typeface="+mn-ea"/>
              </a:rPr>
              <a:t>2，16，22，45，71，87 ，110 ；</a:t>
            </a:r>
            <a:endParaRPr lang="zh-CN" altLang="en-US" sz="2200">
              <a:solidFill>
                <a:schemeClr val="tx1"/>
              </a:solidFill>
              <a:sym typeface="+mn-ea"/>
            </a:endParaRPr>
          </a:p>
          <a:p>
            <a:r>
              <a:rPr lang="en-US" altLang="zh-CN" sz="2200" b="1">
                <a:solidFill>
                  <a:srgbClr val="00B050"/>
                </a:solidFill>
                <a:sym typeface="+mn-ea"/>
              </a:rPr>
              <a:t>2.2</a:t>
            </a:r>
            <a:r>
              <a:rPr lang="zh-CN" altLang="en-US" sz="2200" b="1">
                <a:solidFill>
                  <a:srgbClr val="00B050"/>
                </a:solidFill>
                <a:sym typeface="+mn-ea"/>
              </a:rPr>
              <a:t>间接</a:t>
            </a:r>
            <a:r>
              <a:rPr lang="en-US" altLang="zh-CN" sz="2200">
                <a:solidFill>
                  <a:srgbClr val="00B050"/>
                </a:solidFill>
                <a:sym typeface="+mn-ea"/>
              </a:rPr>
              <a:t> 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(17)</a:t>
            </a:r>
            <a:r>
              <a:rPr lang="zh-CN" altLang="en-US" sz="2200">
                <a:solidFill>
                  <a:srgbClr val="00B050"/>
                </a:solidFill>
                <a:sym typeface="+mn-ea"/>
              </a:rPr>
              <a:t>：</a:t>
            </a:r>
            <a:r>
              <a:rPr lang="en-US" altLang="zh-CN" sz="2200">
                <a:sym typeface="+mn-ea"/>
              </a:rPr>
              <a:t>8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24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40</a:t>
            </a:r>
            <a:r>
              <a:rPr lang="zh-CN" altLang="en-US" sz="2200">
                <a:sym typeface="+mn-ea"/>
              </a:rPr>
              <a:t>～</a:t>
            </a:r>
            <a:r>
              <a:rPr lang="en-US" altLang="zh-CN" sz="2200">
                <a:sym typeface="+mn-ea"/>
              </a:rPr>
              <a:t>41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45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55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68</a:t>
            </a:r>
            <a:r>
              <a:rPr lang="zh-CN" altLang="en-US" sz="2200">
                <a:sym typeface="+mn-ea"/>
              </a:rPr>
              <a:t>～</a:t>
            </a:r>
            <a:r>
              <a:rPr lang="en-US" altLang="zh-CN" sz="2200">
                <a:sym typeface="+mn-ea"/>
              </a:rPr>
              <a:t>69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72, 89, 91, 97, 101</a:t>
            </a:r>
            <a:r>
              <a:rPr lang="zh-CN" altLang="en-US" sz="2200">
                <a:sym typeface="+mn-ea"/>
              </a:rPr>
              <a:t>～</a:t>
            </a:r>
            <a:r>
              <a:rPr lang="en-US" altLang="zh-CN" sz="2200">
                <a:sym typeface="+mn-ea"/>
              </a:rPr>
              <a:t>102, 109, 118, 132</a:t>
            </a:r>
            <a:r>
              <a:rPr lang="zh-CN" altLang="en-US" sz="2200">
                <a:sym typeface="+mn-ea"/>
              </a:rPr>
              <a:t>；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65595" y="4213225"/>
            <a:ext cx="485838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ym typeface="+mn-ea"/>
              </a:rPr>
              <a:t>（9）赎愆祭 （第 69 篇）</a:t>
            </a:r>
          </a:p>
          <a:p>
            <a:r>
              <a:rPr lang="zh-CN" altLang="en-US" sz="2000">
                <a:sym typeface="+mn-ea"/>
              </a:rPr>
              <a:t>（10）复活 （第 16 篇）</a:t>
            </a:r>
          </a:p>
          <a:p>
            <a:r>
              <a:rPr lang="zh-CN" altLang="en-US" sz="2000">
                <a:sym typeface="+mn-ea"/>
              </a:rPr>
              <a:t>（11）升天 （第 68）</a:t>
            </a:r>
          </a:p>
          <a:p>
            <a:r>
              <a:rPr lang="zh-CN" altLang="en-US" sz="2000">
                <a:sym typeface="+mn-ea"/>
              </a:rPr>
              <a:t>（12）新郎是君王 （第 45 篇）</a:t>
            </a:r>
          </a:p>
          <a:p>
            <a:r>
              <a:rPr lang="zh-CN" altLang="en-US" sz="2000">
                <a:sym typeface="+mn-ea"/>
              </a:rPr>
              <a:t>（13）与大卫家立约 （第 89 篇）</a:t>
            </a:r>
          </a:p>
          <a:p>
            <a:r>
              <a:rPr lang="zh-CN" altLang="en-US" sz="2000">
                <a:sym typeface="+mn-ea"/>
              </a:rPr>
              <a:t>（14）祭司、君王、审判者（第 110 篇）</a:t>
            </a:r>
          </a:p>
          <a:p>
            <a:r>
              <a:rPr lang="zh-CN" altLang="en-US" sz="2000">
                <a:sym typeface="+mn-ea"/>
              </a:rPr>
              <a:t>（15）千禧年的统治者 （第 72 篇）。</a:t>
            </a:r>
          </a:p>
          <a:p>
            <a:r>
              <a:rPr lang="zh-CN" altLang="en-US" sz="2000">
                <a:sym typeface="+mn-ea"/>
              </a:rPr>
              <a:t>（16）荣耀的王 （第 24 篇）</a:t>
            </a:r>
            <a:endParaRPr lang="zh-CN" altLang="en-US" sz="2000"/>
          </a:p>
        </p:txBody>
      </p:sp>
      <p:sp>
        <p:nvSpPr>
          <p:cNvPr id="7" name="文本框 6"/>
          <p:cNvSpPr txBox="1"/>
          <p:nvPr/>
        </p:nvSpPr>
        <p:spPr>
          <a:xfrm>
            <a:off x="2298065" y="4213225"/>
            <a:ext cx="461518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ym typeface="+mn-ea"/>
              </a:rPr>
              <a:t>（1）基督职事的荣美 （第 2 篇）</a:t>
            </a:r>
          </a:p>
          <a:p>
            <a:r>
              <a:rPr lang="zh-CN" altLang="en-US" sz="2000">
                <a:sym typeface="+mn-ea"/>
              </a:rPr>
              <a:t>（2）道成肉身 （第 40 篇）</a:t>
            </a:r>
          </a:p>
          <a:p>
            <a:r>
              <a:rPr lang="zh-CN" altLang="en-US" sz="2000">
                <a:sym typeface="+mn-ea"/>
              </a:rPr>
              <a:t>（3）末后的亚当 （第 8 篇）</a:t>
            </a:r>
          </a:p>
          <a:p>
            <a:r>
              <a:rPr lang="zh-CN" altLang="en-US" sz="2000">
                <a:sym typeface="+mn-ea"/>
              </a:rPr>
              <a:t>（4）房角石 （第 118 篇）</a:t>
            </a:r>
          </a:p>
          <a:p>
            <a:r>
              <a:rPr lang="zh-CN" altLang="en-US" sz="2000">
                <a:sym typeface="+mn-ea"/>
              </a:rPr>
              <a:t>（5）不变的主 （第 102 篇）</a:t>
            </a:r>
          </a:p>
          <a:p>
            <a:r>
              <a:rPr lang="zh-CN" altLang="en-US" sz="2000">
                <a:sym typeface="+mn-ea"/>
              </a:rPr>
              <a:t>（6）受试探 （第 91 篇）</a:t>
            </a:r>
          </a:p>
          <a:p>
            <a:r>
              <a:rPr lang="zh-CN" altLang="en-US" sz="2000">
                <a:sym typeface="+mn-ea"/>
              </a:rPr>
              <a:t>（7）被卖 （第 41 篇）</a:t>
            </a:r>
          </a:p>
          <a:p>
            <a:r>
              <a:rPr lang="zh-CN" altLang="en-US" sz="2000">
                <a:sym typeface="+mn-ea"/>
              </a:rPr>
              <a:t>（8）被钉 （第 22 篇）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2585" y="4314825"/>
            <a:ext cx="211074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rgbClr val="00B050"/>
                </a:solidFill>
                <a:sym typeface="+mn-ea"/>
              </a:rPr>
              <a:t>其中基督生平</a:t>
            </a:r>
            <a:r>
              <a:rPr lang="en-US" altLang="zh-CN" sz="2200" b="1">
                <a:solidFill>
                  <a:srgbClr val="00B050"/>
                </a:solidFill>
                <a:sym typeface="+mn-ea"/>
              </a:rPr>
              <a:t>: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631690" y="22860"/>
            <a:ext cx="3450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highlight>
                  <a:srgbClr val="FFFF00"/>
                </a:highlight>
              </a:rPr>
              <a:t>诗篇分类查找目录</a:t>
            </a:r>
            <a:r>
              <a:rPr lang="en-US" altLang="zh-CN" sz="2400" b="1">
                <a:highlight>
                  <a:srgbClr val="FFFF00"/>
                </a:highlight>
              </a:rPr>
              <a:t>1/2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962640" y="37465"/>
            <a:ext cx="1153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</a:rPr>
              <a:t>127</a:t>
            </a:r>
            <a:r>
              <a:rPr lang="zh-CN" altLang="en-US" sz="2400" b="1">
                <a:solidFill>
                  <a:schemeClr val="tx1"/>
                </a:solidFill>
              </a:rPr>
              <a:t>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6" grpId="0"/>
      <p:bldP spid="6" grpId="1"/>
      <p:bldP spid="2" grpId="0"/>
      <p:bldP spid="2" grpId="1"/>
      <p:bldP spid="4" grpId="0"/>
      <p:bldP spid="4" grpId="1"/>
      <p:bldP spid="7" grpId="0"/>
      <p:bldP spid="7" grpId="1"/>
      <p:bldP spid="8" grpId="0"/>
      <p:bldP spid="8" grpId="1"/>
      <p:bldP spid="19" grpId="0"/>
      <p:bldP spid="19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52095" y="5383530"/>
            <a:ext cx="1163066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9.</a:t>
            </a:r>
            <a:r>
              <a:rPr lang="zh-CN" altLang="en-US" sz="2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救恩历史诗</a:t>
            </a:r>
            <a:r>
              <a:rPr lang="en-US" altLang="zh-CN" sz="2200" b="1">
                <a:solidFill>
                  <a:schemeClr val="tx1"/>
                </a:solidFill>
                <a:sym typeface="+mn-ea"/>
              </a:rPr>
              <a:t>(26)</a:t>
            </a:r>
            <a:r>
              <a:rPr lang="zh-CN" altLang="en-US" sz="2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：</a:t>
            </a:r>
            <a:endParaRPr lang="zh-CN" altLang="en-US" sz="2200" b="1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altLang="en-US" sz="2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出埃及：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77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～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78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81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105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～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106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114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135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～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136</a:t>
            </a:r>
            <a:r>
              <a:rPr lang="zh-CN" sz="2200">
                <a:solidFill>
                  <a:schemeClr val="tx1"/>
                </a:solidFill>
                <a:sym typeface="+mn-ea"/>
              </a:rPr>
              <a:t>；</a:t>
            </a:r>
          </a:p>
          <a:p>
            <a:pPr algn="l"/>
            <a:r>
              <a:rPr lang="zh-CN" sz="2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旷野：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78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135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～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136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；</a:t>
            </a:r>
            <a:r>
              <a:rPr lang="zh-CN" sz="2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立约：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50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81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；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89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132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；</a:t>
            </a:r>
            <a:endParaRPr lang="en-US" altLang="zh-CN" sz="2200">
              <a:solidFill>
                <a:schemeClr val="tx1"/>
              </a:solidFill>
              <a:sym typeface="+mn-ea"/>
            </a:endParaRPr>
          </a:p>
          <a:p>
            <a:pPr algn="l"/>
            <a:r>
              <a:rPr lang="en-US" altLang="zh-CN" sz="2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统一王国</a:t>
            </a:r>
            <a:r>
              <a:rPr lang="zh-CN" altLang="en-US" sz="2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：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 2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18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20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45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78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132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；</a:t>
            </a:r>
            <a:r>
              <a:rPr lang="en-US" altLang="zh-CN" sz="2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被掳</a:t>
            </a:r>
            <a:r>
              <a:rPr lang="zh-CN" altLang="en-US" sz="2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：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74; 79; 137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；</a:t>
            </a:r>
            <a:r>
              <a:rPr lang="en-US" altLang="zh-CN" sz="2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被掳</a:t>
            </a:r>
            <a:r>
              <a:rPr lang="zh-CN" altLang="en-US" sz="2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归回：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 85; 126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15265" y="4492625"/>
            <a:ext cx="1130173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>
                <a:solidFill>
                  <a:schemeClr val="accent6">
                    <a:lumMod val="50000"/>
                  </a:schemeClr>
                </a:solidFill>
              </a:rPr>
              <a:t>7.</a:t>
            </a:r>
            <a:r>
              <a:rPr lang="zh-CN" altLang="en-US" sz="2200" b="1">
                <a:solidFill>
                  <a:schemeClr val="accent6">
                    <a:lumMod val="50000"/>
                  </a:schemeClr>
                </a:solidFill>
              </a:rPr>
              <a:t>智慧诗</a:t>
            </a:r>
            <a:r>
              <a:rPr lang="en-US" altLang="zh-CN" sz="2200" b="1">
                <a:solidFill>
                  <a:schemeClr val="tx1"/>
                </a:solidFill>
              </a:rPr>
              <a:t>(9)</a:t>
            </a:r>
            <a:r>
              <a:rPr lang="zh-CN" altLang="en-US" sz="2200" b="1">
                <a:solidFill>
                  <a:schemeClr val="accent6">
                    <a:lumMod val="50000"/>
                  </a:schemeClr>
                </a:solidFill>
              </a:rPr>
              <a:t>：</a:t>
            </a:r>
            <a:r>
              <a:rPr lang="zh-CN" altLang="en-US" sz="2200">
                <a:solidFill>
                  <a:schemeClr val="accent6">
                    <a:lumMod val="50000"/>
                  </a:schemeClr>
                </a:solidFill>
              </a:rPr>
              <a:t>格言、箴言、智训、善恶</a:t>
            </a:r>
            <a:r>
              <a:rPr lang="en-US" altLang="zh-CN" sz="2200" b="1">
                <a:solidFill>
                  <a:srgbClr val="7030A0"/>
                </a:solidFill>
              </a:rPr>
              <a:t>   </a:t>
            </a:r>
            <a:r>
              <a:rPr lang="en-US" altLang="zh-CN" sz="2200">
                <a:solidFill>
                  <a:schemeClr val="tx1"/>
                </a:solidFill>
              </a:rPr>
              <a:t>1</a:t>
            </a:r>
            <a:r>
              <a:rPr lang="zh-CN" altLang="en-US" sz="2200">
                <a:solidFill>
                  <a:schemeClr val="tx1"/>
                </a:solidFill>
              </a:rPr>
              <a:t>，</a:t>
            </a:r>
            <a:r>
              <a:rPr lang="en-US" altLang="zh-CN" sz="2200">
                <a:solidFill>
                  <a:schemeClr val="tx1"/>
                </a:solidFill>
              </a:rPr>
              <a:t>36</a:t>
            </a:r>
            <a:r>
              <a:rPr lang="zh-CN" altLang="en-US" sz="2200">
                <a:solidFill>
                  <a:schemeClr val="tx1"/>
                </a:solidFill>
              </a:rPr>
              <a:t>～</a:t>
            </a:r>
            <a:r>
              <a:rPr lang="en-US" altLang="zh-CN" sz="2200">
                <a:solidFill>
                  <a:schemeClr val="tx1"/>
                </a:solidFill>
              </a:rPr>
              <a:t>37</a:t>
            </a:r>
            <a:r>
              <a:rPr lang="zh-CN" altLang="en-US" sz="2200">
                <a:solidFill>
                  <a:schemeClr val="tx1"/>
                </a:solidFill>
              </a:rPr>
              <a:t>，</a:t>
            </a:r>
            <a:r>
              <a:rPr lang="en-US" altLang="zh-CN" sz="2200">
                <a:solidFill>
                  <a:schemeClr val="tx1"/>
                </a:solidFill>
              </a:rPr>
              <a:t>49</a:t>
            </a:r>
            <a:r>
              <a:rPr lang="zh-CN" altLang="en-US" sz="2200">
                <a:solidFill>
                  <a:schemeClr val="tx1"/>
                </a:solidFill>
              </a:rPr>
              <a:t>，</a:t>
            </a:r>
            <a:r>
              <a:rPr lang="en-US" altLang="zh-CN" sz="2200">
                <a:solidFill>
                  <a:schemeClr val="tx1"/>
                </a:solidFill>
              </a:rPr>
              <a:t>73</a:t>
            </a:r>
            <a:r>
              <a:rPr lang="zh-CN" altLang="en-US" sz="2200">
                <a:solidFill>
                  <a:schemeClr val="tx1"/>
                </a:solidFill>
              </a:rPr>
              <a:t>，</a:t>
            </a:r>
            <a:r>
              <a:rPr lang="en-US" altLang="zh-CN" sz="2200">
                <a:solidFill>
                  <a:schemeClr val="tx1"/>
                </a:solidFill>
              </a:rPr>
              <a:t>112</a:t>
            </a:r>
            <a:r>
              <a:rPr lang="zh-CN" altLang="en-US" sz="2200">
                <a:solidFill>
                  <a:schemeClr val="tx1"/>
                </a:solidFill>
              </a:rPr>
              <a:t>，</a:t>
            </a:r>
            <a:r>
              <a:rPr lang="en-US" altLang="zh-CN" sz="2200">
                <a:solidFill>
                  <a:schemeClr val="tx1"/>
                </a:solidFill>
              </a:rPr>
              <a:t>127</a:t>
            </a:r>
            <a:r>
              <a:rPr lang="zh-CN" altLang="en-US" sz="2200">
                <a:solidFill>
                  <a:schemeClr val="tx1"/>
                </a:solidFill>
              </a:rPr>
              <a:t>～</a:t>
            </a:r>
            <a:r>
              <a:rPr lang="en-US" altLang="zh-CN" sz="2200">
                <a:solidFill>
                  <a:schemeClr val="tx1"/>
                </a:solidFill>
              </a:rPr>
              <a:t>128</a:t>
            </a:r>
            <a:r>
              <a:rPr lang="zh-CN" altLang="en-US" sz="2200">
                <a:solidFill>
                  <a:schemeClr val="tx1"/>
                </a:solidFill>
              </a:rPr>
              <a:t>，</a:t>
            </a:r>
            <a:r>
              <a:rPr lang="en-US" altLang="zh-CN" sz="2200">
                <a:solidFill>
                  <a:schemeClr val="tx1"/>
                </a:solidFill>
              </a:rPr>
              <a:t>133</a:t>
            </a:r>
            <a:r>
              <a:rPr lang="zh-CN" altLang="en-US" sz="2200">
                <a:solidFill>
                  <a:schemeClr val="tx1"/>
                </a:solidFill>
              </a:rPr>
              <a:t>；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89230" y="2209165"/>
            <a:ext cx="956691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>
                <a:solidFill>
                  <a:srgbClr val="7030A0"/>
                </a:solidFill>
              </a:rPr>
              <a:t>4.</a:t>
            </a:r>
            <a:r>
              <a:rPr lang="zh-CN" altLang="en-US" sz="2200" b="1">
                <a:solidFill>
                  <a:srgbClr val="7030A0"/>
                </a:solidFill>
              </a:rPr>
              <a:t>感恩诗</a:t>
            </a:r>
            <a:r>
              <a:rPr lang="en-US" altLang="zh-CN" sz="2200" b="1">
                <a:solidFill>
                  <a:schemeClr val="tx1"/>
                </a:solidFill>
              </a:rPr>
              <a:t>(16)</a:t>
            </a:r>
            <a:r>
              <a:rPr lang="zh-CN" altLang="en-US" sz="2200" b="1">
                <a:solidFill>
                  <a:srgbClr val="7030A0"/>
                </a:solidFill>
              </a:rPr>
              <a:t>：</a:t>
            </a:r>
            <a:r>
              <a:rPr lang="zh-CN" altLang="en-US" sz="2200">
                <a:solidFill>
                  <a:srgbClr val="7030A0"/>
                </a:solidFill>
              </a:rPr>
              <a:t>献上感恩，见证神的美善和能力。</a:t>
            </a:r>
            <a:endParaRPr lang="zh-CN" altLang="en-US" sz="2200" b="1">
              <a:solidFill>
                <a:srgbClr val="92D050"/>
              </a:solidFill>
            </a:endParaRPr>
          </a:p>
          <a:p>
            <a:r>
              <a:rPr lang="en-US" altLang="zh-CN" sz="2200" b="1">
                <a:solidFill>
                  <a:srgbClr val="7030A0"/>
                </a:solidFill>
              </a:rPr>
              <a:t>4.1</a:t>
            </a:r>
            <a:r>
              <a:rPr lang="zh-CN" altLang="en-US" sz="2200" b="1">
                <a:solidFill>
                  <a:srgbClr val="7030A0"/>
                </a:solidFill>
              </a:rPr>
              <a:t>个人感恩</a:t>
            </a:r>
            <a:r>
              <a:rPr lang="en-US" altLang="zh-CN" sz="2200">
                <a:solidFill>
                  <a:schemeClr val="tx1"/>
                </a:solidFill>
              </a:rPr>
              <a:t>(10)</a:t>
            </a:r>
            <a:r>
              <a:rPr lang="zh-CN" altLang="en-US" sz="2200" b="1">
                <a:solidFill>
                  <a:srgbClr val="7030A0"/>
                </a:solidFill>
              </a:rPr>
              <a:t>：</a:t>
            </a:r>
            <a:r>
              <a:rPr lang="en-US" altLang="zh-CN" sz="2200">
                <a:solidFill>
                  <a:schemeClr val="tx1"/>
                </a:solidFill>
              </a:rPr>
              <a:t>18</a:t>
            </a:r>
            <a:r>
              <a:rPr lang="zh-CN" altLang="en-US" sz="2200">
                <a:solidFill>
                  <a:schemeClr val="tx1"/>
                </a:solidFill>
              </a:rPr>
              <a:t>，</a:t>
            </a:r>
            <a:r>
              <a:rPr lang="en-US" altLang="zh-CN" sz="2200">
                <a:solidFill>
                  <a:schemeClr val="tx1"/>
                </a:solidFill>
              </a:rPr>
              <a:t>30</a:t>
            </a:r>
            <a:r>
              <a:rPr lang="zh-CN" altLang="en-US" sz="2200">
                <a:solidFill>
                  <a:schemeClr val="tx1"/>
                </a:solidFill>
              </a:rPr>
              <a:t>，</a:t>
            </a:r>
            <a:r>
              <a:rPr lang="en-US" altLang="zh-CN" sz="2200">
                <a:solidFill>
                  <a:schemeClr val="tx1"/>
                </a:solidFill>
              </a:rPr>
              <a:t>32</a:t>
            </a:r>
            <a:r>
              <a:rPr lang="zh-CN" altLang="en-US" sz="2200">
                <a:solidFill>
                  <a:schemeClr val="tx1"/>
                </a:solidFill>
              </a:rPr>
              <a:t>，</a:t>
            </a:r>
            <a:r>
              <a:rPr lang="en-US" altLang="zh-CN" sz="2200">
                <a:solidFill>
                  <a:schemeClr val="tx1"/>
                </a:solidFill>
              </a:rPr>
              <a:t>34</a:t>
            </a:r>
            <a:r>
              <a:rPr lang="zh-CN" altLang="en-US" sz="2200">
                <a:solidFill>
                  <a:schemeClr val="tx1"/>
                </a:solidFill>
              </a:rPr>
              <a:t>，</a:t>
            </a:r>
            <a:r>
              <a:rPr lang="en-US" altLang="zh-CN" sz="2200">
                <a:solidFill>
                  <a:schemeClr val="tx1"/>
                </a:solidFill>
              </a:rPr>
              <a:t>40</a:t>
            </a:r>
            <a:r>
              <a:rPr lang="zh-CN" altLang="en-US" sz="2200">
                <a:solidFill>
                  <a:schemeClr val="tx1"/>
                </a:solidFill>
              </a:rPr>
              <a:t>，</a:t>
            </a:r>
            <a:r>
              <a:rPr lang="en-US" altLang="zh-CN" sz="2200">
                <a:solidFill>
                  <a:schemeClr val="tx1"/>
                </a:solidFill>
              </a:rPr>
              <a:t>66</a:t>
            </a:r>
            <a:r>
              <a:rPr lang="zh-CN" altLang="en-US" sz="2200">
                <a:solidFill>
                  <a:schemeClr val="tx1"/>
                </a:solidFill>
              </a:rPr>
              <a:t>，</a:t>
            </a:r>
            <a:r>
              <a:rPr lang="en-US" altLang="zh-CN" sz="2200">
                <a:solidFill>
                  <a:schemeClr val="tx1"/>
                </a:solidFill>
              </a:rPr>
              <a:t>92</a:t>
            </a:r>
            <a:r>
              <a:rPr lang="zh-CN" altLang="en-US" sz="2200">
                <a:solidFill>
                  <a:schemeClr val="tx1"/>
                </a:solidFill>
              </a:rPr>
              <a:t>，</a:t>
            </a:r>
            <a:r>
              <a:rPr lang="en-US" altLang="zh-CN" sz="2200">
                <a:solidFill>
                  <a:schemeClr val="tx1"/>
                </a:solidFill>
              </a:rPr>
              <a:t>116</a:t>
            </a:r>
            <a:r>
              <a:rPr lang="zh-CN" altLang="en-US" sz="2200">
                <a:solidFill>
                  <a:schemeClr val="tx1"/>
                </a:solidFill>
              </a:rPr>
              <a:t>，</a:t>
            </a:r>
            <a:r>
              <a:rPr lang="en-US" altLang="zh-CN" sz="2200">
                <a:solidFill>
                  <a:schemeClr val="tx1"/>
                </a:solidFill>
              </a:rPr>
              <a:t>118</a:t>
            </a:r>
            <a:r>
              <a:rPr lang="zh-CN" altLang="en-US" sz="2200">
                <a:solidFill>
                  <a:schemeClr val="tx1"/>
                </a:solidFill>
              </a:rPr>
              <a:t>，</a:t>
            </a:r>
            <a:r>
              <a:rPr lang="en-US" altLang="zh-CN" sz="2200">
                <a:solidFill>
                  <a:schemeClr val="tx1"/>
                </a:solidFill>
              </a:rPr>
              <a:t>138</a:t>
            </a:r>
            <a:r>
              <a:rPr lang="zh-CN" altLang="en-US" sz="2200">
                <a:solidFill>
                  <a:schemeClr val="tx1"/>
                </a:solidFill>
              </a:rPr>
              <a:t>；</a:t>
            </a:r>
          </a:p>
          <a:p>
            <a:r>
              <a:rPr lang="en-US" altLang="zh-CN" sz="2200" b="1">
                <a:solidFill>
                  <a:srgbClr val="7030A0"/>
                </a:solidFill>
              </a:rPr>
              <a:t>4.2</a:t>
            </a:r>
            <a:r>
              <a:rPr lang="zh-CN" altLang="en-US" sz="2200" b="1">
                <a:solidFill>
                  <a:srgbClr val="7030A0"/>
                </a:solidFill>
              </a:rPr>
              <a:t>团体感恩</a:t>
            </a:r>
            <a:r>
              <a:rPr lang="en-US" altLang="zh-CN" sz="2200" b="1">
                <a:solidFill>
                  <a:srgbClr val="7030A0"/>
                </a:solidFill>
              </a:rPr>
              <a:t> </a:t>
            </a:r>
            <a:r>
              <a:rPr lang="en-US" altLang="zh-CN" sz="2200">
                <a:solidFill>
                  <a:srgbClr val="7030A0"/>
                </a:solidFill>
              </a:rPr>
              <a:t> </a:t>
            </a:r>
            <a:r>
              <a:rPr lang="en-US" altLang="zh-CN" sz="2200">
                <a:solidFill>
                  <a:schemeClr val="tx1"/>
                </a:solidFill>
              </a:rPr>
              <a:t>(6)</a:t>
            </a:r>
            <a:r>
              <a:rPr lang="zh-CN" altLang="en-US" sz="2200" b="1">
                <a:solidFill>
                  <a:srgbClr val="7030A0"/>
                </a:solidFill>
              </a:rPr>
              <a:t>：</a:t>
            </a:r>
            <a:r>
              <a:rPr lang="en-US" altLang="zh-CN" sz="2200">
                <a:solidFill>
                  <a:schemeClr val="tx1"/>
                </a:solidFill>
              </a:rPr>
              <a:t>65</a:t>
            </a:r>
            <a:r>
              <a:rPr lang="zh-CN" altLang="en-US" sz="2200">
                <a:solidFill>
                  <a:schemeClr val="tx1"/>
                </a:solidFill>
              </a:rPr>
              <a:t>，</a:t>
            </a:r>
            <a:r>
              <a:rPr lang="en-US" altLang="zh-CN" sz="2200">
                <a:solidFill>
                  <a:schemeClr val="tx1"/>
                </a:solidFill>
              </a:rPr>
              <a:t>67</a:t>
            </a:r>
            <a:r>
              <a:rPr lang="zh-CN" altLang="en-US" sz="2200">
                <a:solidFill>
                  <a:schemeClr val="tx1"/>
                </a:solidFill>
              </a:rPr>
              <a:t>，</a:t>
            </a:r>
            <a:r>
              <a:rPr lang="en-US" altLang="zh-CN" sz="2200">
                <a:solidFill>
                  <a:schemeClr val="tx1"/>
                </a:solidFill>
              </a:rPr>
              <a:t>75</a:t>
            </a:r>
            <a:r>
              <a:rPr lang="zh-CN" altLang="en-US" sz="2200">
                <a:solidFill>
                  <a:schemeClr val="tx1"/>
                </a:solidFill>
              </a:rPr>
              <a:t>，</a:t>
            </a:r>
            <a:r>
              <a:rPr lang="en-US" altLang="zh-CN" sz="2200">
                <a:solidFill>
                  <a:schemeClr val="tx1"/>
                </a:solidFill>
              </a:rPr>
              <a:t>107</a:t>
            </a:r>
            <a:r>
              <a:rPr lang="zh-CN" altLang="en-US" sz="2200">
                <a:solidFill>
                  <a:schemeClr val="tx1"/>
                </a:solidFill>
              </a:rPr>
              <a:t>，</a:t>
            </a:r>
            <a:r>
              <a:rPr lang="en-US" altLang="zh-CN" sz="2200">
                <a:solidFill>
                  <a:schemeClr val="tx1"/>
                </a:solidFill>
              </a:rPr>
              <a:t>124</a:t>
            </a:r>
            <a:r>
              <a:rPr lang="zh-CN" altLang="en-US" sz="2200">
                <a:solidFill>
                  <a:schemeClr val="tx1"/>
                </a:solidFill>
              </a:rPr>
              <a:t>，</a:t>
            </a:r>
            <a:r>
              <a:rPr lang="en-US" altLang="zh-CN" sz="2200">
                <a:solidFill>
                  <a:schemeClr val="tx1"/>
                </a:solidFill>
              </a:rPr>
              <a:t>136</a:t>
            </a:r>
            <a:r>
              <a:rPr lang="zh-CN" altLang="en-US" sz="2200">
                <a:solidFill>
                  <a:schemeClr val="tx1"/>
                </a:solidFill>
              </a:rPr>
              <a:t>；</a:t>
            </a:r>
            <a:endParaRPr lang="zh-CN" altLang="en-US" sz="2200" b="1">
              <a:solidFill>
                <a:srgbClr val="7030A0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9230" y="3301365"/>
            <a:ext cx="1090295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200" b="1">
                <a:solidFill>
                  <a:srgbClr val="C00000"/>
                </a:solidFill>
                <a:sym typeface="+mn-ea"/>
              </a:rPr>
              <a:t>5.</a:t>
            </a:r>
            <a:r>
              <a:rPr lang="zh-CN" altLang="en-US" sz="2200" b="1">
                <a:solidFill>
                  <a:srgbClr val="C00000"/>
                </a:solidFill>
                <a:sym typeface="+mn-ea"/>
              </a:rPr>
              <a:t>信心诗</a:t>
            </a:r>
            <a:r>
              <a:rPr lang="en-US" altLang="zh-CN" sz="2200" b="1">
                <a:solidFill>
                  <a:schemeClr val="tx1"/>
                </a:solidFill>
                <a:sym typeface="+mn-ea"/>
              </a:rPr>
              <a:t>(17)</a:t>
            </a:r>
            <a:r>
              <a:rPr lang="zh-CN" altLang="en-US" sz="2200" b="1">
                <a:solidFill>
                  <a:srgbClr val="C00000"/>
                </a:solidFill>
                <a:sym typeface="+mn-ea"/>
              </a:rPr>
              <a:t>：</a:t>
            </a:r>
            <a:r>
              <a:rPr lang="zh-CN" altLang="en-US" sz="2200">
                <a:solidFill>
                  <a:srgbClr val="C00000"/>
                </a:solidFill>
                <a:sym typeface="+mn-ea"/>
              </a:rPr>
              <a:t>信靠神之歌</a:t>
            </a:r>
          </a:p>
          <a:p>
            <a:r>
              <a:rPr lang="en-US" altLang="zh-CN" sz="2200">
                <a:solidFill>
                  <a:schemeClr val="tx1"/>
                </a:solidFill>
                <a:sym typeface="+mn-ea"/>
              </a:rPr>
              <a:t>16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23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27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29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31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37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46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56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60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62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～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63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86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91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103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121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125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131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5265" y="4062730"/>
            <a:ext cx="954087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200" b="1">
                <a:solidFill>
                  <a:schemeClr val="accent5">
                    <a:lumMod val="50000"/>
                  </a:schemeClr>
                </a:solidFill>
                <a:sym typeface="+mn-ea"/>
              </a:rPr>
              <a:t>6.</a:t>
            </a:r>
            <a:r>
              <a:rPr lang="zh-CN" altLang="en-US" sz="2200" b="1">
                <a:solidFill>
                  <a:schemeClr val="accent5">
                    <a:lumMod val="50000"/>
                  </a:schemeClr>
                </a:solidFill>
                <a:sym typeface="+mn-ea"/>
              </a:rPr>
              <a:t>忏悔诗</a:t>
            </a:r>
            <a:r>
              <a:rPr lang="en-US" altLang="zh-CN" sz="2200" b="1">
                <a:solidFill>
                  <a:schemeClr val="tx1"/>
                </a:solidFill>
                <a:sym typeface="+mn-ea"/>
              </a:rPr>
              <a:t>(7)</a:t>
            </a:r>
            <a:r>
              <a:rPr lang="zh-CN" altLang="en-US" sz="2200" b="1">
                <a:solidFill>
                  <a:schemeClr val="accent5">
                    <a:lumMod val="50000"/>
                  </a:schemeClr>
                </a:solidFill>
                <a:sym typeface="+mn-ea"/>
              </a:rPr>
              <a:t>：</a:t>
            </a:r>
            <a:r>
              <a:rPr lang="zh-CN" altLang="en-US" sz="2200">
                <a:solidFill>
                  <a:schemeClr val="accent5">
                    <a:lumMod val="50000"/>
                  </a:schemeClr>
                </a:solidFill>
                <a:sym typeface="+mn-ea"/>
              </a:rPr>
              <a:t>悔改，求神赦免</a:t>
            </a:r>
            <a:r>
              <a:rPr lang="en-US" altLang="zh-CN" sz="220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2200" b="1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2200" b="1">
                <a:solidFill>
                  <a:srgbClr val="7030A0"/>
                </a:solidFill>
                <a:sym typeface="+mn-ea"/>
              </a:rPr>
              <a:t> </a:t>
            </a:r>
            <a:r>
              <a:rPr lang="en-US" altLang="zh-CN" sz="2200">
                <a:sym typeface="+mn-ea"/>
              </a:rPr>
              <a:t>6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32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38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51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102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103</a:t>
            </a:r>
            <a:r>
              <a:rPr lang="zh-CN" altLang="en-US" sz="2200">
                <a:sym typeface="+mn-ea"/>
              </a:rPr>
              <a:t>，</a:t>
            </a:r>
            <a:r>
              <a:rPr lang="en-US" altLang="zh-CN" sz="2200">
                <a:sym typeface="+mn-ea"/>
              </a:rPr>
              <a:t>143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9230" y="457200"/>
            <a:ext cx="11459845" cy="1783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200" b="1">
                <a:solidFill>
                  <a:srgbClr val="0070C0"/>
                </a:solidFill>
                <a:sym typeface="+mn-ea"/>
              </a:rPr>
              <a:t>3.哀歌</a:t>
            </a:r>
            <a:r>
              <a:rPr lang="en-US" altLang="zh-CN" sz="2200" b="1">
                <a:solidFill>
                  <a:schemeClr val="tx1"/>
                </a:solidFill>
                <a:sym typeface="+mn-ea"/>
              </a:rPr>
              <a:t>(68)</a:t>
            </a:r>
            <a:r>
              <a:rPr lang="zh-CN" altLang="en-US" sz="2200" b="1">
                <a:solidFill>
                  <a:srgbClr val="0070C0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rgbClr val="0070C0"/>
                </a:solidFill>
                <a:sym typeface="+mn-ea"/>
              </a:rPr>
              <a:t>流离、弃绝、痛苦、忧闷、受难之歌，呼唤神，求神帮助</a:t>
            </a:r>
            <a:r>
              <a:rPr lang="zh-CN" altLang="en-US" sz="2200">
                <a:solidFill>
                  <a:srgbClr val="0070C0"/>
                </a:solidFill>
                <a:sym typeface="+mn-ea"/>
              </a:rPr>
              <a:t>：</a:t>
            </a:r>
            <a:endParaRPr lang="zh-CN" altLang="en-US" sz="2200" b="1">
              <a:solidFill>
                <a:srgbClr val="00B0F0"/>
              </a:solidFill>
              <a:sym typeface="+mn-ea"/>
            </a:endParaRPr>
          </a:p>
          <a:p>
            <a:pPr algn="l"/>
            <a:r>
              <a:rPr lang="en-US" altLang="zh-CN" sz="2200" b="1">
                <a:solidFill>
                  <a:srgbClr val="0070C0"/>
                </a:solidFill>
                <a:sym typeface="+mn-ea"/>
              </a:rPr>
              <a:t>3.1个人哀歌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(58)</a:t>
            </a:r>
            <a:r>
              <a:rPr lang="zh-CN" altLang="en-US" sz="2200" b="1">
                <a:solidFill>
                  <a:srgbClr val="0070C0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rgbClr val="0070C0"/>
                </a:solidFill>
                <a:sym typeface="+mn-ea"/>
              </a:rPr>
              <a:t>个人遭受了肉体或心灵煎熬时吟唱</a:t>
            </a:r>
            <a:r>
              <a:rPr lang="zh-CN" altLang="en-US" sz="2200">
                <a:solidFill>
                  <a:srgbClr val="0070C0"/>
                </a:solidFill>
                <a:sym typeface="+mn-ea"/>
              </a:rPr>
              <a:t>：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3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～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11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，13，1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6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～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18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22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25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～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28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</a:p>
          <a:p>
            <a:pPr algn="l"/>
            <a:r>
              <a:rPr lang="zh-CN" altLang="en-US" sz="220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    30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～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32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35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38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～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40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42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～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44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46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51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54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～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57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59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61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63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～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64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68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～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71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78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</a:p>
          <a:p>
            <a:pPr algn="l"/>
            <a:r>
              <a:rPr lang="zh-CN" altLang="en-US" sz="220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    86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88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95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102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～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103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109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120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130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135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139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～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144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；</a:t>
            </a:r>
          </a:p>
          <a:p>
            <a:pPr algn="l"/>
            <a:r>
              <a:rPr lang="en-US" altLang="zh-CN" sz="2200" b="1">
                <a:solidFill>
                  <a:srgbClr val="0070C0"/>
                </a:solidFill>
                <a:sym typeface="+mn-ea"/>
              </a:rPr>
              <a:t>3.2</a:t>
            </a:r>
            <a:r>
              <a:rPr lang="zh-CN" altLang="en-US" sz="2200" b="1">
                <a:solidFill>
                  <a:srgbClr val="0070C0"/>
                </a:solidFill>
                <a:sym typeface="+mn-ea"/>
              </a:rPr>
              <a:t>团体哀歌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(10)</a:t>
            </a:r>
            <a:r>
              <a:rPr lang="zh-CN" altLang="en-US" sz="2200" b="1">
                <a:solidFill>
                  <a:srgbClr val="0070C0"/>
                </a:solidFill>
                <a:sym typeface="+mn-ea"/>
              </a:rPr>
              <a:t>，百姓遭遇灾祸时吟唱：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 9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12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44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58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60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70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79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～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80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94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137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2095" y="4966970"/>
            <a:ext cx="1090295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>
                <a:solidFill>
                  <a:schemeClr val="accent1">
                    <a:lumMod val="50000"/>
                  </a:schemeClr>
                </a:solidFill>
              </a:rPr>
              <a:t>8.</a:t>
            </a:r>
            <a:r>
              <a:rPr lang="zh-CN" altLang="en-US" sz="2200" b="1">
                <a:solidFill>
                  <a:schemeClr val="accent1">
                    <a:lumMod val="50000"/>
                  </a:schemeClr>
                </a:solidFill>
              </a:rPr>
              <a:t>训诲诗</a:t>
            </a:r>
            <a:r>
              <a:rPr lang="en-US" altLang="zh-CN" sz="2200" b="1">
                <a:solidFill>
                  <a:schemeClr val="tx1"/>
                </a:solidFill>
              </a:rPr>
              <a:t>(13)</a:t>
            </a:r>
            <a:r>
              <a:rPr lang="zh-CN" altLang="en-US" sz="2200" b="1">
                <a:solidFill>
                  <a:schemeClr val="accent1">
                    <a:lumMod val="50000"/>
                  </a:schemeClr>
                </a:solidFill>
              </a:rPr>
              <a:t>：</a:t>
            </a:r>
            <a:r>
              <a:rPr lang="zh-CN" altLang="en-US" sz="2200">
                <a:solidFill>
                  <a:schemeClr val="accent1">
                    <a:lumMod val="50000"/>
                  </a:schemeClr>
                </a:solidFill>
              </a:rPr>
              <a:t>教训、悔过</a:t>
            </a:r>
            <a:r>
              <a:rPr lang="en-US" altLang="zh-CN" sz="2200"/>
              <a:t>  32</a:t>
            </a:r>
            <a:r>
              <a:rPr lang="zh-CN" altLang="en-US" sz="2200"/>
              <a:t>，</a:t>
            </a:r>
            <a:r>
              <a:rPr lang="en-US" altLang="zh-CN" sz="2200"/>
              <a:t>42</a:t>
            </a:r>
            <a:r>
              <a:rPr lang="zh-CN" altLang="en-US" sz="2200"/>
              <a:t>，</a:t>
            </a:r>
            <a:r>
              <a:rPr lang="en-US" altLang="zh-CN" sz="2200"/>
              <a:t>44</a:t>
            </a:r>
            <a:r>
              <a:rPr lang="zh-CN" altLang="en-US" sz="2200"/>
              <a:t>～</a:t>
            </a:r>
            <a:r>
              <a:rPr lang="en-US" altLang="zh-CN" sz="2200"/>
              <a:t>45</a:t>
            </a:r>
            <a:r>
              <a:rPr lang="zh-CN" altLang="en-US" sz="2200"/>
              <a:t>，</a:t>
            </a:r>
            <a:r>
              <a:rPr lang="en-US" altLang="zh-CN" sz="2200"/>
              <a:t>52</a:t>
            </a:r>
            <a:r>
              <a:rPr lang="zh-CN" sz="2200"/>
              <a:t>～</a:t>
            </a:r>
            <a:r>
              <a:rPr lang="en-US" altLang="zh-CN" sz="2200"/>
              <a:t>55</a:t>
            </a:r>
            <a:r>
              <a:rPr lang="zh-CN" altLang="en-US" sz="2200"/>
              <a:t>，</a:t>
            </a:r>
            <a:r>
              <a:rPr lang="en-US" altLang="zh-CN" sz="2200"/>
              <a:t>74</a:t>
            </a:r>
            <a:r>
              <a:rPr lang="zh-CN" altLang="en-US" sz="2200"/>
              <a:t>，</a:t>
            </a:r>
            <a:r>
              <a:rPr lang="en-US" altLang="zh-CN" sz="2200"/>
              <a:t>78</a:t>
            </a:r>
            <a:r>
              <a:rPr lang="zh-CN" altLang="en-US" sz="2200"/>
              <a:t>，</a:t>
            </a:r>
            <a:r>
              <a:rPr lang="en-US" altLang="zh-CN" sz="2200"/>
              <a:t>88</a:t>
            </a:r>
            <a:r>
              <a:rPr lang="zh-CN" altLang="en-US" sz="2200"/>
              <a:t>～</a:t>
            </a:r>
            <a:r>
              <a:rPr lang="en-US" altLang="zh-CN" sz="2200"/>
              <a:t>89</a:t>
            </a:r>
            <a:r>
              <a:rPr lang="zh-CN" altLang="en-US" sz="2200"/>
              <a:t>，</a:t>
            </a:r>
            <a:r>
              <a:rPr lang="en-US" altLang="zh-CN" sz="2200"/>
              <a:t>142</a:t>
            </a:r>
            <a:r>
              <a:rPr lang="zh-CN" sz="2200"/>
              <a:t>；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31690" y="22860"/>
            <a:ext cx="3450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highlight>
                  <a:srgbClr val="FFFF00"/>
                </a:highlight>
              </a:rPr>
              <a:t>诗篇分类查找目录</a:t>
            </a:r>
            <a:r>
              <a:rPr lang="en-US" altLang="zh-CN" sz="2400" b="1">
                <a:highlight>
                  <a:srgbClr val="FFFF00"/>
                </a:highlight>
              </a:rPr>
              <a:t>2/2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962640" y="37465"/>
            <a:ext cx="1153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</a:rPr>
              <a:t>156</a:t>
            </a:r>
            <a:r>
              <a:rPr lang="zh-CN" altLang="en-US" sz="2400" b="1">
                <a:solidFill>
                  <a:schemeClr val="tx1"/>
                </a:solidFill>
              </a:rPr>
              <a:t>篇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99120" y="33655"/>
            <a:ext cx="2576195" cy="460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127+156=283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2" grpId="0"/>
      <p:bldP spid="12" grpId="1"/>
      <p:bldP spid="14" grpId="0"/>
      <p:bldP spid="14" grpId="1"/>
      <p:bldP spid="16" grpId="0"/>
      <p:bldP spid="16" grpId="1"/>
      <p:bldP spid="2" grpId="0"/>
      <p:bldP spid="2" grpId="1"/>
      <p:bldP spid="3" grpId="0"/>
      <p:bldP spid="3" grpId="1"/>
      <p:bldP spid="7" grpId="0"/>
      <p:bldP spid="7" grpId="1"/>
      <p:bldP spid="8" grpId="0"/>
      <p:bldP spid="8" grpId="1"/>
      <p:bldP spid="21" grpId="0"/>
      <p:bldP spid="21" grpId="1"/>
      <p:bldP spid="5" grpId="0"/>
      <p:bldP spid="5" grpId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43960" y="672465"/>
            <a:ext cx="2903855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200">
                <a:sym typeface="+mn-ea"/>
              </a:rPr>
              <a:t>18 </a:t>
            </a:r>
            <a:r>
              <a:rPr lang="zh-CN" altLang="en-US" sz="2200">
                <a:sym typeface="+mn-ea"/>
              </a:rPr>
              <a:t>凯旋赋</a:t>
            </a:r>
            <a:endParaRPr lang="en-US" altLang="zh-CN" sz="2200"/>
          </a:p>
          <a:p>
            <a:r>
              <a:rPr lang="en-US" altLang="zh-CN" sz="2200" b="1">
                <a:solidFill>
                  <a:srgbClr val="7030A0"/>
                </a:solidFill>
              </a:rPr>
              <a:t>19</a:t>
            </a:r>
            <a:r>
              <a:rPr lang="en-US" altLang="zh-CN" sz="2200" b="1"/>
              <a:t> </a:t>
            </a:r>
            <a:r>
              <a:rPr lang="zh-CN" altLang="en-US" sz="2200"/>
              <a:t>创造与法律</a:t>
            </a:r>
            <a:endParaRPr lang="zh-CN" altLang="en-US" sz="2200" b="1"/>
          </a:p>
          <a:p>
            <a:r>
              <a:rPr lang="en-US" altLang="zh-CN" sz="2200"/>
              <a:t>20 </a:t>
            </a:r>
            <a:r>
              <a:rPr lang="zh-CN" altLang="en-US" sz="2200"/>
              <a:t>预祝胜利</a:t>
            </a:r>
          </a:p>
          <a:p>
            <a:r>
              <a:rPr lang="en-US" altLang="zh-CN" sz="2200"/>
              <a:t>21 </a:t>
            </a:r>
            <a:r>
              <a:rPr lang="zh-CN" altLang="en-US" sz="2200"/>
              <a:t>胜利谢恩</a:t>
            </a:r>
          </a:p>
          <a:p>
            <a:r>
              <a:rPr lang="en-US" altLang="zh-CN" sz="2200" b="1">
                <a:solidFill>
                  <a:srgbClr val="7030A0"/>
                </a:solidFill>
              </a:rPr>
              <a:t>22</a:t>
            </a:r>
            <a:r>
              <a:rPr lang="en-US" altLang="zh-CN" sz="2200" b="1"/>
              <a:t> </a:t>
            </a:r>
            <a:r>
              <a:rPr lang="zh-CN" altLang="en-US" sz="2200"/>
              <a:t>痛苦中祷告</a:t>
            </a:r>
          </a:p>
          <a:p>
            <a:r>
              <a:rPr lang="en-US" altLang="zh-CN" sz="2200" b="1">
                <a:solidFill>
                  <a:srgbClr val="7030A0"/>
                </a:solidFill>
              </a:rPr>
              <a:t>23</a:t>
            </a:r>
            <a:r>
              <a:rPr lang="en-US" altLang="zh-CN" sz="2200" b="1"/>
              <a:t> </a:t>
            </a:r>
            <a:r>
              <a:rPr lang="zh-CN" altLang="en-US" sz="2200"/>
              <a:t>良牧</a:t>
            </a:r>
            <a:endParaRPr lang="zh-CN" altLang="en-US" sz="2200" b="1"/>
          </a:p>
          <a:p>
            <a:r>
              <a:rPr lang="en-US" altLang="zh-CN" sz="2200"/>
              <a:t>24 </a:t>
            </a:r>
            <a:r>
              <a:rPr lang="zh-CN" altLang="en-US" sz="2200"/>
              <a:t>荣耀君王</a:t>
            </a:r>
          </a:p>
          <a:p>
            <a:r>
              <a:rPr lang="en-US" altLang="zh-CN" sz="2200"/>
              <a:t>25 </a:t>
            </a:r>
            <a:r>
              <a:rPr lang="zh-CN" altLang="en-US" sz="2200"/>
              <a:t>安宅与正路</a:t>
            </a:r>
          </a:p>
          <a:p>
            <a:r>
              <a:rPr lang="en-US" altLang="zh-CN" sz="2200"/>
              <a:t>26 </a:t>
            </a:r>
            <a:r>
              <a:rPr lang="zh-CN" altLang="en-US" sz="2200"/>
              <a:t>义人的祷告</a:t>
            </a:r>
          </a:p>
          <a:p>
            <a:r>
              <a:rPr lang="en-US" altLang="zh-CN" sz="2200"/>
              <a:t>27 </a:t>
            </a:r>
            <a:r>
              <a:rPr lang="zh-CN" altLang="en-US" sz="2200"/>
              <a:t>处困莫馁</a:t>
            </a:r>
          </a:p>
          <a:p>
            <a:r>
              <a:rPr lang="en-US" altLang="zh-CN" sz="2200"/>
              <a:t>28 </a:t>
            </a:r>
            <a:r>
              <a:rPr lang="zh-CN" altLang="en-US" sz="2200"/>
              <a:t>口蜜腹剑</a:t>
            </a:r>
          </a:p>
          <a:p>
            <a:r>
              <a:rPr lang="en-US" altLang="zh-CN" sz="2200"/>
              <a:t>29 </a:t>
            </a:r>
            <a:r>
              <a:rPr lang="zh-CN" altLang="en-US" sz="2200"/>
              <a:t>神的威容</a:t>
            </a:r>
          </a:p>
          <a:p>
            <a:r>
              <a:rPr lang="en-US" altLang="zh-CN" sz="2200"/>
              <a:t>30 </a:t>
            </a:r>
            <a:r>
              <a:rPr lang="zh-CN" altLang="en-US" sz="2200"/>
              <a:t>先悲后喜</a:t>
            </a:r>
          </a:p>
          <a:p>
            <a:r>
              <a:rPr lang="en-US" altLang="zh-CN" sz="2200"/>
              <a:t>31 </a:t>
            </a:r>
            <a:r>
              <a:rPr lang="zh-CN" altLang="en-US" sz="2200"/>
              <a:t>无穷之望</a:t>
            </a:r>
          </a:p>
          <a:p>
            <a:r>
              <a:rPr lang="en-US" altLang="zh-CN" sz="2200" b="1">
                <a:solidFill>
                  <a:srgbClr val="7030A0"/>
                </a:solidFill>
              </a:rPr>
              <a:t>32</a:t>
            </a:r>
            <a:r>
              <a:rPr lang="en-US" altLang="zh-CN" sz="2200" b="1"/>
              <a:t> </a:t>
            </a:r>
            <a:r>
              <a:rPr lang="zh-CN" altLang="en-US" sz="2200"/>
              <a:t>忏悔吟之二</a:t>
            </a:r>
            <a:r>
              <a:rPr lang="en-US" altLang="zh-CN" sz="2200"/>
              <a:t>: </a:t>
            </a:r>
            <a:r>
              <a:rPr lang="zh-CN" altLang="en-US" sz="2200"/>
              <a:t>承罪</a:t>
            </a:r>
          </a:p>
          <a:p>
            <a:r>
              <a:rPr lang="en-US" altLang="zh-CN" sz="2200"/>
              <a:t>33 </a:t>
            </a:r>
            <a:r>
              <a:rPr lang="zh-CN" altLang="en-US" sz="2200"/>
              <a:t>新歌一曲</a:t>
            </a:r>
          </a:p>
          <a:p>
            <a:r>
              <a:rPr lang="en-US" altLang="zh-CN" sz="2200"/>
              <a:t>34 </a:t>
            </a:r>
            <a:r>
              <a:rPr lang="zh-CN" altLang="en-US" sz="2200"/>
              <a:t>知味</a:t>
            </a:r>
          </a:p>
          <a:p>
            <a:r>
              <a:rPr lang="en-US" altLang="zh-CN" sz="2200"/>
              <a:t>35 </a:t>
            </a:r>
            <a:r>
              <a:rPr lang="zh-CN" altLang="en-US" sz="2200"/>
              <a:t>恩将仇报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3045" y="644525"/>
            <a:ext cx="2729865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卷一</a:t>
            </a:r>
            <a:endParaRPr lang="zh-CN" altLang="en-US" sz="2200">
              <a:solidFill>
                <a:schemeClr val="tx1"/>
              </a:solidFill>
              <a:highlight>
                <a:srgbClr val="FFFF00"/>
              </a:highlight>
              <a:sym typeface="+mn-ea"/>
            </a:endParaRPr>
          </a:p>
          <a:p>
            <a:r>
              <a:rPr lang="en-US" altLang="zh-CN" sz="2200" b="1">
                <a:solidFill>
                  <a:srgbClr val="7030A0"/>
                </a:solidFill>
                <a:sym typeface="+mn-ea"/>
              </a:rPr>
              <a:t>1</a:t>
            </a:r>
            <a:r>
              <a:rPr lang="zh-CN" altLang="en-US" sz="2200" b="1">
                <a:sym typeface="+mn-ea"/>
              </a:rPr>
              <a:t>  </a:t>
            </a:r>
            <a:r>
              <a:rPr lang="zh-CN" altLang="en-US" sz="2200">
                <a:sym typeface="+mn-ea"/>
              </a:rPr>
              <a:t>弃恶从善</a:t>
            </a:r>
          </a:p>
          <a:p>
            <a:r>
              <a:rPr lang="en-US" altLang="zh-CN" sz="2200">
                <a:sym typeface="+mn-ea"/>
              </a:rPr>
              <a:t>2</a:t>
            </a:r>
            <a:r>
              <a:rPr lang="zh-CN" altLang="en-US" sz="2200">
                <a:sym typeface="+mn-ea"/>
              </a:rPr>
              <a:t> </a:t>
            </a:r>
            <a:r>
              <a:rPr lang="en-US" altLang="zh-CN" sz="2200">
                <a:sym typeface="+mn-ea"/>
              </a:rPr>
              <a:t> </a:t>
            </a:r>
            <a:r>
              <a:rPr lang="zh-CN" altLang="en-US" sz="2200">
                <a:sym typeface="+mn-ea"/>
              </a:rPr>
              <a:t>顺服与悖逆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3  </a:t>
            </a:r>
            <a:r>
              <a:rPr lang="zh-CN" altLang="en-US" sz="2200">
                <a:sym typeface="+mn-ea"/>
              </a:rPr>
              <a:t>恃主无恐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4  </a:t>
            </a:r>
            <a:r>
              <a:rPr lang="zh-CN" altLang="en-US" sz="2200">
                <a:sym typeface="+mn-ea"/>
              </a:rPr>
              <a:t>恃主常乐</a:t>
            </a:r>
          </a:p>
          <a:p>
            <a:r>
              <a:rPr lang="en-US" altLang="zh-CN" sz="2200">
                <a:sym typeface="+mn-ea"/>
              </a:rPr>
              <a:t>5  </a:t>
            </a:r>
            <a:r>
              <a:rPr lang="zh-CN" altLang="en-US" sz="2200">
                <a:sym typeface="+mn-ea"/>
              </a:rPr>
              <a:t>疾恶如仇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6  </a:t>
            </a:r>
            <a:r>
              <a:rPr lang="zh-CN" altLang="en-US" sz="2200">
                <a:sym typeface="+mn-ea"/>
              </a:rPr>
              <a:t>忏悔吟之一</a:t>
            </a:r>
            <a:r>
              <a:rPr lang="en-US" altLang="zh-CN" sz="2200">
                <a:sym typeface="+mn-ea"/>
              </a:rPr>
              <a:t>: </a:t>
            </a:r>
            <a:r>
              <a:rPr lang="zh-CN" altLang="en-US" sz="2200">
                <a:sym typeface="+mn-ea"/>
              </a:rPr>
              <a:t>忧戚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7  </a:t>
            </a:r>
            <a:r>
              <a:rPr lang="zh-CN" altLang="en-US" sz="2200">
                <a:sym typeface="+mn-ea"/>
              </a:rPr>
              <a:t>被诬</a:t>
            </a:r>
            <a:endParaRPr lang="zh-CN" altLang="en-US" sz="2200"/>
          </a:p>
          <a:p>
            <a:r>
              <a:rPr lang="en-US" altLang="zh-CN" sz="2200" b="1">
                <a:solidFill>
                  <a:srgbClr val="7030A0"/>
                </a:solidFill>
                <a:sym typeface="+mn-ea"/>
              </a:rPr>
              <a:t>8</a:t>
            </a:r>
            <a:r>
              <a:rPr lang="en-US" altLang="zh-CN" sz="2200" b="1">
                <a:sym typeface="+mn-ea"/>
              </a:rPr>
              <a:t>  </a:t>
            </a:r>
            <a:r>
              <a:rPr lang="zh-CN" altLang="en-US" sz="2200">
                <a:sym typeface="+mn-ea"/>
              </a:rPr>
              <a:t>万物之灵</a:t>
            </a:r>
            <a:endParaRPr lang="zh-CN" altLang="en-US" sz="2200" b="1"/>
          </a:p>
          <a:p>
            <a:r>
              <a:rPr lang="en-US" altLang="zh-CN" sz="2200">
                <a:sym typeface="+mn-ea"/>
              </a:rPr>
              <a:t>9  </a:t>
            </a:r>
            <a:r>
              <a:rPr lang="zh-CN" altLang="en-US" sz="2200">
                <a:sym typeface="+mn-ea"/>
              </a:rPr>
              <a:t>神与人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10 </a:t>
            </a:r>
            <a:r>
              <a:rPr lang="zh-CN" altLang="en-US" sz="2200">
                <a:sym typeface="+mn-ea"/>
              </a:rPr>
              <a:t>问主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11 </a:t>
            </a:r>
            <a:r>
              <a:rPr lang="zh-CN" altLang="en-US" sz="2200">
                <a:sym typeface="+mn-ea"/>
              </a:rPr>
              <a:t>在主里得安慰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12 </a:t>
            </a:r>
            <a:r>
              <a:rPr lang="zh-CN" altLang="en-US" sz="2200">
                <a:sym typeface="+mn-ea"/>
              </a:rPr>
              <a:t>世风叹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13 </a:t>
            </a:r>
            <a:r>
              <a:rPr lang="zh-CN" altLang="en-US" sz="2200">
                <a:sym typeface="+mn-ea"/>
              </a:rPr>
              <a:t>夜如何其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14 </a:t>
            </a:r>
            <a:r>
              <a:rPr lang="zh-CN" altLang="en-US" sz="2200">
                <a:sym typeface="+mn-ea"/>
              </a:rPr>
              <a:t>愚顽人之罪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15 </a:t>
            </a:r>
            <a:r>
              <a:rPr lang="zh-CN" altLang="en-US" sz="2200">
                <a:sym typeface="+mn-ea"/>
              </a:rPr>
              <a:t>忠厚廉洁</a:t>
            </a:r>
            <a:endParaRPr lang="zh-CN" altLang="en-US" sz="2200"/>
          </a:p>
          <a:p>
            <a:r>
              <a:rPr lang="en-US" altLang="zh-CN" sz="2200" b="1">
                <a:solidFill>
                  <a:srgbClr val="7030A0"/>
                </a:solidFill>
                <a:sym typeface="+mn-ea"/>
              </a:rPr>
              <a:t>16</a:t>
            </a:r>
            <a:r>
              <a:rPr lang="en-US" altLang="zh-CN" sz="2200" b="1">
                <a:sym typeface="+mn-ea"/>
              </a:rPr>
              <a:t> </a:t>
            </a:r>
            <a:r>
              <a:rPr lang="zh-CN" altLang="en-US" sz="2200">
                <a:sym typeface="+mn-ea"/>
              </a:rPr>
              <a:t>精神堡垒</a:t>
            </a:r>
            <a:endParaRPr lang="zh-CN" altLang="en-US" sz="2200" b="1"/>
          </a:p>
          <a:p>
            <a:r>
              <a:rPr lang="en-US" altLang="zh-CN" sz="2200">
                <a:sym typeface="+mn-ea"/>
              </a:rPr>
              <a:t>17 </a:t>
            </a:r>
            <a:r>
              <a:rPr lang="zh-CN" altLang="en-US" sz="2200">
                <a:sym typeface="+mn-ea"/>
              </a:rPr>
              <a:t>无辜人的祷告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910830" y="584835"/>
            <a:ext cx="3046730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200">
                <a:sym typeface="+mn-ea"/>
              </a:rPr>
              <a:t>36 </a:t>
            </a:r>
            <a:r>
              <a:rPr lang="zh-CN" altLang="en-US" sz="2200">
                <a:sym typeface="+mn-ea"/>
              </a:rPr>
              <a:t>活泉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37 </a:t>
            </a:r>
            <a:r>
              <a:rPr lang="zh-CN" altLang="en-US" sz="2200">
                <a:sym typeface="+mn-ea"/>
              </a:rPr>
              <a:t>勿要心怀不平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38 </a:t>
            </a:r>
            <a:r>
              <a:rPr lang="zh-CN" altLang="en-US" sz="2200">
                <a:sym typeface="+mn-ea"/>
              </a:rPr>
              <a:t>忏悔吟之三</a:t>
            </a:r>
            <a:r>
              <a:rPr lang="en-US" altLang="zh-CN" sz="2200">
                <a:sym typeface="+mn-ea"/>
              </a:rPr>
              <a:t>: </a:t>
            </a:r>
            <a:r>
              <a:rPr lang="zh-CN" altLang="en-US" sz="2200">
                <a:sym typeface="+mn-ea"/>
              </a:rPr>
              <a:t>痛悔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39 </a:t>
            </a:r>
            <a:r>
              <a:rPr lang="zh-CN" altLang="en-US" sz="2200">
                <a:sym typeface="+mn-ea"/>
              </a:rPr>
              <a:t>世事虚幻唯主是望</a:t>
            </a:r>
          </a:p>
          <a:p>
            <a:r>
              <a:rPr lang="en-US" altLang="zh-CN" sz="2200">
                <a:sym typeface="+mn-ea"/>
              </a:rPr>
              <a:t>40 </a:t>
            </a:r>
            <a:r>
              <a:rPr lang="zh-CN" altLang="en-US" sz="2200">
                <a:sym typeface="+mn-ea"/>
              </a:rPr>
              <a:t>报恩之道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41 </a:t>
            </a:r>
            <a:r>
              <a:rPr lang="zh-CN" altLang="en-US" sz="2200">
                <a:sym typeface="+mn-ea"/>
              </a:rPr>
              <a:t>病中祈祷</a:t>
            </a:r>
            <a:endParaRPr lang="zh-CN" altLang="en-US" sz="2200"/>
          </a:p>
          <a:p>
            <a:r>
              <a:rPr lang="zh-CN" altLang="en-US" sz="2200" b="1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卷二</a:t>
            </a:r>
          </a:p>
          <a:p>
            <a:r>
              <a:rPr lang="en-US" altLang="zh-CN" sz="2200">
                <a:sym typeface="+mn-ea"/>
              </a:rPr>
              <a:t>42 </a:t>
            </a:r>
            <a:r>
              <a:rPr lang="zh-CN" altLang="en-US" sz="2200">
                <a:sym typeface="+mn-ea"/>
              </a:rPr>
              <a:t>渴慕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43 </a:t>
            </a:r>
            <a:r>
              <a:rPr lang="zh-CN" altLang="en-US" sz="2200">
                <a:sym typeface="+mn-ea"/>
              </a:rPr>
              <a:t>真光与妙谛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44 </a:t>
            </a:r>
            <a:r>
              <a:rPr lang="zh-CN" altLang="en-US" sz="2200">
                <a:sym typeface="+mn-ea"/>
              </a:rPr>
              <a:t>今昔叹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45 </a:t>
            </a:r>
            <a:r>
              <a:rPr lang="zh-CN" altLang="en-US" sz="2200">
                <a:sym typeface="+mn-ea"/>
              </a:rPr>
              <a:t>天作之合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46 </a:t>
            </a:r>
            <a:r>
              <a:rPr lang="zh-CN" altLang="en-US" sz="2200">
                <a:sym typeface="+mn-ea"/>
              </a:rPr>
              <a:t>神是避难所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47 </a:t>
            </a:r>
            <a:r>
              <a:rPr lang="zh-CN" altLang="en-US" sz="2200">
                <a:sym typeface="+mn-ea"/>
              </a:rPr>
              <a:t>耶和华为全地之君</a:t>
            </a:r>
          </a:p>
          <a:p>
            <a:r>
              <a:rPr lang="en-US" altLang="zh-CN" sz="2200">
                <a:sym typeface="+mn-ea"/>
              </a:rPr>
              <a:t>48 </a:t>
            </a:r>
            <a:r>
              <a:rPr lang="zh-CN" altLang="en-US" sz="2200">
                <a:sym typeface="+mn-ea"/>
              </a:rPr>
              <a:t>保境安民</a:t>
            </a:r>
            <a:endParaRPr lang="zh-CN" altLang="en-US" sz="2200"/>
          </a:p>
          <a:p>
            <a:r>
              <a:rPr lang="en-US" altLang="zh-CN" sz="2200">
                <a:sym typeface="+mn-ea"/>
              </a:rPr>
              <a:t>49 </a:t>
            </a:r>
            <a:r>
              <a:rPr lang="zh-CN" altLang="en-US" sz="2200">
                <a:sym typeface="+mn-ea"/>
              </a:rPr>
              <a:t>叹世人恃财之愚</a:t>
            </a:r>
          </a:p>
          <a:p>
            <a:r>
              <a:rPr lang="en-US" altLang="zh-CN" sz="2200">
                <a:sym typeface="+mn-ea"/>
              </a:rPr>
              <a:t>50 </a:t>
            </a:r>
            <a:r>
              <a:rPr lang="zh-CN" altLang="en-US" sz="2200">
                <a:sym typeface="+mn-ea"/>
              </a:rPr>
              <a:t>以德行为祭祀</a:t>
            </a:r>
          </a:p>
          <a:p>
            <a:r>
              <a:rPr lang="en-US" altLang="zh-CN" sz="2200" b="1">
                <a:solidFill>
                  <a:srgbClr val="7030A0"/>
                </a:solidFill>
                <a:sym typeface="+mn-ea"/>
              </a:rPr>
              <a:t>51</a:t>
            </a:r>
            <a:r>
              <a:rPr lang="en-US" altLang="zh-CN" sz="2200" b="1">
                <a:sym typeface="+mn-ea"/>
              </a:rPr>
              <a:t> </a:t>
            </a:r>
            <a:r>
              <a:rPr lang="zh-CN" altLang="en-US" sz="2200">
                <a:sym typeface="+mn-ea"/>
              </a:rPr>
              <a:t>忏悔吟之四</a:t>
            </a:r>
            <a:r>
              <a:rPr lang="en-US" altLang="zh-CN" sz="2200">
                <a:sym typeface="+mn-ea"/>
              </a:rPr>
              <a:t>: </a:t>
            </a:r>
            <a:r>
              <a:rPr lang="zh-CN" altLang="en-US" sz="2200">
                <a:sym typeface="+mn-ea"/>
              </a:rPr>
              <a:t>自新</a:t>
            </a:r>
            <a:endParaRPr lang="zh-CN" altLang="en-US" sz="2200" b="1">
              <a:sym typeface="+mn-ea"/>
            </a:endParaRPr>
          </a:p>
          <a:p>
            <a:r>
              <a:rPr lang="en-US" altLang="zh-CN" sz="2200">
                <a:sym typeface="+mn-ea"/>
              </a:rPr>
              <a:t>52 </a:t>
            </a:r>
            <a:r>
              <a:rPr lang="zh-CN" altLang="en-US" sz="2200">
                <a:sym typeface="+mn-ea"/>
              </a:rPr>
              <a:t>叹恶人狂妄自夸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993130" y="2418080"/>
            <a:ext cx="136715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>
                <a:solidFill>
                  <a:srgbClr val="7030A0"/>
                </a:solidFill>
                <a:sym typeface="+mn-ea"/>
              </a:rPr>
              <a:t>诗中之诗</a:t>
            </a:r>
            <a:r>
              <a:rPr lang="zh-CN" altLang="en-US" b="1">
                <a:sym typeface="+mn-ea"/>
              </a:rPr>
              <a:t> </a:t>
            </a:r>
            <a:endParaRPr lang="zh-CN" altLang="en-US" b="1"/>
          </a:p>
        </p:txBody>
      </p:sp>
      <p:sp>
        <p:nvSpPr>
          <p:cNvPr id="7" name="文本框 6"/>
          <p:cNvSpPr txBox="1"/>
          <p:nvPr/>
        </p:nvSpPr>
        <p:spPr>
          <a:xfrm>
            <a:off x="2142490" y="1019810"/>
            <a:ext cx="136715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rgbClr val="7030A0"/>
                </a:solidFill>
                <a:sym typeface="+mn-ea"/>
              </a:rPr>
              <a:t>诗篇总纲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93130" y="2016125"/>
            <a:ext cx="136652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rgbClr val="7030A0"/>
                </a:solidFill>
                <a:sym typeface="+mn-ea"/>
              </a:rPr>
              <a:t>哀之哀歌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607040" y="5983605"/>
            <a:ext cx="148971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rgbClr val="7030A0"/>
                </a:solidFill>
                <a:sym typeface="+mn-ea"/>
              </a:rPr>
              <a:t>悔罪诗篇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439535" y="5363845"/>
            <a:ext cx="148971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rgbClr val="7030A0"/>
                </a:solidFill>
                <a:sym typeface="+mn-ea"/>
              </a:rPr>
              <a:t>赦罪诗篇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151380" y="3330575"/>
            <a:ext cx="136652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rgbClr val="7030A0"/>
                </a:solidFill>
                <a:sym typeface="+mn-ea"/>
              </a:rPr>
              <a:t>神眷顾人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945505" y="1005205"/>
            <a:ext cx="172720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rgbClr val="7030A0"/>
                </a:solidFill>
                <a:sym typeface="+mn-ea"/>
              </a:rPr>
              <a:t>奇妙之道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151380" y="6043295"/>
            <a:ext cx="136715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rgbClr val="7030A0"/>
                </a:solidFill>
                <a:sym typeface="+mn-ea"/>
              </a:rPr>
              <a:t>金诗之首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957955" y="102235"/>
            <a:ext cx="3953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highlight>
                  <a:srgbClr val="FFFF00"/>
                </a:highlight>
              </a:rPr>
              <a:t>诗篇主题寓意查找目录</a:t>
            </a:r>
            <a:r>
              <a:rPr lang="en-US" altLang="zh-CN" sz="2400" b="1">
                <a:highlight>
                  <a:srgbClr val="FFFF00"/>
                </a:highlight>
              </a:rPr>
              <a:t>1/3</a:t>
            </a: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9964420" y="102235"/>
            <a:ext cx="1993900" cy="7683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rgbClr val="7030A0"/>
                </a:solidFill>
              </a:rPr>
              <a:t>其中紫色为</a:t>
            </a:r>
          </a:p>
          <a:p>
            <a:r>
              <a:rPr lang="zh-CN" altLang="en-US" sz="2200">
                <a:solidFill>
                  <a:srgbClr val="7030A0"/>
                </a:solidFill>
              </a:rPr>
              <a:t>特色诗篇（</a:t>
            </a:r>
            <a:r>
              <a:rPr lang="en-US" altLang="zh-CN" sz="2200">
                <a:solidFill>
                  <a:srgbClr val="7030A0"/>
                </a:solidFill>
              </a:rPr>
              <a:t>20</a:t>
            </a:r>
            <a:r>
              <a:rPr lang="zh-CN" altLang="en-US" sz="2200">
                <a:solidFill>
                  <a:srgbClr val="7030A0"/>
                </a:solidFill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9" grpId="0"/>
      <p:bldP spid="19" grpId="1"/>
      <p:bldP spid="4" grpId="0" bldLvl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4155" y="536575"/>
            <a:ext cx="3183890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200">
                <a:sym typeface="+mn-ea"/>
              </a:rPr>
              <a:t>53 </a:t>
            </a:r>
            <a:r>
              <a:rPr lang="zh-CN" altLang="en-US" sz="2200">
                <a:sym typeface="+mn-ea"/>
              </a:rPr>
              <a:t>愚者之言</a:t>
            </a:r>
          </a:p>
          <a:p>
            <a:r>
              <a:rPr lang="en-US" altLang="zh-CN" sz="2200">
                <a:sym typeface="+mn-ea"/>
              </a:rPr>
              <a:t>54 </a:t>
            </a:r>
            <a:r>
              <a:rPr lang="zh-CN" altLang="en-US" sz="2200">
                <a:sym typeface="+mn-ea"/>
              </a:rPr>
              <a:t>不义自毙</a:t>
            </a:r>
          </a:p>
          <a:p>
            <a:r>
              <a:rPr lang="en-US" altLang="zh-CN" sz="2200">
                <a:sym typeface="+mn-ea"/>
              </a:rPr>
              <a:t>55 </a:t>
            </a:r>
            <a:r>
              <a:rPr lang="zh-CN" altLang="en-US" sz="2200">
                <a:sym typeface="+mn-ea"/>
              </a:rPr>
              <a:t>翻云覆雨</a:t>
            </a:r>
          </a:p>
          <a:p>
            <a:r>
              <a:rPr lang="en-US" altLang="zh-CN" sz="2200">
                <a:sym typeface="+mn-ea"/>
              </a:rPr>
              <a:t>56 </a:t>
            </a:r>
            <a:r>
              <a:rPr lang="zh-CN" altLang="en-US" sz="2200">
                <a:sym typeface="+mn-ea"/>
              </a:rPr>
              <a:t>落魄之泪</a:t>
            </a:r>
          </a:p>
          <a:p>
            <a:r>
              <a:rPr lang="en-US" altLang="zh-CN" sz="2200">
                <a:sym typeface="+mn-ea"/>
              </a:rPr>
              <a:t>57 </a:t>
            </a:r>
            <a:r>
              <a:rPr lang="zh-CN" altLang="en-US" sz="2200">
                <a:sym typeface="+mn-ea"/>
              </a:rPr>
              <a:t>绝境中的祈祷</a:t>
            </a:r>
          </a:p>
          <a:p>
            <a:r>
              <a:rPr lang="en-US" altLang="zh-CN" sz="2200">
                <a:sym typeface="+mn-ea"/>
              </a:rPr>
              <a:t>58 </a:t>
            </a:r>
            <a:r>
              <a:rPr lang="zh-CN" altLang="en-US" sz="2200">
                <a:sym typeface="+mn-ea"/>
              </a:rPr>
              <a:t>无日高高在上</a:t>
            </a:r>
          </a:p>
          <a:p>
            <a:r>
              <a:rPr lang="en-US" altLang="zh-CN" sz="2200">
                <a:sym typeface="+mn-ea"/>
              </a:rPr>
              <a:t>59 </a:t>
            </a:r>
            <a:r>
              <a:rPr lang="zh-CN" altLang="en-US" sz="2200">
                <a:sym typeface="+mn-ea"/>
              </a:rPr>
              <a:t>群犬狂吠</a:t>
            </a:r>
          </a:p>
          <a:p>
            <a:r>
              <a:rPr lang="en-US" altLang="zh-CN" sz="2200">
                <a:sym typeface="+mn-ea"/>
              </a:rPr>
              <a:t>60 </a:t>
            </a:r>
            <a:r>
              <a:rPr lang="zh-CN" altLang="en-US" sz="2200">
                <a:sym typeface="+mn-ea"/>
              </a:rPr>
              <a:t>神助与人助</a:t>
            </a:r>
          </a:p>
          <a:p>
            <a:r>
              <a:rPr lang="en-US" altLang="zh-CN" sz="2200">
                <a:sym typeface="+mn-ea"/>
              </a:rPr>
              <a:t>61 </a:t>
            </a:r>
            <a:r>
              <a:rPr lang="zh-CN" altLang="en-US" sz="2200">
                <a:sym typeface="+mn-ea"/>
              </a:rPr>
              <a:t>高山仰止</a:t>
            </a:r>
          </a:p>
          <a:p>
            <a:r>
              <a:rPr lang="en-US" altLang="zh-CN" sz="2200">
                <a:sym typeface="+mn-ea"/>
              </a:rPr>
              <a:t>62 </a:t>
            </a:r>
            <a:r>
              <a:rPr lang="zh-CN" altLang="en-US" sz="2200">
                <a:sym typeface="+mn-ea"/>
              </a:rPr>
              <a:t>唯神是恃不畏敌害</a:t>
            </a:r>
          </a:p>
          <a:p>
            <a:r>
              <a:rPr lang="en-US" altLang="zh-CN" sz="2200">
                <a:sym typeface="+mn-ea"/>
              </a:rPr>
              <a:t>63 </a:t>
            </a:r>
            <a:r>
              <a:rPr lang="zh-CN" altLang="en-US" sz="2200">
                <a:sym typeface="+mn-ea"/>
              </a:rPr>
              <a:t>寻求神得饱足</a:t>
            </a:r>
          </a:p>
          <a:p>
            <a:r>
              <a:rPr lang="en-US" altLang="zh-CN" sz="2200">
                <a:sym typeface="+mn-ea"/>
              </a:rPr>
              <a:t>64 </a:t>
            </a:r>
            <a:r>
              <a:rPr lang="zh-CN" altLang="en-US" sz="2200">
                <a:sym typeface="+mn-ea"/>
              </a:rPr>
              <a:t>天网恢恢</a:t>
            </a:r>
          </a:p>
          <a:p>
            <a:r>
              <a:rPr lang="en-US" altLang="zh-CN" sz="2200" b="1">
                <a:solidFill>
                  <a:srgbClr val="7030A0"/>
                </a:solidFill>
                <a:sym typeface="+mn-ea"/>
              </a:rPr>
              <a:t>65</a:t>
            </a:r>
            <a:r>
              <a:rPr lang="en-US" altLang="zh-CN" sz="2200" b="1">
                <a:sym typeface="+mn-ea"/>
              </a:rPr>
              <a:t> </a:t>
            </a:r>
            <a:r>
              <a:rPr lang="zh-CN" altLang="en-US" sz="2200">
                <a:sym typeface="+mn-ea"/>
              </a:rPr>
              <a:t>赦免赐福</a:t>
            </a:r>
            <a:endParaRPr lang="zh-CN" altLang="en-US" sz="2200" b="1">
              <a:sym typeface="+mn-ea"/>
            </a:endParaRPr>
          </a:p>
          <a:p>
            <a:r>
              <a:rPr lang="en-US" altLang="zh-CN" sz="2200">
                <a:sym typeface="+mn-ea"/>
              </a:rPr>
              <a:t>66 </a:t>
            </a:r>
            <a:r>
              <a:rPr lang="zh-CN" altLang="en-US" sz="2200">
                <a:sym typeface="+mn-ea"/>
              </a:rPr>
              <a:t>如银在炉</a:t>
            </a:r>
          </a:p>
          <a:p>
            <a:r>
              <a:rPr lang="en-US" altLang="zh-CN" sz="2200">
                <a:sym typeface="+mn-ea"/>
              </a:rPr>
              <a:t>67 </a:t>
            </a:r>
            <a:r>
              <a:rPr lang="zh-CN" altLang="en-US" sz="2200">
                <a:sym typeface="+mn-ea"/>
              </a:rPr>
              <a:t>丰年谢恩</a:t>
            </a:r>
          </a:p>
          <a:p>
            <a:r>
              <a:rPr lang="en-US" altLang="zh-CN" sz="2200">
                <a:sym typeface="+mn-ea"/>
              </a:rPr>
              <a:t>68 </a:t>
            </a:r>
            <a:r>
              <a:rPr lang="zh-CN" altLang="en-US" sz="2200">
                <a:sym typeface="+mn-ea"/>
              </a:rPr>
              <a:t>以正克邪</a:t>
            </a:r>
          </a:p>
          <a:p>
            <a:r>
              <a:rPr lang="en-US" altLang="zh-CN" sz="2200">
                <a:sym typeface="+mn-ea"/>
              </a:rPr>
              <a:t>69 </a:t>
            </a:r>
            <a:r>
              <a:rPr lang="zh-CN" altLang="en-US" sz="2200">
                <a:sym typeface="+mn-ea"/>
              </a:rPr>
              <a:t>哀陈苦况</a:t>
            </a:r>
            <a:r>
              <a:rPr lang="en-US" altLang="zh-CN" sz="2200">
                <a:sym typeface="+mn-ea"/>
              </a:rPr>
              <a:t>, </a:t>
            </a:r>
            <a:r>
              <a:rPr lang="zh-CN" altLang="en-US" sz="2200">
                <a:sym typeface="+mn-ea"/>
              </a:rPr>
              <a:t>求神拯救</a:t>
            </a:r>
          </a:p>
          <a:p>
            <a:r>
              <a:rPr lang="en-US" altLang="zh-CN" sz="2200">
                <a:sym typeface="+mn-ea"/>
              </a:rPr>
              <a:t>70 </a:t>
            </a:r>
            <a:r>
              <a:rPr lang="zh-CN" altLang="en-US" sz="2200">
                <a:sym typeface="+mn-ea"/>
              </a:rPr>
              <a:t>急难中等候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38550" y="536575"/>
            <a:ext cx="3571875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200" b="1">
                <a:solidFill>
                  <a:srgbClr val="7030A0"/>
                </a:solidFill>
                <a:sym typeface="+mn-ea"/>
              </a:rPr>
              <a:t>71</a:t>
            </a:r>
            <a:r>
              <a:rPr lang="en-US" altLang="zh-CN" sz="2200" b="1">
                <a:sym typeface="+mn-ea"/>
              </a:rPr>
              <a:t> </a:t>
            </a:r>
            <a:r>
              <a:rPr lang="zh-CN" altLang="en-US" sz="2200">
                <a:sym typeface="+mn-ea"/>
              </a:rPr>
              <a:t>自幼到老的主</a:t>
            </a:r>
          </a:p>
          <a:p>
            <a:r>
              <a:rPr lang="en-US" altLang="zh-CN" sz="2200">
                <a:sym typeface="+mn-ea"/>
              </a:rPr>
              <a:t>72 </a:t>
            </a:r>
            <a:r>
              <a:rPr lang="zh-CN" altLang="en-US" sz="2200">
                <a:sym typeface="+mn-ea"/>
              </a:rPr>
              <a:t>公义王，国泰民安</a:t>
            </a:r>
          </a:p>
          <a:p>
            <a:r>
              <a:rPr lang="zh-CN" altLang="en-US" sz="2200" b="1">
                <a:highlight>
                  <a:srgbClr val="FFFF00"/>
                </a:highlight>
                <a:sym typeface="+mn-ea"/>
              </a:rPr>
              <a:t>卷三</a:t>
            </a:r>
          </a:p>
          <a:p>
            <a:r>
              <a:rPr lang="en-US" altLang="zh-CN" sz="2200" b="1">
                <a:solidFill>
                  <a:srgbClr val="7030A0"/>
                </a:solidFill>
                <a:sym typeface="+mn-ea"/>
              </a:rPr>
              <a:t>73</a:t>
            </a:r>
            <a:r>
              <a:rPr lang="en-US" altLang="zh-CN" sz="2200">
                <a:sym typeface="+mn-ea"/>
              </a:rPr>
              <a:t> </a:t>
            </a:r>
            <a:r>
              <a:rPr lang="zh-CN" altLang="en-US" sz="2200">
                <a:sym typeface="+mn-ea"/>
              </a:rPr>
              <a:t>骄人好好劳人草草</a:t>
            </a:r>
            <a:endParaRPr lang="zh-CN" altLang="en-US" sz="2200" b="1">
              <a:sym typeface="+mn-ea"/>
            </a:endParaRPr>
          </a:p>
          <a:p>
            <a:r>
              <a:rPr lang="en-US" altLang="zh-CN" sz="2200">
                <a:sym typeface="+mn-ea"/>
              </a:rPr>
              <a:t>74 </a:t>
            </a:r>
            <a:r>
              <a:rPr lang="zh-CN" altLang="en-US" sz="2200">
                <a:sym typeface="+mn-ea"/>
              </a:rPr>
              <a:t>圣殿被毁的祷告</a:t>
            </a:r>
          </a:p>
          <a:p>
            <a:r>
              <a:rPr lang="en-US" altLang="zh-CN" sz="2200">
                <a:sym typeface="+mn-ea"/>
              </a:rPr>
              <a:t>75 </a:t>
            </a:r>
            <a:r>
              <a:rPr lang="zh-CN" altLang="en-US" sz="2200">
                <a:sym typeface="+mn-ea"/>
              </a:rPr>
              <a:t>惟有神断定</a:t>
            </a:r>
          </a:p>
          <a:p>
            <a:r>
              <a:rPr lang="en-US" altLang="zh-CN" sz="2200">
                <a:sym typeface="+mn-ea"/>
              </a:rPr>
              <a:t>76 </a:t>
            </a:r>
            <a:r>
              <a:rPr lang="zh-CN" altLang="en-US" sz="2200">
                <a:sym typeface="+mn-ea"/>
              </a:rPr>
              <a:t>讚美和誇勝</a:t>
            </a:r>
          </a:p>
          <a:p>
            <a:r>
              <a:rPr lang="en-US" altLang="zh-CN" sz="2200">
                <a:sym typeface="+mn-ea"/>
              </a:rPr>
              <a:t>77 </a:t>
            </a:r>
            <a:r>
              <a:rPr lang="zh-CN" altLang="en-US" sz="2200">
                <a:sym typeface="+mn-ea"/>
              </a:rPr>
              <a:t>患难时得安慰</a:t>
            </a:r>
          </a:p>
          <a:p>
            <a:r>
              <a:rPr lang="en-US" altLang="zh-CN" sz="2200">
                <a:sym typeface="+mn-ea"/>
              </a:rPr>
              <a:t>78 </a:t>
            </a:r>
            <a:r>
              <a:rPr lang="zh-CN" altLang="en-US" sz="2200">
                <a:sym typeface="+mn-ea"/>
              </a:rPr>
              <a:t>先民之顽梗</a:t>
            </a:r>
          </a:p>
          <a:p>
            <a:r>
              <a:rPr lang="en-US" altLang="zh-CN" sz="2200">
                <a:sym typeface="+mn-ea"/>
              </a:rPr>
              <a:t>79 </a:t>
            </a:r>
            <a:r>
              <a:rPr lang="zh-CN" altLang="en-US" sz="2200">
                <a:sym typeface="+mn-ea"/>
              </a:rPr>
              <a:t>民族之厄运</a:t>
            </a:r>
          </a:p>
          <a:p>
            <a:r>
              <a:rPr lang="en-US" altLang="zh-CN" sz="2200">
                <a:sym typeface="+mn-ea"/>
              </a:rPr>
              <a:t>80 </a:t>
            </a:r>
            <a:r>
              <a:rPr lang="zh-CN" altLang="en-US" sz="2200">
                <a:sym typeface="+mn-ea"/>
              </a:rPr>
              <a:t>葡萄树之被折</a:t>
            </a:r>
          </a:p>
          <a:p>
            <a:r>
              <a:rPr lang="en-US" altLang="zh-CN" sz="2200">
                <a:sym typeface="+mn-ea"/>
              </a:rPr>
              <a:t>81 </a:t>
            </a:r>
            <a:r>
              <a:rPr lang="zh-CN" altLang="en-US" sz="2200">
                <a:sym typeface="+mn-ea"/>
              </a:rPr>
              <a:t>存天理去人欲</a:t>
            </a:r>
          </a:p>
          <a:p>
            <a:r>
              <a:rPr lang="en-US" altLang="zh-CN" sz="2200">
                <a:sym typeface="+mn-ea"/>
              </a:rPr>
              <a:t>82 </a:t>
            </a:r>
            <a:r>
              <a:rPr lang="zh-CN" altLang="en-US" sz="2200">
                <a:sym typeface="+mn-ea"/>
              </a:rPr>
              <a:t>神的王權</a:t>
            </a:r>
          </a:p>
          <a:p>
            <a:r>
              <a:rPr lang="en-US" altLang="zh-CN" sz="2200">
                <a:sym typeface="+mn-ea"/>
              </a:rPr>
              <a:t>83 </a:t>
            </a:r>
            <a:r>
              <a:rPr lang="zh-CN" altLang="en-US" sz="2200">
                <a:sym typeface="+mn-ea"/>
              </a:rPr>
              <a:t>反主同盟</a:t>
            </a:r>
          </a:p>
          <a:p>
            <a:r>
              <a:rPr lang="en-US" altLang="zh-CN" sz="2200">
                <a:sym typeface="+mn-ea"/>
              </a:rPr>
              <a:t>84 </a:t>
            </a:r>
            <a:r>
              <a:rPr lang="zh-CN" altLang="en-US" sz="2200">
                <a:sym typeface="+mn-ea"/>
              </a:rPr>
              <a:t>有福之人</a:t>
            </a:r>
          </a:p>
          <a:p>
            <a:r>
              <a:rPr lang="en-US" altLang="zh-CN" sz="2200">
                <a:sym typeface="+mn-ea"/>
              </a:rPr>
              <a:t>85 </a:t>
            </a:r>
            <a:r>
              <a:rPr lang="zh-CN" altLang="en-US" sz="2200">
                <a:sym typeface="+mn-ea"/>
              </a:rPr>
              <a:t>順服就蒙福</a:t>
            </a:r>
          </a:p>
          <a:p>
            <a:r>
              <a:rPr lang="en-US" altLang="zh-CN" sz="2200">
                <a:sym typeface="+mn-ea"/>
              </a:rPr>
              <a:t>86 </a:t>
            </a:r>
            <a:r>
              <a:rPr sz="2200">
                <a:sym typeface="+mn-ea"/>
              </a:rPr>
              <a:t>祈求恩典</a:t>
            </a:r>
          </a:p>
          <a:p>
            <a:r>
              <a:rPr lang="en-US" altLang="zh-CN" sz="2200">
                <a:sym typeface="+mn-ea"/>
              </a:rPr>
              <a:t>87 </a:t>
            </a:r>
            <a:r>
              <a:rPr lang="zh-CN" altLang="en-US" sz="2200">
                <a:sym typeface="+mn-ea"/>
              </a:rPr>
              <a:t>歡喜快樂的源泉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152130" y="536575"/>
            <a:ext cx="2929890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200">
                <a:sym typeface="+mn-ea"/>
              </a:rPr>
              <a:t>88 </a:t>
            </a:r>
            <a:r>
              <a:rPr lang="zh-CN" altLang="en-US" sz="2200">
                <a:sym typeface="+mn-ea"/>
              </a:rPr>
              <a:t>处困呼求</a:t>
            </a:r>
          </a:p>
          <a:p>
            <a:r>
              <a:rPr lang="en-US" altLang="zh-CN" sz="2200"/>
              <a:t>89  </a:t>
            </a:r>
            <a:r>
              <a:rPr lang="zh-CN" altLang="en-US" sz="2200"/>
              <a:t>神之信实</a:t>
            </a:r>
          </a:p>
          <a:p>
            <a:r>
              <a:rPr lang="zh-CN" altLang="en-US" sz="2200" b="1">
                <a:highlight>
                  <a:srgbClr val="FFFF00"/>
                </a:highlight>
              </a:rPr>
              <a:t>卷四</a:t>
            </a:r>
            <a:endParaRPr lang="zh-CN" altLang="en-US" sz="2200">
              <a:highlight>
                <a:srgbClr val="FFFF00"/>
              </a:highlight>
            </a:endParaRPr>
          </a:p>
          <a:p>
            <a:r>
              <a:rPr lang="en-US" altLang="zh-CN" sz="2200"/>
              <a:t>90  </a:t>
            </a:r>
            <a:r>
              <a:rPr lang="zh-CN" altLang="en-US" sz="2200"/>
              <a:t>人生苦短</a:t>
            </a:r>
          </a:p>
          <a:p>
            <a:r>
              <a:rPr lang="en-US" altLang="zh-CN" sz="2200"/>
              <a:t>91  </a:t>
            </a:r>
            <a:r>
              <a:rPr lang="zh-CN" altLang="en-US" sz="2200"/>
              <a:t>圣道保身</a:t>
            </a:r>
          </a:p>
          <a:p>
            <a:r>
              <a:rPr lang="en-US" altLang="zh-CN" sz="2200"/>
              <a:t>92  </a:t>
            </a:r>
            <a:r>
              <a:rPr lang="zh-CN" altLang="en-US" sz="2200"/>
              <a:t>神看顾义人发旺</a:t>
            </a:r>
          </a:p>
          <a:p>
            <a:r>
              <a:rPr lang="en-US" altLang="zh-CN" sz="2200"/>
              <a:t>93  </a:t>
            </a:r>
            <a:r>
              <a:rPr lang="zh-CN" altLang="en-US" sz="2200"/>
              <a:t>王道与霸道</a:t>
            </a:r>
          </a:p>
          <a:p>
            <a:r>
              <a:rPr lang="en-US" altLang="zh-CN" sz="2200"/>
              <a:t>94  </a:t>
            </a:r>
            <a:r>
              <a:rPr lang="zh-CN" altLang="en-US" sz="2200"/>
              <a:t>聪明正直</a:t>
            </a:r>
          </a:p>
          <a:p>
            <a:r>
              <a:rPr lang="en-US" altLang="zh-CN" sz="2200"/>
              <a:t>95  </a:t>
            </a:r>
            <a:r>
              <a:rPr lang="zh-CN" altLang="en-US" sz="2200"/>
              <a:t>百神之君</a:t>
            </a:r>
          </a:p>
          <a:p>
            <a:r>
              <a:rPr lang="en-US" altLang="zh-CN" sz="2200"/>
              <a:t>96  </a:t>
            </a:r>
            <a:r>
              <a:rPr lang="zh-CN" altLang="en-US" sz="2200"/>
              <a:t>普天同庆</a:t>
            </a:r>
          </a:p>
          <a:p>
            <a:r>
              <a:rPr lang="en-US" altLang="zh-CN" sz="2200"/>
              <a:t>97  </a:t>
            </a:r>
            <a:r>
              <a:rPr lang="zh-CN" altLang="en-US" sz="2200"/>
              <a:t>佳音</a:t>
            </a:r>
          </a:p>
          <a:p>
            <a:r>
              <a:rPr lang="en-US" altLang="zh-CN" sz="2200"/>
              <a:t>98  </a:t>
            </a:r>
            <a:r>
              <a:rPr lang="zh-CN" altLang="en-US" sz="2200"/>
              <a:t>新曲</a:t>
            </a:r>
          </a:p>
          <a:p>
            <a:r>
              <a:rPr lang="en-US" altLang="zh-CN" sz="2200"/>
              <a:t>99  </a:t>
            </a:r>
            <a:r>
              <a:rPr lang="zh-CN" altLang="en-US" sz="2200"/>
              <a:t>至高之王</a:t>
            </a:r>
          </a:p>
          <a:p>
            <a:r>
              <a:rPr lang="en-US" altLang="zh-CN" sz="2200"/>
              <a:t>100 </a:t>
            </a:r>
            <a:r>
              <a:rPr lang="zh-CN" altLang="en-US" sz="2200"/>
              <a:t>万民称谢</a:t>
            </a:r>
          </a:p>
          <a:p>
            <a:r>
              <a:rPr lang="en-US" altLang="zh-CN" sz="2200"/>
              <a:t>101 </a:t>
            </a:r>
            <a:r>
              <a:rPr lang="zh-CN" altLang="en-US" sz="2200"/>
              <a:t>亲君子远小人</a:t>
            </a:r>
          </a:p>
          <a:p>
            <a:r>
              <a:rPr lang="en-US" altLang="zh-CN" sz="2200" b="1">
                <a:solidFill>
                  <a:srgbClr val="7030A0"/>
                </a:solidFill>
              </a:rPr>
              <a:t>102</a:t>
            </a:r>
            <a:r>
              <a:rPr lang="en-US" altLang="zh-CN" sz="2200" b="1"/>
              <a:t> </a:t>
            </a:r>
            <a:r>
              <a:rPr lang="zh-CN" altLang="en-US" sz="2200"/>
              <a:t>忏悔吟之五</a:t>
            </a:r>
            <a:endParaRPr lang="zh-CN" altLang="en-US" sz="2200" b="1"/>
          </a:p>
          <a:p>
            <a:r>
              <a:rPr lang="en-US" altLang="zh-CN" sz="2200"/>
              <a:t>103 </a:t>
            </a:r>
            <a:r>
              <a:rPr lang="zh-CN" altLang="en-US" sz="2200"/>
              <a:t>慈父</a:t>
            </a:r>
          </a:p>
          <a:p>
            <a:r>
              <a:rPr lang="en-US" altLang="zh-CN" sz="2200"/>
              <a:t>104 </a:t>
            </a:r>
            <a:r>
              <a:rPr lang="zh-CN" altLang="en-US" sz="2200"/>
              <a:t>伟哉造物主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318750" y="5603240"/>
            <a:ext cx="162306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rgbClr val="7030A0"/>
                </a:solidFill>
                <a:sym typeface="+mn-ea"/>
              </a:rPr>
              <a:t>中年人祷告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56680" y="1569720"/>
            <a:ext cx="162242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rgbClr val="7030A0"/>
                </a:solidFill>
                <a:sym typeface="+mn-ea"/>
              </a:rPr>
              <a:t>心怀不平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071235" y="565785"/>
            <a:ext cx="162242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rgbClr val="7030A0"/>
                </a:solidFill>
                <a:sym typeface="+mn-ea"/>
              </a:rPr>
              <a:t>老年人祷告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02790" y="4577080"/>
            <a:ext cx="153352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rgbClr val="7030A0"/>
                </a:solidFill>
                <a:sym typeface="+mn-ea"/>
              </a:rPr>
              <a:t>感谢诗篇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957955" y="102235"/>
            <a:ext cx="4028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highlight>
                  <a:srgbClr val="FFFF00"/>
                </a:highlight>
              </a:rPr>
              <a:t>诗篇主题寓意查找目录</a:t>
            </a:r>
            <a:r>
              <a:rPr lang="en-US" altLang="zh-CN" sz="2400" b="1">
                <a:highlight>
                  <a:srgbClr val="FFFF00"/>
                </a:highlight>
              </a:rPr>
              <a:t>2/3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864465" y="57785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`</a:t>
            </a: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0068560" y="87630"/>
            <a:ext cx="1993900" cy="7683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rgbClr val="7030A0"/>
                </a:solidFill>
              </a:rPr>
              <a:t>其中紫色为</a:t>
            </a:r>
          </a:p>
          <a:p>
            <a:r>
              <a:rPr lang="zh-CN" altLang="en-US" sz="2200">
                <a:solidFill>
                  <a:srgbClr val="7030A0"/>
                </a:solidFill>
              </a:rPr>
              <a:t>特色诗篇（</a:t>
            </a:r>
            <a:r>
              <a:rPr lang="en-US" altLang="zh-CN" sz="2200">
                <a:solidFill>
                  <a:srgbClr val="7030A0"/>
                </a:solidFill>
              </a:rPr>
              <a:t>20</a:t>
            </a:r>
            <a:r>
              <a:rPr lang="zh-CN" altLang="en-US" sz="2200">
                <a:solidFill>
                  <a:srgbClr val="7030A0"/>
                </a:solidFill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9" grpId="0"/>
      <p:bldP spid="19" grpId="1"/>
      <p:bldP spid="3" grpId="0" bldLvl="0" animBg="1"/>
      <p:bldP spid="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44*532"/>
  <p:tag name="TABLE_ENDDRAG_RECT" val="7*7*944*532"/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44*532"/>
  <p:tag name="TABLE_ENDDRAG_RECT" val="7*7*944*53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44*532"/>
  <p:tag name="TABLE_ENDDRAG_RECT" val="7*7*944*532"/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10*76"/>
  <p:tag name="TABLE_ENDDRAG_RECT" val="34*66*910*7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4*75"/>
  <p:tag name="TABLE_ENDDRAG_RECT" val="34*80*894*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51*391"/>
  <p:tag name="TABLE_ENDDRAG_RECT" val="4*35*951*3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44*525"/>
  <p:tag name="TABLE_ENDDRAG_RECT" val="7*7*944*5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11150</Words>
  <Application>Microsoft Office PowerPoint</Application>
  <PresentationFormat>Custom</PresentationFormat>
  <Paragraphs>858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AUCKLAND BOLCC</cp:lastModifiedBy>
  <cp:revision>72</cp:revision>
  <dcterms:created xsi:type="dcterms:W3CDTF">2024-07-01T10:34:54Z</dcterms:created>
  <dcterms:modified xsi:type="dcterms:W3CDTF">2024-07-01T19:52:17Z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2052-6.7.1.8828</vt:lpwstr>
  </property>
  <property fmtid="{D5CDD505-2E9C-101B-9397-08002B2CF9AE}" pid="3" name="ICV">
    <vt:lpwstr>3151CD305D65278DC67C8266D02DB5FA_43</vt:lpwstr>
  </property>
</Properties>
</file>