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81" r:id="rId5"/>
    <p:sldId id="282" r:id="rId6"/>
    <p:sldId id="283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5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789555" y="1329690"/>
            <a:ext cx="5988050" cy="439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40000"/>
              </a:lnSpc>
            </a:pPr>
            <a:r>
              <a:rPr lang="zh-CN" altLang="en-US" sz="4000" b="1">
                <a:sym typeface="Microsoft YaHei" panose="020B0503020204020204" charset="-122"/>
              </a:rPr>
              <a:t>创世纪</a:t>
            </a:r>
            <a:r>
              <a:rPr lang="en-US" altLang="zh-CN" sz="4000" b="1">
                <a:sym typeface="Microsoft YaHei" panose="020B0503020204020204" charset="-122"/>
              </a:rPr>
              <a:t> </a:t>
            </a:r>
            <a:r>
              <a:rPr lang="zh-CN" altLang="en-US" sz="4000" b="1">
                <a:sym typeface="Microsoft YaHei" panose="020B0503020204020204" charset="-122"/>
              </a:rPr>
              <a:t>第</a:t>
            </a:r>
            <a:r>
              <a:rPr lang="en-US" altLang="zh-CN" sz="4000" b="1">
                <a:sym typeface="Microsoft YaHei" panose="020B0503020204020204" charset="-122"/>
              </a:rPr>
              <a:t>6</a:t>
            </a:r>
            <a:r>
              <a:rPr lang="zh-CN" altLang="en-US" sz="4000" b="1">
                <a:sym typeface="Microsoft YaHei" panose="020B0503020204020204" charset="-122"/>
              </a:rPr>
              <a:t>章</a:t>
            </a:r>
            <a:r>
              <a:rPr lang="en-US" altLang="zh-CN" sz="4000" b="1">
                <a:sym typeface="Microsoft YaHei" panose="020B0503020204020204" charset="-122"/>
              </a:rPr>
              <a:t>1~4</a:t>
            </a:r>
            <a:r>
              <a:rPr lang="zh-CN" altLang="en-US" sz="4000" b="1">
                <a:sym typeface="Microsoft YaHei" panose="020B0503020204020204" charset="-122"/>
              </a:rPr>
              <a:t>节</a:t>
            </a:r>
            <a:endParaRPr lang="zh-CN" altLang="en-US" sz="4000" b="1">
              <a:sym typeface="Microsoft YaHei" panose="020B0503020204020204" charset="-122"/>
            </a:endParaRPr>
          </a:p>
          <a:p>
            <a:pPr algn="l">
              <a:lnSpc>
                <a:spcPct val="140000"/>
              </a:lnSpc>
            </a:pPr>
            <a:endParaRPr lang="zh-CN" altLang="en-US" sz="3200"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>
                <a:sym typeface="+mn-ea"/>
              </a:rPr>
              <a:t>    </a:t>
            </a:r>
            <a:r>
              <a:rPr lang="zh-CN" altLang="en-US" sz="3200">
                <a:sym typeface="+mn-ea"/>
              </a:rPr>
              <a:t>读经难题：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>
                <a:solidFill>
                  <a:schemeClr val="tx1"/>
                </a:solidFill>
                <a:sym typeface="+mn-ea"/>
              </a:rPr>
              <a:t>    1.</a:t>
            </a:r>
            <a:r>
              <a:rPr lang="zh-CN" altLang="en-US" sz="3200">
                <a:solidFill>
                  <a:schemeClr val="tx1"/>
                </a:solidFill>
                <a:sym typeface="+mn-ea"/>
              </a:rPr>
              <a:t>神的儿子们？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>
                <a:solidFill>
                  <a:schemeClr val="tx1"/>
                </a:solidFill>
                <a:sym typeface="+mn-ea"/>
              </a:rPr>
              <a:t>    2.</a:t>
            </a:r>
            <a:r>
              <a:rPr lang="zh-CN" altLang="en-US" sz="3200">
                <a:solidFill>
                  <a:schemeClr val="tx1"/>
                </a:solidFill>
                <a:sym typeface="+mn-ea"/>
              </a:rPr>
              <a:t>伟人？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>
                <a:solidFill>
                  <a:schemeClr val="tx1"/>
                </a:solidFill>
                <a:sym typeface="+mn-ea"/>
              </a:rPr>
              <a:t>    3.</a:t>
            </a:r>
            <a:r>
              <a:rPr lang="zh-CN" altLang="en-US" sz="3200">
                <a:solidFill>
                  <a:schemeClr val="tx1"/>
                </a:solidFill>
                <a:sym typeface="+mn-ea"/>
              </a:rPr>
              <a:t>上古英武有名的人？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0175" y="73025"/>
            <a:ext cx="11931650" cy="671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11887200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0175" y="73025"/>
            <a:ext cx="11931650" cy="671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1450" y="47625"/>
            <a:ext cx="11849100" cy="676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COMMONDATA" val="eyJoZGlkIjoiNTc5YjI0MjU3N2U0ODAzZjBhMTJiNjk5Y2M4ZWYwYmYifQ=="/>
  <p:tag name="KSO_WPP_MARK_KEY" val="2ce75829-12d2-4e28-bad1-bf5da823f70b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WPS 演示</Application>
  <PresentationFormat>宽屏</PresentationFormat>
  <Paragraphs>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SimSun</vt:lpstr>
      <vt:lpstr>Wingdings</vt:lpstr>
      <vt:lpstr>Microsoft YaHei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daiyan cui</dc:creator>
  <cp:lastModifiedBy>凡事感恩 Jack崔</cp:lastModifiedBy>
  <cp:revision>48</cp:revision>
  <dcterms:created xsi:type="dcterms:W3CDTF">2022-08-27T07:52:00Z</dcterms:created>
  <dcterms:modified xsi:type="dcterms:W3CDTF">2023-08-14T10:54:26Z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F457C5DB1AE0418782A4DF288E7FD96F_13</vt:lpwstr>
  </property>
  <property fmtid="{D5CDD505-2E9C-101B-9397-08002B2CF9AE}" pid="3" name="KSOProductBuildVer">
    <vt:lpwstr>2052-11.1.0.14309</vt:lpwstr>
  </property>
</Properties>
</file>