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3"/>
    <p:sldId id="259" r:id="rId4"/>
    <p:sldId id="269" r:id="rId5"/>
    <p:sldId id="257" r:id="rId6"/>
    <p:sldId id="258" r:id="rId7"/>
    <p:sldId id="270" r:id="rId8"/>
    <p:sldId id="260" r:id="rId9"/>
    <p:sldId id="273" r:id="rId10"/>
    <p:sldId id="275" r:id="rId12"/>
    <p:sldId id="267" r:id="rId13"/>
    <p:sldId id="266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90" r:id="rId22"/>
    <p:sldId id="276" r:id="rId23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22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gs" Target="tags/tag86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5.xml"/><Relationship Id="rId1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6.xml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7.xml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8.xml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9.xml"/><Relationship Id="rId1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0.xml"/><Relationship Id="rId1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1.xml"/><Relationship Id="rId1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2.xml"/><Relationship Id="rId1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3.xml"/><Relationship Id="rId1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4.xml"/><Relationship Id="rId1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5.xml"/><Relationship Id="rId1" Type="http://schemas.openxmlformats.org/officeDocument/2006/relationships/tags" Target="../tags/tag6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8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0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71.xml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74.xml"/><Relationship Id="rId6" Type="http://schemas.openxmlformats.org/officeDocument/2006/relationships/tags" Target="../tags/tag73.xml"/><Relationship Id="rId5" Type="http://schemas.openxmlformats.org/officeDocument/2006/relationships/tags" Target="../tags/tag72.xml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027680" y="1771015"/>
            <a:ext cx="5750560" cy="18141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40000"/>
              </a:lnSpc>
            </a:pPr>
            <a:r>
              <a:rPr lang="zh-CN" altLang="en-US" sz="4800" b="1">
                <a:solidFill>
                  <a:srgbClr val="FF0000"/>
                </a:solidFill>
              </a:rPr>
              <a:t>箴</a:t>
            </a:r>
            <a:r>
              <a:rPr lang="en-US" altLang="zh-CN" sz="4800" b="1">
                <a:solidFill>
                  <a:srgbClr val="FF0000"/>
                </a:solidFill>
              </a:rPr>
              <a:t>   </a:t>
            </a:r>
            <a:r>
              <a:rPr lang="zh-CN" altLang="en-US" sz="4800" b="1">
                <a:solidFill>
                  <a:srgbClr val="FF0000"/>
                </a:solidFill>
              </a:rPr>
              <a:t>言</a:t>
            </a:r>
            <a:endParaRPr lang="zh-CN" altLang="en-US" sz="4800" b="1">
              <a:solidFill>
                <a:srgbClr val="FF0000"/>
              </a:solidFill>
            </a:endParaRPr>
          </a:p>
          <a:p>
            <a:pPr algn="ctr">
              <a:lnSpc>
                <a:spcPct val="140000"/>
              </a:lnSpc>
            </a:pPr>
            <a:r>
              <a:rPr lang="en-US" altLang="zh-CN" sz="3200" b="1">
                <a:solidFill>
                  <a:srgbClr val="00B050"/>
                </a:solidFill>
              </a:rPr>
              <a:t>——</a:t>
            </a:r>
            <a:r>
              <a:rPr lang="zh-CN" altLang="en-US" sz="3200" b="1">
                <a:solidFill>
                  <a:srgbClr val="00B050"/>
                </a:solidFill>
              </a:rPr>
              <a:t>智慧颂（第</a:t>
            </a:r>
            <a:r>
              <a:rPr lang="en-US" altLang="zh-CN" sz="3200" b="1">
                <a:solidFill>
                  <a:srgbClr val="00B050"/>
                </a:solidFill>
              </a:rPr>
              <a:t>8</a:t>
            </a:r>
            <a:r>
              <a:rPr lang="zh-CN" altLang="en-US" sz="3200" b="1">
                <a:solidFill>
                  <a:srgbClr val="00B050"/>
                </a:solidFill>
              </a:rPr>
              <a:t>章）</a:t>
            </a:r>
            <a:endParaRPr lang="zh-CN" altLang="en-US" sz="3200" b="1">
              <a:solidFill>
                <a:srgbClr val="00B05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  <p:bldLst>
      <p:bldP spid="4" grpId="0"/>
      <p:bldP spid="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41655" y="279400"/>
            <a:ext cx="11299825" cy="52197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0070C0"/>
                </a:solidFill>
              </a:rPr>
              <a:t>现代科学的发展，是</a:t>
            </a:r>
            <a:r>
              <a:rPr lang="zh-CN" altLang="en-US" sz="2800" b="1">
                <a:solidFill>
                  <a:srgbClr val="0070C0"/>
                </a:solidFill>
                <a:sym typeface="+mn-ea"/>
              </a:rPr>
              <a:t>渐进发现神的创造</a:t>
            </a:r>
            <a:r>
              <a:rPr lang="zh-CN" altLang="en-US" sz="2800" b="1">
                <a:solidFill>
                  <a:srgbClr val="0070C0"/>
                </a:solidFill>
                <a:sym typeface="+mn-ea"/>
              </a:rPr>
              <a:t>之过程，</a:t>
            </a:r>
            <a:r>
              <a:rPr lang="zh-CN" altLang="en-US" sz="2800" b="1">
                <a:solidFill>
                  <a:srgbClr val="0070C0"/>
                </a:solidFill>
              </a:rPr>
              <a:t>帮助人更多认识神</a:t>
            </a:r>
            <a:r>
              <a:rPr lang="en-US" altLang="zh-CN" sz="2800" b="1">
                <a:solidFill>
                  <a:srgbClr val="0070C0"/>
                </a:solidFill>
              </a:rPr>
              <a:t> </a:t>
            </a:r>
            <a:r>
              <a:rPr lang="zh-CN" altLang="en-US" sz="2800" b="1">
                <a:solidFill>
                  <a:srgbClr val="0070C0"/>
                </a:solidFill>
              </a:rPr>
              <a:t>。</a:t>
            </a:r>
            <a:endParaRPr lang="zh-CN" altLang="en-US" sz="2800" b="1" spc="200">
              <a:solidFill>
                <a:srgbClr val="00B050"/>
              </a:solidFill>
              <a:uFillTx/>
              <a:latin typeface="Arial" panose="020B0604020202020204" pitchFamily="34" charset="0"/>
              <a:ea typeface="Microsoft YaHei" panose="020B050302020402020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72160" y="967105"/>
            <a:ext cx="10316845" cy="440944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21310" y="5610860"/>
            <a:ext cx="9702800" cy="9531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t">
            <a:spAutoFit/>
          </a:bodyPr>
          <a:p>
            <a:r>
              <a:rPr lang="zh-CN" sz="2800" b="1" spc="200">
                <a:solidFill>
                  <a:srgbClr val="00B050"/>
                </a:solidFill>
                <a:uFillTx/>
                <a:latin typeface="Arial" panose="020B0604020202020204" pitchFamily="34" charset="0"/>
                <a:ea typeface="Microsoft YaHei" panose="020B0503020204020204" charset="-122"/>
                <a:sym typeface="+mn-ea"/>
              </a:rPr>
              <a:t>视频：神为人所预备的</a:t>
            </a:r>
            <a:r>
              <a:rPr lang="zh-CN" altLang="en-US" sz="2800" b="1" spc="200">
                <a:solidFill>
                  <a:srgbClr val="00B050"/>
                </a:solidFill>
                <a:uFillTx/>
                <a:latin typeface="Arial" panose="020B0604020202020204" pitchFamily="34" charset="0"/>
                <a:ea typeface="Microsoft YaHei" panose="020B0503020204020204" charset="-122"/>
                <a:sym typeface="+mn-ea"/>
              </a:rPr>
              <a:t>美好程度，远远超出人的想象，</a:t>
            </a:r>
            <a:endParaRPr lang="zh-CN" altLang="en-US" sz="2800" b="1" spc="200">
              <a:solidFill>
                <a:srgbClr val="00B050"/>
              </a:solidFill>
              <a:uFillTx/>
              <a:latin typeface="Arial" panose="020B0604020202020204" pitchFamily="34" charset="0"/>
              <a:ea typeface="Microsoft YaHei" panose="020B0503020204020204" charset="-122"/>
              <a:sym typeface="+mn-ea"/>
            </a:endParaRPr>
          </a:p>
          <a:p>
            <a:r>
              <a:rPr lang="zh-CN" altLang="en-US" sz="2800" b="1" spc="200">
                <a:solidFill>
                  <a:srgbClr val="00B050"/>
                </a:solidFill>
                <a:uFillTx/>
                <a:latin typeface="Arial" panose="020B0604020202020204" pitchFamily="34" charset="0"/>
                <a:ea typeface="Microsoft YaHei" panose="020B0503020204020204" charset="-122"/>
                <a:sym typeface="+mn-ea"/>
              </a:rPr>
              <a:t> </a:t>
            </a:r>
            <a:r>
              <a:rPr lang="en-US" altLang="zh-CN" sz="2800" b="1" spc="200">
                <a:solidFill>
                  <a:srgbClr val="00B050"/>
                </a:solidFill>
                <a:uFillTx/>
                <a:latin typeface="Arial" panose="020B0604020202020204" pitchFamily="34" charset="0"/>
                <a:ea typeface="Microsoft YaHei" panose="020B0503020204020204" charset="-122"/>
                <a:sym typeface="+mn-ea"/>
              </a:rPr>
              <a:t>        </a:t>
            </a:r>
            <a:r>
              <a:rPr lang="zh-CN" altLang="en-US" sz="2800" b="1" spc="200">
                <a:solidFill>
                  <a:srgbClr val="00B050"/>
                </a:solidFill>
                <a:uFillTx/>
                <a:latin typeface="Arial" panose="020B0604020202020204" pitchFamily="34" charset="0"/>
                <a:ea typeface="Microsoft YaHei" panose="020B0503020204020204" charset="-122"/>
                <a:sym typeface="+mn-ea"/>
              </a:rPr>
              <a:t>人所认识到的，仅仅是沧海一栗，一孔之见而已。</a:t>
            </a:r>
            <a:endParaRPr lang="zh-CN" altLang="en-US" sz="2800" b="1" spc="200">
              <a:solidFill>
                <a:srgbClr val="00B050"/>
              </a:solidFill>
              <a:uFillTx/>
              <a:latin typeface="Arial" panose="020B0604020202020204" pitchFamily="34" charset="0"/>
              <a:ea typeface="Microsoft YaHei" panose="020B050302020402020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257790" y="5610860"/>
            <a:ext cx="1410335" cy="95313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800" b="1" spc="200">
                <a:solidFill>
                  <a:srgbClr val="FF0000"/>
                </a:solidFill>
                <a:uFillTx/>
                <a:latin typeface="Arial" panose="020B0604020202020204" pitchFamily="34" charset="0"/>
                <a:ea typeface="Microsoft YaHei" panose="020B0503020204020204" charset="-122"/>
                <a:sym typeface="+mn-ea"/>
              </a:rPr>
              <a:t>认真看都能懂</a:t>
            </a:r>
            <a:endParaRPr lang="zh-CN" altLang="en-US" sz="2800" b="1" spc="200">
              <a:solidFill>
                <a:srgbClr val="FF0000"/>
              </a:solidFill>
              <a:uFillTx/>
              <a:latin typeface="Arial" panose="020B0604020202020204" pitchFamily="34" charset="0"/>
              <a:ea typeface="Microsoft YaHei" panose="020B050302020402020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  <p:bldLst>
      <p:bldP spid="2" grpId="0" bldLvl="0" animBg="1"/>
      <p:bldP spid="2" grpId="1" animBg="1"/>
      <p:bldP spid="3" grpId="0" animBg="1"/>
      <p:bldP spid="3" grpId="1" animBg="1"/>
      <p:bldP spid="4" grpId="0" animBg="1"/>
      <p:bldP spid="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屏幕截图 2023-11-27 21503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93345" y="166370"/>
            <a:ext cx="12009755" cy="643318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屏幕截图 2023-11-27 215108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55880" y="143510"/>
            <a:ext cx="12057380" cy="63119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屏幕截图 2023-11-27 215315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82880" y="51435"/>
            <a:ext cx="11774170" cy="67570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屏幕截图 2023-11-27 21553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504190" y="1639570"/>
            <a:ext cx="10842625" cy="347853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屏幕截图 2023-11-27 215445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93980" y="105410"/>
            <a:ext cx="12009755" cy="663575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屏幕截图 2023-11-27 21573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09220" y="146685"/>
            <a:ext cx="12005945" cy="655066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屏幕截图 2023-11-27 21582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6835" y="81915"/>
            <a:ext cx="11993245" cy="667575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屏幕截图 2023-11-27 21584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20015" y="87630"/>
            <a:ext cx="11983720" cy="670941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屏幕截图 2023-11-27 220006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5720" y="1485900"/>
            <a:ext cx="12068810" cy="377444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45085" y="782955"/>
          <a:ext cx="12106275" cy="170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9125"/>
                <a:gridCol w="3456305"/>
                <a:gridCol w="5490845"/>
              </a:tblGrid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/>
                        <a:t>1~9</a:t>
                      </a:r>
                      <a:r>
                        <a:rPr lang="zh-CN" altLang="en-US" sz="2800"/>
                        <a:t>章</a:t>
                      </a:r>
                      <a:endParaRPr lang="zh-CN" altLang="en-US" sz="28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/>
                        <a:t>10~24</a:t>
                      </a:r>
                      <a:r>
                        <a:rPr lang="zh-CN" altLang="en-US" sz="2800"/>
                        <a:t>章</a:t>
                      </a:r>
                      <a:endParaRPr lang="zh-CN" altLang="en-US" sz="28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/>
                        <a:t>25~31</a:t>
                      </a:r>
                      <a:r>
                        <a:rPr lang="zh-CN" altLang="en-US" sz="2800"/>
                        <a:t>章</a:t>
                      </a:r>
                      <a:endParaRPr lang="zh-CN" altLang="en-US" sz="2800"/>
                    </a:p>
                  </a:txBody>
                  <a:tcPr/>
                </a:tc>
              </a:tr>
              <a:tr h="25463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/>
                        <a:t>智慧礼赞（所罗门）</a:t>
                      </a:r>
                      <a:endParaRPr lang="zh-CN" altLang="en-US" sz="2400"/>
                    </a:p>
                    <a:p>
                      <a:pPr algn="ctr">
                        <a:buNone/>
                      </a:pPr>
                      <a:r>
                        <a:rPr lang="zh-CN" altLang="en-US" sz="2400"/>
                        <a:t>智慧的重要</a:t>
                      </a:r>
                      <a:r>
                        <a:rPr lang="zh-CN" altLang="en-US" sz="2400"/>
                        <a:t>性和价值</a:t>
                      </a:r>
                      <a:endParaRPr lang="zh-CN" altLang="en-US" sz="2400"/>
                    </a:p>
                    <a:p>
                      <a:pPr algn="ctr">
                        <a:buNone/>
                      </a:pPr>
                      <a:r>
                        <a:rPr lang="en-US" altLang="zh-CN" sz="2400"/>
                        <a:t>15</a:t>
                      </a:r>
                      <a:r>
                        <a:rPr lang="zh-CN" altLang="en-US" sz="2400"/>
                        <a:t>首</a:t>
                      </a:r>
                      <a:r>
                        <a:rPr lang="en-US" altLang="zh-CN" sz="2400"/>
                        <a:t>14</a:t>
                      </a:r>
                      <a:r>
                        <a:rPr lang="zh-CN" altLang="en-US" sz="2400"/>
                        <a:t>行诗</a:t>
                      </a:r>
                      <a:r>
                        <a:rPr lang="en-US" altLang="zh-CN" sz="2400"/>
                        <a:t>&amp;2</a:t>
                      </a:r>
                      <a:r>
                        <a:rPr lang="zh-CN" altLang="en-US" sz="2400"/>
                        <a:t>篇独白</a:t>
                      </a: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/>
                        <a:t>智慧领悟（所罗门）</a:t>
                      </a:r>
                      <a:endParaRPr lang="zh-CN" altLang="en-US" sz="2400"/>
                    </a:p>
                    <a:p>
                      <a:pPr algn="ctr">
                        <a:buNone/>
                      </a:pPr>
                      <a:r>
                        <a:rPr lang="en-US" altLang="zh-CN" sz="2400"/>
                        <a:t>箴言</a:t>
                      </a:r>
                      <a:r>
                        <a:rPr lang="zh-CN" altLang="en-US" sz="2400"/>
                        <a:t>的</a:t>
                      </a:r>
                      <a:r>
                        <a:rPr lang="en-US" altLang="zh-CN" sz="2400"/>
                        <a:t>主体</a:t>
                      </a:r>
                      <a:r>
                        <a:rPr lang="zh-CN" altLang="en-US" sz="2400"/>
                        <a:t>部分</a:t>
                      </a:r>
                      <a:endParaRPr lang="en-US" altLang="zh-CN" sz="2400"/>
                    </a:p>
                    <a:p>
                      <a:pPr algn="ctr">
                        <a:buNone/>
                      </a:pPr>
                      <a:r>
                        <a:rPr lang="en-US" altLang="zh-CN" sz="2400"/>
                        <a:t>375</a:t>
                      </a:r>
                      <a:r>
                        <a:rPr lang="zh-CN" altLang="en-US" sz="2400"/>
                        <a:t>句格言</a:t>
                      </a:r>
                      <a:r>
                        <a:rPr lang="en-US" altLang="zh-CN" sz="2400"/>
                        <a:t>&amp;16</a:t>
                      </a:r>
                      <a:r>
                        <a:rPr lang="zh-CN" altLang="en-US" sz="2400"/>
                        <a:t>首讽谕诗</a:t>
                      </a: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/>
                        <a:t>其他箴言</a:t>
                      </a:r>
                      <a:endParaRPr lang="zh-CN" altLang="en-US" sz="2400"/>
                    </a:p>
                    <a:p>
                      <a:pPr algn="ctr">
                        <a:buNone/>
                      </a:pPr>
                      <a:r>
                        <a:rPr lang="zh-CN" altLang="en-US" sz="2300"/>
                        <a:t>所罗门的其他箴言(</a:t>
                      </a:r>
                      <a:r>
                        <a:rPr lang="en-US" altLang="zh-CN" sz="2300"/>
                        <a:t>25~29</a:t>
                      </a:r>
                      <a:r>
                        <a:rPr lang="zh-CN" altLang="en-US" sz="2300">
                          <a:sym typeface="+mn-ea"/>
                        </a:rPr>
                        <a:t>希西家编辑</a:t>
                      </a:r>
                      <a:r>
                        <a:rPr lang="zh-CN" altLang="en-US" sz="2300"/>
                        <a:t>)</a:t>
                      </a:r>
                      <a:endParaRPr lang="zh-CN" altLang="en-US" sz="2300"/>
                    </a:p>
                    <a:p>
                      <a:pPr algn="ctr">
                        <a:buNone/>
                      </a:pPr>
                      <a:r>
                        <a:rPr lang="zh-CN" altLang="en-US" sz="2300"/>
                        <a:t>亚古珥语录</a:t>
                      </a:r>
                      <a:r>
                        <a:rPr lang="en-US" altLang="zh-CN" sz="2300"/>
                        <a:t>30 &amp; </a:t>
                      </a:r>
                      <a:r>
                        <a:rPr lang="zh-CN" altLang="en-US" sz="2300"/>
                        <a:t>对利慕伊勒王的忠告</a:t>
                      </a:r>
                      <a:r>
                        <a:rPr lang="en-US" altLang="zh-CN" sz="2300"/>
                        <a:t>31</a:t>
                      </a:r>
                      <a:endParaRPr lang="en-US" altLang="zh-CN" sz="230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7482840" y="3100705"/>
            <a:ext cx="4225925" cy="19380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p>
            <a:r>
              <a:rPr lang="zh-CN" altLang="en-US" sz="2400"/>
              <a:t>【王上 4:29】 神赐给所罗门极大的智慧聪明和广大的心，如同海沙不可测量。</a:t>
            </a:r>
            <a:endParaRPr lang="zh-CN" altLang="en-US" sz="2400"/>
          </a:p>
          <a:p>
            <a:r>
              <a:rPr lang="zh-CN" altLang="en-US" sz="2400"/>
              <a:t>【王上 4:32】 他作箴言三千句，诗歌一千零五首。</a:t>
            </a:r>
            <a:endParaRPr lang="zh-CN" altLang="en-US" sz="2400"/>
          </a:p>
        </p:txBody>
      </p:sp>
      <p:sp>
        <p:nvSpPr>
          <p:cNvPr id="4" name="文本框 3"/>
          <p:cNvSpPr txBox="1"/>
          <p:nvPr/>
        </p:nvSpPr>
        <p:spPr>
          <a:xfrm>
            <a:off x="596900" y="3100705"/>
            <a:ext cx="6600825" cy="4603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400"/>
              <a:t>【箴 1:1】 以色列王大卫儿子</a:t>
            </a:r>
            <a:r>
              <a:rPr lang="zh-CN" altLang="en-US" sz="2400" b="1"/>
              <a:t>所罗门的</a:t>
            </a:r>
            <a:r>
              <a:rPr lang="zh-CN" altLang="en-US" sz="2400" b="1">
                <a:solidFill>
                  <a:srgbClr val="00B050"/>
                </a:solidFill>
              </a:rPr>
              <a:t>箴言</a:t>
            </a:r>
            <a:r>
              <a:rPr lang="zh-CN" altLang="en-US" sz="2400"/>
              <a:t>：</a:t>
            </a:r>
            <a:endParaRPr lang="zh-CN" altLang="en-US" sz="2400"/>
          </a:p>
        </p:txBody>
      </p:sp>
      <p:sp>
        <p:nvSpPr>
          <p:cNvPr id="5" name="文本框 4"/>
          <p:cNvSpPr txBox="1"/>
          <p:nvPr/>
        </p:nvSpPr>
        <p:spPr>
          <a:xfrm>
            <a:off x="596900" y="3922395"/>
            <a:ext cx="6667500" cy="82994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书名：</a:t>
            </a:r>
            <a:r>
              <a:rPr lang="zh-CN" altLang="en-US" sz="2400"/>
              <a:t>《箴言》的希伯来名称为</a:t>
            </a:r>
            <a:r>
              <a:rPr lang="zh-CN" altLang="en-US" sz="2400" b="1">
                <a:solidFill>
                  <a:srgbClr val="FF0000"/>
                </a:solidFill>
              </a:rPr>
              <a:t>所罗门的箴言</a:t>
            </a:r>
            <a:endParaRPr lang="zh-CN" altLang="en-US" sz="2400"/>
          </a:p>
          <a:p>
            <a:r>
              <a:rPr lang="zh-CN" altLang="en-US" sz="2400" b="1">
                <a:solidFill>
                  <a:srgbClr val="00B050"/>
                </a:solidFill>
              </a:rPr>
              <a:t>箴言：</a:t>
            </a:r>
            <a:r>
              <a:rPr lang="zh-CN" altLang="en-US" sz="2400"/>
              <a:t>格言、谚语、俗语。</a:t>
            </a:r>
            <a:endParaRPr lang="zh-CN" altLang="en-US" sz="2400"/>
          </a:p>
        </p:txBody>
      </p:sp>
      <p:sp>
        <p:nvSpPr>
          <p:cNvPr id="6" name="文本框 5"/>
          <p:cNvSpPr txBox="1"/>
          <p:nvPr/>
        </p:nvSpPr>
        <p:spPr>
          <a:xfrm>
            <a:off x="596900" y="5113655"/>
            <a:ext cx="6600825" cy="119888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rgbClr val="00B050"/>
                </a:solidFill>
              </a:rPr>
              <a:t>主</a:t>
            </a:r>
            <a:r>
              <a:rPr lang="en-US" altLang="zh-CN" sz="2400" b="1">
                <a:solidFill>
                  <a:srgbClr val="00B050"/>
                </a:solidFill>
              </a:rPr>
              <a:t>    </a:t>
            </a:r>
            <a:r>
              <a:rPr lang="zh-CN" altLang="en-US" sz="2400" b="1">
                <a:solidFill>
                  <a:srgbClr val="00B050"/>
                </a:solidFill>
              </a:rPr>
              <a:t>题：</a:t>
            </a:r>
            <a:r>
              <a:rPr lang="zh-CN" altLang="en-US" sz="2400"/>
              <a:t>《箴言》的主题是</a:t>
            </a:r>
            <a:r>
              <a:rPr lang="zh-CN" altLang="en-US" sz="2400" b="1">
                <a:solidFill>
                  <a:srgbClr val="00B050"/>
                </a:solidFill>
              </a:rPr>
              <a:t>智慧</a:t>
            </a:r>
            <a:r>
              <a:rPr lang="zh-CN" altLang="en-US" sz="2400"/>
              <a:t>。</a:t>
            </a:r>
            <a:endParaRPr lang="zh-CN" altLang="en-US" sz="2400"/>
          </a:p>
          <a:p>
            <a:r>
              <a:rPr lang="zh-CN" altLang="en-US" sz="2400" b="1">
                <a:solidFill>
                  <a:srgbClr val="0070C0"/>
                </a:solidFill>
                <a:sym typeface="+mn-ea"/>
              </a:rPr>
              <a:t>主题句：</a:t>
            </a:r>
            <a:r>
              <a:rPr lang="en-US" altLang="zh-CN" sz="2400">
                <a:sym typeface="+mn-ea"/>
              </a:rPr>
              <a:t>“</a:t>
            </a:r>
            <a:r>
              <a:rPr lang="zh-CN" altLang="en-US" sz="2400"/>
              <a:t>得智慧、得聪明的，这人便为有福。</a:t>
            </a:r>
            <a:r>
              <a:rPr lang="en-US" altLang="zh-CN" sz="2400"/>
              <a:t>”</a:t>
            </a:r>
            <a:endParaRPr lang="en-US" altLang="zh-CN" sz="2400"/>
          </a:p>
          <a:p>
            <a:r>
              <a:rPr lang="en-US" altLang="zh-CN" sz="2400"/>
              <a:t>            </a:t>
            </a:r>
            <a:r>
              <a:rPr lang="zh-CN" altLang="en-US" sz="2400"/>
              <a:t>（箴 3:13）</a:t>
            </a:r>
            <a:endParaRPr lang="zh-CN" altLang="en-US" sz="2400"/>
          </a:p>
        </p:txBody>
      </p:sp>
      <p:sp>
        <p:nvSpPr>
          <p:cNvPr id="7" name="文本框 6"/>
          <p:cNvSpPr txBox="1"/>
          <p:nvPr/>
        </p:nvSpPr>
        <p:spPr>
          <a:xfrm>
            <a:off x="4559935" y="145415"/>
            <a:ext cx="29229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FF0000"/>
                </a:solidFill>
                <a:sym typeface="+mn-ea"/>
              </a:rPr>
              <a:t>《箴言》简介</a:t>
            </a:r>
            <a:endParaRPr lang="zh-CN" altLang="en-US" sz="32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401560" y="5407660"/>
            <a:ext cx="4404995" cy="82994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400">
                <a:sym typeface="+mn-ea"/>
              </a:rPr>
              <a:t>《箴言》引导读者寻求智慧：</a:t>
            </a:r>
            <a:endParaRPr lang="zh-CN" altLang="en-US" sz="2400">
              <a:sym typeface="+mn-ea"/>
            </a:endParaRPr>
          </a:p>
          <a:p>
            <a:r>
              <a:rPr lang="en-US" altLang="zh-CN" sz="2400">
                <a:sym typeface="+mn-ea"/>
              </a:rPr>
              <a:t>      </a:t>
            </a:r>
            <a:r>
              <a:rPr lang="zh-CN" altLang="en-US" sz="2400">
                <a:sym typeface="+mn-ea"/>
              </a:rPr>
              <a:t>信仰的原则</a:t>
            </a:r>
            <a:r>
              <a:rPr lang="en-US" altLang="zh-CN" sz="2400">
                <a:sym typeface="+mn-ea"/>
              </a:rPr>
              <a:t> </a:t>
            </a:r>
            <a:r>
              <a:rPr lang="en-US" sz="2400"/>
              <a:t>&amp;</a:t>
            </a:r>
            <a:r>
              <a:rPr lang="en-US" altLang="zh-CN" sz="2400">
                <a:sym typeface="+mn-ea"/>
              </a:rPr>
              <a:t> </a:t>
            </a:r>
            <a:r>
              <a:rPr lang="zh-CN" altLang="en-US" sz="2400">
                <a:sym typeface="+mn-ea"/>
              </a:rPr>
              <a:t>生活的态度</a:t>
            </a:r>
            <a:endParaRPr lang="zh-CN" altLang="en-US" sz="2400"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  <p:bldLst>
      <p:bldP spid="7" grpId="0"/>
      <p:bldP spid="7" grpId="1"/>
      <p:bldP spid="4" grpId="0" bldLvl="0" animBg="1"/>
      <p:bldP spid="4" grpId="1" animBg="1"/>
      <p:bldP spid="5" grpId="0" bldLvl="0" animBg="1"/>
      <p:bldP spid="5" grpId="1" animBg="1"/>
      <p:bldP spid="6" grpId="0" bldLvl="0" animBg="1"/>
      <p:bldP spid="6" grpId="1" animBg="1"/>
      <p:bldP spid="3" grpId="0" bldLvl="0" animBg="1"/>
      <p:bldP spid="3" grpId="1" animBg="1"/>
      <p:bldP spid="8" grpId="0" bldLvl="0" animBg="1"/>
      <p:bldP spid="8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20370" y="2576195"/>
            <a:ext cx="5748020" cy="156845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rgbClr val="0070C0"/>
                </a:solidFill>
              </a:rPr>
              <a:t>认识神的创造是最大的智慧：</a:t>
            </a:r>
            <a:endParaRPr lang="zh-CN" altLang="en-US" sz="2400" b="1">
              <a:solidFill>
                <a:srgbClr val="0070C0"/>
              </a:solidFill>
            </a:endParaRPr>
          </a:p>
          <a:p>
            <a:r>
              <a:rPr lang="zh-CN" altLang="en-US" sz="2400"/>
              <a:t>【罗 1:20】 自从造天地以来，神的永能和神性是明明可知的，虽是眼不能见，但藉着</a:t>
            </a:r>
            <a:r>
              <a:rPr lang="zh-CN" altLang="en-US" sz="2400" b="1">
                <a:solidFill>
                  <a:srgbClr val="00B050"/>
                </a:solidFill>
              </a:rPr>
              <a:t>所造之物</a:t>
            </a:r>
            <a:r>
              <a:rPr lang="zh-CN" altLang="en-US" sz="2400"/>
              <a:t>就可以晓得，叫人</a:t>
            </a:r>
            <a:r>
              <a:rPr lang="zh-CN" altLang="en-US" sz="2400" b="1">
                <a:solidFill>
                  <a:srgbClr val="FF0000"/>
                </a:solidFill>
              </a:rPr>
              <a:t>无可推诿</a:t>
            </a:r>
            <a:r>
              <a:rPr lang="zh-CN" altLang="en-US" sz="2400"/>
              <a:t>。</a:t>
            </a:r>
            <a:endParaRPr lang="zh-CN" altLang="en-US" sz="2400"/>
          </a:p>
        </p:txBody>
      </p:sp>
      <p:sp>
        <p:nvSpPr>
          <p:cNvPr id="4" name="文本框 3"/>
          <p:cNvSpPr txBox="1"/>
          <p:nvPr/>
        </p:nvSpPr>
        <p:spPr>
          <a:xfrm>
            <a:off x="419735" y="136525"/>
            <a:ext cx="6520815" cy="23069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rgbClr val="00B050"/>
                </a:solidFill>
                <a:sym typeface="+mn-ea"/>
              </a:rPr>
              <a:t>神为人所预备的居所是何等的美好</a:t>
            </a:r>
            <a:r>
              <a:rPr lang="zh-CN" altLang="en-US" sz="2400" b="1">
                <a:sym typeface="+mn-ea"/>
              </a:rPr>
              <a:t>：</a:t>
            </a:r>
            <a:endParaRPr lang="zh-CN" altLang="en-US" sz="2400">
              <a:sym typeface="+mn-ea"/>
            </a:endParaRPr>
          </a:p>
          <a:p>
            <a:r>
              <a:rPr lang="zh-CN" altLang="en-US" sz="2400">
                <a:sym typeface="+mn-ea"/>
              </a:rPr>
              <a:t>【太 6:29】 然而我告诉你们：就是所罗门极荣华的时候，他所穿戴的还</a:t>
            </a:r>
            <a:r>
              <a:rPr lang="zh-CN" altLang="en-US" sz="2400" b="1">
                <a:solidFill>
                  <a:srgbClr val="FF0000"/>
                </a:solidFill>
                <a:sym typeface="+mn-ea"/>
              </a:rPr>
              <a:t>不如这花一朵</a:t>
            </a:r>
            <a:r>
              <a:rPr lang="zh-CN" altLang="en-US" sz="2400">
                <a:sym typeface="+mn-ea"/>
              </a:rPr>
              <a:t>呢！</a:t>
            </a:r>
            <a:endParaRPr lang="zh-CN" altLang="en-US" sz="2400">
              <a:sym typeface="+mn-ea"/>
            </a:endParaRPr>
          </a:p>
          <a:p>
            <a:r>
              <a:rPr lang="zh-CN" altLang="en-US" sz="2400">
                <a:sym typeface="+mn-ea"/>
              </a:rPr>
              <a:t>【太 6:30】 你们这小信的人哪！野地里的草今天还在，明天就丢在炉里， 神还给它这样的妆饰，</a:t>
            </a:r>
            <a:r>
              <a:rPr lang="zh-CN" altLang="en-US" sz="2400" b="1">
                <a:solidFill>
                  <a:srgbClr val="FF0000"/>
                </a:solidFill>
                <a:sym typeface="+mn-ea"/>
              </a:rPr>
              <a:t>何况你们呢</a:t>
            </a:r>
            <a:r>
              <a:rPr lang="zh-CN" altLang="en-US" sz="2400">
                <a:sym typeface="+mn-ea"/>
              </a:rPr>
              <a:t>！</a:t>
            </a:r>
            <a:endParaRPr lang="zh-CN" altLang="en-US" sz="2400"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02615" y="6043295"/>
            <a:ext cx="62998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00B050"/>
                </a:solidFill>
              </a:rPr>
              <a:t>结论：</a:t>
            </a:r>
            <a:r>
              <a:rPr lang="zh-CN" altLang="en-US" sz="3200" b="1">
                <a:solidFill>
                  <a:srgbClr val="FF0000"/>
                </a:solidFill>
              </a:rPr>
              <a:t>智慧人生</a:t>
            </a:r>
            <a:r>
              <a:rPr lang="en-US" altLang="zh-CN" sz="3200" b="1">
                <a:solidFill>
                  <a:srgbClr val="FF0000"/>
                </a:solidFill>
              </a:rPr>
              <a:t> = </a:t>
            </a:r>
            <a:r>
              <a:rPr lang="zh-CN" altLang="en-US" sz="3200" b="1">
                <a:solidFill>
                  <a:srgbClr val="FF0000"/>
                </a:solidFill>
              </a:rPr>
              <a:t>爱主，敬畏神！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411595" y="2737485"/>
            <a:ext cx="643890" cy="119888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rgbClr val="FF0000"/>
                </a:solidFill>
                <a:sym typeface="+mn-ea"/>
              </a:rPr>
              <a:t>甚好</a:t>
            </a:r>
            <a:endParaRPr lang="en-US" altLang="zh-CN" sz="36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233920" y="60960"/>
            <a:ext cx="4811395" cy="673925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400"/>
              <a:t>【创 1:10】神称旱地为地，称水的聚处为海。</a:t>
            </a:r>
            <a:r>
              <a:rPr lang="zh-CN" altLang="en-US" sz="2400" b="1">
                <a:solidFill>
                  <a:srgbClr val="FF0000"/>
                </a:solidFill>
              </a:rPr>
              <a:t>神看着是好的</a:t>
            </a:r>
            <a:r>
              <a:rPr lang="zh-CN" altLang="en-US" sz="2400"/>
              <a:t>。</a:t>
            </a:r>
            <a:endParaRPr lang="zh-CN" altLang="en-US" sz="2400"/>
          </a:p>
          <a:p>
            <a:r>
              <a:rPr lang="zh-CN" altLang="en-US" sz="2400"/>
              <a:t>【创 1:12】于是地发生了青草和结种子的菜蔬，各从其类；并结果子的树木，各从其类，果子都包着核。</a:t>
            </a:r>
            <a:r>
              <a:rPr lang="zh-CN" altLang="en-US" sz="2400" b="1">
                <a:solidFill>
                  <a:srgbClr val="FF0000"/>
                </a:solidFill>
              </a:rPr>
              <a:t>神看着是好的</a:t>
            </a:r>
            <a:r>
              <a:rPr lang="zh-CN" altLang="en-US" sz="2400"/>
              <a:t>。</a:t>
            </a:r>
            <a:endParaRPr lang="zh-CN" altLang="en-US" sz="2400"/>
          </a:p>
          <a:p>
            <a:r>
              <a:rPr lang="zh-CN" altLang="en-US" sz="2400"/>
              <a:t>【创 1:18】管理昼夜，分别明暗。</a:t>
            </a:r>
            <a:r>
              <a:rPr lang="zh-CN" altLang="en-US" sz="2400" b="1">
                <a:solidFill>
                  <a:srgbClr val="FF0000"/>
                </a:solidFill>
              </a:rPr>
              <a:t>神看着是好的</a:t>
            </a:r>
            <a:r>
              <a:rPr lang="zh-CN" altLang="en-US" sz="2400"/>
              <a:t>。</a:t>
            </a:r>
            <a:endParaRPr lang="zh-CN" altLang="en-US" sz="2400"/>
          </a:p>
          <a:p>
            <a:r>
              <a:rPr lang="zh-CN" altLang="en-US" sz="2400"/>
              <a:t>【创 1:21】神就造出大鱼和水中所滋生各样有生命的动物，各从其类；又造出各样飞鸟，各从其类。</a:t>
            </a:r>
            <a:r>
              <a:rPr lang="zh-CN" altLang="en-US" sz="2400" b="1">
                <a:solidFill>
                  <a:srgbClr val="FF0000"/>
                </a:solidFill>
              </a:rPr>
              <a:t>神看着是好的</a:t>
            </a:r>
            <a:r>
              <a:rPr lang="zh-CN" altLang="en-US" sz="2400"/>
              <a:t>。</a:t>
            </a:r>
            <a:endParaRPr lang="zh-CN" altLang="en-US" sz="2400"/>
          </a:p>
          <a:p>
            <a:r>
              <a:rPr lang="zh-CN" altLang="en-US" sz="2400"/>
              <a:t>【创 1:25】于是神造出野兽，各从其类；牲畜，各从其类；地上一切昆虫，各从其类。  </a:t>
            </a:r>
            <a:r>
              <a:rPr lang="zh-CN" altLang="en-US" sz="2400" b="1">
                <a:solidFill>
                  <a:srgbClr val="FF0000"/>
                </a:solidFill>
              </a:rPr>
              <a:t>神看着是好的</a:t>
            </a:r>
            <a:r>
              <a:rPr lang="zh-CN" altLang="en-US" sz="2400"/>
              <a:t>。</a:t>
            </a:r>
            <a:endParaRPr lang="zh-CN" altLang="en-US" sz="2400"/>
          </a:p>
          <a:p>
            <a:r>
              <a:rPr lang="zh-CN" altLang="en-US" sz="2400"/>
              <a:t>【创 1:31】</a:t>
            </a:r>
            <a:r>
              <a:rPr lang="zh-CN" altLang="en-US" sz="2400" b="1">
                <a:solidFill>
                  <a:srgbClr val="C00000"/>
                </a:solidFill>
              </a:rPr>
              <a:t>神看着一切所造的都甚好</a:t>
            </a:r>
            <a:r>
              <a:rPr lang="zh-CN" altLang="en-US" sz="2400"/>
              <a:t>。有晚上</a:t>
            </a:r>
            <a:r>
              <a:rPr lang="en-US" altLang="zh-CN" sz="2400"/>
              <a:t>, </a:t>
            </a:r>
            <a:r>
              <a:rPr lang="zh-CN" altLang="en-US" sz="2400"/>
              <a:t>有早晨</a:t>
            </a:r>
            <a:r>
              <a:rPr lang="en-US" altLang="zh-CN" sz="2400"/>
              <a:t>, </a:t>
            </a:r>
            <a:r>
              <a:rPr lang="zh-CN" altLang="en-US" sz="2400"/>
              <a:t>是第六日。</a:t>
            </a:r>
            <a:endParaRPr lang="zh-CN" altLang="en-US" sz="2400"/>
          </a:p>
        </p:txBody>
      </p:sp>
      <p:sp>
        <p:nvSpPr>
          <p:cNvPr id="9" name="文本框 8"/>
          <p:cNvSpPr txBox="1"/>
          <p:nvPr/>
        </p:nvSpPr>
        <p:spPr>
          <a:xfrm>
            <a:off x="381635" y="4309745"/>
            <a:ext cx="6673850" cy="156845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 anchor="t">
            <a:spAutoFit/>
          </a:bodyPr>
          <a:p>
            <a:r>
              <a:rPr sz="2400"/>
              <a:t>【约一 5:20】 我们也知道神的儿子已经来到，且</a:t>
            </a:r>
            <a:r>
              <a:rPr sz="2400" b="1">
                <a:solidFill>
                  <a:srgbClr val="00B050"/>
                </a:solidFill>
              </a:rPr>
              <a:t>将智慧赐给我们</a:t>
            </a:r>
            <a:r>
              <a:rPr sz="2400"/>
              <a:t>，使我们</a:t>
            </a:r>
            <a:r>
              <a:rPr sz="2400" b="1">
                <a:solidFill>
                  <a:srgbClr val="0070C0"/>
                </a:solidFill>
              </a:rPr>
              <a:t>认识那位真实的</a:t>
            </a:r>
            <a:r>
              <a:rPr sz="2400"/>
              <a:t>，我们也</a:t>
            </a:r>
            <a:r>
              <a:rPr sz="2400" b="1">
                <a:solidFill>
                  <a:srgbClr val="7030A0"/>
                </a:solidFill>
              </a:rPr>
              <a:t>在那位真实的里面</a:t>
            </a:r>
            <a:r>
              <a:rPr sz="2400"/>
              <a:t>，就是</a:t>
            </a:r>
            <a:r>
              <a:rPr sz="2400" b="1">
                <a:solidFill>
                  <a:srgbClr val="7030A0"/>
                </a:solidFill>
              </a:rPr>
              <a:t>在他儿子耶稣基督里面</a:t>
            </a:r>
            <a:r>
              <a:rPr sz="2400"/>
              <a:t>。这是</a:t>
            </a:r>
            <a:r>
              <a:rPr sz="2400" b="1">
                <a:solidFill>
                  <a:srgbClr val="FF0000"/>
                </a:solidFill>
              </a:rPr>
              <a:t>真神</a:t>
            </a:r>
            <a:r>
              <a:rPr sz="2400"/>
              <a:t>，也是</a:t>
            </a:r>
            <a:r>
              <a:rPr sz="2400" b="1">
                <a:solidFill>
                  <a:srgbClr val="FF0000"/>
                </a:solidFill>
              </a:rPr>
              <a:t>永生</a:t>
            </a:r>
            <a:r>
              <a:rPr sz="2400"/>
              <a:t>。</a:t>
            </a:r>
            <a:endParaRPr sz="240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  <p:bldLst>
      <p:bldP spid="4" grpId="0" bldLvl="0" animBg="1"/>
      <p:bldP spid="4" grpId="1" animBg="1"/>
      <p:bldP spid="7" grpId="0" bldLvl="0" animBg="1"/>
      <p:bldP spid="7" grpId="1" animBg="1"/>
      <p:bldP spid="6" grpId="0" bldLvl="0" animBg="1"/>
      <p:bldP spid="6" grpId="1" animBg="1"/>
      <p:bldP spid="3" grpId="0" bldLvl="0" animBg="1"/>
      <p:bldP spid="3" grpId="1" animBg="1"/>
      <p:bldP spid="9" grpId="0" bldLvl="0" animBg="1"/>
      <p:bldP spid="9" grpId="1" animBg="1"/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26390" y="971550"/>
            <a:ext cx="814832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/>
              <a:t>【箴 1:1】 以色列王大卫儿子所罗门的箴言：</a:t>
            </a:r>
            <a:endParaRPr lang="zh-CN" altLang="en-US" sz="2400"/>
          </a:p>
          <a:p>
            <a:r>
              <a:rPr lang="zh-CN" altLang="en-US" sz="2400"/>
              <a:t>【箴 1:2】 要使人晓得</a:t>
            </a:r>
            <a:r>
              <a:rPr lang="zh-CN" altLang="en-US" sz="2400" b="1">
                <a:solidFill>
                  <a:srgbClr val="FF0000"/>
                </a:solidFill>
              </a:rPr>
              <a:t>智慧</a:t>
            </a:r>
            <a:r>
              <a:rPr lang="zh-CN" altLang="en-US" sz="2400"/>
              <a:t>和</a:t>
            </a:r>
            <a:r>
              <a:rPr lang="zh-CN" altLang="en-US" sz="2400" b="1">
                <a:solidFill>
                  <a:srgbClr val="0070C0"/>
                </a:solidFill>
              </a:rPr>
              <a:t>训诲</a:t>
            </a:r>
            <a:r>
              <a:rPr lang="zh-CN" altLang="en-US" sz="2400"/>
              <a:t>，分辨</a:t>
            </a:r>
            <a:r>
              <a:rPr lang="zh-CN" altLang="en-US" sz="2400" b="1">
                <a:solidFill>
                  <a:srgbClr val="00B050"/>
                </a:solidFill>
              </a:rPr>
              <a:t>通达的言语</a:t>
            </a:r>
            <a:r>
              <a:rPr lang="zh-CN" altLang="en-US" sz="2400"/>
              <a:t>，</a:t>
            </a:r>
            <a:endParaRPr lang="zh-CN" altLang="en-US" sz="2400"/>
          </a:p>
          <a:p>
            <a:r>
              <a:rPr lang="zh-CN" altLang="en-US" sz="2400"/>
              <a:t>【箴 1:3】 使人处事领受智慧、仁义、公平、正直的训诲，</a:t>
            </a:r>
            <a:endParaRPr lang="zh-CN" altLang="en-US" sz="2400"/>
          </a:p>
          <a:p>
            <a:r>
              <a:rPr lang="zh-CN" altLang="en-US" sz="2400"/>
              <a:t>【箴 1:4】</a:t>
            </a:r>
            <a:r>
              <a:rPr lang="zh-CN" altLang="en-US" sz="2400">
                <a:solidFill>
                  <a:srgbClr val="7030A0"/>
                </a:solidFill>
              </a:rPr>
              <a:t> </a:t>
            </a:r>
            <a:r>
              <a:rPr lang="zh-CN" altLang="en-US" sz="2400" b="1">
                <a:solidFill>
                  <a:srgbClr val="7030A0"/>
                </a:solidFill>
              </a:rPr>
              <a:t>使愚人灵明</a:t>
            </a:r>
            <a:r>
              <a:rPr lang="zh-CN" altLang="en-US" sz="2400"/>
              <a:t>，使少年人有知识和谋略，</a:t>
            </a:r>
            <a:endParaRPr lang="zh-CN" altLang="en-US" sz="2400"/>
          </a:p>
          <a:p>
            <a:r>
              <a:rPr lang="zh-CN" altLang="en-US" sz="2400"/>
              <a:t>【箴 1:5】 使智慧人听见，增长学问，使聪明人得着智谋，</a:t>
            </a:r>
            <a:endParaRPr lang="zh-CN" altLang="en-US" sz="2400"/>
          </a:p>
          <a:p>
            <a:r>
              <a:rPr lang="zh-CN" altLang="en-US" sz="2400"/>
              <a:t>【箴 1:6】 使人明白箴言和譬喻，懂得智慧人的言词和</a:t>
            </a:r>
            <a:r>
              <a:rPr lang="zh-CN" altLang="en-US" sz="2400" b="1">
                <a:solidFill>
                  <a:srgbClr val="FFC000"/>
                </a:solidFill>
              </a:rPr>
              <a:t>谜语</a:t>
            </a:r>
            <a:r>
              <a:rPr lang="zh-CN" altLang="en-US" sz="2400"/>
              <a:t>。</a:t>
            </a:r>
            <a:endParaRPr lang="zh-CN" altLang="en-US" sz="2400"/>
          </a:p>
        </p:txBody>
      </p:sp>
      <p:sp>
        <p:nvSpPr>
          <p:cNvPr id="3" name="文本框 2"/>
          <p:cNvSpPr txBox="1"/>
          <p:nvPr/>
        </p:nvSpPr>
        <p:spPr>
          <a:xfrm>
            <a:off x="482600" y="3523615"/>
            <a:ext cx="10780395" cy="11988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智慧：</a:t>
            </a:r>
            <a:r>
              <a:rPr lang="zh-CN" altLang="en-US" sz="2400"/>
              <a:t>技巧、精明、睿智。神的百姓待人处事、在地如在天的技能。</a:t>
            </a:r>
            <a:endParaRPr lang="zh-CN" altLang="en-US" sz="2400"/>
          </a:p>
          <a:p>
            <a:r>
              <a:rPr lang="zh-CN" altLang="en-US" sz="2400" b="1">
                <a:solidFill>
                  <a:srgbClr val="FF0000"/>
                </a:solidFill>
              </a:rPr>
              <a:t>智慧：</a:t>
            </a:r>
            <a:r>
              <a:rPr lang="zh-CN" altLang="en-US" sz="2400"/>
              <a:t>并非人的圆滑、世故和小聪明，而是神的仁义、公平、正直。</a:t>
            </a:r>
            <a:endParaRPr lang="zh-CN" altLang="en-US" sz="2400"/>
          </a:p>
          <a:p>
            <a:r>
              <a:rPr lang="zh-CN" altLang="en-US" sz="2400" b="1">
                <a:solidFill>
                  <a:srgbClr val="FF0000"/>
                </a:solidFill>
                <a:sym typeface="+mn-ea"/>
              </a:rPr>
              <a:t>智慧：</a:t>
            </a:r>
            <a:r>
              <a:rPr lang="zh-CN" altLang="en-US" sz="2400">
                <a:sym typeface="+mn-ea"/>
              </a:rPr>
              <a:t>并非知识渊博、学贯古今，而是在有限之中仍能作出明智选择的能力。</a:t>
            </a:r>
            <a:endParaRPr lang="zh-CN" altLang="en-US" sz="2400"/>
          </a:p>
        </p:txBody>
      </p:sp>
      <p:sp>
        <p:nvSpPr>
          <p:cNvPr id="4" name="文本框 3"/>
          <p:cNvSpPr txBox="1"/>
          <p:nvPr/>
        </p:nvSpPr>
        <p:spPr>
          <a:xfrm>
            <a:off x="482600" y="4967605"/>
            <a:ext cx="8167370" cy="4603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rgbClr val="0070C0"/>
                </a:solidFill>
              </a:rPr>
              <a:t>训诲：</a:t>
            </a:r>
            <a:r>
              <a:rPr lang="zh-CN" altLang="en-US" sz="2400"/>
              <a:t>管教、责备、教训、惩治，有纪律的训练和指示。</a:t>
            </a:r>
            <a:endParaRPr lang="zh-CN" altLang="en-US" sz="2400"/>
          </a:p>
        </p:txBody>
      </p:sp>
      <p:sp>
        <p:nvSpPr>
          <p:cNvPr id="5" name="文本框 4"/>
          <p:cNvSpPr txBox="1"/>
          <p:nvPr/>
        </p:nvSpPr>
        <p:spPr>
          <a:xfrm>
            <a:off x="8890635" y="971550"/>
            <a:ext cx="2508250" cy="46037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400">
                <a:solidFill>
                  <a:srgbClr val="00B050"/>
                </a:solidFill>
                <a:sym typeface="+mn-ea"/>
              </a:rPr>
              <a:t>有洞察力的言语</a:t>
            </a:r>
            <a:endParaRPr lang="zh-CN" altLang="en-US" sz="2400">
              <a:solidFill>
                <a:srgbClr val="00B050"/>
              </a:solidFill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890635" y="1743075"/>
            <a:ext cx="2580640" cy="82994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400">
                <a:solidFill>
                  <a:srgbClr val="7030A0"/>
                </a:solidFill>
                <a:sym typeface="+mn-ea"/>
              </a:rPr>
              <a:t>使人头脑开窍</a:t>
            </a:r>
            <a:endParaRPr lang="zh-CN" altLang="en-US" sz="2400">
              <a:solidFill>
                <a:srgbClr val="7030A0"/>
              </a:solidFill>
              <a:sym typeface="+mn-ea"/>
            </a:endParaRPr>
          </a:p>
          <a:p>
            <a:r>
              <a:rPr lang="zh-CN" altLang="en-US" sz="2400">
                <a:solidFill>
                  <a:srgbClr val="7030A0"/>
                </a:solidFill>
                <a:sym typeface="+mn-ea"/>
              </a:rPr>
              <a:t>使简单的人机灵</a:t>
            </a:r>
            <a:endParaRPr lang="zh-CN" altLang="en-US" sz="2400">
              <a:solidFill>
                <a:srgbClr val="7030A0"/>
              </a:solidFill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82600" y="5673090"/>
            <a:ext cx="10911840" cy="82994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rgbClr val="7030A0"/>
                </a:solidFill>
              </a:rPr>
              <a:t>愚人、愚蒙人、愚昧人</a:t>
            </a:r>
            <a:r>
              <a:rPr lang="zh-CN" altLang="en-US" sz="2400"/>
              <a:t>：原文是单纯、天真，意思是头脑简单、容易被骗的人。</a:t>
            </a:r>
            <a:endParaRPr lang="zh-CN" altLang="en-US" sz="2400"/>
          </a:p>
          <a:p>
            <a:r>
              <a:rPr lang="zh-CN" altLang="en-US" sz="2400" b="1"/>
              <a:t>愚妄人、愚顽人</a:t>
            </a:r>
            <a:r>
              <a:rPr lang="zh-CN" altLang="en-US" sz="2400"/>
              <a:t>：原文是愚蠢、傻瓜，意思是骄傲固执、自作聪明的人。</a:t>
            </a:r>
            <a:endParaRPr lang="zh-CN" altLang="en-US" sz="2400"/>
          </a:p>
        </p:txBody>
      </p:sp>
      <p:sp>
        <p:nvSpPr>
          <p:cNvPr id="11" name="文本框 10"/>
          <p:cNvSpPr txBox="1"/>
          <p:nvPr/>
        </p:nvSpPr>
        <p:spPr>
          <a:xfrm>
            <a:off x="8916670" y="2765425"/>
            <a:ext cx="1838960" cy="46037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rgbClr val="FFC000"/>
                </a:solidFill>
                <a:sym typeface="+mn-ea"/>
              </a:rPr>
              <a:t>寓言、比喻</a:t>
            </a:r>
            <a:endParaRPr lang="zh-CN" altLang="en-US" sz="2400" b="1">
              <a:solidFill>
                <a:srgbClr val="FFC000"/>
              </a:solidFill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512060" y="266065"/>
            <a:ext cx="40151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</a:rPr>
              <a:t>箴言的序（</a:t>
            </a:r>
            <a:r>
              <a:rPr lang="en-US" altLang="zh-CN" sz="2800" b="1">
                <a:solidFill>
                  <a:srgbClr val="FF0000"/>
                </a:solidFill>
              </a:rPr>
              <a:t> 1</a:t>
            </a:r>
            <a:r>
              <a:rPr lang="zh-CN" altLang="en-US" sz="2800" b="1">
                <a:solidFill>
                  <a:srgbClr val="FF0000"/>
                </a:solidFill>
              </a:rPr>
              <a:t>：</a:t>
            </a:r>
            <a:r>
              <a:rPr lang="en-US" altLang="zh-CN" sz="2800" b="1">
                <a:solidFill>
                  <a:srgbClr val="FF0000"/>
                </a:solidFill>
              </a:rPr>
              <a:t>1 ~ 6 )</a:t>
            </a:r>
            <a:endParaRPr lang="en-US" altLang="zh-CN" sz="2800" b="1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  <p:bldLst>
      <p:bldP spid="12" grpId="0"/>
      <p:bldP spid="12" grpId="1"/>
      <p:bldP spid="2" grpId="0"/>
      <p:bldP spid="2" grpId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7" grpId="0" animBg="1"/>
      <p:bldP spid="7" grpId="1" animBg="1"/>
      <p:bldP spid="9" grpId="0" animBg="1"/>
      <p:bldP spid="9" grpId="1" animBg="1"/>
      <p:bldP spid="11" grpId="0" bldLvl="0" animBg="1"/>
      <p:bldP spid="1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62865"/>
            <a:ext cx="9298305" cy="66535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10000"/>
              </a:lnSpc>
            </a:pPr>
            <a:r>
              <a:rPr lang="en-US" altLang="zh-CN" sz="2400" b="1">
                <a:solidFill>
                  <a:srgbClr val="FF0000"/>
                </a:solidFill>
              </a:rPr>
              <a:t>                                          </a:t>
            </a:r>
            <a:r>
              <a:rPr lang="zh-CN" altLang="en-US" sz="2800" b="1">
                <a:solidFill>
                  <a:srgbClr val="FF0000"/>
                </a:solidFill>
              </a:rPr>
              <a:t>第</a:t>
            </a:r>
            <a:r>
              <a:rPr lang="en-US" altLang="zh-CN" sz="2800" b="1">
                <a:solidFill>
                  <a:srgbClr val="FF0000"/>
                </a:solidFill>
              </a:rPr>
              <a:t>8</a:t>
            </a:r>
            <a:r>
              <a:rPr lang="zh-CN" altLang="en-US" sz="2800" b="1">
                <a:solidFill>
                  <a:srgbClr val="FF0000"/>
                </a:solidFill>
              </a:rPr>
              <a:t>章</a:t>
            </a:r>
            <a:r>
              <a:rPr lang="en-US" altLang="zh-CN" sz="2800" b="1">
                <a:solidFill>
                  <a:srgbClr val="FF0000"/>
                </a:solidFill>
              </a:rPr>
              <a:t> </a:t>
            </a:r>
            <a:r>
              <a:rPr lang="zh-CN" altLang="en-US" sz="2800" b="1">
                <a:solidFill>
                  <a:srgbClr val="FF0000"/>
                </a:solidFill>
              </a:rPr>
              <a:t>智慧颂（共</a:t>
            </a:r>
            <a:r>
              <a:rPr lang="en-US" altLang="zh-CN" sz="2800" b="1">
                <a:solidFill>
                  <a:srgbClr val="FF0000"/>
                </a:solidFill>
              </a:rPr>
              <a:t>36</a:t>
            </a:r>
            <a:r>
              <a:rPr lang="zh-CN" altLang="en-US" sz="2800" b="1">
                <a:solidFill>
                  <a:srgbClr val="FF0000"/>
                </a:solidFill>
              </a:rPr>
              <a:t>节分为</a:t>
            </a:r>
            <a:r>
              <a:rPr lang="en-US" altLang="zh-CN" sz="2800" b="1">
                <a:solidFill>
                  <a:srgbClr val="FF0000"/>
                </a:solidFill>
              </a:rPr>
              <a:t>5</a:t>
            </a:r>
            <a:r>
              <a:rPr lang="zh-CN" altLang="en-US" sz="2800" b="1">
                <a:solidFill>
                  <a:srgbClr val="FF0000"/>
                </a:solidFill>
              </a:rPr>
              <a:t>段）</a:t>
            </a:r>
            <a:endParaRPr lang="zh-CN" altLang="en-US" sz="2800" b="1">
              <a:solidFill>
                <a:srgbClr val="FF0000"/>
              </a:solidFill>
            </a:endParaRPr>
          </a:p>
          <a:p>
            <a:pPr>
              <a:lnSpc>
                <a:spcPct val="110000"/>
              </a:lnSpc>
            </a:pPr>
            <a:r>
              <a:rPr lang="en-US" altLang="zh-CN" sz="2400" b="1">
                <a:solidFill>
                  <a:schemeClr val="tx1"/>
                </a:solidFill>
              </a:rPr>
              <a:t>  </a:t>
            </a:r>
            <a:r>
              <a:rPr lang="en-US" altLang="zh-CN" sz="2400" b="1">
                <a:solidFill>
                  <a:srgbClr val="00B050"/>
                </a:solidFill>
              </a:rPr>
              <a:t> </a:t>
            </a:r>
            <a:r>
              <a:rPr lang="en-US" altLang="zh-CN" sz="2400" b="1">
                <a:solidFill>
                  <a:schemeClr val="tx1"/>
                </a:solidFill>
              </a:rPr>
              <a:t>1.</a:t>
            </a:r>
            <a:r>
              <a:rPr lang="zh-CN" altLang="en-US" sz="2400" b="1">
                <a:solidFill>
                  <a:schemeClr val="tx1"/>
                </a:solidFill>
              </a:rPr>
              <a:t>智慧主动寻找人（1-3节）</a:t>
            </a:r>
            <a:endParaRPr lang="zh-CN" altLang="en-US" sz="2400" b="1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</a:pPr>
            <a:r>
              <a:rPr lang="zh-CN" altLang="en-US" sz="2400"/>
              <a:t>【箴 8:1】</a:t>
            </a:r>
            <a:r>
              <a:rPr lang="zh-CN" altLang="en-US" sz="2400" b="1">
                <a:solidFill>
                  <a:srgbClr val="FF0000"/>
                </a:solidFill>
              </a:rPr>
              <a:t>智慧</a:t>
            </a:r>
            <a:r>
              <a:rPr lang="zh-CN" altLang="en-US" sz="2400"/>
              <a:t>岂不</a:t>
            </a:r>
            <a:r>
              <a:rPr lang="zh-CN" altLang="en-US" sz="2400" b="1">
                <a:solidFill>
                  <a:srgbClr val="FF0000"/>
                </a:solidFill>
              </a:rPr>
              <a:t>呼叫</a:t>
            </a:r>
            <a:r>
              <a:rPr lang="zh-CN" altLang="en-US" sz="2400"/>
              <a:t>？</a:t>
            </a:r>
            <a:r>
              <a:rPr lang="zh-CN" altLang="en-US" sz="2400" b="1">
                <a:solidFill>
                  <a:srgbClr val="FF0000"/>
                </a:solidFill>
              </a:rPr>
              <a:t>聪明</a:t>
            </a:r>
            <a:r>
              <a:rPr lang="zh-CN" altLang="en-US" sz="2400"/>
              <a:t>岂不</a:t>
            </a:r>
            <a:r>
              <a:rPr lang="zh-CN" altLang="en-US" sz="2400" b="1">
                <a:solidFill>
                  <a:srgbClr val="FF0000"/>
                </a:solidFill>
              </a:rPr>
              <a:t>发声</a:t>
            </a:r>
            <a:r>
              <a:rPr lang="zh-CN" altLang="en-US" sz="2400"/>
              <a:t>？</a:t>
            </a:r>
            <a:endParaRPr lang="zh-CN" altLang="en-US" sz="2400"/>
          </a:p>
          <a:p>
            <a:pPr>
              <a:lnSpc>
                <a:spcPct val="110000"/>
              </a:lnSpc>
            </a:pPr>
            <a:r>
              <a:rPr lang="zh-CN" altLang="en-US" sz="2400"/>
              <a:t>【箴 8:2】她在</a:t>
            </a:r>
            <a:r>
              <a:rPr lang="zh-CN" altLang="en-US" sz="2400" b="1">
                <a:solidFill>
                  <a:srgbClr val="00B050"/>
                </a:solidFill>
              </a:rPr>
              <a:t>道旁</a:t>
            </a:r>
            <a:r>
              <a:rPr lang="zh-CN" altLang="en-US" sz="2400"/>
              <a:t>高处的</a:t>
            </a:r>
            <a:r>
              <a:rPr lang="zh-CN" altLang="en-US" sz="2400" b="1">
                <a:solidFill>
                  <a:srgbClr val="00B050"/>
                </a:solidFill>
              </a:rPr>
              <a:t>顶上</a:t>
            </a:r>
            <a:r>
              <a:rPr lang="zh-CN" altLang="en-US" sz="2400"/>
              <a:t>，在</a:t>
            </a:r>
            <a:r>
              <a:rPr lang="zh-CN" altLang="en-US" sz="2400" b="1">
                <a:solidFill>
                  <a:srgbClr val="00B050"/>
                </a:solidFill>
              </a:rPr>
              <a:t>十字路口</a:t>
            </a:r>
            <a:r>
              <a:rPr lang="zh-CN" altLang="en-US" sz="2400"/>
              <a:t>站立。</a:t>
            </a:r>
            <a:endParaRPr lang="zh-CN" altLang="en-US" sz="2400"/>
          </a:p>
          <a:p>
            <a:pPr>
              <a:lnSpc>
                <a:spcPct val="110000"/>
              </a:lnSpc>
            </a:pPr>
            <a:r>
              <a:rPr lang="zh-CN" altLang="en-US" sz="2400"/>
              <a:t>【箴 8:3】在</a:t>
            </a:r>
            <a:r>
              <a:rPr lang="zh-CN" altLang="en-US" sz="2400" b="1">
                <a:solidFill>
                  <a:srgbClr val="00B050"/>
                </a:solidFill>
              </a:rPr>
              <a:t>城门旁</a:t>
            </a:r>
            <a:r>
              <a:rPr lang="zh-CN" altLang="en-US" sz="2400"/>
              <a:t>，在</a:t>
            </a:r>
            <a:r>
              <a:rPr lang="zh-CN" altLang="en-US" sz="2400" b="1">
                <a:solidFill>
                  <a:srgbClr val="00B050"/>
                </a:solidFill>
              </a:rPr>
              <a:t>城门口</a:t>
            </a:r>
            <a:r>
              <a:rPr lang="zh-CN" altLang="en-US" sz="2400"/>
              <a:t>，在</a:t>
            </a:r>
            <a:r>
              <a:rPr lang="zh-CN" altLang="en-US" sz="2400" b="1">
                <a:solidFill>
                  <a:srgbClr val="00B050"/>
                </a:solidFill>
              </a:rPr>
              <a:t>城门洞</a:t>
            </a:r>
            <a:r>
              <a:rPr lang="zh-CN" altLang="en-US" sz="2400"/>
              <a:t>，大声说：</a:t>
            </a:r>
            <a:endParaRPr lang="zh-CN" altLang="en-US" sz="2400"/>
          </a:p>
          <a:p>
            <a:pPr>
              <a:lnSpc>
                <a:spcPct val="110000"/>
              </a:lnSpc>
            </a:pPr>
            <a:r>
              <a:rPr lang="en-US" altLang="zh-CN" sz="2400"/>
              <a:t>  </a:t>
            </a:r>
            <a:r>
              <a:rPr lang="en-US" altLang="zh-CN" sz="2400" b="1">
                <a:solidFill>
                  <a:schemeClr val="tx1"/>
                </a:solidFill>
              </a:rPr>
              <a:t>2.</a:t>
            </a:r>
            <a:r>
              <a:rPr lang="zh-CN" altLang="en-US" sz="2400" b="1">
                <a:solidFill>
                  <a:schemeClr val="tx1"/>
                </a:solidFill>
              </a:rPr>
              <a:t>智慧的教训（4-11节）</a:t>
            </a:r>
            <a:endParaRPr lang="zh-CN" altLang="en-US" sz="2400"/>
          </a:p>
          <a:p>
            <a:pPr>
              <a:lnSpc>
                <a:spcPct val="110000"/>
              </a:lnSpc>
            </a:pPr>
            <a:r>
              <a:rPr lang="zh-CN" altLang="en-US" sz="2400"/>
              <a:t>【箴 8:4】“</a:t>
            </a:r>
            <a:r>
              <a:rPr lang="zh-CN" altLang="en-US" sz="2400" b="1">
                <a:solidFill>
                  <a:srgbClr val="0070C0"/>
                </a:solidFill>
              </a:rPr>
              <a:t>众人</a:t>
            </a:r>
            <a:r>
              <a:rPr lang="zh-CN" altLang="en-US" sz="2400"/>
              <a:t>哪，我呼叫你们，我向</a:t>
            </a:r>
            <a:r>
              <a:rPr lang="zh-CN" altLang="en-US" sz="2400" b="1">
                <a:solidFill>
                  <a:srgbClr val="0070C0"/>
                </a:solidFill>
              </a:rPr>
              <a:t>世人</a:t>
            </a:r>
            <a:r>
              <a:rPr lang="zh-CN" altLang="en-US" sz="2400"/>
              <a:t>发声，</a:t>
            </a:r>
            <a:endParaRPr lang="zh-CN" altLang="en-US" sz="2400"/>
          </a:p>
          <a:p>
            <a:pPr>
              <a:lnSpc>
                <a:spcPct val="110000"/>
              </a:lnSpc>
            </a:pPr>
            <a:r>
              <a:rPr lang="zh-CN" altLang="en-US" sz="2400"/>
              <a:t>【箴 8:5】说：</a:t>
            </a:r>
            <a:r>
              <a:rPr lang="zh-CN" altLang="en-US" sz="2400" b="1">
                <a:solidFill>
                  <a:srgbClr val="7030A0"/>
                </a:solidFill>
              </a:rPr>
              <a:t>愚蒙人</a:t>
            </a:r>
            <a:r>
              <a:rPr lang="zh-CN" altLang="en-US" sz="2400"/>
              <a:t>哪，你们要会悟灵明；</a:t>
            </a:r>
            <a:endParaRPr lang="zh-CN" altLang="en-US" sz="2400"/>
          </a:p>
          <a:p>
            <a:pPr>
              <a:lnSpc>
                <a:spcPct val="110000"/>
              </a:lnSpc>
            </a:pPr>
            <a:r>
              <a:rPr lang="zh-CN" altLang="en-US" sz="2400"/>
              <a:t> </a:t>
            </a:r>
            <a:r>
              <a:rPr lang="en-US" altLang="zh-CN" sz="2400"/>
              <a:t>                       </a:t>
            </a:r>
            <a:r>
              <a:rPr lang="zh-CN" altLang="en-US" sz="2400" b="1">
                <a:solidFill>
                  <a:srgbClr val="7030A0"/>
                </a:solidFill>
              </a:rPr>
              <a:t>愚昧人</a:t>
            </a:r>
            <a:r>
              <a:rPr lang="zh-CN" altLang="en-US" sz="2400"/>
              <a:t>哪，你们当心里明白。</a:t>
            </a:r>
            <a:endParaRPr lang="zh-CN" altLang="en-US" sz="2400"/>
          </a:p>
          <a:p>
            <a:pPr>
              <a:lnSpc>
                <a:spcPct val="110000"/>
              </a:lnSpc>
            </a:pPr>
            <a:r>
              <a:rPr lang="zh-CN" altLang="en-US" sz="2400"/>
              <a:t>【箴 8:6】你们当听，因我要说</a:t>
            </a:r>
            <a:r>
              <a:rPr lang="zh-CN" altLang="en-US" sz="2400" b="1">
                <a:solidFill>
                  <a:srgbClr val="FF0000"/>
                </a:solidFill>
              </a:rPr>
              <a:t>极美的话</a:t>
            </a:r>
            <a:r>
              <a:rPr lang="zh-CN" altLang="en-US" sz="2400"/>
              <a:t>，我张嘴要</a:t>
            </a:r>
            <a:r>
              <a:rPr lang="zh-CN" altLang="en-US" sz="2400" b="1">
                <a:solidFill>
                  <a:srgbClr val="FF0000"/>
                </a:solidFill>
              </a:rPr>
              <a:t>论正直的事</a:t>
            </a:r>
            <a:r>
              <a:rPr lang="zh-CN" altLang="en-US" sz="2400"/>
              <a:t>。</a:t>
            </a:r>
            <a:endParaRPr lang="zh-CN" altLang="en-US" sz="2400"/>
          </a:p>
          <a:p>
            <a:pPr>
              <a:lnSpc>
                <a:spcPct val="110000"/>
              </a:lnSpc>
            </a:pPr>
            <a:r>
              <a:rPr lang="zh-CN" altLang="en-US" sz="2400"/>
              <a:t>【箴 8:7】</a:t>
            </a:r>
            <a:r>
              <a:rPr lang="zh-CN" altLang="en-US" sz="2400" b="1">
                <a:solidFill>
                  <a:srgbClr val="FF0000"/>
                </a:solidFill>
              </a:rPr>
              <a:t>我的口</a:t>
            </a:r>
            <a:r>
              <a:rPr lang="zh-CN" altLang="en-US" sz="2400"/>
              <a:t>要发出</a:t>
            </a:r>
            <a:r>
              <a:rPr lang="zh-CN" altLang="en-US" sz="2400" b="1">
                <a:solidFill>
                  <a:srgbClr val="FF0000"/>
                </a:solidFill>
              </a:rPr>
              <a:t>真理</a:t>
            </a:r>
            <a:r>
              <a:rPr lang="zh-CN" altLang="en-US" sz="2400"/>
              <a:t>，我的嘴</a:t>
            </a:r>
            <a:r>
              <a:rPr lang="zh-CN" altLang="en-US" sz="2400" b="1">
                <a:solidFill>
                  <a:srgbClr val="C00000"/>
                </a:solidFill>
              </a:rPr>
              <a:t>憎恶邪恶</a:t>
            </a:r>
            <a:r>
              <a:rPr lang="zh-CN" altLang="en-US" sz="2400"/>
              <a:t>。</a:t>
            </a:r>
            <a:endParaRPr lang="zh-CN" altLang="en-US" sz="2400"/>
          </a:p>
          <a:p>
            <a:pPr>
              <a:lnSpc>
                <a:spcPct val="110000"/>
              </a:lnSpc>
            </a:pPr>
            <a:r>
              <a:rPr lang="zh-CN" altLang="en-US" sz="2400"/>
              <a:t>【箴 8:8】</a:t>
            </a:r>
            <a:r>
              <a:rPr lang="zh-CN" altLang="en-US" sz="2400" b="1">
                <a:solidFill>
                  <a:srgbClr val="FF0000"/>
                </a:solidFill>
              </a:rPr>
              <a:t>我口中</a:t>
            </a:r>
            <a:r>
              <a:rPr lang="zh-CN" altLang="en-US" sz="2400"/>
              <a:t>的言语都是</a:t>
            </a:r>
            <a:r>
              <a:rPr lang="zh-CN" altLang="en-US" sz="2400" b="1">
                <a:solidFill>
                  <a:srgbClr val="FF0000"/>
                </a:solidFill>
              </a:rPr>
              <a:t>公义</a:t>
            </a:r>
            <a:r>
              <a:rPr lang="zh-CN" altLang="en-US" sz="2400"/>
              <a:t>，并</a:t>
            </a:r>
            <a:r>
              <a:rPr lang="zh-CN" altLang="en-US" sz="2400" b="1">
                <a:solidFill>
                  <a:srgbClr val="C00000"/>
                </a:solidFill>
              </a:rPr>
              <a:t>无弯曲乖僻</a:t>
            </a:r>
            <a:r>
              <a:rPr lang="zh-CN" altLang="en-US" sz="2400"/>
              <a:t>。</a:t>
            </a:r>
            <a:endParaRPr lang="zh-CN" altLang="en-US" sz="2400"/>
          </a:p>
          <a:p>
            <a:pPr>
              <a:lnSpc>
                <a:spcPct val="110000"/>
              </a:lnSpc>
            </a:pPr>
            <a:r>
              <a:rPr lang="zh-CN" altLang="en-US" sz="2400"/>
              <a:t>【箴 8:9】有聪明的以为明显，得知识的以为正直。</a:t>
            </a:r>
            <a:endParaRPr lang="zh-CN" altLang="en-US" sz="2400"/>
          </a:p>
          <a:p>
            <a:pPr>
              <a:lnSpc>
                <a:spcPct val="110000"/>
              </a:lnSpc>
            </a:pPr>
            <a:r>
              <a:rPr lang="zh-CN" altLang="en-US" sz="2400"/>
              <a:t>【箴 8:10】你们当受我的教训，不受白银，宁得知识，</a:t>
            </a:r>
            <a:r>
              <a:rPr lang="zh-CN" altLang="en-US" sz="2400" b="1">
                <a:solidFill>
                  <a:srgbClr val="FFC000"/>
                </a:solidFill>
              </a:rPr>
              <a:t>胜过黄金</a:t>
            </a:r>
            <a:r>
              <a:rPr lang="zh-CN" altLang="en-US" sz="2400"/>
              <a:t>。</a:t>
            </a:r>
            <a:endParaRPr lang="zh-CN" altLang="en-US" sz="2400"/>
          </a:p>
          <a:p>
            <a:pPr>
              <a:lnSpc>
                <a:spcPct val="110000"/>
              </a:lnSpc>
            </a:pPr>
            <a:r>
              <a:rPr lang="zh-CN" altLang="en-US" sz="2400"/>
              <a:t>【箴 8:11】因为智慧比珍珠（或作“红宝石”）更美，</a:t>
            </a:r>
            <a:endParaRPr lang="zh-CN" altLang="en-US" sz="2400"/>
          </a:p>
          <a:p>
            <a:pPr>
              <a:lnSpc>
                <a:spcPct val="110000"/>
              </a:lnSpc>
            </a:pPr>
            <a:r>
              <a:rPr lang="zh-CN" altLang="en-US" sz="2400"/>
              <a:t> </a:t>
            </a:r>
            <a:r>
              <a:rPr lang="en-US" altLang="zh-CN" sz="2400"/>
              <a:t>                  </a:t>
            </a:r>
            <a:r>
              <a:rPr lang="zh-CN" altLang="en-US" sz="2400"/>
              <a:t>一切可喜爱的，都</a:t>
            </a:r>
            <a:r>
              <a:rPr lang="zh-CN" altLang="en-US" sz="2400" b="1">
                <a:solidFill>
                  <a:srgbClr val="FFC000"/>
                </a:solidFill>
              </a:rPr>
              <a:t>不足与比较</a:t>
            </a:r>
            <a:r>
              <a:rPr lang="zh-CN" altLang="en-US" sz="2400"/>
              <a:t>。</a:t>
            </a:r>
            <a:endParaRPr lang="zh-CN" altLang="en-US" sz="2400"/>
          </a:p>
        </p:txBody>
      </p:sp>
      <p:sp>
        <p:nvSpPr>
          <p:cNvPr id="3" name="文本框 2"/>
          <p:cNvSpPr txBox="1"/>
          <p:nvPr/>
        </p:nvSpPr>
        <p:spPr>
          <a:xfrm>
            <a:off x="7924800" y="6005830"/>
            <a:ext cx="3900805" cy="46037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400">
                <a:solidFill>
                  <a:srgbClr val="FFC000"/>
                </a:solidFill>
              </a:rPr>
              <a:t>智慧的教训，</a:t>
            </a:r>
            <a:r>
              <a:rPr lang="zh-CN" altLang="en-US" sz="2400">
                <a:solidFill>
                  <a:srgbClr val="FFC000"/>
                </a:solidFill>
              </a:rPr>
              <a:t>远超胜过金银</a:t>
            </a:r>
            <a:endParaRPr lang="zh-CN" altLang="en-US" sz="2400">
              <a:solidFill>
                <a:srgbClr val="FFC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837805" y="2292350"/>
            <a:ext cx="3987800" cy="82994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t">
            <a:spAutoFit/>
          </a:bodyPr>
          <a:p>
            <a:pPr algn="r"/>
            <a:r>
              <a:rPr lang="zh-CN" altLang="en-US" sz="2400">
                <a:solidFill>
                  <a:srgbClr val="0070C0"/>
                </a:solidFill>
                <a:sym typeface="+mn-ea"/>
              </a:rPr>
              <a:t>众人世人，一视同仁，</a:t>
            </a:r>
            <a:endParaRPr lang="zh-CN" altLang="en-US" sz="2400">
              <a:solidFill>
                <a:srgbClr val="0070C0"/>
              </a:solidFill>
              <a:sym typeface="+mn-ea"/>
            </a:endParaRPr>
          </a:p>
          <a:p>
            <a:pPr algn="r"/>
            <a:r>
              <a:rPr lang="zh-CN" altLang="en-US" sz="2400">
                <a:solidFill>
                  <a:srgbClr val="0070C0"/>
                </a:solidFill>
                <a:sym typeface="+mn-ea"/>
              </a:rPr>
              <a:t>这是</a:t>
            </a:r>
            <a:r>
              <a:rPr lang="zh-CN" altLang="en-US" sz="2400" b="1">
                <a:solidFill>
                  <a:srgbClr val="0070C0"/>
                </a:solidFill>
                <a:sym typeface="+mn-ea"/>
              </a:rPr>
              <a:t>大众布道</a:t>
            </a:r>
            <a:r>
              <a:rPr lang="zh-CN" altLang="en-US" sz="2400">
                <a:solidFill>
                  <a:srgbClr val="0070C0"/>
                </a:solidFill>
                <a:sym typeface="+mn-ea"/>
              </a:rPr>
              <a:t>的基本原则。</a:t>
            </a:r>
            <a:endParaRPr lang="zh-CN" altLang="en-US" sz="2400">
              <a:solidFill>
                <a:srgbClr val="0070C0"/>
              </a:solidFill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658225" y="713105"/>
            <a:ext cx="3090545" cy="4603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400">
                <a:solidFill>
                  <a:srgbClr val="FF0000"/>
                </a:solidFill>
                <a:sym typeface="+mn-ea"/>
              </a:rPr>
              <a:t>智慧化作街头布道家</a:t>
            </a:r>
            <a:endParaRPr lang="zh-CN" altLang="en-US" sz="2400">
              <a:solidFill>
                <a:srgbClr val="FF0000"/>
              </a:solidFill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924800" y="1280160"/>
            <a:ext cx="3900805" cy="82994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400">
                <a:solidFill>
                  <a:srgbClr val="00B050"/>
                </a:solidFill>
                <a:sym typeface="+mn-ea"/>
              </a:rPr>
              <a:t>不受地理和方位的限制，向每一位可能听见的人发声。</a:t>
            </a:r>
            <a:endParaRPr lang="zh-CN" altLang="en-US" sz="2400">
              <a:solidFill>
                <a:srgbClr val="00B050"/>
              </a:solidFill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442325" y="4204970"/>
            <a:ext cx="3430270" cy="11988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0000"/>
                </a:solidFill>
                <a:sym typeface="+mn-ea"/>
              </a:rPr>
              <a:t>智慧的教训：无比美好</a:t>
            </a:r>
            <a:endParaRPr lang="zh-CN" altLang="en-US" sz="2400">
              <a:solidFill>
                <a:srgbClr val="FF0000"/>
              </a:solidFill>
              <a:sym typeface="+mn-ea"/>
            </a:endParaRPr>
          </a:p>
          <a:p>
            <a:r>
              <a:rPr lang="zh-CN" altLang="en-US" sz="2400">
                <a:solidFill>
                  <a:srgbClr val="FF0000"/>
                </a:solidFill>
                <a:sym typeface="+mn-ea"/>
              </a:rPr>
              <a:t> </a:t>
            </a:r>
            <a:r>
              <a:rPr lang="en-US" altLang="zh-CN" sz="2400">
                <a:solidFill>
                  <a:srgbClr val="FF0000"/>
                </a:solidFill>
                <a:sym typeface="+mn-ea"/>
              </a:rPr>
              <a:t>                     </a:t>
            </a:r>
            <a:r>
              <a:rPr lang="en-US" altLang="zh-CN" sz="2400">
                <a:solidFill>
                  <a:srgbClr val="C00000"/>
                </a:solidFill>
                <a:sym typeface="+mn-ea"/>
              </a:rPr>
              <a:t>极其纯正</a:t>
            </a:r>
            <a:endParaRPr lang="zh-CN" altLang="en-US" sz="2400">
              <a:solidFill>
                <a:srgbClr val="FF0000"/>
              </a:solidFill>
              <a:sym typeface="+mn-ea"/>
            </a:endParaRPr>
          </a:p>
          <a:p>
            <a:r>
              <a:rPr lang="en-US" altLang="zh-CN" sz="2400">
                <a:solidFill>
                  <a:srgbClr val="FF0000"/>
                </a:solidFill>
                <a:sym typeface="+mn-ea"/>
              </a:rPr>
              <a:t>                      </a:t>
            </a:r>
            <a:r>
              <a:rPr lang="zh-CN" altLang="en-US" sz="2400">
                <a:solidFill>
                  <a:srgbClr val="FF0000"/>
                </a:solidFill>
                <a:sym typeface="+mn-ea"/>
              </a:rPr>
              <a:t>丰富的</a:t>
            </a:r>
            <a:r>
              <a:rPr lang="zh-CN" altLang="en-US" sz="2400">
                <a:solidFill>
                  <a:srgbClr val="FF0000"/>
                </a:solidFill>
                <a:sym typeface="+mn-ea"/>
              </a:rPr>
              <a:t>粮</a:t>
            </a:r>
            <a:endParaRPr lang="zh-CN" altLang="en-US" sz="2400">
              <a:solidFill>
                <a:srgbClr val="FF0000"/>
              </a:solidFill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666990" y="3293745"/>
            <a:ext cx="4196080" cy="4603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400">
                <a:solidFill>
                  <a:srgbClr val="7030A0"/>
                </a:solidFill>
                <a:sym typeface="+mn-ea"/>
              </a:rPr>
              <a:t>呼吁头脑简单、容易被骗的人</a:t>
            </a:r>
            <a:endParaRPr lang="zh-CN" altLang="en-US" sz="2400">
              <a:solidFill>
                <a:srgbClr val="7030A0"/>
              </a:solidFill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  <p:bldLst>
      <p:bldP spid="2" grpId="0"/>
      <p:bldP spid="2" grpId="1"/>
      <p:bldP spid="4" grpId="0" bldLvl="0" animBg="1"/>
      <p:bldP spid="4" grpId="1" animBg="1"/>
      <p:bldP spid="5" grpId="0" bldLvl="0" animBg="1"/>
      <p:bldP spid="5" grpId="1" animBg="1"/>
      <p:bldP spid="6" grpId="0" animBg="1"/>
      <p:bldP spid="6" grpId="1" animBg="1"/>
      <p:bldP spid="8" grpId="0" animBg="1"/>
      <p:bldP spid="8" grpId="1" animBg="1"/>
      <p:bldP spid="7" grpId="0" bldLvl="0" animBg="1"/>
      <p:bldP spid="7" grpId="1" animBg="1"/>
      <p:bldP spid="3" grpId="0" bldLvl="0" animBg="1"/>
      <p:bldP spid="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24765"/>
            <a:ext cx="8783955" cy="591439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>
              <a:lnSpc>
                <a:spcPct val="100000"/>
              </a:lnSpc>
            </a:pPr>
            <a:r>
              <a:rPr lang="en-US" altLang="zh-CN" sz="2400" b="1">
                <a:sym typeface="+mn-ea"/>
              </a:rPr>
              <a:t> </a:t>
            </a:r>
            <a:r>
              <a:rPr lang="en-US" altLang="zh-CN" sz="2400" b="1">
                <a:solidFill>
                  <a:schemeClr val="tx1"/>
                </a:solidFill>
                <a:sym typeface="+mn-ea"/>
              </a:rPr>
              <a:t> 3.</a:t>
            </a:r>
            <a:r>
              <a:rPr sz="2400" b="1">
                <a:solidFill>
                  <a:schemeClr val="tx1"/>
                </a:solidFill>
                <a:sym typeface="+mn-ea"/>
              </a:rPr>
              <a:t>智慧的果实（12-21节）</a:t>
            </a:r>
            <a:endParaRPr sz="2400" b="1">
              <a:sym typeface="+mn-ea"/>
            </a:endParaRPr>
          </a:p>
          <a:p>
            <a:pPr>
              <a:lnSpc>
                <a:spcPct val="100000"/>
              </a:lnSpc>
            </a:pPr>
            <a:r>
              <a:rPr lang="zh-CN" altLang="en-US" sz="2400"/>
              <a:t>【箴 8:12】 “我智慧以灵明为居所，又寻得知识和谋略。</a:t>
            </a:r>
            <a:endParaRPr lang="zh-CN" altLang="en-US" sz="2400"/>
          </a:p>
          <a:p>
            <a:pPr>
              <a:lnSpc>
                <a:spcPct val="100000"/>
              </a:lnSpc>
            </a:pPr>
            <a:r>
              <a:rPr lang="zh-CN" altLang="en-US" sz="2400"/>
              <a:t>【箴 8:13】 </a:t>
            </a:r>
            <a:r>
              <a:rPr lang="zh-CN" altLang="en-US" sz="2400">
                <a:solidFill>
                  <a:schemeClr val="tx1"/>
                </a:solidFill>
              </a:rPr>
              <a:t>敬畏耶和华，在乎</a:t>
            </a:r>
            <a:r>
              <a:rPr lang="zh-CN" altLang="en-US" sz="2400" b="1">
                <a:solidFill>
                  <a:srgbClr val="FF0000"/>
                </a:solidFill>
              </a:rPr>
              <a:t>恨恶邪恶</a:t>
            </a:r>
            <a:r>
              <a:rPr lang="zh-CN" altLang="en-US" sz="2400"/>
              <a:t>。那骄傲、狂妄并恶道，</a:t>
            </a:r>
            <a:endParaRPr lang="zh-CN" altLang="en-US" sz="2400"/>
          </a:p>
          <a:p>
            <a:pPr>
              <a:lnSpc>
                <a:spcPct val="100000"/>
              </a:lnSpc>
            </a:pPr>
            <a:r>
              <a:rPr lang="zh-CN" altLang="en-US" sz="2400"/>
              <a:t> </a:t>
            </a:r>
            <a:r>
              <a:rPr lang="en-US" altLang="zh-CN" sz="2400"/>
              <a:t>                   </a:t>
            </a:r>
            <a:r>
              <a:rPr lang="zh-CN" altLang="en-US" sz="2400"/>
              <a:t>以及乖谬的口，都为我所恨恶。</a:t>
            </a:r>
            <a:endParaRPr lang="zh-CN" altLang="en-US" sz="2400"/>
          </a:p>
          <a:p>
            <a:pPr>
              <a:lnSpc>
                <a:spcPct val="100000"/>
              </a:lnSpc>
            </a:pPr>
            <a:r>
              <a:rPr lang="zh-CN" altLang="en-US" sz="2400"/>
              <a:t>【箴 8:14】 我有</a:t>
            </a:r>
            <a:r>
              <a:rPr lang="zh-CN" altLang="en-US" sz="2400" b="1">
                <a:solidFill>
                  <a:srgbClr val="0070C0"/>
                </a:solidFill>
              </a:rPr>
              <a:t>谋略</a:t>
            </a:r>
            <a:r>
              <a:rPr lang="zh-CN" altLang="en-US" sz="2400"/>
              <a:t>和</a:t>
            </a:r>
            <a:r>
              <a:rPr lang="zh-CN" altLang="en-US" sz="2400" b="1">
                <a:solidFill>
                  <a:srgbClr val="0070C0"/>
                </a:solidFill>
              </a:rPr>
              <a:t>真知识</a:t>
            </a:r>
            <a:r>
              <a:rPr lang="zh-CN" altLang="en-US" sz="2400"/>
              <a:t>，我乃</a:t>
            </a:r>
            <a:r>
              <a:rPr lang="zh-CN" altLang="en-US" sz="2400" b="1">
                <a:solidFill>
                  <a:srgbClr val="0070C0"/>
                </a:solidFill>
              </a:rPr>
              <a:t>聪明</a:t>
            </a:r>
            <a:r>
              <a:rPr lang="zh-CN" altLang="en-US" sz="2400"/>
              <a:t>，我有</a:t>
            </a:r>
            <a:r>
              <a:rPr lang="zh-CN" altLang="en-US" sz="2400" b="1">
                <a:solidFill>
                  <a:srgbClr val="0070C0"/>
                </a:solidFill>
              </a:rPr>
              <a:t>能力</a:t>
            </a:r>
            <a:r>
              <a:rPr lang="zh-CN" altLang="en-US" sz="2400"/>
              <a:t>。</a:t>
            </a:r>
            <a:endParaRPr lang="zh-CN" altLang="en-US" sz="2400"/>
          </a:p>
          <a:p>
            <a:pPr>
              <a:lnSpc>
                <a:spcPct val="100000"/>
              </a:lnSpc>
            </a:pPr>
            <a:r>
              <a:rPr lang="zh-CN" altLang="en-US" sz="2400"/>
              <a:t>【箴 8:15】 帝王</a:t>
            </a:r>
            <a:r>
              <a:rPr lang="zh-CN" altLang="en-US" sz="2400" b="1">
                <a:solidFill>
                  <a:srgbClr val="0070C0"/>
                </a:solidFill>
              </a:rPr>
              <a:t>藉我坐国位</a:t>
            </a:r>
            <a:r>
              <a:rPr lang="zh-CN" altLang="en-US" sz="2400"/>
              <a:t>，君王</a:t>
            </a:r>
            <a:r>
              <a:rPr lang="zh-CN" altLang="en-US" sz="2400" b="1">
                <a:solidFill>
                  <a:srgbClr val="0070C0"/>
                </a:solidFill>
              </a:rPr>
              <a:t>藉我定公平</a:t>
            </a:r>
            <a:r>
              <a:rPr lang="zh-CN" altLang="en-US" sz="2400"/>
              <a:t>。</a:t>
            </a:r>
            <a:endParaRPr lang="zh-CN" altLang="en-US" sz="2400"/>
          </a:p>
          <a:p>
            <a:pPr>
              <a:lnSpc>
                <a:spcPct val="100000"/>
              </a:lnSpc>
            </a:pPr>
            <a:r>
              <a:rPr lang="zh-CN" altLang="en-US" sz="2400"/>
              <a:t>【箴 8:16】 王子和首领，世上一切的审判官，都是</a:t>
            </a:r>
            <a:r>
              <a:rPr lang="zh-CN" altLang="en-US" sz="2400" b="1">
                <a:solidFill>
                  <a:srgbClr val="0070C0"/>
                </a:solidFill>
              </a:rPr>
              <a:t>藉我掌权</a:t>
            </a:r>
            <a:r>
              <a:rPr lang="zh-CN" altLang="en-US" sz="2400"/>
              <a:t>。</a:t>
            </a:r>
            <a:endParaRPr lang="zh-CN" altLang="en-US" sz="2400"/>
          </a:p>
          <a:p>
            <a:pPr>
              <a:lnSpc>
                <a:spcPct val="100000"/>
              </a:lnSpc>
            </a:pPr>
            <a:r>
              <a:rPr lang="zh-CN" altLang="en-US" sz="2400"/>
              <a:t>【箴 8:17】 爱我的，我也爱他；恳切寻求我的，必寻得见。</a:t>
            </a:r>
            <a:endParaRPr lang="zh-CN" altLang="en-US" sz="2400"/>
          </a:p>
          <a:p>
            <a:pPr>
              <a:lnSpc>
                <a:spcPct val="100000"/>
              </a:lnSpc>
            </a:pPr>
            <a:r>
              <a:rPr lang="zh-CN" altLang="en-US" sz="2400"/>
              <a:t>【箴 8:18】 </a:t>
            </a:r>
            <a:r>
              <a:rPr lang="zh-CN" altLang="en-US" sz="2400" b="1">
                <a:solidFill>
                  <a:srgbClr val="7030A0"/>
                </a:solidFill>
              </a:rPr>
              <a:t>丰富尊荣在我，恒久的财并公义也在我</a:t>
            </a:r>
            <a:r>
              <a:rPr lang="zh-CN" altLang="en-US" sz="2400"/>
              <a:t>。</a:t>
            </a:r>
            <a:endParaRPr lang="zh-CN" altLang="en-US" sz="2400"/>
          </a:p>
          <a:p>
            <a:pPr>
              <a:lnSpc>
                <a:spcPct val="100000"/>
              </a:lnSpc>
            </a:pPr>
            <a:r>
              <a:rPr lang="zh-CN" altLang="en-US" sz="2400"/>
              <a:t>【箴 8:19】 我的果实胜过黄金，强如</a:t>
            </a:r>
            <a:r>
              <a:rPr lang="zh-CN" altLang="en-US" sz="2400" b="1">
                <a:solidFill>
                  <a:srgbClr val="00B050"/>
                </a:solidFill>
              </a:rPr>
              <a:t>精金</a:t>
            </a:r>
            <a:r>
              <a:rPr lang="zh-CN" altLang="en-US" sz="2400"/>
              <a:t>；</a:t>
            </a:r>
            <a:endParaRPr lang="zh-CN" altLang="en-US" sz="2400"/>
          </a:p>
          <a:p>
            <a:pPr>
              <a:lnSpc>
                <a:spcPct val="100000"/>
              </a:lnSpc>
            </a:pPr>
            <a:r>
              <a:rPr lang="zh-CN" altLang="en-US" sz="2400"/>
              <a:t> </a:t>
            </a:r>
            <a:r>
              <a:rPr lang="en-US" altLang="zh-CN" sz="2400"/>
              <a:t>                   </a:t>
            </a:r>
            <a:r>
              <a:rPr lang="zh-CN" altLang="en-US" sz="2400"/>
              <a:t>我的出产超乎</a:t>
            </a:r>
            <a:r>
              <a:rPr lang="zh-CN" altLang="en-US" sz="2400" b="1">
                <a:solidFill>
                  <a:srgbClr val="00B050"/>
                </a:solidFill>
              </a:rPr>
              <a:t>高银</a:t>
            </a:r>
            <a:r>
              <a:rPr lang="zh-CN" altLang="en-US" sz="2400"/>
              <a:t>。</a:t>
            </a:r>
            <a:endParaRPr lang="zh-CN" altLang="en-US" sz="2400"/>
          </a:p>
          <a:p>
            <a:pPr>
              <a:lnSpc>
                <a:spcPct val="100000"/>
              </a:lnSpc>
            </a:pPr>
            <a:r>
              <a:rPr lang="zh-CN" altLang="en-US" sz="2400"/>
              <a:t>【箴 8:20】 我在</a:t>
            </a:r>
            <a:r>
              <a:rPr lang="zh-CN" altLang="en-US" sz="2400">
                <a:solidFill>
                  <a:schemeClr val="tx1"/>
                </a:solidFill>
              </a:rPr>
              <a:t>公义的道上走，在公平的路中行</a:t>
            </a:r>
            <a:r>
              <a:rPr lang="zh-CN" altLang="en-US" sz="2400"/>
              <a:t>，</a:t>
            </a:r>
            <a:endParaRPr lang="zh-CN" altLang="en-US" sz="2400"/>
          </a:p>
          <a:p>
            <a:pPr>
              <a:lnSpc>
                <a:spcPct val="100000"/>
              </a:lnSpc>
            </a:pPr>
            <a:r>
              <a:rPr lang="zh-CN" altLang="en-US" sz="2400"/>
              <a:t>【箴 8:21】 </a:t>
            </a:r>
            <a:r>
              <a:rPr lang="zh-CN" altLang="en-US" sz="2400" b="1">
                <a:solidFill>
                  <a:srgbClr val="7030A0"/>
                </a:solidFill>
              </a:rPr>
              <a:t>使爱我的承受货财</a:t>
            </a:r>
            <a:r>
              <a:rPr lang="zh-CN" altLang="en-US" sz="2400" b="1">
                <a:solidFill>
                  <a:srgbClr val="7030A0"/>
                </a:solidFill>
              </a:rPr>
              <a:t>，并充满他们的府库</a:t>
            </a:r>
            <a:r>
              <a:rPr lang="zh-CN" altLang="en-US" sz="2400"/>
              <a:t>。”</a:t>
            </a:r>
            <a:endParaRPr lang="zh-CN" altLang="en-US" sz="2400"/>
          </a:p>
        </p:txBody>
      </p:sp>
      <p:sp>
        <p:nvSpPr>
          <p:cNvPr id="3" name="文本框 2"/>
          <p:cNvSpPr txBox="1"/>
          <p:nvPr/>
        </p:nvSpPr>
        <p:spPr>
          <a:xfrm>
            <a:off x="8928100" y="857885"/>
            <a:ext cx="2957195" cy="8299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400" b="1"/>
              <a:t>邪恶</a:t>
            </a:r>
            <a:r>
              <a:rPr lang="zh-CN" altLang="en-US" sz="2400"/>
              <a:t>：骄傲、狂妄，恶道，乖谬的口。</a:t>
            </a:r>
            <a:endParaRPr lang="zh-CN" altLang="en-US" sz="2400"/>
          </a:p>
        </p:txBody>
      </p:sp>
      <p:sp>
        <p:nvSpPr>
          <p:cNvPr id="4" name="文本框 3"/>
          <p:cNvSpPr txBox="1"/>
          <p:nvPr/>
        </p:nvSpPr>
        <p:spPr>
          <a:xfrm>
            <a:off x="8270240" y="223520"/>
            <a:ext cx="3615690" cy="4603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400">
                <a:solidFill>
                  <a:srgbClr val="FF0000"/>
                </a:solidFill>
                <a:sym typeface="+mn-ea"/>
              </a:rPr>
              <a:t>敬畏耶和华就是恨恶邪恶</a:t>
            </a:r>
            <a:endParaRPr lang="zh-CN" altLang="en-US" sz="2400">
              <a:solidFill>
                <a:srgbClr val="FF0000"/>
              </a:solidFill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87740" y="1861820"/>
            <a:ext cx="3298190" cy="82994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0070C0"/>
                </a:solidFill>
              </a:rPr>
              <a:t>地上掌权者的治理能力</a:t>
            </a:r>
            <a:r>
              <a:rPr lang="zh-CN" altLang="en-US" sz="2400">
                <a:solidFill>
                  <a:srgbClr val="0070C0"/>
                </a:solidFill>
              </a:rPr>
              <a:t>都源自神的智慧</a:t>
            </a:r>
            <a:endParaRPr lang="zh-CN" altLang="en-US" sz="2400">
              <a:solidFill>
                <a:srgbClr val="0070C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060690" y="2825750"/>
            <a:ext cx="3850005" cy="119888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400">
                <a:solidFill>
                  <a:srgbClr val="7030A0"/>
                </a:solidFill>
              </a:rPr>
              <a:t>不是应许智慧一定带来财富，而是财富尊荣公义都是智慧的果实。</a:t>
            </a:r>
            <a:endParaRPr lang="zh-CN" altLang="en-US" sz="2400">
              <a:solidFill>
                <a:srgbClr val="7030A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060690" y="4178300"/>
            <a:ext cx="3396615" cy="82994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rgbClr val="00B050"/>
                </a:solidFill>
              </a:rPr>
              <a:t>精金</a:t>
            </a:r>
            <a:r>
              <a:rPr lang="zh-CN" altLang="en-US" sz="2400">
                <a:solidFill>
                  <a:srgbClr val="FFC000"/>
                </a:solidFill>
              </a:rPr>
              <a:t>：</a:t>
            </a:r>
            <a:r>
              <a:rPr lang="zh-CN" altLang="en-US" sz="2400">
                <a:solidFill>
                  <a:srgbClr val="00B050"/>
                </a:solidFill>
              </a:rPr>
              <a:t>经过精炼的金子</a:t>
            </a:r>
            <a:endParaRPr lang="zh-CN" altLang="en-US" sz="2400"/>
          </a:p>
          <a:p>
            <a:r>
              <a:rPr lang="zh-CN" altLang="en-US" sz="2400" b="1">
                <a:solidFill>
                  <a:srgbClr val="00B050"/>
                </a:solidFill>
              </a:rPr>
              <a:t>高银</a:t>
            </a:r>
            <a:r>
              <a:rPr lang="zh-CN" altLang="en-US" sz="2400">
                <a:solidFill>
                  <a:srgbClr val="00B050"/>
                </a:solidFill>
              </a:rPr>
              <a:t>：经过挑选的银子</a:t>
            </a:r>
            <a:endParaRPr lang="zh-CN" altLang="en-US" sz="2400">
              <a:solidFill>
                <a:srgbClr val="00B05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61670" y="5050155"/>
            <a:ext cx="6831330" cy="15684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400"/>
              <a:t>【林前 1:24】但在那蒙召的，无论是犹太人、</a:t>
            </a:r>
            <a:endParaRPr lang="zh-CN" altLang="en-US" sz="2400"/>
          </a:p>
          <a:p>
            <a:r>
              <a:rPr lang="zh-CN" altLang="en-US" sz="2400"/>
              <a:t> </a:t>
            </a:r>
            <a:r>
              <a:rPr lang="en-US" altLang="zh-CN" sz="2400"/>
              <a:t> </a:t>
            </a:r>
            <a:r>
              <a:rPr lang="zh-CN" altLang="en-US" sz="2400"/>
              <a:t>希腊人，</a:t>
            </a:r>
            <a:r>
              <a:rPr lang="zh-CN" altLang="en-US" sz="2400" b="1">
                <a:solidFill>
                  <a:srgbClr val="FF0000"/>
                </a:solidFill>
              </a:rPr>
              <a:t>基督总为神的能力，  神的智慧</a:t>
            </a:r>
            <a:r>
              <a:rPr lang="zh-CN" altLang="en-US" sz="2400"/>
              <a:t>。</a:t>
            </a:r>
            <a:endParaRPr lang="zh-CN" altLang="en-US" sz="2400"/>
          </a:p>
          <a:p>
            <a:r>
              <a:rPr lang="zh-CN" altLang="en-US" sz="2400"/>
              <a:t>【林前 1:30】但你们得在基督耶稣里是本乎神，</a:t>
            </a:r>
            <a:endParaRPr lang="zh-CN" altLang="en-US" sz="2400"/>
          </a:p>
          <a:p>
            <a:r>
              <a:rPr lang="zh-CN" altLang="en-US" sz="2400"/>
              <a:t> </a:t>
            </a:r>
            <a:r>
              <a:rPr lang="en-US" altLang="zh-CN" sz="2400"/>
              <a:t> </a:t>
            </a:r>
            <a:r>
              <a:rPr lang="zh-CN" altLang="en-US" sz="2400"/>
              <a:t>神又使</a:t>
            </a:r>
            <a:r>
              <a:rPr lang="zh-CN" altLang="en-US" sz="2400" b="1">
                <a:solidFill>
                  <a:srgbClr val="FF0000"/>
                </a:solidFill>
              </a:rPr>
              <a:t>他成为我们的智慧、公义、圣洁、救赎</a:t>
            </a:r>
            <a:r>
              <a:rPr lang="zh-CN" altLang="en-US" sz="2400"/>
              <a:t>。</a:t>
            </a:r>
            <a:endParaRPr lang="zh-CN" altLang="en-US" sz="2400"/>
          </a:p>
        </p:txBody>
      </p:sp>
      <p:sp>
        <p:nvSpPr>
          <p:cNvPr id="11" name="文本框 10"/>
          <p:cNvSpPr txBox="1"/>
          <p:nvPr/>
        </p:nvSpPr>
        <p:spPr>
          <a:xfrm>
            <a:off x="8129905" y="5273675"/>
            <a:ext cx="3813175" cy="119888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400"/>
              <a:t>【箴 9:10】</a:t>
            </a:r>
            <a:endParaRPr lang="zh-CN" altLang="en-US" sz="2400"/>
          </a:p>
          <a:p>
            <a:r>
              <a:rPr lang="zh-CN" altLang="en-US" sz="2400"/>
              <a:t>敬畏耶和华是</a:t>
            </a:r>
            <a:r>
              <a:rPr lang="zh-CN" altLang="en-US" sz="2400" b="1">
                <a:solidFill>
                  <a:srgbClr val="FF0000"/>
                </a:solidFill>
              </a:rPr>
              <a:t>智慧</a:t>
            </a:r>
            <a:r>
              <a:rPr lang="zh-CN" altLang="en-US" sz="2400"/>
              <a:t>的开端，</a:t>
            </a:r>
            <a:endParaRPr lang="zh-CN" altLang="en-US" sz="2400"/>
          </a:p>
          <a:p>
            <a:r>
              <a:rPr lang="zh-CN" altLang="en-US" sz="2400"/>
              <a:t>认识至圣者便是</a:t>
            </a:r>
            <a:r>
              <a:rPr lang="zh-CN" altLang="en-US" sz="2400" b="1">
                <a:solidFill>
                  <a:srgbClr val="FF0000"/>
                </a:solidFill>
              </a:rPr>
              <a:t>聪明</a:t>
            </a:r>
            <a:r>
              <a:rPr lang="zh-CN" altLang="en-US" sz="2400"/>
              <a:t>。</a:t>
            </a:r>
            <a:endParaRPr lang="zh-CN" altLang="en-US" sz="2400"/>
          </a:p>
        </p:txBody>
      </p:sp>
      <p:sp>
        <p:nvSpPr>
          <p:cNvPr id="12" name="文本框 11"/>
          <p:cNvSpPr txBox="1"/>
          <p:nvPr/>
        </p:nvSpPr>
        <p:spPr>
          <a:xfrm>
            <a:off x="151765" y="5199380"/>
            <a:ext cx="391795" cy="122999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2400" b="1">
                <a:solidFill>
                  <a:srgbClr val="FF0000"/>
                </a:solidFill>
                <a:sym typeface="+mn-ea"/>
              </a:rPr>
              <a:t>真智慧</a:t>
            </a:r>
            <a:endParaRPr lang="zh-CN" altLang="en-US" sz="24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685405" y="5280660"/>
            <a:ext cx="391795" cy="131762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2400" b="1">
                <a:solidFill>
                  <a:srgbClr val="00B050"/>
                </a:solidFill>
                <a:sym typeface="+mn-ea"/>
              </a:rPr>
              <a:t>得智慧</a:t>
            </a:r>
            <a:endParaRPr lang="zh-CN" altLang="en-US" sz="2400" b="1">
              <a:solidFill>
                <a:srgbClr val="00B050"/>
              </a:solidFill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  <p:bldLst>
      <p:bldP spid="2" grpId="0"/>
      <p:bldP spid="2" grpId="1"/>
      <p:bldP spid="4" grpId="0" animBg="1"/>
      <p:bldP spid="4" grpId="1" animBg="1"/>
      <p:bldP spid="3" grpId="0" animBg="1"/>
      <p:bldP spid="3" grpId="1" animBg="1"/>
      <p:bldP spid="5" grpId="0" animBg="1"/>
      <p:bldP spid="5" grpId="1" animBg="1"/>
      <p:bldP spid="6" grpId="0" animBg="1"/>
      <p:bldP spid="6" grpId="1" animBg="1"/>
      <p:bldP spid="9" grpId="0" bldLvl="0" animBg="1"/>
      <p:bldP spid="9" grpId="1" animBg="1"/>
      <p:bldP spid="12" grpId="0"/>
      <p:bldP spid="12" grpId="1"/>
      <p:bldP spid="10" grpId="0" animBg="1"/>
      <p:bldP spid="10" grpId="1" animBg="1"/>
      <p:bldP spid="7" grpId="0"/>
      <p:bldP spid="7" grpId="1"/>
      <p:bldP spid="11" grpId="0" bldLvl="0" animBg="1"/>
      <p:bldP spid="1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970" y="2600960"/>
            <a:ext cx="11110595" cy="4154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00000"/>
              </a:lnSpc>
            </a:pPr>
            <a:r>
              <a:rPr lang="zh-CN" altLang="en-US" sz="2400"/>
              <a:t>【箴 8:27】 他立高天，我在那里；他在渊面的周围划出圆圈，</a:t>
            </a:r>
            <a:endParaRPr lang="zh-CN" altLang="en-US" sz="2400"/>
          </a:p>
          <a:p>
            <a:pPr>
              <a:lnSpc>
                <a:spcPct val="100000"/>
              </a:lnSpc>
            </a:pPr>
            <a:r>
              <a:rPr lang="zh-CN" altLang="en-US" sz="2400"/>
              <a:t>【箴 8:28】 上使穹苍坚硬，下使渊源稳固，</a:t>
            </a:r>
            <a:endParaRPr lang="zh-CN" altLang="en-US" sz="2400"/>
          </a:p>
          <a:p>
            <a:pPr>
              <a:lnSpc>
                <a:spcPct val="100000"/>
              </a:lnSpc>
            </a:pPr>
            <a:r>
              <a:rPr lang="zh-CN" altLang="en-US" sz="2400"/>
              <a:t>【箴 8:29】 为沧海定出界限，使水不越过他的命令，立定大地的根基。</a:t>
            </a:r>
            <a:endParaRPr lang="zh-CN" altLang="en-US" sz="2400"/>
          </a:p>
          <a:p>
            <a:pPr>
              <a:lnSpc>
                <a:spcPct val="100000"/>
              </a:lnSpc>
            </a:pPr>
            <a:r>
              <a:rPr lang="zh-CN" altLang="en-US" sz="2400"/>
              <a:t>【箴 8:30】 那时，我在他那里为工师，日日为他所喜爱，常常在他面前踊跃，</a:t>
            </a:r>
            <a:endParaRPr lang="zh-CN" altLang="en-US" sz="2400"/>
          </a:p>
          <a:p>
            <a:pPr>
              <a:lnSpc>
                <a:spcPct val="100000"/>
              </a:lnSpc>
            </a:pPr>
            <a:r>
              <a:rPr lang="zh-CN" altLang="en-US" sz="2400"/>
              <a:t>【箴 8:31】 踊跃在他为人预备可住之地，也喜悦住在世人之间。</a:t>
            </a:r>
            <a:endParaRPr lang="zh-CN" altLang="en-US" sz="2400"/>
          </a:p>
          <a:p>
            <a:pPr>
              <a:lnSpc>
                <a:spcPct val="100000"/>
              </a:lnSpc>
            </a:pPr>
            <a:r>
              <a:rPr lang="en-US" altLang="zh-CN" sz="2400" b="1"/>
              <a:t> </a:t>
            </a:r>
            <a:r>
              <a:rPr lang="en-US" altLang="zh-CN" sz="2400" b="1">
                <a:solidFill>
                  <a:srgbClr val="00B050"/>
                </a:solidFill>
              </a:rPr>
              <a:t> </a:t>
            </a:r>
            <a:r>
              <a:rPr lang="en-US" altLang="zh-CN" sz="2400" b="1">
                <a:solidFill>
                  <a:schemeClr val="tx1"/>
                </a:solidFill>
              </a:rPr>
              <a:t>5.</a:t>
            </a:r>
            <a:r>
              <a:rPr lang="zh-CN" altLang="en-US" sz="2400" b="1">
                <a:solidFill>
                  <a:schemeClr val="tx1"/>
                </a:solidFill>
              </a:rPr>
              <a:t>人当寻求智慧（32-36节）</a:t>
            </a:r>
            <a:endParaRPr lang="zh-CN" altLang="en-US" sz="2400" b="1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zh-CN" altLang="en-US" sz="2400"/>
              <a:t>【箴 8:32】 众子啊，现在要听从我，因为谨守我道的，便为有福。</a:t>
            </a:r>
            <a:endParaRPr lang="zh-CN" altLang="en-US" sz="2400"/>
          </a:p>
          <a:p>
            <a:pPr>
              <a:lnSpc>
                <a:spcPct val="100000"/>
              </a:lnSpc>
            </a:pPr>
            <a:r>
              <a:rPr lang="zh-CN" altLang="en-US" sz="2400"/>
              <a:t>【箴 8:33】 要听教训，就得智慧，不可弃绝。</a:t>
            </a:r>
            <a:endParaRPr lang="zh-CN" altLang="en-US" sz="2400"/>
          </a:p>
          <a:p>
            <a:pPr>
              <a:lnSpc>
                <a:spcPct val="100000"/>
              </a:lnSpc>
            </a:pPr>
            <a:r>
              <a:rPr lang="zh-CN" altLang="en-US" sz="2400"/>
              <a:t>【箴 8:34】 听从我，日日在我门口仰望，在我门框旁边等候的，那人便为有福。</a:t>
            </a:r>
            <a:endParaRPr lang="zh-CN" altLang="en-US" sz="2400"/>
          </a:p>
          <a:p>
            <a:pPr>
              <a:lnSpc>
                <a:spcPct val="100000"/>
              </a:lnSpc>
            </a:pPr>
            <a:r>
              <a:rPr lang="zh-CN" altLang="en-US" sz="2400"/>
              <a:t>【箴 8:35】 因为寻得我的，就寻得生命，也必蒙耶和华的恩惠。</a:t>
            </a:r>
            <a:endParaRPr lang="zh-CN" altLang="en-US" sz="2400"/>
          </a:p>
          <a:p>
            <a:pPr>
              <a:lnSpc>
                <a:spcPct val="100000"/>
              </a:lnSpc>
            </a:pPr>
            <a:r>
              <a:rPr lang="zh-CN" altLang="en-US" sz="2400"/>
              <a:t>【箴 8:36】 得罪我的，却害了自己的性命；恨恶我的，都喜爱死亡。”</a:t>
            </a:r>
            <a:endParaRPr lang="zh-CN" altLang="en-US" sz="2400"/>
          </a:p>
        </p:txBody>
      </p:sp>
      <p:sp>
        <p:nvSpPr>
          <p:cNvPr id="3" name="文本框 2"/>
          <p:cNvSpPr txBox="1"/>
          <p:nvPr/>
        </p:nvSpPr>
        <p:spPr>
          <a:xfrm>
            <a:off x="7881620" y="1024255"/>
            <a:ext cx="4191635" cy="11988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tx1"/>
                </a:solidFill>
              </a:rPr>
              <a:t>进入</a:t>
            </a:r>
            <a:r>
              <a:rPr lang="en-US" altLang="zh-CN" sz="2400">
                <a:solidFill>
                  <a:schemeClr val="tx1"/>
                </a:solidFill>
              </a:rPr>
              <a:t>箴言的主體</a:t>
            </a:r>
            <a:r>
              <a:rPr lang="zh-CN" altLang="en-US" sz="2400">
                <a:solidFill>
                  <a:schemeClr val="tx1"/>
                </a:solidFill>
              </a:rPr>
              <a:t>之前（</a:t>
            </a:r>
            <a:r>
              <a:rPr lang="en-US" altLang="zh-CN" sz="2400">
                <a:solidFill>
                  <a:schemeClr val="tx1"/>
                </a:solidFill>
              </a:rPr>
              <a:t>10</a:t>
            </a:r>
            <a:r>
              <a:rPr lang="zh-CN" altLang="en-US" sz="2400">
                <a:solidFill>
                  <a:schemeClr val="tx1"/>
                </a:solidFill>
              </a:rPr>
              <a:t>章</a:t>
            </a:r>
            <a:r>
              <a:rPr lang="en-US" altLang="zh-CN" sz="2400">
                <a:solidFill>
                  <a:schemeClr val="tx1"/>
                </a:solidFill>
              </a:rPr>
              <a:t>~</a:t>
            </a:r>
            <a:r>
              <a:rPr lang="zh-CN" altLang="en-US" sz="2400">
                <a:solidFill>
                  <a:schemeClr val="tx1"/>
                </a:solidFill>
              </a:rPr>
              <a:t>）</a:t>
            </a:r>
            <a:endParaRPr lang="zh-CN" altLang="en-US" sz="2400">
              <a:solidFill>
                <a:schemeClr val="tx1"/>
              </a:solidFill>
            </a:endParaRPr>
          </a:p>
          <a:p>
            <a:r>
              <a:rPr lang="zh-CN" altLang="en-US" sz="2400">
                <a:solidFill>
                  <a:schemeClr val="tx1"/>
                </a:solidFill>
              </a:rPr>
              <a:t>插入了一段</a:t>
            </a:r>
            <a:r>
              <a:rPr lang="zh-CN" altLang="en-US" sz="2400">
                <a:solidFill>
                  <a:schemeClr val="tx1"/>
                </a:solidFill>
                <a:sym typeface="+mn-ea"/>
              </a:rPr>
              <a:t>圣子与</a:t>
            </a:r>
            <a:r>
              <a:rPr lang="zh-CN" altLang="en-US" sz="2400">
                <a:solidFill>
                  <a:schemeClr val="tx1"/>
                </a:solidFill>
              </a:rPr>
              <a:t>圣父在创造中互动的</a:t>
            </a:r>
            <a:r>
              <a:rPr lang="zh-CN" altLang="en-US" sz="2400" b="1">
                <a:solidFill>
                  <a:srgbClr val="00B050"/>
                </a:solidFill>
              </a:rPr>
              <a:t>欢乐场景</a:t>
            </a:r>
            <a:r>
              <a:rPr lang="zh-CN" altLang="en-US" sz="2400">
                <a:solidFill>
                  <a:schemeClr val="tx1"/>
                </a:solidFill>
              </a:rPr>
              <a:t>。</a:t>
            </a:r>
            <a:endParaRPr lang="zh-CN" altLang="en-US" sz="24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0" y="133350"/>
            <a:ext cx="10351770" cy="2526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10000"/>
              </a:lnSpc>
            </a:pPr>
            <a:r>
              <a:rPr lang="en-US" altLang="zh-CN" sz="2400" b="1">
                <a:solidFill>
                  <a:srgbClr val="FF0000"/>
                </a:solidFill>
                <a:sym typeface="+mn-ea"/>
              </a:rPr>
              <a:t>  </a:t>
            </a:r>
            <a:r>
              <a:rPr lang="en-US" altLang="zh-CN" sz="2400" b="1">
                <a:solidFill>
                  <a:schemeClr val="tx1"/>
                </a:solidFill>
                <a:sym typeface="+mn-ea"/>
              </a:rPr>
              <a:t>4.</a:t>
            </a:r>
            <a:r>
              <a:rPr lang="zh-CN" altLang="en-US" sz="2400" b="1">
                <a:solidFill>
                  <a:schemeClr val="tx1"/>
                </a:solidFill>
                <a:sym typeface="+mn-ea"/>
              </a:rPr>
              <a:t>智慧的起源（22-31节）</a:t>
            </a:r>
            <a:endParaRPr lang="zh-CN" altLang="en-US" sz="2400" b="1">
              <a:solidFill>
                <a:srgbClr val="FF0000"/>
              </a:solidFill>
              <a:sym typeface="+mn-ea"/>
            </a:endParaRPr>
          </a:p>
          <a:p>
            <a:pPr>
              <a:lnSpc>
                <a:spcPct val="110000"/>
              </a:lnSpc>
            </a:pPr>
            <a:r>
              <a:rPr lang="zh-CN" altLang="en-US" sz="2400">
                <a:sym typeface="+mn-ea"/>
              </a:rPr>
              <a:t>【箴 8:22】 “在耶和华造化的起头，在太初创造万物之先，就有了我。</a:t>
            </a:r>
            <a:endParaRPr lang="zh-CN" altLang="en-US" sz="2400"/>
          </a:p>
          <a:p>
            <a:pPr>
              <a:lnSpc>
                <a:spcPct val="110000"/>
              </a:lnSpc>
            </a:pPr>
            <a:r>
              <a:rPr lang="zh-CN" altLang="en-US" sz="2400">
                <a:sym typeface="+mn-ea"/>
              </a:rPr>
              <a:t>【箴 8:23】 从亘古，从太初，未有世界以前，我已被立。</a:t>
            </a:r>
            <a:endParaRPr lang="zh-CN" altLang="en-US" sz="2400"/>
          </a:p>
          <a:p>
            <a:pPr>
              <a:lnSpc>
                <a:spcPct val="110000"/>
              </a:lnSpc>
            </a:pPr>
            <a:r>
              <a:rPr lang="zh-CN" altLang="en-US" sz="2400">
                <a:sym typeface="+mn-ea"/>
              </a:rPr>
              <a:t>【箴 8:24】 没有深渊，没有大水的泉源，我已生出。</a:t>
            </a:r>
            <a:endParaRPr lang="zh-CN" altLang="en-US" sz="2400"/>
          </a:p>
          <a:p>
            <a:pPr>
              <a:lnSpc>
                <a:spcPct val="110000"/>
              </a:lnSpc>
            </a:pPr>
            <a:r>
              <a:rPr lang="zh-CN" altLang="en-US" sz="2400">
                <a:sym typeface="+mn-ea"/>
              </a:rPr>
              <a:t>【箴 8:25】 大山未曾奠定，小山未有之先，我已生出。</a:t>
            </a:r>
            <a:endParaRPr lang="zh-CN" altLang="en-US" sz="2400"/>
          </a:p>
          <a:p>
            <a:pPr>
              <a:lnSpc>
                <a:spcPct val="110000"/>
              </a:lnSpc>
            </a:pPr>
            <a:r>
              <a:rPr lang="zh-CN" altLang="en-US" sz="2400">
                <a:sym typeface="+mn-ea"/>
              </a:rPr>
              <a:t>【箴 8:26】 耶和华还没有创造大地和田野，并世上的土质，我已生出。</a:t>
            </a:r>
            <a:endParaRPr lang="zh-CN" altLang="en-US" sz="2400"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568180" y="2374900"/>
            <a:ext cx="2484120" cy="119888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p>
            <a:r>
              <a:rPr lang="zh-CN" altLang="en-US" sz="2400"/>
              <a:t>人类的</a:t>
            </a:r>
            <a:r>
              <a:rPr lang="zh-CN" altLang="en-US" sz="2400" b="1">
                <a:solidFill>
                  <a:srgbClr val="00B050"/>
                </a:solidFill>
              </a:rPr>
              <a:t>思想</a:t>
            </a:r>
            <a:r>
              <a:rPr lang="zh-CN" altLang="en-US" sz="2400"/>
              <a:t>和所有的</a:t>
            </a:r>
            <a:r>
              <a:rPr lang="zh-CN" altLang="en-US" sz="2400" b="1">
                <a:solidFill>
                  <a:srgbClr val="0070C0"/>
                </a:solidFill>
              </a:rPr>
              <a:t>活动</a:t>
            </a:r>
            <a:r>
              <a:rPr lang="en-US" altLang="zh-CN" sz="2400"/>
              <a:t>,</a:t>
            </a:r>
            <a:r>
              <a:rPr lang="zh-CN" altLang="en-US" sz="2400" b="1">
                <a:solidFill>
                  <a:srgbClr val="FF0000"/>
                </a:solidFill>
              </a:rPr>
              <a:t>都</a:t>
            </a:r>
            <a:r>
              <a:rPr lang="zh-CN" altLang="en-US" sz="2400" b="1">
                <a:solidFill>
                  <a:srgbClr val="FF0000"/>
                </a:solidFill>
              </a:rPr>
              <a:t>受限在神的创造之内</a:t>
            </a:r>
            <a:r>
              <a:rPr lang="zh-CN" altLang="en-US" sz="2400"/>
              <a:t>。</a:t>
            </a:r>
            <a:endParaRPr lang="zh-CN" altLang="en-US" sz="2400"/>
          </a:p>
        </p:txBody>
      </p:sp>
      <p:sp>
        <p:nvSpPr>
          <p:cNvPr id="8" name="文本框 7"/>
          <p:cNvSpPr txBox="1"/>
          <p:nvPr/>
        </p:nvSpPr>
        <p:spPr>
          <a:xfrm>
            <a:off x="9019540" y="4163695"/>
            <a:ext cx="3032760" cy="82994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  <a:sym typeface="+mn-ea"/>
              </a:rPr>
              <a:t>创造是</a:t>
            </a:r>
            <a:r>
              <a:rPr lang="zh-CN" altLang="en-US" sz="2400" b="1">
                <a:solidFill>
                  <a:srgbClr val="FF0000"/>
                </a:solidFill>
                <a:sym typeface="+mn-ea"/>
              </a:rPr>
              <a:t>神智慧的</a:t>
            </a:r>
            <a:r>
              <a:rPr lang="zh-CN" altLang="en-US" sz="2400" b="1">
                <a:solidFill>
                  <a:srgbClr val="FF0000"/>
                </a:solidFill>
                <a:sym typeface="+mn-ea"/>
              </a:rPr>
              <a:t>作品</a:t>
            </a:r>
            <a:endParaRPr lang="zh-CN" altLang="en-US" sz="2400" b="1">
              <a:solidFill>
                <a:srgbClr val="FF0000"/>
              </a:solidFill>
              <a:sym typeface="+mn-ea"/>
            </a:endParaRPr>
          </a:p>
          <a:p>
            <a:r>
              <a:rPr lang="zh-CN" altLang="en-US" sz="2400" b="1">
                <a:solidFill>
                  <a:srgbClr val="FF0000"/>
                </a:solidFill>
                <a:sym typeface="+mn-ea"/>
              </a:rPr>
              <a:t>是人获取智慧的源</a:t>
            </a:r>
            <a:r>
              <a:rPr lang="zh-CN" altLang="en-US" sz="2400" b="1">
                <a:solidFill>
                  <a:srgbClr val="FF0000"/>
                </a:solidFill>
                <a:sym typeface="+mn-ea"/>
              </a:rPr>
              <a:t>头</a:t>
            </a:r>
            <a:endParaRPr lang="zh-CN" altLang="en-US" sz="2400" b="1">
              <a:solidFill>
                <a:srgbClr val="FF0000"/>
              </a:solidFill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  <p:bldLst>
      <p:bldP spid="2" grpId="0"/>
      <p:bldP spid="2" grpId="1"/>
      <p:bldP spid="6" grpId="0"/>
      <p:bldP spid="6" grpId="1"/>
      <p:bldP spid="3" grpId="0" bldLvl="0" animBg="1"/>
      <p:bldP spid="3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310755" y="97155"/>
            <a:ext cx="4815840" cy="681609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300" b="1">
                <a:solidFill>
                  <a:srgbClr val="FF0000"/>
                </a:solidFill>
                <a:sym typeface="+mn-ea"/>
              </a:rPr>
              <a:t>基督在万有之上</a:t>
            </a:r>
            <a:r>
              <a:rPr lang="en-US" altLang="zh-CN" sz="2300" b="1">
                <a:solidFill>
                  <a:srgbClr val="FF0000"/>
                </a:solidFill>
                <a:sym typeface="+mn-ea"/>
              </a:rPr>
              <a:t>(</a:t>
            </a:r>
            <a:r>
              <a:rPr lang="zh-CN" altLang="en-US" sz="2300" b="1">
                <a:solidFill>
                  <a:srgbClr val="FF0000"/>
                </a:solidFill>
                <a:sym typeface="+mn-ea"/>
              </a:rPr>
              <a:t>保罗：歌罗西书</a:t>
            </a:r>
            <a:r>
              <a:rPr lang="en-US" altLang="zh-CN" sz="2300" b="1">
                <a:solidFill>
                  <a:srgbClr val="FF0000"/>
                </a:solidFill>
                <a:sym typeface="+mn-ea"/>
              </a:rPr>
              <a:t>)</a:t>
            </a:r>
            <a:endParaRPr lang="zh-CN" altLang="en-US" sz="2300" b="1">
              <a:solidFill>
                <a:srgbClr val="FF0000"/>
              </a:solidFill>
              <a:sym typeface="+mn-ea"/>
            </a:endParaRPr>
          </a:p>
          <a:p>
            <a:r>
              <a:rPr lang="zh-CN" altLang="en-US" sz="2300">
                <a:sym typeface="+mn-ea"/>
              </a:rPr>
              <a:t>【西 1:15】</a:t>
            </a:r>
            <a:r>
              <a:rPr lang="zh-CN" altLang="en-US" sz="2300" b="1">
                <a:solidFill>
                  <a:srgbClr val="FF0000"/>
                </a:solidFill>
                <a:sym typeface="+mn-ea"/>
              </a:rPr>
              <a:t>爱子</a:t>
            </a:r>
            <a:r>
              <a:rPr lang="zh-CN" altLang="en-US" sz="2300">
                <a:sym typeface="+mn-ea"/>
              </a:rPr>
              <a:t>是那不能看见之神的像</a:t>
            </a:r>
            <a:r>
              <a:rPr lang="en-US" altLang="zh-CN" sz="2300">
                <a:sym typeface="+mn-ea"/>
              </a:rPr>
              <a:t>, </a:t>
            </a:r>
            <a:r>
              <a:rPr lang="zh-CN" altLang="en-US" sz="2300">
                <a:sym typeface="+mn-ea"/>
              </a:rPr>
              <a:t>是首生的</a:t>
            </a:r>
            <a:r>
              <a:rPr lang="en-US" altLang="zh-CN" sz="2300">
                <a:sym typeface="+mn-ea"/>
              </a:rPr>
              <a:t>, </a:t>
            </a:r>
            <a:r>
              <a:rPr lang="zh-CN" altLang="en-US" sz="2300">
                <a:sym typeface="+mn-ea"/>
              </a:rPr>
              <a:t>在</a:t>
            </a:r>
            <a:r>
              <a:rPr lang="zh-CN" altLang="en-US" sz="2300" b="1">
                <a:solidFill>
                  <a:srgbClr val="00B050"/>
                </a:solidFill>
                <a:sym typeface="+mn-ea"/>
              </a:rPr>
              <a:t>一切被造的以先</a:t>
            </a:r>
            <a:r>
              <a:rPr lang="zh-CN" altLang="en-US" sz="2300">
                <a:sym typeface="+mn-ea"/>
              </a:rPr>
              <a:t>。</a:t>
            </a:r>
            <a:endParaRPr lang="zh-CN" altLang="en-US" sz="2300">
              <a:sym typeface="+mn-ea"/>
            </a:endParaRPr>
          </a:p>
          <a:p>
            <a:r>
              <a:rPr lang="zh-CN" altLang="en-US" sz="2300">
                <a:sym typeface="+mn-ea"/>
              </a:rPr>
              <a:t>【西 1:16】因为万有都是</a:t>
            </a:r>
            <a:r>
              <a:rPr lang="zh-CN" altLang="en-US" sz="2300" b="1">
                <a:solidFill>
                  <a:srgbClr val="0070C0"/>
                </a:solidFill>
                <a:sym typeface="+mn-ea"/>
              </a:rPr>
              <a:t>靠</a:t>
            </a:r>
            <a:r>
              <a:rPr lang="zh-CN" altLang="en-US" sz="2300" b="1">
                <a:solidFill>
                  <a:srgbClr val="FF0000"/>
                </a:solidFill>
                <a:sym typeface="+mn-ea"/>
              </a:rPr>
              <a:t>他</a:t>
            </a:r>
            <a:r>
              <a:rPr lang="zh-CN" altLang="en-US" sz="2300" b="1">
                <a:solidFill>
                  <a:srgbClr val="0070C0"/>
                </a:solidFill>
                <a:sym typeface="+mn-ea"/>
              </a:rPr>
              <a:t>造的</a:t>
            </a:r>
            <a:r>
              <a:rPr lang="zh-CN" altLang="en-US" sz="2300">
                <a:sym typeface="+mn-ea"/>
              </a:rPr>
              <a:t>，无论是天上的、地上的、能看见的、不能看见的，或是有位的、主治的、执政的、掌权的，一概都是</a:t>
            </a:r>
            <a:r>
              <a:rPr lang="zh-CN" altLang="en-US" sz="2300" b="1">
                <a:solidFill>
                  <a:srgbClr val="0070C0"/>
                </a:solidFill>
                <a:sym typeface="+mn-ea"/>
              </a:rPr>
              <a:t>藉着</a:t>
            </a:r>
            <a:r>
              <a:rPr lang="zh-CN" altLang="en-US" sz="2300" b="1">
                <a:solidFill>
                  <a:srgbClr val="FF0000"/>
                </a:solidFill>
                <a:sym typeface="+mn-ea"/>
              </a:rPr>
              <a:t>他</a:t>
            </a:r>
            <a:r>
              <a:rPr lang="zh-CN" altLang="en-US" sz="2300" b="1">
                <a:solidFill>
                  <a:srgbClr val="0070C0"/>
                </a:solidFill>
                <a:sym typeface="+mn-ea"/>
              </a:rPr>
              <a:t>造的</a:t>
            </a:r>
            <a:r>
              <a:rPr lang="zh-CN" altLang="en-US" sz="2300">
                <a:sym typeface="+mn-ea"/>
              </a:rPr>
              <a:t>，又是</a:t>
            </a:r>
            <a:r>
              <a:rPr lang="zh-CN" altLang="en-US" sz="2300" b="1">
                <a:solidFill>
                  <a:srgbClr val="7030A0"/>
                </a:solidFill>
                <a:sym typeface="+mn-ea"/>
              </a:rPr>
              <a:t>为</a:t>
            </a:r>
            <a:r>
              <a:rPr lang="zh-CN" altLang="en-US" sz="2300" b="1">
                <a:solidFill>
                  <a:srgbClr val="FF0000"/>
                </a:solidFill>
                <a:sym typeface="+mn-ea"/>
              </a:rPr>
              <a:t>他</a:t>
            </a:r>
            <a:r>
              <a:rPr lang="zh-CN" altLang="en-US" sz="2300" b="1">
                <a:solidFill>
                  <a:srgbClr val="7030A0"/>
                </a:solidFill>
                <a:sym typeface="+mn-ea"/>
              </a:rPr>
              <a:t>造的</a:t>
            </a:r>
            <a:r>
              <a:rPr lang="zh-CN" altLang="en-US" sz="2300">
                <a:sym typeface="+mn-ea"/>
              </a:rPr>
              <a:t>。</a:t>
            </a:r>
            <a:endParaRPr lang="zh-CN" altLang="en-US" sz="2300">
              <a:sym typeface="+mn-ea"/>
            </a:endParaRPr>
          </a:p>
          <a:p>
            <a:r>
              <a:rPr lang="zh-CN" altLang="en-US" sz="2300">
                <a:sym typeface="+mn-ea"/>
              </a:rPr>
              <a:t>【西 1:17】</a:t>
            </a:r>
            <a:r>
              <a:rPr lang="zh-CN" altLang="en-US" sz="2300" b="1">
                <a:solidFill>
                  <a:srgbClr val="FF0000"/>
                </a:solidFill>
                <a:sym typeface="+mn-ea"/>
              </a:rPr>
              <a:t>他</a:t>
            </a:r>
            <a:r>
              <a:rPr lang="zh-CN" altLang="en-US" sz="2300">
                <a:sym typeface="+mn-ea"/>
              </a:rPr>
              <a:t>在</a:t>
            </a:r>
            <a:r>
              <a:rPr lang="zh-CN" altLang="en-US" sz="2300" b="1">
                <a:solidFill>
                  <a:srgbClr val="00B050"/>
                </a:solidFill>
                <a:sym typeface="+mn-ea"/>
              </a:rPr>
              <a:t>万有之先</a:t>
            </a:r>
            <a:r>
              <a:rPr lang="zh-CN" altLang="en-US" sz="2300">
                <a:sym typeface="+mn-ea"/>
              </a:rPr>
              <a:t>，万有也</a:t>
            </a:r>
            <a:r>
              <a:rPr lang="zh-CN" altLang="en-US" sz="2300" b="1">
                <a:solidFill>
                  <a:srgbClr val="0070C0"/>
                </a:solidFill>
                <a:sym typeface="+mn-ea"/>
              </a:rPr>
              <a:t>靠</a:t>
            </a:r>
            <a:r>
              <a:rPr lang="zh-CN" altLang="en-US" sz="2300" b="1">
                <a:solidFill>
                  <a:srgbClr val="FF0000"/>
                </a:solidFill>
                <a:sym typeface="+mn-ea"/>
              </a:rPr>
              <a:t>他</a:t>
            </a:r>
            <a:r>
              <a:rPr lang="zh-CN" altLang="en-US" sz="2300" b="1">
                <a:solidFill>
                  <a:srgbClr val="0070C0"/>
                </a:solidFill>
                <a:sym typeface="+mn-ea"/>
              </a:rPr>
              <a:t>而立</a:t>
            </a:r>
            <a:r>
              <a:rPr lang="zh-CN" altLang="en-US" sz="2300">
                <a:sym typeface="+mn-ea"/>
              </a:rPr>
              <a:t>。</a:t>
            </a:r>
            <a:endParaRPr lang="zh-CN" altLang="en-US" sz="2300">
              <a:sym typeface="+mn-ea"/>
            </a:endParaRPr>
          </a:p>
          <a:p>
            <a:r>
              <a:rPr lang="zh-CN" altLang="en-US" sz="2300">
                <a:sym typeface="+mn-ea"/>
              </a:rPr>
              <a:t>【西 1:18】</a:t>
            </a:r>
            <a:r>
              <a:rPr lang="zh-CN" altLang="en-US" sz="2300" b="1">
                <a:solidFill>
                  <a:srgbClr val="FF0000"/>
                </a:solidFill>
                <a:sym typeface="+mn-ea"/>
              </a:rPr>
              <a:t>他</a:t>
            </a:r>
            <a:r>
              <a:rPr lang="zh-CN" altLang="en-US" sz="2300">
                <a:sym typeface="+mn-ea"/>
              </a:rPr>
              <a:t>也是</a:t>
            </a:r>
            <a:r>
              <a:rPr lang="zh-CN" altLang="en-US" sz="2300" b="1">
                <a:solidFill>
                  <a:srgbClr val="7030A0"/>
                </a:solidFill>
                <a:sym typeface="+mn-ea"/>
              </a:rPr>
              <a:t>教会全体之首</a:t>
            </a:r>
            <a:r>
              <a:rPr lang="zh-CN" altLang="en-US" sz="2300">
                <a:sym typeface="+mn-ea"/>
              </a:rPr>
              <a:t>，</a:t>
            </a:r>
            <a:r>
              <a:rPr lang="zh-CN" altLang="en-US" sz="2300" b="1">
                <a:solidFill>
                  <a:srgbClr val="FF0000"/>
                </a:solidFill>
                <a:sym typeface="+mn-ea"/>
              </a:rPr>
              <a:t>他</a:t>
            </a:r>
            <a:r>
              <a:rPr lang="zh-CN" altLang="en-US" sz="2300">
                <a:sym typeface="+mn-ea"/>
              </a:rPr>
              <a:t>是元始，是从死里首先复生的，使</a:t>
            </a:r>
            <a:r>
              <a:rPr lang="zh-CN" altLang="en-US" sz="2300" b="1">
                <a:solidFill>
                  <a:srgbClr val="FF0000"/>
                </a:solidFill>
                <a:sym typeface="+mn-ea"/>
              </a:rPr>
              <a:t>他</a:t>
            </a:r>
            <a:r>
              <a:rPr lang="zh-CN" altLang="en-US" sz="2300">
                <a:sym typeface="+mn-ea"/>
              </a:rPr>
              <a:t>可以在凡事上</a:t>
            </a:r>
            <a:r>
              <a:rPr lang="zh-CN" altLang="en-US" sz="2300" b="1">
                <a:solidFill>
                  <a:srgbClr val="7030A0"/>
                </a:solidFill>
                <a:sym typeface="+mn-ea"/>
              </a:rPr>
              <a:t>居首位</a:t>
            </a:r>
            <a:r>
              <a:rPr lang="zh-CN" altLang="en-US" sz="2300">
                <a:sym typeface="+mn-ea"/>
              </a:rPr>
              <a:t>。</a:t>
            </a:r>
            <a:endParaRPr lang="zh-CN" altLang="en-US" sz="2300">
              <a:sym typeface="+mn-ea"/>
            </a:endParaRPr>
          </a:p>
          <a:p>
            <a:r>
              <a:rPr lang="zh-CN" altLang="en-US" sz="2300">
                <a:sym typeface="+mn-ea"/>
              </a:rPr>
              <a:t>【西 1:19】因为父喜欢叫一切的丰盛</a:t>
            </a:r>
            <a:r>
              <a:rPr lang="zh-CN" altLang="en-US" sz="2300" b="1">
                <a:solidFill>
                  <a:srgbClr val="7030A0"/>
                </a:solidFill>
                <a:sym typeface="+mn-ea"/>
              </a:rPr>
              <a:t>在</a:t>
            </a:r>
            <a:r>
              <a:rPr lang="zh-CN" altLang="en-US" sz="2300" b="1">
                <a:solidFill>
                  <a:srgbClr val="FF0000"/>
                </a:solidFill>
                <a:sym typeface="+mn-ea"/>
              </a:rPr>
              <a:t>他</a:t>
            </a:r>
            <a:r>
              <a:rPr lang="zh-CN" altLang="en-US" sz="2300" b="1">
                <a:solidFill>
                  <a:srgbClr val="7030A0"/>
                </a:solidFill>
                <a:sym typeface="+mn-ea"/>
              </a:rPr>
              <a:t>里面居住</a:t>
            </a:r>
            <a:r>
              <a:rPr lang="zh-CN" altLang="en-US" sz="2300">
                <a:sym typeface="+mn-ea"/>
              </a:rPr>
              <a:t>。</a:t>
            </a:r>
            <a:endParaRPr lang="zh-CN" altLang="en-US" sz="2300">
              <a:sym typeface="+mn-ea"/>
            </a:endParaRPr>
          </a:p>
          <a:p>
            <a:r>
              <a:rPr lang="zh-CN" altLang="en-US" sz="2300">
                <a:sym typeface="+mn-ea"/>
              </a:rPr>
              <a:t>【西 1:20】既然</a:t>
            </a:r>
            <a:r>
              <a:rPr lang="zh-CN" altLang="en-US" sz="2300">
                <a:solidFill>
                  <a:schemeClr val="tx1"/>
                </a:solidFill>
                <a:sym typeface="+mn-ea"/>
              </a:rPr>
              <a:t>藉着</a:t>
            </a:r>
            <a:r>
              <a:rPr lang="zh-CN" altLang="en-US" sz="2300" b="1">
                <a:solidFill>
                  <a:srgbClr val="FF0000"/>
                </a:solidFill>
                <a:sym typeface="+mn-ea"/>
              </a:rPr>
              <a:t>他</a:t>
            </a:r>
            <a:r>
              <a:rPr lang="zh-CN" altLang="en-US" sz="2300">
                <a:solidFill>
                  <a:schemeClr val="tx1"/>
                </a:solidFill>
                <a:sym typeface="+mn-ea"/>
              </a:rPr>
              <a:t>在十字架上</a:t>
            </a:r>
            <a:r>
              <a:rPr lang="zh-CN" altLang="en-US" sz="2300">
                <a:sym typeface="+mn-ea"/>
              </a:rPr>
              <a:t>所流的血成就了和平，便藉着</a:t>
            </a:r>
            <a:r>
              <a:rPr lang="zh-CN" altLang="en-US" sz="2300" b="1">
                <a:solidFill>
                  <a:srgbClr val="FF0000"/>
                </a:solidFill>
                <a:sym typeface="+mn-ea"/>
              </a:rPr>
              <a:t>他</a:t>
            </a:r>
            <a:r>
              <a:rPr lang="zh-CN" altLang="en-US" sz="2300">
                <a:sym typeface="+mn-ea"/>
              </a:rPr>
              <a:t>叫万有，无论是地上的、天上的，</a:t>
            </a:r>
            <a:r>
              <a:rPr lang="zh-CN" altLang="en-US" sz="2300">
                <a:solidFill>
                  <a:schemeClr val="tx1"/>
                </a:solidFill>
                <a:sym typeface="+mn-ea"/>
              </a:rPr>
              <a:t>都与</a:t>
            </a:r>
            <a:r>
              <a:rPr lang="zh-CN" altLang="en-US" sz="2300" b="1">
                <a:solidFill>
                  <a:srgbClr val="FF0000"/>
                </a:solidFill>
                <a:sym typeface="+mn-ea"/>
              </a:rPr>
              <a:t>自己</a:t>
            </a:r>
            <a:r>
              <a:rPr lang="zh-CN" altLang="en-US" sz="2300">
                <a:solidFill>
                  <a:schemeClr val="tx1"/>
                </a:solidFill>
                <a:sym typeface="+mn-ea"/>
              </a:rPr>
              <a:t>和好了</a:t>
            </a:r>
            <a:r>
              <a:rPr lang="zh-CN" altLang="en-US" sz="2300">
                <a:sym typeface="+mn-ea"/>
              </a:rPr>
              <a:t>。</a:t>
            </a:r>
            <a:endParaRPr lang="zh-CN" altLang="en-US" sz="2300"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7790" y="26670"/>
            <a:ext cx="7018020" cy="63696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00000"/>
              </a:lnSpc>
            </a:pPr>
            <a:r>
              <a:rPr lang="en-US" altLang="zh-CN" sz="2400" b="1">
                <a:sym typeface="+mn-ea"/>
              </a:rPr>
              <a:t>  </a:t>
            </a:r>
            <a:r>
              <a:rPr lang="zh-CN" altLang="en-US" sz="2400" b="1">
                <a:solidFill>
                  <a:srgbClr val="FF0000"/>
                </a:solidFill>
                <a:sym typeface="+mn-ea"/>
              </a:rPr>
              <a:t>智慧的起源（22-31节）</a:t>
            </a:r>
            <a:endParaRPr lang="zh-CN" altLang="en-US" sz="2400" b="1">
              <a:sym typeface="+mn-ea"/>
            </a:endParaRPr>
          </a:p>
          <a:p>
            <a:pPr>
              <a:lnSpc>
                <a:spcPct val="100000"/>
              </a:lnSpc>
            </a:pPr>
            <a:r>
              <a:rPr lang="zh-CN" altLang="en-US" sz="2400"/>
              <a:t>【箴 8:22】“在耶和华</a:t>
            </a:r>
            <a:r>
              <a:rPr lang="zh-CN" altLang="en-US" sz="2400">
                <a:solidFill>
                  <a:schemeClr val="tx1"/>
                </a:solidFill>
              </a:rPr>
              <a:t>造化的</a:t>
            </a:r>
            <a:r>
              <a:rPr lang="zh-CN" altLang="en-US" sz="2400" b="1">
                <a:solidFill>
                  <a:srgbClr val="00B050"/>
                </a:solidFill>
              </a:rPr>
              <a:t>起头</a:t>
            </a:r>
            <a:r>
              <a:rPr lang="zh-CN" altLang="en-US" sz="2400"/>
              <a:t>，在太初</a:t>
            </a:r>
            <a:r>
              <a:rPr lang="zh-CN" altLang="en-US" sz="2400">
                <a:solidFill>
                  <a:schemeClr val="tx1"/>
                </a:solidFill>
              </a:rPr>
              <a:t>创造</a:t>
            </a:r>
            <a:endParaRPr lang="zh-CN" altLang="en-US" sz="240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zh-CN" altLang="en-US" sz="2400">
                <a:solidFill>
                  <a:schemeClr val="tx1"/>
                </a:solidFill>
              </a:rPr>
              <a:t> </a:t>
            </a:r>
            <a:r>
              <a:rPr lang="en-US" altLang="zh-CN" sz="2400">
                <a:solidFill>
                  <a:schemeClr val="tx1"/>
                </a:solidFill>
              </a:rPr>
              <a:t>                  </a:t>
            </a:r>
            <a:r>
              <a:rPr lang="zh-CN" altLang="en-US" sz="2400">
                <a:solidFill>
                  <a:schemeClr val="tx1"/>
                </a:solidFill>
              </a:rPr>
              <a:t>万物</a:t>
            </a:r>
            <a:r>
              <a:rPr lang="zh-CN" altLang="en-US" sz="2400" b="1">
                <a:solidFill>
                  <a:srgbClr val="00B050"/>
                </a:solidFill>
              </a:rPr>
              <a:t>之先</a:t>
            </a:r>
            <a:r>
              <a:rPr lang="zh-CN" altLang="en-US" sz="2400"/>
              <a:t>，就有了</a:t>
            </a:r>
            <a:r>
              <a:rPr lang="zh-CN" altLang="en-US" sz="2400" b="1">
                <a:solidFill>
                  <a:srgbClr val="FF0000"/>
                </a:solidFill>
              </a:rPr>
              <a:t>我</a:t>
            </a:r>
            <a:r>
              <a:rPr lang="zh-CN" altLang="en-US" sz="2400"/>
              <a:t>。</a:t>
            </a:r>
            <a:endParaRPr lang="zh-CN" altLang="en-US" sz="2400"/>
          </a:p>
          <a:p>
            <a:pPr>
              <a:lnSpc>
                <a:spcPct val="100000"/>
              </a:lnSpc>
            </a:pPr>
            <a:r>
              <a:rPr lang="zh-CN" altLang="en-US" sz="2400"/>
              <a:t>【箴 8:23】从亘古</a:t>
            </a:r>
            <a:r>
              <a:rPr lang="en-US" altLang="zh-CN" sz="2400"/>
              <a:t>,</a:t>
            </a:r>
            <a:r>
              <a:rPr lang="zh-CN" altLang="en-US" sz="2400"/>
              <a:t>从太初</a:t>
            </a:r>
            <a:r>
              <a:rPr lang="en-US" altLang="zh-CN" sz="2400"/>
              <a:t>,</a:t>
            </a:r>
            <a:r>
              <a:rPr lang="zh-CN" altLang="en-US" sz="2400" b="1">
                <a:solidFill>
                  <a:srgbClr val="00B050"/>
                </a:solidFill>
              </a:rPr>
              <a:t>未有</a:t>
            </a:r>
            <a:r>
              <a:rPr lang="zh-CN" altLang="en-US" sz="2400">
                <a:solidFill>
                  <a:schemeClr val="tx1"/>
                </a:solidFill>
              </a:rPr>
              <a:t>世界</a:t>
            </a:r>
            <a:r>
              <a:rPr lang="zh-CN" altLang="en-US" sz="2400" b="1">
                <a:solidFill>
                  <a:srgbClr val="00B050"/>
                </a:solidFill>
              </a:rPr>
              <a:t>以前</a:t>
            </a:r>
            <a:r>
              <a:rPr lang="en-US" altLang="zh-CN" sz="2400"/>
              <a:t>,</a:t>
            </a:r>
            <a:r>
              <a:rPr lang="zh-CN" altLang="en-US" sz="2400" b="1">
                <a:solidFill>
                  <a:srgbClr val="FF0000"/>
                </a:solidFill>
              </a:rPr>
              <a:t>我</a:t>
            </a:r>
            <a:r>
              <a:rPr lang="zh-CN" altLang="en-US" sz="2400"/>
              <a:t>已被立。</a:t>
            </a:r>
            <a:endParaRPr lang="zh-CN" altLang="en-US" sz="2400"/>
          </a:p>
          <a:p>
            <a:pPr>
              <a:lnSpc>
                <a:spcPct val="100000"/>
              </a:lnSpc>
            </a:pPr>
            <a:r>
              <a:rPr lang="zh-CN" altLang="en-US" sz="2400"/>
              <a:t>【箴 8:24】</a:t>
            </a:r>
            <a:r>
              <a:rPr lang="zh-CN" altLang="en-US" sz="2400" b="1">
                <a:solidFill>
                  <a:srgbClr val="00B050"/>
                </a:solidFill>
              </a:rPr>
              <a:t>没有</a:t>
            </a:r>
            <a:r>
              <a:rPr lang="zh-CN" altLang="en-US" sz="2400"/>
              <a:t>深渊</a:t>
            </a:r>
            <a:r>
              <a:rPr lang="en-US" altLang="zh-CN" sz="2400"/>
              <a:t>,</a:t>
            </a:r>
            <a:r>
              <a:rPr lang="zh-CN" altLang="en-US" sz="2400" b="1">
                <a:solidFill>
                  <a:srgbClr val="00B050"/>
                </a:solidFill>
              </a:rPr>
              <a:t>没有</a:t>
            </a:r>
            <a:r>
              <a:rPr lang="zh-CN" altLang="en-US" sz="2400"/>
              <a:t>大水的泉源</a:t>
            </a:r>
            <a:r>
              <a:rPr lang="en-US" altLang="zh-CN" sz="2400"/>
              <a:t>,</a:t>
            </a:r>
            <a:r>
              <a:rPr lang="zh-CN" altLang="en-US" sz="2400" b="1">
                <a:solidFill>
                  <a:srgbClr val="FF0000"/>
                </a:solidFill>
              </a:rPr>
              <a:t>我</a:t>
            </a:r>
            <a:r>
              <a:rPr lang="zh-CN" altLang="en-US" sz="2400"/>
              <a:t>已生出。</a:t>
            </a:r>
            <a:endParaRPr lang="zh-CN" altLang="en-US" sz="2400"/>
          </a:p>
          <a:p>
            <a:pPr>
              <a:lnSpc>
                <a:spcPct val="100000"/>
              </a:lnSpc>
            </a:pPr>
            <a:r>
              <a:rPr lang="zh-CN" altLang="en-US" sz="2400"/>
              <a:t>【箴 8:25】大山</a:t>
            </a:r>
            <a:r>
              <a:rPr lang="zh-CN" altLang="en-US" sz="2400" b="1">
                <a:solidFill>
                  <a:srgbClr val="00B050"/>
                </a:solidFill>
              </a:rPr>
              <a:t>未曾</a:t>
            </a:r>
            <a:r>
              <a:rPr lang="zh-CN" altLang="en-US" sz="2400"/>
              <a:t>奠定</a:t>
            </a:r>
            <a:r>
              <a:rPr lang="en-US" altLang="zh-CN" sz="2400"/>
              <a:t>,</a:t>
            </a:r>
            <a:r>
              <a:rPr lang="zh-CN" altLang="en-US" sz="2400"/>
              <a:t>小山未有</a:t>
            </a:r>
            <a:r>
              <a:rPr lang="zh-CN" altLang="en-US" sz="2400" b="1">
                <a:solidFill>
                  <a:srgbClr val="00B050"/>
                </a:solidFill>
              </a:rPr>
              <a:t>之先</a:t>
            </a:r>
            <a:r>
              <a:rPr lang="en-US" altLang="zh-CN" sz="2400"/>
              <a:t>,</a:t>
            </a:r>
            <a:r>
              <a:rPr lang="zh-CN" altLang="en-US" sz="2400" b="1">
                <a:solidFill>
                  <a:srgbClr val="FF0000"/>
                </a:solidFill>
              </a:rPr>
              <a:t>我</a:t>
            </a:r>
            <a:r>
              <a:rPr lang="zh-CN" altLang="en-US" sz="2400"/>
              <a:t>已生出。</a:t>
            </a:r>
            <a:endParaRPr lang="zh-CN" altLang="en-US" sz="2400"/>
          </a:p>
          <a:p>
            <a:pPr>
              <a:lnSpc>
                <a:spcPct val="100000"/>
              </a:lnSpc>
            </a:pPr>
            <a:r>
              <a:rPr lang="zh-CN" altLang="en-US" sz="2400"/>
              <a:t>【箴 8:26】耶和华</a:t>
            </a:r>
            <a:r>
              <a:rPr lang="zh-CN" altLang="en-US" sz="2400" b="1">
                <a:solidFill>
                  <a:srgbClr val="00B050"/>
                </a:solidFill>
              </a:rPr>
              <a:t>还没有</a:t>
            </a:r>
            <a:r>
              <a:rPr lang="zh-CN" altLang="en-US" sz="2400"/>
              <a:t>创造大地和田野</a:t>
            </a:r>
            <a:r>
              <a:rPr lang="en-US" altLang="zh-CN" sz="2400"/>
              <a:t>, </a:t>
            </a:r>
            <a:r>
              <a:rPr lang="zh-CN" altLang="en-US" sz="2400"/>
              <a:t>并世上</a:t>
            </a:r>
            <a:endParaRPr lang="zh-CN" altLang="en-US" sz="2400"/>
          </a:p>
          <a:p>
            <a:pPr>
              <a:lnSpc>
                <a:spcPct val="100000"/>
              </a:lnSpc>
            </a:pPr>
            <a:r>
              <a:rPr lang="zh-CN" altLang="en-US" sz="2400"/>
              <a:t> </a:t>
            </a:r>
            <a:r>
              <a:rPr lang="en-US" altLang="zh-CN" sz="2400"/>
              <a:t>                  </a:t>
            </a:r>
            <a:r>
              <a:rPr lang="zh-CN" altLang="en-US" sz="2400"/>
              <a:t>的土质，</a:t>
            </a:r>
            <a:r>
              <a:rPr lang="zh-CN" altLang="en-US" sz="2400" b="1">
                <a:solidFill>
                  <a:srgbClr val="FF0000"/>
                </a:solidFill>
              </a:rPr>
              <a:t>我</a:t>
            </a:r>
            <a:r>
              <a:rPr lang="zh-CN" altLang="en-US" sz="2400"/>
              <a:t>已生出。</a:t>
            </a:r>
            <a:endParaRPr lang="zh-CN" altLang="en-US" sz="2400"/>
          </a:p>
          <a:p>
            <a:pPr>
              <a:lnSpc>
                <a:spcPct val="100000"/>
              </a:lnSpc>
            </a:pPr>
            <a:r>
              <a:rPr lang="zh-CN" altLang="en-US" sz="2400"/>
              <a:t>【箴 8:27】他立高天，</a:t>
            </a:r>
            <a:r>
              <a:rPr lang="zh-CN" altLang="en-US" sz="2400" b="1">
                <a:solidFill>
                  <a:srgbClr val="0070C0"/>
                </a:solidFill>
              </a:rPr>
              <a:t>我在</a:t>
            </a:r>
            <a:r>
              <a:rPr lang="zh-CN" altLang="en-US" sz="2400"/>
              <a:t>那里；他在渊面的周围</a:t>
            </a:r>
            <a:endParaRPr lang="zh-CN" altLang="en-US" sz="2400"/>
          </a:p>
          <a:p>
            <a:pPr>
              <a:lnSpc>
                <a:spcPct val="100000"/>
              </a:lnSpc>
            </a:pPr>
            <a:r>
              <a:rPr lang="zh-CN" altLang="en-US" sz="2400"/>
              <a:t> </a:t>
            </a:r>
            <a:r>
              <a:rPr lang="en-US" altLang="zh-CN" sz="2400"/>
              <a:t>                  </a:t>
            </a:r>
            <a:r>
              <a:rPr lang="zh-CN" altLang="en-US" sz="2400"/>
              <a:t>划出圆圈，</a:t>
            </a:r>
            <a:endParaRPr lang="zh-CN" altLang="en-US" sz="2400"/>
          </a:p>
          <a:p>
            <a:pPr>
              <a:lnSpc>
                <a:spcPct val="100000"/>
              </a:lnSpc>
            </a:pPr>
            <a:r>
              <a:rPr lang="zh-CN" altLang="en-US" sz="2400"/>
              <a:t>【箴 8:28】上使穹苍坚硬，下使渊源稳固，</a:t>
            </a:r>
            <a:endParaRPr lang="zh-CN" altLang="en-US" sz="2400"/>
          </a:p>
          <a:p>
            <a:pPr>
              <a:lnSpc>
                <a:spcPct val="100000"/>
              </a:lnSpc>
            </a:pPr>
            <a:r>
              <a:rPr lang="zh-CN" altLang="en-US" sz="2400"/>
              <a:t>【箴 8:29】为沧海定出界限，使水不越过他的命令，</a:t>
            </a:r>
            <a:endParaRPr lang="zh-CN" altLang="en-US" sz="2400"/>
          </a:p>
          <a:p>
            <a:pPr>
              <a:lnSpc>
                <a:spcPct val="100000"/>
              </a:lnSpc>
            </a:pPr>
            <a:r>
              <a:rPr lang="zh-CN" altLang="en-US" sz="2400"/>
              <a:t> </a:t>
            </a:r>
            <a:r>
              <a:rPr lang="en-US" altLang="zh-CN" sz="2400"/>
              <a:t>                  </a:t>
            </a:r>
            <a:r>
              <a:rPr lang="zh-CN" altLang="en-US" sz="2400"/>
              <a:t>立定大地的根基。</a:t>
            </a:r>
            <a:endParaRPr lang="zh-CN" altLang="en-US" sz="2400"/>
          </a:p>
          <a:p>
            <a:pPr>
              <a:lnSpc>
                <a:spcPct val="100000"/>
              </a:lnSpc>
            </a:pPr>
            <a:r>
              <a:rPr lang="zh-CN" altLang="en-US" sz="2400"/>
              <a:t>【箴 8:30】那时，</a:t>
            </a:r>
            <a:r>
              <a:rPr lang="zh-CN" altLang="en-US" sz="2400" b="1">
                <a:solidFill>
                  <a:srgbClr val="0070C0"/>
                </a:solidFill>
              </a:rPr>
              <a:t>我在他那里为工师</a:t>
            </a:r>
            <a:r>
              <a:rPr lang="zh-CN" altLang="en-US" sz="2400"/>
              <a:t>，</a:t>
            </a:r>
            <a:r>
              <a:rPr lang="zh-CN" altLang="en-US" sz="2400" b="1">
                <a:solidFill>
                  <a:srgbClr val="7030A0"/>
                </a:solidFill>
              </a:rPr>
              <a:t>日日为他</a:t>
            </a:r>
            <a:endParaRPr lang="zh-CN" altLang="en-US" sz="2400" b="1">
              <a:solidFill>
                <a:srgbClr val="7030A0"/>
              </a:solidFill>
            </a:endParaRPr>
          </a:p>
          <a:p>
            <a:pPr>
              <a:lnSpc>
                <a:spcPct val="100000"/>
              </a:lnSpc>
            </a:pPr>
            <a:r>
              <a:rPr lang="zh-CN" altLang="en-US" sz="2400" b="1">
                <a:solidFill>
                  <a:srgbClr val="7030A0"/>
                </a:solidFill>
              </a:rPr>
              <a:t> </a:t>
            </a:r>
            <a:r>
              <a:rPr lang="en-US" altLang="zh-CN" sz="2400" b="1">
                <a:solidFill>
                  <a:srgbClr val="7030A0"/>
                </a:solidFill>
              </a:rPr>
              <a:t>                  </a:t>
            </a:r>
            <a:r>
              <a:rPr lang="zh-CN" altLang="en-US" sz="2400" b="1">
                <a:solidFill>
                  <a:srgbClr val="7030A0"/>
                </a:solidFill>
              </a:rPr>
              <a:t>所喜爱</a:t>
            </a:r>
            <a:r>
              <a:rPr lang="zh-CN" altLang="en-US" sz="2400"/>
              <a:t>，</a:t>
            </a:r>
            <a:r>
              <a:rPr lang="zh-CN" altLang="en-US" sz="2400" b="1">
                <a:solidFill>
                  <a:srgbClr val="7030A0"/>
                </a:solidFill>
              </a:rPr>
              <a:t>常常在他面前踊跃</a:t>
            </a:r>
            <a:r>
              <a:rPr lang="zh-CN" altLang="en-US" sz="2400"/>
              <a:t>，</a:t>
            </a:r>
            <a:endParaRPr lang="zh-CN" altLang="en-US" sz="2400"/>
          </a:p>
          <a:p>
            <a:pPr>
              <a:lnSpc>
                <a:spcPct val="100000"/>
              </a:lnSpc>
            </a:pPr>
            <a:r>
              <a:rPr lang="zh-CN" altLang="en-US" sz="2400"/>
              <a:t>【箴 8:31】踊跃在他</a:t>
            </a:r>
            <a:r>
              <a:rPr lang="zh-CN" altLang="en-US" sz="2400" b="1">
                <a:solidFill>
                  <a:srgbClr val="0070C0"/>
                </a:solidFill>
              </a:rPr>
              <a:t>为人预备可住之地</a:t>
            </a:r>
            <a:r>
              <a:rPr lang="zh-CN" altLang="en-US" sz="2400"/>
              <a:t>，也</a:t>
            </a:r>
            <a:r>
              <a:rPr lang="zh-CN" altLang="en-US" sz="2400" b="1">
                <a:solidFill>
                  <a:srgbClr val="7030A0"/>
                </a:solidFill>
              </a:rPr>
              <a:t>喜悦</a:t>
            </a:r>
            <a:endParaRPr lang="zh-CN" altLang="en-US" sz="2400" b="1">
              <a:solidFill>
                <a:srgbClr val="7030A0"/>
              </a:solidFill>
            </a:endParaRPr>
          </a:p>
          <a:p>
            <a:pPr>
              <a:lnSpc>
                <a:spcPct val="100000"/>
              </a:lnSpc>
            </a:pPr>
            <a:r>
              <a:rPr lang="zh-CN" altLang="en-US" sz="2400" b="1">
                <a:solidFill>
                  <a:srgbClr val="7030A0"/>
                </a:solidFill>
              </a:rPr>
              <a:t> </a:t>
            </a:r>
            <a:r>
              <a:rPr lang="en-US" altLang="zh-CN" sz="2400" b="1">
                <a:solidFill>
                  <a:srgbClr val="7030A0"/>
                </a:solidFill>
              </a:rPr>
              <a:t>                  </a:t>
            </a:r>
            <a:r>
              <a:rPr lang="zh-CN" altLang="en-US" sz="2400" b="1">
                <a:solidFill>
                  <a:srgbClr val="7030A0"/>
                </a:solidFill>
              </a:rPr>
              <a:t>住在世人之间</a:t>
            </a:r>
            <a:r>
              <a:rPr lang="zh-CN" altLang="en-US" sz="2400"/>
              <a:t>。</a:t>
            </a:r>
            <a:endParaRPr lang="zh-CN" altLang="en-US" sz="2400"/>
          </a:p>
        </p:txBody>
      </p:sp>
      <p:sp>
        <p:nvSpPr>
          <p:cNvPr id="2" name="文本框 1"/>
          <p:cNvSpPr txBox="1"/>
          <p:nvPr/>
        </p:nvSpPr>
        <p:spPr>
          <a:xfrm>
            <a:off x="4180840" y="6182995"/>
            <a:ext cx="2788285" cy="4603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00B050"/>
                </a:solidFill>
              </a:rPr>
              <a:t>再现</a:t>
            </a:r>
            <a:r>
              <a:rPr lang="zh-CN" altLang="en-US" sz="2400" b="1">
                <a:solidFill>
                  <a:srgbClr val="00B050"/>
                </a:solidFill>
              </a:rPr>
              <a:t>了创世的场景</a:t>
            </a:r>
            <a:endParaRPr lang="zh-CN" altLang="en-US" sz="2400" b="1">
              <a:solidFill>
                <a:srgbClr val="00B050"/>
              </a:solidFill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186055" y="3021965"/>
            <a:ext cx="689165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303530" y="6299835"/>
            <a:ext cx="3644265" cy="46037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神为人预备居所的大喜乐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  <p:bldLst>
      <p:bldP spid="7" grpId="0"/>
      <p:bldP spid="7" grpId="1"/>
      <p:bldP spid="2" grpId="0" animBg="1"/>
      <p:bldP spid="2" grpId="1" animBg="1"/>
      <p:bldP spid="4" grpId="0" bldLvl="0" animBg="1"/>
      <p:bldP spid="4" grpId="1" animBg="1"/>
      <p:bldP spid="5" grpId="0" bldLvl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烏克蘭太空人-1280x76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9420" y="865505"/>
            <a:ext cx="5110480" cy="308229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384300" y="0"/>
            <a:ext cx="1069022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00000"/>
              </a:lnSpc>
            </a:pPr>
            <a:r>
              <a:rPr lang="zh-CN" altLang="en-US" sz="2400">
                <a:sym typeface="+mn-ea"/>
              </a:rPr>
              <a:t>【箴 8:30】那时，我在他那里为</a:t>
            </a:r>
            <a:r>
              <a:rPr lang="zh-CN" altLang="en-US" sz="2400" b="1">
                <a:solidFill>
                  <a:srgbClr val="0070C0"/>
                </a:solidFill>
                <a:sym typeface="+mn-ea"/>
              </a:rPr>
              <a:t>工师</a:t>
            </a:r>
            <a:r>
              <a:rPr lang="zh-CN" altLang="en-US" sz="2400">
                <a:sym typeface="+mn-ea"/>
              </a:rPr>
              <a:t>，</a:t>
            </a:r>
            <a:r>
              <a:rPr lang="zh-CN" altLang="en-US" sz="2400" b="1">
                <a:solidFill>
                  <a:srgbClr val="7030A0"/>
                </a:solidFill>
                <a:sym typeface="+mn-ea"/>
              </a:rPr>
              <a:t>日日为他所喜爱，常常在他面前踊跃</a:t>
            </a:r>
            <a:r>
              <a:rPr lang="zh-CN" altLang="en-US" sz="2400">
                <a:sym typeface="+mn-ea"/>
              </a:rPr>
              <a:t>，</a:t>
            </a:r>
            <a:endParaRPr lang="zh-CN" altLang="en-US" sz="2400"/>
          </a:p>
          <a:p>
            <a:pPr>
              <a:lnSpc>
                <a:spcPct val="100000"/>
              </a:lnSpc>
            </a:pPr>
            <a:r>
              <a:rPr lang="zh-CN" altLang="en-US" sz="2400">
                <a:sym typeface="+mn-ea"/>
              </a:rPr>
              <a:t>【箴 8:31】踊跃在他</a:t>
            </a:r>
            <a:r>
              <a:rPr lang="zh-CN" altLang="en-US" sz="2400" b="1">
                <a:solidFill>
                  <a:srgbClr val="0070C0"/>
                </a:solidFill>
                <a:sym typeface="+mn-ea"/>
              </a:rPr>
              <a:t>为人预备可住之地</a:t>
            </a:r>
            <a:r>
              <a:rPr lang="zh-CN" altLang="en-US" sz="2400">
                <a:sym typeface="+mn-ea"/>
              </a:rPr>
              <a:t>，也</a:t>
            </a:r>
            <a:r>
              <a:rPr lang="zh-CN" altLang="en-US" sz="2400" b="1">
                <a:solidFill>
                  <a:srgbClr val="7030A0"/>
                </a:solidFill>
                <a:sym typeface="+mn-ea"/>
              </a:rPr>
              <a:t>喜悦住在世人之间</a:t>
            </a:r>
            <a:r>
              <a:rPr lang="zh-CN" altLang="en-US" sz="2400">
                <a:sym typeface="+mn-ea"/>
              </a:rPr>
              <a:t>。</a:t>
            </a:r>
            <a:endParaRPr lang="zh-CN" altLang="en-US" sz="2400">
              <a:sym typeface="+mn-ea"/>
            </a:endParaRPr>
          </a:p>
        </p:txBody>
      </p:sp>
      <p:pic>
        <p:nvPicPr>
          <p:cNvPr id="16" name="图片 15" descr="亞當給野獸取名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0315" y="3850640"/>
            <a:ext cx="5346065" cy="3007360"/>
          </a:xfrm>
          <a:prstGeom prst="rect">
            <a:avLst/>
          </a:prstGeom>
        </p:spPr>
      </p:pic>
      <p:pic>
        <p:nvPicPr>
          <p:cNvPr id="17" name="图片 16" descr="上帝為什麼創造人類呢？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0315" y="820420"/>
            <a:ext cx="5322570" cy="2994660"/>
          </a:xfrm>
          <a:prstGeom prst="rect">
            <a:avLst/>
          </a:prstGeom>
        </p:spPr>
      </p:pic>
      <p:pic>
        <p:nvPicPr>
          <p:cNvPr id="18" name="图片 17" descr="solar spac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055" y="3961765"/>
            <a:ext cx="5109845" cy="287464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81000" y="184785"/>
            <a:ext cx="1125855" cy="46037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rgbClr val="FF0000"/>
                </a:solidFill>
                <a:sym typeface="+mn-ea"/>
              </a:rPr>
              <a:t>大喜乐</a:t>
            </a:r>
            <a:endParaRPr lang="zh-CN" altLang="en-US" sz="2400" b="1">
              <a:solidFill>
                <a:srgbClr val="FF0000"/>
              </a:solidFill>
              <a:sym typeface="+mn-ea"/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  <p:bldLst>
      <p:bldP spid="11" grpId="0"/>
      <p:bldP spid="11" grpId="1"/>
      <p:bldP spid="2" grpId="0" animBg="1"/>
      <p:bldP spid="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图片 99"/>
          <p:cNvPicPr/>
          <p:nvPr/>
        </p:nvPicPr>
        <p:blipFill>
          <a:blip r:embed="rId1"/>
          <a:stretch>
            <a:fillRect/>
          </a:stretch>
        </p:blipFill>
        <p:spPr>
          <a:xfrm>
            <a:off x="6934835" y="4261485"/>
            <a:ext cx="5103495" cy="25266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6" descr="160826-1505-1-YTpu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" y="864870"/>
            <a:ext cx="4860290" cy="3395980"/>
          </a:xfrm>
          <a:prstGeom prst="rect">
            <a:avLst/>
          </a:prstGeom>
        </p:spPr>
      </p:pic>
      <p:pic>
        <p:nvPicPr>
          <p:cNvPr id="8" name="图片 7" descr="ultimate-guide-to-hong-kong-disneyland-1920x108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6200" y="829945"/>
            <a:ext cx="6882130" cy="387159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65" y="4260850"/>
            <a:ext cx="4478655" cy="259715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695825" y="4775200"/>
            <a:ext cx="2096770" cy="19380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p>
            <a:r>
              <a:rPr lang="zh-CN" altLang="en-US" sz="2400"/>
              <a:t>父母为孩子</a:t>
            </a:r>
            <a:endParaRPr lang="zh-CN" altLang="en-US" sz="2400"/>
          </a:p>
          <a:p>
            <a:r>
              <a:rPr lang="zh-CN" altLang="en-US" sz="2400"/>
              <a:t>精心布置房间</a:t>
            </a:r>
            <a:endParaRPr lang="zh-CN" altLang="en-US" sz="2400"/>
          </a:p>
          <a:p>
            <a:r>
              <a:rPr lang="zh-CN" altLang="en-US" sz="2400"/>
              <a:t>预备衣服玩具</a:t>
            </a:r>
            <a:endParaRPr lang="zh-CN" altLang="en-US" sz="2400"/>
          </a:p>
          <a:p>
            <a:r>
              <a:rPr lang="zh-CN" altLang="en-US" sz="2400"/>
              <a:t>游玩儿童乐园</a:t>
            </a:r>
            <a:endParaRPr lang="zh-CN" altLang="en-US" sz="2400"/>
          </a:p>
          <a:p>
            <a:r>
              <a:rPr lang="zh-CN" altLang="en-US" sz="2400" b="1">
                <a:solidFill>
                  <a:srgbClr val="FF0000"/>
                </a:solidFill>
              </a:rPr>
              <a:t>与孩子同喜乐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1384300" y="0"/>
            <a:ext cx="1069022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00000"/>
              </a:lnSpc>
            </a:pPr>
            <a:r>
              <a:rPr lang="zh-CN" altLang="en-US" sz="2400">
                <a:sym typeface="+mn-ea"/>
              </a:rPr>
              <a:t>【箴 8:30】那时，我在他那里为</a:t>
            </a:r>
            <a:r>
              <a:rPr lang="zh-CN" altLang="en-US" sz="2400" b="1">
                <a:solidFill>
                  <a:srgbClr val="0070C0"/>
                </a:solidFill>
                <a:sym typeface="+mn-ea"/>
              </a:rPr>
              <a:t>工师</a:t>
            </a:r>
            <a:r>
              <a:rPr lang="zh-CN" altLang="en-US" sz="2400">
                <a:sym typeface="+mn-ea"/>
              </a:rPr>
              <a:t>，</a:t>
            </a:r>
            <a:r>
              <a:rPr lang="zh-CN" altLang="en-US" sz="2400" b="1">
                <a:solidFill>
                  <a:srgbClr val="7030A0"/>
                </a:solidFill>
                <a:sym typeface="+mn-ea"/>
              </a:rPr>
              <a:t>日日为他所喜爱，常常在他面前踊跃</a:t>
            </a:r>
            <a:r>
              <a:rPr lang="zh-CN" altLang="en-US" sz="2400">
                <a:sym typeface="+mn-ea"/>
              </a:rPr>
              <a:t>，</a:t>
            </a:r>
            <a:endParaRPr lang="zh-CN" altLang="en-US" sz="2400"/>
          </a:p>
          <a:p>
            <a:pPr>
              <a:lnSpc>
                <a:spcPct val="100000"/>
              </a:lnSpc>
            </a:pPr>
            <a:r>
              <a:rPr lang="zh-CN" altLang="en-US" sz="2400">
                <a:sym typeface="+mn-ea"/>
              </a:rPr>
              <a:t>【箴 8:31】踊跃在他</a:t>
            </a:r>
            <a:r>
              <a:rPr lang="zh-CN" altLang="en-US" sz="2400" b="1">
                <a:solidFill>
                  <a:srgbClr val="0070C0"/>
                </a:solidFill>
                <a:sym typeface="+mn-ea"/>
              </a:rPr>
              <a:t>为人预备可住之地</a:t>
            </a:r>
            <a:r>
              <a:rPr lang="zh-CN" altLang="en-US" sz="2400">
                <a:sym typeface="+mn-ea"/>
              </a:rPr>
              <a:t>，也</a:t>
            </a:r>
            <a:r>
              <a:rPr lang="zh-CN" altLang="en-US" sz="2400" b="1">
                <a:solidFill>
                  <a:srgbClr val="7030A0"/>
                </a:solidFill>
                <a:sym typeface="+mn-ea"/>
              </a:rPr>
              <a:t>喜悦住在世人之间</a:t>
            </a:r>
            <a:r>
              <a:rPr lang="zh-CN" altLang="en-US" sz="2400">
                <a:sym typeface="+mn-ea"/>
              </a:rPr>
              <a:t>。</a:t>
            </a:r>
            <a:endParaRPr lang="zh-CN" altLang="en-US" sz="2400"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6"/>
            </p:custDataLst>
          </p:nvPr>
        </p:nvSpPr>
        <p:spPr>
          <a:xfrm>
            <a:off x="381000" y="44450"/>
            <a:ext cx="1125855" cy="82994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rgbClr val="FF0000"/>
                </a:solidFill>
                <a:sym typeface="+mn-ea"/>
              </a:rPr>
              <a:t>人有神的</a:t>
            </a:r>
            <a:r>
              <a:rPr lang="zh-CN" altLang="en-US" sz="2400" b="1">
                <a:solidFill>
                  <a:srgbClr val="FF0000"/>
                </a:solidFill>
                <a:sym typeface="+mn-ea"/>
              </a:rPr>
              <a:t>形象</a:t>
            </a:r>
            <a:endParaRPr lang="zh-CN" altLang="en-US" sz="2400" b="1">
              <a:solidFill>
                <a:srgbClr val="FF0000"/>
              </a:solidFill>
              <a:sym typeface="+mn-ea"/>
            </a:endParaRPr>
          </a:p>
        </p:txBody>
      </p:sp>
    </p:spTree>
    <p:custDataLst>
      <p:tags r:id="rId7"/>
    </p:custDataLst>
  </p:cSld>
  <p:clrMapOvr>
    <a:masterClrMapping/>
  </p:clrMapOvr>
  <p:timing>
    <p:tnLst>
      <p:par>
        <p:cTn id="1" dur="indefinite" restart="never" nodeType="tmRoot"/>
      </p:par>
    </p:tnLst>
    <p:bldLst>
      <p:bldP spid="2" grpId="0"/>
      <p:bldP spid="2" grpId="1"/>
      <p:bldP spid="3" grpId="0" bldLvl="0" animBg="1"/>
      <p:bldP spid="3" grpId="1" animBg="1"/>
      <p:bldP spid="4" grpId="0" animBg="1"/>
      <p:bldP spid="4" grpId="1" animBg="1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p="http://schemas.openxmlformats.org/presentationml/2006/main">
  <p:tag name="TABLE_ENDDRAG_ORIGIN_RECT" val="923*163"/>
  <p:tag name="TABLE_ENDDRAG_RECT" val="37*57*923*163"/>
</p:tagLst>
</file>

<file path=ppt/tags/tag6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7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9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1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7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9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1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2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6.xml><?xml version="1.0" encoding="utf-8"?>
<p:tagLst xmlns:p="http://schemas.openxmlformats.org/presentationml/2006/main">
  <p:tag name="commondata" val="eyJoZGlkIjoiNTc5YjI0MjU3N2U0ODAzZjBhMTJiNjk5Y2M4ZWYwYmYifQ==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4026</Words>
  <Application>WPS 演示</Application>
  <PresentationFormat>宽屏</PresentationFormat>
  <Paragraphs>233</Paragraphs>
  <Slides>20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8" baseType="lpstr">
      <vt:lpstr>Arial</vt:lpstr>
      <vt:lpstr>SimSun</vt:lpstr>
      <vt:lpstr>Wingdings</vt:lpstr>
      <vt:lpstr>Wingdings</vt:lpstr>
      <vt:lpstr>Microsoft YaHei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凡事感恩 Jack崔</cp:lastModifiedBy>
  <cp:revision>167</cp:revision>
  <dcterms:created xsi:type="dcterms:W3CDTF">2019-06-19T02:08:00Z</dcterms:created>
  <dcterms:modified xsi:type="dcterms:W3CDTF">2023-11-27T09:40:14Z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2052-12.1.0.15990</vt:lpwstr>
  </property>
  <property fmtid="{D5CDD505-2E9C-101B-9397-08002B2CF9AE}" pid="3" name="ICV">
    <vt:lpwstr>F17EC4D462AE408F86364916403F7D0E_13</vt:lpwstr>
  </property>
</Properties>
</file>