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3" r:id="rId2"/>
    <p:sldId id="305" r:id="rId3"/>
    <p:sldId id="277" r:id="rId4"/>
    <p:sldId id="272" r:id="rId5"/>
    <p:sldId id="279" r:id="rId6"/>
    <p:sldId id="302" r:id="rId7"/>
    <p:sldId id="280" r:id="rId8"/>
    <p:sldId id="309" r:id="rId9"/>
    <p:sldId id="310" r:id="rId10"/>
    <p:sldId id="281" r:id="rId11"/>
    <p:sldId id="282" r:id="rId12"/>
    <p:sldId id="283" r:id="rId13"/>
    <p:sldId id="307" r:id="rId14"/>
    <p:sldId id="285" r:id="rId15"/>
    <p:sldId id="286" r:id="rId16"/>
    <p:sldId id="287" r:id="rId17"/>
    <p:sldId id="311" r:id="rId18"/>
    <p:sldId id="288" r:id="rId19"/>
  </p:sldIdLst>
  <p:sldSz cx="9144000" cy="6858000" type="screen4x3"/>
  <p:notesSz cx="6675438" cy="9906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7" userDrawn="1">
          <p15:clr>
            <a:srgbClr val="A4A3A4"/>
          </p15:clr>
        </p15:guide>
        <p15:guide id="2" pos="2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00"/>
    <a:srgbClr val="000066"/>
    <a:srgbClr val="FF0000"/>
    <a:srgbClr val="FFFF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/>
    <p:restoredTop sz="94708"/>
  </p:normalViewPr>
  <p:slideViewPr>
    <p:cSldViewPr showGuides="1">
      <p:cViewPr varScale="1">
        <p:scale>
          <a:sx n="70" d="100"/>
          <a:sy n="70" d="100"/>
        </p:scale>
        <p:origin x="-82" y="-110"/>
      </p:cViewPr>
      <p:guideLst>
        <p:guide orient="horz" pos="2167"/>
        <p:guide pos="2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0"/>
        <p:guide pos="20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24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3013" y="0"/>
            <a:ext cx="28924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8924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3013" y="9410700"/>
            <a:ext cx="28924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6D32358-C39D-2644-A85C-407EF7C22699}" type="slidenum">
              <a:rPr lang="en-US" altLang="zh-TW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3873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24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83013" y="0"/>
            <a:ext cx="28924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2013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0588" y="4705350"/>
            <a:ext cx="4894262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8924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83013" y="9410700"/>
            <a:ext cx="28924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2F08681-AED8-A840-8555-305FBBA24F4F}" type="slidenum">
              <a:rPr lang="en-US" altLang="zh-TW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7810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charset="0"/>
        <a:ea typeface="PMingLiU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zh-TW"/>
          </a:p>
        </p:txBody>
      </p:sp>
      <p:sp>
        <p:nvSpPr>
          <p:cNvPr id="5" name="Freeform 3"/>
          <p:cNvSpPr/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6" name="Freeform 4"/>
          <p:cNvSpPr/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7" name="Freeform 5"/>
          <p:cNvSpPr/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" name="Freeform 6"/>
          <p:cNvSpPr/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9" name="Freeform 7"/>
          <p:cNvSpPr/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0" name="Freeform 8"/>
          <p:cNvSpPr/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" name="Freeform 9"/>
          <p:cNvSpPr/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" name="Freeform 10"/>
          <p:cNvSpPr/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300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300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按一下以編輯母片次標題樣式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2F4D2-7613-4646-AC24-88CC65E2F399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C7DB1-68F1-C546-A749-2D10D936BDD2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66A09-AC91-0D47-91D9-A171D21F5F91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86C3-8B69-3147-A1C5-24C23D92AA9E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5E39B-B205-D64F-8759-54B74E80C6E2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9ACEB-713C-C14F-B844-C5B1873C9C4D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93560-E004-1240-B2EE-A1DE8C2D1C70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66EB6-9744-0446-9E8A-92725EBE9741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C285D-3B87-F345-80D4-C0A44E0DD1B5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A915E-89EC-0B4E-9504-30BADC4CC72E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130E0-FF81-0048-81D8-DD473995A971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ChangeArrowheads="1"/>
          </p:cNvSpPr>
          <p:nvPr/>
        </p:nvSpPr>
        <p:spPr bwMode="auto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zh-TW"/>
          </a:p>
        </p:txBody>
      </p:sp>
      <p:sp>
        <p:nvSpPr>
          <p:cNvPr id="211971" name="Freeform 3"/>
          <p:cNvSpPr/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1972" name="Freeform 4"/>
          <p:cNvSpPr/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1973" name="Freeform 5"/>
          <p:cNvSpPr/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1974" name="Freeform 6"/>
          <p:cNvSpPr/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1975" name="Freeform 7"/>
          <p:cNvSpPr/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1976" name="Freeform 8"/>
          <p:cNvSpPr/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1977" name="Freeform 9"/>
          <p:cNvSpPr/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1978" name="Freeform 10"/>
          <p:cNvSpPr/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197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1198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/>
              <a:t>按一下以編輯母片本文樣式</a:t>
            </a:r>
          </a:p>
          <a:p>
            <a:pPr lvl="1"/>
            <a:r>
              <a:rPr lang="zh-TW" altLang="en-US"/>
              <a:t>第二階層</a:t>
            </a:r>
          </a:p>
          <a:p>
            <a:pPr lvl="2"/>
            <a:r>
              <a:rPr lang="zh-TW" altLang="en-US"/>
              <a:t>第三階層</a:t>
            </a:r>
          </a:p>
          <a:p>
            <a:pPr lvl="3"/>
            <a:r>
              <a:rPr lang="zh-TW" altLang="en-US"/>
              <a:t>第四階層</a:t>
            </a:r>
          </a:p>
          <a:p>
            <a:pPr lvl="4"/>
            <a:r>
              <a:rPr lang="zh-TW" altLang="en-US"/>
              <a:t>第五階層</a:t>
            </a:r>
          </a:p>
        </p:txBody>
      </p:sp>
      <p:sp>
        <p:nvSpPr>
          <p:cNvPr id="21198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2119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198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AC43A39-08D7-5B46-BA5B-19538EBBE636}" type="slidenum">
              <a:rPr lang="en-US" altLang="zh-TW"/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 animBg="1" autoUpdateAnimBg="0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PMingLiU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PMingLiU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PMingLiU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PMingLiU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PMingLiU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PMingLiU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PMingLiU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PMingLiU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/>
          <p:cNvSpPr txBox="1">
            <a:spLocks noChangeArrowheads="1"/>
          </p:cNvSpPr>
          <p:nvPr/>
        </p:nvSpPr>
        <p:spPr bwMode="auto">
          <a:xfrm>
            <a:off x="250825" y="6016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" y="44450"/>
            <a:ext cx="9251950" cy="6958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100000">
              <a:srgbClr val="1818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A3DB4-62C4-0949-A0FB-8CE91F17BD9B}" type="slidenum">
              <a:rPr lang="en-US" altLang="zh-TW"/>
              <a:t>10</a:t>
            </a:fld>
            <a:endParaRPr lang="en-US" altLang="zh-TW"/>
          </a:p>
        </p:txBody>
      </p:sp>
      <p:sp>
        <p:nvSpPr>
          <p:cNvPr id="180232" name="Rectangle 8"/>
          <p:cNvSpPr>
            <a:spLocks noChangeArrowheads="1"/>
          </p:cNvSpPr>
          <p:nvPr/>
        </p:nvSpPr>
        <p:spPr bwMode="auto">
          <a:xfrm>
            <a:off x="2838450" y="366713"/>
            <a:ext cx="3429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algn="ctr" eaLnBrk="1" hangingPunct="1">
              <a:defRPr/>
            </a:pPr>
            <a:r>
              <a:rPr kumimoji="0"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感</a:t>
            </a:r>
            <a:r>
              <a:rPr kumimoji="0" lang="zh-CN" altLang="en-US" sz="4800" b="1" u="sng" smtClean="0">
                <a:solidFill>
                  <a:schemeClr val="tx1"/>
                </a:solidFill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觉</a:t>
            </a:r>
            <a:r>
              <a:rPr kumimoji="0" lang="zh-CN" altLang="en-US" sz="4800" b="1" u="sng" smtClean="0">
                <a:solidFill>
                  <a:schemeClr val="tx1"/>
                </a:solidFill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辞</a:t>
            </a:r>
            <a:r>
              <a:rPr kumimoji="0" lang="zh-CN" altLang="en-US" sz="4800" b="1" u="sng" smtClean="0">
                <a:solidFill>
                  <a:schemeClr val="tx1"/>
                </a:solidFill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汇</a:t>
            </a:r>
            <a:r>
              <a:rPr kumimoji="0" lang="zh-TW" altLang="en-US" sz="4800" b="1" u="sng" smtClean="0">
                <a:solidFill>
                  <a:schemeClr val="tx1"/>
                </a:solidFill>
                <a:latin typeface="華康粗圓體" charset="0"/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611188" y="801688"/>
            <a:ext cx="8353425" cy="59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1pPr>
            <a:lvl2pPr marL="179705" algn="l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2pPr>
            <a:lvl3pPr marL="358775" algn="l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正面</a:t>
            </a:r>
          </a:p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合神心意的心：</a:t>
            </a:r>
          </a:p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仁爱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	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美善	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慈悲	清洁</a:t>
            </a:r>
            <a:endParaRPr lang="zh-CN" altLang="zh-TW" sz="4800" smtClean="0">
              <a:solidFill>
                <a:schemeClr val="folHlink"/>
              </a:solidFill>
              <a:latin typeface="標楷體" charset="-120"/>
              <a:ea typeface="標楷體" charset="-120"/>
              <a:cs typeface="Times New Roman" panose="02020603050405020304" charset="0"/>
            </a:endParaRPr>
          </a:p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和平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	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平安	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自由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	</a:t>
            </a:r>
            <a:endParaRPr lang="zh-CN" altLang="en-US" sz="4800" smtClean="0">
              <a:solidFill>
                <a:schemeClr val="folHlink"/>
              </a:solidFill>
              <a:latin typeface="標楷體" charset="-120"/>
              <a:ea typeface="標楷體" charset="-120"/>
              <a:cs typeface="Times New Roman" panose="02020603050405020304" charset="0"/>
            </a:endParaRPr>
          </a:p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自重	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节制	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耐心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	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温柔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	</a:t>
            </a:r>
            <a:endParaRPr lang="zh-CN" altLang="en-US" sz="4800" smtClean="0">
              <a:solidFill>
                <a:schemeClr val="folHlink"/>
              </a:solidFill>
              <a:latin typeface="標楷體" charset="-120"/>
              <a:ea typeface="標楷體" charset="-120"/>
              <a:cs typeface="Times New Roman" panose="02020603050405020304" charset="0"/>
            </a:endParaRPr>
          </a:p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支持	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鼓励	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亲切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	</a:t>
            </a:r>
            <a:endParaRPr lang="zh-CN" altLang="en-US" sz="4800" smtClean="0">
              <a:solidFill>
                <a:schemeClr val="folHlink"/>
              </a:solidFill>
              <a:latin typeface="標楷體" charset="-120"/>
              <a:ea typeface="標楷體" charset="-120"/>
              <a:cs typeface="Times New Roman" panose="02020603050405020304" charset="0"/>
            </a:endParaRPr>
          </a:p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谦卑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	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信实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	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接纳	宽容	</a:t>
            </a:r>
            <a:endParaRPr lang="zh-CN" altLang="zh-TW" sz="4800" smtClean="0">
              <a:solidFill>
                <a:schemeClr val="folHlink"/>
              </a:solidFill>
              <a:latin typeface="標楷體" charset="-120"/>
              <a:ea typeface="標楷體" charset="-120"/>
              <a:cs typeface="Times New Roman" panose="02020603050405020304" charset="0"/>
            </a:endParaRPr>
          </a:p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饶恕	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喜乐	</a:t>
            </a:r>
            <a:r>
              <a:rPr lang="zh-CN" altLang="zh-TW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 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成全</a:t>
            </a:r>
            <a:endParaRPr lang="zh-TW" altLang="en-US" sz="4800" smtClean="0">
              <a:solidFill>
                <a:schemeClr val="folHlink"/>
              </a:solidFill>
              <a:latin typeface="標楷體" charset="-120"/>
              <a:ea typeface="標楷體" charset="-120"/>
              <a:cs typeface="Times New Roman" panose="02020603050405020304" charset="0"/>
            </a:endParaRPr>
          </a:p>
        </p:txBody>
      </p:sp>
      <p:sp>
        <p:nvSpPr>
          <p:cNvPr id="180234" name="Oval 10"/>
          <p:cNvSpPr>
            <a:spLocks noChangeArrowheads="1"/>
          </p:cNvSpPr>
          <p:nvPr/>
        </p:nvSpPr>
        <p:spPr bwMode="auto">
          <a:xfrm>
            <a:off x="2630488" y="5937250"/>
            <a:ext cx="1600200" cy="838200"/>
          </a:xfrm>
          <a:prstGeom prst="ellipse">
            <a:avLst/>
          </a:prstGeom>
          <a:noFill/>
          <a:ln w="9525">
            <a:solidFill>
              <a:srgbClr val="FFFF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0235" name="Oval 11"/>
          <p:cNvSpPr>
            <a:spLocks noChangeArrowheads="1"/>
          </p:cNvSpPr>
          <p:nvPr/>
        </p:nvSpPr>
        <p:spPr bwMode="auto">
          <a:xfrm>
            <a:off x="4564063" y="5259388"/>
            <a:ext cx="1447800" cy="762000"/>
          </a:xfrm>
          <a:prstGeom prst="ellipse">
            <a:avLst/>
          </a:prstGeom>
          <a:noFill/>
          <a:ln w="9525">
            <a:solidFill>
              <a:srgbClr val="FFFF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100000">
              <a:srgbClr val="1818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52DB7-806D-D34B-BCE3-6AE124F2020C}" type="slidenum">
              <a:rPr lang="en-US" altLang="zh-TW"/>
              <a:t>11</a:t>
            </a:fld>
            <a:endParaRPr lang="en-US" altLang="zh-TW"/>
          </a:p>
        </p:txBody>
      </p:sp>
      <p:sp>
        <p:nvSpPr>
          <p:cNvPr id="181263" name="Text Box 1039"/>
          <p:cNvSpPr txBox="1">
            <a:spLocks noChangeArrowheads="1"/>
          </p:cNvSpPr>
          <p:nvPr/>
        </p:nvSpPr>
        <p:spPr bwMode="auto">
          <a:xfrm>
            <a:off x="-501650" y="538163"/>
            <a:ext cx="9753600" cy="5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eaLnBrk="1" hangingPunct="1">
              <a:lnSpc>
                <a:spcPct val="110000"/>
              </a:lnSpc>
              <a:defRPr/>
            </a:pPr>
            <a:r>
              <a:rPr lang="en-US" altLang="zh-TW" b="1">
                <a:sym typeface="Symbol" panose="05050102010706020507" charset="2"/>
              </a:rPr>
              <a:t>◎</a:t>
            </a:r>
            <a:r>
              <a:rPr lang="zh-CN" altLang="en-US" sz="3000" b="1" u="sng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罪恶的心：</a:t>
            </a:r>
            <a:endParaRPr lang="zh-CN" altLang="en-US" sz="3000" b="1"/>
          </a:p>
          <a:p>
            <a:pPr lvl="2" eaLnBrk="1" hangingPunct="1">
              <a:lnSpc>
                <a:spcPct val="110000"/>
              </a:lnSpc>
              <a:defRPr/>
            </a:pP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仇恨</a:t>
            </a:r>
            <a:r>
              <a:rPr lang="zh-CN" altLang="en-US" sz="3000" b="1">
                <a:solidFill>
                  <a:schemeClr val="folHlink"/>
                </a:solidFill>
                <a:ea typeface="SimSun" panose="02010600030101010101" pitchFamily="2" charset="-122"/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淫乱</a:t>
            </a:r>
            <a:r>
              <a:rPr lang="zh-CN" altLang="en-US" sz="3000" b="1">
                <a:solidFill>
                  <a:schemeClr val="folHlink"/>
                </a:solidFill>
                <a:ea typeface="SimSun" panose="02010600030101010101" pitchFamily="2" charset="-122"/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邪荡</a:t>
            </a:r>
            <a:r>
              <a:rPr lang="zh-CN" altLang="en-US" sz="3000" b="1">
                <a:solidFill>
                  <a:schemeClr val="folHlink"/>
                </a:solidFill>
                <a:ea typeface="SimSun" panose="02010600030101010101" pitchFamily="2" charset="-122"/>
              </a:rPr>
              <a:t>	</a:t>
            </a:r>
            <a:r>
              <a:rPr lang="zh-CN" altLang="en-US" sz="3000" b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嫉妒</a:t>
            </a:r>
            <a:r>
              <a:rPr lang="zh-CN" altLang="en-US" sz="3000" b="1">
                <a:solidFill>
                  <a:schemeClr val="folHlink"/>
                </a:solidFill>
                <a:ea typeface="SimSun" panose="02010600030101010101" pitchFamily="2" charset="-122"/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诡诈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骄傲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贪婪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苦毒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叛逆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endParaRPr lang="zh-CN" altLang="en-US" sz="3000" b="1">
              <a:solidFill>
                <a:schemeClr val="folHlink"/>
              </a:solidFill>
              <a:ea typeface="SimSun" panose="02010600030101010101" pitchFamily="2" charset="-122"/>
            </a:endParaRPr>
          </a:p>
          <a:p>
            <a:pPr lvl="2" eaLnBrk="1" hangingPunct="1">
              <a:lnSpc>
                <a:spcPct val="110000"/>
              </a:lnSpc>
              <a:defRPr/>
            </a:pPr>
            <a:r>
              <a:rPr lang="zh-CN" altLang="en-US" sz="3000" b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论断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偏激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憎恨</a:t>
            </a:r>
            <a:endParaRPr lang="zh-CN" altLang="en-US" sz="3000" b="1">
              <a:solidFill>
                <a:schemeClr val="folHlink"/>
              </a:solidFill>
            </a:endParaRPr>
          </a:p>
          <a:p>
            <a:pPr lvl="2" eaLnBrk="1" hangingPunct="1">
              <a:lnSpc>
                <a:spcPct val="110000"/>
              </a:lnSpc>
              <a:defRPr/>
            </a:pPr>
            <a:r>
              <a:rPr lang="zh-TW" altLang="en-US" b="1">
                <a:sym typeface="Symbol" panose="05050102010706020507" charset="2"/>
              </a:rPr>
              <a:t>◎</a:t>
            </a:r>
            <a:r>
              <a:rPr lang="zh-CN" altLang="en-US" sz="3000" b="1" u="sng">
                <a:latin typeface="SimSun" panose="02010600030101010101" pitchFamily="2" charset="-122"/>
                <a:ea typeface="SimSun" panose="02010600030101010101" pitchFamily="2" charset="-122"/>
              </a:rPr>
              <a:t>受伤的心：</a:t>
            </a:r>
            <a:endParaRPr lang="zh-CN" altLang="en-US" sz="3000" b="1"/>
          </a:p>
          <a:p>
            <a:pPr lvl="2" eaLnBrk="1" hangingPunct="1">
              <a:lnSpc>
                <a:spcPct val="110000"/>
              </a:lnSpc>
              <a:defRPr/>
            </a:pP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悲伤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恐惧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自卑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绝望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忧伤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痛苦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</a:p>
          <a:p>
            <a:pPr lvl="2" eaLnBrk="1" hangingPunct="1">
              <a:lnSpc>
                <a:spcPct val="110000"/>
              </a:lnSpc>
              <a:defRPr/>
            </a:pP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孤单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焦虑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压抑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郁闷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失望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失落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</a:p>
          <a:p>
            <a:pPr lvl="2" eaLnBrk="1" hangingPunct="1">
              <a:lnSpc>
                <a:spcPct val="110000"/>
              </a:lnSpc>
              <a:defRPr/>
            </a:pP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哀恸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忿怒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沮丧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忧愁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委屈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受虐</a:t>
            </a:r>
          </a:p>
          <a:p>
            <a:pPr lvl="2" eaLnBrk="1" hangingPunct="1">
              <a:lnSpc>
                <a:spcPct val="110000"/>
              </a:lnSpc>
              <a:defRPr/>
            </a:pP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被欺压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被轻看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被压制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被拒绝被忽略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endParaRPr lang="zh-CN" altLang="en-US" sz="3000" b="1">
              <a:solidFill>
                <a:schemeClr val="folHlin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2" eaLnBrk="1" hangingPunct="1">
              <a:lnSpc>
                <a:spcPct val="110000"/>
              </a:lnSpc>
              <a:defRPr/>
            </a:pP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不被爱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不饶恕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想报复被陷害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不安全感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endParaRPr lang="zh-CN" altLang="en-US" sz="3000" b="1">
              <a:solidFill>
                <a:schemeClr val="folHlin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2" eaLnBrk="1" hangingPunct="1">
              <a:lnSpc>
                <a:spcPct val="110000"/>
              </a:lnSpc>
              <a:defRPr/>
            </a:pP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不被认同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不被尊重</a:t>
            </a:r>
            <a:endParaRPr lang="zh-CN" altLang="en-US" sz="3000" b="1">
              <a:solidFill>
                <a:schemeClr val="folHlink"/>
              </a:solidFill>
              <a:ea typeface="SimSun" panose="02010600030101010101" pitchFamily="2" charset="-122"/>
            </a:endParaRPr>
          </a:p>
          <a:p>
            <a:pPr lvl="2" eaLnBrk="1" hangingPunct="1">
              <a:lnSpc>
                <a:spcPct val="110000"/>
              </a:lnSpc>
              <a:defRPr/>
            </a:pP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缺少价值感</a:t>
            </a:r>
            <a:r>
              <a:rPr lang="zh-CN" altLang="en-US" sz="3000" b="1">
                <a:solidFill>
                  <a:schemeClr val="folHlink"/>
                </a:solidFill>
              </a:rPr>
              <a:t>	</a:t>
            </a:r>
            <a:r>
              <a:rPr lang="zh-CN" altLang="en-US" sz="3000" b="1">
                <a:solidFill>
                  <a:schemeClr val="folHlink"/>
                </a:solidFill>
                <a:ea typeface="SimSun" panose="02010600030101010101" pitchFamily="2" charset="-122"/>
              </a:rPr>
              <a:t>    </a:t>
            </a:r>
            <a:r>
              <a:rPr lang="zh-CN" altLang="en-US" sz="30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不知道自己是谁</a:t>
            </a:r>
            <a:endParaRPr lang="zh-TW" altLang="en-US" sz="3000" b="1">
              <a:solidFill>
                <a:schemeClr val="folHlin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1264" name="Oval 1040"/>
          <p:cNvSpPr>
            <a:spLocks noChangeArrowheads="1"/>
          </p:cNvSpPr>
          <p:nvPr/>
        </p:nvSpPr>
        <p:spPr bwMode="auto">
          <a:xfrm>
            <a:off x="5943600" y="1014413"/>
            <a:ext cx="914400" cy="685800"/>
          </a:xfrm>
          <a:prstGeom prst="ellipse">
            <a:avLst/>
          </a:prstGeom>
          <a:noFill/>
          <a:ln w="9525">
            <a:solidFill>
              <a:srgbClr val="FFFF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1265" name="Oval 1041"/>
          <p:cNvSpPr>
            <a:spLocks noChangeArrowheads="1"/>
          </p:cNvSpPr>
          <p:nvPr/>
        </p:nvSpPr>
        <p:spPr bwMode="auto">
          <a:xfrm>
            <a:off x="6845300" y="990600"/>
            <a:ext cx="914400" cy="685800"/>
          </a:xfrm>
          <a:prstGeom prst="ellipse">
            <a:avLst/>
          </a:prstGeom>
          <a:noFill/>
          <a:ln w="9525">
            <a:solidFill>
              <a:srgbClr val="FFFF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1266" name="Oval 1042"/>
          <p:cNvSpPr>
            <a:spLocks noChangeArrowheads="1"/>
          </p:cNvSpPr>
          <p:nvPr/>
        </p:nvSpPr>
        <p:spPr bwMode="auto">
          <a:xfrm>
            <a:off x="1341438" y="3016250"/>
            <a:ext cx="914400" cy="685800"/>
          </a:xfrm>
          <a:prstGeom prst="ellipse">
            <a:avLst/>
          </a:prstGeom>
          <a:noFill/>
          <a:ln w="9525">
            <a:solidFill>
              <a:srgbClr val="FFFF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1267" name="Oval 1043"/>
          <p:cNvSpPr>
            <a:spLocks noChangeArrowheads="1"/>
          </p:cNvSpPr>
          <p:nvPr/>
        </p:nvSpPr>
        <p:spPr bwMode="auto">
          <a:xfrm>
            <a:off x="417513" y="3030538"/>
            <a:ext cx="914400" cy="685800"/>
          </a:xfrm>
          <a:prstGeom prst="ellipse">
            <a:avLst/>
          </a:prstGeom>
          <a:noFill/>
          <a:ln w="9525">
            <a:solidFill>
              <a:srgbClr val="FFFF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1268" name="Rectangle 1044"/>
          <p:cNvSpPr>
            <a:spLocks noChangeArrowheads="1"/>
          </p:cNvSpPr>
          <p:nvPr/>
        </p:nvSpPr>
        <p:spPr bwMode="auto">
          <a:xfrm>
            <a:off x="2838450" y="115888"/>
            <a:ext cx="3429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algn="ctr" eaLnBrk="1" hangingPunct="1">
              <a:defRPr/>
            </a:pPr>
            <a:r>
              <a:rPr kumimoji="0"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感</a:t>
            </a:r>
            <a:r>
              <a:rPr kumimoji="0" lang="zh-CN" altLang="en-US" sz="4800" b="1" u="sng" smtClean="0">
                <a:solidFill>
                  <a:schemeClr val="tx1"/>
                </a:solidFill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觉</a:t>
            </a:r>
            <a:r>
              <a:rPr kumimoji="0" lang="zh-CN" altLang="en-US" sz="4800" b="1" u="sng" smtClean="0">
                <a:solidFill>
                  <a:schemeClr val="tx1"/>
                </a:solidFill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辞</a:t>
            </a:r>
            <a:r>
              <a:rPr kumimoji="0" lang="zh-CN" altLang="en-US" sz="4800" b="1" u="sng" smtClean="0">
                <a:solidFill>
                  <a:schemeClr val="tx1"/>
                </a:solidFill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汇</a:t>
            </a:r>
            <a:endParaRPr kumimoji="0" lang="zh-TW" altLang="en-US" sz="4800" b="1" u="sng" smtClean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100000">
              <a:srgbClr val="1818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C9450-E191-8141-8EAD-0062B66DAA40}" type="slidenum">
              <a:rPr lang="en-US" altLang="zh-TW"/>
              <a:t>12</a:t>
            </a:fld>
            <a:endParaRPr lang="en-US" altLang="zh-TW"/>
          </a:p>
        </p:txBody>
      </p:sp>
      <p:sp>
        <p:nvSpPr>
          <p:cNvPr id="182294" name="Text Box 1046"/>
          <p:cNvSpPr txBox="1">
            <a:spLocks noChangeArrowheads="1"/>
          </p:cNvSpPr>
          <p:nvPr/>
        </p:nvSpPr>
        <p:spPr bwMode="auto">
          <a:xfrm>
            <a:off x="2170113" y="733425"/>
            <a:ext cx="373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外祖母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外祖父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祖　母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祖　父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外祖母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外祖父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祖　母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祖　父</a:t>
            </a:r>
            <a:endParaRPr lang="zh-TW" altLang="en-US" sz="1100">
              <a:effectLst>
                <a:outerShdw blurRad="38100" dist="38100" dir="2700000" algn="tl">
                  <a:srgbClr val="000000"/>
                </a:outerShdw>
              </a:effectLst>
              <a:ea typeface="華康中圓體" charset="0"/>
            </a:endParaRPr>
          </a:p>
        </p:txBody>
      </p:sp>
      <p:sp>
        <p:nvSpPr>
          <p:cNvPr id="182295" name="Text Box 1047"/>
          <p:cNvSpPr txBox="1">
            <a:spLocks noChangeArrowheads="1"/>
          </p:cNvSpPr>
          <p:nvPr/>
        </p:nvSpPr>
        <p:spPr bwMode="auto">
          <a:xfrm>
            <a:off x="36513" y="2257425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姨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姑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舅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叔</a:t>
            </a:r>
          </a:p>
          <a:p>
            <a:pPr eaLnBrk="1" hangingPunct="1">
              <a:defRPr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母</a:t>
            </a:r>
          </a:p>
          <a:p>
            <a:pPr eaLnBrk="1" hangingPunct="1">
              <a:defRPr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父</a:t>
            </a:r>
          </a:p>
          <a:p>
            <a:pPr eaLnBrk="1" hangingPunct="1">
              <a:defRPr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母</a:t>
            </a:r>
          </a:p>
          <a:p>
            <a:pPr eaLnBrk="1" hangingPunct="1">
              <a:defRPr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父</a:t>
            </a:r>
          </a:p>
          <a:p>
            <a:pPr eaLnBrk="1" hangingPunct="1">
              <a:defRPr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叔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舅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姑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姨</a:t>
            </a:r>
            <a:endParaRPr lang="zh-TW" altLang="en-US" sz="28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華康中圓體" charset="0"/>
            </a:endParaRPr>
          </a:p>
        </p:txBody>
      </p:sp>
      <p:sp>
        <p:nvSpPr>
          <p:cNvPr id="182296" name="Text Box 1048"/>
          <p:cNvSpPr txBox="1">
            <a:spLocks noChangeArrowheads="1"/>
          </p:cNvSpPr>
          <p:nvPr/>
        </p:nvSpPr>
        <p:spPr bwMode="auto">
          <a:xfrm>
            <a:off x="1366838" y="3095625"/>
            <a:ext cx="7813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eaLnBrk="1" hangingPunct="1">
              <a:lnSpc>
                <a:spcPct val="176000"/>
              </a:lnSpc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妹</a:t>
            </a:r>
          </a:p>
          <a:p>
            <a:pPr eaLnBrk="1" hangingPunct="1">
              <a:lnSpc>
                <a:spcPct val="176000"/>
              </a:lnSpc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姊</a:t>
            </a:r>
          </a:p>
          <a:p>
            <a:pPr eaLnBrk="1" hangingPunct="1">
              <a:lnSpc>
                <a:spcPct val="176000"/>
              </a:lnSpc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弟</a:t>
            </a:r>
          </a:p>
          <a:p>
            <a:pPr eaLnBrk="1" hangingPunct="1">
              <a:lnSpc>
                <a:spcPct val="176000"/>
              </a:lnSpc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兄</a:t>
            </a:r>
          </a:p>
          <a:p>
            <a:pPr eaLnBrk="1" hangingPunct="1">
              <a:defRPr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spcBef>
                <a:spcPts val="300"/>
              </a:spcBef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我</a:t>
            </a:r>
          </a:p>
          <a:p>
            <a:pPr eaLnBrk="1" hangingPunct="1">
              <a:defRPr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defRPr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spcBef>
                <a:spcPts val="1400"/>
              </a:spcBef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偶</a:t>
            </a:r>
          </a:p>
          <a:p>
            <a:pPr eaLnBrk="1" hangingPunct="1">
              <a:lnSpc>
                <a:spcPct val="72000"/>
              </a:lnSpc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配</a:t>
            </a:r>
          </a:p>
          <a:p>
            <a:pPr eaLnBrk="1" hangingPunct="1">
              <a:lnSpc>
                <a:spcPct val="128000"/>
              </a:lnSpc>
              <a:defRPr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lnSpc>
                <a:spcPct val="128000"/>
              </a:lnSpc>
              <a:defRPr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兄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弟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姊</a:t>
            </a:r>
          </a:p>
          <a:p>
            <a:pPr eaLnBrk="1" hangingPunct="1">
              <a:defRPr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妹</a:t>
            </a:r>
            <a:endParaRPr lang="zh-TW" altLang="en-US">
              <a:effectLst>
                <a:outerShdw blurRad="38100" dist="38100" dir="2700000" algn="tl">
                  <a:srgbClr val="000000"/>
                </a:outerShdw>
              </a:effectLst>
              <a:ea typeface="華康中圓體" charset="0"/>
            </a:endParaRPr>
          </a:p>
        </p:txBody>
      </p:sp>
      <p:sp>
        <p:nvSpPr>
          <p:cNvPr id="23558" name="Text Box 1049"/>
          <p:cNvSpPr txBox="1">
            <a:spLocks noChangeArrowheads="1"/>
          </p:cNvSpPr>
          <p:nvPr/>
        </p:nvSpPr>
        <p:spPr bwMode="auto">
          <a:xfrm>
            <a:off x="1712913" y="4391025"/>
            <a:ext cx="685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eaLnBrk="1" hangingPunct="1">
              <a:lnSpc>
                <a:spcPct val="176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FFFF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同学</a:t>
            </a:r>
            <a:r>
              <a:rPr lang="zh-TW" altLang="en-US" sz="2800">
                <a:solidFill>
                  <a:srgbClr val="FFFF66"/>
                </a:solidFill>
                <a:ea typeface="華康中圓體" charset="0"/>
                <a:cs typeface="Times New Roman" panose="02020603050405020304" charset="0"/>
              </a:rPr>
              <a:t> </a:t>
            </a:r>
          </a:p>
          <a:p>
            <a:pPr eaLnBrk="1" hangingPunct="1">
              <a:lnSpc>
                <a:spcPct val="176000"/>
              </a:lnSpc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  <a:cs typeface="Times New Roman" panose="02020603050405020304" charset="0"/>
              </a:rPr>
              <a:t>朋友</a:t>
            </a:r>
          </a:p>
          <a:p>
            <a:pPr eaLnBrk="1" hangingPunct="1">
              <a:lnSpc>
                <a:spcPct val="176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FFFF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老师</a:t>
            </a: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 </a:t>
            </a:r>
          </a:p>
          <a:p>
            <a:pPr eaLnBrk="1" hangingPunct="1">
              <a:lnSpc>
                <a:spcPct val="176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FFFF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同学</a:t>
            </a: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spcBef>
                <a:spcPts val="300"/>
              </a:spcBef>
              <a:buFontTx/>
              <a:buNone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800">
              <a:solidFill>
                <a:srgbClr val="FFFF66"/>
              </a:solidFill>
              <a:ea typeface="華康中圓體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FFFF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儿</a:t>
            </a:r>
            <a:r>
              <a:rPr lang="zh-TW" altLang="en-US" sz="2800">
                <a:solidFill>
                  <a:srgbClr val="FFFF66"/>
                </a:solidFill>
                <a:ea typeface="華康中圓體" charset="0"/>
              </a:rPr>
              <a:t> </a:t>
            </a:r>
          </a:p>
        </p:txBody>
      </p:sp>
      <p:sp>
        <p:nvSpPr>
          <p:cNvPr id="23559" name="Rectangle 1050"/>
          <p:cNvSpPr>
            <a:spLocks noChangeArrowheads="1"/>
          </p:cNvSpPr>
          <p:nvPr/>
        </p:nvSpPr>
        <p:spPr bwMode="auto">
          <a:xfrm>
            <a:off x="417513" y="504825"/>
            <a:ext cx="8382000" cy="5791200"/>
          </a:xfrm>
          <a:prstGeom prst="rect">
            <a:avLst/>
          </a:prstGeom>
          <a:noFill/>
          <a:ln w="6350">
            <a:solidFill>
              <a:schemeClr val="folHlink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23560" name="Text Box 1051"/>
          <p:cNvSpPr txBox="1">
            <a:spLocks noChangeArrowheads="1"/>
          </p:cNvSpPr>
          <p:nvPr/>
        </p:nvSpPr>
        <p:spPr bwMode="auto">
          <a:xfrm>
            <a:off x="2779713" y="5534025"/>
            <a:ext cx="228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FFFF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孙儿女</a:t>
            </a:r>
            <a:r>
              <a:rPr lang="zh-TW" altLang="en-US" sz="2800">
                <a:solidFill>
                  <a:srgbClr val="FFFF66"/>
                </a:solidFill>
                <a:ea typeface="華康中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182300" name="Rectangle 1052"/>
          <p:cNvSpPr>
            <a:spLocks noChangeArrowheads="1"/>
          </p:cNvSpPr>
          <p:nvPr/>
        </p:nvSpPr>
        <p:spPr bwMode="auto">
          <a:xfrm>
            <a:off x="5065713" y="3019425"/>
            <a:ext cx="685800" cy="685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01" name="Line 1053"/>
          <p:cNvSpPr>
            <a:spLocks noChangeShapeType="1"/>
          </p:cNvSpPr>
          <p:nvPr/>
        </p:nvSpPr>
        <p:spPr bwMode="auto">
          <a:xfrm>
            <a:off x="5065713" y="2638425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02" name="Line 1054"/>
          <p:cNvSpPr>
            <a:spLocks noChangeShapeType="1"/>
          </p:cNvSpPr>
          <p:nvPr/>
        </p:nvSpPr>
        <p:spPr bwMode="auto">
          <a:xfrm flipH="1">
            <a:off x="5599113" y="2562225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03" name="Line 1055"/>
          <p:cNvSpPr>
            <a:spLocks noChangeShapeType="1"/>
          </p:cNvSpPr>
          <p:nvPr/>
        </p:nvSpPr>
        <p:spPr bwMode="auto">
          <a:xfrm>
            <a:off x="3389313" y="2638425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04" name="Line 1056"/>
          <p:cNvSpPr>
            <a:spLocks noChangeShapeType="1"/>
          </p:cNvSpPr>
          <p:nvPr/>
        </p:nvSpPr>
        <p:spPr bwMode="auto">
          <a:xfrm flipH="1">
            <a:off x="3846513" y="2562225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05" name="Line 1057"/>
          <p:cNvSpPr>
            <a:spLocks noChangeShapeType="1"/>
          </p:cNvSpPr>
          <p:nvPr/>
        </p:nvSpPr>
        <p:spPr bwMode="auto">
          <a:xfrm flipH="1">
            <a:off x="4075113" y="3476625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06" name="Line 1058"/>
          <p:cNvSpPr>
            <a:spLocks noChangeShapeType="1"/>
          </p:cNvSpPr>
          <p:nvPr/>
        </p:nvSpPr>
        <p:spPr bwMode="auto">
          <a:xfrm flipH="1">
            <a:off x="5599113" y="3781425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07" name="Line 1059"/>
          <p:cNvSpPr>
            <a:spLocks noChangeShapeType="1"/>
          </p:cNvSpPr>
          <p:nvPr/>
        </p:nvSpPr>
        <p:spPr bwMode="auto">
          <a:xfrm>
            <a:off x="5522913" y="3705225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08" name="Line 1060"/>
          <p:cNvSpPr>
            <a:spLocks noChangeShapeType="1"/>
          </p:cNvSpPr>
          <p:nvPr/>
        </p:nvSpPr>
        <p:spPr bwMode="auto">
          <a:xfrm>
            <a:off x="5675313" y="3781425"/>
            <a:ext cx="2286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09" name="Line 1061"/>
          <p:cNvSpPr>
            <a:spLocks noChangeShapeType="1"/>
          </p:cNvSpPr>
          <p:nvPr/>
        </p:nvSpPr>
        <p:spPr bwMode="auto">
          <a:xfrm flipH="1">
            <a:off x="7123113" y="340042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10" name="Line 1062"/>
          <p:cNvSpPr>
            <a:spLocks noChangeShapeType="1"/>
          </p:cNvSpPr>
          <p:nvPr/>
        </p:nvSpPr>
        <p:spPr bwMode="auto">
          <a:xfrm flipH="1">
            <a:off x="7808913" y="340042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11" name="Line 1063"/>
          <p:cNvSpPr>
            <a:spLocks noChangeShapeType="1"/>
          </p:cNvSpPr>
          <p:nvPr/>
        </p:nvSpPr>
        <p:spPr bwMode="auto">
          <a:xfrm flipH="1">
            <a:off x="8647113" y="340042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12" name="Line 1064"/>
          <p:cNvSpPr>
            <a:spLocks noChangeShapeType="1"/>
          </p:cNvSpPr>
          <p:nvPr/>
        </p:nvSpPr>
        <p:spPr bwMode="auto">
          <a:xfrm>
            <a:off x="5218113" y="18764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2313" name="Line 1065"/>
          <p:cNvSpPr>
            <a:spLocks noChangeShapeType="1"/>
          </p:cNvSpPr>
          <p:nvPr/>
        </p:nvSpPr>
        <p:spPr bwMode="auto">
          <a:xfrm>
            <a:off x="5675313" y="1724025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53"/>
          <p:cNvSpPr>
            <a:spLocks noChangeShapeType="1"/>
          </p:cNvSpPr>
          <p:nvPr/>
        </p:nvSpPr>
        <p:spPr bwMode="auto">
          <a:xfrm>
            <a:off x="684213" y="549275"/>
            <a:ext cx="0" cy="5616575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27" name="Line 54"/>
          <p:cNvSpPr>
            <a:spLocks noChangeShapeType="1"/>
          </p:cNvSpPr>
          <p:nvPr/>
        </p:nvSpPr>
        <p:spPr bwMode="auto">
          <a:xfrm>
            <a:off x="684213" y="3352800"/>
            <a:ext cx="7704137" cy="762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28" name="Line 55"/>
          <p:cNvSpPr>
            <a:spLocks noChangeShapeType="1"/>
          </p:cNvSpPr>
          <p:nvPr/>
        </p:nvSpPr>
        <p:spPr bwMode="auto">
          <a:xfrm>
            <a:off x="2438400" y="30480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29" name="Line 56"/>
          <p:cNvSpPr>
            <a:spLocks noChangeShapeType="1"/>
          </p:cNvSpPr>
          <p:nvPr/>
        </p:nvSpPr>
        <p:spPr bwMode="auto">
          <a:xfrm>
            <a:off x="2971800" y="30480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0" name="Line 57"/>
          <p:cNvSpPr>
            <a:spLocks noChangeShapeType="1"/>
          </p:cNvSpPr>
          <p:nvPr/>
        </p:nvSpPr>
        <p:spPr bwMode="auto">
          <a:xfrm>
            <a:off x="3733800" y="30480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1" name="Line 58"/>
          <p:cNvSpPr>
            <a:spLocks noChangeShapeType="1"/>
          </p:cNvSpPr>
          <p:nvPr/>
        </p:nvSpPr>
        <p:spPr bwMode="auto">
          <a:xfrm>
            <a:off x="4343400" y="30480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2" name="Line 59"/>
          <p:cNvSpPr>
            <a:spLocks noChangeShapeType="1"/>
          </p:cNvSpPr>
          <p:nvPr/>
        </p:nvSpPr>
        <p:spPr bwMode="auto">
          <a:xfrm>
            <a:off x="5334000" y="30480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3" name="Line 60"/>
          <p:cNvSpPr>
            <a:spLocks noChangeShapeType="1"/>
          </p:cNvSpPr>
          <p:nvPr/>
        </p:nvSpPr>
        <p:spPr bwMode="auto">
          <a:xfrm>
            <a:off x="6858000" y="30734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4" name="Line 61"/>
          <p:cNvSpPr>
            <a:spLocks noChangeShapeType="1"/>
          </p:cNvSpPr>
          <p:nvPr/>
        </p:nvSpPr>
        <p:spPr bwMode="auto">
          <a:xfrm>
            <a:off x="7315200" y="30861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5" name="Line 62"/>
          <p:cNvSpPr>
            <a:spLocks noChangeShapeType="1"/>
          </p:cNvSpPr>
          <p:nvPr/>
        </p:nvSpPr>
        <p:spPr bwMode="auto">
          <a:xfrm>
            <a:off x="7848600" y="30988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6" name="Line 63"/>
          <p:cNvSpPr>
            <a:spLocks noChangeShapeType="1"/>
          </p:cNvSpPr>
          <p:nvPr/>
        </p:nvSpPr>
        <p:spPr bwMode="auto">
          <a:xfrm>
            <a:off x="8382000" y="30988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7" name="Line 64"/>
          <p:cNvSpPr>
            <a:spLocks noChangeShapeType="1"/>
          </p:cNvSpPr>
          <p:nvPr/>
        </p:nvSpPr>
        <p:spPr bwMode="auto">
          <a:xfrm>
            <a:off x="8861425" y="31115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8" name="Line 65"/>
          <p:cNvSpPr>
            <a:spLocks noChangeShapeType="1"/>
          </p:cNvSpPr>
          <p:nvPr/>
        </p:nvSpPr>
        <p:spPr bwMode="auto">
          <a:xfrm>
            <a:off x="1524000" y="3352800"/>
            <a:ext cx="0" cy="30480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9" name="Line 66"/>
          <p:cNvSpPr>
            <a:spLocks noChangeShapeType="1"/>
          </p:cNvSpPr>
          <p:nvPr/>
        </p:nvSpPr>
        <p:spPr bwMode="auto">
          <a:xfrm>
            <a:off x="2057400" y="3352800"/>
            <a:ext cx="0" cy="30480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0" name="Line 67"/>
          <p:cNvSpPr>
            <a:spLocks noChangeShapeType="1"/>
          </p:cNvSpPr>
          <p:nvPr/>
        </p:nvSpPr>
        <p:spPr bwMode="auto">
          <a:xfrm>
            <a:off x="3124200" y="3352800"/>
            <a:ext cx="0" cy="30480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1" name="Line 68"/>
          <p:cNvSpPr>
            <a:spLocks noChangeShapeType="1"/>
          </p:cNvSpPr>
          <p:nvPr/>
        </p:nvSpPr>
        <p:spPr bwMode="auto">
          <a:xfrm>
            <a:off x="3429000" y="3048000"/>
            <a:ext cx="0" cy="30480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2" name="Line 69"/>
          <p:cNvSpPr>
            <a:spLocks noChangeShapeType="1"/>
          </p:cNvSpPr>
          <p:nvPr/>
        </p:nvSpPr>
        <p:spPr bwMode="auto">
          <a:xfrm>
            <a:off x="4114800" y="3048000"/>
            <a:ext cx="0" cy="30480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3" name="Line 70"/>
          <p:cNvSpPr>
            <a:spLocks noChangeShapeType="1"/>
          </p:cNvSpPr>
          <p:nvPr/>
        </p:nvSpPr>
        <p:spPr bwMode="auto">
          <a:xfrm>
            <a:off x="5029200" y="3352800"/>
            <a:ext cx="0" cy="30480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4" name="Line 71"/>
          <p:cNvSpPr>
            <a:spLocks noChangeShapeType="1"/>
          </p:cNvSpPr>
          <p:nvPr/>
        </p:nvSpPr>
        <p:spPr bwMode="auto">
          <a:xfrm>
            <a:off x="4724400" y="3048000"/>
            <a:ext cx="0" cy="30480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5" name="Line 72"/>
          <p:cNvSpPr>
            <a:spLocks noChangeShapeType="1"/>
          </p:cNvSpPr>
          <p:nvPr/>
        </p:nvSpPr>
        <p:spPr bwMode="auto">
          <a:xfrm flipH="1">
            <a:off x="6477000" y="3429000"/>
            <a:ext cx="0" cy="38100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6" name="Text Box 73"/>
          <p:cNvSpPr txBox="1">
            <a:spLocks noChangeArrowheads="1"/>
          </p:cNvSpPr>
          <p:nvPr/>
        </p:nvSpPr>
        <p:spPr bwMode="auto">
          <a:xfrm>
            <a:off x="68015" y="782960"/>
            <a:ext cx="615553" cy="22860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800">
                <a:ea typeface="華康中特圓體" charset="0"/>
                <a:cs typeface="華康中特圓體" charset="0"/>
              </a:rPr>
              <a:t>顺利快乐事件</a:t>
            </a:r>
          </a:p>
        </p:txBody>
      </p:sp>
      <p:sp>
        <p:nvSpPr>
          <p:cNvPr id="26647" name="Text Box 74"/>
          <p:cNvSpPr txBox="1">
            <a:spLocks noChangeArrowheads="1"/>
          </p:cNvSpPr>
          <p:nvPr/>
        </p:nvSpPr>
        <p:spPr bwMode="auto">
          <a:xfrm>
            <a:off x="68015" y="3717032"/>
            <a:ext cx="615553" cy="22860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800" dirty="0">
                <a:solidFill>
                  <a:srgbClr val="FFFF00"/>
                </a:solidFill>
                <a:ea typeface="華康中特圓體" charset="0"/>
                <a:cs typeface="華康中特圓體" charset="0"/>
              </a:rPr>
              <a:t>悲伤困难事件</a:t>
            </a:r>
          </a:p>
        </p:txBody>
      </p:sp>
      <p:sp>
        <p:nvSpPr>
          <p:cNvPr id="26648" name="Line 85"/>
          <p:cNvSpPr>
            <a:spLocks noChangeShapeType="1"/>
          </p:cNvSpPr>
          <p:nvPr/>
        </p:nvSpPr>
        <p:spPr bwMode="auto">
          <a:xfrm flipH="1">
            <a:off x="5715000" y="3048000"/>
            <a:ext cx="0" cy="38100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9" name="Line 86"/>
          <p:cNvSpPr>
            <a:spLocks noChangeShapeType="1"/>
          </p:cNvSpPr>
          <p:nvPr/>
        </p:nvSpPr>
        <p:spPr bwMode="auto">
          <a:xfrm flipH="1">
            <a:off x="6248400" y="3048000"/>
            <a:ext cx="0" cy="38100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50" name="Text Box 87"/>
          <p:cNvSpPr txBox="1">
            <a:spLocks noChangeArrowheads="1"/>
          </p:cNvSpPr>
          <p:nvPr/>
        </p:nvSpPr>
        <p:spPr bwMode="auto">
          <a:xfrm>
            <a:off x="1096238" y="3429000"/>
            <a:ext cx="1106170" cy="5334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b="1" dirty="0"/>
              <a:t>4</a:t>
            </a:r>
          </a:p>
          <a:p>
            <a:pPr>
              <a:spcBef>
                <a:spcPct val="50000"/>
              </a:spcBef>
            </a:pPr>
            <a:endParaRPr lang="en-US" altLang="zh-TW" b="1" dirty="0"/>
          </a:p>
        </p:txBody>
      </p:sp>
      <p:sp>
        <p:nvSpPr>
          <p:cNvPr id="26651" name="Text Box 89"/>
          <p:cNvSpPr txBox="1">
            <a:spLocks noChangeArrowheads="1"/>
          </p:cNvSpPr>
          <p:nvPr/>
        </p:nvSpPr>
        <p:spPr bwMode="auto">
          <a:xfrm>
            <a:off x="2337435" y="2679700"/>
            <a:ext cx="551815" cy="5334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/>
              <a:t>7</a:t>
            </a:r>
          </a:p>
        </p:txBody>
      </p:sp>
      <p:sp>
        <p:nvSpPr>
          <p:cNvPr id="26652" name="Text Box 90"/>
          <p:cNvSpPr txBox="1">
            <a:spLocks noChangeArrowheads="1"/>
          </p:cNvSpPr>
          <p:nvPr/>
        </p:nvSpPr>
        <p:spPr bwMode="auto">
          <a:xfrm>
            <a:off x="3129915" y="3399790"/>
            <a:ext cx="551815" cy="3402965"/>
          </a:xfrm>
          <a:prstGeom prst="rect">
            <a:avLst/>
          </a:prstGeom>
          <a:noFill/>
          <a:ln>
            <a:noFill/>
          </a:ln>
        </p:spPr>
        <p:txBody>
          <a:bodyPr vert="eaVert"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b="1"/>
              <a:t>12 </a:t>
            </a:r>
            <a:r>
              <a:rPr lang="zh-CN" altLang="en-US" sz="2000" b="1">
                <a:solidFill>
                  <a:srgbClr val="FFFF00"/>
                </a:solidFill>
                <a:ea typeface="SimSun" panose="02010600030101010101" pitchFamily="2" charset="-122"/>
              </a:rPr>
              <a:t>冷暴力到父亲的重组家庭</a:t>
            </a:r>
          </a:p>
        </p:txBody>
      </p:sp>
      <p:sp>
        <p:nvSpPr>
          <p:cNvPr id="26653" name="Text Box 91"/>
          <p:cNvSpPr txBox="1">
            <a:spLocks noChangeArrowheads="1"/>
          </p:cNvSpPr>
          <p:nvPr/>
        </p:nvSpPr>
        <p:spPr bwMode="auto">
          <a:xfrm>
            <a:off x="3708400" y="3399656"/>
            <a:ext cx="549275" cy="5334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/>
              <a:t>20</a:t>
            </a:r>
          </a:p>
        </p:txBody>
      </p:sp>
      <p:sp>
        <p:nvSpPr>
          <p:cNvPr id="26654" name="Text Box 92"/>
          <p:cNvSpPr txBox="1">
            <a:spLocks noChangeArrowheads="1"/>
          </p:cNvSpPr>
          <p:nvPr/>
        </p:nvSpPr>
        <p:spPr bwMode="auto">
          <a:xfrm>
            <a:off x="4454773" y="3399656"/>
            <a:ext cx="549275" cy="5334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dirty="0"/>
              <a:t>25</a:t>
            </a:r>
          </a:p>
        </p:txBody>
      </p:sp>
      <p:sp>
        <p:nvSpPr>
          <p:cNvPr id="26655" name="Text Box 93"/>
          <p:cNvSpPr txBox="1">
            <a:spLocks noChangeArrowheads="1"/>
          </p:cNvSpPr>
          <p:nvPr/>
        </p:nvSpPr>
        <p:spPr bwMode="auto">
          <a:xfrm>
            <a:off x="5292725" y="3400425"/>
            <a:ext cx="549275" cy="5334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/>
              <a:t>30</a:t>
            </a:r>
          </a:p>
        </p:txBody>
      </p:sp>
      <p:sp>
        <p:nvSpPr>
          <p:cNvPr id="26656" name="Text Box 94"/>
          <p:cNvSpPr txBox="1">
            <a:spLocks noChangeArrowheads="1"/>
          </p:cNvSpPr>
          <p:nvPr/>
        </p:nvSpPr>
        <p:spPr bwMode="auto">
          <a:xfrm>
            <a:off x="6228938" y="3429000"/>
            <a:ext cx="549275" cy="5334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/>
              <a:t>35</a:t>
            </a:r>
          </a:p>
        </p:txBody>
      </p:sp>
      <p:sp>
        <p:nvSpPr>
          <p:cNvPr id="26657" name="Text Box 95"/>
          <p:cNvSpPr txBox="1">
            <a:spLocks noChangeArrowheads="1"/>
          </p:cNvSpPr>
          <p:nvPr/>
        </p:nvSpPr>
        <p:spPr bwMode="auto">
          <a:xfrm>
            <a:off x="6431280" y="3670300"/>
            <a:ext cx="589915" cy="3020060"/>
          </a:xfrm>
          <a:prstGeom prst="rect">
            <a:avLst/>
          </a:prstGeom>
          <a:noFill/>
          <a:ln>
            <a:noFill/>
          </a:ln>
        </p:spPr>
        <p:txBody>
          <a:bodyPr vert="eaVert">
            <a:no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FF00"/>
                </a:solidFill>
                <a:ea typeface="SimSun" panose="02010600030101010101" pitchFamily="2" charset="-122"/>
              </a:rPr>
              <a:t>婚姻</a:t>
            </a:r>
            <a:r>
              <a:rPr lang="en-US" altLang="zh-CN" b="1" dirty="0">
                <a:solidFill>
                  <a:srgbClr val="FFFF00"/>
                </a:solidFill>
                <a:ea typeface="SimSun" panose="02010600030101010101" pitchFamily="2" charset="-122"/>
              </a:rPr>
              <a:t>7</a:t>
            </a:r>
            <a:r>
              <a:rPr lang="zh-CN" altLang="en-US" b="1" dirty="0">
                <a:solidFill>
                  <a:srgbClr val="FFFF00"/>
                </a:solidFill>
                <a:ea typeface="SimSun" panose="02010600030101010101" pitchFamily="2" charset="-122"/>
              </a:rPr>
              <a:t>年后的危机期</a:t>
            </a:r>
          </a:p>
        </p:txBody>
      </p:sp>
      <p:sp>
        <p:nvSpPr>
          <p:cNvPr id="26658" name="Text Box 96"/>
          <p:cNvSpPr txBox="1">
            <a:spLocks noChangeArrowheads="1"/>
          </p:cNvSpPr>
          <p:nvPr/>
        </p:nvSpPr>
        <p:spPr bwMode="auto">
          <a:xfrm>
            <a:off x="7407101" y="3429000"/>
            <a:ext cx="549275" cy="5334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dirty="0"/>
              <a:t>45</a:t>
            </a:r>
          </a:p>
        </p:txBody>
      </p:sp>
      <p:sp>
        <p:nvSpPr>
          <p:cNvPr id="26659" name="Text Box 97"/>
          <p:cNvSpPr txBox="1">
            <a:spLocks noChangeArrowheads="1"/>
          </p:cNvSpPr>
          <p:nvPr/>
        </p:nvSpPr>
        <p:spPr bwMode="auto">
          <a:xfrm>
            <a:off x="7885113" y="3429000"/>
            <a:ext cx="549275" cy="5334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dirty="0"/>
              <a:t>50</a:t>
            </a:r>
          </a:p>
        </p:txBody>
      </p:sp>
      <p:sp>
        <p:nvSpPr>
          <p:cNvPr id="26660" name="Text Box 97"/>
          <p:cNvSpPr txBox="1">
            <a:spLocks noChangeArrowheads="1"/>
          </p:cNvSpPr>
          <p:nvPr/>
        </p:nvSpPr>
        <p:spPr bwMode="auto">
          <a:xfrm>
            <a:off x="8266474" y="3429000"/>
            <a:ext cx="553998" cy="5334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b="1"/>
              <a:t>55</a:t>
            </a:r>
          </a:p>
        </p:txBody>
      </p:sp>
      <p:sp>
        <p:nvSpPr>
          <p:cNvPr id="26661" name="Line 54"/>
          <p:cNvSpPr>
            <a:spLocks noChangeShapeType="1"/>
          </p:cNvSpPr>
          <p:nvPr/>
        </p:nvSpPr>
        <p:spPr bwMode="auto">
          <a:xfrm>
            <a:off x="8316913" y="3429000"/>
            <a:ext cx="827087" cy="0"/>
          </a:xfrm>
          <a:prstGeom prst="line">
            <a:avLst/>
          </a:prstGeom>
          <a:noFill/>
          <a:ln w="41275">
            <a:solidFill>
              <a:srgbClr val="FF9900"/>
            </a:solidFill>
            <a:prstDash val="sysDash"/>
            <a:rou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426335" y="404495"/>
            <a:ext cx="921385" cy="27463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zh-TW" b="1">
                <a:ea typeface="SimSun" panose="02010600030101010101" pitchFamily="2" charset="-122"/>
              </a:rPr>
              <a:t>北京人宋老师提拔我为班级纪律委员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583180" y="3779520"/>
            <a:ext cx="548640" cy="322834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kumimoji="1" lang="zh-CN" altLang="zh-TW" sz="2000" b="1" dirty="0">
                <a:solidFill>
                  <a:srgbClr val="FFFF00"/>
                </a:solidFill>
                <a:ea typeface="SimSun" panose="02010600030101010101" pitchFamily="2" charset="-122"/>
              </a:rPr>
              <a:t>寄养家庭</a:t>
            </a:r>
            <a:r>
              <a:rPr kumimoji="1" lang="en-US" altLang="zh-CN" sz="2000" b="1" dirty="0">
                <a:solidFill>
                  <a:srgbClr val="FFFF00"/>
                </a:solidFill>
                <a:ea typeface="SimSun" panose="02010600030101010101" pitchFamily="2" charset="-122"/>
              </a:rPr>
              <a:t>8</a:t>
            </a:r>
            <a:r>
              <a:rPr kumimoji="1" lang="zh-CN" altLang="en-US" sz="2000" b="1" dirty="0">
                <a:solidFill>
                  <a:srgbClr val="FFFF00"/>
                </a:solidFill>
                <a:ea typeface="SimSun" panose="02010600030101010101" pitchFamily="2" charset="-122"/>
              </a:rPr>
              <a:t>年</a:t>
            </a:r>
            <a:r>
              <a:rPr kumimoji="1" lang="zh-CN" altLang="zh-TW" sz="2000" b="1" dirty="0">
                <a:solidFill>
                  <a:srgbClr val="FFFF00"/>
                </a:solidFill>
                <a:ea typeface="SimSun" panose="02010600030101010101" pitchFamily="2" charset="-122"/>
              </a:rPr>
              <a:t>时常被家暴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063240" y="433705"/>
            <a:ext cx="921385" cy="26149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TW" b="1" dirty="0" smtClean="0">
                <a:ea typeface="SimSun" panose="02010600030101010101" pitchFamily="2" charset="-122"/>
              </a:rPr>
              <a:t>意外考入省级重点高中</a:t>
            </a:r>
            <a:endParaRPr kumimoji="1" lang="zh-CN" altLang="zh-TW" b="1" dirty="0">
              <a:ea typeface="SimSun" panose="02010600030101010101" pitchFamily="2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854450" y="404495"/>
            <a:ext cx="490220" cy="27076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zh-TW" sz="2000" b="1" dirty="0">
                <a:ea typeface="SimSun" panose="02010600030101010101" pitchFamily="2" charset="-122"/>
              </a:rPr>
              <a:t>高考胜出、入重点大学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523740" y="3848735"/>
            <a:ext cx="551815" cy="33451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zh-TW" sz="2000" b="1" dirty="0" smtClean="0">
                <a:solidFill>
                  <a:srgbClr val="FFFF00"/>
                </a:solidFill>
                <a:ea typeface="SimSun" panose="02010600030101010101" pitchFamily="2" charset="-122"/>
              </a:rPr>
              <a:t>硕士毕业时恰逢八九学</a:t>
            </a:r>
            <a:r>
              <a:rPr kumimoji="1" lang="zh-CN" altLang="zh-TW" b="1" dirty="0" smtClean="0">
                <a:solidFill>
                  <a:srgbClr val="FFFF00"/>
                </a:solidFill>
                <a:ea typeface="SimSun" panose="02010600030101010101" pitchFamily="2" charset="-122"/>
              </a:rPr>
              <a:t>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214198" y="404664"/>
            <a:ext cx="490220" cy="2631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zh-CN" altLang="zh-TW" sz="2000" smtClean="0">
                <a:ea typeface="SimSun" panose="02010600030101010101" pitchFamily="2" charset="-122"/>
              </a:rPr>
              <a:t>报送读硕士研究生毕业</a:t>
            </a:r>
            <a:endParaRPr kumimoji="1" lang="zh-CN" altLang="zh-TW" sz="2000" dirty="0">
              <a:ea typeface="SimSun" panose="02010600030101010101" pitchFamily="2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502785" y="422275"/>
            <a:ext cx="490220" cy="22879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zh-TW" sz="2000" b="1" dirty="0" smtClean="0">
                <a:ea typeface="SimSun" panose="02010600030101010101" pitchFamily="2" charset="-122"/>
              </a:rPr>
              <a:t>硕士读书期间结婚</a:t>
            </a:r>
            <a:endParaRPr kumimoji="1" lang="zh-CN" altLang="zh-TW" sz="2000" b="1" dirty="0">
              <a:ea typeface="SimSun" panose="02010600030101010101" pitchFamily="2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150485" y="498475"/>
            <a:ext cx="490220" cy="26136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zh-TW" sz="2000" b="1" smtClean="0">
                <a:ea typeface="SimSun" panose="02010600030101010101" pitchFamily="2" charset="-122"/>
              </a:rPr>
              <a:t>结婚</a:t>
            </a:r>
            <a:r>
              <a:rPr kumimoji="1" lang="en-US" altLang="zh-CN" sz="2000" b="1" smtClean="0">
                <a:ea typeface="SimSun" panose="02010600030101010101" pitchFamily="2" charset="-122"/>
              </a:rPr>
              <a:t>4</a:t>
            </a:r>
            <a:r>
              <a:rPr kumimoji="1" lang="zh-CN" altLang="en-US" sz="2000" b="1" smtClean="0">
                <a:ea typeface="SimSun" panose="02010600030101010101" pitchFamily="2" charset="-122"/>
              </a:rPr>
              <a:t>年后、怀孕生子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530052" y="404664"/>
            <a:ext cx="490220" cy="23888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zh-CN" altLang="zh-TW" sz="2000" b="1" smtClean="0">
                <a:ea typeface="SimSun" panose="02010600030101010101" pitchFamily="2" charset="-122"/>
              </a:rPr>
              <a:t>破格晋升为高级职称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7669530" y="3596640"/>
            <a:ext cx="552450" cy="342836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kumimoji="1" lang="en-US" altLang="zh-CN" sz="2000" b="1" smtClean="0">
                <a:solidFill>
                  <a:srgbClr val="FFFF00"/>
                </a:solidFill>
                <a:ea typeface="SimSun" panose="02010600030101010101" pitchFamily="2" charset="-122"/>
              </a:rPr>
              <a:t>  </a:t>
            </a:r>
            <a:r>
              <a:rPr kumimoji="1" lang="zh-CN" altLang="en-US" sz="2000" b="1" smtClean="0">
                <a:solidFill>
                  <a:srgbClr val="FFFF00"/>
                </a:solidFill>
                <a:ea typeface="SimSun" panose="02010600030101010101" pitchFamily="2" charset="-122"/>
              </a:rPr>
              <a:t>第二次</a:t>
            </a:r>
            <a:r>
              <a:rPr kumimoji="1" lang="en-US" altLang="zh-CN" sz="2000" b="1" smtClean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kumimoji="1" lang="zh-CN" altLang="zh-TW" sz="2000" b="1" smtClean="0">
                <a:solidFill>
                  <a:srgbClr val="FFFF00"/>
                </a:solidFill>
                <a:ea typeface="SimSun" panose="02010600030101010101" pitchFamily="2" charset="-122"/>
              </a:rPr>
              <a:t>创业期黑暗低谷卖房产</a:t>
            </a:r>
            <a:endParaRPr kumimoji="1" lang="zh-CN" altLang="zh-TW" sz="2000" b="1" dirty="0" smtClean="0">
              <a:solidFill>
                <a:srgbClr val="FFFF00"/>
              </a:solidFill>
              <a:ea typeface="SimSun" panose="02010600030101010101" pitchFamily="2" charset="-122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020560" y="404495"/>
            <a:ext cx="551815" cy="30365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zh-TW" b="1">
                <a:ea typeface="SimSun" panose="02010600030101010101" pitchFamily="2" charset="-122"/>
              </a:rPr>
              <a:t>移民新西兰全家受洗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5028565" y="3657600"/>
            <a:ext cx="551815" cy="34734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zh-TW" b="1" smtClean="0">
                <a:solidFill>
                  <a:srgbClr val="FFFF00"/>
                </a:solidFill>
                <a:ea typeface="SimSun" panose="02010600030101010101" pitchFamily="2" charset="-122"/>
              </a:rPr>
              <a:t>裸辞下海创业艰苦困难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8089265" y="3779520"/>
            <a:ext cx="443230" cy="2988945"/>
          </a:xfrm>
          <a:prstGeom prst="rect">
            <a:avLst/>
          </a:prstGeom>
          <a:noFill/>
        </p:spPr>
        <p:txBody>
          <a:bodyPr vert="eaVert" wrap="none" rtlCol="0">
            <a:noAutofit/>
          </a:bodyPr>
          <a:lstStyle/>
          <a:p>
            <a:r>
              <a:rPr kumimoji="1" lang="zh-CN" altLang="zh-TW" sz="2000" b="1" smtClean="0">
                <a:solidFill>
                  <a:srgbClr val="FFFF00"/>
                </a:solidFill>
                <a:ea typeface="SimSun" panose="02010600030101010101" pitchFamily="2" charset="-122"/>
              </a:rPr>
              <a:t>两</a:t>
            </a:r>
            <a:r>
              <a:rPr kumimoji="1" lang="zh-CN" altLang="en-US" sz="2000" b="1" smtClean="0">
                <a:solidFill>
                  <a:srgbClr val="FFFF00"/>
                </a:solidFill>
                <a:ea typeface="SimSun" panose="02010600030101010101" pitchFamily="2" charset="-122"/>
              </a:rPr>
              <a:t>次癌症、公婆继母过</a:t>
            </a:r>
            <a:r>
              <a:rPr kumimoji="1" lang="zh-CN" altLang="en-US" b="1" smtClean="0">
                <a:solidFill>
                  <a:srgbClr val="FFFF00"/>
                </a:solidFill>
                <a:ea typeface="SimSun" panose="02010600030101010101" pitchFamily="2" charset="-122"/>
              </a:rPr>
              <a:t>世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7372985" y="404495"/>
            <a:ext cx="921385" cy="2643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zh-TW" sz="2000" b="1" dirty="0" smtClean="0">
                <a:ea typeface="SimSun" panose="02010600030101010101" pitchFamily="2" charset="-122"/>
              </a:rPr>
              <a:t>夫妻一起创业边修</a:t>
            </a:r>
            <a:r>
              <a:rPr kumimoji="1" lang="zh-CN" altLang="zh-TW" b="1" dirty="0" smtClean="0">
                <a:ea typeface="SimSun" panose="02010600030101010101" pitchFamily="2" charset="-122"/>
              </a:rPr>
              <a:t>克理神学院</a:t>
            </a:r>
            <a:r>
              <a:rPr kumimoji="1" lang="en-US" altLang="zh-CN" b="1" dirty="0" smtClean="0">
                <a:ea typeface="SimSun" panose="02010600030101010101" pitchFamily="2" charset="-122"/>
              </a:rPr>
              <a:t>5</a:t>
            </a:r>
            <a:r>
              <a:rPr kumimoji="1" lang="zh-CN" altLang="en-US" b="1" dirty="0" smtClean="0">
                <a:ea typeface="SimSun" panose="02010600030101010101" pitchFamily="2" charset="-122"/>
              </a:rPr>
              <a:t>年半</a:t>
            </a:r>
            <a:endParaRPr kumimoji="1" lang="zh-CN" altLang="en-US" sz="2800" b="1" dirty="0" smtClean="0">
              <a:ea typeface="SimSun" panose="02010600030101010101" pitchFamily="2" charset="-122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8089265" y="404495"/>
            <a:ext cx="490220" cy="25876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sz="2000" b="1" dirty="0" smtClean="0"/>
              <a:t>兒子</a:t>
            </a:r>
            <a:r>
              <a:rPr kumimoji="1" lang="zh-CN" altLang="zh-TW" sz="2000" b="1" dirty="0" smtClean="0">
                <a:ea typeface="SimSun" panose="02010600030101010101" pitchFamily="2" charset="-122"/>
              </a:rPr>
              <a:t>进入公司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475740" y="3785235"/>
            <a:ext cx="575945" cy="2904490"/>
          </a:xfrm>
          <a:prstGeom prst="rect">
            <a:avLst/>
          </a:prstGeom>
          <a:noFill/>
        </p:spPr>
        <p:txBody>
          <a:bodyPr vert="eaVert" wrap="none" rtlCol="0">
            <a:noAutofit/>
          </a:bodyPr>
          <a:lstStyle/>
          <a:p>
            <a:pPr algn="l"/>
            <a:r>
              <a:rPr lang="zh-CN" altLang="zh-TW" dirty="0" smtClean="0">
                <a:solidFill>
                  <a:srgbClr val="FFFF00"/>
                </a:solidFill>
                <a:ea typeface="SimSun" panose="02010600030101010101" pitchFamily="2" charset="-122"/>
                <a:sym typeface="+mn-ea"/>
              </a:rPr>
              <a:t>母亲重病突然去世</a:t>
            </a:r>
            <a:endParaRPr kumimoji="1" lang="zh-CN" altLang="zh-TW" dirty="0" smtClean="0">
              <a:solidFill>
                <a:srgbClr val="FFFF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363470" y="3649980"/>
            <a:ext cx="274320" cy="350774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kumimoji="1" lang="zh-CN" altLang="zh-TW" sz="2000" b="1">
                <a:solidFill>
                  <a:srgbClr val="FFFF00"/>
                </a:solidFill>
                <a:ea typeface="SimSun" panose="02010600030101010101" pitchFamily="2" charset="-122"/>
              </a:rPr>
              <a:t>小学一年级被老师当众羞辱</a:t>
            </a:r>
          </a:p>
        </p:txBody>
      </p:sp>
      <p:sp>
        <p:nvSpPr>
          <p:cNvPr id="61" name="文字方塊 60"/>
          <p:cNvSpPr txBox="1"/>
          <p:nvPr/>
        </p:nvSpPr>
        <p:spPr>
          <a:xfrm>
            <a:off x="8330252" y="404664"/>
            <a:ext cx="490220" cy="2899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zh-TW" sz="2000" b="1" dirty="0" smtClean="0">
                <a:ea typeface="SimSun" panose="02010600030101010101" pitchFamily="2" charset="-122"/>
              </a:rPr>
              <a:t>夫妻一起进入正道神学院</a:t>
            </a:r>
            <a:endParaRPr kumimoji="1" lang="zh-CN" altLang="zh-TW" sz="2000" b="1" dirty="0" smtClean="0">
              <a:ea typeface="SimSun" panose="02010600030101010101" pitchFamily="2" charset="-122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236460" y="3670300"/>
            <a:ext cx="389255" cy="3883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zh-CN" altLang="zh-TW" sz="2000" b="1" dirty="0">
                <a:solidFill>
                  <a:srgbClr val="FFFF00"/>
                </a:solidFill>
                <a:ea typeface="SimSun" panose="02010600030101010101" pitchFamily="2" charset="-122"/>
              </a:rPr>
              <a:t>买生意进入二次创业期</a:t>
            </a:r>
          </a:p>
        </p:txBody>
      </p:sp>
      <p:sp>
        <p:nvSpPr>
          <p:cNvPr id="63" name="Text Box 90"/>
          <p:cNvSpPr txBox="1">
            <a:spLocks noChangeArrowheads="1"/>
          </p:cNvSpPr>
          <p:nvPr/>
        </p:nvSpPr>
        <p:spPr bwMode="auto">
          <a:xfrm>
            <a:off x="2511425" y="3353435"/>
            <a:ext cx="551815" cy="959485"/>
          </a:xfrm>
          <a:prstGeom prst="rect">
            <a:avLst/>
          </a:prstGeom>
          <a:noFill/>
          <a:ln>
            <a:noFill/>
          </a:ln>
        </p:spPr>
        <p:txBody>
          <a:bodyPr vert="eaVert"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b="1" dirty="0" smtClean="0"/>
              <a:t>10</a:t>
            </a:r>
            <a:endParaRPr lang="en-US" altLang="zh-TW" b="1" dirty="0"/>
          </a:p>
        </p:txBody>
      </p:sp>
      <p:sp>
        <p:nvSpPr>
          <p:cNvPr id="64" name="文字方塊 63"/>
          <p:cNvSpPr txBox="1"/>
          <p:nvPr/>
        </p:nvSpPr>
        <p:spPr>
          <a:xfrm>
            <a:off x="5531485" y="3707765"/>
            <a:ext cx="674370" cy="357949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zh-TW" sz="2000" b="1" smtClean="0">
                <a:solidFill>
                  <a:srgbClr val="FFFF00"/>
                </a:solidFill>
                <a:ea typeface="SimSun" panose="02010600030101010101" pitchFamily="2" charset="-122"/>
              </a:rPr>
              <a:t>生子前后人工流产堕胎</a:t>
            </a:r>
            <a:r>
              <a:rPr lang="en-US" altLang="zh-CN" sz="2000" b="1" smtClean="0">
                <a:solidFill>
                  <a:srgbClr val="FFFF00"/>
                </a:solidFill>
                <a:ea typeface="SimSun" panose="02010600030101010101" pitchFamily="2" charset="-122"/>
              </a:rPr>
              <a:t>3</a:t>
            </a:r>
            <a:r>
              <a:rPr lang="zh-CN" altLang="en-US" sz="2000" b="1" smtClean="0">
                <a:solidFill>
                  <a:srgbClr val="FFFF00"/>
                </a:solidFill>
                <a:ea typeface="SimSun" panose="02010600030101010101" pitchFamily="2" charset="-122"/>
              </a:rPr>
              <a:t>次</a:t>
            </a:r>
            <a:endParaRPr kumimoji="1" lang="zh-CN" altLang="en-US" sz="2000" b="1" smtClean="0">
              <a:solidFill>
                <a:srgbClr val="FFFF00"/>
              </a:solidFill>
              <a:ea typeface="SimSun" panose="02010600030101010101" pitchFamily="2" charset="-122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5438775" y="404495"/>
            <a:ext cx="490220" cy="25882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b="1" dirty="0" smtClean="0"/>
              <a:t>工作</a:t>
            </a:r>
            <a:r>
              <a:rPr lang="zh-CN" altLang="zh-TW" sz="2000" b="1" dirty="0" smtClean="0">
                <a:ea typeface="SimSun" panose="02010600030101010101" pitchFamily="2" charset="-122"/>
              </a:rPr>
              <a:t>表现突出优秀</a:t>
            </a:r>
            <a:endParaRPr kumimoji="1" lang="zh-CN" altLang="zh-TW" sz="2000" b="1" dirty="0" smtClean="0"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6EDC8-34B3-3544-88ED-1AC30DC373C6}" type="slidenum">
              <a:rPr lang="en-US" altLang="zh-TW"/>
              <a:t>14</a:t>
            </a:fld>
            <a:endParaRPr lang="en-US" altLang="zh-TW"/>
          </a:p>
        </p:txBody>
      </p:sp>
      <p:sp>
        <p:nvSpPr>
          <p:cNvPr id="184331" name="Rectangle 11"/>
          <p:cNvSpPr>
            <a:spLocks noChangeArrowheads="1"/>
          </p:cNvSpPr>
          <p:nvPr/>
        </p:nvSpPr>
        <p:spPr bwMode="auto">
          <a:xfrm>
            <a:off x="609600" y="2667000"/>
            <a:ext cx="7772400" cy="237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6600" b="1">
                <a:solidFill>
                  <a:srgbClr val="FFFF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指认心灵的创伤</a:t>
            </a:r>
            <a:r>
              <a:rPr lang="en-US" altLang="zh-CN" sz="6600" b="1">
                <a:solidFill>
                  <a:srgbClr val="FFFF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-</a:t>
            </a:r>
            <a:r>
              <a:rPr lang="zh-CN" altLang="en-US" sz="6600" b="1">
                <a:solidFill>
                  <a:srgbClr val="FFFF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病识感</a:t>
            </a:r>
          </a:p>
        </p:txBody>
      </p:sp>
      <p:pic>
        <p:nvPicPr>
          <p:cNvPr id="184332" name="Picture 12" descr="A_DAR2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11366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3" name="Picture 13" descr="A_DAR2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9207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AutoShape 14"/>
          <p:cNvSpPr>
            <a:spLocks noChangeAspect="1" noChangeArrowheads="1" noTextEdit="1"/>
          </p:cNvSpPr>
          <p:nvPr/>
        </p:nvSpPr>
        <p:spPr bwMode="auto">
          <a:xfrm>
            <a:off x="609600" y="388620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7" name="Freeform 15"/>
          <p:cNvSpPr/>
          <p:nvPr/>
        </p:nvSpPr>
        <p:spPr bwMode="auto">
          <a:xfrm>
            <a:off x="688975" y="3954463"/>
            <a:ext cx="1092200" cy="1160462"/>
          </a:xfrm>
          <a:custGeom>
            <a:avLst/>
            <a:gdLst>
              <a:gd name="T0" fmla="*/ 2147483646 w 2065"/>
              <a:gd name="T1" fmla="*/ 2147483646 h 2193"/>
              <a:gd name="T2" fmla="*/ 2147483646 w 2065"/>
              <a:gd name="T3" fmla="*/ 2147483646 h 2193"/>
              <a:gd name="T4" fmla="*/ 2147483646 w 2065"/>
              <a:gd name="T5" fmla="*/ 2147483646 h 2193"/>
              <a:gd name="T6" fmla="*/ 2147483646 w 2065"/>
              <a:gd name="T7" fmla="*/ 2147483646 h 2193"/>
              <a:gd name="T8" fmla="*/ 2147483646 w 2065"/>
              <a:gd name="T9" fmla="*/ 2147483646 h 2193"/>
              <a:gd name="T10" fmla="*/ 2147483646 w 2065"/>
              <a:gd name="T11" fmla="*/ 2147483646 h 2193"/>
              <a:gd name="T12" fmla="*/ 2147483646 w 2065"/>
              <a:gd name="T13" fmla="*/ 2147483646 h 2193"/>
              <a:gd name="T14" fmla="*/ 2147483646 w 2065"/>
              <a:gd name="T15" fmla="*/ 2147483646 h 2193"/>
              <a:gd name="T16" fmla="*/ 2147483646 w 2065"/>
              <a:gd name="T17" fmla="*/ 2147483646 h 2193"/>
              <a:gd name="T18" fmla="*/ 2147483646 w 2065"/>
              <a:gd name="T19" fmla="*/ 2147483646 h 2193"/>
              <a:gd name="T20" fmla="*/ 2147483646 w 2065"/>
              <a:gd name="T21" fmla="*/ 2147483646 h 2193"/>
              <a:gd name="T22" fmla="*/ 2147483646 w 2065"/>
              <a:gd name="T23" fmla="*/ 2147483646 h 2193"/>
              <a:gd name="T24" fmla="*/ 2147483646 w 2065"/>
              <a:gd name="T25" fmla="*/ 2147483646 h 2193"/>
              <a:gd name="T26" fmla="*/ 2147483646 w 2065"/>
              <a:gd name="T27" fmla="*/ 2147483646 h 2193"/>
              <a:gd name="T28" fmla="*/ 2147483646 w 2065"/>
              <a:gd name="T29" fmla="*/ 2147483646 h 2193"/>
              <a:gd name="T30" fmla="*/ 2147483646 w 2065"/>
              <a:gd name="T31" fmla="*/ 2147483646 h 2193"/>
              <a:gd name="T32" fmla="*/ 2147483646 w 2065"/>
              <a:gd name="T33" fmla="*/ 2147483646 h 2193"/>
              <a:gd name="T34" fmla="*/ 2147483646 w 2065"/>
              <a:gd name="T35" fmla="*/ 2147483646 h 2193"/>
              <a:gd name="T36" fmla="*/ 2147483646 w 2065"/>
              <a:gd name="T37" fmla="*/ 2147483646 h 2193"/>
              <a:gd name="T38" fmla="*/ 2147483646 w 2065"/>
              <a:gd name="T39" fmla="*/ 2147483646 h 2193"/>
              <a:gd name="T40" fmla="*/ 2147483646 w 2065"/>
              <a:gd name="T41" fmla="*/ 2147483646 h 2193"/>
              <a:gd name="T42" fmla="*/ 2147483646 w 2065"/>
              <a:gd name="T43" fmla="*/ 2147483646 h 2193"/>
              <a:gd name="T44" fmla="*/ 2147483646 w 2065"/>
              <a:gd name="T45" fmla="*/ 2147483646 h 2193"/>
              <a:gd name="T46" fmla="*/ 2147483646 w 2065"/>
              <a:gd name="T47" fmla="*/ 2147483646 h 2193"/>
              <a:gd name="T48" fmla="*/ 2147483646 w 2065"/>
              <a:gd name="T49" fmla="*/ 2147483646 h 2193"/>
              <a:gd name="T50" fmla="*/ 2147483646 w 2065"/>
              <a:gd name="T51" fmla="*/ 2147483646 h 2193"/>
              <a:gd name="T52" fmla="*/ 2147483646 w 2065"/>
              <a:gd name="T53" fmla="*/ 2147483646 h 2193"/>
              <a:gd name="T54" fmla="*/ 2147483646 w 2065"/>
              <a:gd name="T55" fmla="*/ 2147483646 h 2193"/>
              <a:gd name="T56" fmla="*/ 2147483646 w 2065"/>
              <a:gd name="T57" fmla="*/ 2147483646 h 2193"/>
              <a:gd name="T58" fmla="*/ 0 w 2065"/>
              <a:gd name="T59" fmla="*/ 2147483646 h 2193"/>
              <a:gd name="T60" fmla="*/ 2147483646 w 2065"/>
              <a:gd name="T61" fmla="*/ 2147483646 h 2193"/>
              <a:gd name="T62" fmla="*/ 2147483646 w 2065"/>
              <a:gd name="T63" fmla="*/ 2147483646 h 2193"/>
              <a:gd name="T64" fmla="*/ 2147483646 w 2065"/>
              <a:gd name="T65" fmla="*/ 2147483646 h 2193"/>
              <a:gd name="T66" fmla="*/ 2147483646 w 2065"/>
              <a:gd name="T67" fmla="*/ 2147483646 h 2193"/>
              <a:gd name="T68" fmla="*/ 2147483646 w 2065"/>
              <a:gd name="T69" fmla="*/ 2147483646 h 2193"/>
              <a:gd name="T70" fmla="*/ 2147483646 w 2065"/>
              <a:gd name="T71" fmla="*/ 2147483646 h 2193"/>
              <a:gd name="T72" fmla="*/ 2147483646 w 2065"/>
              <a:gd name="T73" fmla="*/ 2147483646 h 2193"/>
              <a:gd name="T74" fmla="*/ 2147483646 w 2065"/>
              <a:gd name="T75" fmla="*/ 2147483646 h 2193"/>
              <a:gd name="T76" fmla="*/ 2147483646 w 2065"/>
              <a:gd name="T77" fmla="*/ 2147483646 h 2193"/>
              <a:gd name="T78" fmla="*/ 2147483646 w 2065"/>
              <a:gd name="T79" fmla="*/ 2147483646 h 2193"/>
              <a:gd name="T80" fmla="*/ 2147483646 w 2065"/>
              <a:gd name="T81" fmla="*/ 2147483646 h 2193"/>
              <a:gd name="T82" fmla="*/ 2147483646 w 2065"/>
              <a:gd name="T83" fmla="*/ 2147483646 h 2193"/>
              <a:gd name="T84" fmla="*/ 2147483646 w 2065"/>
              <a:gd name="T85" fmla="*/ 2147483646 h 2193"/>
              <a:gd name="T86" fmla="*/ 2147483646 w 2065"/>
              <a:gd name="T87" fmla="*/ 2147483646 h 2193"/>
              <a:gd name="T88" fmla="*/ 2147483646 w 2065"/>
              <a:gd name="T89" fmla="*/ 2147483646 h 2193"/>
              <a:gd name="T90" fmla="*/ 2147483646 w 2065"/>
              <a:gd name="T91" fmla="*/ 2147483646 h 2193"/>
              <a:gd name="T92" fmla="*/ 2147483646 w 2065"/>
              <a:gd name="T93" fmla="*/ 2147483646 h 2193"/>
              <a:gd name="T94" fmla="*/ 2147483646 w 2065"/>
              <a:gd name="T95" fmla="*/ 2147483646 h 2193"/>
              <a:gd name="T96" fmla="*/ 2147483646 w 2065"/>
              <a:gd name="T97" fmla="*/ 2147483646 h 2193"/>
              <a:gd name="T98" fmla="*/ 2147483646 w 2065"/>
              <a:gd name="T99" fmla="*/ 2147483646 h 2193"/>
              <a:gd name="T100" fmla="*/ 2147483646 w 2065"/>
              <a:gd name="T101" fmla="*/ 2147483646 h 2193"/>
              <a:gd name="T102" fmla="*/ 2147483646 w 2065"/>
              <a:gd name="T103" fmla="*/ 2147483646 h 2193"/>
              <a:gd name="T104" fmla="*/ 2147483646 w 2065"/>
              <a:gd name="T105" fmla="*/ 2147483646 h 2193"/>
              <a:gd name="T106" fmla="*/ 2147483646 w 2065"/>
              <a:gd name="T107" fmla="*/ 2147483646 h 2193"/>
              <a:gd name="T108" fmla="*/ 2147483646 w 2065"/>
              <a:gd name="T109" fmla="*/ 2147483646 h 2193"/>
              <a:gd name="T110" fmla="*/ 2147483646 w 2065"/>
              <a:gd name="T111" fmla="*/ 2147483646 h 2193"/>
              <a:gd name="T112" fmla="*/ 2147483646 w 2065"/>
              <a:gd name="T113" fmla="*/ 1185312714 h 2193"/>
              <a:gd name="T114" fmla="*/ 2147483646 w 2065"/>
              <a:gd name="T115" fmla="*/ 1629979739 h 21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65" h="2193">
                <a:moveTo>
                  <a:pt x="1959" y="21"/>
                </a:moveTo>
                <a:lnTo>
                  <a:pt x="1961" y="37"/>
                </a:lnTo>
                <a:lnTo>
                  <a:pt x="1965" y="52"/>
                </a:lnTo>
                <a:lnTo>
                  <a:pt x="1968" y="67"/>
                </a:lnTo>
                <a:lnTo>
                  <a:pt x="1974" y="80"/>
                </a:lnTo>
                <a:lnTo>
                  <a:pt x="1980" y="92"/>
                </a:lnTo>
                <a:lnTo>
                  <a:pt x="1989" y="104"/>
                </a:lnTo>
                <a:lnTo>
                  <a:pt x="1999" y="114"/>
                </a:lnTo>
                <a:lnTo>
                  <a:pt x="2011" y="125"/>
                </a:lnTo>
                <a:lnTo>
                  <a:pt x="2017" y="120"/>
                </a:lnTo>
                <a:lnTo>
                  <a:pt x="2024" y="114"/>
                </a:lnTo>
                <a:lnTo>
                  <a:pt x="2033" y="110"/>
                </a:lnTo>
                <a:lnTo>
                  <a:pt x="2042" y="106"/>
                </a:lnTo>
                <a:lnTo>
                  <a:pt x="2049" y="105"/>
                </a:lnTo>
                <a:lnTo>
                  <a:pt x="2056" y="106"/>
                </a:lnTo>
                <a:lnTo>
                  <a:pt x="2062" y="113"/>
                </a:lnTo>
                <a:lnTo>
                  <a:pt x="2065" y="125"/>
                </a:lnTo>
                <a:lnTo>
                  <a:pt x="2061" y="166"/>
                </a:lnTo>
                <a:lnTo>
                  <a:pt x="2053" y="204"/>
                </a:lnTo>
                <a:lnTo>
                  <a:pt x="2040" y="242"/>
                </a:lnTo>
                <a:lnTo>
                  <a:pt x="2025" y="279"/>
                </a:lnTo>
                <a:lnTo>
                  <a:pt x="2009" y="317"/>
                </a:lnTo>
                <a:lnTo>
                  <a:pt x="1992" y="354"/>
                </a:lnTo>
                <a:lnTo>
                  <a:pt x="1977" y="391"/>
                </a:lnTo>
                <a:lnTo>
                  <a:pt x="1965" y="429"/>
                </a:lnTo>
                <a:lnTo>
                  <a:pt x="1950" y="478"/>
                </a:lnTo>
                <a:lnTo>
                  <a:pt x="1936" y="527"/>
                </a:lnTo>
                <a:lnTo>
                  <a:pt x="1921" y="576"/>
                </a:lnTo>
                <a:lnTo>
                  <a:pt x="1905" y="624"/>
                </a:lnTo>
                <a:lnTo>
                  <a:pt x="1888" y="672"/>
                </a:lnTo>
                <a:lnTo>
                  <a:pt x="1872" y="721"/>
                </a:lnTo>
                <a:lnTo>
                  <a:pt x="1855" y="769"/>
                </a:lnTo>
                <a:lnTo>
                  <a:pt x="1838" y="817"/>
                </a:lnTo>
                <a:lnTo>
                  <a:pt x="1822" y="865"/>
                </a:lnTo>
                <a:lnTo>
                  <a:pt x="1804" y="913"/>
                </a:lnTo>
                <a:lnTo>
                  <a:pt x="1786" y="961"/>
                </a:lnTo>
                <a:lnTo>
                  <a:pt x="1768" y="1008"/>
                </a:lnTo>
                <a:lnTo>
                  <a:pt x="1750" y="1056"/>
                </a:lnTo>
                <a:lnTo>
                  <a:pt x="1732" y="1104"/>
                </a:lnTo>
                <a:lnTo>
                  <a:pt x="1714" y="1151"/>
                </a:lnTo>
                <a:lnTo>
                  <a:pt x="1696" y="1199"/>
                </a:lnTo>
                <a:lnTo>
                  <a:pt x="1688" y="1207"/>
                </a:lnTo>
                <a:lnTo>
                  <a:pt x="1680" y="1212"/>
                </a:lnTo>
                <a:lnTo>
                  <a:pt x="1671" y="1213"/>
                </a:lnTo>
                <a:lnTo>
                  <a:pt x="1662" y="1211"/>
                </a:lnTo>
                <a:lnTo>
                  <a:pt x="1654" y="1207"/>
                </a:lnTo>
                <a:lnTo>
                  <a:pt x="1645" y="1202"/>
                </a:lnTo>
                <a:lnTo>
                  <a:pt x="1636" y="1198"/>
                </a:lnTo>
                <a:lnTo>
                  <a:pt x="1627" y="1193"/>
                </a:lnTo>
                <a:lnTo>
                  <a:pt x="1607" y="1173"/>
                </a:lnTo>
                <a:lnTo>
                  <a:pt x="1583" y="1154"/>
                </a:lnTo>
                <a:lnTo>
                  <a:pt x="1561" y="1135"/>
                </a:lnTo>
                <a:lnTo>
                  <a:pt x="1540" y="1113"/>
                </a:lnTo>
                <a:lnTo>
                  <a:pt x="1525" y="1090"/>
                </a:lnTo>
                <a:lnTo>
                  <a:pt x="1515" y="1065"/>
                </a:lnTo>
                <a:lnTo>
                  <a:pt x="1516" y="1037"/>
                </a:lnTo>
                <a:lnTo>
                  <a:pt x="1528" y="1005"/>
                </a:lnTo>
                <a:lnTo>
                  <a:pt x="1538" y="978"/>
                </a:lnTo>
                <a:lnTo>
                  <a:pt x="1547" y="952"/>
                </a:lnTo>
                <a:lnTo>
                  <a:pt x="1556" y="925"/>
                </a:lnTo>
                <a:lnTo>
                  <a:pt x="1562" y="896"/>
                </a:lnTo>
                <a:lnTo>
                  <a:pt x="1516" y="947"/>
                </a:lnTo>
                <a:lnTo>
                  <a:pt x="1470" y="999"/>
                </a:lnTo>
                <a:lnTo>
                  <a:pt x="1425" y="1050"/>
                </a:lnTo>
                <a:lnTo>
                  <a:pt x="1379" y="1102"/>
                </a:lnTo>
                <a:lnTo>
                  <a:pt x="1334" y="1155"/>
                </a:lnTo>
                <a:lnTo>
                  <a:pt x="1289" y="1207"/>
                </a:lnTo>
                <a:lnTo>
                  <a:pt x="1243" y="1260"/>
                </a:lnTo>
                <a:lnTo>
                  <a:pt x="1198" y="1312"/>
                </a:lnTo>
                <a:lnTo>
                  <a:pt x="1153" y="1365"/>
                </a:lnTo>
                <a:lnTo>
                  <a:pt x="1108" y="1416"/>
                </a:lnTo>
                <a:lnTo>
                  <a:pt x="1061" y="1467"/>
                </a:lnTo>
                <a:lnTo>
                  <a:pt x="1015" y="1518"/>
                </a:lnTo>
                <a:lnTo>
                  <a:pt x="968" y="1568"/>
                </a:lnTo>
                <a:lnTo>
                  <a:pt x="920" y="1618"/>
                </a:lnTo>
                <a:lnTo>
                  <a:pt x="873" y="1668"/>
                </a:lnTo>
                <a:lnTo>
                  <a:pt x="824" y="1716"/>
                </a:lnTo>
                <a:lnTo>
                  <a:pt x="817" y="1726"/>
                </a:lnTo>
                <a:lnTo>
                  <a:pt x="808" y="1735"/>
                </a:lnTo>
                <a:lnTo>
                  <a:pt x="799" y="1745"/>
                </a:lnTo>
                <a:lnTo>
                  <a:pt x="789" y="1754"/>
                </a:lnTo>
                <a:lnTo>
                  <a:pt x="781" y="1765"/>
                </a:lnTo>
                <a:lnTo>
                  <a:pt x="774" y="1776"/>
                </a:lnTo>
                <a:lnTo>
                  <a:pt x="769" y="1788"/>
                </a:lnTo>
                <a:lnTo>
                  <a:pt x="768" y="1802"/>
                </a:lnTo>
                <a:lnTo>
                  <a:pt x="751" y="1802"/>
                </a:lnTo>
                <a:lnTo>
                  <a:pt x="732" y="1826"/>
                </a:lnTo>
                <a:lnTo>
                  <a:pt x="713" y="1850"/>
                </a:lnTo>
                <a:lnTo>
                  <a:pt x="695" y="1873"/>
                </a:lnTo>
                <a:lnTo>
                  <a:pt x="677" y="1897"/>
                </a:lnTo>
                <a:lnTo>
                  <a:pt x="658" y="1921"/>
                </a:lnTo>
                <a:lnTo>
                  <a:pt x="640" y="1945"/>
                </a:lnTo>
                <a:lnTo>
                  <a:pt x="622" y="1969"/>
                </a:lnTo>
                <a:lnTo>
                  <a:pt x="605" y="1991"/>
                </a:lnTo>
                <a:lnTo>
                  <a:pt x="587" y="2015"/>
                </a:lnTo>
                <a:lnTo>
                  <a:pt x="568" y="2039"/>
                </a:lnTo>
                <a:lnTo>
                  <a:pt x="549" y="2062"/>
                </a:lnTo>
                <a:lnTo>
                  <a:pt x="531" y="2086"/>
                </a:lnTo>
                <a:lnTo>
                  <a:pt x="510" y="2109"/>
                </a:lnTo>
                <a:lnTo>
                  <a:pt x="491" y="2132"/>
                </a:lnTo>
                <a:lnTo>
                  <a:pt x="471" y="2156"/>
                </a:lnTo>
                <a:lnTo>
                  <a:pt x="450" y="2180"/>
                </a:lnTo>
                <a:lnTo>
                  <a:pt x="442" y="2186"/>
                </a:lnTo>
                <a:lnTo>
                  <a:pt x="434" y="2190"/>
                </a:lnTo>
                <a:lnTo>
                  <a:pt x="426" y="2193"/>
                </a:lnTo>
                <a:lnTo>
                  <a:pt x="417" y="2193"/>
                </a:lnTo>
                <a:lnTo>
                  <a:pt x="408" y="2193"/>
                </a:lnTo>
                <a:lnTo>
                  <a:pt x="400" y="2192"/>
                </a:lnTo>
                <a:lnTo>
                  <a:pt x="391" y="2189"/>
                </a:lnTo>
                <a:lnTo>
                  <a:pt x="384" y="2186"/>
                </a:lnTo>
                <a:lnTo>
                  <a:pt x="373" y="2174"/>
                </a:lnTo>
                <a:lnTo>
                  <a:pt x="365" y="2162"/>
                </a:lnTo>
                <a:lnTo>
                  <a:pt x="358" y="2149"/>
                </a:lnTo>
                <a:lnTo>
                  <a:pt x="351" y="2136"/>
                </a:lnTo>
                <a:lnTo>
                  <a:pt x="345" y="2121"/>
                </a:lnTo>
                <a:lnTo>
                  <a:pt x="339" y="2107"/>
                </a:lnTo>
                <a:lnTo>
                  <a:pt x="333" y="2094"/>
                </a:lnTo>
                <a:lnTo>
                  <a:pt x="327" y="2080"/>
                </a:lnTo>
                <a:lnTo>
                  <a:pt x="334" y="2071"/>
                </a:lnTo>
                <a:lnTo>
                  <a:pt x="341" y="2065"/>
                </a:lnTo>
                <a:lnTo>
                  <a:pt x="349" y="2058"/>
                </a:lnTo>
                <a:lnTo>
                  <a:pt x="357" y="2052"/>
                </a:lnTo>
                <a:lnTo>
                  <a:pt x="364" y="2046"/>
                </a:lnTo>
                <a:lnTo>
                  <a:pt x="370" y="2039"/>
                </a:lnTo>
                <a:lnTo>
                  <a:pt x="374" y="2031"/>
                </a:lnTo>
                <a:lnTo>
                  <a:pt x="377" y="2020"/>
                </a:lnTo>
                <a:lnTo>
                  <a:pt x="365" y="2019"/>
                </a:lnTo>
                <a:lnTo>
                  <a:pt x="352" y="2024"/>
                </a:lnTo>
                <a:lnTo>
                  <a:pt x="339" y="2031"/>
                </a:lnTo>
                <a:lnTo>
                  <a:pt x="326" y="2040"/>
                </a:lnTo>
                <a:lnTo>
                  <a:pt x="313" y="2047"/>
                </a:lnTo>
                <a:lnTo>
                  <a:pt x="298" y="2052"/>
                </a:lnTo>
                <a:lnTo>
                  <a:pt x="283" y="2050"/>
                </a:lnTo>
                <a:lnTo>
                  <a:pt x="267" y="2040"/>
                </a:lnTo>
                <a:lnTo>
                  <a:pt x="185" y="1951"/>
                </a:lnTo>
                <a:lnTo>
                  <a:pt x="174" y="1960"/>
                </a:lnTo>
                <a:lnTo>
                  <a:pt x="164" y="1971"/>
                </a:lnTo>
                <a:lnTo>
                  <a:pt x="152" y="1983"/>
                </a:lnTo>
                <a:lnTo>
                  <a:pt x="141" y="1995"/>
                </a:lnTo>
                <a:lnTo>
                  <a:pt x="128" y="2003"/>
                </a:lnTo>
                <a:lnTo>
                  <a:pt x="116" y="2008"/>
                </a:lnTo>
                <a:lnTo>
                  <a:pt x="102" y="2008"/>
                </a:lnTo>
                <a:lnTo>
                  <a:pt x="86" y="2001"/>
                </a:lnTo>
                <a:lnTo>
                  <a:pt x="72" y="1984"/>
                </a:lnTo>
                <a:lnTo>
                  <a:pt x="54" y="1968"/>
                </a:lnTo>
                <a:lnTo>
                  <a:pt x="36" y="1951"/>
                </a:lnTo>
                <a:lnTo>
                  <a:pt x="20" y="1933"/>
                </a:lnTo>
                <a:lnTo>
                  <a:pt x="7" y="1914"/>
                </a:lnTo>
                <a:lnTo>
                  <a:pt x="0" y="1894"/>
                </a:lnTo>
                <a:lnTo>
                  <a:pt x="0" y="1872"/>
                </a:lnTo>
                <a:lnTo>
                  <a:pt x="10" y="1848"/>
                </a:lnTo>
                <a:lnTo>
                  <a:pt x="24" y="1827"/>
                </a:lnTo>
                <a:lnTo>
                  <a:pt x="41" y="1808"/>
                </a:lnTo>
                <a:lnTo>
                  <a:pt x="59" y="1790"/>
                </a:lnTo>
                <a:lnTo>
                  <a:pt x="76" y="1773"/>
                </a:lnTo>
                <a:lnTo>
                  <a:pt x="94" y="1755"/>
                </a:lnTo>
                <a:lnTo>
                  <a:pt x="110" y="1736"/>
                </a:lnTo>
                <a:lnTo>
                  <a:pt x="122" y="1716"/>
                </a:lnTo>
                <a:lnTo>
                  <a:pt x="129" y="1692"/>
                </a:lnTo>
                <a:lnTo>
                  <a:pt x="146" y="1676"/>
                </a:lnTo>
                <a:lnTo>
                  <a:pt x="162" y="1659"/>
                </a:lnTo>
                <a:lnTo>
                  <a:pt x="179" y="1643"/>
                </a:lnTo>
                <a:lnTo>
                  <a:pt x="197" y="1628"/>
                </a:lnTo>
                <a:lnTo>
                  <a:pt x="215" y="1612"/>
                </a:lnTo>
                <a:lnTo>
                  <a:pt x="234" y="1597"/>
                </a:lnTo>
                <a:lnTo>
                  <a:pt x="252" y="1583"/>
                </a:lnTo>
                <a:lnTo>
                  <a:pt x="270" y="1568"/>
                </a:lnTo>
                <a:lnTo>
                  <a:pt x="287" y="1554"/>
                </a:lnTo>
                <a:lnTo>
                  <a:pt x="305" y="1540"/>
                </a:lnTo>
                <a:lnTo>
                  <a:pt x="323" y="1524"/>
                </a:lnTo>
                <a:lnTo>
                  <a:pt x="340" y="1509"/>
                </a:lnTo>
                <a:lnTo>
                  <a:pt x="357" y="1493"/>
                </a:lnTo>
                <a:lnTo>
                  <a:pt x="373" y="1478"/>
                </a:lnTo>
                <a:lnTo>
                  <a:pt x="389" y="1461"/>
                </a:lnTo>
                <a:lnTo>
                  <a:pt x="403" y="1444"/>
                </a:lnTo>
                <a:lnTo>
                  <a:pt x="414" y="1446"/>
                </a:lnTo>
                <a:lnTo>
                  <a:pt x="419" y="1437"/>
                </a:lnTo>
                <a:lnTo>
                  <a:pt x="423" y="1427"/>
                </a:lnTo>
                <a:lnTo>
                  <a:pt x="433" y="1424"/>
                </a:lnTo>
                <a:lnTo>
                  <a:pt x="459" y="1399"/>
                </a:lnTo>
                <a:lnTo>
                  <a:pt x="485" y="1374"/>
                </a:lnTo>
                <a:lnTo>
                  <a:pt x="512" y="1348"/>
                </a:lnTo>
                <a:lnTo>
                  <a:pt x="538" y="1322"/>
                </a:lnTo>
                <a:lnTo>
                  <a:pt x="564" y="1297"/>
                </a:lnTo>
                <a:lnTo>
                  <a:pt x="590" y="1270"/>
                </a:lnTo>
                <a:lnTo>
                  <a:pt x="616" y="1244"/>
                </a:lnTo>
                <a:lnTo>
                  <a:pt x="643" y="1218"/>
                </a:lnTo>
                <a:lnTo>
                  <a:pt x="669" y="1192"/>
                </a:lnTo>
                <a:lnTo>
                  <a:pt x="695" y="1166"/>
                </a:lnTo>
                <a:lnTo>
                  <a:pt x="721" y="1138"/>
                </a:lnTo>
                <a:lnTo>
                  <a:pt x="748" y="1112"/>
                </a:lnTo>
                <a:lnTo>
                  <a:pt x="774" y="1086"/>
                </a:lnTo>
                <a:lnTo>
                  <a:pt x="800" y="1058"/>
                </a:lnTo>
                <a:lnTo>
                  <a:pt x="826" y="1032"/>
                </a:lnTo>
                <a:lnTo>
                  <a:pt x="851" y="1005"/>
                </a:lnTo>
                <a:lnTo>
                  <a:pt x="878" y="978"/>
                </a:lnTo>
                <a:lnTo>
                  <a:pt x="904" y="951"/>
                </a:lnTo>
                <a:lnTo>
                  <a:pt x="930" y="925"/>
                </a:lnTo>
                <a:lnTo>
                  <a:pt x="956" y="897"/>
                </a:lnTo>
                <a:lnTo>
                  <a:pt x="982" y="871"/>
                </a:lnTo>
                <a:lnTo>
                  <a:pt x="1009" y="845"/>
                </a:lnTo>
                <a:lnTo>
                  <a:pt x="1034" y="817"/>
                </a:lnTo>
                <a:lnTo>
                  <a:pt x="1060" y="791"/>
                </a:lnTo>
                <a:lnTo>
                  <a:pt x="1086" y="765"/>
                </a:lnTo>
                <a:lnTo>
                  <a:pt x="1112" y="738"/>
                </a:lnTo>
                <a:lnTo>
                  <a:pt x="1139" y="711"/>
                </a:lnTo>
                <a:lnTo>
                  <a:pt x="1165" y="685"/>
                </a:lnTo>
                <a:lnTo>
                  <a:pt x="1191" y="659"/>
                </a:lnTo>
                <a:lnTo>
                  <a:pt x="1217" y="633"/>
                </a:lnTo>
                <a:lnTo>
                  <a:pt x="1243" y="608"/>
                </a:lnTo>
                <a:lnTo>
                  <a:pt x="1270" y="582"/>
                </a:lnTo>
                <a:lnTo>
                  <a:pt x="1241" y="592"/>
                </a:lnTo>
                <a:lnTo>
                  <a:pt x="1214" y="603"/>
                </a:lnTo>
                <a:lnTo>
                  <a:pt x="1185" y="614"/>
                </a:lnTo>
                <a:lnTo>
                  <a:pt x="1156" y="626"/>
                </a:lnTo>
                <a:lnTo>
                  <a:pt x="1128" y="636"/>
                </a:lnTo>
                <a:lnTo>
                  <a:pt x="1100" y="648"/>
                </a:lnTo>
                <a:lnTo>
                  <a:pt x="1072" y="660"/>
                </a:lnTo>
                <a:lnTo>
                  <a:pt x="1043" y="673"/>
                </a:lnTo>
                <a:lnTo>
                  <a:pt x="1015" y="686"/>
                </a:lnTo>
                <a:lnTo>
                  <a:pt x="987" y="700"/>
                </a:lnTo>
                <a:lnTo>
                  <a:pt x="959" y="714"/>
                </a:lnTo>
                <a:lnTo>
                  <a:pt x="931" y="728"/>
                </a:lnTo>
                <a:lnTo>
                  <a:pt x="904" y="742"/>
                </a:lnTo>
                <a:lnTo>
                  <a:pt x="878" y="758"/>
                </a:lnTo>
                <a:lnTo>
                  <a:pt x="850" y="773"/>
                </a:lnTo>
                <a:lnTo>
                  <a:pt x="824" y="790"/>
                </a:lnTo>
                <a:lnTo>
                  <a:pt x="813" y="795"/>
                </a:lnTo>
                <a:lnTo>
                  <a:pt x="802" y="796"/>
                </a:lnTo>
                <a:lnTo>
                  <a:pt x="792" y="794"/>
                </a:lnTo>
                <a:lnTo>
                  <a:pt x="782" y="790"/>
                </a:lnTo>
                <a:lnTo>
                  <a:pt x="774" y="784"/>
                </a:lnTo>
                <a:lnTo>
                  <a:pt x="765" y="777"/>
                </a:lnTo>
                <a:lnTo>
                  <a:pt x="758" y="769"/>
                </a:lnTo>
                <a:lnTo>
                  <a:pt x="751" y="760"/>
                </a:lnTo>
                <a:lnTo>
                  <a:pt x="755" y="730"/>
                </a:lnTo>
                <a:lnTo>
                  <a:pt x="750" y="698"/>
                </a:lnTo>
                <a:lnTo>
                  <a:pt x="740" y="665"/>
                </a:lnTo>
                <a:lnTo>
                  <a:pt x="732" y="633"/>
                </a:lnTo>
                <a:lnTo>
                  <a:pt x="727" y="602"/>
                </a:lnTo>
                <a:lnTo>
                  <a:pt x="733" y="576"/>
                </a:lnTo>
                <a:lnTo>
                  <a:pt x="755" y="555"/>
                </a:lnTo>
                <a:lnTo>
                  <a:pt x="794" y="542"/>
                </a:lnTo>
                <a:lnTo>
                  <a:pt x="791" y="516"/>
                </a:lnTo>
                <a:lnTo>
                  <a:pt x="795" y="492"/>
                </a:lnTo>
                <a:lnTo>
                  <a:pt x="805" y="473"/>
                </a:lnTo>
                <a:lnTo>
                  <a:pt x="820" y="456"/>
                </a:lnTo>
                <a:lnTo>
                  <a:pt x="839" y="442"/>
                </a:lnTo>
                <a:lnTo>
                  <a:pt x="860" y="430"/>
                </a:lnTo>
                <a:lnTo>
                  <a:pt x="882" y="421"/>
                </a:lnTo>
                <a:lnTo>
                  <a:pt x="904" y="412"/>
                </a:lnTo>
                <a:lnTo>
                  <a:pt x="934" y="400"/>
                </a:lnTo>
                <a:lnTo>
                  <a:pt x="963" y="388"/>
                </a:lnTo>
                <a:lnTo>
                  <a:pt x="993" y="377"/>
                </a:lnTo>
                <a:lnTo>
                  <a:pt x="1023" y="365"/>
                </a:lnTo>
                <a:lnTo>
                  <a:pt x="1053" y="353"/>
                </a:lnTo>
                <a:lnTo>
                  <a:pt x="1083" y="341"/>
                </a:lnTo>
                <a:lnTo>
                  <a:pt x="1112" y="330"/>
                </a:lnTo>
                <a:lnTo>
                  <a:pt x="1142" y="318"/>
                </a:lnTo>
                <a:lnTo>
                  <a:pt x="1172" y="306"/>
                </a:lnTo>
                <a:lnTo>
                  <a:pt x="1203" y="295"/>
                </a:lnTo>
                <a:lnTo>
                  <a:pt x="1233" y="284"/>
                </a:lnTo>
                <a:lnTo>
                  <a:pt x="1263" y="272"/>
                </a:lnTo>
                <a:lnTo>
                  <a:pt x="1294" y="261"/>
                </a:lnTo>
                <a:lnTo>
                  <a:pt x="1323" y="249"/>
                </a:lnTo>
                <a:lnTo>
                  <a:pt x="1353" y="237"/>
                </a:lnTo>
                <a:lnTo>
                  <a:pt x="1383" y="225"/>
                </a:lnTo>
                <a:lnTo>
                  <a:pt x="1414" y="214"/>
                </a:lnTo>
                <a:lnTo>
                  <a:pt x="1444" y="203"/>
                </a:lnTo>
                <a:lnTo>
                  <a:pt x="1474" y="191"/>
                </a:lnTo>
                <a:lnTo>
                  <a:pt x="1503" y="179"/>
                </a:lnTo>
                <a:lnTo>
                  <a:pt x="1534" y="168"/>
                </a:lnTo>
                <a:lnTo>
                  <a:pt x="1564" y="156"/>
                </a:lnTo>
                <a:lnTo>
                  <a:pt x="1594" y="144"/>
                </a:lnTo>
                <a:lnTo>
                  <a:pt x="1624" y="132"/>
                </a:lnTo>
                <a:lnTo>
                  <a:pt x="1654" y="119"/>
                </a:lnTo>
                <a:lnTo>
                  <a:pt x="1683" y="107"/>
                </a:lnTo>
                <a:lnTo>
                  <a:pt x="1714" y="95"/>
                </a:lnTo>
                <a:lnTo>
                  <a:pt x="1744" y="83"/>
                </a:lnTo>
                <a:lnTo>
                  <a:pt x="1773" y="70"/>
                </a:lnTo>
                <a:lnTo>
                  <a:pt x="1803" y="58"/>
                </a:lnTo>
                <a:lnTo>
                  <a:pt x="1832" y="45"/>
                </a:lnTo>
                <a:lnTo>
                  <a:pt x="1862" y="32"/>
                </a:lnTo>
                <a:lnTo>
                  <a:pt x="1869" y="19"/>
                </a:lnTo>
                <a:lnTo>
                  <a:pt x="1880" y="8"/>
                </a:lnTo>
                <a:lnTo>
                  <a:pt x="1894" y="2"/>
                </a:lnTo>
                <a:lnTo>
                  <a:pt x="1909" y="0"/>
                </a:lnTo>
                <a:lnTo>
                  <a:pt x="1924" y="0"/>
                </a:lnTo>
                <a:lnTo>
                  <a:pt x="1938" y="3"/>
                </a:lnTo>
                <a:lnTo>
                  <a:pt x="1950" y="11"/>
                </a:lnTo>
                <a:lnTo>
                  <a:pt x="1959" y="21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8" name="Freeform 16"/>
          <p:cNvSpPr/>
          <p:nvPr/>
        </p:nvSpPr>
        <p:spPr bwMode="auto">
          <a:xfrm>
            <a:off x="1539875" y="4100513"/>
            <a:ext cx="4763" cy="6350"/>
          </a:xfrm>
          <a:custGeom>
            <a:avLst/>
            <a:gdLst>
              <a:gd name="T0" fmla="*/ 893010107 w 11"/>
              <a:gd name="T1" fmla="*/ 0 h 13"/>
              <a:gd name="T2" fmla="*/ 811827370 w 11"/>
              <a:gd name="T3" fmla="*/ 466214069 h 13"/>
              <a:gd name="T4" fmla="*/ 568279159 w 11"/>
              <a:gd name="T5" fmla="*/ 815755192 h 13"/>
              <a:gd name="T6" fmla="*/ 324730948 w 11"/>
              <a:gd name="T7" fmla="*/ 1281969262 h 13"/>
              <a:gd name="T8" fmla="*/ 0 w 11"/>
              <a:gd name="T9" fmla="*/ 1515076296 h 13"/>
              <a:gd name="T10" fmla="*/ 0 w 11"/>
              <a:gd name="T11" fmla="*/ 0 h 13"/>
              <a:gd name="T12" fmla="*/ 893010107 w 11"/>
              <a:gd name="T13" fmla="*/ 0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13">
                <a:moveTo>
                  <a:pt x="11" y="0"/>
                </a:moveTo>
                <a:lnTo>
                  <a:pt x="10" y="4"/>
                </a:lnTo>
                <a:lnTo>
                  <a:pt x="7" y="7"/>
                </a:lnTo>
                <a:lnTo>
                  <a:pt x="4" y="11"/>
                </a:lnTo>
                <a:lnTo>
                  <a:pt x="0" y="13"/>
                </a:lnTo>
                <a:lnTo>
                  <a:pt x="0" y="0"/>
                </a:lnTo>
                <a:lnTo>
                  <a:pt x="11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9" name="Freeform 17"/>
          <p:cNvSpPr/>
          <p:nvPr/>
        </p:nvSpPr>
        <p:spPr bwMode="auto">
          <a:xfrm>
            <a:off x="1495425" y="4105275"/>
            <a:ext cx="31750" cy="22225"/>
          </a:xfrm>
          <a:custGeom>
            <a:avLst/>
            <a:gdLst>
              <a:gd name="T0" fmla="*/ 2147483646 w 59"/>
              <a:gd name="T1" fmla="*/ 889055033 h 42"/>
              <a:gd name="T2" fmla="*/ 2147483646 w 59"/>
              <a:gd name="T3" fmla="*/ 1926239162 h 42"/>
              <a:gd name="T4" fmla="*/ 2147483646 w 59"/>
              <a:gd name="T5" fmla="*/ 2147483646 h 42"/>
              <a:gd name="T6" fmla="*/ 2147483646 w 59"/>
              <a:gd name="T7" fmla="*/ 2147483646 h 42"/>
              <a:gd name="T8" fmla="*/ 2147483646 w 59"/>
              <a:gd name="T9" fmla="*/ 2147483646 h 42"/>
              <a:gd name="T10" fmla="*/ 2147483646 w 59"/>
              <a:gd name="T11" fmla="*/ 2147483646 h 42"/>
              <a:gd name="T12" fmla="*/ 2147483646 w 59"/>
              <a:gd name="T13" fmla="*/ 2147483646 h 42"/>
              <a:gd name="T14" fmla="*/ 1246684737 w 59"/>
              <a:gd name="T15" fmla="*/ 2147483646 h 42"/>
              <a:gd name="T16" fmla="*/ 0 w 59"/>
              <a:gd name="T17" fmla="*/ 2147483646 h 42"/>
              <a:gd name="T18" fmla="*/ 2147483646 w 59"/>
              <a:gd name="T19" fmla="*/ 0 h 42"/>
              <a:gd name="T20" fmla="*/ 2147483646 w 59"/>
              <a:gd name="T21" fmla="*/ 889055033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9" h="42">
                <a:moveTo>
                  <a:pt x="59" y="6"/>
                </a:moveTo>
                <a:lnTo>
                  <a:pt x="55" y="13"/>
                </a:lnTo>
                <a:lnTo>
                  <a:pt x="49" y="19"/>
                </a:lnTo>
                <a:lnTo>
                  <a:pt x="43" y="25"/>
                </a:lnTo>
                <a:lnTo>
                  <a:pt x="34" y="29"/>
                </a:lnTo>
                <a:lnTo>
                  <a:pt x="26" y="33"/>
                </a:lnTo>
                <a:lnTo>
                  <a:pt x="18" y="37"/>
                </a:lnTo>
                <a:lnTo>
                  <a:pt x="8" y="40"/>
                </a:lnTo>
                <a:lnTo>
                  <a:pt x="0" y="42"/>
                </a:lnTo>
                <a:lnTo>
                  <a:pt x="52" y="0"/>
                </a:lnTo>
                <a:lnTo>
                  <a:pt x="59" y="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0" name="Freeform 18"/>
          <p:cNvSpPr/>
          <p:nvPr/>
        </p:nvSpPr>
        <p:spPr bwMode="auto">
          <a:xfrm>
            <a:off x="1655763" y="4165600"/>
            <a:ext cx="7937" cy="4763"/>
          </a:xfrm>
          <a:custGeom>
            <a:avLst/>
            <a:gdLst>
              <a:gd name="T0" fmla="*/ 1730100257 w 17"/>
              <a:gd name="T1" fmla="*/ 1260240129 h 7"/>
              <a:gd name="T2" fmla="*/ 1424711576 w 17"/>
              <a:gd name="T3" fmla="*/ 1890359853 h 7"/>
              <a:gd name="T4" fmla="*/ 814152248 w 17"/>
              <a:gd name="T5" fmla="*/ 2147483646 h 7"/>
              <a:gd name="T6" fmla="*/ 305388681 w 17"/>
              <a:gd name="T7" fmla="*/ 1575068305 h 7"/>
              <a:gd name="T8" fmla="*/ 0 w 17"/>
              <a:gd name="T9" fmla="*/ 0 h 7"/>
              <a:gd name="T10" fmla="*/ 1730100257 w 17"/>
              <a:gd name="T11" fmla="*/ 1260240129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" h="7">
                <a:moveTo>
                  <a:pt x="17" y="4"/>
                </a:moveTo>
                <a:lnTo>
                  <a:pt x="14" y="6"/>
                </a:lnTo>
                <a:lnTo>
                  <a:pt x="8" y="7"/>
                </a:lnTo>
                <a:lnTo>
                  <a:pt x="3" y="5"/>
                </a:lnTo>
                <a:lnTo>
                  <a:pt x="0" y="0"/>
                </a:lnTo>
                <a:lnTo>
                  <a:pt x="17" y="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1" name="Freeform 19"/>
          <p:cNvSpPr/>
          <p:nvPr/>
        </p:nvSpPr>
        <p:spPr bwMode="auto">
          <a:xfrm>
            <a:off x="1606550" y="4171950"/>
            <a:ext cx="53975" cy="104775"/>
          </a:xfrm>
          <a:custGeom>
            <a:avLst/>
            <a:gdLst>
              <a:gd name="T0" fmla="*/ 2147483646 w 103"/>
              <a:gd name="T1" fmla="*/ 2147483646 h 199"/>
              <a:gd name="T2" fmla="*/ 2147483646 w 103"/>
              <a:gd name="T3" fmla="*/ 2147483646 h 199"/>
              <a:gd name="T4" fmla="*/ 2147483646 w 103"/>
              <a:gd name="T5" fmla="*/ 2147483646 h 199"/>
              <a:gd name="T6" fmla="*/ 2147483646 w 103"/>
              <a:gd name="T7" fmla="*/ 2147483646 h 199"/>
              <a:gd name="T8" fmla="*/ 2147483646 w 103"/>
              <a:gd name="T9" fmla="*/ 2147483646 h 199"/>
              <a:gd name="T10" fmla="*/ 2147483646 w 103"/>
              <a:gd name="T11" fmla="*/ 2147483646 h 199"/>
              <a:gd name="T12" fmla="*/ 2147483646 w 103"/>
              <a:gd name="T13" fmla="*/ 2147483646 h 199"/>
              <a:gd name="T14" fmla="*/ 2147483646 w 103"/>
              <a:gd name="T15" fmla="*/ 2147483646 h 199"/>
              <a:gd name="T16" fmla="*/ 2147483646 w 103"/>
              <a:gd name="T17" fmla="*/ 2147483646 h 199"/>
              <a:gd name="T18" fmla="*/ 2147483646 w 103"/>
              <a:gd name="T19" fmla="*/ 2147483646 h 199"/>
              <a:gd name="T20" fmla="*/ 2147483646 w 103"/>
              <a:gd name="T21" fmla="*/ 2147483646 h 199"/>
              <a:gd name="T22" fmla="*/ 2147483646 w 103"/>
              <a:gd name="T23" fmla="*/ 2147483646 h 199"/>
              <a:gd name="T24" fmla="*/ 2147483646 w 103"/>
              <a:gd name="T25" fmla="*/ 2147483646 h 199"/>
              <a:gd name="T26" fmla="*/ 2147483646 w 103"/>
              <a:gd name="T27" fmla="*/ 2147483646 h 199"/>
              <a:gd name="T28" fmla="*/ 2147483646 w 103"/>
              <a:gd name="T29" fmla="*/ 2147483646 h 199"/>
              <a:gd name="T30" fmla="*/ 2147483646 w 103"/>
              <a:gd name="T31" fmla="*/ 2147483646 h 199"/>
              <a:gd name="T32" fmla="*/ 2147483646 w 103"/>
              <a:gd name="T33" fmla="*/ 2147483646 h 199"/>
              <a:gd name="T34" fmla="*/ 2147483646 w 103"/>
              <a:gd name="T35" fmla="*/ 2147483646 h 199"/>
              <a:gd name="T36" fmla="*/ 2147483646 w 103"/>
              <a:gd name="T37" fmla="*/ 2147483646 h 199"/>
              <a:gd name="T38" fmla="*/ 2147483646 w 103"/>
              <a:gd name="T39" fmla="*/ 2147483646 h 199"/>
              <a:gd name="T40" fmla="*/ 2147483646 w 103"/>
              <a:gd name="T41" fmla="*/ 2147483646 h 199"/>
              <a:gd name="T42" fmla="*/ 2147483646 w 103"/>
              <a:gd name="T43" fmla="*/ 2147483646 h 199"/>
              <a:gd name="T44" fmla="*/ 2147483646 w 103"/>
              <a:gd name="T45" fmla="*/ 2147483646 h 199"/>
              <a:gd name="T46" fmla="*/ 2147483646 w 103"/>
              <a:gd name="T47" fmla="*/ 2147483646 h 199"/>
              <a:gd name="T48" fmla="*/ 2147483646 w 103"/>
              <a:gd name="T49" fmla="*/ 2147483646 h 199"/>
              <a:gd name="T50" fmla="*/ 2147483646 w 103"/>
              <a:gd name="T51" fmla="*/ 2147483646 h 199"/>
              <a:gd name="T52" fmla="*/ 2147483646 w 103"/>
              <a:gd name="T53" fmla="*/ 2147483646 h 199"/>
              <a:gd name="T54" fmla="*/ 2147483646 w 103"/>
              <a:gd name="T55" fmla="*/ 2147483646 h 199"/>
              <a:gd name="T56" fmla="*/ 1726725754 w 103"/>
              <a:gd name="T57" fmla="*/ 2147483646 h 199"/>
              <a:gd name="T58" fmla="*/ 0 w 103"/>
              <a:gd name="T59" fmla="*/ 2147483646 h 199"/>
              <a:gd name="T60" fmla="*/ 287787888 w 103"/>
              <a:gd name="T61" fmla="*/ 2147483646 h 199"/>
              <a:gd name="T62" fmla="*/ 719468933 w 103"/>
              <a:gd name="T63" fmla="*/ 2147483646 h 199"/>
              <a:gd name="T64" fmla="*/ 1438938390 w 103"/>
              <a:gd name="T65" fmla="*/ 2147483646 h 199"/>
              <a:gd name="T66" fmla="*/ 2147483646 w 103"/>
              <a:gd name="T67" fmla="*/ 2147483646 h 199"/>
              <a:gd name="T68" fmla="*/ 2147483646 w 103"/>
              <a:gd name="T69" fmla="*/ 2147483646 h 199"/>
              <a:gd name="T70" fmla="*/ 2147483646 w 103"/>
              <a:gd name="T71" fmla="*/ 2147483646 h 199"/>
              <a:gd name="T72" fmla="*/ 2147483646 w 103"/>
              <a:gd name="T73" fmla="*/ 2147483646 h 199"/>
              <a:gd name="T74" fmla="*/ 2147483646 w 103"/>
              <a:gd name="T75" fmla="*/ 2147483646 h 199"/>
              <a:gd name="T76" fmla="*/ 2147483646 w 103"/>
              <a:gd name="T77" fmla="*/ 2147483646 h 199"/>
              <a:gd name="T78" fmla="*/ 2147483646 w 103"/>
              <a:gd name="T79" fmla="*/ 2147483646 h 199"/>
              <a:gd name="T80" fmla="*/ 2147483646 w 103"/>
              <a:gd name="T81" fmla="*/ 2147483646 h 199"/>
              <a:gd name="T82" fmla="*/ 2147483646 w 103"/>
              <a:gd name="T83" fmla="*/ 2147483646 h 199"/>
              <a:gd name="T84" fmla="*/ 2147483646 w 103"/>
              <a:gd name="T85" fmla="*/ 2147483646 h 199"/>
              <a:gd name="T86" fmla="*/ 2147483646 w 103"/>
              <a:gd name="T87" fmla="*/ 2147483646 h 199"/>
              <a:gd name="T88" fmla="*/ 2147483646 w 103"/>
              <a:gd name="T89" fmla="*/ 1751414161 h 199"/>
              <a:gd name="T90" fmla="*/ 2147483646 w 103"/>
              <a:gd name="T91" fmla="*/ 0 h 199"/>
              <a:gd name="T92" fmla="*/ 2147483646 w 103"/>
              <a:gd name="T93" fmla="*/ 1021796864 h 199"/>
              <a:gd name="T94" fmla="*/ 2147483646 w 103"/>
              <a:gd name="T95" fmla="*/ 2043316258 h 199"/>
              <a:gd name="T96" fmla="*/ 2147483646 w 103"/>
              <a:gd name="T97" fmla="*/ 2147483646 h 199"/>
              <a:gd name="T98" fmla="*/ 2147483646 w 103"/>
              <a:gd name="T99" fmla="*/ 2147483646 h 199"/>
              <a:gd name="T100" fmla="*/ 2147483646 w 103"/>
              <a:gd name="T101" fmla="*/ 2147483646 h 199"/>
              <a:gd name="T102" fmla="*/ 2147483646 w 103"/>
              <a:gd name="T103" fmla="*/ 2147483646 h 199"/>
              <a:gd name="T104" fmla="*/ 2147483646 w 103"/>
              <a:gd name="T105" fmla="*/ 2147483646 h 199"/>
              <a:gd name="T106" fmla="*/ 2147483646 w 103"/>
              <a:gd name="T107" fmla="*/ 2147483646 h 19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03" h="199">
                <a:moveTo>
                  <a:pt x="103" y="40"/>
                </a:moveTo>
                <a:lnTo>
                  <a:pt x="90" y="57"/>
                </a:lnTo>
                <a:lnTo>
                  <a:pt x="99" y="64"/>
                </a:lnTo>
                <a:lnTo>
                  <a:pt x="103" y="71"/>
                </a:lnTo>
                <a:lnTo>
                  <a:pt x="101" y="81"/>
                </a:lnTo>
                <a:lnTo>
                  <a:pt x="96" y="89"/>
                </a:lnTo>
                <a:lnTo>
                  <a:pt x="90" y="100"/>
                </a:lnTo>
                <a:lnTo>
                  <a:pt x="85" y="109"/>
                </a:lnTo>
                <a:lnTo>
                  <a:pt x="83" y="120"/>
                </a:lnTo>
                <a:lnTo>
                  <a:pt x="86" y="130"/>
                </a:lnTo>
                <a:lnTo>
                  <a:pt x="80" y="128"/>
                </a:lnTo>
                <a:lnTo>
                  <a:pt x="73" y="126"/>
                </a:lnTo>
                <a:lnTo>
                  <a:pt x="66" y="127"/>
                </a:lnTo>
                <a:lnTo>
                  <a:pt x="60" y="136"/>
                </a:lnTo>
                <a:lnTo>
                  <a:pt x="59" y="140"/>
                </a:lnTo>
                <a:lnTo>
                  <a:pt x="61" y="144"/>
                </a:lnTo>
                <a:lnTo>
                  <a:pt x="64" y="149"/>
                </a:lnTo>
                <a:lnTo>
                  <a:pt x="67" y="152"/>
                </a:lnTo>
                <a:lnTo>
                  <a:pt x="71" y="150"/>
                </a:lnTo>
                <a:lnTo>
                  <a:pt x="76" y="145"/>
                </a:lnTo>
                <a:lnTo>
                  <a:pt x="79" y="144"/>
                </a:lnTo>
                <a:lnTo>
                  <a:pt x="83" y="149"/>
                </a:lnTo>
                <a:lnTo>
                  <a:pt x="77" y="161"/>
                </a:lnTo>
                <a:lnTo>
                  <a:pt x="68" y="171"/>
                </a:lnTo>
                <a:lnTo>
                  <a:pt x="59" y="180"/>
                </a:lnTo>
                <a:lnTo>
                  <a:pt x="48" y="186"/>
                </a:lnTo>
                <a:lnTo>
                  <a:pt x="36" y="190"/>
                </a:lnTo>
                <a:lnTo>
                  <a:pt x="24" y="194"/>
                </a:lnTo>
                <a:lnTo>
                  <a:pt x="12" y="196"/>
                </a:lnTo>
                <a:lnTo>
                  <a:pt x="0" y="199"/>
                </a:lnTo>
                <a:lnTo>
                  <a:pt x="2" y="190"/>
                </a:lnTo>
                <a:lnTo>
                  <a:pt x="5" y="182"/>
                </a:lnTo>
                <a:lnTo>
                  <a:pt x="10" y="176"/>
                </a:lnTo>
                <a:lnTo>
                  <a:pt x="17" y="170"/>
                </a:lnTo>
                <a:lnTo>
                  <a:pt x="23" y="165"/>
                </a:lnTo>
                <a:lnTo>
                  <a:pt x="29" y="159"/>
                </a:lnTo>
                <a:lnTo>
                  <a:pt x="35" y="151"/>
                </a:lnTo>
                <a:lnTo>
                  <a:pt x="40" y="143"/>
                </a:lnTo>
                <a:lnTo>
                  <a:pt x="36" y="125"/>
                </a:lnTo>
                <a:lnTo>
                  <a:pt x="35" y="106"/>
                </a:lnTo>
                <a:lnTo>
                  <a:pt x="35" y="86"/>
                </a:lnTo>
                <a:lnTo>
                  <a:pt x="37" y="65"/>
                </a:lnTo>
                <a:lnTo>
                  <a:pt x="41" y="46"/>
                </a:lnTo>
                <a:lnTo>
                  <a:pt x="48" y="27"/>
                </a:lnTo>
                <a:lnTo>
                  <a:pt x="59" y="12"/>
                </a:lnTo>
                <a:lnTo>
                  <a:pt x="73" y="0"/>
                </a:lnTo>
                <a:lnTo>
                  <a:pt x="72" y="7"/>
                </a:lnTo>
                <a:lnTo>
                  <a:pt x="74" y="14"/>
                </a:lnTo>
                <a:lnTo>
                  <a:pt x="78" y="20"/>
                </a:lnTo>
                <a:lnTo>
                  <a:pt x="83" y="25"/>
                </a:lnTo>
                <a:lnTo>
                  <a:pt x="87" y="29"/>
                </a:lnTo>
                <a:lnTo>
                  <a:pt x="93" y="34"/>
                </a:lnTo>
                <a:lnTo>
                  <a:pt x="98" y="38"/>
                </a:lnTo>
                <a:lnTo>
                  <a:pt x="103" y="4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2" name="Freeform 20"/>
          <p:cNvSpPr/>
          <p:nvPr/>
        </p:nvSpPr>
        <p:spPr bwMode="auto">
          <a:xfrm>
            <a:off x="1620838" y="4295775"/>
            <a:ext cx="7937" cy="19050"/>
          </a:xfrm>
          <a:custGeom>
            <a:avLst/>
            <a:gdLst>
              <a:gd name="T0" fmla="*/ 366164070 w 16"/>
              <a:gd name="T1" fmla="*/ 2147483646 h 35"/>
              <a:gd name="T2" fmla="*/ 0 w 16"/>
              <a:gd name="T3" fmla="*/ 2147483646 h 35"/>
              <a:gd name="T4" fmla="*/ 122054690 w 16"/>
              <a:gd name="T5" fmla="*/ 2147483646 h 35"/>
              <a:gd name="T6" fmla="*/ 732328140 w 16"/>
              <a:gd name="T7" fmla="*/ 1289859171 h 35"/>
              <a:gd name="T8" fmla="*/ 1586957016 w 16"/>
              <a:gd name="T9" fmla="*/ 0 h 35"/>
              <a:gd name="T10" fmla="*/ 1953121086 w 16"/>
              <a:gd name="T11" fmla="*/ 1289859171 h 35"/>
              <a:gd name="T12" fmla="*/ 1586957016 w 16"/>
              <a:gd name="T13" fmla="*/ 2147483646 h 35"/>
              <a:gd name="T14" fmla="*/ 854382830 w 16"/>
              <a:gd name="T15" fmla="*/ 2147483646 h 35"/>
              <a:gd name="T16" fmla="*/ 366164070 w 16"/>
              <a:gd name="T17" fmla="*/ 2147483646 h 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" h="35">
                <a:moveTo>
                  <a:pt x="3" y="35"/>
                </a:moveTo>
                <a:lnTo>
                  <a:pt x="0" y="27"/>
                </a:lnTo>
                <a:lnTo>
                  <a:pt x="1" y="18"/>
                </a:lnTo>
                <a:lnTo>
                  <a:pt x="6" y="8"/>
                </a:lnTo>
                <a:lnTo>
                  <a:pt x="13" y="0"/>
                </a:lnTo>
                <a:lnTo>
                  <a:pt x="16" y="8"/>
                </a:lnTo>
                <a:lnTo>
                  <a:pt x="13" y="16"/>
                </a:lnTo>
                <a:lnTo>
                  <a:pt x="7" y="26"/>
                </a:lnTo>
                <a:lnTo>
                  <a:pt x="3" y="3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3" name="Freeform 21"/>
          <p:cNvSpPr/>
          <p:nvPr/>
        </p:nvSpPr>
        <p:spPr bwMode="auto">
          <a:xfrm>
            <a:off x="1557338" y="4321175"/>
            <a:ext cx="55562" cy="69850"/>
          </a:xfrm>
          <a:custGeom>
            <a:avLst/>
            <a:gdLst>
              <a:gd name="T0" fmla="*/ 2147483646 w 105"/>
              <a:gd name="T1" fmla="*/ 2147483646 h 132"/>
              <a:gd name="T2" fmla="*/ 2147483646 w 105"/>
              <a:gd name="T3" fmla="*/ 2147483646 h 132"/>
              <a:gd name="T4" fmla="*/ 2147483646 w 105"/>
              <a:gd name="T5" fmla="*/ 2147483646 h 132"/>
              <a:gd name="T6" fmla="*/ 2147483646 w 105"/>
              <a:gd name="T7" fmla="*/ 2147483646 h 132"/>
              <a:gd name="T8" fmla="*/ 2147483646 w 105"/>
              <a:gd name="T9" fmla="*/ 2147483646 h 132"/>
              <a:gd name="T10" fmla="*/ 2147483646 w 105"/>
              <a:gd name="T11" fmla="*/ 2147483646 h 132"/>
              <a:gd name="T12" fmla="*/ 2147483646 w 105"/>
              <a:gd name="T13" fmla="*/ 2147483646 h 132"/>
              <a:gd name="T14" fmla="*/ 2147483646 w 105"/>
              <a:gd name="T15" fmla="*/ 2147483646 h 132"/>
              <a:gd name="T16" fmla="*/ 2147483646 w 105"/>
              <a:gd name="T17" fmla="*/ 2147483646 h 132"/>
              <a:gd name="T18" fmla="*/ 2147483646 w 105"/>
              <a:gd name="T19" fmla="*/ 2147483646 h 132"/>
              <a:gd name="T20" fmla="*/ 2147483646 w 105"/>
              <a:gd name="T21" fmla="*/ 2147483646 h 132"/>
              <a:gd name="T22" fmla="*/ 2147483646 w 105"/>
              <a:gd name="T23" fmla="*/ 2147483646 h 132"/>
              <a:gd name="T24" fmla="*/ 2147483646 w 105"/>
              <a:gd name="T25" fmla="*/ 2147483646 h 132"/>
              <a:gd name="T26" fmla="*/ 2147483646 w 105"/>
              <a:gd name="T27" fmla="*/ 2147483646 h 132"/>
              <a:gd name="T28" fmla="*/ 2147483646 w 105"/>
              <a:gd name="T29" fmla="*/ 2147483646 h 132"/>
              <a:gd name="T30" fmla="*/ 1481825311 w 105"/>
              <a:gd name="T31" fmla="*/ 2147483646 h 132"/>
              <a:gd name="T32" fmla="*/ 0 w 105"/>
              <a:gd name="T33" fmla="*/ 2147483646 h 132"/>
              <a:gd name="T34" fmla="*/ 740912391 w 105"/>
              <a:gd name="T35" fmla="*/ 2147483646 h 132"/>
              <a:gd name="T36" fmla="*/ 1778078191 w 105"/>
              <a:gd name="T37" fmla="*/ 2147483646 h 132"/>
              <a:gd name="T38" fmla="*/ 2147483646 w 105"/>
              <a:gd name="T39" fmla="*/ 2147483646 h 132"/>
              <a:gd name="T40" fmla="*/ 2147483646 w 105"/>
              <a:gd name="T41" fmla="*/ 2147483646 h 132"/>
              <a:gd name="T42" fmla="*/ 2147483646 w 105"/>
              <a:gd name="T43" fmla="*/ 2147483646 h 132"/>
              <a:gd name="T44" fmla="*/ 2147483646 w 105"/>
              <a:gd name="T45" fmla="*/ 2147483646 h 132"/>
              <a:gd name="T46" fmla="*/ 2147483646 w 105"/>
              <a:gd name="T47" fmla="*/ 2074368787 h 132"/>
              <a:gd name="T48" fmla="*/ 2147483646 w 105"/>
              <a:gd name="T49" fmla="*/ 0 h 132"/>
              <a:gd name="T50" fmla="*/ 2147483646 w 105"/>
              <a:gd name="T51" fmla="*/ 889055033 h 132"/>
              <a:gd name="T52" fmla="*/ 2147483646 w 105"/>
              <a:gd name="T53" fmla="*/ 1629980971 h 132"/>
              <a:gd name="T54" fmla="*/ 2147483646 w 105"/>
              <a:gd name="T55" fmla="*/ 2147483646 h 132"/>
              <a:gd name="T56" fmla="*/ 2147483646 w 105"/>
              <a:gd name="T57" fmla="*/ 2147483646 h 13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5" h="132">
                <a:moveTo>
                  <a:pt x="103" y="26"/>
                </a:moveTo>
                <a:lnTo>
                  <a:pt x="90" y="32"/>
                </a:lnTo>
                <a:lnTo>
                  <a:pt x="84" y="39"/>
                </a:lnTo>
                <a:lnTo>
                  <a:pt x="81" y="47"/>
                </a:lnTo>
                <a:lnTo>
                  <a:pt x="81" y="55"/>
                </a:lnTo>
                <a:lnTo>
                  <a:pt x="84" y="65"/>
                </a:lnTo>
                <a:lnTo>
                  <a:pt x="85" y="74"/>
                </a:lnTo>
                <a:lnTo>
                  <a:pt x="84" y="84"/>
                </a:lnTo>
                <a:lnTo>
                  <a:pt x="80" y="92"/>
                </a:lnTo>
                <a:lnTo>
                  <a:pt x="68" y="88"/>
                </a:lnTo>
                <a:lnTo>
                  <a:pt x="58" y="91"/>
                </a:lnTo>
                <a:lnTo>
                  <a:pt x="47" y="97"/>
                </a:lnTo>
                <a:lnTo>
                  <a:pt x="37" y="105"/>
                </a:lnTo>
                <a:lnTo>
                  <a:pt x="28" y="113"/>
                </a:lnTo>
                <a:lnTo>
                  <a:pt x="20" y="122"/>
                </a:lnTo>
                <a:lnTo>
                  <a:pt x="10" y="129"/>
                </a:lnTo>
                <a:lnTo>
                  <a:pt x="0" y="132"/>
                </a:lnTo>
                <a:lnTo>
                  <a:pt x="5" y="113"/>
                </a:lnTo>
                <a:lnTo>
                  <a:pt x="12" y="94"/>
                </a:lnTo>
                <a:lnTo>
                  <a:pt x="22" y="76"/>
                </a:lnTo>
                <a:lnTo>
                  <a:pt x="34" y="60"/>
                </a:lnTo>
                <a:lnTo>
                  <a:pt x="46" y="43"/>
                </a:lnTo>
                <a:lnTo>
                  <a:pt x="59" y="29"/>
                </a:lnTo>
                <a:lnTo>
                  <a:pt x="72" y="14"/>
                </a:lnTo>
                <a:lnTo>
                  <a:pt x="84" y="0"/>
                </a:lnTo>
                <a:lnTo>
                  <a:pt x="91" y="6"/>
                </a:lnTo>
                <a:lnTo>
                  <a:pt x="99" y="11"/>
                </a:lnTo>
                <a:lnTo>
                  <a:pt x="105" y="17"/>
                </a:lnTo>
                <a:lnTo>
                  <a:pt x="103" y="2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4" name="Freeform 22"/>
          <p:cNvSpPr/>
          <p:nvPr/>
        </p:nvSpPr>
        <p:spPr bwMode="auto">
          <a:xfrm>
            <a:off x="1554163" y="4389438"/>
            <a:ext cx="34925" cy="49212"/>
          </a:xfrm>
          <a:custGeom>
            <a:avLst/>
            <a:gdLst>
              <a:gd name="T0" fmla="*/ 2147483646 w 64"/>
              <a:gd name="T1" fmla="*/ 2147483646 h 95"/>
              <a:gd name="T2" fmla="*/ 2147483646 w 64"/>
              <a:gd name="T3" fmla="*/ 2147483646 h 95"/>
              <a:gd name="T4" fmla="*/ 2147483646 w 64"/>
              <a:gd name="T5" fmla="*/ 2147483646 h 95"/>
              <a:gd name="T6" fmla="*/ 2147483646 w 64"/>
              <a:gd name="T7" fmla="*/ 2147483646 h 95"/>
              <a:gd name="T8" fmla="*/ 2147483646 w 64"/>
              <a:gd name="T9" fmla="*/ 2147483646 h 95"/>
              <a:gd name="T10" fmla="*/ 2147483646 w 64"/>
              <a:gd name="T11" fmla="*/ 2147483646 h 95"/>
              <a:gd name="T12" fmla="*/ 2147483646 w 64"/>
              <a:gd name="T13" fmla="*/ 2147483646 h 95"/>
              <a:gd name="T14" fmla="*/ 2147483646 w 64"/>
              <a:gd name="T15" fmla="*/ 2147483646 h 95"/>
              <a:gd name="T16" fmla="*/ 2147483646 w 64"/>
              <a:gd name="T17" fmla="*/ 2147483646 h 95"/>
              <a:gd name="T18" fmla="*/ 2147483646 w 64"/>
              <a:gd name="T19" fmla="*/ 2147483646 h 95"/>
              <a:gd name="T20" fmla="*/ 2147483646 w 64"/>
              <a:gd name="T21" fmla="*/ 2147483646 h 95"/>
              <a:gd name="T22" fmla="*/ 2147483646 w 64"/>
              <a:gd name="T23" fmla="*/ 2147483646 h 95"/>
              <a:gd name="T24" fmla="*/ 1949941331 w 64"/>
              <a:gd name="T25" fmla="*/ 2147483646 h 95"/>
              <a:gd name="T26" fmla="*/ 324890904 w 64"/>
              <a:gd name="T27" fmla="*/ 2147483646 h 95"/>
              <a:gd name="T28" fmla="*/ 0 w 64"/>
              <a:gd name="T29" fmla="*/ 2147483646 h 95"/>
              <a:gd name="T30" fmla="*/ 324890904 w 64"/>
              <a:gd name="T31" fmla="*/ 2147483646 h 95"/>
              <a:gd name="T32" fmla="*/ 1462455998 w 64"/>
              <a:gd name="T33" fmla="*/ 2147483646 h 95"/>
              <a:gd name="T34" fmla="*/ 2147483646 w 64"/>
              <a:gd name="T35" fmla="*/ 2147483646 h 95"/>
              <a:gd name="T36" fmla="*/ 2147483646 w 64"/>
              <a:gd name="T37" fmla="*/ 2147483646 h 95"/>
              <a:gd name="T38" fmla="*/ 2147483646 w 64"/>
              <a:gd name="T39" fmla="*/ 1668037632 h 95"/>
              <a:gd name="T40" fmla="*/ 2147483646 w 64"/>
              <a:gd name="T41" fmla="*/ 0 h 95"/>
              <a:gd name="T42" fmla="*/ 2147483646 w 64"/>
              <a:gd name="T43" fmla="*/ 139003179 h 95"/>
              <a:gd name="T44" fmla="*/ 2147483646 w 64"/>
              <a:gd name="T45" fmla="*/ 1529034453 h 95"/>
              <a:gd name="T46" fmla="*/ 2147483646 w 64"/>
              <a:gd name="T47" fmla="*/ 2147483646 h 95"/>
              <a:gd name="T48" fmla="*/ 2147483646 w 64"/>
              <a:gd name="T49" fmla="*/ 2147483646 h 9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4" h="95">
                <a:moveTo>
                  <a:pt x="58" y="36"/>
                </a:moveTo>
                <a:lnTo>
                  <a:pt x="51" y="36"/>
                </a:lnTo>
                <a:lnTo>
                  <a:pt x="45" y="38"/>
                </a:lnTo>
                <a:lnTo>
                  <a:pt x="39" y="40"/>
                </a:lnTo>
                <a:lnTo>
                  <a:pt x="34" y="43"/>
                </a:lnTo>
                <a:lnTo>
                  <a:pt x="31" y="48"/>
                </a:lnTo>
                <a:lnTo>
                  <a:pt x="27" y="51"/>
                </a:lnTo>
                <a:lnTo>
                  <a:pt x="24" y="57"/>
                </a:lnTo>
                <a:lnTo>
                  <a:pt x="21" y="63"/>
                </a:lnTo>
                <a:lnTo>
                  <a:pt x="20" y="71"/>
                </a:lnTo>
                <a:lnTo>
                  <a:pt x="21" y="81"/>
                </a:lnTo>
                <a:lnTo>
                  <a:pt x="20" y="89"/>
                </a:lnTo>
                <a:lnTo>
                  <a:pt x="12" y="95"/>
                </a:lnTo>
                <a:lnTo>
                  <a:pt x="2" y="80"/>
                </a:lnTo>
                <a:lnTo>
                  <a:pt x="0" y="65"/>
                </a:lnTo>
                <a:lnTo>
                  <a:pt x="2" y="54"/>
                </a:lnTo>
                <a:lnTo>
                  <a:pt x="9" y="43"/>
                </a:lnTo>
                <a:lnTo>
                  <a:pt x="19" y="33"/>
                </a:lnTo>
                <a:lnTo>
                  <a:pt x="29" y="23"/>
                </a:lnTo>
                <a:lnTo>
                  <a:pt x="39" y="12"/>
                </a:lnTo>
                <a:lnTo>
                  <a:pt x="47" y="0"/>
                </a:lnTo>
                <a:lnTo>
                  <a:pt x="63" y="1"/>
                </a:lnTo>
                <a:lnTo>
                  <a:pt x="64" y="11"/>
                </a:lnTo>
                <a:lnTo>
                  <a:pt x="59" y="24"/>
                </a:lnTo>
                <a:lnTo>
                  <a:pt x="58" y="3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5" name="AutoShape 23"/>
          <p:cNvSpPr>
            <a:spLocks noChangeAspect="1" noChangeArrowheads="1" noTextEdit="1"/>
          </p:cNvSpPr>
          <p:nvPr/>
        </p:nvSpPr>
        <p:spPr bwMode="auto">
          <a:xfrm>
            <a:off x="5943600" y="609600"/>
            <a:ext cx="14319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6" name="Freeform 24"/>
          <p:cNvSpPr/>
          <p:nvPr/>
        </p:nvSpPr>
        <p:spPr bwMode="auto">
          <a:xfrm>
            <a:off x="6002338" y="673100"/>
            <a:ext cx="1298575" cy="1477963"/>
          </a:xfrm>
          <a:custGeom>
            <a:avLst/>
            <a:gdLst>
              <a:gd name="T0" fmla="*/ 2147483646 w 2455"/>
              <a:gd name="T1" fmla="*/ 2147483646 h 2794"/>
              <a:gd name="T2" fmla="*/ 2147483646 w 2455"/>
              <a:gd name="T3" fmla="*/ 2147483646 h 2794"/>
              <a:gd name="T4" fmla="*/ 2147483646 w 2455"/>
              <a:gd name="T5" fmla="*/ 2147483646 h 2794"/>
              <a:gd name="T6" fmla="*/ 2147483646 w 2455"/>
              <a:gd name="T7" fmla="*/ 2147483646 h 2794"/>
              <a:gd name="T8" fmla="*/ 2147483646 w 2455"/>
              <a:gd name="T9" fmla="*/ 2147483646 h 2794"/>
              <a:gd name="T10" fmla="*/ 2147483646 w 2455"/>
              <a:gd name="T11" fmla="*/ 2147483646 h 2794"/>
              <a:gd name="T12" fmla="*/ 2147483646 w 2455"/>
              <a:gd name="T13" fmla="*/ 2147483646 h 2794"/>
              <a:gd name="T14" fmla="*/ 2147483646 w 2455"/>
              <a:gd name="T15" fmla="*/ 2147483646 h 2794"/>
              <a:gd name="T16" fmla="*/ 2147483646 w 2455"/>
              <a:gd name="T17" fmla="*/ 2147483646 h 2794"/>
              <a:gd name="T18" fmla="*/ 2147483646 w 2455"/>
              <a:gd name="T19" fmla="*/ 2147483646 h 2794"/>
              <a:gd name="T20" fmla="*/ 2147483646 w 2455"/>
              <a:gd name="T21" fmla="*/ 2147483646 h 2794"/>
              <a:gd name="T22" fmla="*/ 2147483646 w 2455"/>
              <a:gd name="T23" fmla="*/ 2147483646 h 2794"/>
              <a:gd name="T24" fmla="*/ 2147483646 w 2455"/>
              <a:gd name="T25" fmla="*/ 2147483646 h 2794"/>
              <a:gd name="T26" fmla="*/ 2147483646 w 2455"/>
              <a:gd name="T27" fmla="*/ 2147483646 h 2794"/>
              <a:gd name="T28" fmla="*/ 2147483646 w 2455"/>
              <a:gd name="T29" fmla="*/ 2147483646 h 2794"/>
              <a:gd name="T30" fmla="*/ 2147483646 w 2455"/>
              <a:gd name="T31" fmla="*/ 2147483646 h 2794"/>
              <a:gd name="T32" fmla="*/ 2147483646 w 2455"/>
              <a:gd name="T33" fmla="*/ 2147483646 h 2794"/>
              <a:gd name="T34" fmla="*/ 2147483646 w 2455"/>
              <a:gd name="T35" fmla="*/ 2147483646 h 2794"/>
              <a:gd name="T36" fmla="*/ 2147483646 w 2455"/>
              <a:gd name="T37" fmla="*/ 2147483646 h 2794"/>
              <a:gd name="T38" fmla="*/ 2147483646 w 2455"/>
              <a:gd name="T39" fmla="*/ 2147483646 h 2794"/>
              <a:gd name="T40" fmla="*/ 2147483646 w 2455"/>
              <a:gd name="T41" fmla="*/ 2147483646 h 2794"/>
              <a:gd name="T42" fmla="*/ 2147483646 w 2455"/>
              <a:gd name="T43" fmla="*/ 2147483646 h 2794"/>
              <a:gd name="T44" fmla="*/ 2147483646 w 2455"/>
              <a:gd name="T45" fmla="*/ 2147483646 h 2794"/>
              <a:gd name="T46" fmla="*/ 2147483646 w 2455"/>
              <a:gd name="T47" fmla="*/ 2147483646 h 2794"/>
              <a:gd name="T48" fmla="*/ 2147483646 w 2455"/>
              <a:gd name="T49" fmla="*/ 2147483646 h 2794"/>
              <a:gd name="T50" fmla="*/ 2147483646 w 2455"/>
              <a:gd name="T51" fmla="*/ 2147483646 h 2794"/>
              <a:gd name="T52" fmla="*/ 2147483646 w 2455"/>
              <a:gd name="T53" fmla="*/ 2147483646 h 2794"/>
              <a:gd name="T54" fmla="*/ 2147483646 w 2455"/>
              <a:gd name="T55" fmla="*/ 2147483646 h 2794"/>
              <a:gd name="T56" fmla="*/ 2147483646 w 2455"/>
              <a:gd name="T57" fmla="*/ 2147483646 h 2794"/>
              <a:gd name="T58" fmla="*/ 2147483646 w 2455"/>
              <a:gd name="T59" fmla="*/ 2147483646 h 2794"/>
              <a:gd name="T60" fmla="*/ 2147483646 w 2455"/>
              <a:gd name="T61" fmla="*/ 2147483646 h 2794"/>
              <a:gd name="T62" fmla="*/ 2147483646 w 2455"/>
              <a:gd name="T63" fmla="*/ 2147483646 h 2794"/>
              <a:gd name="T64" fmla="*/ 2147483646 w 2455"/>
              <a:gd name="T65" fmla="*/ 2147483646 h 2794"/>
              <a:gd name="T66" fmla="*/ 2147483646 w 2455"/>
              <a:gd name="T67" fmla="*/ 2147483646 h 2794"/>
              <a:gd name="T68" fmla="*/ 2147483646 w 2455"/>
              <a:gd name="T69" fmla="*/ 2147483646 h 2794"/>
              <a:gd name="T70" fmla="*/ 2147483646 w 2455"/>
              <a:gd name="T71" fmla="*/ 2147483646 h 2794"/>
              <a:gd name="T72" fmla="*/ 2147483646 w 2455"/>
              <a:gd name="T73" fmla="*/ 2147483646 h 2794"/>
              <a:gd name="T74" fmla="*/ 2147483646 w 2455"/>
              <a:gd name="T75" fmla="*/ 2147483646 h 2794"/>
              <a:gd name="T76" fmla="*/ 2147483646 w 2455"/>
              <a:gd name="T77" fmla="*/ 2147483646 h 2794"/>
              <a:gd name="T78" fmla="*/ 2147483646 w 2455"/>
              <a:gd name="T79" fmla="*/ 2147483646 h 2794"/>
              <a:gd name="T80" fmla="*/ 2147483646 w 2455"/>
              <a:gd name="T81" fmla="*/ 2147483646 h 2794"/>
              <a:gd name="T82" fmla="*/ 2147483646 w 2455"/>
              <a:gd name="T83" fmla="*/ 2147483646 h 2794"/>
              <a:gd name="T84" fmla="*/ 2147483646 w 2455"/>
              <a:gd name="T85" fmla="*/ 2147483646 h 2794"/>
              <a:gd name="T86" fmla="*/ 2147483646 w 2455"/>
              <a:gd name="T87" fmla="*/ 2147483646 h 2794"/>
              <a:gd name="T88" fmla="*/ 2147483646 w 2455"/>
              <a:gd name="T89" fmla="*/ 2147483646 h 2794"/>
              <a:gd name="T90" fmla="*/ 2147483646 w 2455"/>
              <a:gd name="T91" fmla="*/ 2147483646 h 2794"/>
              <a:gd name="T92" fmla="*/ 2147483646 w 2455"/>
              <a:gd name="T93" fmla="*/ 2147483646 h 2794"/>
              <a:gd name="T94" fmla="*/ 2147483646 w 2455"/>
              <a:gd name="T95" fmla="*/ 2147483646 h 2794"/>
              <a:gd name="T96" fmla="*/ 2147483646 w 2455"/>
              <a:gd name="T97" fmla="*/ 2147483646 h 2794"/>
              <a:gd name="T98" fmla="*/ 2147483646 w 2455"/>
              <a:gd name="T99" fmla="*/ 2147483646 h 2794"/>
              <a:gd name="T100" fmla="*/ 2147483646 w 2455"/>
              <a:gd name="T101" fmla="*/ 2147483646 h 2794"/>
              <a:gd name="T102" fmla="*/ 2147483646 w 2455"/>
              <a:gd name="T103" fmla="*/ 2147483646 h 2794"/>
              <a:gd name="T104" fmla="*/ 2147483646 w 2455"/>
              <a:gd name="T105" fmla="*/ 2147483646 h 2794"/>
              <a:gd name="T106" fmla="*/ 2147483646 w 2455"/>
              <a:gd name="T107" fmla="*/ 2147483646 h 2794"/>
              <a:gd name="T108" fmla="*/ 2147483646 w 2455"/>
              <a:gd name="T109" fmla="*/ 2147483646 h 2794"/>
              <a:gd name="T110" fmla="*/ 2147483646 w 2455"/>
              <a:gd name="T111" fmla="*/ 1924302536 h 27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455" h="2794">
                <a:moveTo>
                  <a:pt x="2201" y="42"/>
                </a:moveTo>
                <a:lnTo>
                  <a:pt x="2211" y="35"/>
                </a:lnTo>
                <a:lnTo>
                  <a:pt x="2214" y="41"/>
                </a:lnTo>
                <a:lnTo>
                  <a:pt x="2218" y="46"/>
                </a:lnTo>
                <a:lnTo>
                  <a:pt x="2223" y="53"/>
                </a:lnTo>
                <a:lnTo>
                  <a:pt x="2228" y="58"/>
                </a:lnTo>
                <a:lnTo>
                  <a:pt x="2235" y="63"/>
                </a:lnTo>
                <a:lnTo>
                  <a:pt x="2242" y="65"/>
                </a:lnTo>
                <a:lnTo>
                  <a:pt x="2248" y="64"/>
                </a:lnTo>
                <a:lnTo>
                  <a:pt x="2256" y="59"/>
                </a:lnTo>
                <a:lnTo>
                  <a:pt x="2262" y="67"/>
                </a:lnTo>
                <a:lnTo>
                  <a:pt x="2270" y="74"/>
                </a:lnTo>
                <a:lnTo>
                  <a:pt x="2279" y="80"/>
                </a:lnTo>
                <a:lnTo>
                  <a:pt x="2288" y="85"/>
                </a:lnTo>
                <a:lnTo>
                  <a:pt x="2298" y="88"/>
                </a:lnTo>
                <a:lnTo>
                  <a:pt x="2308" y="91"/>
                </a:lnTo>
                <a:lnTo>
                  <a:pt x="2317" y="92"/>
                </a:lnTo>
                <a:lnTo>
                  <a:pt x="2326" y="93"/>
                </a:lnTo>
                <a:lnTo>
                  <a:pt x="2342" y="101"/>
                </a:lnTo>
                <a:lnTo>
                  <a:pt x="2355" y="113"/>
                </a:lnTo>
                <a:lnTo>
                  <a:pt x="2367" y="126"/>
                </a:lnTo>
                <a:lnTo>
                  <a:pt x="2377" y="141"/>
                </a:lnTo>
                <a:lnTo>
                  <a:pt x="2388" y="153"/>
                </a:lnTo>
                <a:lnTo>
                  <a:pt x="2400" y="161"/>
                </a:lnTo>
                <a:lnTo>
                  <a:pt x="2414" y="163"/>
                </a:lnTo>
                <a:lnTo>
                  <a:pt x="2431" y="155"/>
                </a:lnTo>
                <a:lnTo>
                  <a:pt x="2446" y="217"/>
                </a:lnTo>
                <a:lnTo>
                  <a:pt x="2454" y="279"/>
                </a:lnTo>
                <a:lnTo>
                  <a:pt x="2455" y="344"/>
                </a:lnTo>
                <a:lnTo>
                  <a:pt x="2451" y="409"/>
                </a:lnTo>
                <a:lnTo>
                  <a:pt x="2443" y="475"/>
                </a:lnTo>
                <a:lnTo>
                  <a:pt x="2434" y="541"/>
                </a:lnTo>
                <a:lnTo>
                  <a:pt x="2425" y="606"/>
                </a:lnTo>
                <a:lnTo>
                  <a:pt x="2419" y="671"/>
                </a:lnTo>
                <a:lnTo>
                  <a:pt x="2399" y="748"/>
                </a:lnTo>
                <a:lnTo>
                  <a:pt x="2378" y="825"/>
                </a:lnTo>
                <a:lnTo>
                  <a:pt x="2355" y="901"/>
                </a:lnTo>
                <a:lnTo>
                  <a:pt x="2331" y="975"/>
                </a:lnTo>
                <a:lnTo>
                  <a:pt x="2305" y="1048"/>
                </a:lnTo>
                <a:lnTo>
                  <a:pt x="2277" y="1121"/>
                </a:lnTo>
                <a:lnTo>
                  <a:pt x="2247" y="1193"/>
                </a:lnTo>
                <a:lnTo>
                  <a:pt x="2216" y="1264"/>
                </a:lnTo>
                <a:lnTo>
                  <a:pt x="2182" y="1334"/>
                </a:lnTo>
                <a:lnTo>
                  <a:pt x="2147" y="1402"/>
                </a:lnTo>
                <a:lnTo>
                  <a:pt x="2108" y="1471"/>
                </a:lnTo>
                <a:lnTo>
                  <a:pt x="2069" y="1538"/>
                </a:lnTo>
                <a:lnTo>
                  <a:pt x="2026" y="1604"/>
                </a:lnTo>
                <a:lnTo>
                  <a:pt x="1981" y="1670"/>
                </a:lnTo>
                <a:lnTo>
                  <a:pt x="1933" y="1734"/>
                </a:lnTo>
                <a:lnTo>
                  <a:pt x="1883" y="1797"/>
                </a:lnTo>
                <a:lnTo>
                  <a:pt x="1855" y="1829"/>
                </a:lnTo>
                <a:lnTo>
                  <a:pt x="1826" y="1861"/>
                </a:lnTo>
                <a:lnTo>
                  <a:pt x="1798" y="1893"/>
                </a:lnTo>
                <a:lnTo>
                  <a:pt x="1769" y="1924"/>
                </a:lnTo>
                <a:lnTo>
                  <a:pt x="1740" y="1955"/>
                </a:lnTo>
                <a:lnTo>
                  <a:pt x="1710" y="1985"/>
                </a:lnTo>
                <a:lnTo>
                  <a:pt x="1679" y="2016"/>
                </a:lnTo>
                <a:lnTo>
                  <a:pt x="1648" y="2045"/>
                </a:lnTo>
                <a:lnTo>
                  <a:pt x="1617" y="2075"/>
                </a:lnTo>
                <a:lnTo>
                  <a:pt x="1584" y="2102"/>
                </a:lnTo>
                <a:lnTo>
                  <a:pt x="1552" y="2131"/>
                </a:lnTo>
                <a:lnTo>
                  <a:pt x="1519" y="2157"/>
                </a:lnTo>
                <a:lnTo>
                  <a:pt x="1485" y="2183"/>
                </a:lnTo>
                <a:lnTo>
                  <a:pt x="1451" y="2209"/>
                </a:lnTo>
                <a:lnTo>
                  <a:pt x="1417" y="2233"/>
                </a:lnTo>
                <a:lnTo>
                  <a:pt x="1382" y="2256"/>
                </a:lnTo>
                <a:lnTo>
                  <a:pt x="1406" y="2271"/>
                </a:lnTo>
                <a:lnTo>
                  <a:pt x="1400" y="2281"/>
                </a:lnTo>
                <a:lnTo>
                  <a:pt x="1396" y="2292"/>
                </a:lnTo>
                <a:lnTo>
                  <a:pt x="1396" y="2304"/>
                </a:lnTo>
                <a:lnTo>
                  <a:pt x="1400" y="2317"/>
                </a:lnTo>
                <a:lnTo>
                  <a:pt x="1406" y="2323"/>
                </a:lnTo>
                <a:lnTo>
                  <a:pt x="1414" y="2326"/>
                </a:lnTo>
                <a:lnTo>
                  <a:pt x="1421" y="2328"/>
                </a:lnTo>
                <a:lnTo>
                  <a:pt x="1429" y="2329"/>
                </a:lnTo>
                <a:lnTo>
                  <a:pt x="1437" y="2331"/>
                </a:lnTo>
                <a:lnTo>
                  <a:pt x="1443" y="2334"/>
                </a:lnTo>
                <a:lnTo>
                  <a:pt x="1448" y="2341"/>
                </a:lnTo>
                <a:lnTo>
                  <a:pt x="1449" y="2351"/>
                </a:lnTo>
                <a:lnTo>
                  <a:pt x="1444" y="2359"/>
                </a:lnTo>
                <a:lnTo>
                  <a:pt x="1444" y="2366"/>
                </a:lnTo>
                <a:lnTo>
                  <a:pt x="1447" y="2373"/>
                </a:lnTo>
                <a:lnTo>
                  <a:pt x="1451" y="2379"/>
                </a:lnTo>
                <a:lnTo>
                  <a:pt x="1455" y="2385"/>
                </a:lnTo>
                <a:lnTo>
                  <a:pt x="1458" y="2391"/>
                </a:lnTo>
                <a:lnTo>
                  <a:pt x="1455" y="2398"/>
                </a:lnTo>
                <a:lnTo>
                  <a:pt x="1449" y="2406"/>
                </a:lnTo>
                <a:lnTo>
                  <a:pt x="1468" y="2422"/>
                </a:lnTo>
                <a:lnTo>
                  <a:pt x="1482" y="2440"/>
                </a:lnTo>
                <a:lnTo>
                  <a:pt x="1494" y="2460"/>
                </a:lnTo>
                <a:lnTo>
                  <a:pt x="1505" y="2480"/>
                </a:lnTo>
                <a:lnTo>
                  <a:pt x="1515" y="2501"/>
                </a:lnTo>
                <a:lnTo>
                  <a:pt x="1524" y="2523"/>
                </a:lnTo>
                <a:lnTo>
                  <a:pt x="1535" y="2544"/>
                </a:lnTo>
                <a:lnTo>
                  <a:pt x="1547" y="2564"/>
                </a:lnTo>
                <a:lnTo>
                  <a:pt x="1552" y="2604"/>
                </a:lnTo>
                <a:lnTo>
                  <a:pt x="1545" y="2608"/>
                </a:lnTo>
                <a:lnTo>
                  <a:pt x="1535" y="2610"/>
                </a:lnTo>
                <a:lnTo>
                  <a:pt x="1524" y="2611"/>
                </a:lnTo>
                <a:lnTo>
                  <a:pt x="1513" y="2612"/>
                </a:lnTo>
                <a:lnTo>
                  <a:pt x="1504" y="2615"/>
                </a:lnTo>
                <a:lnTo>
                  <a:pt x="1496" y="2619"/>
                </a:lnTo>
                <a:lnTo>
                  <a:pt x="1492" y="2628"/>
                </a:lnTo>
                <a:lnTo>
                  <a:pt x="1492" y="2641"/>
                </a:lnTo>
                <a:lnTo>
                  <a:pt x="1500" y="2644"/>
                </a:lnTo>
                <a:lnTo>
                  <a:pt x="1508" y="2647"/>
                </a:lnTo>
                <a:lnTo>
                  <a:pt x="1517" y="2648"/>
                </a:lnTo>
                <a:lnTo>
                  <a:pt x="1526" y="2649"/>
                </a:lnTo>
                <a:lnTo>
                  <a:pt x="1535" y="2650"/>
                </a:lnTo>
                <a:lnTo>
                  <a:pt x="1541" y="2652"/>
                </a:lnTo>
                <a:lnTo>
                  <a:pt x="1548" y="2656"/>
                </a:lnTo>
                <a:lnTo>
                  <a:pt x="1552" y="2662"/>
                </a:lnTo>
                <a:lnTo>
                  <a:pt x="1535" y="2664"/>
                </a:lnTo>
                <a:lnTo>
                  <a:pt x="1517" y="2666"/>
                </a:lnTo>
                <a:lnTo>
                  <a:pt x="1500" y="2667"/>
                </a:lnTo>
                <a:lnTo>
                  <a:pt x="1482" y="2669"/>
                </a:lnTo>
                <a:lnTo>
                  <a:pt x="1465" y="2671"/>
                </a:lnTo>
                <a:lnTo>
                  <a:pt x="1449" y="2672"/>
                </a:lnTo>
                <a:lnTo>
                  <a:pt x="1432" y="2674"/>
                </a:lnTo>
                <a:lnTo>
                  <a:pt x="1418" y="2677"/>
                </a:lnTo>
                <a:lnTo>
                  <a:pt x="1425" y="2681"/>
                </a:lnTo>
                <a:lnTo>
                  <a:pt x="1431" y="2685"/>
                </a:lnTo>
                <a:lnTo>
                  <a:pt x="1439" y="2691"/>
                </a:lnTo>
                <a:lnTo>
                  <a:pt x="1447" y="2695"/>
                </a:lnTo>
                <a:lnTo>
                  <a:pt x="1454" y="2699"/>
                </a:lnTo>
                <a:lnTo>
                  <a:pt x="1463" y="2700"/>
                </a:lnTo>
                <a:lnTo>
                  <a:pt x="1471" y="2698"/>
                </a:lnTo>
                <a:lnTo>
                  <a:pt x="1480" y="2693"/>
                </a:lnTo>
                <a:lnTo>
                  <a:pt x="1492" y="2704"/>
                </a:lnTo>
                <a:lnTo>
                  <a:pt x="1507" y="2711"/>
                </a:lnTo>
                <a:lnTo>
                  <a:pt x="1525" y="2719"/>
                </a:lnTo>
                <a:lnTo>
                  <a:pt x="1541" y="2727"/>
                </a:lnTo>
                <a:lnTo>
                  <a:pt x="1556" y="2736"/>
                </a:lnTo>
                <a:lnTo>
                  <a:pt x="1564" y="2748"/>
                </a:lnTo>
                <a:lnTo>
                  <a:pt x="1567" y="2763"/>
                </a:lnTo>
                <a:lnTo>
                  <a:pt x="1559" y="2784"/>
                </a:lnTo>
                <a:lnTo>
                  <a:pt x="1528" y="2794"/>
                </a:lnTo>
                <a:lnTo>
                  <a:pt x="1487" y="2790"/>
                </a:lnTo>
                <a:lnTo>
                  <a:pt x="1447" y="2785"/>
                </a:lnTo>
                <a:lnTo>
                  <a:pt x="1406" y="2782"/>
                </a:lnTo>
                <a:lnTo>
                  <a:pt x="1364" y="2779"/>
                </a:lnTo>
                <a:lnTo>
                  <a:pt x="1323" y="2774"/>
                </a:lnTo>
                <a:lnTo>
                  <a:pt x="1283" y="2771"/>
                </a:lnTo>
                <a:lnTo>
                  <a:pt x="1242" y="2769"/>
                </a:lnTo>
                <a:lnTo>
                  <a:pt x="1201" y="2765"/>
                </a:lnTo>
                <a:lnTo>
                  <a:pt x="1159" y="2762"/>
                </a:lnTo>
                <a:lnTo>
                  <a:pt x="1119" y="2760"/>
                </a:lnTo>
                <a:lnTo>
                  <a:pt x="1078" y="2757"/>
                </a:lnTo>
                <a:lnTo>
                  <a:pt x="1036" y="2754"/>
                </a:lnTo>
                <a:lnTo>
                  <a:pt x="995" y="2752"/>
                </a:lnTo>
                <a:lnTo>
                  <a:pt x="955" y="2750"/>
                </a:lnTo>
                <a:lnTo>
                  <a:pt x="913" y="2748"/>
                </a:lnTo>
                <a:lnTo>
                  <a:pt x="872" y="2746"/>
                </a:lnTo>
                <a:lnTo>
                  <a:pt x="830" y="2743"/>
                </a:lnTo>
                <a:lnTo>
                  <a:pt x="788" y="2741"/>
                </a:lnTo>
                <a:lnTo>
                  <a:pt x="748" y="2740"/>
                </a:lnTo>
                <a:lnTo>
                  <a:pt x="706" y="2738"/>
                </a:lnTo>
                <a:lnTo>
                  <a:pt x="664" y="2737"/>
                </a:lnTo>
                <a:lnTo>
                  <a:pt x="623" y="2735"/>
                </a:lnTo>
                <a:lnTo>
                  <a:pt x="581" y="2733"/>
                </a:lnTo>
                <a:lnTo>
                  <a:pt x="540" y="2731"/>
                </a:lnTo>
                <a:lnTo>
                  <a:pt x="498" y="2730"/>
                </a:lnTo>
                <a:lnTo>
                  <a:pt x="456" y="2729"/>
                </a:lnTo>
                <a:lnTo>
                  <a:pt x="414" y="2727"/>
                </a:lnTo>
                <a:lnTo>
                  <a:pt x="371" y="2726"/>
                </a:lnTo>
                <a:lnTo>
                  <a:pt x="329" y="2725"/>
                </a:lnTo>
                <a:lnTo>
                  <a:pt x="287" y="2724"/>
                </a:lnTo>
                <a:lnTo>
                  <a:pt x="244" y="2721"/>
                </a:lnTo>
                <a:lnTo>
                  <a:pt x="203" y="2720"/>
                </a:lnTo>
                <a:lnTo>
                  <a:pt x="198" y="2724"/>
                </a:lnTo>
                <a:lnTo>
                  <a:pt x="194" y="2727"/>
                </a:lnTo>
                <a:lnTo>
                  <a:pt x="188" y="2730"/>
                </a:lnTo>
                <a:lnTo>
                  <a:pt x="184" y="2733"/>
                </a:lnTo>
                <a:lnTo>
                  <a:pt x="180" y="2736"/>
                </a:lnTo>
                <a:lnTo>
                  <a:pt x="174" y="2737"/>
                </a:lnTo>
                <a:lnTo>
                  <a:pt x="169" y="2737"/>
                </a:lnTo>
                <a:lnTo>
                  <a:pt x="163" y="2736"/>
                </a:lnTo>
                <a:lnTo>
                  <a:pt x="164" y="2719"/>
                </a:lnTo>
                <a:lnTo>
                  <a:pt x="162" y="2704"/>
                </a:lnTo>
                <a:lnTo>
                  <a:pt x="158" y="2689"/>
                </a:lnTo>
                <a:lnTo>
                  <a:pt x="151" y="2675"/>
                </a:lnTo>
                <a:lnTo>
                  <a:pt x="145" y="2661"/>
                </a:lnTo>
                <a:lnTo>
                  <a:pt x="140" y="2647"/>
                </a:lnTo>
                <a:lnTo>
                  <a:pt x="137" y="2631"/>
                </a:lnTo>
                <a:lnTo>
                  <a:pt x="135" y="2614"/>
                </a:lnTo>
                <a:lnTo>
                  <a:pt x="126" y="2605"/>
                </a:lnTo>
                <a:lnTo>
                  <a:pt x="116" y="2594"/>
                </a:lnTo>
                <a:lnTo>
                  <a:pt x="108" y="2582"/>
                </a:lnTo>
                <a:lnTo>
                  <a:pt x="100" y="2568"/>
                </a:lnTo>
                <a:lnTo>
                  <a:pt x="95" y="2555"/>
                </a:lnTo>
                <a:lnTo>
                  <a:pt x="90" y="2542"/>
                </a:lnTo>
                <a:lnTo>
                  <a:pt x="87" y="2529"/>
                </a:lnTo>
                <a:lnTo>
                  <a:pt x="86" y="2516"/>
                </a:lnTo>
                <a:lnTo>
                  <a:pt x="75" y="2508"/>
                </a:lnTo>
                <a:lnTo>
                  <a:pt x="66" y="2499"/>
                </a:lnTo>
                <a:lnTo>
                  <a:pt x="60" y="2488"/>
                </a:lnTo>
                <a:lnTo>
                  <a:pt x="55" y="2477"/>
                </a:lnTo>
                <a:lnTo>
                  <a:pt x="51" y="2465"/>
                </a:lnTo>
                <a:lnTo>
                  <a:pt x="47" y="2452"/>
                </a:lnTo>
                <a:lnTo>
                  <a:pt x="45" y="2440"/>
                </a:lnTo>
                <a:lnTo>
                  <a:pt x="43" y="2427"/>
                </a:lnTo>
                <a:lnTo>
                  <a:pt x="46" y="2424"/>
                </a:lnTo>
                <a:lnTo>
                  <a:pt x="50" y="2423"/>
                </a:lnTo>
                <a:lnTo>
                  <a:pt x="53" y="2421"/>
                </a:lnTo>
                <a:lnTo>
                  <a:pt x="55" y="2418"/>
                </a:lnTo>
                <a:lnTo>
                  <a:pt x="55" y="2406"/>
                </a:lnTo>
                <a:lnTo>
                  <a:pt x="51" y="2408"/>
                </a:lnTo>
                <a:lnTo>
                  <a:pt x="44" y="2410"/>
                </a:lnTo>
                <a:lnTo>
                  <a:pt x="38" y="2412"/>
                </a:lnTo>
                <a:lnTo>
                  <a:pt x="29" y="2413"/>
                </a:lnTo>
                <a:lnTo>
                  <a:pt x="21" y="2413"/>
                </a:lnTo>
                <a:lnTo>
                  <a:pt x="12" y="2411"/>
                </a:lnTo>
                <a:lnTo>
                  <a:pt x="6" y="2407"/>
                </a:lnTo>
                <a:lnTo>
                  <a:pt x="0" y="2399"/>
                </a:lnTo>
                <a:lnTo>
                  <a:pt x="12" y="2386"/>
                </a:lnTo>
                <a:lnTo>
                  <a:pt x="24" y="2373"/>
                </a:lnTo>
                <a:lnTo>
                  <a:pt x="36" y="2359"/>
                </a:lnTo>
                <a:lnTo>
                  <a:pt x="50" y="2346"/>
                </a:lnTo>
                <a:lnTo>
                  <a:pt x="63" y="2333"/>
                </a:lnTo>
                <a:lnTo>
                  <a:pt x="76" y="2321"/>
                </a:lnTo>
                <a:lnTo>
                  <a:pt x="90" y="2308"/>
                </a:lnTo>
                <a:lnTo>
                  <a:pt x="105" y="2296"/>
                </a:lnTo>
                <a:lnTo>
                  <a:pt x="118" y="2282"/>
                </a:lnTo>
                <a:lnTo>
                  <a:pt x="132" y="2270"/>
                </a:lnTo>
                <a:lnTo>
                  <a:pt x="147" y="2257"/>
                </a:lnTo>
                <a:lnTo>
                  <a:pt x="160" y="2245"/>
                </a:lnTo>
                <a:lnTo>
                  <a:pt x="174" y="2232"/>
                </a:lnTo>
                <a:lnTo>
                  <a:pt x="188" y="2219"/>
                </a:lnTo>
                <a:lnTo>
                  <a:pt x="202" y="2204"/>
                </a:lnTo>
                <a:lnTo>
                  <a:pt x="215" y="2191"/>
                </a:lnTo>
                <a:lnTo>
                  <a:pt x="230" y="2198"/>
                </a:lnTo>
                <a:lnTo>
                  <a:pt x="236" y="2167"/>
                </a:lnTo>
                <a:lnTo>
                  <a:pt x="254" y="2146"/>
                </a:lnTo>
                <a:lnTo>
                  <a:pt x="273" y="2126"/>
                </a:lnTo>
                <a:lnTo>
                  <a:pt x="292" y="2106"/>
                </a:lnTo>
                <a:lnTo>
                  <a:pt x="311" y="2087"/>
                </a:lnTo>
                <a:lnTo>
                  <a:pt x="329" y="2067"/>
                </a:lnTo>
                <a:lnTo>
                  <a:pt x="348" y="2047"/>
                </a:lnTo>
                <a:lnTo>
                  <a:pt x="367" y="2028"/>
                </a:lnTo>
                <a:lnTo>
                  <a:pt x="385" y="2009"/>
                </a:lnTo>
                <a:lnTo>
                  <a:pt x="404" y="1990"/>
                </a:lnTo>
                <a:lnTo>
                  <a:pt x="423" y="1970"/>
                </a:lnTo>
                <a:lnTo>
                  <a:pt x="440" y="1951"/>
                </a:lnTo>
                <a:lnTo>
                  <a:pt x="458" y="1933"/>
                </a:lnTo>
                <a:lnTo>
                  <a:pt x="476" y="1913"/>
                </a:lnTo>
                <a:lnTo>
                  <a:pt x="493" y="1894"/>
                </a:lnTo>
                <a:lnTo>
                  <a:pt x="510" y="1875"/>
                </a:lnTo>
                <a:lnTo>
                  <a:pt x="526" y="1856"/>
                </a:lnTo>
                <a:lnTo>
                  <a:pt x="544" y="1849"/>
                </a:lnTo>
                <a:lnTo>
                  <a:pt x="558" y="1840"/>
                </a:lnTo>
                <a:lnTo>
                  <a:pt x="571" y="1828"/>
                </a:lnTo>
                <a:lnTo>
                  <a:pt x="582" y="1815"/>
                </a:lnTo>
                <a:lnTo>
                  <a:pt x="593" y="1802"/>
                </a:lnTo>
                <a:lnTo>
                  <a:pt x="606" y="1789"/>
                </a:lnTo>
                <a:lnTo>
                  <a:pt x="620" y="1776"/>
                </a:lnTo>
                <a:lnTo>
                  <a:pt x="636" y="1767"/>
                </a:lnTo>
                <a:lnTo>
                  <a:pt x="652" y="1750"/>
                </a:lnTo>
                <a:lnTo>
                  <a:pt x="668" y="1732"/>
                </a:lnTo>
                <a:lnTo>
                  <a:pt x="686" y="1716"/>
                </a:lnTo>
                <a:lnTo>
                  <a:pt x="702" y="1697"/>
                </a:lnTo>
                <a:lnTo>
                  <a:pt x="718" y="1679"/>
                </a:lnTo>
                <a:lnTo>
                  <a:pt x="731" y="1659"/>
                </a:lnTo>
                <a:lnTo>
                  <a:pt x="742" y="1637"/>
                </a:lnTo>
                <a:lnTo>
                  <a:pt x="750" y="1614"/>
                </a:lnTo>
                <a:lnTo>
                  <a:pt x="764" y="1613"/>
                </a:lnTo>
                <a:lnTo>
                  <a:pt x="775" y="1606"/>
                </a:lnTo>
                <a:lnTo>
                  <a:pt x="784" y="1597"/>
                </a:lnTo>
                <a:lnTo>
                  <a:pt x="793" y="1587"/>
                </a:lnTo>
                <a:lnTo>
                  <a:pt x="800" y="1576"/>
                </a:lnTo>
                <a:lnTo>
                  <a:pt x="809" y="1566"/>
                </a:lnTo>
                <a:lnTo>
                  <a:pt x="819" y="1560"/>
                </a:lnTo>
                <a:lnTo>
                  <a:pt x="832" y="1556"/>
                </a:lnTo>
                <a:lnTo>
                  <a:pt x="836" y="1549"/>
                </a:lnTo>
                <a:lnTo>
                  <a:pt x="840" y="1542"/>
                </a:lnTo>
                <a:lnTo>
                  <a:pt x="843" y="1534"/>
                </a:lnTo>
                <a:lnTo>
                  <a:pt x="849" y="1528"/>
                </a:lnTo>
                <a:lnTo>
                  <a:pt x="853" y="1521"/>
                </a:lnTo>
                <a:lnTo>
                  <a:pt x="859" y="1516"/>
                </a:lnTo>
                <a:lnTo>
                  <a:pt x="865" y="1512"/>
                </a:lnTo>
                <a:lnTo>
                  <a:pt x="872" y="1510"/>
                </a:lnTo>
                <a:lnTo>
                  <a:pt x="876" y="1518"/>
                </a:lnTo>
                <a:lnTo>
                  <a:pt x="883" y="1525"/>
                </a:lnTo>
                <a:lnTo>
                  <a:pt x="890" y="1530"/>
                </a:lnTo>
                <a:lnTo>
                  <a:pt x="900" y="1529"/>
                </a:lnTo>
                <a:lnTo>
                  <a:pt x="912" y="1545"/>
                </a:lnTo>
                <a:lnTo>
                  <a:pt x="924" y="1561"/>
                </a:lnTo>
                <a:lnTo>
                  <a:pt x="937" y="1577"/>
                </a:lnTo>
                <a:lnTo>
                  <a:pt x="949" y="1594"/>
                </a:lnTo>
                <a:lnTo>
                  <a:pt x="962" y="1611"/>
                </a:lnTo>
                <a:lnTo>
                  <a:pt x="974" y="1628"/>
                </a:lnTo>
                <a:lnTo>
                  <a:pt x="988" y="1646"/>
                </a:lnTo>
                <a:lnTo>
                  <a:pt x="1001" y="1662"/>
                </a:lnTo>
                <a:lnTo>
                  <a:pt x="1013" y="1680"/>
                </a:lnTo>
                <a:lnTo>
                  <a:pt x="1025" y="1697"/>
                </a:lnTo>
                <a:lnTo>
                  <a:pt x="1037" y="1715"/>
                </a:lnTo>
                <a:lnTo>
                  <a:pt x="1049" y="1732"/>
                </a:lnTo>
                <a:lnTo>
                  <a:pt x="1060" y="1750"/>
                </a:lnTo>
                <a:lnTo>
                  <a:pt x="1071" y="1768"/>
                </a:lnTo>
                <a:lnTo>
                  <a:pt x="1082" y="1786"/>
                </a:lnTo>
                <a:lnTo>
                  <a:pt x="1092" y="1804"/>
                </a:lnTo>
                <a:lnTo>
                  <a:pt x="1098" y="1811"/>
                </a:lnTo>
                <a:lnTo>
                  <a:pt x="1105" y="1809"/>
                </a:lnTo>
                <a:lnTo>
                  <a:pt x="1112" y="1805"/>
                </a:lnTo>
                <a:lnTo>
                  <a:pt x="1113" y="1801"/>
                </a:lnTo>
                <a:lnTo>
                  <a:pt x="1113" y="1809"/>
                </a:lnTo>
                <a:lnTo>
                  <a:pt x="1113" y="1820"/>
                </a:lnTo>
                <a:lnTo>
                  <a:pt x="1115" y="1829"/>
                </a:lnTo>
                <a:lnTo>
                  <a:pt x="1126" y="1831"/>
                </a:lnTo>
                <a:lnTo>
                  <a:pt x="1132" y="1831"/>
                </a:lnTo>
                <a:lnTo>
                  <a:pt x="1113" y="1892"/>
                </a:lnTo>
                <a:lnTo>
                  <a:pt x="1132" y="1877"/>
                </a:lnTo>
                <a:lnTo>
                  <a:pt x="1152" y="1860"/>
                </a:lnTo>
                <a:lnTo>
                  <a:pt x="1171" y="1842"/>
                </a:lnTo>
                <a:lnTo>
                  <a:pt x="1192" y="1825"/>
                </a:lnTo>
                <a:lnTo>
                  <a:pt x="1212" y="1806"/>
                </a:lnTo>
                <a:lnTo>
                  <a:pt x="1233" y="1787"/>
                </a:lnTo>
                <a:lnTo>
                  <a:pt x="1253" y="1769"/>
                </a:lnTo>
                <a:lnTo>
                  <a:pt x="1274" y="1749"/>
                </a:lnTo>
                <a:lnTo>
                  <a:pt x="1295" y="1729"/>
                </a:lnTo>
                <a:lnTo>
                  <a:pt x="1315" y="1709"/>
                </a:lnTo>
                <a:lnTo>
                  <a:pt x="1334" y="1688"/>
                </a:lnTo>
                <a:lnTo>
                  <a:pt x="1354" y="1668"/>
                </a:lnTo>
                <a:lnTo>
                  <a:pt x="1373" y="1647"/>
                </a:lnTo>
                <a:lnTo>
                  <a:pt x="1392" y="1626"/>
                </a:lnTo>
                <a:lnTo>
                  <a:pt x="1410" y="1605"/>
                </a:lnTo>
                <a:lnTo>
                  <a:pt x="1428" y="1584"/>
                </a:lnTo>
                <a:lnTo>
                  <a:pt x="1480" y="1516"/>
                </a:lnTo>
                <a:lnTo>
                  <a:pt x="1527" y="1448"/>
                </a:lnTo>
                <a:lnTo>
                  <a:pt x="1570" y="1376"/>
                </a:lnTo>
                <a:lnTo>
                  <a:pt x="1611" y="1305"/>
                </a:lnTo>
                <a:lnTo>
                  <a:pt x="1647" y="1231"/>
                </a:lnTo>
                <a:lnTo>
                  <a:pt x="1680" y="1155"/>
                </a:lnTo>
                <a:lnTo>
                  <a:pt x="1711" y="1079"/>
                </a:lnTo>
                <a:lnTo>
                  <a:pt x="1738" y="1002"/>
                </a:lnTo>
                <a:lnTo>
                  <a:pt x="1764" y="924"/>
                </a:lnTo>
                <a:lnTo>
                  <a:pt x="1786" y="844"/>
                </a:lnTo>
                <a:lnTo>
                  <a:pt x="1806" y="763"/>
                </a:lnTo>
                <a:lnTo>
                  <a:pt x="1823" y="682"/>
                </a:lnTo>
                <a:lnTo>
                  <a:pt x="1840" y="601"/>
                </a:lnTo>
                <a:lnTo>
                  <a:pt x="1854" y="517"/>
                </a:lnTo>
                <a:lnTo>
                  <a:pt x="1866" y="433"/>
                </a:lnTo>
                <a:lnTo>
                  <a:pt x="1877" y="350"/>
                </a:lnTo>
                <a:lnTo>
                  <a:pt x="1888" y="362"/>
                </a:lnTo>
                <a:lnTo>
                  <a:pt x="1895" y="378"/>
                </a:lnTo>
                <a:lnTo>
                  <a:pt x="1899" y="395"/>
                </a:lnTo>
                <a:lnTo>
                  <a:pt x="1908" y="408"/>
                </a:lnTo>
                <a:lnTo>
                  <a:pt x="1911" y="400"/>
                </a:lnTo>
                <a:lnTo>
                  <a:pt x="1915" y="392"/>
                </a:lnTo>
                <a:lnTo>
                  <a:pt x="1917" y="383"/>
                </a:lnTo>
                <a:lnTo>
                  <a:pt x="1921" y="375"/>
                </a:lnTo>
                <a:lnTo>
                  <a:pt x="1926" y="370"/>
                </a:lnTo>
                <a:lnTo>
                  <a:pt x="1932" y="365"/>
                </a:lnTo>
                <a:lnTo>
                  <a:pt x="1941" y="365"/>
                </a:lnTo>
                <a:lnTo>
                  <a:pt x="1951" y="368"/>
                </a:lnTo>
                <a:lnTo>
                  <a:pt x="1956" y="376"/>
                </a:lnTo>
                <a:lnTo>
                  <a:pt x="1959" y="386"/>
                </a:lnTo>
                <a:lnTo>
                  <a:pt x="1962" y="397"/>
                </a:lnTo>
                <a:lnTo>
                  <a:pt x="1972" y="405"/>
                </a:lnTo>
                <a:lnTo>
                  <a:pt x="1977" y="396"/>
                </a:lnTo>
                <a:lnTo>
                  <a:pt x="1983" y="387"/>
                </a:lnTo>
                <a:lnTo>
                  <a:pt x="1989" y="378"/>
                </a:lnTo>
                <a:lnTo>
                  <a:pt x="1996" y="371"/>
                </a:lnTo>
                <a:lnTo>
                  <a:pt x="2004" y="363"/>
                </a:lnTo>
                <a:lnTo>
                  <a:pt x="2013" y="359"/>
                </a:lnTo>
                <a:lnTo>
                  <a:pt x="2024" y="355"/>
                </a:lnTo>
                <a:lnTo>
                  <a:pt x="2036" y="356"/>
                </a:lnTo>
                <a:lnTo>
                  <a:pt x="2051" y="365"/>
                </a:lnTo>
                <a:lnTo>
                  <a:pt x="2059" y="359"/>
                </a:lnTo>
                <a:lnTo>
                  <a:pt x="2060" y="349"/>
                </a:lnTo>
                <a:lnTo>
                  <a:pt x="2060" y="338"/>
                </a:lnTo>
                <a:lnTo>
                  <a:pt x="2063" y="329"/>
                </a:lnTo>
                <a:lnTo>
                  <a:pt x="2066" y="334"/>
                </a:lnTo>
                <a:lnTo>
                  <a:pt x="2070" y="341"/>
                </a:lnTo>
                <a:lnTo>
                  <a:pt x="2075" y="349"/>
                </a:lnTo>
                <a:lnTo>
                  <a:pt x="2081" y="355"/>
                </a:lnTo>
                <a:lnTo>
                  <a:pt x="2086" y="362"/>
                </a:lnTo>
                <a:lnTo>
                  <a:pt x="2093" y="366"/>
                </a:lnTo>
                <a:lnTo>
                  <a:pt x="2099" y="370"/>
                </a:lnTo>
                <a:lnTo>
                  <a:pt x="2106" y="368"/>
                </a:lnTo>
                <a:lnTo>
                  <a:pt x="2119" y="284"/>
                </a:lnTo>
                <a:lnTo>
                  <a:pt x="2124" y="198"/>
                </a:lnTo>
                <a:lnTo>
                  <a:pt x="2126" y="112"/>
                </a:lnTo>
                <a:lnTo>
                  <a:pt x="2134" y="26"/>
                </a:lnTo>
                <a:lnTo>
                  <a:pt x="2138" y="23"/>
                </a:lnTo>
                <a:lnTo>
                  <a:pt x="2142" y="18"/>
                </a:lnTo>
                <a:lnTo>
                  <a:pt x="2147" y="13"/>
                </a:lnTo>
                <a:lnTo>
                  <a:pt x="2152" y="8"/>
                </a:lnTo>
                <a:lnTo>
                  <a:pt x="2157" y="3"/>
                </a:lnTo>
                <a:lnTo>
                  <a:pt x="2162" y="0"/>
                </a:lnTo>
                <a:lnTo>
                  <a:pt x="2169" y="0"/>
                </a:lnTo>
                <a:lnTo>
                  <a:pt x="2177" y="2"/>
                </a:lnTo>
                <a:lnTo>
                  <a:pt x="2182" y="13"/>
                </a:lnTo>
                <a:lnTo>
                  <a:pt x="2188" y="23"/>
                </a:lnTo>
                <a:lnTo>
                  <a:pt x="2194" y="33"/>
                </a:lnTo>
                <a:lnTo>
                  <a:pt x="2201" y="42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7" name="Freeform 25"/>
          <p:cNvSpPr/>
          <p:nvPr/>
        </p:nvSpPr>
        <p:spPr bwMode="auto">
          <a:xfrm>
            <a:off x="7037388" y="908050"/>
            <a:ext cx="4762" cy="49213"/>
          </a:xfrm>
          <a:custGeom>
            <a:avLst/>
            <a:gdLst>
              <a:gd name="T0" fmla="*/ 324594803 w 11"/>
              <a:gd name="T1" fmla="*/ 2147483646 h 93"/>
              <a:gd name="T2" fmla="*/ 0 w 11"/>
              <a:gd name="T3" fmla="*/ 2147483646 h 93"/>
              <a:gd name="T4" fmla="*/ 243445994 w 11"/>
              <a:gd name="T5" fmla="*/ 2147483646 h 93"/>
              <a:gd name="T6" fmla="*/ 405743180 w 11"/>
              <a:gd name="T7" fmla="*/ 2147483646 h 93"/>
              <a:gd name="T8" fmla="*/ 567853348 w 11"/>
              <a:gd name="T9" fmla="*/ 0 h 93"/>
              <a:gd name="T10" fmla="*/ 486704539 w 11"/>
              <a:gd name="T11" fmla="*/ 2147483646 h 93"/>
              <a:gd name="T12" fmla="*/ 811298910 w 11"/>
              <a:gd name="T13" fmla="*/ 2147483646 h 93"/>
              <a:gd name="T14" fmla="*/ 892447719 w 11"/>
              <a:gd name="T15" fmla="*/ 2147483646 h 93"/>
              <a:gd name="T16" fmla="*/ 324594803 w 11"/>
              <a:gd name="T17" fmla="*/ 2147483646 h 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93">
                <a:moveTo>
                  <a:pt x="4" y="93"/>
                </a:moveTo>
                <a:lnTo>
                  <a:pt x="0" y="71"/>
                </a:lnTo>
                <a:lnTo>
                  <a:pt x="3" y="48"/>
                </a:lnTo>
                <a:lnTo>
                  <a:pt x="5" y="23"/>
                </a:lnTo>
                <a:lnTo>
                  <a:pt x="7" y="0"/>
                </a:lnTo>
                <a:lnTo>
                  <a:pt x="6" y="21"/>
                </a:lnTo>
                <a:lnTo>
                  <a:pt x="10" y="45"/>
                </a:lnTo>
                <a:lnTo>
                  <a:pt x="11" y="71"/>
                </a:lnTo>
                <a:lnTo>
                  <a:pt x="4" y="93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8" name="Freeform 26"/>
          <p:cNvSpPr/>
          <p:nvPr/>
        </p:nvSpPr>
        <p:spPr bwMode="auto">
          <a:xfrm>
            <a:off x="7196138" y="1009650"/>
            <a:ext cx="3175" cy="6350"/>
          </a:xfrm>
          <a:custGeom>
            <a:avLst/>
            <a:gdLst>
              <a:gd name="T0" fmla="*/ 889055033 w 6"/>
              <a:gd name="T1" fmla="*/ 1778110067 h 12"/>
              <a:gd name="T2" fmla="*/ 0 w 6"/>
              <a:gd name="T3" fmla="*/ 0 h 12"/>
              <a:gd name="T4" fmla="*/ 889055033 w 6"/>
              <a:gd name="T5" fmla="*/ 0 h 12"/>
              <a:gd name="T6" fmla="*/ 889055033 w 6"/>
              <a:gd name="T7" fmla="*/ 1778110067 h 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12">
                <a:moveTo>
                  <a:pt x="6" y="12"/>
                </a:moveTo>
                <a:lnTo>
                  <a:pt x="0" y="0"/>
                </a:lnTo>
                <a:lnTo>
                  <a:pt x="6" y="0"/>
                </a:lnTo>
                <a:lnTo>
                  <a:pt x="6" y="12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9" name="Freeform 27"/>
          <p:cNvSpPr/>
          <p:nvPr/>
        </p:nvSpPr>
        <p:spPr bwMode="auto">
          <a:xfrm>
            <a:off x="7185025" y="1060450"/>
            <a:ext cx="3175" cy="15875"/>
          </a:xfrm>
          <a:custGeom>
            <a:avLst/>
            <a:gdLst>
              <a:gd name="T0" fmla="*/ 279994632 w 7"/>
              <a:gd name="T1" fmla="*/ 2147483646 h 29"/>
              <a:gd name="T2" fmla="*/ 0 w 7"/>
              <a:gd name="T3" fmla="*/ 2147483646 h 29"/>
              <a:gd name="T4" fmla="*/ 0 w 7"/>
              <a:gd name="T5" fmla="*/ 0 h 29"/>
              <a:gd name="T6" fmla="*/ 653183225 w 7"/>
              <a:gd name="T7" fmla="*/ 492044530 h 29"/>
              <a:gd name="T8" fmla="*/ 653183225 w 7"/>
              <a:gd name="T9" fmla="*/ 1804563802 h 29"/>
              <a:gd name="T10" fmla="*/ 279994632 w 7"/>
              <a:gd name="T11" fmla="*/ 2147483646 h 29"/>
              <a:gd name="T12" fmla="*/ 279994632 w 7"/>
              <a:gd name="T13" fmla="*/ 2147483646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" h="29">
                <a:moveTo>
                  <a:pt x="3" y="27"/>
                </a:moveTo>
                <a:lnTo>
                  <a:pt x="0" y="29"/>
                </a:lnTo>
                <a:lnTo>
                  <a:pt x="0" y="0"/>
                </a:lnTo>
                <a:lnTo>
                  <a:pt x="7" y="3"/>
                </a:lnTo>
                <a:lnTo>
                  <a:pt x="7" y="11"/>
                </a:lnTo>
                <a:lnTo>
                  <a:pt x="3" y="19"/>
                </a:lnTo>
                <a:lnTo>
                  <a:pt x="3" y="27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0" name="Freeform 28"/>
          <p:cNvSpPr/>
          <p:nvPr/>
        </p:nvSpPr>
        <p:spPr bwMode="auto">
          <a:xfrm>
            <a:off x="7131050" y="1155700"/>
            <a:ext cx="14288" cy="12700"/>
          </a:xfrm>
          <a:custGeom>
            <a:avLst/>
            <a:gdLst>
              <a:gd name="T0" fmla="*/ 2147483646 w 26"/>
              <a:gd name="T1" fmla="*/ 1704254656 h 25"/>
              <a:gd name="T2" fmla="*/ 995669172 w 26"/>
              <a:gd name="T3" fmla="*/ 2147483646 h 25"/>
              <a:gd name="T4" fmla="*/ 0 w 26"/>
              <a:gd name="T5" fmla="*/ 1704254656 h 25"/>
              <a:gd name="T6" fmla="*/ 663779814 w 26"/>
              <a:gd name="T7" fmla="*/ 1573158144 h 25"/>
              <a:gd name="T8" fmla="*/ 1659448986 w 26"/>
              <a:gd name="T9" fmla="*/ 1310965120 h 25"/>
              <a:gd name="T10" fmla="*/ 2147483646 w 26"/>
              <a:gd name="T11" fmla="*/ 655482560 h 25"/>
              <a:gd name="T12" fmla="*/ 2147483646 w 26"/>
              <a:gd name="T13" fmla="*/ 262193024 h 25"/>
              <a:gd name="T14" fmla="*/ 2147483646 w 26"/>
              <a:gd name="T15" fmla="*/ 0 h 25"/>
              <a:gd name="T16" fmla="*/ 2147483646 w 26"/>
              <a:gd name="T17" fmla="*/ 0 h 25"/>
              <a:gd name="T18" fmla="*/ 2147483646 w 26"/>
              <a:gd name="T19" fmla="*/ 524386048 h 25"/>
              <a:gd name="T20" fmla="*/ 2147483646 w 26"/>
              <a:gd name="T21" fmla="*/ 1704254656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6" h="25">
                <a:moveTo>
                  <a:pt x="18" y="13"/>
                </a:moveTo>
                <a:lnTo>
                  <a:pt x="6" y="25"/>
                </a:lnTo>
                <a:lnTo>
                  <a:pt x="0" y="13"/>
                </a:lnTo>
                <a:lnTo>
                  <a:pt x="4" y="12"/>
                </a:lnTo>
                <a:lnTo>
                  <a:pt x="10" y="10"/>
                </a:lnTo>
                <a:lnTo>
                  <a:pt x="15" y="5"/>
                </a:lnTo>
                <a:lnTo>
                  <a:pt x="21" y="2"/>
                </a:lnTo>
                <a:lnTo>
                  <a:pt x="24" y="0"/>
                </a:lnTo>
                <a:lnTo>
                  <a:pt x="26" y="0"/>
                </a:lnTo>
                <a:lnTo>
                  <a:pt x="24" y="4"/>
                </a:lnTo>
                <a:lnTo>
                  <a:pt x="18" y="13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1" name="Freeform 29"/>
          <p:cNvSpPr/>
          <p:nvPr/>
        </p:nvSpPr>
        <p:spPr bwMode="auto">
          <a:xfrm>
            <a:off x="7124700" y="1184275"/>
            <a:ext cx="9525" cy="17463"/>
          </a:xfrm>
          <a:custGeom>
            <a:avLst/>
            <a:gdLst>
              <a:gd name="T0" fmla="*/ 2147483646 w 18"/>
              <a:gd name="T1" fmla="*/ 2147483646 h 33"/>
              <a:gd name="T2" fmla="*/ 2147483646 w 18"/>
              <a:gd name="T3" fmla="*/ 2147483646 h 33"/>
              <a:gd name="T4" fmla="*/ 2147483646 w 18"/>
              <a:gd name="T5" fmla="*/ 2147483646 h 33"/>
              <a:gd name="T6" fmla="*/ 2147483646 w 18"/>
              <a:gd name="T7" fmla="*/ 2147483646 h 33"/>
              <a:gd name="T8" fmla="*/ 1778110067 w 18"/>
              <a:gd name="T9" fmla="*/ 2147483646 h 33"/>
              <a:gd name="T10" fmla="*/ 444667746 w 18"/>
              <a:gd name="T11" fmla="*/ 2147483646 h 33"/>
              <a:gd name="T12" fmla="*/ 0 w 18"/>
              <a:gd name="T13" fmla="*/ 0 h 33"/>
              <a:gd name="T14" fmla="*/ 1037184129 w 18"/>
              <a:gd name="T15" fmla="*/ 148137571 h 33"/>
              <a:gd name="T16" fmla="*/ 1926239162 w 18"/>
              <a:gd name="T17" fmla="*/ 592830749 h 33"/>
              <a:gd name="T18" fmla="*/ 2147483646 w 18"/>
              <a:gd name="T19" fmla="*/ 1185381561 h 33"/>
              <a:gd name="T20" fmla="*/ 2147483646 w 18"/>
              <a:gd name="T21" fmla="*/ 2147483646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" h="33">
                <a:moveTo>
                  <a:pt x="18" y="15"/>
                </a:moveTo>
                <a:lnTo>
                  <a:pt x="18" y="21"/>
                </a:lnTo>
                <a:lnTo>
                  <a:pt x="17" y="26"/>
                </a:lnTo>
                <a:lnTo>
                  <a:pt x="15" y="29"/>
                </a:lnTo>
                <a:lnTo>
                  <a:pt x="12" y="33"/>
                </a:lnTo>
                <a:lnTo>
                  <a:pt x="3" y="33"/>
                </a:lnTo>
                <a:lnTo>
                  <a:pt x="0" y="0"/>
                </a:lnTo>
                <a:lnTo>
                  <a:pt x="7" y="1"/>
                </a:lnTo>
                <a:lnTo>
                  <a:pt x="13" y="4"/>
                </a:lnTo>
                <a:lnTo>
                  <a:pt x="16" y="8"/>
                </a:lnTo>
                <a:lnTo>
                  <a:pt x="18" y="15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2" name="Freeform 30"/>
          <p:cNvSpPr/>
          <p:nvPr/>
        </p:nvSpPr>
        <p:spPr bwMode="auto">
          <a:xfrm>
            <a:off x="7092950" y="1206500"/>
            <a:ext cx="30163" cy="79375"/>
          </a:xfrm>
          <a:custGeom>
            <a:avLst/>
            <a:gdLst>
              <a:gd name="T0" fmla="*/ 2147483646 w 55"/>
              <a:gd name="T1" fmla="*/ 2147483646 h 151"/>
              <a:gd name="T2" fmla="*/ 2147483646 w 55"/>
              <a:gd name="T3" fmla="*/ 2147483646 h 151"/>
              <a:gd name="T4" fmla="*/ 1484563631 w 55"/>
              <a:gd name="T5" fmla="*/ 2147483646 h 151"/>
              <a:gd name="T6" fmla="*/ 329936604 w 55"/>
              <a:gd name="T7" fmla="*/ 2147483646 h 151"/>
              <a:gd name="T8" fmla="*/ 0 w 55"/>
              <a:gd name="T9" fmla="*/ 2147483646 h 151"/>
              <a:gd name="T10" fmla="*/ 494754366 w 55"/>
              <a:gd name="T11" fmla="*/ 2147483646 h 151"/>
              <a:gd name="T12" fmla="*/ 1649381392 w 55"/>
              <a:gd name="T13" fmla="*/ 2147483646 h 151"/>
              <a:gd name="T14" fmla="*/ 2147483646 w 55"/>
              <a:gd name="T15" fmla="*/ 2147483646 h 151"/>
              <a:gd name="T16" fmla="*/ 2147483646 w 55"/>
              <a:gd name="T17" fmla="*/ 2147483646 h 151"/>
              <a:gd name="T18" fmla="*/ 2147483646 w 55"/>
              <a:gd name="T19" fmla="*/ 2147483646 h 151"/>
              <a:gd name="T20" fmla="*/ 2147483646 w 55"/>
              <a:gd name="T21" fmla="*/ 2147483646 h 151"/>
              <a:gd name="T22" fmla="*/ 2147483646 w 55"/>
              <a:gd name="T23" fmla="*/ 2147483646 h 151"/>
              <a:gd name="T24" fmla="*/ 2147483646 w 55"/>
              <a:gd name="T25" fmla="*/ 0 h 151"/>
              <a:gd name="T26" fmla="*/ 2147483646 w 55"/>
              <a:gd name="T27" fmla="*/ 2147483646 h 151"/>
              <a:gd name="T28" fmla="*/ 2147483646 w 55"/>
              <a:gd name="T29" fmla="*/ 2147483646 h 151"/>
              <a:gd name="T30" fmla="*/ 2147483646 w 55"/>
              <a:gd name="T31" fmla="*/ 2147483646 h 151"/>
              <a:gd name="T32" fmla="*/ 2147483646 w 55"/>
              <a:gd name="T33" fmla="*/ 2147483646 h 1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151">
                <a:moveTo>
                  <a:pt x="25" y="130"/>
                </a:moveTo>
                <a:lnTo>
                  <a:pt x="18" y="128"/>
                </a:lnTo>
                <a:lnTo>
                  <a:pt x="9" y="133"/>
                </a:lnTo>
                <a:lnTo>
                  <a:pt x="2" y="141"/>
                </a:lnTo>
                <a:lnTo>
                  <a:pt x="0" y="151"/>
                </a:lnTo>
                <a:lnTo>
                  <a:pt x="3" y="133"/>
                </a:lnTo>
                <a:lnTo>
                  <a:pt x="10" y="114"/>
                </a:lnTo>
                <a:lnTo>
                  <a:pt x="18" y="95"/>
                </a:lnTo>
                <a:lnTo>
                  <a:pt x="25" y="75"/>
                </a:lnTo>
                <a:lnTo>
                  <a:pt x="34" y="56"/>
                </a:lnTo>
                <a:lnTo>
                  <a:pt x="42" y="37"/>
                </a:lnTo>
                <a:lnTo>
                  <a:pt x="50" y="18"/>
                </a:lnTo>
                <a:lnTo>
                  <a:pt x="55" y="0"/>
                </a:lnTo>
                <a:lnTo>
                  <a:pt x="51" y="31"/>
                </a:lnTo>
                <a:lnTo>
                  <a:pt x="41" y="63"/>
                </a:lnTo>
                <a:lnTo>
                  <a:pt x="30" y="96"/>
                </a:lnTo>
                <a:lnTo>
                  <a:pt x="25" y="130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3" name="Freeform 31"/>
          <p:cNvSpPr/>
          <p:nvPr/>
        </p:nvSpPr>
        <p:spPr bwMode="auto">
          <a:xfrm>
            <a:off x="7026275" y="1422400"/>
            <a:ext cx="1588" cy="6350"/>
          </a:xfrm>
          <a:custGeom>
            <a:avLst/>
            <a:gdLst>
              <a:gd name="T0" fmla="*/ 250283092 w 4"/>
              <a:gd name="T1" fmla="*/ 1778110067 h 12"/>
              <a:gd name="T2" fmla="*/ 0 w 4"/>
              <a:gd name="T3" fmla="*/ 0 h 12"/>
              <a:gd name="T4" fmla="*/ 250283092 w 4"/>
              <a:gd name="T5" fmla="*/ 0 h 12"/>
              <a:gd name="T6" fmla="*/ 250283092 w 4"/>
              <a:gd name="T7" fmla="*/ 1778110067 h 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12">
                <a:moveTo>
                  <a:pt x="4" y="12"/>
                </a:moveTo>
                <a:lnTo>
                  <a:pt x="0" y="0"/>
                </a:lnTo>
                <a:lnTo>
                  <a:pt x="4" y="0"/>
                </a:lnTo>
                <a:lnTo>
                  <a:pt x="4" y="12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4" name="Freeform 32"/>
          <p:cNvSpPr/>
          <p:nvPr/>
        </p:nvSpPr>
        <p:spPr bwMode="auto">
          <a:xfrm>
            <a:off x="7010400" y="1438275"/>
            <a:ext cx="7938" cy="11113"/>
          </a:xfrm>
          <a:custGeom>
            <a:avLst/>
            <a:gdLst>
              <a:gd name="T0" fmla="*/ 2005126893 w 14"/>
              <a:gd name="T1" fmla="*/ 0 h 21"/>
              <a:gd name="T2" fmla="*/ 2147483646 w 14"/>
              <a:gd name="T3" fmla="*/ 889135254 h 21"/>
              <a:gd name="T4" fmla="*/ 2005126893 w 14"/>
              <a:gd name="T5" fmla="*/ 1630127868 h 21"/>
              <a:gd name="T6" fmla="*/ 1093705578 w 14"/>
              <a:gd name="T7" fmla="*/ 2147483646 h 21"/>
              <a:gd name="T8" fmla="*/ 364568526 w 14"/>
              <a:gd name="T9" fmla="*/ 2147483646 h 21"/>
              <a:gd name="T10" fmla="*/ 0 w 14"/>
              <a:gd name="T11" fmla="*/ 2147483646 h 21"/>
              <a:gd name="T12" fmla="*/ 182284263 w 14"/>
              <a:gd name="T13" fmla="*/ 1185699947 h 21"/>
              <a:gd name="T14" fmla="*/ 911421315 w 14"/>
              <a:gd name="T15" fmla="*/ 444707333 h 21"/>
              <a:gd name="T16" fmla="*/ 2005126893 w 14"/>
              <a:gd name="T17" fmla="*/ 0 h 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" h="21">
                <a:moveTo>
                  <a:pt x="11" y="0"/>
                </a:moveTo>
                <a:lnTo>
                  <a:pt x="14" y="6"/>
                </a:lnTo>
                <a:lnTo>
                  <a:pt x="11" y="11"/>
                </a:lnTo>
                <a:lnTo>
                  <a:pt x="6" y="17"/>
                </a:lnTo>
                <a:lnTo>
                  <a:pt x="2" y="21"/>
                </a:lnTo>
                <a:lnTo>
                  <a:pt x="0" y="15"/>
                </a:lnTo>
                <a:lnTo>
                  <a:pt x="1" y="8"/>
                </a:lnTo>
                <a:lnTo>
                  <a:pt x="5" y="3"/>
                </a:lnTo>
                <a:lnTo>
                  <a:pt x="11" y="0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5" name="Freeform 33"/>
          <p:cNvSpPr/>
          <p:nvPr/>
        </p:nvSpPr>
        <p:spPr bwMode="auto">
          <a:xfrm>
            <a:off x="6996113" y="1498600"/>
            <a:ext cx="9525" cy="11113"/>
          </a:xfrm>
          <a:custGeom>
            <a:avLst/>
            <a:gdLst>
              <a:gd name="T0" fmla="*/ 0 w 16"/>
              <a:gd name="T1" fmla="*/ 2147483646 h 22"/>
              <a:gd name="T2" fmla="*/ 2147483646 w 16"/>
              <a:gd name="T3" fmla="*/ 0 h 22"/>
              <a:gd name="T4" fmla="*/ 2147483646 w 16"/>
              <a:gd name="T5" fmla="*/ 1288827144 h 22"/>
              <a:gd name="T6" fmla="*/ 0 w 16"/>
              <a:gd name="T7" fmla="*/ 2147483646 h 2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" h="22">
                <a:moveTo>
                  <a:pt x="0" y="22"/>
                </a:moveTo>
                <a:lnTo>
                  <a:pt x="16" y="0"/>
                </a:lnTo>
                <a:lnTo>
                  <a:pt x="16" y="10"/>
                </a:lnTo>
                <a:lnTo>
                  <a:pt x="0" y="22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6" name="Freeform 34"/>
          <p:cNvSpPr/>
          <p:nvPr/>
        </p:nvSpPr>
        <p:spPr bwMode="auto">
          <a:xfrm>
            <a:off x="6961188" y="1509713"/>
            <a:ext cx="9525" cy="15875"/>
          </a:xfrm>
          <a:custGeom>
            <a:avLst/>
            <a:gdLst>
              <a:gd name="T0" fmla="*/ 296258192 w 18"/>
              <a:gd name="T1" fmla="*/ 2147483646 h 30"/>
              <a:gd name="T2" fmla="*/ 0 w 18"/>
              <a:gd name="T3" fmla="*/ 2147483646 h 30"/>
              <a:gd name="T4" fmla="*/ 148129096 w 18"/>
              <a:gd name="T5" fmla="*/ 2074368787 h 30"/>
              <a:gd name="T6" fmla="*/ 889055033 w 18"/>
              <a:gd name="T7" fmla="*/ 740925938 h 30"/>
              <a:gd name="T8" fmla="*/ 2147483646 w 18"/>
              <a:gd name="T9" fmla="*/ 0 h 30"/>
              <a:gd name="T10" fmla="*/ 2147483646 w 18"/>
              <a:gd name="T11" fmla="*/ 740925938 h 30"/>
              <a:gd name="T12" fmla="*/ 2147483646 w 18"/>
              <a:gd name="T13" fmla="*/ 1778110067 h 30"/>
              <a:gd name="T14" fmla="*/ 1333722779 w 18"/>
              <a:gd name="T15" fmla="*/ 2147483646 h 30"/>
              <a:gd name="T16" fmla="*/ 296258192 w 18"/>
              <a:gd name="T17" fmla="*/ 2147483646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" h="30">
                <a:moveTo>
                  <a:pt x="2" y="30"/>
                </a:moveTo>
                <a:lnTo>
                  <a:pt x="0" y="24"/>
                </a:lnTo>
                <a:lnTo>
                  <a:pt x="1" y="14"/>
                </a:lnTo>
                <a:lnTo>
                  <a:pt x="6" y="5"/>
                </a:lnTo>
                <a:lnTo>
                  <a:pt x="15" y="0"/>
                </a:lnTo>
                <a:lnTo>
                  <a:pt x="18" y="5"/>
                </a:lnTo>
                <a:lnTo>
                  <a:pt x="15" y="12"/>
                </a:lnTo>
                <a:lnTo>
                  <a:pt x="9" y="21"/>
                </a:lnTo>
                <a:lnTo>
                  <a:pt x="2" y="30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7" name="Freeform 35"/>
          <p:cNvSpPr/>
          <p:nvPr/>
        </p:nvSpPr>
        <p:spPr bwMode="auto">
          <a:xfrm>
            <a:off x="6983413" y="1517650"/>
            <a:ext cx="26987" cy="46038"/>
          </a:xfrm>
          <a:custGeom>
            <a:avLst/>
            <a:gdLst>
              <a:gd name="T0" fmla="*/ 444371117 w 51"/>
              <a:gd name="T1" fmla="*/ 2147483646 h 88"/>
              <a:gd name="T2" fmla="*/ 0 w 51"/>
              <a:gd name="T3" fmla="*/ 2147483646 h 88"/>
              <a:gd name="T4" fmla="*/ 296247411 w 51"/>
              <a:gd name="T5" fmla="*/ 2147483646 h 88"/>
              <a:gd name="T6" fmla="*/ 1185269569 w 51"/>
              <a:gd name="T7" fmla="*/ 2147483646 h 88"/>
              <a:gd name="T8" fmla="*/ 2147483646 w 51"/>
              <a:gd name="T9" fmla="*/ 2147483646 h 88"/>
              <a:gd name="T10" fmla="*/ 2147483646 w 51"/>
              <a:gd name="T11" fmla="*/ 2147483646 h 88"/>
              <a:gd name="T12" fmla="*/ 2147483646 w 51"/>
              <a:gd name="T13" fmla="*/ 2147483646 h 88"/>
              <a:gd name="T14" fmla="*/ 2147483646 w 51"/>
              <a:gd name="T15" fmla="*/ 1718260056 h 88"/>
              <a:gd name="T16" fmla="*/ 2147483646 w 51"/>
              <a:gd name="T17" fmla="*/ 0 h 88"/>
              <a:gd name="T18" fmla="*/ 2147483646 w 51"/>
              <a:gd name="T19" fmla="*/ 1575117451 h 88"/>
              <a:gd name="T20" fmla="*/ 2147483646 w 51"/>
              <a:gd name="T21" fmla="*/ 2147483646 h 88"/>
              <a:gd name="T22" fmla="*/ 2147483646 w 51"/>
              <a:gd name="T23" fmla="*/ 2147483646 h 88"/>
              <a:gd name="T24" fmla="*/ 2147483646 w 51"/>
              <a:gd name="T25" fmla="*/ 2147483646 h 88"/>
              <a:gd name="T26" fmla="*/ 2147483646 w 51"/>
              <a:gd name="T27" fmla="*/ 2147483646 h 88"/>
              <a:gd name="T28" fmla="*/ 2147483646 w 51"/>
              <a:gd name="T29" fmla="*/ 2147483646 h 88"/>
              <a:gd name="T30" fmla="*/ 1481796904 w 51"/>
              <a:gd name="T31" fmla="*/ 2147483646 h 88"/>
              <a:gd name="T32" fmla="*/ 444371117 w 51"/>
              <a:gd name="T33" fmla="*/ 2147483646 h 8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1" h="88">
                <a:moveTo>
                  <a:pt x="3" y="88"/>
                </a:moveTo>
                <a:lnTo>
                  <a:pt x="0" y="75"/>
                </a:lnTo>
                <a:lnTo>
                  <a:pt x="2" y="64"/>
                </a:lnTo>
                <a:lnTo>
                  <a:pt x="8" y="53"/>
                </a:lnTo>
                <a:lnTo>
                  <a:pt x="16" y="43"/>
                </a:lnTo>
                <a:lnTo>
                  <a:pt x="24" y="33"/>
                </a:lnTo>
                <a:lnTo>
                  <a:pt x="34" y="23"/>
                </a:lnTo>
                <a:lnTo>
                  <a:pt x="41" y="12"/>
                </a:lnTo>
                <a:lnTo>
                  <a:pt x="46" y="0"/>
                </a:lnTo>
                <a:lnTo>
                  <a:pt x="51" y="11"/>
                </a:lnTo>
                <a:lnTo>
                  <a:pt x="50" y="22"/>
                </a:lnTo>
                <a:lnTo>
                  <a:pt x="44" y="34"/>
                </a:lnTo>
                <a:lnTo>
                  <a:pt x="36" y="45"/>
                </a:lnTo>
                <a:lnTo>
                  <a:pt x="28" y="56"/>
                </a:lnTo>
                <a:lnTo>
                  <a:pt x="18" y="67"/>
                </a:lnTo>
                <a:lnTo>
                  <a:pt x="10" y="77"/>
                </a:lnTo>
                <a:lnTo>
                  <a:pt x="3" y="88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8" name="Freeform 36"/>
          <p:cNvSpPr/>
          <p:nvPr/>
        </p:nvSpPr>
        <p:spPr bwMode="auto">
          <a:xfrm>
            <a:off x="6408738" y="1519238"/>
            <a:ext cx="36512" cy="42862"/>
          </a:xfrm>
          <a:custGeom>
            <a:avLst/>
            <a:gdLst>
              <a:gd name="T0" fmla="*/ 0 w 69"/>
              <a:gd name="T1" fmla="*/ 2147483646 h 81"/>
              <a:gd name="T2" fmla="*/ 592780257 w 69"/>
              <a:gd name="T3" fmla="*/ 2147483646 h 81"/>
              <a:gd name="T4" fmla="*/ 1629936425 w 69"/>
              <a:gd name="T5" fmla="*/ 2147483646 h 81"/>
              <a:gd name="T6" fmla="*/ 2147483646 w 69"/>
              <a:gd name="T7" fmla="*/ 2147483646 h 81"/>
              <a:gd name="T8" fmla="*/ 2147483646 w 69"/>
              <a:gd name="T9" fmla="*/ 2147483646 h 81"/>
              <a:gd name="T10" fmla="*/ 2147483646 w 69"/>
              <a:gd name="T11" fmla="*/ 2147483646 h 81"/>
              <a:gd name="T12" fmla="*/ 2147483646 w 69"/>
              <a:gd name="T13" fmla="*/ 2147483646 h 81"/>
              <a:gd name="T14" fmla="*/ 2147483646 w 69"/>
              <a:gd name="T15" fmla="*/ 1333411420 h 81"/>
              <a:gd name="T16" fmla="*/ 2147483646 w 69"/>
              <a:gd name="T17" fmla="*/ 0 h 81"/>
              <a:gd name="T18" fmla="*/ 2147483646 w 69"/>
              <a:gd name="T19" fmla="*/ 1778068687 h 81"/>
              <a:gd name="T20" fmla="*/ 2147483646 w 69"/>
              <a:gd name="T21" fmla="*/ 2147483646 h 81"/>
              <a:gd name="T22" fmla="*/ 2147483646 w 69"/>
              <a:gd name="T23" fmla="*/ 2147483646 h 81"/>
              <a:gd name="T24" fmla="*/ 2147483646 w 69"/>
              <a:gd name="T25" fmla="*/ 2147483646 h 81"/>
              <a:gd name="T26" fmla="*/ 2147483646 w 69"/>
              <a:gd name="T27" fmla="*/ 2147483646 h 81"/>
              <a:gd name="T28" fmla="*/ 2147483646 w 69"/>
              <a:gd name="T29" fmla="*/ 2147483646 h 81"/>
              <a:gd name="T30" fmla="*/ 1778061376 w 69"/>
              <a:gd name="T31" fmla="*/ 2147483646 h 81"/>
              <a:gd name="T32" fmla="*/ 0 w 69"/>
              <a:gd name="T33" fmla="*/ 2147483646 h 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" h="81">
                <a:moveTo>
                  <a:pt x="0" y="81"/>
                </a:moveTo>
                <a:lnTo>
                  <a:pt x="4" y="68"/>
                </a:lnTo>
                <a:lnTo>
                  <a:pt x="11" y="57"/>
                </a:lnTo>
                <a:lnTo>
                  <a:pt x="18" y="46"/>
                </a:lnTo>
                <a:lnTo>
                  <a:pt x="27" y="37"/>
                </a:lnTo>
                <a:lnTo>
                  <a:pt x="37" y="28"/>
                </a:lnTo>
                <a:lnTo>
                  <a:pt x="48" y="19"/>
                </a:lnTo>
                <a:lnTo>
                  <a:pt x="58" y="9"/>
                </a:lnTo>
                <a:lnTo>
                  <a:pt x="69" y="0"/>
                </a:lnTo>
                <a:lnTo>
                  <a:pt x="62" y="12"/>
                </a:lnTo>
                <a:lnTo>
                  <a:pt x="56" y="23"/>
                </a:lnTo>
                <a:lnTo>
                  <a:pt x="48" y="35"/>
                </a:lnTo>
                <a:lnTo>
                  <a:pt x="40" y="46"/>
                </a:lnTo>
                <a:lnTo>
                  <a:pt x="31" y="56"/>
                </a:lnTo>
                <a:lnTo>
                  <a:pt x="22" y="66"/>
                </a:lnTo>
                <a:lnTo>
                  <a:pt x="12" y="74"/>
                </a:lnTo>
                <a:lnTo>
                  <a:pt x="0" y="81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9" name="Freeform 37"/>
          <p:cNvSpPr/>
          <p:nvPr/>
        </p:nvSpPr>
        <p:spPr bwMode="auto">
          <a:xfrm>
            <a:off x="6959600" y="1525588"/>
            <a:ext cx="26988" cy="31750"/>
          </a:xfrm>
          <a:custGeom>
            <a:avLst/>
            <a:gdLst>
              <a:gd name="T0" fmla="*/ 2147483646 w 52"/>
              <a:gd name="T1" fmla="*/ 0 h 61"/>
              <a:gd name="T2" fmla="*/ 0 w 52"/>
              <a:gd name="T3" fmla="*/ 2147483646 h 61"/>
              <a:gd name="T4" fmla="*/ 2147483646 w 52"/>
              <a:gd name="T5" fmla="*/ 0 h 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" h="61">
                <a:moveTo>
                  <a:pt x="52" y="0"/>
                </a:moveTo>
                <a:lnTo>
                  <a:pt x="0" y="61"/>
                </a:lnTo>
                <a:lnTo>
                  <a:pt x="52" y="0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30" name="Freeform 38"/>
          <p:cNvSpPr/>
          <p:nvPr/>
        </p:nvSpPr>
        <p:spPr bwMode="auto">
          <a:xfrm>
            <a:off x="6938963" y="1544638"/>
            <a:ext cx="7937" cy="9525"/>
          </a:xfrm>
          <a:custGeom>
            <a:avLst/>
            <a:gdLst>
              <a:gd name="T0" fmla="*/ 2147483646 w 15"/>
              <a:gd name="T1" fmla="*/ 125909972 h 19"/>
              <a:gd name="T2" fmla="*/ 2074107423 w 15"/>
              <a:gd name="T3" fmla="*/ 755963155 h 19"/>
              <a:gd name="T4" fmla="*/ 1481384962 w 15"/>
              <a:gd name="T5" fmla="*/ 1385764678 h 19"/>
              <a:gd name="T6" fmla="*/ 888942942 w 15"/>
              <a:gd name="T7" fmla="*/ 1889907888 h 19"/>
              <a:gd name="T8" fmla="*/ 444331780 w 15"/>
              <a:gd name="T9" fmla="*/ 2147483646 h 19"/>
              <a:gd name="T10" fmla="*/ 0 w 15"/>
              <a:gd name="T11" fmla="*/ 1637836283 h 19"/>
              <a:gd name="T12" fmla="*/ 296221010 w 15"/>
              <a:gd name="T13" fmla="*/ 630053183 h 19"/>
              <a:gd name="T14" fmla="*/ 1037053711 w 15"/>
              <a:gd name="T15" fmla="*/ 0 h 19"/>
              <a:gd name="T16" fmla="*/ 2147483646 w 15"/>
              <a:gd name="T17" fmla="*/ 125909972 h 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" h="19">
                <a:moveTo>
                  <a:pt x="15" y="1"/>
                </a:moveTo>
                <a:lnTo>
                  <a:pt x="14" y="6"/>
                </a:lnTo>
                <a:lnTo>
                  <a:pt x="10" y="11"/>
                </a:lnTo>
                <a:lnTo>
                  <a:pt x="6" y="15"/>
                </a:lnTo>
                <a:lnTo>
                  <a:pt x="3" y="19"/>
                </a:lnTo>
                <a:lnTo>
                  <a:pt x="0" y="13"/>
                </a:lnTo>
                <a:lnTo>
                  <a:pt x="2" y="5"/>
                </a:lnTo>
                <a:lnTo>
                  <a:pt x="7" y="0"/>
                </a:lnTo>
                <a:lnTo>
                  <a:pt x="15" y="1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31" name="Freeform 39"/>
          <p:cNvSpPr/>
          <p:nvPr/>
        </p:nvSpPr>
        <p:spPr bwMode="auto">
          <a:xfrm>
            <a:off x="6902450" y="1563688"/>
            <a:ext cx="50800" cy="53975"/>
          </a:xfrm>
          <a:custGeom>
            <a:avLst/>
            <a:gdLst>
              <a:gd name="T0" fmla="*/ 2147483646 w 95"/>
              <a:gd name="T1" fmla="*/ 2147483646 h 101"/>
              <a:gd name="T2" fmla="*/ 1834899208 w 95"/>
              <a:gd name="T3" fmla="*/ 2147483646 h 101"/>
              <a:gd name="T4" fmla="*/ 1987879398 w 95"/>
              <a:gd name="T5" fmla="*/ 2147483646 h 101"/>
              <a:gd name="T6" fmla="*/ 2147483646 w 95"/>
              <a:gd name="T7" fmla="*/ 2147483646 h 101"/>
              <a:gd name="T8" fmla="*/ 2147483646 w 95"/>
              <a:gd name="T9" fmla="*/ 2147483646 h 101"/>
              <a:gd name="T10" fmla="*/ 2147483646 w 95"/>
              <a:gd name="T11" fmla="*/ 2147483646 h 101"/>
              <a:gd name="T12" fmla="*/ 2147483646 w 95"/>
              <a:gd name="T13" fmla="*/ 2147483646 h 101"/>
              <a:gd name="T14" fmla="*/ 2147483646 w 95"/>
              <a:gd name="T15" fmla="*/ 2147483646 h 101"/>
              <a:gd name="T16" fmla="*/ 2147483646 w 95"/>
              <a:gd name="T17" fmla="*/ 2147483646 h 101"/>
              <a:gd name="T18" fmla="*/ 2147483646 w 95"/>
              <a:gd name="T19" fmla="*/ 2147483646 h 101"/>
              <a:gd name="T20" fmla="*/ 2147483646 w 95"/>
              <a:gd name="T21" fmla="*/ 2147483646 h 101"/>
              <a:gd name="T22" fmla="*/ 2147483646 w 95"/>
              <a:gd name="T23" fmla="*/ 2147483646 h 101"/>
              <a:gd name="T24" fmla="*/ 2140572968 w 95"/>
              <a:gd name="T25" fmla="*/ 2147483646 h 101"/>
              <a:gd name="T26" fmla="*/ 1376245794 w 95"/>
              <a:gd name="T27" fmla="*/ 2147483646 h 101"/>
              <a:gd name="T28" fmla="*/ 764612724 w 95"/>
              <a:gd name="T29" fmla="*/ 2147483646 h 101"/>
              <a:gd name="T30" fmla="*/ 152979655 w 95"/>
              <a:gd name="T31" fmla="*/ 2147483646 h 101"/>
              <a:gd name="T32" fmla="*/ 0 w 95"/>
              <a:gd name="T33" fmla="*/ 2147483646 h 101"/>
              <a:gd name="T34" fmla="*/ 0 w 95"/>
              <a:gd name="T35" fmla="*/ 2147483646 h 101"/>
              <a:gd name="T36" fmla="*/ 305673760 w 95"/>
              <a:gd name="T37" fmla="*/ 2147483646 h 101"/>
              <a:gd name="T38" fmla="*/ 917306829 w 95"/>
              <a:gd name="T39" fmla="*/ 2147483646 h 101"/>
              <a:gd name="T40" fmla="*/ 1376245794 w 95"/>
              <a:gd name="T41" fmla="*/ 2147483646 h 101"/>
              <a:gd name="T42" fmla="*/ 1987879398 w 95"/>
              <a:gd name="T43" fmla="*/ 2147483646 h 101"/>
              <a:gd name="T44" fmla="*/ 2147483646 w 95"/>
              <a:gd name="T45" fmla="*/ 2147483646 h 101"/>
              <a:gd name="T46" fmla="*/ 2147483646 w 95"/>
              <a:gd name="T47" fmla="*/ 2147483646 h 101"/>
              <a:gd name="T48" fmla="*/ 2147483646 w 95"/>
              <a:gd name="T49" fmla="*/ 2147483646 h 101"/>
              <a:gd name="T50" fmla="*/ 2147483646 w 95"/>
              <a:gd name="T51" fmla="*/ 1831486647 h 101"/>
              <a:gd name="T52" fmla="*/ 2147483646 w 95"/>
              <a:gd name="T53" fmla="*/ 2147483646 h 101"/>
              <a:gd name="T54" fmla="*/ 2147483646 w 95"/>
              <a:gd name="T55" fmla="*/ 2147483646 h 101"/>
              <a:gd name="T56" fmla="*/ 2147483646 w 95"/>
              <a:gd name="T57" fmla="*/ 2147483646 h 101"/>
              <a:gd name="T58" fmla="*/ 2147483646 w 95"/>
              <a:gd name="T59" fmla="*/ 2147483646 h 101"/>
              <a:gd name="T60" fmla="*/ 2147483646 w 95"/>
              <a:gd name="T61" fmla="*/ 2147483646 h 101"/>
              <a:gd name="T62" fmla="*/ 2147483646 w 95"/>
              <a:gd name="T63" fmla="*/ 2147483646 h 101"/>
              <a:gd name="T64" fmla="*/ 2147483646 w 95"/>
              <a:gd name="T65" fmla="*/ 2147483646 h 101"/>
              <a:gd name="T66" fmla="*/ 2147483646 w 95"/>
              <a:gd name="T67" fmla="*/ 2147483646 h 101"/>
              <a:gd name="T68" fmla="*/ 2147483646 w 95"/>
              <a:gd name="T69" fmla="*/ 2147483646 h 101"/>
              <a:gd name="T70" fmla="*/ 2147483646 w 95"/>
              <a:gd name="T71" fmla="*/ 2136782073 h 101"/>
              <a:gd name="T72" fmla="*/ 2147483646 w 95"/>
              <a:gd name="T73" fmla="*/ 1068391304 h 101"/>
              <a:gd name="T74" fmla="*/ 2147483646 w 95"/>
              <a:gd name="T75" fmla="*/ 0 h 101"/>
              <a:gd name="T76" fmla="*/ 2147483646 w 95"/>
              <a:gd name="T77" fmla="*/ 1831486647 h 101"/>
              <a:gd name="T78" fmla="*/ 2147483646 w 95"/>
              <a:gd name="T79" fmla="*/ 2147483646 h 101"/>
              <a:gd name="T80" fmla="*/ 2147483646 w 95"/>
              <a:gd name="T81" fmla="*/ 2147483646 h 101"/>
              <a:gd name="T82" fmla="*/ 2147483646 w 95"/>
              <a:gd name="T83" fmla="*/ 2147483646 h 101"/>
              <a:gd name="T84" fmla="*/ 2147483646 w 95"/>
              <a:gd name="T85" fmla="*/ 2147483646 h 101"/>
              <a:gd name="T86" fmla="*/ 2147483646 w 95"/>
              <a:gd name="T87" fmla="*/ 2147483646 h 101"/>
              <a:gd name="T88" fmla="*/ 2147483646 w 95"/>
              <a:gd name="T89" fmla="*/ 2147483646 h 101"/>
              <a:gd name="T90" fmla="*/ 2147483646 w 95"/>
              <a:gd name="T91" fmla="*/ 2147483646 h 10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5" h="101">
                <a:moveTo>
                  <a:pt x="21" y="101"/>
                </a:moveTo>
                <a:lnTo>
                  <a:pt x="12" y="101"/>
                </a:lnTo>
                <a:lnTo>
                  <a:pt x="13" y="95"/>
                </a:lnTo>
                <a:lnTo>
                  <a:pt x="18" y="88"/>
                </a:lnTo>
                <a:lnTo>
                  <a:pt x="23" y="83"/>
                </a:lnTo>
                <a:lnTo>
                  <a:pt x="28" y="77"/>
                </a:lnTo>
                <a:lnTo>
                  <a:pt x="32" y="72"/>
                </a:lnTo>
                <a:lnTo>
                  <a:pt x="35" y="66"/>
                </a:lnTo>
                <a:lnTo>
                  <a:pt x="34" y="61"/>
                </a:lnTo>
                <a:lnTo>
                  <a:pt x="30" y="55"/>
                </a:lnTo>
                <a:lnTo>
                  <a:pt x="25" y="57"/>
                </a:lnTo>
                <a:lnTo>
                  <a:pt x="20" y="59"/>
                </a:lnTo>
                <a:lnTo>
                  <a:pt x="14" y="62"/>
                </a:lnTo>
                <a:lnTo>
                  <a:pt x="9" y="64"/>
                </a:lnTo>
                <a:lnTo>
                  <a:pt x="5" y="66"/>
                </a:lnTo>
                <a:lnTo>
                  <a:pt x="1" y="70"/>
                </a:lnTo>
                <a:lnTo>
                  <a:pt x="0" y="76"/>
                </a:lnTo>
                <a:lnTo>
                  <a:pt x="0" y="83"/>
                </a:lnTo>
                <a:lnTo>
                  <a:pt x="2" y="75"/>
                </a:lnTo>
                <a:lnTo>
                  <a:pt x="6" y="66"/>
                </a:lnTo>
                <a:lnTo>
                  <a:pt x="9" y="56"/>
                </a:lnTo>
                <a:lnTo>
                  <a:pt x="13" y="46"/>
                </a:lnTo>
                <a:lnTo>
                  <a:pt x="19" y="36"/>
                </a:lnTo>
                <a:lnTo>
                  <a:pt x="27" y="28"/>
                </a:lnTo>
                <a:lnTo>
                  <a:pt x="35" y="19"/>
                </a:lnTo>
                <a:lnTo>
                  <a:pt x="45" y="12"/>
                </a:lnTo>
                <a:lnTo>
                  <a:pt x="42" y="25"/>
                </a:lnTo>
                <a:lnTo>
                  <a:pt x="37" y="36"/>
                </a:lnTo>
                <a:lnTo>
                  <a:pt x="31" y="47"/>
                </a:lnTo>
                <a:lnTo>
                  <a:pt x="33" y="58"/>
                </a:lnTo>
                <a:lnTo>
                  <a:pt x="45" y="54"/>
                </a:lnTo>
                <a:lnTo>
                  <a:pt x="55" y="47"/>
                </a:lnTo>
                <a:lnTo>
                  <a:pt x="62" y="40"/>
                </a:lnTo>
                <a:lnTo>
                  <a:pt x="67" y="32"/>
                </a:lnTo>
                <a:lnTo>
                  <a:pt x="73" y="23"/>
                </a:lnTo>
                <a:lnTo>
                  <a:pt x="78" y="14"/>
                </a:lnTo>
                <a:lnTo>
                  <a:pt x="86" y="7"/>
                </a:lnTo>
                <a:lnTo>
                  <a:pt x="95" y="0"/>
                </a:lnTo>
                <a:lnTo>
                  <a:pt x="89" y="12"/>
                </a:lnTo>
                <a:lnTo>
                  <a:pt x="83" y="24"/>
                </a:lnTo>
                <a:lnTo>
                  <a:pt x="74" y="36"/>
                </a:lnTo>
                <a:lnTo>
                  <a:pt x="63" y="50"/>
                </a:lnTo>
                <a:lnTo>
                  <a:pt x="52" y="63"/>
                </a:lnTo>
                <a:lnTo>
                  <a:pt x="41" y="75"/>
                </a:lnTo>
                <a:lnTo>
                  <a:pt x="31" y="88"/>
                </a:lnTo>
                <a:lnTo>
                  <a:pt x="21" y="101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32" name="Freeform 40"/>
          <p:cNvSpPr/>
          <p:nvPr/>
        </p:nvSpPr>
        <p:spPr bwMode="auto">
          <a:xfrm>
            <a:off x="6945313" y="1568450"/>
            <a:ext cx="25400" cy="39688"/>
          </a:xfrm>
          <a:custGeom>
            <a:avLst/>
            <a:gdLst>
              <a:gd name="T0" fmla="*/ 1104862170 w 47"/>
              <a:gd name="T1" fmla="*/ 2147483646 h 76"/>
              <a:gd name="T2" fmla="*/ 157712383 w 47"/>
              <a:gd name="T3" fmla="*/ 2147483646 h 76"/>
              <a:gd name="T4" fmla="*/ 0 w 47"/>
              <a:gd name="T5" fmla="*/ 2147483646 h 76"/>
              <a:gd name="T6" fmla="*/ 473428979 w 47"/>
              <a:gd name="T7" fmla="*/ 2147483646 h 76"/>
              <a:gd name="T8" fmla="*/ 1420578766 w 47"/>
              <a:gd name="T9" fmla="*/ 2147483646 h 76"/>
              <a:gd name="T10" fmla="*/ 2147483646 w 47"/>
              <a:gd name="T11" fmla="*/ 2147483646 h 76"/>
              <a:gd name="T12" fmla="*/ 2147483646 w 47"/>
              <a:gd name="T13" fmla="*/ 2147483646 h 76"/>
              <a:gd name="T14" fmla="*/ 2147483646 w 47"/>
              <a:gd name="T15" fmla="*/ 1424059228 h 76"/>
              <a:gd name="T16" fmla="*/ 2147483646 w 47"/>
              <a:gd name="T17" fmla="*/ 0 h 76"/>
              <a:gd name="T18" fmla="*/ 2147483646 w 47"/>
              <a:gd name="T19" fmla="*/ 1566410684 h 76"/>
              <a:gd name="T20" fmla="*/ 2147483646 w 47"/>
              <a:gd name="T21" fmla="*/ 2147483646 h 76"/>
              <a:gd name="T22" fmla="*/ 2147483646 w 47"/>
              <a:gd name="T23" fmla="*/ 2147483646 h 76"/>
              <a:gd name="T24" fmla="*/ 2147483646 w 47"/>
              <a:gd name="T25" fmla="*/ 2147483646 h 76"/>
              <a:gd name="T26" fmla="*/ 2147483646 w 47"/>
              <a:gd name="T27" fmla="*/ 2147483646 h 76"/>
              <a:gd name="T28" fmla="*/ 2147483646 w 47"/>
              <a:gd name="T29" fmla="*/ 2147483646 h 76"/>
              <a:gd name="T30" fmla="*/ 2147483646 w 47"/>
              <a:gd name="T31" fmla="*/ 2147483646 h 76"/>
              <a:gd name="T32" fmla="*/ 1104862170 w 47"/>
              <a:gd name="T33" fmla="*/ 2147483646 h 7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7" h="76">
                <a:moveTo>
                  <a:pt x="7" y="76"/>
                </a:moveTo>
                <a:lnTo>
                  <a:pt x="1" y="67"/>
                </a:lnTo>
                <a:lnTo>
                  <a:pt x="0" y="57"/>
                </a:lnTo>
                <a:lnTo>
                  <a:pt x="3" y="48"/>
                </a:lnTo>
                <a:lnTo>
                  <a:pt x="9" y="39"/>
                </a:lnTo>
                <a:lnTo>
                  <a:pt x="18" y="29"/>
                </a:lnTo>
                <a:lnTo>
                  <a:pt x="28" y="19"/>
                </a:lnTo>
                <a:lnTo>
                  <a:pt x="37" y="10"/>
                </a:lnTo>
                <a:lnTo>
                  <a:pt x="44" y="0"/>
                </a:lnTo>
                <a:lnTo>
                  <a:pt x="47" y="11"/>
                </a:lnTo>
                <a:lnTo>
                  <a:pt x="47" y="21"/>
                </a:lnTo>
                <a:lnTo>
                  <a:pt x="44" y="30"/>
                </a:lnTo>
                <a:lnTo>
                  <a:pt x="39" y="40"/>
                </a:lnTo>
                <a:lnTo>
                  <a:pt x="31" y="49"/>
                </a:lnTo>
                <a:lnTo>
                  <a:pt x="24" y="58"/>
                </a:lnTo>
                <a:lnTo>
                  <a:pt x="16" y="67"/>
                </a:lnTo>
                <a:lnTo>
                  <a:pt x="7" y="76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33" name="Freeform 41"/>
          <p:cNvSpPr/>
          <p:nvPr/>
        </p:nvSpPr>
        <p:spPr bwMode="auto">
          <a:xfrm>
            <a:off x="6357938" y="1595438"/>
            <a:ext cx="17462" cy="17462"/>
          </a:xfrm>
          <a:custGeom>
            <a:avLst/>
            <a:gdLst>
              <a:gd name="T0" fmla="*/ 1778008356 w 33"/>
              <a:gd name="T1" fmla="*/ 2147483646 h 34"/>
              <a:gd name="T2" fmla="*/ 296241243 w 33"/>
              <a:gd name="T3" fmla="*/ 2147483646 h 34"/>
              <a:gd name="T4" fmla="*/ 0 w 33"/>
              <a:gd name="T5" fmla="*/ 2147483646 h 34"/>
              <a:gd name="T6" fmla="*/ 148120621 w 33"/>
              <a:gd name="T7" fmla="*/ 2147483646 h 34"/>
              <a:gd name="T8" fmla="*/ 592762935 w 33"/>
              <a:gd name="T9" fmla="*/ 2147483646 h 34"/>
              <a:gd name="T10" fmla="*/ 1481767113 w 33"/>
              <a:gd name="T11" fmla="*/ 1625632080 h 34"/>
              <a:gd name="T12" fmla="*/ 2147483646 w 33"/>
              <a:gd name="T13" fmla="*/ 1219158321 h 34"/>
              <a:gd name="T14" fmla="*/ 2147483646 w 33"/>
              <a:gd name="T15" fmla="*/ 812948032 h 34"/>
              <a:gd name="T16" fmla="*/ 2147483646 w 33"/>
              <a:gd name="T17" fmla="*/ 541789365 h 34"/>
              <a:gd name="T18" fmla="*/ 2147483646 w 33"/>
              <a:gd name="T19" fmla="*/ 0 h 34"/>
              <a:gd name="T20" fmla="*/ 2147483646 w 33"/>
              <a:gd name="T21" fmla="*/ 1219158321 h 34"/>
              <a:gd name="T22" fmla="*/ 2147483646 w 33"/>
              <a:gd name="T23" fmla="*/ 2147483646 h 34"/>
              <a:gd name="T24" fmla="*/ 2147483646 w 33"/>
              <a:gd name="T25" fmla="*/ 2147483646 h 34"/>
              <a:gd name="T26" fmla="*/ 1778008356 w 33"/>
              <a:gd name="T27" fmla="*/ 2147483646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" h="34">
                <a:moveTo>
                  <a:pt x="12" y="34"/>
                </a:moveTo>
                <a:lnTo>
                  <a:pt x="2" y="34"/>
                </a:lnTo>
                <a:lnTo>
                  <a:pt x="0" y="27"/>
                </a:lnTo>
                <a:lnTo>
                  <a:pt x="1" y="21"/>
                </a:lnTo>
                <a:lnTo>
                  <a:pt x="4" y="17"/>
                </a:lnTo>
                <a:lnTo>
                  <a:pt x="10" y="12"/>
                </a:lnTo>
                <a:lnTo>
                  <a:pt x="15" y="9"/>
                </a:lnTo>
                <a:lnTo>
                  <a:pt x="22" y="6"/>
                </a:lnTo>
                <a:lnTo>
                  <a:pt x="27" y="4"/>
                </a:lnTo>
                <a:lnTo>
                  <a:pt x="33" y="0"/>
                </a:lnTo>
                <a:lnTo>
                  <a:pt x="31" y="9"/>
                </a:lnTo>
                <a:lnTo>
                  <a:pt x="26" y="17"/>
                </a:lnTo>
                <a:lnTo>
                  <a:pt x="19" y="26"/>
                </a:lnTo>
                <a:lnTo>
                  <a:pt x="12" y="34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34" name="Freeform 42"/>
          <p:cNvSpPr/>
          <p:nvPr/>
        </p:nvSpPr>
        <p:spPr bwMode="auto">
          <a:xfrm>
            <a:off x="6784975" y="1612900"/>
            <a:ext cx="158750" cy="152400"/>
          </a:xfrm>
          <a:custGeom>
            <a:avLst/>
            <a:gdLst>
              <a:gd name="T0" fmla="*/ 2147483646 w 299"/>
              <a:gd name="T1" fmla="*/ 889055033 h 288"/>
              <a:gd name="T2" fmla="*/ 2147483646 w 299"/>
              <a:gd name="T3" fmla="*/ 2147483646 h 288"/>
              <a:gd name="T4" fmla="*/ 2147483646 w 299"/>
              <a:gd name="T5" fmla="*/ 2147483646 h 288"/>
              <a:gd name="T6" fmla="*/ 2147483646 w 299"/>
              <a:gd name="T7" fmla="*/ 2147483646 h 288"/>
              <a:gd name="T8" fmla="*/ 2147483646 w 299"/>
              <a:gd name="T9" fmla="*/ 2147483646 h 288"/>
              <a:gd name="T10" fmla="*/ 2147483646 w 299"/>
              <a:gd name="T11" fmla="*/ 2147483646 h 288"/>
              <a:gd name="T12" fmla="*/ 2147483646 w 299"/>
              <a:gd name="T13" fmla="*/ 2147483646 h 288"/>
              <a:gd name="T14" fmla="*/ 2147483646 w 299"/>
              <a:gd name="T15" fmla="*/ 2147483646 h 288"/>
              <a:gd name="T16" fmla="*/ 2147483646 w 299"/>
              <a:gd name="T17" fmla="*/ 2147483646 h 288"/>
              <a:gd name="T18" fmla="*/ 2147483646 w 299"/>
              <a:gd name="T19" fmla="*/ 2147483646 h 288"/>
              <a:gd name="T20" fmla="*/ 2147483646 w 299"/>
              <a:gd name="T21" fmla="*/ 2147483646 h 288"/>
              <a:gd name="T22" fmla="*/ 2147483646 w 299"/>
              <a:gd name="T23" fmla="*/ 2147483646 h 288"/>
              <a:gd name="T24" fmla="*/ 2147483646 w 299"/>
              <a:gd name="T25" fmla="*/ 2147483646 h 288"/>
              <a:gd name="T26" fmla="*/ 2147483646 w 299"/>
              <a:gd name="T27" fmla="*/ 2147483646 h 288"/>
              <a:gd name="T28" fmla="*/ 2147483646 w 299"/>
              <a:gd name="T29" fmla="*/ 2147483646 h 288"/>
              <a:gd name="T30" fmla="*/ 2147483646 w 299"/>
              <a:gd name="T31" fmla="*/ 2147483646 h 288"/>
              <a:gd name="T32" fmla="*/ 0 w 299"/>
              <a:gd name="T33" fmla="*/ 2147483646 h 288"/>
              <a:gd name="T34" fmla="*/ 1945628850 w 299"/>
              <a:gd name="T35" fmla="*/ 2147483646 h 288"/>
              <a:gd name="T36" fmla="*/ 2147483646 w 299"/>
              <a:gd name="T37" fmla="*/ 2147483646 h 288"/>
              <a:gd name="T38" fmla="*/ 2147483646 w 299"/>
              <a:gd name="T39" fmla="*/ 2147483646 h 288"/>
              <a:gd name="T40" fmla="*/ 2147483646 w 299"/>
              <a:gd name="T41" fmla="*/ 2147483646 h 288"/>
              <a:gd name="T42" fmla="*/ 2147483646 w 299"/>
              <a:gd name="T43" fmla="*/ 2147483646 h 288"/>
              <a:gd name="T44" fmla="*/ 2147483646 w 299"/>
              <a:gd name="T45" fmla="*/ 2147483646 h 288"/>
              <a:gd name="T46" fmla="*/ 2147483646 w 299"/>
              <a:gd name="T47" fmla="*/ 2147483646 h 288"/>
              <a:gd name="T48" fmla="*/ 2147483646 w 299"/>
              <a:gd name="T49" fmla="*/ 2147483646 h 288"/>
              <a:gd name="T50" fmla="*/ 2147483646 w 299"/>
              <a:gd name="T51" fmla="*/ 2147483646 h 288"/>
              <a:gd name="T52" fmla="*/ 2147483646 w 299"/>
              <a:gd name="T53" fmla="*/ 2147483646 h 288"/>
              <a:gd name="T54" fmla="*/ 2147483646 w 299"/>
              <a:gd name="T55" fmla="*/ 2147483646 h 288"/>
              <a:gd name="T56" fmla="*/ 2147483646 w 299"/>
              <a:gd name="T57" fmla="*/ 2147483646 h 288"/>
              <a:gd name="T58" fmla="*/ 2147483646 w 299"/>
              <a:gd name="T59" fmla="*/ 2147483646 h 288"/>
              <a:gd name="T60" fmla="*/ 2147483646 w 299"/>
              <a:gd name="T61" fmla="*/ 2147483646 h 288"/>
              <a:gd name="T62" fmla="*/ 2147483646 w 299"/>
              <a:gd name="T63" fmla="*/ 2147483646 h 288"/>
              <a:gd name="T64" fmla="*/ 2147483646 w 299"/>
              <a:gd name="T65" fmla="*/ 2147483646 h 288"/>
              <a:gd name="T66" fmla="*/ 2147483646 w 299"/>
              <a:gd name="T67" fmla="*/ 2147483646 h 288"/>
              <a:gd name="T68" fmla="*/ 2147483646 w 299"/>
              <a:gd name="T69" fmla="*/ 2147483646 h 288"/>
              <a:gd name="T70" fmla="*/ 2147483646 w 299"/>
              <a:gd name="T71" fmla="*/ 2147483646 h 288"/>
              <a:gd name="T72" fmla="*/ 2147483646 w 299"/>
              <a:gd name="T73" fmla="*/ 2147483646 h 288"/>
              <a:gd name="T74" fmla="*/ 2147483646 w 299"/>
              <a:gd name="T75" fmla="*/ 2147483646 h 288"/>
              <a:gd name="T76" fmla="*/ 2147483646 w 299"/>
              <a:gd name="T77" fmla="*/ 2147483646 h 288"/>
              <a:gd name="T78" fmla="*/ 2147483646 w 299"/>
              <a:gd name="T79" fmla="*/ 2147483646 h 288"/>
              <a:gd name="T80" fmla="*/ 2147483646 w 299"/>
              <a:gd name="T81" fmla="*/ 1481851875 h 288"/>
              <a:gd name="T82" fmla="*/ 2147483646 w 299"/>
              <a:gd name="T83" fmla="*/ 592796842 h 288"/>
              <a:gd name="T84" fmla="*/ 2147483646 w 299"/>
              <a:gd name="T85" fmla="*/ 0 h 288"/>
              <a:gd name="T86" fmla="*/ 2147483646 w 299"/>
              <a:gd name="T87" fmla="*/ 0 h 288"/>
              <a:gd name="T88" fmla="*/ 2147483646 w 299"/>
              <a:gd name="T89" fmla="*/ 889055033 h 28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9" h="288">
                <a:moveTo>
                  <a:pt x="299" y="6"/>
                </a:moveTo>
                <a:lnTo>
                  <a:pt x="283" y="25"/>
                </a:lnTo>
                <a:lnTo>
                  <a:pt x="266" y="43"/>
                </a:lnTo>
                <a:lnTo>
                  <a:pt x="250" y="62"/>
                </a:lnTo>
                <a:lnTo>
                  <a:pt x="232" y="82"/>
                </a:lnTo>
                <a:lnTo>
                  <a:pt x="214" y="102"/>
                </a:lnTo>
                <a:lnTo>
                  <a:pt x="197" y="120"/>
                </a:lnTo>
                <a:lnTo>
                  <a:pt x="179" y="139"/>
                </a:lnTo>
                <a:lnTo>
                  <a:pt x="160" y="158"/>
                </a:lnTo>
                <a:lnTo>
                  <a:pt x="142" y="176"/>
                </a:lnTo>
                <a:lnTo>
                  <a:pt x="123" y="195"/>
                </a:lnTo>
                <a:lnTo>
                  <a:pt x="103" y="213"/>
                </a:lnTo>
                <a:lnTo>
                  <a:pt x="83" y="229"/>
                </a:lnTo>
                <a:lnTo>
                  <a:pt x="62" y="245"/>
                </a:lnTo>
                <a:lnTo>
                  <a:pt x="43" y="260"/>
                </a:lnTo>
                <a:lnTo>
                  <a:pt x="22" y="274"/>
                </a:lnTo>
                <a:lnTo>
                  <a:pt x="0" y="288"/>
                </a:lnTo>
                <a:lnTo>
                  <a:pt x="13" y="272"/>
                </a:lnTo>
                <a:lnTo>
                  <a:pt x="27" y="258"/>
                </a:lnTo>
                <a:lnTo>
                  <a:pt x="42" y="245"/>
                </a:lnTo>
                <a:lnTo>
                  <a:pt x="57" y="231"/>
                </a:lnTo>
                <a:lnTo>
                  <a:pt x="72" y="218"/>
                </a:lnTo>
                <a:lnTo>
                  <a:pt x="88" y="205"/>
                </a:lnTo>
                <a:lnTo>
                  <a:pt x="104" y="193"/>
                </a:lnTo>
                <a:lnTo>
                  <a:pt x="120" y="180"/>
                </a:lnTo>
                <a:lnTo>
                  <a:pt x="135" y="168"/>
                </a:lnTo>
                <a:lnTo>
                  <a:pt x="151" y="154"/>
                </a:lnTo>
                <a:lnTo>
                  <a:pt x="165" y="140"/>
                </a:lnTo>
                <a:lnTo>
                  <a:pt x="179" y="126"/>
                </a:lnTo>
                <a:lnTo>
                  <a:pt x="192" y="112"/>
                </a:lnTo>
                <a:lnTo>
                  <a:pt x="204" y="95"/>
                </a:lnTo>
                <a:lnTo>
                  <a:pt x="215" y="79"/>
                </a:lnTo>
                <a:lnTo>
                  <a:pt x="225" y="61"/>
                </a:lnTo>
                <a:lnTo>
                  <a:pt x="235" y="61"/>
                </a:lnTo>
                <a:lnTo>
                  <a:pt x="244" y="60"/>
                </a:lnTo>
                <a:lnTo>
                  <a:pt x="251" y="55"/>
                </a:lnTo>
                <a:lnTo>
                  <a:pt x="256" y="49"/>
                </a:lnTo>
                <a:lnTo>
                  <a:pt x="253" y="39"/>
                </a:lnTo>
                <a:lnTo>
                  <a:pt x="254" y="29"/>
                </a:lnTo>
                <a:lnTo>
                  <a:pt x="258" y="19"/>
                </a:lnTo>
                <a:lnTo>
                  <a:pt x="265" y="10"/>
                </a:lnTo>
                <a:lnTo>
                  <a:pt x="273" y="4"/>
                </a:lnTo>
                <a:lnTo>
                  <a:pt x="283" y="0"/>
                </a:lnTo>
                <a:lnTo>
                  <a:pt x="291" y="0"/>
                </a:lnTo>
                <a:lnTo>
                  <a:pt x="299" y="6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35" name="Freeform 43"/>
          <p:cNvSpPr/>
          <p:nvPr/>
        </p:nvSpPr>
        <p:spPr bwMode="auto">
          <a:xfrm>
            <a:off x="6816725" y="1619250"/>
            <a:ext cx="68263" cy="77788"/>
          </a:xfrm>
          <a:custGeom>
            <a:avLst/>
            <a:gdLst>
              <a:gd name="T0" fmla="*/ 1481873842 w 129"/>
              <a:gd name="T1" fmla="*/ 2147483646 h 146"/>
              <a:gd name="T2" fmla="*/ 0 w 129"/>
              <a:gd name="T3" fmla="*/ 2147483646 h 146"/>
              <a:gd name="T4" fmla="*/ 1185330903 w 129"/>
              <a:gd name="T5" fmla="*/ 2147483646 h 146"/>
              <a:gd name="T6" fmla="*/ 2147483646 w 129"/>
              <a:gd name="T7" fmla="*/ 2147483646 h 146"/>
              <a:gd name="T8" fmla="*/ 2147483646 w 129"/>
              <a:gd name="T9" fmla="*/ 2147483646 h 146"/>
              <a:gd name="T10" fmla="*/ 2147483646 w 129"/>
              <a:gd name="T11" fmla="*/ 2147483646 h 146"/>
              <a:gd name="T12" fmla="*/ 2147483646 w 129"/>
              <a:gd name="T13" fmla="*/ 2147483646 h 146"/>
              <a:gd name="T14" fmla="*/ 2147483646 w 129"/>
              <a:gd name="T15" fmla="*/ 2147483646 h 146"/>
              <a:gd name="T16" fmla="*/ 2147483646 w 129"/>
              <a:gd name="T17" fmla="*/ 2147483646 h 146"/>
              <a:gd name="T18" fmla="*/ 2147483646 w 129"/>
              <a:gd name="T19" fmla="*/ 0 h 146"/>
              <a:gd name="T20" fmla="*/ 2147483646 w 129"/>
              <a:gd name="T21" fmla="*/ 2147483646 h 146"/>
              <a:gd name="T22" fmla="*/ 2147483646 w 129"/>
              <a:gd name="T23" fmla="*/ 2147483646 h 146"/>
              <a:gd name="T24" fmla="*/ 2147483646 w 129"/>
              <a:gd name="T25" fmla="*/ 2147483646 h 146"/>
              <a:gd name="T26" fmla="*/ 2147483646 w 129"/>
              <a:gd name="T27" fmla="*/ 2147483646 h 146"/>
              <a:gd name="T28" fmla="*/ 2147483646 w 129"/>
              <a:gd name="T29" fmla="*/ 2147483646 h 146"/>
              <a:gd name="T30" fmla="*/ 2147483646 w 129"/>
              <a:gd name="T31" fmla="*/ 2147483646 h 146"/>
              <a:gd name="T32" fmla="*/ 2147483646 w 129"/>
              <a:gd name="T33" fmla="*/ 2147483646 h 146"/>
              <a:gd name="T34" fmla="*/ 1481873842 w 129"/>
              <a:gd name="T35" fmla="*/ 2147483646 h 14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9" h="146">
                <a:moveTo>
                  <a:pt x="10" y="137"/>
                </a:moveTo>
                <a:lnTo>
                  <a:pt x="0" y="146"/>
                </a:lnTo>
                <a:lnTo>
                  <a:pt x="8" y="125"/>
                </a:lnTo>
                <a:lnTo>
                  <a:pt x="20" y="106"/>
                </a:lnTo>
                <a:lnTo>
                  <a:pt x="35" y="89"/>
                </a:lnTo>
                <a:lnTo>
                  <a:pt x="54" y="71"/>
                </a:lnTo>
                <a:lnTo>
                  <a:pt x="74" y="55"/>
                </a:lnTo>
                <a:lnTo>
                  <a:pt x="94" y="37"/>
                </a:lnTo>
                <a:lnTo>
                  <a:pt x="113" y="19"/>
                </a:lnTo>
                <a:lnTo>
                  <a:pt x="129" y="0"/>
                </a:lnTo>
                <a:lnTo>
                  <a:pt x="122" y="17"/>
                </a:lnTo>
                <a:lnTo>
                  <a:pt x="113" y="37"/>
                </a:lnTo>
                <a:lnTo>
                  <a:pt x="100" y="57"/>
                </a:lnTo>
                <a:lnTo>
                  <a:pt x="86" y="77"/>
                </a:lnTo>
                <a:lnTo>
                  <a:pt x="71" y="95"/>
                </a:lnTo>
                <a:lnTo>
                  <a:pt x="52" y="113"/>
                </a:lnTo>
                <a:lnTo>
                  <a:pt x="32" y="127"/>
                </a:lnTo>
                <a:lnTo>
                  <a:pt x="10" y="137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36" name="Freeform 44"/>
          <p:cNvSpPr/>
          <p:nvPr/>
        </p:nvSpPr>
        <p:spPr bwMode="auto">
          <a:xfrm>
            <a:off x="6851650" y="1681163"/>
            <a:ext cx="3175" cy="6350"/>
          </a:xfrm>
          <a:custGeom>
            <a:avLst/>
            <a:gdLst>
              <a:gd name="T0" fmla="*/ 889055033 w 6"/>
              <a:gd name="T1" fmla="*/ 1037184129 h 12"/>
              <a:gd name="T2" fmla="*/ 0 w 6"/>
              <a:gd name="T3" fmla="*/ 1778110067 h 12"/>
              <a:gd name="T4" fmla="*/ 296258192 w 6"/>
              <a:gd name="T5" fmla="*/ 0 h 12"/>
              <a:gd name="T6" fmla="*/ 740925938 w 6"/>
              <a:gd name="T7" fmla="*/ 148129096 h 12"/>
              <a:gd name="T8" fmla="*/ 889055033 w 6"/>
              <a:gd name="T9" fmla="*/ 296258192 h 12"/>
              <a:gd name="T10" fmla="*/ 889055033 w 6"/>
              <a:gd name="T11" fmla="*/ 592796842 h 12"/>
              <a:gd name="T12" fmla="*/ 889055033 w 6"/>
              <a:gd name="T13" fmla="*/ 1037184129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" h="12">
                <a:moveTo>
                  <a:pt x="6" y="7"/>
                </a:moveTo>
                <a:lnTo>
                  <a:pt x="0" y="12"/>
                </a:lnTo>
                <a:lnTo>
                  <a:pt x="2" y="0"/>
                </a:lnTo>
                <a:lnTo>
                  <a:pt x="5" y="1"/>
                </a:lnTo>
                <a:lnTo>
                  <a:pt x="6" y="2"/>
                </a:lnTo>
                <a:lnTo>
                  <a:pt x="6" y="4"/>
                </a:lnTo>
                <a:lnTo>
                  <a:pt x="6" y="7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37" name="Freeform 45"/>
          <p:cNvSpPr/>
          <p:nvPr/>
        </p:nvSpPr>
        <p:spPr bwMode="auto">
          <a:xfrm>
            <a:off x="6243638" y="1719263"/>
            <a:ext cx="6350" cy="4762"/>
          </a:xfrm>
          <a:custGeom>
            <a:avLst/>
            <a:gdLst>
              <a:gd name="T0" fmla="*/ 1778110067 w 12"/>
              <a:gd name="T1" fmla="*/ 0 h 9"/>
              <a:gd name="T2" fmla="*/ 0 w 12"/>
              <a:gd name="T3" fmla="*/ 1333162642 h 9"/>
              <a:gd name="T4" fmla="*/ 1778110067 w 12"/>
              <a:gd name="T5" fmla="*/ 0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" h="9">
                <a:moveTo>
                  <a:pt x="12" y="0"/>
                </a:moveTo>
                <a:lnTo>
                  <a:pt x="0" y="9"/>
                </a:lnTo>
                <a:lnTo>
                  <a:pt x="12" y="0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38" name="Freeform 46"/>
          <p:cNvSpPr/>
          <p:nvPr/>
        </p:nvSpPr>
        <p:spPr bwMode="auto">
          <a:xfrm>
            <a:off x="6435725" y="1749425"/>
            <a:ext cx="50800" cy="42863"/>
          </a:xfrm>
          <a:custGeom>
            <a:avLst/>
            <a:gdLst>
              <a:gd name="T0" fmla="*/ 2147483646 w 95"/>
              <a:gd name="T1" fmla="*/ 0 h 82"/>
              <a:gd name="T2" fmla="*/ 2147483646 w 95"/>
              <a:gd name="T3" fmla="*/ 1714007735 h 82"/>
              <a:gd name="T4" fmla="*/ 2147483646 w 95"/>
              <a:gd name="T5" fmla="*/ 2147483646 h 82"/>
              <a:gd name="T6" fmla="*/ 2147483646 w 95"/>
              <a:gd name="T7" fmla="*/ 2147483646 h 82"/>
              <a:gd name="T8" fmla="*/ 2147483646 w 95"/>
              <a:gd name="T9" fmla="*/ 2147483646 h 82"/>
              <a:gd name="T10" fmla="*/ 2147483646 w 95"/>
              <a:gd name="T11" fmla="*/ 2147483646 h 82"/>
              <a:gd name="T12" fmla="*/ 2147483646 w 95"/>
              <a:gd name="T13" fmla="*/ 2147483646 h 82"/>
              <a:gd name="T14" fmla="*/ 1223266139 w 95"/>
              <a:gd name="T15" fmla="*/ 2147483646 h 82"/>
              <a:gd name="T16" fmla="*/ 0 w 95"/>
              <a:gd name="T17" fmla="*/ 2147483646 h 82"/>
              <a:gd name="T18" fmla="*/ 1376245794 w 95"/>
              <a:gd name="T19" fmla="*/ 2147483646 h 82"/>
              <a:gd name="T20" fmla="*/ 2147483646 w 95"/>
              <a:gd name="T21" fmla="*/ 2147483646 h 82"/>
              <a:gd name="T22" fmla="*/ 2147483646 w 95"/>
              <a:gd name="T23" fmla="*/ 2147483646 h 82"/>
              <a:gd name="T24" fmla="*/ 2147483646 w 95"/>
              <a:gd name="T25" fmla="*/ 2147483646 h 82"/>
              <a:gd name="T26" fmla="*/ 2147483646 w 95"/>
              <a:gd name="T27" fmla="*/ 2147483646 h 82"/>
              <a:gd name="T28" fmla="*/ 2147483646 w 95"/>
              <a:gd name="T29" fmla="*/ 1428203001 h 82"/>
              <a:gd name="T30" fmla="*/ 2147483646 w 95"/>
              <a:gd name="T31" fmla="*/ 428433457 h 82"/>
              <a:gd name="T32" fmla="*/ 2147483646 w 95"/>
              <a:gd name="T33" fmla="*/ 0 h 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5" h="82">
                <a:moveTo>
                  <a:pt x="95" y="0"/>
                </a:moveTo>
                <a:lnTo>
                  <a:pt x="85" y="12"/>
                </a:lnTo>
                <a:lnTo>
                  <a:pt x="73" y="22"/>
                </a:lnTo>
                <a:lnTo>
                  <a:pt x="60" y="32"/>
                </a:lnTo>
                <a:lnTo>
                  <a:pt x="46" y="40"/>
                </a:lnTo>
                <a:lnTo>
                  <a:pt x="32" y="50"/>
                </a:lnTo>
                <a:lnTo>
                  <a:pt x="19" y="59"/>
                </a:lnTo>
                <a:lnTo>
                  <a:pt x="8" y="70"/>
                </a:lnTo>
                <a:lnTo>
                  <a:pt x="0" y="82"/>
                </a:lnTo>
                <a:lnTo>
                  <a:pt x="9" y="69"/>
                </a:lnTo>
                <a:lnTo>
                  <a:pt x="19" y="56"/>
                </a:lnTo>
                <a:lnTo>
                  <a:pt x="29" y="43"/>
                </a:lnTo>
                <a:lnTo>
                  <a:pt x="40" y="31"/>
                </a:lnTo>
                <a:lnTo>
                  <a:pt x="51" y="20"/>
                </a:lnTo>
                <a:lnTo>
                  <a:pt x="64" y="10"/>
                </a:lnTo>
                <a:lnTo>
                  <a:pt x="78" y="3"/>
                </a:lnTo>
                <a:lnTo>
                  <a:pt x="95" y="0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39" name="Freeform 47"/>
          <p:cNvSpPr/>
          <p:nvPr/>
        </p:nvSpPr>
        <p:spPr bwMode="auto">
          <a:xfrm>
            <a:off x="6772275" y="1771650"/>
            <a:ext cx="3175" cy="9525"/>
          </a:xfrm>
          <a:custGeom>
            <a:avLst/>
            <a:gdLst>
              <a:gd name="T0" fmla="*/ 0 w 6"/>
              <a:gd name="T1" fmla="*/ 2147483646 h 17"/>
              <a:gd name="T2" fmla="*/ 889055033 w 6"/>
              <a:gd name="T3" fmla="*/ 0 h 17"/>
              <a:gd name="T4" fmla="*/ 889055033 w 6"/>
              <a:gd name="T5" fmla="*/ 2110862144 h 17"/>
              <a:gd name="T6" fmla="*/ 0 w 6"/>
              <a:gd name="T7" fmla="*/ 2147483646 h 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17">
                <a:moveTo>
                  <a:pt x="0" y="17"/>
                </a:moveTo>
                <a:lnTo>
                  <a:pt x="6" y="0"/>
                </a:lnTo>
                <a:lnTo>
                  <a:pt x="6" y="12"/>
                </a:lnTo>
                <a:lnTo>
                  <a:pt x="0" y="17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40" name="Freeform 48"/>
          <p:cNvSpPr/>
          <p:nvPr/>
        </p:nvSpPr>
        <p:spPr bwMode="auto">
          <a:xfrm>
            <a:off x="6162675" y="1779588"/>
            <a:ext cx="31750" cy="28575"/>
          </a:xfrm>
          <a:custGeom>
            <a:avLst/>
            <a:gdLst>
              <a:gd name="T0" fmla="*/ 2147483646 w 61"/>
              <a:gd name="T1" fmla="*/ 0 h 55"/>
              <a:gd name="T2" fmla="*/ 2147483646 w 61"/>
              <a:gd name="T3" fmla="*/ 2147483646 h 55"/>
              <a:gd name="T4" fmla="*/ 2147483646 w 61"/>
              <a:gd name="T5" fmla="*/ 2147483646 h 55"/>
              <a:gd name="T6" fmla="*/ 2147483646 w 61"/>
              <a:gd name="T7" fmla="*/ 2147483646 h 55"/>
              <a:gd name="T8" fmla="*/ 2147483646 w 61"/>
              <a:gd name="T9" fmla="*/ 2147483646 h 55"/>
              <a:gd name="T10" fmla="*/ 2147483646 w 61"/>
              <a:gd name="T11" fmla="*/ 2147483646 h 55"/>
              <a:gd name="T12" fmla="*/ 2147483646 w 61"/>
              <a:gd name="T13" fmla="*/ 2147483646 h 55"/>
              <a:gd name="T14" fmla="*/ 2147483646 w 61"/>
              <a:gd name="T15" fmla="*/ 2147483646 h 55"/>
              <a:gd name="T16" fmla="*/ 2147483646 w 61"/>
              <a:gd name="T17" fmla="*/ 2147483646 h 55"/>
              <a:gd name="T18" fmla="*/ 2147483646 w 61"/>
              <a:gd name="T19" fmla="*/ 2147483646 h 55"/>
              <a:gd name="T20" fmla="*/ 1692114689 w 61"/>
              <a:gd name="T21" fmla="*/ 2147483646 h 55"/>
              <a:gd name="T22" fmla="*/ 704912459 w 61"/>
              <a:gd name="T23" fmla="*/ 2147483646 h 55"/>
              <a:gd name="T24" fmla="*/ 0 w 61"/>
              <a:gd name="T25" fmla="*/ 2147483646 h 55"/>
              <a:gd name="T26" fmla="*/ 0 w 61"/>
              <a:gd name="T27" fmla="*/ 2147483646 h 55"/>
              <a:gd name="T28" fmla="*/ 422893344 w 61"/>
              <a:gd name="T29" fmla="*/ 2147483646 h 55"/>
              <a:gd name="T30" fmla="*/ 1128076459 w 61"/>
              <a:gd name="T31" fmla="*/ 2147483646 h 55"/>
              <a:gd name="T32" fmla="*/ 1832988918 w 61"/>
              <a:gd name="T33" fmla="*/ 2147483646 h 55"/>
              <a:gd name="T34" fmla="*/ 2147483646 w 61"/>
              <a:gd name="T35" fmla="*/ 2147483646 h 55"/>
              <a:gd name="T36" fmla="*/ 2147483646 w 61"/>
              <a:gd name="T37" fmla="*/ 1963452674 h 55"/>
              <a:gd name="T38" fmla="*/ 2147483646 w 61"/>
              <a:gd name="T39" fmla="*/ 1262181130 h 55"/>
              <a:gd name="T40" fmla="*/ 2147483646 w 61"/>
              <a:gd name="T41" fmla="*/ 280454793 h 55"/>
              <a:gd name="T42" fmla="*/ 2147483646 w 61"/>
              <a:gd name="T43" fmla="*/ 420816751 h 55"/>
              <a:gd name="T44" fmla="*/ 2147483646 w 61"/>
              <a:gd name="T45" fmla="*/ 280454793 h 55"/>
              <a:gd name="T46" fmla="*/ 2147483646 w 61"/>
              <a:gd name="T47" fmla="*/ 140362478 h 55"/>
              <a:gd name="T48" fmla="*/ 2147483646 w 61"/>
              <a:gd name="T49" fmla="*/ 0 h 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1" h="55">
                <a:moveTo>
                  <a:pt x="61" y="0"/>
                </a:moveTo>
                <a:lnTo>
                  <a:pt x="60" y="18"/>
                </a:lnTo>
                <a:lnTo>
                  <a:pt x="56" y="30"/>
                </a:lnTo>
                <a:lnTo>
                  <a:pt x="52" y="41"/>
                </a:lnTo>
                <a:lnTo>
                  <a:pt x="46" y="55"/>
                </a:lnTo>
                <a:lnTo>
                  <a:pt x="41" y="52"/>
                </a:lnTo>
                <a:lnTo>
                  <a:pt x="35" y="50"/>
                </a:lnTo>
                <a:lnTo>
                  <a:pt x="28" y="48"/>
                </a:lnTo>
                <a:lnTo>
                  <a:pt x="23" y="47"/>
                </a:lnTo>
                <a:lnTo>
                  <a:pt x="17" y="48"/>
                </a:lnTo>
                <a:lnTo>
                  <a:pt x="12" y="50"/>
                </a:lnTo>
                <a:lnTo>
                  <a:pt x="5" y="52"/>
                </a:lnTo>
                <a:lnTo>
                  <a:pt x="0" y="55"/>
                </a:lnTo>
                <a:lnTo>
                  <a:pt x="0" y="46"/>
                </a:lnTo>
                <a:lnTo>
                  <a:pt x="3" y="39"/>
                </a:lnTo>
                <a:lnTo>
                  <a:pt x="8" y="32"/>
                </a:lnTo>
                <a:lnTo>
                  <a:pt x="13" y="26"/>
                </a:lnTo>
                <a:lnTo>
                  <a:pt x="20" y="21"/>
                </a:lnTo>
                <a:lnTo>
                  <a:pt x="26" y="14"/>
                </a:lnTo>
                <a:lnTo>
                  <a:pt x="32" y="9"/>
                </a:lnTo>
                <a:lnTo>
                  <a:pt x="37" y="2"/>
                </a:lnTo>
                <a:lnTo>
                  <a:pt x="44" y="3"/>
                </a:lnTo>
                <a:lnTo>
                  <a:pt x="49" y="2"/>
                </a:lnTo>
                <a:lnTo>
                  <a:pt x="55" y="1"/>
                </a:lnTo>
                <a:lnTo>
                  <a:pt x="61" y="0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41" name="Freeform 49"/>
          <p:cNvSpPr/>
          <p:nvPr/>
        </p:nvSpPr>
        <p:spPr bwMode="auto">
          <a:xfrm>
            <a:off x="6684963" y="1793875"/>
            <a:ext cx="15875" cy="15875"/>
          </a:xfrm>
          <a:custGeom>
            <a:avLst/>
            <a:gdLst>
              <a:gd name="T0" fmla="*/ 0 w 30"/>
              <a:gd name="T1" fmla="*/ 2147483646 h 29"/>
              <a:gd name="T2" fmla="*/ 0 w 30"/>
              <a:gd name="T3" fmla="*/ 2147483646 h 29"/>
              <a:gd name="T4" fmla="*/ 148129096 w 30"/>
              <a:gd name="T5" fmla="*/ 2147483646 h 29"/>
              <a:gd name="T6" fmla="*/ 740925938 w 30"/>
              <a:gd name="T7" fmla="*/ 2147483646 h 29"/>
              <a:gd name="T8" fmla="*/ 1333722779 w 30"/>
              <a:gd name="T9" fmla="*/ 2132394047 h 29"/>
              <a:gd name="T10" fmla="*/ 2147483646 w 30"/>
              <a:gd name="T11" fmla="*/ 1476434121 h 29"/>
              <a:gd name="T12" fmla="*/ 2147483646 w 30"/>
              <a:gd name="T13" fmla="*/ 984089608 h 29"/>
              <a:gd name="T14" fmla="*/ 2147483646 w 30"/>
              <a:gd name="T15" fmla="*/ 492044530 h 29"/>
              <a:gd name="T16" fmla="*/ 2147483646 w 30"/>
              <a:gd name="T17" fmla="*/ 0 h 29"/>
              <a:gd name="T18" fmla="*/ 0 w 30"/>
              <a:gd name="T19" fmla="*/ 2147483646 h 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29">
                <a:moveTo>
                  <a:pt x="0" y="29"/>
                </a:moveTo>
                <a:lnTo>
                  <a:pt x="0" y="25"/>
                </a:lnTo>
                <a:lnTo>
                  <a:pt x="1" y="20"/>
                </a:lnTo>
                <a:lnTo>
                  <a:pt x="5" y="17"/>
                </a:lnTo>
                <a:lnTo>
                  <a:pt x="9" y="13"/>
                </a:lnTo>
                <a:lnTo>
                  <a:pt x="15" y="9"/>
                </a:lnTo>
                <a:lnTo>
                  <a:pt x="20" y="6"/>
                </a:lnTo>
                <a:lnTo>
                  <a:pt x="26" y="3"/>
                </a:lnTo>
                <a:lnTo>
                  <a:pt x="30" y="0"/>
                </a:lnTo>
                <a:lnTo>
                  <a:pt x="0" y="29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42" name="Freeform 50"/>
          <p:cNvSpPr/>
          <p:nvPr/>
        </p:nvSpPr>
        <p:spPr bwMode="auto">
          <a:xfrm>
            <a:off x="6664325" y="1816100"/>
            <a:ext cx="11113" cy="4763"/>
          </a:xfrm>
          <a:custGeom>
            <a:avLst/>
            <a:gdLst>
              <a:gd name="T0" fmla="*/ 2147483646 w 19"/>
              <a:gd name="T1" fmla="*/ 0 h 9"/>
              <a:gd name="T2" fmla="*/ 2147483646 w 19"/>
              <a:gd name="T3" fmla="*/ 592920997 h 9"/>
              <a:gd name="T4" fmla="*/ 2000953555 w 19"/>
              <a:gd name="T5" fmla="*/ 1037681998 h 9"/>
              <a:gd name="T6" fmla="*/ 1000305696 w 19"/>
              <a:gd name="T7" fmla="*/ 1334002517 h 9"/>
              <a:gd name="T8" fmla="*/ 0 w 19"/>
              <a:gd name="T9" fmla="*/ 1334002517 h 9"/>
              <a:gd name="T10" fmla="*/ 400259261 w 19"/>
              <a:gd name="T11" fmla="*/ 592920997 h 9"/>
              <a:gd name="T12" fmla="*/ 1400564956 w 19"/>
              <a:gd name="T13" fmla="*/ 296320519 h 9"/>
              <a:gd name="T14" fmla="*/ 2147483646 w 19"/>
              <a:gd name="T15" fmla="*/ 0 h 9"/>
              <a:gd name="T16" fmla="*/ 2147483646 w 19"/>
              <a:gd name="T17" fmla="*/ 0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0"/>
                </a:moveTo>
                <a:lnTo>
                  <a:pt x="13" y="4"/>
                </a:lnTo>
                <a:lnTo>
                  <a:pt x="10" y="7"/>
                </a:lnTo>
                <a:lnTo>
                  <a:pt x="5" y="9"/>
                </a:lnTo>
                <a:lnTo>
                  <a:pt x="0" y="9"/>
                </a:lnTo>
                <a:lnTo>
                  <a:pt x="2" y="4"/>
                </a:lnTo>
                <a:lnTo>
                  <a:pt x="7" y="2"/>
                </a:lnTo>
                <a:lnTo>
                  <a:pt x="12" y="0"/>
                </a:lnTo>
                <a:lnTo>
                  <a:pt x="19" y="0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43" name="Freeform 51"/>
          <p:cNvSpPr/>
          <p:nvPr/>
        </p:nvSpPr>
        <p:spPr bwMode="auto">
          <a:xfrm>
            <a:off x="6127750" y="1825625"/>
            <a:ext cx="23813" cy="33338"/>
          </a:xfrm>
          <a:custGeom>
            <a:avLst/>
            <a:gdLst>
              <a:gd name="T0" fmla="*/ 2147483646 w 45"/>
              <a:gd name="T1" fmla="*/ 2147483646 h 62"/>
              <a:gd name="T2" fmla="*/ 1481914211 w 45"/>
              <a:gd name="T3" fmla="*/ 2147483646 h 62"/>
              <a:gd name="T4" fmla="*/ 444686079 w 45"/>
              <a:gd name="T5" fmla="*/ 2147483646 h 62"/>
              <a:gd name="T6" fmla="*/ 0 w 45"/>
              <a:gd name="T7" fmla="*/ 2147483646 h 62"/>
              <a:gd name="T8" fmla="*/ 0 w 45"/>
              <a:gd name="T9" fmla="*/ 2147483646 h 62"/>
              <a:gd name="T10" fmla="*/ 2147483646 w 45"/>
              <a:gd name="T11" fmla="*/ 0 h 62"/>
              <a:gd name="T12" fmla="*/ 2147483646 w 45"/>
              <a:gd name="T13" fmla="*/ 1399108213 h 62"/>
              <a:gd name="T14" fmla="*/ 2147483646 w 45"/>
              <a:gd name="T15" fmla="*/ 2147483646 h 62"/>
              <a:gd name="T16" fmla="*/ 2147483646 w 45"/>
              <a:gd name="T17" fmla="*/ 2147483646 h 62"/>
              <a:gd name="T18" fmla="*/ 2147483646 w 45"/>
              <a:gd name="T19" fmla="*/ 2147483646 h 62"/>
              <a:gd name="T20" fmla="*/ 2147483646 w 45"/>
              <a:gd name="T21" fmla="*/ 2147483646 h 62"/>
              <a:gd name="T22" fmla="*/ 2147483646 w 45"/>
              <a:gd name="T23" fmla="*/ 2147483646 h 62"/>
              <a:gd name="T24" fmla="*/ 2147483646 w 45"/>
              <a:gd name="T25" fmla="*/ 2147483646 h 62"/>
              <a:gd name="T26" fmla="*/ 2147483646 w 45"/>
              <a:gd name="T27" fmla="*/ 2147483646 h 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5" h="62">
                <a:moveTo>
                  <a:pt x="19" y="62"/>
                </a:moveTo>
                <a:lnTo>
                  <a:pt x="10" y="56"/>
                </a:lnTo>
                <a:lnTo>
                  <a:pt x="3" y="47"/>
                </a:lnTo>
                <a:lnTo>
                  <a:pt x="0" y="36"/>
                </a:lnTo>
                <a:lnTo>
                  <a:pt x="0" y="24"/>
                </a:lnTo>
                <a:lnTo>
                  <a:pt x="43" y="0"/>
                </a:lnTo>
                <a:lnTo>
                  <a:pt x="45" y="9"/>
                </a:lnTo>
                <a:lnTo>
                  <a:pt x="44" y="17"/>
                </a:lnTo>
                <a:lnTo>
                  <a:pt x="40" y="24"/>
                </a:lnTo>
                <a:lnTo>
                  <a:pt x="34" y="31"/>
                </a:lnTo>
                <a:lnTo>
                  <a:pt x="29" y="37"/>
                </a:lnTo>
                <a:lnTo>
                  <a:pt x="23" y="45"/>
                </a:lnTo>
                <a:lnTo>
                  <a:pt x="20" y="53"/>
                </a:lnTo>
                <a:lnTo>
                  <a:pt x="19" y="62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44" name="Freeform 52"/>
          <p:cNvSpPr/>
          <p:nvPr/>
        </p:nvSpPr>
        <p:spPr bwMode="auto">
          <a:xfrm>
            <a:off x="6089650" y="1871663"/>
            <a:ext cx="12700" cy="17462"/>
          </a:xfrm>
          <a:custGeom>
            <a:avLst/>
            <a:gdLst>
              <a:gd name="T0" fmla="*/ 2147483646 w 24"/>
              <a:gd name="T1" fmla="*/ 1219158321 h 34"/>
              <a:gd name="T2" fmla="*/ 2147483646 w 24"/>
              <a:gd name="T3" fmla="*/ 2147483646 h 34"/>
              <a:gd name="T4" fmla="*/ 2147483646 w 24"/>
              <a:gd name="T5" fmla="*/ 2147483646 h 34"/>
              <a:gd name="T6" fmla="*/ 2074368787 w 24"/>
              <a:gd name="T7" fmla="*/ 2147483646 h 34"/>
              <a:gd name="T8" fmla="*/ 1185313754 w 24"/>
              <a:gd name="T9" fmla="*/ 2147483646 h 34"/>
              <a:gd name="T10" fmla="*/ 0 w 24"/>
              <a:gd name="T11" fmla="*/ 2147483646 h 34"/>
              <a:gd name="T12" fmla="*/ 296258192 w 24"/>
              <a:gd name="T13" fmla="*/ 2147483646 h 34"/>
              <a:gd name="T14" fmla="*/ 889055033 w 24"/>
              <a:gd name="T15" fmla="*/ 1219158321 h 34"/>
              <a:gd name="T16" fmla="*/ 1185313754 w 24"/>
              <a:gd name="T17" fmla="*/ 0 h 34"/>
              <a:gd name="T18" fmla="*/ 1926239162 w 24"/>
              <a:gd name="T19" fmla="*/ 0 h 34"/>
              <a:gd name="T20" fmla="*/ 2147483646 w 24"/>
              <a:gd name="T21" fmla="*/ 135579077 h 34"/>
              <a:gd name="T22" fmla="*/ 2147483646 w 24"/>
              <a:gd name="T23" fmla="*/ 406473759 h 34"/>
              <a:gd name="T24" fmla="*/ 2147483646 w 24"/>
              <a:gd name="T25" fmla="*/ 1219158321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4" h="34">
                <a:moveTo>
                  <a:pt x="24" y="9"/>
                </a:moveTo>
                <a:lnTo>
                  <a:pt x="22" y="17"/>
                </a:lnTo>
                <a:lnTo>
                  <a:pt x="19" y="26"/>
                </a:lnTo>
                <a:lnTo>
                  <a:pt x="14" y="32"/>
                </a:lnTo>
                <a:lnTo>
                  <a:pt x="8" y="34"/>
                </a:lnTo>
                <a:lnTo>
                  <a:pt x="0" y="26"/>
                </a:lnTo>
                <a:lnTo>
                  <a:pt x="2" y="17"/>
                </a:lnTo>
                <a:lnTo>
                  <a:pt x="6" y="9"/>
                </a:lnTo>
                <a:lnTo>
                  <a:pt x="8" y="0"/>
                </a:lnTo>
                <a:lnTo>
                  <a:pt x="13" y="0"/>
                </a:lnTo>
                <a:lnTo>
                  <a:pt x="18" y="1"/>
                </a:lnTo>
                <a:lnTo>
                  <a:pt x="22" y="3"/>
                </a:lnTo>
                <a:lnTo>
                  <a:pt x="24" y="9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45" name="Freeform 53"/>
          <p:cNvSpPr/>
          <p:nvPr/>
        </p:nvSpPr>
        <p:spPr bwMode="auto">
          <a:xfrm>
            <a:off x="6037263" y="1922463"/>
            <a:ext cx="17462" cy="17462"/>
          </a:xfrm>
          <a:custGeom>
            <a:avLst/>
            <a:gdLst>
              <a:gd name="T0" fmla="*/ 2147483646 w 35"/>
              <a:gd name="T1" fmla="*/ 148120621 h 33"/>
              <a:gd name="T2" fmla="*/ 2147483646 w 35"/>
              <a:gd name="T3" fmla="*/ 1185245420 h 33"/>
              <a:gd name="T4" fmla="*/ 2147483646 w 35"/>
              <a:gd name="T5" fmla="*/ 2147483646 h 33"/>
              <a:gd name="T6" fmla="*/ 2147483646 w 35"/>
              <a:gd name="T7" fmla="*/ 2147483646 h 33"/>
              <a:gd name="T8" fmla="*/ 2147483646 w 35"/>
              <a:gd name="T9" fmla="*/ 2147483646 h 33"/>
              <a:gd name="T10" fmla="*/ 1738674377 w 35"/>
              <a:gd name="T11" fmla="*/ 2147483646 h 33"/>
              <a:gd name="T12" fmla="*/ 745003757 w 35"/>
              <a:gd name="T13" fmla="*/ 2147483646 h 33"/>
              <a:gd name="T14" fmla="*/ 0 w 35"/>
              <a:gd name="T15" fmla="*/ 2147483646 h 33"/>
              <a:gd name="T16" fmla="*/ 124208703 w 35"/>
              <a:gd name="T17" fmla="*/ 1926128977 h 33"/>
              <a:gd name="T18" fmla="*/ 1241839067 w 35"/>
              <a:gd name="T19" fmla="*/ 1926128977 h 33"/>
              <a:gd name="T20" fmla="*/ 1987092281 w 35"/>
              <a:gd name="T21" fmla="*/ 889004178 h 33"/>
              <a:gd name="T22" fmla="*/ 2147483646 w 35"/>
              <a:gd name="T23" fmla="*/ 0 h 33"/>
              <a:gd name="T24" fmla="*/ 2147483646 w 35"/>
              <a:gd name="T25" fmla="*/ 148120621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3">
                <a:moveTo>
                  <a:pt x="32" y="1"/>
                </a:moveTo>
                <a:lnTo>
                  <a:pt x="35" y="8"/>
                </a:lnTo>
                <a:lnTo>
                  <a:pt x="32" y="16"/>
                </a:lnTo>
                <a:lnTo>
                  <a:pt x="27" y="24"/>
                </a:lnTo>
                <a:lnTo>
                  <a:pt x="23" y="32"/>
                </a:lnTo>
                <a:lnTo>
                  <a:pt x="14" y="33"/>
                </a:lnTo>
                <a:lnTo>
                  <a:pt x="6" y="30"/>
                </a:lnTo>
                <a:lnTo>
                  <a:pt x="0" y="24"/>
                </a:lnTo>
                <a:lnTo>
                  <a:pt x="1" y="13"/>
                </a:lnTo>
                <a:lnTo>
                  <a:pt x="10" y="13"/>
                </a:lnTo>
                <a:lnTo>
                  <a:pt x="16" y="6"/>
                </a:lnTo>
                <a:lnTo>
                  <a:pt x="22" y="0"/>
                </a:lnTo>
                <a:lnTo>
                  <a:pt x="32" y="1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46" name="Freeform 54"/>
          <p:cNvSpPr/>
          <p:nvPr/>
        </p:nvSpPr>
        <p:spPr bwMode="auto">
          <a:xfrm>
            <a:off x="6083300" y="1933575"/>
            <a:ext cx="23813" cy="33338"/>
          </a:xfrm>
          <a:custGeom>
            <a:avLst/>
            <a:gdLst>
              <a:gd name="T0" fmla="*/ 2147483646 w 46"/>
              <a:gd name="T1" fmla="*/ 2147483646 h 64"/>
              <a:gd name="T2" fmla="*/ 2147483646 w 46"/>
              <a:gd name="T3" fmla="*/ 2147483646 h 64"/>
              <a:gd name="T4" fmla="*/ 2147483646 w 46"/>
              <a:gd name="T5" fmla="*/ 2147483646 h 64"/>
              <a:gd name="T6" fmla="*/ 2147483646 w 46"/>
              <a:gd name="T7" fmla="*/ 2147483646 h 64"/>
              <a:gd name="T8" fmla="*/ 2147483646 w 46"/>
              <a:gd name="T9" fmla="*/ 2147483646 h 64"/>
              <a:gd name="T10" fmla="*/ 2147483646 w 46"/>
              <a:gd name="T11" fmla="*/ 2147483646 h 64"/>
              <a:gd name="T12" fmla="*/ 2147483646 w 46"/>
              <a:gd name="T13" fmla="*/ 2147483646 h 64"/>
              <a:gd name="T14" fmla="*/ 1803547441 w 46"/>
              <a:gd name="T15" fmla="*/ 2147483646 h 64"/>
              <a:gd name="T16" fmla="*/ 1664730593 w 46"/>
              <a:gd name="T17" fmla="*/ 2147483646 h 64"/>
              <a:gd name="T18" fmla="*/ 1525913745 w 46"/>
              <a:gd name="T19" fmla="*/ 2147483646 h 64"/>
              <a:gd name="T20" fmla="*/ 2147483646 w 46"/>
              <a:gd name="T21" fmla="*/ 2147483646 h 64"/>
              <a:gd name="T22" fmla="*/ 2147483646 w 46"/>
              <a:gd name="T23" fmla="*/ 2147483646 h 64"/>
              <a:gd name="T24" fmla="*/ 2080913500 w 46"/>
              <a:gd name="T25" fmla="*/ 2147483646 h 64"/>
              <a:gd name="T26" fmla="*/ 1525913745 w 46"/>
              <a:gd name="T27" fmla="*/ 2147483646 h 64"/>
              <a:gd name="T28" fmla="*/ 554999755 w 46"/>
              <a:gd name="T29" fmla="*/ 2147483646 h 64"/>
              <a:gd name="T30" fmla="*/ 0 w 46"/>
              <a:gd name="T31" fmla="*/ 2147483646 h 64"/>
              <a:gd name="T32" fmla="*/ 138816848 w 46"/>
              <a:gd name="T33" fmla="*/ 2147483646 h 64"/>
              <a:gd name="T34" fmla="*/ 554999755 w 46"/>
              <a:gd name="T35" fmla="*/ 2147483646 h 64"/>
              <a:gd name="T36" fmla="*/ 971182145 w 46"/>
              <a:gd name="T37" fmla="*/ 2147483646 h 64"/>
              <a:gd name="T38" fmla="*/ 1387365052 w 46"/>
              <a:gd name="T39" fmla="*/ 2147483646 h 64"/>
              <a:gd name="T40" fmla="*/ 1664730593 w 46"/>
              <a:gd name="T41" fmla="*/ 2147483646 h 64"/>
              <a:gd name="T42" fmla="*/ 1525913745 w 46"/>
              <a:gd name="T43" fmla="*/ 2147483646 h 64"/>
              <a:gd name="T44" fmla="*/ 2147483646 w 46"/>
              <a:gd name="T45" fmla="*/ 0 h 64"/>
              <a:gd name="T46" fmla="*/ 2147483646 w 46"/>
              <a:gd name="T47" fmla="*/ 706849466 h 64"/>
              <a:gd name="T48" fmla="*/ 2147483646 w 46"/>
              <a:gd name="T49" fmla="*/ 2120276485 h 64"/>
              <a:gd name="T50" fmla="*/ 2147483646 w 46"/>
              <a:gd name="T51" fmla="*/ 2147483646 h 64"/>
              <a:gd name="T52" fmla="*/ 2147483646 w 46"/>
              <a:gd name="T53" fmla="*/ 2147483646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6" h="64">
                <a:moveTo>
                  <a:pt x="42" y="37"/>
                </a:moveTo>
                <a:lnTo>
                  <a:pt x="37" y="42"/>
                </a:lnTo>
                <a:lnTo>
                  <a:pt x="33" y="39"/>
                </a:lnTo>
                <a:lnTo>
                  <a:pt x="31" y="33"/>
                </a:lnTo>
                <a:lnTo>
                  <a:pt x="28" y="28"/>
                </a:lnTo>
                <a:lnTo>
                  <a:pt x="21" y="28"/>
                </a:lnTo>
                <a:lnTo>
                  <a:pt x="17" y="32"/>
                </a:lnTo>
                <a:lnTo>
                  <a:pt x="13" y="37"/>
                </a:lnTo>
                <a:lnTo>
                  <a:pt x="12" y="41"/>
                </a:lnTo>
                <a:lnTo>
                  <a:pt x="11" y="46"/>
                </a:lnTo>
                <a:lnTo>
                  <a:pt x="17" y="50"/>
                </a:lnTo>
                <a:lnTo>
                  <a:pt x="18" y="54"/>
                </a:lnTo>
                <a:lnTo>
                  <a:pt x="15" y="60"/>
                </a:lnTo>
                <a:lnTo>
                  <a:pt x="11" y="64"/>
                </a:lnTo>
                <a:lnTo>
                  <a:pt x="4" y="61"/>
                </a:lnTo>
                <a:lnTo>
                  <a:pt x="0" y="55"/>
                </a:lnTo>
                <a:lnTo>
                  <a:pt x="1" y="51"/>
                </a:lnTo>
                <a:lnTo>
                  <a:pt x="4" y="46"/>
                </a:lnTo>
                <a:lnTo>
                  <a:pt x="7" y="39"/>
                </a:lnTo>
                <a:lnTo>
                  <a:pt x="10" y="33"/>
                </a:lnTo>
                <a:lnTo>
                  <a:pt x="12" y="27"/>
                </a:lnTo>
                <a:lnTo>
                  <a:pt x="11" y="21"/>
                </a:lnTo>
                <a:lnTo>
                  <a:pt x="39" y="0"/>
                </a:lnTo>
                <a:lnTo>
                  <a:pt x="45" y="5"/>
                </a:lnTo>
                <a:lnTo>
                  <a:pt x="46" y="15"/>
                </a:lnTo>
                <a:lnTo>
                  <a:pt x="44" y="26"/>
                </a:lnTo>
                <a:lnTo>
                  <a:pt x="42" y="37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47" name="Freeform 55"/>
          <p:cNvSpPr/>
          <p:nvPr/>
        </p:nvSpPr>
        <p:spPr bwMode="auto">
          <a:xfrm>
            <a:off x="6046788" y="1966913"/>
            <a:ext cx="22225" cy="20637"/>
          </a:xfrm>
          <a:custGeom>
            <a:avLst/>
            <a:gdLst>
              <a:gd name="T0" fmla="*/ 0 w 40"/>
              <a:gd name="T1" fmla="*/ 2147483646 h 40"/>
              <a:gd name="T2" fmla="*/ 2147483646 w 40"/>
              <a:gd name="T3" fmla="*/ 0 h 40"/>
              <a:gd name="T4" fmla="*/ 2147483646 w 40"/>
              <a:gd name="T5" fmla="*/ 2147483646 h 40"/>
              <a:gd name="T6" fmla="*/ 0 w 40"/>
              <a:gd name="T7" fmla="*/ 2147483646 h 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" h="40">
                <a:moveTo>
                  <a:pt x="0" y="40"/>
                </a:moveTo>
                <a:lnTo>
                  <a:pt x="40" y="0"/>
                </a:lnTo>
                <a:lnTo>
                  <a:pt x="31" y="40"/>
                </a:lnTo>
                <a:lnTo>
                  <a:pt x="0" y="40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48" name="Freeform 56"/>
          <p:cNvSpPr/>
          <p:nvPr/>
        </p:nvSpPr>
        <p:spPr bwMode="auto">
          <a:xfrm>
            <a:off x="6219825" y="2035175"/>
            <a:ext cx="74613" cy="26988"/>
          </a:xfrm>
          <a:custGeom>
            <a:avLst/>
            <a:gdLst>
              <a:gd name="T0" fmla="*/ 2147483646 w 140"/>
              <a:gd name="T1" fmla="*/ 2147483646 h 51"/>
              <a:gd name="T2" fmla="*/ 2147483646 w 140"/>
              <a:gd name="T3" fmla="*/ 2147483646 h 51"/>
              <a:gd name="T4" fmla="*/ 2147483646 w 140"/>
              <a:gd name="T5" fmla="*/ 2147483646 h 51"/>
              <a:gd name="T6" fmla="*/ 2147483646 w 140"/>
              <a:gd name="T7" fmla="*/ 2147483646 h 51"/>
              <a:gd name="T8" fmla="*/ 2147483646 w 140"/>
              <a:gd name="T9" fmla="*/ 2147483646 h 51"/>
              <a:gd name="T10" fmla="*/ 2147483646 w 140"/>
              <a:gd name="T11" fmla="*/ 2147483646 h 51"/>
              <a:gd name="T12" fmla="*/ 2147483646 w 140"/>
              <a:gd name="T13" fmla="*/ 2147483646 h 51"/>
              <a:gd name="T14" fmla="*/ 2147483646 w 140"/>
              <a:gd name="T15" fmla="*/ 2147483646 h 51"/>
              <a:gd name="T16" fmla="*/ 2147483646 w 140"/>
              <a:gd name="T17" fmla="*/ 2147483646 h 51"/>
              <a:gd name="T18" fmla="*/ 2147483646 w 140"/>
              <a:gd name="T19" fmla="*/ 2147483646 h 51"/>
              <a:gd name="T20" fmla="*/ 2147483646 w 140"/>
              <a:gd name="T21" fmla="*/ 2147483646 h 51"/>
              <a:gd name="T22" fmla="*/ 2147483646 w 140"/>
              <a:gd name="T23" fmla="*/ 2147483646 h 51"/>
              <a:gd name="T24" fmla="*/ 2147483646 w 140"/>
              <a:gd name="T25" fmla="*/ 2074445320 h 51"/>
              <a:gd name="T26" fmla="*/ 2147483646 w 140"/>
              <a:gd name="T27" fmla="*/ 2147483646 h 51"/>
              <a:gd name="T28" fmla="*/ 2147483646 w 140"/>
              <a:gd name="T29" fmla="*/ 2147483646 h 51"/>
              <a:gd name="T30" fmla="*/ 2147483646 w 140"/>
              <a:gd name="T31" fmla="*/ 2147483646 h 51"/>
              <a:gd name="T32" fmla="*/ 2147483646 w 140"/>
              <a:gd name="T33" fmla="*/ 2147483646 h 51"/>
              <a:gd name="T34" fmla="*/ 2147483646 w 140"/>
              <a:gd name="T35" fmla="*/ 2147483646 h 51"/>
              <a:gd name="T36" fmla="*/ 2147483646 w 140"/>
              <a:gd name="T37" fmla="*/ 2147483646 h 51"/>
              <a:gd name="T38" fmla="*/ 1513910561 w 140"/>
              <a:gd name="T39" fmla="*/ 2147483646 h 51"/>
              <a:gd name="T40" fmla="*/ 0 w 140"/>
              <a:gd name="T41" fmla="*/ 2147483646 h 51"/>
              <a:gd name="T42" fmla="*/ 0 w 140"/>
              <a:gd name="T43" fmla="*/ 2147483646 h 51"/>
              <a:gd name="T44" fmla="*/ 302782219 w 140"/>
              <a:gd name="T45" fmla="*/ 2147483646 h 51"/>
              <a:gd name="T46" fmla="*/ 1059736966 w 140"/>
              <a:gd name="T47" fmla="*/ 2147483646 h 51"/>
              <a:gd name="T48" fmla="*/ 1816408184 w 140"/>
              <a:gd name="T49" fmla="*/ 2147483646 h 51"/>
              <a:gd name="T50" fmla="*/ 2147483646 w 140"/>
              <a:gd name="T51" fmla="*/ 2147483646 h 51"/>
              <a:gd name="T52" fmla="*/ 2147483646 w 140"/>
              <a:gd name="T53" fmla="*/ 1926310834 h 51"/>
              <a:gd name="T54" fmla="*/ 2147483646 w 140"/>
              <a:gd name="T55" fmla="*/ 1037222925 h 51"/>
              <a:gd name="T56" fmla="*/ 2147483646 w 140"/>
              <a:gd name="T57" fmla="*/ 0 h 51"/>
              <a:gd name="T58" fmla="*/ 2147483646 w 140"/>
              <a:gd name="T59" fmla="*/ 1037222925 h 51"/>
              <a:gd name="T60" fmla="*/ 2147483646 w 140"/>
              <a:gd name="T61" fmla="*/ 1630041333 h 51"/>
              <a:gd name="T62" fmla="*/ 2147483646 w 140"/>
              <a:gd name="T63" fmla="*/ 1778176348 h 51"/>
              <a:gd name="T64" fmla="*/ 2147483646 w 140"/>
              <a:gd name="T65" fmla="*/ 1778176348 h 51"/>
              <a:gd name="T66" fmla="*/ 2147483646 w 140"/>
              <a:gd name="T67" fmla="*/ 1778176348 h 51"/>
              <a:gd name="T68" fmla="*/ 2147483646 w 140"/>
              <a:gd name="T69" fmla="*/ 1778176348 h 51"/>
              <a:gd name="T70" fmla="*/ 2147483646 w 140"/>
              <a:gd name="T71" fmla="*/ 1926310834 h 51"/>
              <a:gd name="T72" fmla="*/ 2147483646 w 140"/>
              <a:gd name="T73" fmla="*/ 2147483646 h 5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40" h="51">
                <a:moveTo>
                  <a:pt x="138" y="18"/>
                </a:moveTo>
                <a:lnTo>
                  <a:pt x="140" y="24"/>
                </a:lnTo>
                <a:lnTo>
                  <a:pt x="136" y="29"/>
                </a:lnTo>
                <a:lnTo>
                  <a:pt x="132" y="31"/>
                </a:lnTo>
                <a:lnTo>
                  <a:pt x="129" y="33"/>
                </a:lnTo>
                <a:lnTo>
                  <a:pt x="118" y="26"/>
                </a:lnTo>
                <a:lnTo>
                  <a:pt x="107" y="23"/>
                </a:lnTo>
                <a:lnTo>
                  <a:pt x="97" y="23"/>
                </a:lnTo>
                <a:lnTo>
                  <a:pt x="88" y="24"/>
                </a:lnTo>
                <a:lnTo>
                  <a:pt x="78" y="25"/>
                </a:lnTo>
                <a:lnTo>
                  <a:pt x="68" y="24"/>
                </a:lnTo>
                <a:lnTo>
                  <a:pt x="57" y="21"/>
                </a:lnTo>
                <a:lnTo>
                  <a:pt x="46" y="14"/>
                </a:lnTo>
                <a:lnTo>
                  <a:pt x="44" y="24"/>
                </a:lnTo>
                <a:lnTo>
                  <a:pt x="42" y="33"/>
                </a:lnTo>
                <a:lnTo>
                  <a:pt x="37" y="41"/>
                </a:lnTo>
                <a:lnTo>
                  <a:pt x="32" y="46"/>
                </a:lnTo>
                <a:lnTo>
                  <a:pt x="25" y="49"/>
                </a:lnTo>
                <a:lnTo>
                  <a:pt x="19" y="51"/>
                </a:lnTo>
                <a:lnTo>
                  <a:pt x="10" y="49"/>
                </a:lnTo>
                <a:lnTo>
                  <a:pt x="0" y="45"/>
                </a:lnTo>
                <a:lnTo>
                  <a:pt x="0" y="38"/>
                </a:lnTo>
                <a:lnTo>
                  <a:pt x="2" y="32"/>
                </a:lnTo>
                <a:lnTo>
                  <a:pt x="7" y="27"/>
                </a:lnTo>
                <a:lnTo>
                  <a:pt x="12" y="22"/>
                </a:lnTo>
                <a:lnTo>
                  <a:pt x="19" y="18"/>
                </a:lnTo>
                <a:lnTo>
                  <a:pt x="25" y="13"/>
                </a:lnTo>
                <a:lnTo>
                  <a:pt x="31" y="7"/>
                </a:lnTo>
                <a:lnTo>
                  <a:pt x="34" y="0"/>
                </a:lnTo>
                <a:lnTo>
                  <a:pt x="46" y="7"/>
                </a:lnTo>
                <a:lnTo>
                  <a:pt x="58" y="11"/>
                </a:lnTo>
                <a:lnTo>
                  <a:pt x="71" y="12"/>
                </a:lnTo>
                <a:lnTo>
                  <a:pt x="85" y="12"/>
                </a:lnTo>
                <a:lnTo>
                  <a:pt x="98" y="12"/>
                </a:lnTo>
                <a:lnTo>
                  <a:pt x="112" y="12"/>
                </a:lnTo>
                <a:lnTo>
                  <a:pt x="124" y="13"/>
                </a:lnTo>
                <a:lnTo>
                  <a:pt x="138" y="18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49" name="Freeform 57"/>
          <p:cNvSpPr/>
          <p:nvPr/>
        </p:nvSpPr>
        <p:spPr bwMode="auto">
          <a:xfrm>
            <a:off x="6302375" y="2035175"/>
            <a:ext cx="73025" cy="20638"/>
          </a:xfrm>
          <a:custGeom>
            <a:avLst/>
            <a:gdLst>
              <a:gd name="T0" fmla="*/ 2147483646 w 138"/>
              <a:gd name="T1" fmla="*/ 2147483646 h 38"/>
              <a:gd name="T2" fmla="*/ 2147483646 w 138"/>
              <a:gd name="T3" fmla="*/ 2147483646 h 38"/>
              <a:gd name="T4" fmla="*/ 2147483646 w 138"/>
              <a:gd name="T5" fmla="*/ 2147483646 h 38"/>
              <a:gd name="T6" fmla="*/ 2147483646 w 138"/>
              <a:gd name="T7" fmla="*/ 2147483646 h 38"/>
              <a:gd name="T8" fmla="*/ 2147483646 w 138"/>
              <a:gd name="T9" fmla="*/ 2147483646 h 38"/>
              <a:gd name="T10" fmla="*/ 2147483646 w 138"/>
              <a:gd name="T11" fmla="*/ 2147483646 h 38"/>
              <a:gd name="T12" fmla="*/ 2147483646 w 138"/>
              <a:gd name="T13" fmla="*/ 2147483646 h 38"/>
              <a:gd name="T14" fmla="*/ 2147483646 w 138"/>
              <a:gd name="T15" fmla="*/ 2147483646 h 38"/>
              <a:gd name="T16" fmla="*/ 2147483646 w 138"/>
              <a:gd name="T17" fmla="*/ 2147483646 h 38"/>
              <a:gd name="T18" fmla="*/ 2147483646 w 138"/>
              <a:gd name="T19" fmla="*/ 2147483646 h 38"/>
              <a:gd name="T20" fmla="*/ 1778110067 w 138"/>
              <a:gd name="T21" fmla="*/ 2147483646 h 38"/>
              <a:gd name="T22" fmla="*/ 889055033 w 138"/>
              <a:gd name="T23" fmla="*/ 2147483646 h 38"/>
              <a:gd name="T24" fmla="*/ 0 w 138"/>
              <a:gd name="T25" fmla="*/ 2147483646 h 38"/>
              <a:gd name="T26" fmla="*/ 0 w 138"/>
              <a:gd name="T27" fmla="*/ 1922276001 h 38"/>
              <a:gd name="T28" fmla="*/ 1481851875 w 138"/>
              <a:gd name="T29" fmla="*/ 2147483646 h 38"/>
              <a:gd name="T30" fmla="*/ 2147483646 w 138"/>
              <a:gd name="T31" fmla="*/ 2147483646 h 38"/>
              <a:gd name="T32" fmla="*/ 2147483646 w 138"/>
              <a:gd name="T33" fmla="*/ 2147483646 h 38"/>
              <a:gd name="T34" fmla="*/ 2147483646 w 138"/>
              <a:gd name="T35" fmla="*/ 2082441002 h 38"/>
              <a:gd name="T36" fmla="*/ 2147483646 w 138"/>
              <a:gd name="T37" fmla="*/ 2082441002 h 38"/>
              <a:gd name="T38" fmla="*/ 2147483646 w 138"/>
              <a:gd name="T39" fmla="*/ 2082441002 h 38"/>
              <a:gd name="T40" fmla="*/ 2147483646 w 138"/>
              <a:gd name="T41" fmla="*/ 2147483646 h 38"/>
              <a:gd name="T42" fmla="*/ 2147483646 w 138"/>
              <a:gd name="T43" fmla="*/ 2147483646 h 38"/>
              <a:gd name="T44" fmla="*/ 2147483646 w 138"/>
              <a:gd name="T45" fmla="*/ 0 h 38"/>
              <a:gd name="T46" fmla="*/ 2147483646 w 138"/>
              <a:gd name="T47" fmla="*/ 2147483646 h 3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8" h="38">
                <a:moveTo>
                  <a:pt x="138" y="30"/>
                </a:moveTo>
                <a:lnTo>
                  <a:pt x="122" y="36"/>
                </a:lnTo>
                <a:lnTo>
                  <a:pt x="108" y="38"/>
                </a:lnTo>
                <a:lnTo>
                  <a:pt x="94" y="36"/>
                </a:lnTo>
                <a:lnTo>
                  <a:pt x="81" y="33"/>
                </a:lnTo>
                <a:lnTo>
                  <a:pt x="67" y="30"/>
                </a:lnTo>
                <a:lnTo>
                  <a:pt x="54" y="29"/>
                </a:lnTo>
                <a:lnTo>
                  <a:pt x="41" y="30"/>
                </a:lnTo>
                <a:lnTo>
                  <a:pt x="28" y="36"/>
                </a:lnTo>
                <a:lnTo>
                  <a:pt x="19" y="34"/>
                </a:lnTo>
                <a:lnTo>
                  <a:pt x="12" y="29"/>
                </a:lnTo>
                <a:lnTo>
                  <a:pt x="6" y="22"/>
                </a:lnTo>
                <a:lnTo>
                  <a:pt x="0" y="14"/>
                </a:lnTo>
                <a:lnTo>
                  <a:pt x="0" y="12"/>
                </a:lnTo>
                <a:lnTo>
                  <a:pt x="10" y="14"/>
                </a:lnTo>
                <a:lnTo>
                  <a:pt x="19" y="15"/>
                </a:lnTo>
                <a:lnTo>
                  <a:pt x="30" y="14"/>
                </a:lnTo>
                <a:lnTo>
                  <a:pt x="40" y="13"/>
                </a:lnTo>
                <a:lnTo>
                  <a:pt x="51" y="13"/>
                </a:lnTo>
                <a:lnTo>
                  <a:pt x="62" y="13"/>
                </a:lnTo>
                <a:lnTo>
                  <a:pt x="73" y="14"/>
                </a:lnTo>
                <a:lnTo>
                  <a:pt x="83" y="18"/>
                </a:lnTo>
                <a:lnTo>
                  <a:pt x="89" y="0"/>
                </a:lnTo>
                <a:lnTo>
                  <a:pt x="138" y="30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50" name="Freeform 58"/>
          <p:cNvSpPr/>
          <p:nvPr/>
        </p:nvSpPr>
        <p:spPr bwMode="auto">
          <a:xfrm>
            <a:off x="6554788" y="2036763"/>
            <a:ext cx="6350" cy="3175"/>
          </a:xfrm>
          <a:custGeom>
            <a:avLst/>
            <a:gdLst>
              <a:gd name="T0" fmla="*/ 0 w 12"/>
              <a:gd name="T1" fmla="*/ 653183225 h 7"/>
              <a:gd name="T2" fmla="*/ 1333722779 w 12"/>
              <a:gd name="T3" fmla="*/ 0 h 7"/>
              <a:gd name="T4" fmla="*/ 1778110067 w 12"/>
              <a:gd name="T5" fmla="*/ 0 h 7"/>
              <a:gd name="T6" fmla="*/ 0 w 12"/>
              <a:gd name="T7" fmla="*/ 653183225 h 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7">
                <a:moveTo>
                  <a:pt x="0" y="7"/>
                </a:moveTo>
                <a:lnTo>
                  <a:pt x="9" y="0"/>
                </a:lnTo>
                <a:lnTo>
                  <a:pt x="12" y="0"/>
                </a:lnTo>
                <a:lnTo>
                  <a:pt x="0" y="7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51" name="Freeform 59"/>
          <p:cNvSpPr/>
          <p:nvPr/>
        </p:nvSpPr>
        <p:spPr bwMode="auto">
          <a:xfrm>
            <a:off x="6591300" y="2041525"/>
            <a:ext cx="20638" cy="3175"/>
          </a:xfrm>
          <a:custGeom>
            <a:avLst/>
            <a:gdLst>
              <a:gd name="T0" fmla="*/ 0 w 41"/>
              <a:gd name="T1" fmla="*/ 889055033 h 6"/>
              <a:gd name="T2" fmla="*/ 0 w 41"/>
              <a:gd name="T3" fmla="*/ 0 h 6"/>
              <a:gd name="T4" fmla="*/ 2147483646 w 41"/>
              <a:gd name="T5" fmla="*/ 889055033 h 6"/>
              <a:gd name="T6" fmla="*/ 0 w 41"/>
              <a:gd name="T7" fmla="*/ 889055033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6">
                <a:moveTo>
                  <a:pt x="0" y="6"/>
                </a:moveTo>
                <a:lnTo>
                  <a:pt x="0" y="0"/>
                </a:lnTo>
                <a:lnTo>
                  <a:pt x="41" y="6"/>
                </a:lnTo>
                <a:lnTo>
                  <a:pt x="0" y="6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52" name="Freeform 60"/>
          <p:cNvSpPr/>
          <p:nvPr/>
        </p:nvSpPr>
        <p:spPr bwMode="auto">
          <a:xfrm>
            <a:off x="6176963" y="2043113"/>
            <a:ext cx="22225" cy="17462"/>
          </a:xfrm>
          <a:custGeom>
            <a:avLst/>
            <a:gdLst>
              <a:gd name="T0" fmla="*/ 2147483646 w 43"/>
              <a:gd name="T1" fmla="*/ 2147483646 h 34"/>
              <a:gd name="T2" fmla="*/ 2147483646 w 43"/>
              <a:gd name="T3" fmla="*/ 2147483646 h 34"/>
              <a:gd name="T4" fmla="*/ 2147483646 w 43"/>
              <a:gd name="T5" fmla="*/ 2147483646 h 34"/>
              <a:gd name="T6" fmla="*/ 2147483646 w 43"/>
              <a:gd name="T7" fmla="*/ 2147483646 h 34"/>
              <a:gd name="T8" fmla="*/ 2147483646 w 43"/>
              <a:gd name="T9" fmla="*/ 2147483646 h 34"/>
              <a:gd name="T10" fmla="*/ 2147483646 w 43"/>
              <a:gd name="T11" fmla="*/ 2147483646 h 34"/>
              <a:gd name="T12" fmla="*/ 2071173076 w 43"/>
              <a:gd name="T13" fmla="*/ 2147483646 h 34"/>
              <a:gd name="T14" fmla="*/ 1104643490 w 43"/>
              <a:gd name="T15" fmla="*/ 2147483646 h 34"/>
              <a:gd name="T16" fmla="*/ 0 w 43"/>
              <a:gd name="T17" fmla="*/ 2147483646 h 34"/>
              <a:gd name="T18" fmla="*/ 138113903 w 43"/>
              <a:gd name="T19" fmla="*/ 2032106353 h 34"/>
              <a:gd name="T20" fmla="*/ 690301781 w 43"/>
              <a:gd name="T21" fmla="*/ 1083842715 h 34"/>
              <a:gd name="T22" fmla="*/ 1380871295 w 43"/>
              <a:gd name="T23" fmla="*/ 541789365 h 34"/>
              <a:gd name="T24" fmla="*/ 2147483646 w 43"/>
              <a:gd name="T25" fmla="*/ 0 h 34"/>
              <a:gd name="T26" fmla="*/ 2147483646 w 43"/>
              <a:gd name="T27" fmla="*/ 0 h 34"/>
              <a:gd name="T28" fmla="*/ 2147483646 w 43"/>
              <a:gd name="T29" fmla="*/ 270894683 h 34"/>
              <a:gd name="T30" fmla="*/ 2147483646 w 43"/>
              <a:gd name="T31" fmla="*/ 948263638 h 34"/>
              <a:gd name="T32" fmla="*/ 2147483646 w 43"/>
              <a:gd name="T33" fmla="*/ 2147483646 h 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3" h="34">
                <a:moveTo>
                  <a:pt x="43" y="16"/>
                </a:moveTo>
                <a:lnTo>
                  <a:pt x="42" y="22"/>
                </a:lnTo>
                <a:lnTo>
                  <a:pt x="41" y="29"/>
                </a:lnTo>
                <a:lnTo>
                  <a:pt x="37" y="33"/>
                </a:lnTo>
                <a:lnTo>
                  <a:pt x="31" y="34"/>
                </a:lnTo>
                <a:lnTo>
                  <a:pt x="22" y="33"/>
                </a:lnTo>
                <a:lnTo>
                  <a:pt x="15" y="31"/>
                </a:lnTo>
                <a:lnTo>
                  <a:pt x="8" y="28"/>
                </a:lnTo>
                <a:lnTo>
                  <a:pt x="0" y="22"/>
                </a:lnTo>
                <a:lnTo>
                  <a:pt x="1" y="15"/>
                </a:lnTo>
                <a:lnTo>
                  <a:pt x="5" y="8"/>
                </a:lnTo>
                <a:lnTo>
                  <a:pt x="10" y="4"/>
                </a:lnTo>
                <a:lnTo>
                  <a:pt x="18" y="0"/>
                </a:lnTo>
                <a:lnTo>
                  <a:pt x="26" y="0"/>
                </a:lnTo>
                <a:lnTo>
                  <a:pt x="32" y="2"/>
                </a:lnTo>
                <a:lnTo>
                  <a:pt x="39" y="7"/>
                </a:lnTo>
                <a:lnTo>
                  <a:pt x="43" y="16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53" name="Freeform 61"/>
          <p:cNvSpPr/>
          <p:nvPr/>
        </p:nvSpPr>
        <p:spPr bwMode="auto">
          <a:xfrm>
            <a:off x="6416675" y="2046288"/>
            <a:ext cx="47625" cy="11112"/>
          </a:xfrm>
          <a:custGeom>
            <a:avLst/>
            <a:gdLst>
              <a:gd name="T0" fmla="*/ 2147483646 w 91"/>
              <a:gd name="T1" fmla="*/ 2147483646 h 19"/>
              <a:gd name="T2" fmla="*/ 2147483646 w 91"/>
              <a:gd name="T3" fmla="*/ 2000251820 h 19"/>
              <a:gd name="T4" fmla="*/ 2147483646 w 91"/>
              <a:gd name="T5" fmla="*/ 2147483646 h 19"/>
              <a:gd name="T6" fmla="*/ 2147483646 w 91"/>
              <a:gd name="T7" fmla="*/ 2147483646 h 19"/>
              <a:gd name="T8" fmla="*/ 2147483646 w 91"/>
              <a:gd name="T9" fmla="*/ 2147483646 h 19"/>
              <a:gd name="T10" fmla="*/ 2147483646 w 91"/>
              <a:gd name="T11" fmla="*/ 2147483646 h 19"/>
              <a:gd name="T12" fmla="*/ 2147483646 w 91"/>
              <a:gd name="T13" fmla="*/ 2147483646 h 19"/>
              <a:gd name="T14" fmla="*/ 1433576872 w 91"/>
              <a:gd name="T15" fmla="*/ 2147483646 h 19"/>
              <a:gd name="T16" fmla="*/ 0 w 91"/>
              <a:gd name="T17" fmla="*/ 1600406385 h 19"/>
              <a:gd name="T18" fmla="*/ 1433576872 w 91"/>
              <a:gd name="T19" fmla="*/ 600280767 h 19"/>
              <a:gd name="T20" fmla="*/ 2147483646 w 91"/>
              <a:gd name="T21" fmla="*/ 200093784 h 19"/>
              <a:gd name="T22" fmla="*/ 2147483646 w 91"/>
              <a:gd name="T23" fmla="*/ 0 h 19"/>
              <a:gd name="T24" fmla="*/ 2147483646 w 91"/>
              <a:gd name="T25" fmla="*/ 200093784 h 19"/>
              <a:gd name="T26" fmla="*/ 2147483646 w 91"/>
              <a:gd name="T27" fmla="*/ 600280767 h 19"/>
              <a:gd name="T28" fmla="*/ 2147483646 w 91"/>
              <a:gd name="T29" fmla="*/ 1000125618 h 19"/>
              <a:gd name="T30" fmla="*/ 2147483646 w 91"/>
              <a:gd name="T31" fmla="*/ 1800500169 h 19"/>
              <a:gd name="T32" fmla="*/ 2147483646 w 91"/>
              <a:gd name="T33" fmla="*/ 2147483646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1" h="19">
                <a:moveTo>
                  <a:pt x="91" y="11"/>
                </a:moveTo>
                <a:lnTo>
                  <a:pt x="79" y="10"/>
                </a:lnTo>
                <a:lnTo>
                  <a:pt x="68" y="11"/>
                </a:lnTo>
                <a:lnTo>
                  <a:pt x="56" y="13"/>
                </a:lnTo>
                <a:lnTo>
                  <a:pt x="44" y="16"/>
                </a:lnTo>
                <a:lnTo>
                  <a:pt x="32" y="19"/>
                </a:lnTo>
                <a:lnTo>
                  <a:pt x="21" y="19"/>
                </a:lnTo>
                <a:lnTo>
                  <a:pt x="10" y="15"/>
                </a:lnTo>
                <a:lnTo>
                  <a:pt x="0" y="8"/>
                </a:lnTo>
                <a:lnTo>
                  <a:pt x="10" y="3"/>
                </a:lnTo>
                <a:lnTo>
                  <a:pt x="21" y="1"/>
                </a:lnTo>
                <a:lnTo>
                  <a:pt x="34" y="0"/>
                </a:lnTo>
                <a:lnTo>
                  <a:pt x="46" y="1"/>
                </a:lnTo>
                <a:lnTo>
                  <a:pt x="59" y="3"/>
                </a:lnTo>
                <a:lnTo>
                  <a:pt x="71" y="5"/>
                </a:lnTo>
                <a:lnTo>
                  <a:pt x="82" y="9"/>
                </a:lnTo>
                <a:lnTo>
                  <a:pt x="91" y="11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54" name="Freeform 62"/>
          <p:cNvSpPr/>
          <p:nvPr/>
        </p:nvSpPr>
        <p:spPr bwMode="auto">
          <a:xfrm>
            <a:off x="6394450" y="2046288"/>
            <a:ext cx="19050" cy="11112"/>
          </a:xfrm>
          <a:custGeom>
            <a:avLst/>
            <a:gdLst>
              <a:gd name="T0" fmla="*/ 2147483646 w 36"/>
              <a:gd name="T1" fmla="*/ 2058045186 h 20"/>
              <a:gd name="T2" fmla="*/ 2147483646 w 36"/>
              <a:gd name="T3" fmla="*/ 2147483646 h 20"/>
              <a:gd name="T4" fmla="*/ 2147483646 w 36"/>
              <a:gd name="T5" fmla="*/ 2147483646 h 20"/>
              <a:gd name="T6" fmla="*/ 2147483646 w 36"/>
              <a:gd name="T7" fmla="*/ 2147483646 h 20"/>
              <a:gd name="T8" fmla="*/ 2147483646 w 36"/>
              <a:gd name="T9" fmla="*/ 2147483646 h 20"/>
              <a:gd name="T10" fmla="*/ 1926239162 w 36"/>
              <a:gd name="T11" fmla="*/ 2147483646 h 20"/>
              <a:gd name="T12" fmla="*/ 1333722779 w 36"/>
              <a:gd name="T13" fmla="*/ 2147483646 h 20"/>
              <a:gd name="T14" fmla="*/ 444667746 w 36"/>
              <a:gd name="T15" fmla="*/ 2147483646 h 20"/>
              <a:gd name="T16" fmla="*/ 0 w 36"/>
              <a:gd name="T17" fmla="*/ 2147483646 h 20"/>
              <a:gd name="T18" fmla="*/ 0 w 36"/>
              <a:gd name="T19" fmla="*/ 0 h 20"/>
              <a:gd name="T20" fmla="*/ 592796842 w 36"/>
              <a:gd name="T21" fmla="*/ 0 h 20"/>
              <a:gd name="T22" fmla="*/ 1333722779 w 36"/>
              <a:gd name="T23" fmla="*/ 171632618 h 20"/>
              <a:gd name="T24" fmla="*/ 1926239162 w 36"/>
              <a:gd name="T25" fmla="*/ 171632618 h 20"/>
              <a:gd name="T26" fmla="*/ 2147483646 w 36"/>
              <a:gd name="T27" fmla="*/ 342956323 h 20"/>
              <a:gd name="T28" fmla="*/ 2147483646 w 36"/>
              <a:gd name="T29" fmla="*/ 685912091 h 20"/>
              <a:gd name="T30" fmla="*/ 2147483646 w 36"/>
              <a:gd name="T31" fmla="*/ 1029176772 h 20"/>
              <a:gd name="T32" fmla="*/ 2147483646 w 36"/>
              <a:gd name="T33" fmla="*/ 1543456800 h 20"/>
              <a:gd name="T34" fmla="*/ 2147483646 w 36"/>
              <a:gd name="T35" fmla="*/ 2058045186 h 2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6" h="20">
                <a:moveTo>
                  <a:pt x="36" y="12"/>
                </a:moveTo>
                <a:lnTo>
                  <a:pt x="33" y="15"/>
                </a:lnTo>
                <a:lnTo>
                  <a:pt x="29" y="19"/>
                </a:lnTo>
                <a:lnTo>
                  <a:pt x="24" y="20"/>
                </a:lnTo>
                <a:lnTo>
                  <a:pt x="19" y="20"/>
                </a:lnTo>
                <a:lnTo>
                  <a:pt x="13" y="20"/>
                </a:lnTo>
                <a:lnTo>
                  <a:pt x="9" y="19"/>
                </a:lnTo>
                <a:lnTo>
                  <a:pt x="3" y="17"/>
                </a:lnTo>
                <a:lnTo>
                  <a:pt x="0" y="15"/>
                </a:lnTo>
                <a:lnTo>
                  <a:pt x="0" y="0"/>
                </a:lnTo>
                <a:lnTo>
                  <a:pt x="4" y="0"/>
                </a:lnTo>
                <a:lnTo>
                  <a:pt x="9" y="1"/>
                </a:lnTo>
                <a:lnTo>
                  <a:pt x="13" y="1"/>
                </a:lnTo>
                <a:lnTo>
                  <a:pt x="19" y="2"/>
                </a:lnTo>
                <a:lnTo>
                  <a:pt x="23" y="4"/>
                </a:lnTo>
                <a:lnTo>
                  <a:pt x="28" y="6"/>
                </a:lnTo>
                <a:lnTo>
                  <a:pt x="32" y="9"/>
                </a:lnTo>
                <a:lnTo>
                  <a:pt x="36" y="12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55" name="Freeform 63"/>
          <p:cNvSpPr/>
          <p:nvPr/>
        </p:nvSpPr>
        <p:spPr bwMode="auto">
          <a:xfrm>
            <a:off x="6689725" y="2052638"/>
            <a:ext cx="33338" cy="4762"/>
          </a:xfrm>
          <a:custGeom>
            <a:avLst/>
            <a:gdLst>
              <a:gd name="T0" fmla="*/ 2147483646 w 64"/>
              <a:gd name="T1" fmla="*/ 632820394 h 8"/>
              <a:gd name="T2" fmla="*/ 2147483646 w 64"/>
              <a:gd name="T3" fmla="*/ 1054463946 h 8"/>
              <a:gd name="T4" fmla="*/ 2147483646 w 64"/>
              <a:gd name="T5" fmla="*/ 1476462267 h 8"/>
              <a:gd name="T6" fmla="*/ 2147483646 w 64"/>
              <a:gd name="T7" fmla="*/ 1687284340 h 8"/>
              <a:gd name="T8" fmla="*/ 2147483646 w 64"/>
              <a:gd name="T9" fmla="*/ 1687284340 h 8"/>
              <a:gd name="T10" fmla="*/ 2147483646 w 64"/>
              <a:gd name="T11" fmla="*/ 1687284340 h 8"/>
              <a:gd name="T12" fmla="*/ 1696167118 w 64"/>
              <a:gd name="T13" fmla="*/ 1476462267 h 8"/>
              <a:gd name="T14" fmla="*/ 847947863 w 64"/>
              <a:gd name="T15" fmla="*/ 632820394 h 8"/>
              <a:gd name="T16" fmla="*/ 0 w 64"/>
              <a:gd name="T17" fmla="*/ 0 h 8"/>
              <a:gd name="T18" fmla="*/ 2147483646 w 64"/>
              <a:gd name="T19" fmla="*/ 632820394 h 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4" h="8">
                <a:moveTo>
                  <a:pt x="64" y="3"/>
                </a:moveTo>
                <a:lnTo>
                  <a:pt x="56" y="5"/>
                </a:lnTo>
                <a:lnTo>
                  <a:pt x="49" y="7"/>
                </a:lnTo>
                <a:lnTo>
                  <a:pt x="40" y="8"/>
                </a:lnTo>
                <a:lnTo>
                  <a:pt x="30" y="8"/>
                </a:lnTo>
                <a:lnTo>
                  <a:pt x="21" y="8"/>
                </a:lnTo>
                <a:lnTo>
                  <a:pt x="12" y="7"/>
                </a:lnTo>
                <a:lnTo>
                  <a:pt x="6" y="3"/>
                </a:lnTo>
                <a:lnTo>
                  <a:pt x="0" y="0"/>
                </a:lnTo>
                <a:lnTo>
                  <a:pt x="64" y="3"/>
                </a:lnTo>
                <a:close/>
              </a:path>
            </a:pathLst>
          </a:custGeom>
          <a:solidFill>
            <a:srgbClr val="AF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5656" name="Group 64"/>
          <p:cNvGrpSpPr>
            <a:grpSpLocks noChangeAspect="1"/>
          </p:cNvGrpSpPr>
          <p:nvPr/>
        </p:nvGrpSpPr>
        <p:grpSpPr bwMode="auto">
          <a:xfrm>
            <a:off x="7391400" y="3581400"/>
            <a:ext cx="1203325" cy="1400175"/>
            <a:chOff x="4656" y="2256"/>
            <a:chExt cx="758" cy="882"/>
          </a:xfrm>
        </p:grpSpPr>
        <p:sp>
          <p:nvSpPr>
            <p:cNvPr id="25657" name="AutoShape 65"/>
            <p:cNvSpPr>
              <a:spLocks noChangeAspect="1" noChangeArrowheads="1" noTextEdit="1"/>
            </p:cNvSpPr>
            <p:nvPr/>
          </p:nvSpPr>
          <p:spPr bwMode="auto">
            <a:xfrm>
              <a:off x="4656" y="2256"/>
              <a:ext cx="758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58" name="Freeform 66"/>
            <p:cNvSpPr/>
            <p:nvPr/>
          </p:nvSpPr>
          <p:spPr bwMode="auto">
            <a:xfrm>
              <a:off x="4767" y="2365"/>
              <a:ext cx="560" cy="706"/>
            </a:xfrm>
            <a:custGeom>
              <a:avLst/>
              <a:gdLst>
                <a:gd name="T0" fmla="*/ 0 w 1120"/>
                <a:gd name="T1" fmla="*/ 67 h 1412"/>
                <a:gd name="T2" fmla="*/ 10 w 1120"/>
                <a:gd name="T3" fmla="*/ 0 h 1412"/>
                <a:gd name="T4" fmla="*/ 72 w 1120"/>
                <a:gd name="T5" fmla="*/ 17 h 1412"/>
                <a:gd name="T6" fmla="*/ 72 w 1120"/>
                <a:gd name="T7" fmla="*/ 24 h 1412"/>
                <a:gd name="T8" fmla="*/ 60 w 1120"/>
                <a:gd name="T9" fmla="*/ 31 h 1412"/>
                <a:gd name="T10" fmla="*/ 140 w 1120"/>
                <a:gd name="T11" fmla="*/ 165 h 1412"/>
                <a:gd name="T12" fmla="*/ 126 w 1120"/>
                <a:gd name="T13" fmla="*/ 177 h 1412"/>
                <a:gd name="T14" fmla="*/ 110 w 1120"/>
                <a:gd name="T15" fmla="*/ 172 h 1412"/>
                <a:gd name="T16" fmla="*/ 23 w 1120"/>
                <a:gd name="T17" fmla="*/ 58 h 1412"/>
                <a:gd name="T18" fmla="*/ 6 w 1120"/>
                <a:gd name="T19" fmla="*/ 68 h 1412"/>
                <a:gd name="T20" fmla="*/ 0 w 1120"/>
                <a:gd name="T21" fmla="*/ 67 h 14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0" h="1412">
                  <a:moveTo>
                    <a:pt x="0" y="533"/>
                  </a:moveTo>
                  <a:lnTo>
                    <a:pt x="80" y="0"/>
                  </a:lnTo>
                  <a:lnTo>
                    <a:pt x="571" y="133"/>
                  </a:lnTo>
                  <a:lnTo>
                    <a:pt x="576" y="186"/>
                  </a:lnTo>
                  <a:lnTo>
                    <a:pt x="480" y="245"/>
                  </a:lnTo>
                  <a:lnTo>
                    <a:pt x="1120" y="1317"/>
                  </a:lnTo>
                  <a:lnTo>
                    <a:pt x="1003" y="1412"/>
                  </a:lnTo>
                  <a:lnTo>
                    <a:pt x="875" y="1376"/>
                  </a:lnTo>
                  <a:lnTo>
                    <a:pt x="177" y="464"/>
                  </a:lnTo>
                  <a:lnTo>
                    <a:pt x="43" y="538"/>
                  </a:lnTo>
                  <a:lnTo>
                    <a:pt x="0" y="533"/>
                  </a:lnTo>
                  <a:close/>
                </a:path>
              </a:pathLst>
            </a:custGeom>
            <a:solidFill>
              <a:srgbClr val="FFD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59" name="Freeform 67"/>
            <p:cNvSpPr/>
            <p:nvPr/>
          </p:nvSpPr>
          <p:spPr bwMode="auto">
            <a:xfrm>
              <a:off x="4719" y="2327"/>
              <a:ext cx="381" cy="335"/>
            </a:xfrm>
            <a:custGeom>
              <a:avLst/>
              <a:gdLst>
                <a:gd name="T0" fmla="*/ 24 w 761"/>
                <a:gd name="T1" fmla="*/ 3 h 671"/>
                <a:gd name="T2" fmla="*/ 34 w 761"/>
                <a:gd name="T3" fmla="*/ 5 h 671"/>
                <a:gd name="T4" fmla="*/ 43 w 761"/>
                <a:gd name="T5" fmla="*/ 7 h 671"/>
                <a:gd name="T6" fmla="*/ 52 w 761"/>
                <a:gd name="T7" fmla="*/ 9 h 671"/>
                <a:gd name="T8" fmla="*/ 61 w 761"/>
                <a:gd name="T9" fmla="*/ 11 h 671"/>
                <a:gd name="T10" fmla="*/ 71 w 761"/>
                <a:gd name="T11" fmla="*/ 13 h 671"/>
                <a:gd name="T12" fmla="*/ 76 w 761"/>
                <a:gd name="T13" fmla="*/ 14 h 671"/>
                <a:gd name="T14" fmla="*/ 81 w 761"/>
                <a:gd name="T15" fmla="*/ 14 h 671"/>
                <a:gd name="T16" fmla="*/ 87 w 761"/>
                <a:gd name="T17" fmla="*/ 16 h 671"/>
                <a:gd name="T18" fmla="*/ 94 w 761"/>
                <a:gd name="T19" fmla="*/ 18 h 671"/>
                <a:gd name="T20" fmla="*/ 94 w 761"/>
                <a:gd name="T21" fmla="*/ 19 h 671"/>
                <a:gd name="T22" fmla="*/ 90 w 761"/>
                <a:gd name="T23" fmla="*/ 18 h 671"/>
                <a:gd name="T24" fmla="*/ 86 w 761"/>
                <a:gd name="T25" fmla="*/ 20 h 671"/>
                <a:gd name="T26" fmla="*/ 88 w 761"/>
                <a:gd name="T27" fmla="*/ 22 h 671"/>
                <a:gd name="T28" fmla="*/ 84 w 761"/>
                <a:gd name="T29" fmla="*/ 22 h 671"/>
                <a:gd name="T30" fmla="*/ 80 w 761"/>
                <a:gd name="T31" fmla="*/ 22 h 671"/>
                <a:gd name="T32" fmla="*/ 76 w 761"/>
                <a:gd name="T33" fmla="*/ 22 h 671"/>
                <a:gd name="T34" fmla="*/ 74 w 761"/>
                <a:gd name="T35" fmla="*/ 22 h 671"/>
                <a:gd name="T36" fmla="*/ 77 w 761"/>
                <a:gd name="T37" fmla="*/ 23 h 671"/>
                <a:gd name="T38" fmla="*/ 79 w 761"/>
                <a:gd name="T39" fmla="*/ 25 h 671"/>
                <a:gd name="T40" fmla="*/ 74 w 761"/>
                <a:gd name="T41" fmla="*/ 26 h 671"/>
                <a:gd name="T42" fmla="*/ 69 w 761"/>
                <a:gd name="T43" fmla="*/ 25 h 671"/>
                <a:gd name="T44" fmla="*/ 63 w 761"/>
                <a:gd name="T45" fmla="*/ 24 h 671"/>
                <a:gd name="T46" fmla="*/ 56 w 761"/>
                <a:gd name="T47" fmla="*/ 22 h 671"/>
                <a:gd name="T48" fmla="*/ 51 w 761"/>
                <a:gd name="T49" fmla="*/ 21 h 671"/>
                <a:gd name="T50" fmla="*/ 47 w 761"/>
                <a:gd name="T51" fmla="*/ 21 h 671"/>
                <a:gd name="T52" fmla="*/ 44 w 761"/>
                <a:gd name="T53" fmla="*/ 20 h 671"/>
                <a:gd name="T54" fmla="*/ 37 w 761"/>
                <a:gd name="T55" fmla="*/ 18 h 671"/>
                <a:gd name="T56" fmla="*/ 32 w 761"/>
                <a:gd name="T57" fmla="*/ 17 h 671"/>
                <a:gd name="T58" fmla="*/ 28 w 761"/>
                <a:gd name="T59" fmla="*/ 16 h 671"/>
                <a:gd name="T60" fmla="*/ 24 w 761"/>
                <a:gd name="T61" fmla="*/ 19 h 671"/>
                <a:gd name="T62" fmla="*/ 22 w 761"/>
                <a:gd name="T63" fmla="*/ 28 h 671"/>
                <a:gd name="T64" fmla="*/ 20 w 761"/>
                <a:gd name="T65" fmla="*/ 39 h 671"/>
                <a:gd name="T66" fmla="*/ 18 w 761"/>
                <a:gd name="T67" fmla="*/ 50 h 671"/>
                <a:gd name="T68" fmla="*/ 16 w 761"/>
                <a:gd name="T69" fmla="*/ 63 h 671"/>
                <a:gd name="T70" fmla="*/ 13 w 761"/>
                <a:gd name="T71" fmla="*/ 72 h 671"/>
                <a:gd name="T72" fmla="*/ 11 w 761"/>
                <a:gd name="T73" fmla="*/ 69 h 671"/>
                <a:gd name="T74" fmla="*/ 11 w 761"/>
                <a:gd name="T75" fmla="*/ 71 h 671"/>
                <a:gd name="T76" fmla="*/ 13 w 761"/>
                <a:gd name="T77" fmla="*/ 74 h 671"/>
                <a:gd name="T78" fmla="*/ 10 w 761"/>
                <a:gd name="T79" fmla="*/ 73 h 671"/>
                <a:gd name="T80" fmla="*/ 9 w 761"/>
                <a:gd name="T81" fmla="*/ 76 h 671"/>
                <a:gd name="T82" fmla="*/ 7 w 761"/>
                <a:gd name="T83" fmla="*/ 77 h 671"/>
                <a:gd name="T84" fmla="*/ 7 w 761"/>
                <a:gd name="T85" fmla="*/ 75 h 671"/>
                <a:gd name="T86" fmla="*/ 5 w 761"/>
                <a:gd name="T87" fmla="*/ 79 h 671"/>
                <a:gd name="T88" fmla="*/ 2 w 761"/>
                <a:gd name="T89" fmla="*/ 82 h 671"/>
                <a:gd name="T90" fmla="*/ 1 w 761"/>
                <a:gd name="T91" fmla="*/ 82 h 671"/>
                <a:gd name="T92" fmla="*/ 2 w 761"/>
                <a:gd name="T93" fmla="*/ 72 h 671"/>
                <a:gd name="T94" fmla="*/ 2 w 761"/>
                <a:gd name="T95" fmla="*/ 62 h 671"/>
                <a:gd name="T96" fmla="*/ 3 w 761"/>
                <a:gd name="T97" fmla="*/ 60 h 671"/>
                <a:gd name="T98" fmla="*/ 4 w 761"/>
                <a:gd name="T99" fmla="*/ 57 h 671"/>
                <a:gd name="T100" fmla="*/ 8 w 761"/>
                <a:gd name="T101" fmla="*/ 42 h 671"/>
                <a:gd name="T102" fmla="*/ 10 w 761"/>
                <a:gd name="T103" fmla="*/ 25 h 671"/>
                <a:gd name="T104" fmla="*/ 12 w 761"/>
                <a:gd name="T105" fmla="*/ 17 h 671"/>
                <a:gd name="T106" fmla="*/ 13 w 761"/>
                <a:gd name="T107" fmla="*/ 9 h 671"/>
                <a:gd name="T108" fmla="*/ 15 w 761"/>
                <a:gd name="T109" fmla="*/ 1 h 6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61" h="671">
                  <a:moveTo>
                    <a:pt x="134" y="15"/>
                  </a:moveTo>
                  <a:lnTo>
                    <a:pt x="153" y="18"/>
                  </a:lnTo>
                  <a:lnTo>
                    <a:pt x="173" y="22"/>
                  </a:lnTo>
                  <a:lnTo>
                    <a:pt x="191" y="25"/>
                  </a:lnTo>
                  <a:lnTo>
                    <a:pt x="209" y="28"/>
                  </a:lnTo>
                  <a:lnTo>
                    <a:pt x="228" y="33"/>
                  </a:lnTo>
                  <a:lnTo>
                    <a:pt x="246" y="39"/>
                  </a:lnTo>
                  <a:lnTo>
                    <a:pt x="265" y="45"/>
                  </a:lnTo>
                  <a:lnTo>
                    <a:pt x="283" y="50"/>
                  </a:lnTo>
                  <a:lnTo>
                    <a:pt x="302" y="53"/>
                  </a:lnTo>
                  <a:lnTo>
                    <a:pt x="320" y="56"/>
                  </a:lnTo>
                  <a:lnTo>
                    <a:pt x="338" y="60"/>
                  </a:lnTo>
                  <a:lnTo>
                    <a:pt x="357" y="63"/>
                  </a:lnTo>
                  <a:lnTo>
                    <a:pt x="375" y="68"/>
                  </a:lnTo>
                  <a:lnTo>
                    <a:pt x="394" y="71"/>
                  </a:lnTo>
                  <a:lnTo>
                    <a:pt x="412" y="76"/>
                  </a:lnTo>
                  <a:lnTo>
                    <a:pt x="431" y="80"/>
                  </a:lnTo>
                  <a:lnTo>
                    <a:pt x="449" y="85"/>
                  </a:lnTo>
                  <a:lnTo>
                    <a:pt x="469" y="88"/>
                  </a:lnTo>
                  <a:lnTo>
                    <a:pt x="487" y="93"/>
                  </a:lnTo>
                  <a:lnTo>
                    <a:pt x="507" y="96"/>
                  </a:lnTo>
                  <a:lnTo>
                    <a:pt x="525" y="100"/>
                  </a:lnTo>
                  <a:lnTo>
                    <a:pt x="545" y="103"/>
                  </a:lnTo>
                  <a:lnTo>
                    <a:pt x="564" y="106"/>
                  </a:lnTo>
                  <a:lnTo>
                    <a:pt x="584" y="107"/>
                  </a:lnTo>
                  <a:lnTo>
                    <a:pt x="591" y="110"/>
                  </a:lnTo>
                  <a:lnTo>
                    <a:pt x="598" y="111"/>
                  </a:lnTo>
                  <a:lnTo>
                    <a:pt x="607" y="112"/>
                  </a:lnTo>
                  <a:lnTo>
                    <a:pt x="615" y="114"/>
                  </a:lnTo>
                  <a:lnTo>
                    <a:pt x="624" y="114"/>
                  </a:lnTo>
                  <a:lnTo>
                    <a:pt x="633" y="115"/>
                  </a:lnTo>
                  <a:lnTo>
                    <a:pt x="641" y="117"/>
                  </a:lnTo>
                  <a:lnTo>
                    <a:pt x="649" y="121"/>
                  </a:lnTo>
                  <a:lnTo>
                    <a:pt x="664" y="123"/>
                  </a:lnTo>
                  <a:lnTo>
                    <a:pt x="679" y="126"/>
                  </a:lnTo>
                  <a:lnTo>
                    <a:pt x="693" y="130"/>
                  </a:lnTo>
                  <a:lnTo>
                    <a:pt x="707" y="133"/>
                  </a:lnTo>
                  <a:lnTo>
                    <a:pt x="720" y="138"/>
                  </a:lnTo>
                  <a:lnTo>
                    <a:pt x="734" y="142"/>
                  </a:lnTo>
                  <a:lnTo>
                    <a:pt x="747" y="147"/>
                  </a:lnTo>
                  <a:lnTo>
                    <a:pt x="761" y="153"/>
                  </a:lnTo>
                  <a:lnTo>
                    <a:pt x="761" y="156"/>
                  </a:lnTo>
                  <a:lnTo>
                    <a:pt x="753" y="157"/>
                  </a:lnTo>
                  <a:lnTo>
                    <a:pt x="746" y="156"/>
                  </a:lnTo>
                  <a:lnTo>
                    <a:pt x="739" y="154"/>
                  </a:lnTo>
                  <a:lnTo>
                    <a:pt x="732" y="150"/>
                  </a:lnTo>
                  <a:lnTo>
                    <a:pt x="725" y="149"/>
                  </a:lnTo>
                  <a:lnTo>
                    <a:pt x="720" y="149"/>
                  </a:lnTo>
                  <a:lnTo>
                    <a:pt x="713" y="150"/>
                  </a:lnTo>
                  <a:lnTo>
                    <a:pt x="707" y="156"/>
                  </a:lnTo>
                  <a:lnTo>
                    <a:pt x="684" y="153"/>
                  </a:lnTo>
                  <a:lnTo>
                    <a:pt x="687" y="163"/>
                  </a:lnTo>
                  <a:lnTo>
                    <a:pt x="697" y="167"/>
                  </a:lnTo>
                  <a:lnTo>
                    <a:pt x="705" y="170"/>
                  </a:lnTo>
                  <a:lnTo>
                    <a:pt x="705" y="179"/>
                  </a:lnTo>
                  <a:lnTo>
                    <a:pt x="697" y="176"/>
                  </a:lnTo>
                  <a:lnTo>
                    <a:pt x="690" y="178"/>
                  </a:lnTo>
                  <a:lnTo>
                    <a:pt x="683" y="180"/>
                  </a:lnTo>
                  <a:lnTo>
                    <a:pt x="675" y="175"/>
                  </a:lnTo>
                  <a:lnTo>
                    <a:pt x="668" y="182"/>
                  </a:lnTo>
                  <a:lnTo>
                    <a:pt x="660" y="183"/>
                  </a:lnTo>
                  <a:lnTo>
                    <a:pt x="651" y="182"/>
                  </a:lnTo>
                  <a:lnTo>
                    <a:pt x="641" y="182"/>
                  </a:lnTo>
                  <a:lnTo>
                    <a:pt x="634" y="179"/>
                  </a:lnTo>
                  <a:lnTo>
                    <a:pt x="628" y="178"/>
                  </a:lnTo>
                  <a:lnTo>
                    <a:pt x="619" y="177"/>
                  </a:lnTo>
                  <a:lnTo>
                    <a:pt x="613" y="177"/>
                  </a:lnTo>
                  <a:lnTo>
                    <a:pt x="605" y="176"/>
                  </a:lnTo>
                  <a:lnTo>
                    <a:pt x="598" y="176"/>
                  </a:lnTo>
                  <a:lnTo>
                    <a:pt x="591" y="175"/>
                  </a:lnTo>
                  <a:lnTo>
                    <a:pt x="584" y="172"/>
                  </a:lnTo>
                  <a:lnTo>
                    <a:pt x="590" y="176"/>
                  </a:lnTo>
                  <a:lnTo>
                    <a:pt x="594" y="179"/>
                  </a:lnTo>
                  <a:lnTo>
                    <a:pt x="599" y="183"/>
                  </a:lnTo>
                  <a:lnTo>
                    <a:pt x="603" y="186"/>
                  </a:lnTo>
                  <a:lnTo>
                    <a:pt x="609" y="190"/>
                  </a:lnTo>
                  <a:lnTo>
                    <a:pt x="614" y="192"/>
                  </a:lnTo>
                  <a:lnTo>
                    <a:pt x="621" y="194"/>
                  </a:lnTo>
                  <a:lnTo>
                    <a:pt x="629" y="194"/>
                  </a:lnTo>
                  <a:lnTo>
                    <a:pt x="626" y="202"/>
                  </a:lnTo>
                  <a:lnTo>
                    <a:pt x="619" y="207"/>
                  </a:lnTo>
                  <a:lnTo>
                    <a:pt x="611" y="211"/>
                  </a:lnTo>
                  <a:lnTo>
                    <a:pt x="603" y="214"/>
                  </a:lnTo>
                  <a:lnTo>
                    <a:pt x="592" y="211"/>
                  </a:lnTo>
                  <a:lnTo>
                    <a:pt x="581" y="209"/>
                  </a:lnTo>
                  <a:lnTo>
                    <a:pt x="570" y="206"/>
                  </a:lnTo>
                  <a:lnTo>
                    <a:pt x="560" y="203"/>
                  </a:lnTo>
                  <a:lnTo>
                    <a:pt x="549" y="200"/>
                  </a:lnTo>
                  <a:lnTo>
                    <a:pt x="538" y="198"/>
                  </a:lnTo>
                  <a:lnTo>
                    <a:pt x="526" y="198"/>
                  </a:lnTo>
                  <a:lnTo>
                    <a:pt x="515" y="198"/>
                  </a:lnTo>
                  <a:lnTo>
                    <a:pt x="502" y="193"/>
                  </a:lnTo>
                  <a:lnTo>
                    <a:pt x="488" y="190"/>
                  </a:lnTo>
                  <a:lnTo>
                    <a:pt x="475" y="186"/>
                  </a:lnTo>
                  <a:lnTo>
                    <a:pt x="462" y="183"/>
                  </a:lnTo>
                  <a:lnTo>
                    <a:pt x="448" y="180"/>
                  </a:lnTo>
                  <a:lnTo>
                    <a:pt x="434" y="178"/>
                  </a:lnTo>
                  <a:lnTo>
                    <a:pt x="421" y="175"/>
                  </a:lnTo>
                  <a:lnTo>
                    <a:pt x="408" y="172"/>
                  </a:lnTo>
                  <a:lnTo>
                    <a:pt x="402" y="173"/>
                  </a:lnTo>
                  <a:lnTo>
                    <a:pt x="395" y="175"/>
                  </a:lnTo>
                  <a:lnTo>
                    <a:pt x="389" y="173"/>
                  </a:lnTo>
                  <a:lnTo>
                    <a:pt x="382" y="171"/>
                  </a:lnTo>
                  <a:lnTo>
                    <a:pt x="376" y="170"/>
                  </a:lnTo>
                  <a:lnTo>
                    <a:pt x="370" y="167"/>
                  </a:lnTo>
                  <a:lnTo>
                    <a:pt x="364" y="164"/>
                  </a:lnTo>
                  <a:lnTo>
                    <a:pt x="358" y="161"/>
                  </a:lnTo>
                  <a:lnTo>
                    <a:pt x="345" y="160"/>
                  </a:lnTo>
                  <a:lnTo>
                    <a:pt x="331" y="159"/>
                  </a:lnTo>
                  <a:lnTo>
                    <a:pt x="319" y="156"/>
                  </a:lnTo>
                  <a:lnTo>
                    <a:pt x="306" y="153"/>
                  </a:lnTo>
                  <a:lnTo>
                    <a:pt x="293" y="149"/>
                  </a:lnTo>
                  <a:lnTo>
                    <a:pt x="281" y="147"/>
                  </a:lnTo>
                  <a:lnTo>
                    <a:pt x="268" y="146"/>
                  </a:lnTo>
                  <a:lnTo>
                    <a:pt x="254" y="145"/>
                  </a:lnTo>
                  <a:lnTo>
                    <a:pt x="249" y="141"/>
                  </a:lnTo>
                  <a:lnTo>
                    <a:pt x="242" y="138"/>
                  </a:lnTo>
                  <a:lnTo>
                    <a:pt x="235" y="137"/>
                  </a:lnTo>
                  <a:lnTo>
                    <a:pt x="228" y="135"/>
                  </a:lnTo>
                  <a:lnTo>
                    <a:pt x="220" y="135"/>
                  </a:lnTo>
                  <a:lnTo>
                    <a:pt x="212" y="134"/>
                  </a:lnTo>
                  <a:lnTo>
                    <a:pt x="205" y="134"/>
                  </a:lnTo>
                  <a:lnTo>
                    <a:pt x="197" y="133"/>
                  </a:lnTo>
                  <a:lnTo>
                    <a:pt x="187" y="152"/>
                  </a:lnTo>
                  <a:lnTo>
                    <a:pt x="182" y="170"/>
                  </a:lnTo>
                  <a:lnTo>
                    <a:pt x="178" y="190"/>
                  </a:lnTo>
                  <a:lnTo>
                    <a:pt x="177" y="209"/>
                  </a:lnTo>
                  <a:lnTo>
                    <a:pt x="175" y="229"/>
                  </a:lnTo>
                  <a:lnTo>
                    <a:pt x="173" y="248"/>
                  </a:lnTo>
                  <a:lnTo>
                    <a:pt x="168" y="269"/>
                  </a:lnTo>
                  <a:lnTo>
                    <a:pt x="160" y="289"/>
                  </a:lnTo>
                  <a:lnTo>
                    <a:pt x="160" y="313"/>
                  </a:lnTo>
                  <a:lnTo>
                    <a:pt x="155" y="336"/>
                  </a:lnTo>
                  <a:lnTo>
                    <a:pt x="149" y="359"/>
                  </a:lnTo>
                  <a:lnTo>
                    <a:pt x="147" y="383"/>
                  </a:lnTo>
                  <a:lnTo>
                    <a:pt x="143" y="407"/>
                  </a:lnTo>
                  <a:lnTo>
                    <a:pt x="139" y="431"/>
                  </a:lnTo>
                  <a:lnTo>
                    <a:pt x="136" y="457"/>
                  </a:lnTo>
                  <a:lnTo>
                    <a:pt x="131" y="482"/>
                  </a:lnTo>
                  <a:lnTo>
                    <a:pt x="126" y="509"/>
                  </a:lnTo>
                  <a:lnTo>
                    <a:pt x="122" y="534"/>
                  </a:lnTo>
                  <a:lnTo>
                    <a:pt x="115" y="558"/>
                  </a:lnTo>
                  <a:lnTo>
                    <a:pt x="108" y="582"/>
                  </a:lnTo>
                  <a:lnTo>
                    <a:pt x="99" y="578"/>
                  </a:lnTo>
                  <a:lnTo>
                    <a:pt x="93" y="568"/>
                  </a:lnTo>
                  <a:lnTo>
                    <a:pt x="91" y="558"/>
                  </a:lnTo>
                  <a:lnTo>
                    <a:pt x="90" y="547"/>
                  </a:lnTo>
                  <a:lnTo>
                    <a:pt x="86" y="552"/>
                  </a:lnTo>
                  <a:lnTo>
                    <a:pt x="84" y="558"/>
                  </a:lnTo>
                  <a:lnTo>
                    <a:pt x="83" y="565"/>
                  </a:lnTo>
                  <a:lnTo>
                    <a:pt x="83" y="572"/>
                  </a:lnTo>
                  <a:lnTo>
                    <a:pt x="88" y="575"/>
                  </a:lnTo>
                  <a:lnTo>
                    <a:pt x="94" y="581"/>
                  </a:lnTo>
                  <a:lnTo>
                    <a:pt x="98" y="588"/>
                  </a:lnTo>
                  <a:lnTo>
                    <a:pt x="99" y="594"/>
                  </a:lnTo>
                  <a:lnTo>
                    <a:pt x="99" y="597"/>
                  </a:lnTo>
                  <a:lnTo>
                    <a:pt x="91" y="596"/>
                  </a:lnTo>
                  <a:lnTo>
                    <a:pt x="85" y="590"/>
                  </a:lnTo>
                  <a:lnTo>
                    <a:pt x="79" y="586"/>
                  </a:lnTo>
                  <a:lnTo>
                    <a:pt x="73" y="588"/>
                  </a:lnTo>
                  <a:lnTo>
                    <a:pt x="75" y="595"/>
                  </a:lnTo>
                  <a:lnTo>
                    <a:pt x="76" y="601"/>
                  </a:lnTo>
                  <a:lnTo>
                    <a:pt x="75" y="608"/>
                  </a:lnTo>
                  <a:lnTo>
                    <a:pt x="71" y="613"/>
                  </a:lnTo>
                  <a:lnTo>
                    <a:pt x="68" y="617"/>
                  </a:lnTo>
                  <a:lnTo>
                    <a:pt x="64" y="619"/>
                  </a:lnTo>
                  <a:lnTo>
                    <a:pt x="61" y="621"/>
                  </a:lnTo>
                  <a:lnTo>
                    <a:pt x="56" y="621"/>
                  </a:lnTo>
                  <a:lnTo>
                    <a:pt x="54" y="616"/>
                  </a:lnTo>
                  <a:lnTo>
                    <a:pt x="54" y="610"/>
                  </a:lnTo>
                  <a:lnTo>
                    <a:pt x="54" y="605"/>
                  </a:lnTo>
                  <a:lnTo>
                    <a:pt x="53" y="601"/>
                  </a:lnTo>
                  <a:lnTo>
                    <a:pt x="46" y="609"/>
                  </a:lnTo>
                  <a:lnTo>
                    <a:pt x="42" y="618"/>
                  </a:lnTo>
                  <a:lnTo>
                    <a:pt x="39" y="627"/>
                  </a:lnTo>
                  <a:lnTo>
                    <a:pt x="35" y="635"/>
                  </a:lnTo>
                  <a:lnTo>
                    <a:pt x="33" y="654"/>
                  </a:lnTo>
                  <a:lnTo>
                    <a:pt x="17" y="648"/>
                  </a:lnTo>
                  <a:lnTo>
                    <a:pt x="16" y="654"/>
                  </a:lnTo>
                  <a:lnTo>
                    <a:pt x="16" y="661"/>
                  </a:lnTo>
                  <a:lnTo>
                    <a:pt x="15" y="666"/>
                  </a:lnTo>
                  <a:lnTo>
                    <a:pt x="9" y="671"/>
                  </a:lnTo>
                  <a:lnTo>
                    <a:pt x="3" y="667"/>
                  </a:lnTo>
                  <a:lnTo>
                    <a:pt x="1" y="661"/>
                  </a:lnTo>
                  <a:lnTo>
                    <a:pt x="0" y="652"/>
                  </a:lnTo>
                  <a:lnTo>
                    <a:pt x="0" y="643"/>
                  </a:lnTo>
                  <a:lnTo>
                    <a:pt x="3" y="610"/>
                  </a:lnTo>
                  <a:lnTo>
                    <a:pt x="12" y="579"/>
                  </a:lnTo>
                  <a:lnTo>
                    <a:pt x="20" y="548"/>
                  </a:lnTo>
                  <a:lnTo>
                    <a:pt x="24" y="514"/>
                  </a:lnTo>
                  <a:lnTo>
                    <a:pt x="19" y="505"/>
                  </a:lnTo>
                  <a:lnTo>
                    <a:pt x="15" y="496"/>
                  </a:lnTo>
                  <a:lnTo>
                    <a:pt x="11" y="487"/>
                  </a:lnTo>
                  <a:lnTo>
                    <a:pt x="12" y="475"/>
                  </a:lnTo>
                  <a:lnTo>
                    <a:pt x="17" y="480"/>
                  </a:lnTo>
                  <a:lnTo>
                    <a:pt x="19" y="487"/>
                  </a:lnTo>
                  <a:lnTo>
                    <a:pt x="23" y="491"/>
                  </a:lnTo>
                  <a:lnTo>
                    <a:pt x="29" y="489"/>
                  </a:lnTo>
                  <a:lnTo>
                    <a:pt x="31" y="476"/>
                  </a:lnTo>
                  <a:lnTo>
                    <a:pt x="32" y="461"/>
                  </a:lnTo>
                  <a:lnTo>
                    <a:pt x="35" y="449"/>
                  </a:lnTo>
                  <a:lnTo>
                    <a:pt x="42" y="437"/>
                  </a:lnTo>
                  <a:lnTo>
                    <a:pt x="48" y="388"/>
                  </a:lnTo>
                  <a:lnTo>
                    <a:pt x="57" y="342"/>
                  </a:lnTo>
                  <a:lnTo>
                    <a:pt x="67" y="297"/>
                  </a:lnTo>
                  <a:lnTo>
                    <a:pt x="73" y="251"/>
                  </a:lnTo>
                  <a:lnTo>
                    <a:pt x="76" y="229"/>
                  </a:lnTo>
                  <a:lnTo>
                    <a:pt x="80" y="206"/>
                  </a:lnTo>
                  <a:lnTo>
                    <a:pt x="84" y="182"/>
                  </a:lnTo>
                  <a:lnTo>
                    <a:pt x="86" y="159"/>
                  </a:lnTo>
                  <a:lnTo>
                    <a:pt x="91" y="148"/>
                  </a:lnTo>
                  <a:lnTo>
                    <a:pt x="92" y="138"/>
                  </a:lnTo>
                  <a:lnTo>
                    <a:pt x="93" y="126"/>
                  </a:lnTo>
                  <a:lnTo>
                    <a:pt x="94" y="116"/>
                  </a:lnTo>
                  <a:lnTo>
                    <a:pt x="99" y="97"/>
                  </a:lnTo>
                  <a:lnTo>
                    <a:pt x="102" y="77"/>
                  </a:lnTo>
                  <a:lnTo>
                    <a:pt x="103" y="57"/>
                  </a:lnTo>
                  <a:lnTo>
                    <a:pt x="102" y="39"/>
                  </a:lnTo>
                  <a:lnTo>
                    <a:pt x="109" y="26"/>
                  </a:lnTo>
                  <a:lnTo>
                    <a:pt x="115" y="8"/>
                  </a:lnTo>
                  <a:lnTo>
                    <a:pt x="121" y="0"/>
                  </a:lnTo>
                  <a:lnTo>
                    <a:pt x="134" y="15"/>
                  </a:lnTo>
                  <a:close/>
                </a:path>
              </a:pathLst>
            </a:custGeom>
            <a:solidFill>
              <a:srgbClr val="660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60" name="Freeform 68"/>
            <p:cNvSpPr/>
            <p:nvPr/>
          </p:nvSpPr>
          <p:spPr bwMode="auto">
            <a:xfrm>
              <a:off x="4786" y="2359"/>
              <a:ext cx="44" cy="30"/>
            </a:xfrm>
            <a:custGeom>
              <a:avLst/>
              <a:gdLst>
                <a:gd name="T0" fmla="*/ 1 w 89"/>
                <a:gd name="T1" fmla="*/ 0 h 60"/>
                <a:gd name="T2" fmla="*/ 1 w 89"/>
                <a:gd name="T3" fmla="*/ 1 h 60"/>
                <a:gd name="T4" fmla="*/ 1 w 89"/>
                <a:gd name="T5" fmla="*/ 1 h 60"/>
                <a:gd name="T6" fmla="*/ 1 w 89"/>
                <a:gd name="T7" fmla="*/ 2 h 60"/>
                <a:gd name="T8" fmla="*/ 2 w 89"/>
                <a:gd name="T9" fmla="*/ 2 h 60"/>
                <a:gd name="T10" fmla="*/ 2 w 89"/>
                <a:gd name="T11" fmla="*/ 3 h 60"/>
                <a:gd name="T12" fmla="*/ 3 w 89"/>
                <a:gd name="T13" fmla="*/ 3 h 60"/>
                <a:gd name="T14" fmla="*/ 3 w 89"/>
                <a:gd name="T15" fmla="*/ 3 h 60"/>
                <a:gd name="T16" fmla="*/ 4 w 89"/>
                <a:gd name="T17" fmla="*/ 3 h 60"/>
                <a:gd name="T18" fmla="*/ 5 w 89"/>
                <a:gd name="T19" fmla="*/ 4 h 60"/>
                <a:gd name="T20" fmla="*/ 5 w 89"/>
                <a:gd name="T21" fmla="*/ 4 h 60"/>
                <a:gd name="T22" fmla="*/ 6 w 89"/>
                <a:gd name="T23" fmla="*/ 4 h 60"/>
                <a:gd name="T24" fmla="*/ 7 w 89"/>
                <a:gd name="T25" fmla="*/ 4 h 60"/>
                <a:gd name="T26" fmla="*/ 7 w 89"/>
                <a:gd name="T27" fmla="*/ 4 h 60"/>
                <a:gd name="T28" fmla="*/ 8 w 89"/>
                <a:gd name="T29" fmla="*/ 4 h 60"/>
                <a:gd name="T30" fmla="*/ 9 w 89"/>
                <a:gd name="T31" fmla="*/ 4 h 60"/>
                <a:gd name="T32" fmla="*/ 10 w 89"/>
                <a:gd name="T33" fmla="*/ 5 h 60"/>
                <a:gd name="T34" fmla="*/ 11 w 89"/>
                <a:gd name="T35" fmla="*/ 5 h 60"/>
                <a:gd name="T36" fmla="*/ 11 w 89"/>
                <a:gd name="T37" fmla="*/ 5 h 60"/>
                <a:gd name="T38" fmla="*/ 2 w 89"/>
                <a:gd name="T39" fmla="*/ 4 h 60"/>
                <a:gd name="T40" fmla="*/ 1 w 89"/>
                <a:gd name="T41" fmla="*/ 5 h 60"/>
                <a:gd name="T42" fmla="*/ 1 w 89"/>
                <a:gd name="T43" fmla="*/ 6 h 60"/>
                <a:gd name="T44" fmla="*/ 1 w 89"/>
                <a:gd name="T45" fmla="*/ 7 h 60"/>
                <a:gd name="T46" fmla="*/ 0 w 89"/>
                <a:gd name="T47" fmla="*/ 8 h 60"/>
                <a:gd name="T48" fmla="*/ 0 w 89"/>
                <a:gd name="T49" fmla="*/ 6 h 60"/>
                <a:gd name="T50" fmla="*/ 0 w 89"/>
                <a:gd name="T51" fmla="*/ 4 h 60"/>
                <a:gd name="T52" fmla="*/ 1 w 89"/>
                <a:gd name="T53" fmla="*/ 2 h 60"/>
                <a:gd name="T54" fmla="*/ 1 w 89"/>
                <a:gd name="T55" fmla="*/ 0 h 60"/>
                <a:gd name="T56" fmla="*/ 1 w 89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9" h="60">
                  <a:moveTo>
                    <a:pt x="15" y="0"/>
                  </a:moveTo>
                  <a:lnTo>
                    <a:pt x="11" y="4"/>
                  </a:lnTo>
                  <a:lnTo>
                    <a:pt x="11" y="7"/>
                  </a:lnTo>
                  <a:lnTo>
                    <a:pt x="13" y="12"/>
                  </a:lnTo>
                  <a:lnTo>
                    <a:pt x="16" y="15"/>
                  </a:lnTo>
                  <a:lnTo>
                    <a:pt x="21" y="17"/>
                  </a:lnTo>
                  <a:lnTo>
                    <a:pt x="27" y="20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2" y="27"/>
                  </a:lnTo>
                  <a:lnTo>
                    <a:pt x="47" y="29"/>
                  </a:lnTo>
                  <a:lnTo>
                    <a:pt x="52" y="29"/>
                  </a:lnTo>
                  <a:lnTo>
                    <a:pt x="58" y="28"/>
                  </a:lnTo>
                  <a:lnTo>
                    <a:pt x="58" y="31"/>
                  </a:lnTo>
                  <a:lnTo>
                    <a:pt x="65" y="29"/>
                  </a:lnTo>
                  <a:lnTo>
                    <a:pt x="72" y="31"/>
                  </a:lnTo>
                  <a:lnTo>
                    <a:pt x="81" y="35"/>
                  </a:lnTo>
                  <a:lnTo>
                    <a:pt x="89" y="37"/>
                  </a:lnTo>
                  <a:lnTo>
                    <a:pt x="89" y="40"/>
                  </a:lnTo>
                  <a:lnTo>
                    <a:pt x="21" y="29"/>
                  </a:lnTo>
                  <a:lnTo>
                    <a:pt x="13" y="35"/>
                  </a:lnTo>
                  <a:lnTo>
                    <a:pt x="12" y="46"/>
                  </a:lnTo>
                  <a:lnTo>
                    <a:pt x="9" y="55"/>
                  </a:lnTo>
                  <a:lnTo>
                    <a:pt x="0" y="60"/>
                  </a:lnTo>
                  <a:lnTo>
                    <a:pt x="0" y="45"/>
                  </a:lnTo>
                  <a:lnTo>
                    <a:pt x="4" y="30"/>
                  </a:lnTo>
                  <a:lnTo>
                    <a:pt x="8" y="15"/>
                  </a:lnTo>
                  <a:lnTo>
                    <a:pt x="1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61" name="Freeform 69"/>
            <p:cNvSpPr/>
            <p:nvPr/>
          </p:nvSpPr>
          <p:spPr bwMode="auto">
            <a:xfrm>
              <a:off x="4889" y="2388"/>
              <a:ext cx="11" cy="7"/>
            </a:xfrm>
            <a:custGeom>
              <a:avLst/>
              <a:gdLst>
                <a:gd name="T0" fmla="*/ 3 w 21"/>
                <a:gd name="T1" fmla="*/ 2 h 13"/>
                <a:gd name="T2" fmla="*/ 2 w 21"/>
                <a:gd name="T3" fmla="*/ 2 h 13"/>
                <a:gd name="T4" fmla="*/ 1 w 21"/>
                <a:gd name="T5" fmla="*/ 2 h 13"/>
                <a:gd name="T6" fmla="*/ 0 w 21"/>
                <a:gd name="T7" fmla="*/ 1 h 13"/>
                <a:gd name="T8" fmla="*/ 1 w 21"/>
                <a:gd name="T9" fmla="*/ 0 h 13"/>
                <a:gd name="T10" fmla="*/ 3 w 21"/>
                <a:gd name="T11" fmla="*/ 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3">
                  <a:moveTo>
                    <a:pt x="21" y="10"/>
                  </a:moveTo>
                  <a:lnTo>
                    <a:pt x="13" y="13"/>
                  </a:lnTo>
                  <a:lnTo>
                    <a:pt x="5" y="12"/>
                  </a:lnTo>
                  <a:lnTo>
                    <a:pt x="0" y="8"/>
                  </a:lnTo>
                  <a:lnTo>
                    <a:pt x="1" y="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62" name="Freeform 70"/>
            <p:cNvSpPr/>
            <p:nvPr/>
          </p:nvSpPr>
          <p:spPr bwMode="auto">
            <a:xfrm>
              <a:off x="4777" y="2397"/>
              <a:ext cx="8" cy="48"/>
            </a:xfrm>
            <a:custGeom>
              <a:avLst/>
              <a:gdLst>
                <a:gd name="T0" fmla="*/ 0 w 16"/>
                <a:gd name="T1" fmla="*/ 12 h 97"/>
                <a:gd name="T2" fmla="*/ 1 w 16"/>
                <a:gd name="T3" fmla="*/ 9 h 97"/>
                <a:gd name="T4" fmla="*/ 1 w 16"/>
                <a:gd name="T5" fmla="*/ 6 h 97"/>
                <a:gd name="T6" fmla="*/ 1 w 16"/>
                <a:gd name="T7" fmla="*/ 2 h 97"/>
                <a:gd name="T8" fmla="*/ 2 w 16"/>
                <a:gd name="T9" fmla="*/ 0 h 97"/>
                <a:gd name="T10" fmla="*/ 2 w 16"/>
                <a:gd name="T11" fmla="*/ 3 h 97"/>
                <a:gd name="T12" fmla="*/ 2 w 16"/>
                <a:gd name="T13" fmla="*/ 6 h 97"/>
                <a:gd name="T14" fmla="*/ 1 w 16"/>
                <a:gd name="T15" fmla="*/ 9 h 97"/>
                <a:gd name="T16" fmla="*/ 0 w 16"/>
                <a:gd name="T17" fmla="*/ 12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97">
                  <a:moveTo>
                    <a:pt x="0" y="97"/>
                  </a:moveTo>
                  <a:lnTo>
                    <a:pt x="3" y="75"/>
                  </a:lnTo>
                  <a:lnTo>
                    <a:pt x="5" y="48"/>
                  </a:lnTo>
                  <a:lnTo>
                    <a:pt x="7" y="23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0" y="48"/>
                  </a:lnTo>
                  <a:lnTo>
                    <a:pt x="5" y="73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63" name="Freeform 71"/>
            <p:cNvSpPr/>
            <p:nvPr/>
          </p:nvSpPr>
          <p:spPr bwMode="auto">
            <a:xfrm>
              <a:off x="5045" y="2400"/>
              <a:ext cx="8" cy="14"/>
            </a:xfrm>
            <a:custGeom>
              <a:avLst/>
              <a:gdLst>
                <a:gd name="T0" fmla="*/ 2 w 17"/>
                <a:gd name="T1" fmla="*/ 1 h 27"/>
                <a:gd name="T2" fmla="*/ 1 w 17"/>
                <a:gd name="T3" fmla="*/ 2 h 27"/>
                <a:gd name="T4" fmla="*/ 1 w 17"/>
                <a:gd name="T5" fmla="*/ 3 h 27"/>
                <a:gd name="T6" fmla="*/ 1 w 17"/>
                <a:gd name="T7" fmla="*/ 3 h 27"/>
                <a:gd name="T8" fmla="*/ 0 w 17"/>
                <a:gd name="T9" fmla="*/ 4 h 27"/>
                <a:gd name="T10" fmla="*/ 0 w 17"/>
                <a:gd name="T11" fmla="*/ 4 h 27"/>
                <a:gd name="T12" fmla="*/ 0 w 17"/>
                <a:gd name="T13" fmla="*/ 3 h 27"/>
                <a:gd name="T14" fmla="*/ 0 w 17"/>
                <a:gd name="T15" fmla="*/ 3 h 27"/>
                <a:gd name="T16" fmla="*/ 0 w 17"/>
                <a:gd name="T17" fmla="*/ 3 h 27"/>
                <a:gd name="T18" fmla="*/ 0 w 17"/>
                <a:gd name="T19" fmla="*/ 2 h 27"/>
                <a:gd name="T20" fmla="*/ 0 w 17"/>
                <a:gd name="T21" fmla="*/ 2 h 27"/>
                <a:gd name="T22" fmla="*/ 0 w 17"/>
                <a:gd name="T23" fmla="*/ 1 h 27"/>
                <a:gd name="T24" fmla="*/ 0 w 17"/>
                <a:gd name="T25" fmla="*/ 0 h 27"/>
                <a:gd name="T26" fmla="*/ 2 w 17"/>
                <a:gd name="T27" fmla="*/ 1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" h="27">
                  <a:moveTo>
                    <a:pt x="17" y="7"/>
                  </a:moveTo>
                  <a:lnTo>
                    <a:pt x="15" y="13"/>
                  </a:lnTo>
                  <a:lnTo>
                    <a:pt x="12" y="18"/>
                  </a:lnTo>
                  <a:lnTo>
                    <a:pt x="9" y="23"/>
                  </a:lnTo>
                  <a:lnTo>
                    <a:pt x="4" y="27"/>
                  </a:lnTo>
                  <a:lnTo>
                    <a:pt x="3" y="25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2" y="18"/>
                  </a:lnTo>
                  <a:lnTo>
                    <a:pt x="5" y="15"/>
                  </a:lnTo>
                  <a:lnTo>
                    <a:pt x="3" y="10"/>
                  </a:lnTo>
                  <a:lnTo>
                    <a:pt x="2" y="6"/>
                  </a:lnTo>
                  <a:lnTo>
                    <a:pt x="4" y="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64" name="Freeform 72"/>
            <p:cNvSpPr/>
            <p:nvPr/>
          </p:nvSpPr>
          <p:spPr bwMode="auto">
            <a:xfrm>
              <a:off x="4996" y="2409"/>
              <a:ext cx="11" cy="3"/>
            </a:xfrm>
            <a:custGeom>
              <a:avLst/>
              <a:gdLst>
                <a:gd name="T0" fmla="*/ 0 w 22"/>
                <a:gd name="T1" fmla="*/ 0 h 6"/>
                <a:gd name="T2" fmla="*/ 3 w 22"/>
                <a:gd name="T3" fmla="*/ 1 h 6"/>
                <a:gd name="T4" fmla="*/ 0 w 22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6">
                  <a:moveTo>
                    <a:pt x="0" y="0"/>
                  </a:moveTo>
                  <a:lnTo>
                    <a:pt x="2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65" name="Freeform 73"/>
            <p:cNvSpPr/>
            <p:nvPr/>
          </p:nvSpPr>
          <p:spPr bwMode="auto">
            <a:xfrm>
              <a:off x="5050" y="2438"/>
              <a:ext cx="3" cy="2"/>
            </a:xfrm>
            <a:custGeom>
              <a:avLst/>
              <a:gdLst>
                <a:gd name="T0" fmla="*/ 1 w 6"/>
                <a:gd name="T1" fmla="*/ 1 h 4"/>
                <a:gd name="T2" fmla="*/ 0 w 6"/>
                <a:gd name="T3" fmla="*/ 1 h 4"/>
                <a:gd name="T4" fmla="*/ 0 w 6"/>
                <a:gd name="T5" fmla="*/ 1 h 4"/>
                <a:gd name="T6" fmla="*/ 1 w 6"/>
                <a:gd name="T7" fmla="*/ 1 h 4"/>
                <a:gd name="T8" fmla="*/ 1 w 6"/>
                <a:gd name="T9" fmla="*/ 0 h 4"/>
                <a:gd name="T10" fmla="*/ 1 w 6"/>
                <a:gd name="T11" fmla="*/ 0 h 4"/>
                <a:gd name="T12" fmla="*/ 1 w 6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66" name="Freeform 74"/>
            <p:cNvSpPr/>
            <p:nvPr/>
          </p:nvSpPr>
          <p:spPr bwMode="auto">
            <a:xfrm>
              <a:off x="4972" y="2441"/>
              <a:ext cx="384" cy="590"/>
            </a:xfrm>
            <a:custGeom>
              <a:avLst/>
              <a:gdLst>
                <a:gd name="T0" fmla="*/ 26 w 769"/>
                <a:gd name="T1" fmla="*/ 10 h 1181"/>
                <a:gd name="T2" fmla="*/ 31 w 769"/>
                <a:gd name="T3" fmla="*/ 20 h 1181"/>
                <a:gd name="T4" fmla="*/ 38 w 769"/>
                <a:gd name="T5" fmla="*/ 32 h 1181"/>
                <a:gd name="T6" fmla="*/ 42 w 769"/>
                <a:gd name="T7" fmla="*/ 38 h 1181"/>
                <a:gd name="T8" fmla="*/ 44 w 769"/>
                <a:gd name="T9" fmla="*/ 42 h 1181"/>
                <a:gd name="T10" fmla="*/ 46 w 769"/>
                <a:gd name="T11" fmla="*/ 47 h 1181"/>
                <a:gd name="T12" fmla="*/ 50 w 769"/>
                <a:gd name="T13" fmla="*/ 52 h 1181"/>
                <a:gd name="T14" fmla="*/ 53 w 769"/>
                <a:gd name="T15" fmla="*/ 58 h 1181"/>
                <a:gd name="T16" fmla="*/ 56 w 769"/>
                <a:gd name="T17" fmla="*/ 63 h 1181"/>
                <a:gd name="T18" fmla="*/ 59 w 769"/>
                <a:gd name="T19" fmla="*/ 68 h 1181"/>
                <a:gd name="T20" fmla="*/ 64 w 769"/>
                <a:gd name="T21" fmla="*/ 76 h 1181"/>
                <a:gd name="T22" fmla="*/ 68 w 769"/>
                <a:gd name="T23" fmla="*/ 84 h 1181"/>
                <a:gd name="T24" fmla="*/ 70 w 769"/>
                <a:gd name="T25" fmla="*/ 88 h 1181"/>
                <a:gd name="T26" fmla="*/ 72 w 769"/>
                <a:gd name="T27" fmla="*/ 91 h 1181"/>
                <a:gd name="T28" fmla="*/ 75 w 769"/>
                <a:gd name="T29" fmla="*/ 95 h 1181"/>
                <a:gd name="T30" fmla="*/ 77 w 769"/>
                <a:gd name="T31" fmla="*/ 99 h 1181"/>
                <a:gd name="T32" fmla="*/ 79 w 769"/>
                <a:gd name="T33" fmla="*/ 101 h 1181"/>
                <a:gd name="T34" fmla="*/ 81 w 769"/>
                <a:gd name="T35" fmla="*/ 106 h 1181"/>
                <a:gd name="T36" fmla="*/ 84 w 769"/>
                <a:gd name="T37" fmla="*/ 111 h 1181"/>
                <a:gd name="T38" fmla="*/ 86 w 769"/>
                <a:gd name="T39" fmla="*/ 116 h 1181"/>
                <a:gd name="T40" fmla="*/ 89 w 769"/>
                <a:gd name="T41" fmla="*/ 121 h 1181"/>
                <a:gd name="T42" fmla="*/ 92 w 769"/>
                <a:gd name="T43" fmla="*/ 127 h 1181"/>
                <a:gd name="T44" fmla="*/ 95 w 769"/>
                <a:gd name="T45" fmla="*/ 133 h 1181"/>
                <a:gd name="T46" fmla="*/ 90 w 769"/>
                <a:gd name="T47" fmla="*/ 133 h 1181"/>
                <a:gd name="T48" fmla="*/ 90 w 769"/>
                <a:gd name="T49" fmla="*/ 136 h 1181"/>
                <a:gd name="T50" fmla="*/ 91 w 769"/>
                <a:gd name="T51" fmla="*/ 136 h 1181"/>
                <a:gd name="T52" fmla="*/ 91 w 769"/>
                <a:gd name="T53" fmla="*/ 137 h 1181"/>
                <a:gd name="T54" fmla="*/ 90 w 769"/>
                <a:gd name="T55" fmla="*/ 139 h 1181"/>
                <a:gd name="T56" fmla="*/ 89 w 769"/>
                <a:gd name="T57" fmla="*/ 140 h 1181"/>
                <a:gd name="T58" fmla="*/ 86 w 769"/>
                <a:gd name="T59" fmla="*/ 138 h 1181"/>
                <a:gd name="T60" fmla="*/ 85 w 769"/>
                <a:gd name="T61" fmla="*/ 135 h 1181"/>
                <a:gd name="T62" fmla="*/ 83 w 769"/>
                <a:gd name="T63" fmla="*/ 135 h 1181"/>
                <a:gd name="T64" fmla="*/ 81 w 769"/>
                <a:gd name="T65" fmla="*/ 140 h 1181"/>
                <a:gd name="T66" fmla="*/ 83 w 769"/>
                <a:gd name="T67" fmla="*/ 147 h 1181"/>
                <a:gd name="T68" fmla="*/ 75 w 769"/>
                <a:gd name="T69" fmla="*/ 135 h 1181"/>
                <a:gd name="T70" fmla="*/ 68 w 769"/>
                <a:gd name="T71" fmla="*/ 122 h 1181"/>
                <a:gd name="T72" fmla="*/ 60 w 769"/>
                <a:gd name="T73" fmla="*/ 110 h 1181"/>
                <a:gd name="T74" fmla="*/ 52 w 769"/>
                <a:gd name="T75" fmla="*/ 98 h 1181"/>
                <a:gd name="T76" fmla="*/ 50 w 769"/>
                <a:gd name="T77" fmla="*/ 94 h 1181"/>
                <a:gd name="T78" fmla="*/ 46 w 769"/>
                <a:gd name="T79" fmla="*/ 86 h 1181"/>
                <a:gd name="T80" fmla="*/ 42 w 769"/>
                <a:gd name="T81" fmla="*/ 80 h 1181"/>
                <a:gd name="T82" fmla="*/ 40 w 769"/>
                <a:gd name="T83" fmla="*/ 78 h 1181"/>
                <a:gd name="T84" fmla="*/ 30 w 769"/>
                <a:gd name="T85" fmla="*/ 62 h 1181"/>
                <a:gd name="T86" fmla="*/ 20 w 769"/>
                <a:gd name="T87" fmla="*/ 45 h 1181"/>
                <a:gd name="T88" fmla="*/ 17 w 769"/>
                <a:gd name="T89" fmla="*/ 40 h 1181"/>
                <a:gd name="T90" fmla="*/ 9 w 769"/>
                <a:gd name="T91" fmla="*/ 27 h 1181"/>
                <a:gd name="T92" fmla="*/ 0 w 769"/>
                <a:gd name="T93" fmla="*/ 14 h 1181"/>
                <a:gd name="T94" fmla="*/ 1 w 769"/>
                <a:gd name="T95" fmla="*/ 11 h 1181"/>
                <a:gd name="T96" fmla="*/ 4 w 769"/>
                <a:gd name="T97" fmla="*/ 9 h 1181"/>
                <a:gd name="T98" fmla="*/ 10 w 769"/>
                <a:gd name="T99" fmla="*/ 5 h 1181"/>
                <a:gd name="T100" fmla="*/ 16 w 769"/>
                <a:gd name="T101" fmla="*/ 1 h 1181"/>
                <a:gd name="T102" fmla="*/ 18 w 769"/>
                <a:gd name="T103" fmla="*/ 0 h 1181"/>
                <a:gd name="T104" fmla="*/ 21 w 769"/>
                <a:gd name="T105" fmla="*/ 3 h 1181"/>
                <a:gd name="T106" fmla="*/ 24 w 769"/>
                <a:gd name="T107" fmla="*/ 8 h 11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69" h="1181">
                  <a:moveTo>
                    <a:pt x="192" y="66"/>
                  </a:moveTo>
                  <a:lnTo>
                    <a:pt x="200" y="71"/>
                  </a:lnTo>
                  <a:lnTo>
                    <a:pt x="204" y="78"/>
                  </a:lnTo>
                  <a:lnTo>
                    <a:pt x="208" y="86"/>
                  </a:lnTo>
                  <a:lnTo>
                    <a:pt x="210" y="94"/>
                  </a:lnTo>
                  <a:lnTo>
                    <a:pt x="224" y="118"/>
                  </a:lnTo>
                  <a:lnTo>
                    <a:pt x="238" y="142"/>
                  </a:lnTo>
                  <a:lnTo>
                    <a:pt x="252" y="165"/>
                  </a:lnTo>
                  <a:lnTo>
                    <a:pt x="267" y="190"/>
                  </a:lnTo>
                  <a:lnTo>
                    <a:pt x="280" y="213"/>
                  </a:lnTo>
                  <a:lnTo>
                    <a:pt x="294" y="236"/>
                  </a:lnTo>
                  <a:lnTo>
                    <a:pt x="309" y="259"/>
                  </a:lnTo>
                  <a:lnTo>
                    <a:pt x="323" y="282"/>
                  </a:lnTo>
                  <a:lnTo>
                    <a:pt x="322" y="293"/>
                  </a:lnTo>
                  <a:lnTo>
                    <a:pt x="329" y="301"/>
                  </a:lnTo>
                  <a:lnTo>
                    <a:pt x="337" y="309"/>
                  </a:lnTo>
                  <a:lnTo>
                    <a:pt x="338" y="320"/>
                  </a:lnTo>
                  <a:lnTo>
                    <a:pt x="347" y="325"/>
                  </a:lnTo>
                  <a:lnTo>
                    <a:pt x="354" y="332"/>
                  </a:lnTo>
                  <a:lnTo>
                    <a:pt x="358" y="342"/>
                  </a:lnTo>
                  <a:lnTo>
                    <a:pt x="361" y="351"/>
                  </a:lnTo>
                  <a:lnTo>
                    <a:pt x="364" y="360"/>
                  </a:lnTo>
                  <a:lnTo>
                    <a:pt x="368" y="368"/>
                  </a:lnTo>
                  <a:lnTo>
                    <a:pt x="374" y="376"/>
                  </a:lnTo>
                  <a:lnTo>
                    <a:pt x="381" y="383"/>
                  </a:lnTo>
                  <a:lnTo>
                    <a:pt x="391" y="396"/>
                  </a:lnTo>
                  <a:lnTo>
                    <a:pt x="398" y="408"/>
                  </a:lnTo>
                  <a:lnTo>
                    <a:pt x="404" y="421"/>
                  </a:lnTo>
                  <a:lnTo>
                    <a:pt x="412" y="433"/>
                  </a:lnTo>
                  <a:lnTo>
                    <a:pt x="415" y="444"/>
                  </a:lnTo>
                  <a:lnTo>
                    <a:pt x="421" y="454"/>
                  </a:lnTo>
                  <a:lnTo>
                    <a:pt x="427" y="466"/>
                  </a:lnTo>
                  <a:lnTo>
                    <a:pt x="434" y="476"/>
                  </a:lnTo>
                  <a:lnTo>
                    <a:pt x="440" y="487"/>
                  </a:lnTo>
                  <a:lnTo>
                    <a:pt x="447" y="497"/>
                  </a:lnTo>
                  <a:lnTo>
                    <a:pt x="453" y="509"/>
                  </a:lnTo>
                  <a:lnTo>
                    <a:pt x="458" y="520"/>
                  </a:lnTo>
                  <a:lnTo>
                    <a:pt x="467" y="529"/>
                  </a:lnTo>
                  <a:lnTo>
                    <a:pt x="474" y="540"/>
                  </a:lnTo>
                  <a:lnTo>
                    <a:pt x="479" y="551"/>
                  </a:lnTo>
                  <a:lnTo>
                    <a:pt x="483" y="564"/>
                  </a:lnTo>
                  <a:lnTo>
                    <a:pt x="497" y="579"/>
                  </a:lnTo>
                  <a:lnTo>
                    <a:pt x="507" y="595"/>
                  </a:lnTo>
                  <a:lnTo>
                    <a:pt x="517" y="612"/>
                  </a:lnTo>
                  <a:lnTo>
                    <a:pt x="523" y="631"/>
                  </a:lnTo>
                  <a:lnTo>
                    <a:pt x="531" y="648"/>
                  </a:lnTo>
                  <a:lnTo>
                    <a:pt x="540" y="664"/>
                  </a:lnTo>
                  <a:lnTo>
                    <a:pt x="550" y="679"/>
                  </a:lnTo>
                  <a:lnTo>
                    <a:pt x="564" y="692"/>
                  </a:lnTo>
                  <a:lnTo>
                    <a:pt x="559" y="700"/>
                  </a:lnTo>
                  <a:lnTo>
                    <a:pt x="560" y="705"/>
                  </a:lnTo>
                  <a:lnTo>
                    <a:pt x="564" y="710"/>
                  </a:lnTo>
                  <a:lnTo>
                    <a:pt x="570" y="715"/>
                  </a:lnTo>
                  <a:lnTo>
                    <a:pt x="576" y="719"/>
                  </a:lnTo>
                  <a:lnTo>
                    <a:pt x="581" y="724"/>
                  </a:lnTo>
                  <a:lnTo>
                    <a:pt x="583" y="731"/>
                  </a:lnTo>
                  <a:lnTo>
                    <a:pt x="582" y="739"/>
                  </a:lnTo>
                  <a:lnTo>
                    <a:pt x="590" y="746"/>
                  </a:lnTo>
                  <a:lnTo>
                    <a:pt x="597" y="753"/>
                  </a:lnTo>
                  <a:lnTo>
                    <a:pt x="603" y="762"/>
                  </a:lnTo>
                  <a:lnTo>
                    <a:pt x="609" y="771"/>
                  </a:lnTo>
                  <a:lnTo>
                    <a:pt x="608" y="780"/>
                  </a:lnTo>
                  <a:lnTo>
                    <a:pt x="613" y="788"/>
                  </a:lnTo>
                  <a:lnTo>
                    <a:pt x="619" y="796"/>
                  </a:lnTo>
                  <a:lnTo>
                    <a:pt x="618" y="804"/>
                  </a:lnTo>
                  <a:lnTo>
                    <a:pt x="623" y="809"/>
                  </a:lnTo>
                  <a:lnTo>
                    <a:pt x="628" y="811"/>
                  </a:lnTo>
                  <a:lnTo>
                    <a:pt x="633" y="815"/>
                  </a:lnTo>
                  <a:lnTo>
                    <a:pt x="635" y="821"/>
                  </a:lnTo>
                  <a:lnTo>
                    <a:pt x="637" y="832"/>
                  </a:lnTo>
                  <a:lnTo>
                    <a:pt x="646" y="842"/>
                  </a:lnTo>
                  <a:lnTo>
                    <a:pt x="654" y="853"/>
                  </a:lnTo>
                  <a:lnTo>
                    <a:pt x="652" y="868"/>
                  </a:lnTo>
                  <a:lnTo>
                    <a:pt x="662" y="875"/>
                  </a:lnTo>
                  <a:lnTo>
                    <a:pt x="669" y="882"/>
                  </a:lnTo>
                  <a:lnTo>
                    <a:pt x="673" y="891"/>
                  </a:lnTo>
                  <a:lnTo>
                    <a:pt x="678" y="900"/>
                  </a:lnTo>
                  <a:lnTo>
                    <a:pt x="680" y="909"/>
                  </a:lnTo>
                  <a:lnTo>
                    <a:pt x="684" y="918"/>
                  </a:lnTo>
                  <a:lnTo>
                    <a:pt x="688" y="928"/>
                  </a:lnTo>
                  <a:lnTo>
                    <a:pt x="695" y="936"/>
                  </a:lnTo>
                  <a:lnTo>
                    <a:pt x="699" y="951"/>
                  </a:lnTo>
                  <a:lnTo>
                    <a:pt x="707" y="961"/>
                  </a:lnTo>
                  <a:lnTo>
                    <a:pt x="715" y="973"/>
                  </a:lnTo>
                  <a:lnTo>
                    <a:pt x="718" y="988"/>
                  </a:lnTo>
                  <a:lnTo>
                    <a:pt x="726" y="998"/>
                  </a:lnTo>
                  <a:lnTo>
                    <a:pt x="734" y="1008"/>
                  </a:lnTo>
                  <a:lnTo>
                    <a:pt x="741" y="1020"/>
                  </a:lnTo>
                  <a:lnTo>
                    <a:pt x="747" y="1031"/>
                  </a:lnTo>
                  <a:lnTo>
                    <a:pt x="753" y="1043"/>
                  </a:lnTo>
                  <a:lnTo>
                    <a:pt x="758" y="1054"/>
                  </a:lnTo>
                  <a:lnTo>
                    <a:pt x="763" y="1066"/>
                  </a:lnTo>
                  <a:lnTo>
                    <a:pt x="769" y="1076"/>
                  </a:lnTo>
                  <a:lnTo>
                    <a:pt x="761" y="1082"/>
                  </a:lnTo>
                  <a:lnTo>
                    <a:pt x="732" y="1055"/>
                  </a:lnTo>
                  <a:lnTo>
                    <a:pt x="724" y="1065"/>
                  </a:lnTo>
                  <a:lnTo>
                    <a:pt x="733" y="1069"/>
                  </a:lnTo>
                  <a:lnTo>
                    <a:pt x="728" y="1074"/>
                  </a:lnTo>
                  <a:lnTo>
                    <a:pt x="726" y="1081"/>
                  </a:lnTo>
                  <a:lnTo>
                    <a:pt x="725" y="1088"/>
                  </a:lnTo>
                  <a:lnTo>
                    <a:pt x="722" y="1093"/>
                  </a:lnTo>
                  <a:lnTo>
                    <a:pt x="726" y="1093"/>
                  </a:lnTo>
                  <a:lnTo>
                    <a:pt x="730" y="1093"/>
                  </a:lnTo>
                  <a:lnTo>
                    <a:pt x="732" y="1095"/>
                  </a:lnTo>
                  <a:lnTo>
                    <a:pt x="733" y="1098"/>
                  </a:lnTo>
                  <a:lnTo>
                    <a:pt x="733" y="1100"/>
                  </a:lnTo>
                  <a:lnTo>
                    <a:pt x="731" y="1102"/>
                  </a:lnTo>
                  <a:lnTo>
                    <a:pt x="730" y="1102"/>
                  </a:lnTo>
                  <a:lnTo>
                    <a:pt x="728" y="1102"/>
                  </a:lnTo>
                  <a:lnTo>
                    <a:pt x="722" y="1096"/>
                  </a:lnTo>
                  <a:lnTo>
                    <a:pt x="724" y="1104"/>
                  </a:lnTo>
                  <a:lnTo>
                    <a:pt x="727" y="1115"/>
                  </a:lnTo>
                  <a:lnTo>
                    <a:pt x="727" y="1126"/>
                  </a:lnTo>
                  <a:lnTo>
                    <a:pt x="717" y="1130"/>
                  </a:lnTo>
                  <a:lnTo>
                    <a:pt x="710" y="1130"/>
                  </a:lnTo>
                  <a:lnTo>
                    <a:pt x="712" y="1122"/>
                  </a:lnTo>
                  <a:lnTo>
                    <a:pt x="707" y="1119"/>
                  </a:lnTo>
                  <a:lnTo>
                    <a:pt x="701" y="1117"/>
                  </a:lnTo>
                  <a:lnTo>
                    <a:pt x="701" y="1108"/>
                  </a:lnTo>
                  <a:lnTo>
                    <a:pt x="694" y="1105"/>
                  </a:lnTo>
                  <a:lnTo>
                    <a:pt x="690" y="1100"/>
                  </a:lnTo>
                  <a:lnTo>
                    <a:pt x="687" y="1093"/>
                  </a:lnTo>
                  <a:lnTo>
                    <a:pt x="685" y="1088"/>
                  </a:lnTo>
                  <a:lnTo>
                    <a:pt x="681" y="1083"/>
                  </a:lnTo>
                  <a:lnTo>
                    <a:pt x="678" y="1079"/>
                  </a:lnTo>
                  <a:lnTo>
                    <a:pt x="672" y="1076"/>
                  </a:lnTo>
                  <a:lnTo>
                    <a:pt x="664" y="1076"/>
                  </a:lnTo>
                  <a:lnTo>
                    <a:pt x="665" y="1087"/>
                  </a:lnTo>
                  <a:lnTo>
                    <a:pt x="661" y="1092"/>
                  </a:lnTo>
                  <a:lnTo>
                    <a:pt x="651" y="1097"/>
                  </a:lnTo>
                  <a:lnTo>
                    <a:pt x="643" y="1103"/>
                  </a:lnTo>
                  <a:lnTo>
                    <a:pt x="648" y="1125"/>
                  </a:lnTo>
                  <a:lnTo>
                    <a:pt x="657" y="1144"/>
                  </a:lnTo>
                  <a:lnTo>
                    <a:pt x="667" y="1163"/>
                  </a:lnTo>
                  <a:lnTo>
                    <a:pt x="675" y="1181"/>
                  </a:lnTo>
                  <a:lnTo>
                    <a:pt x="666" y="1181"/>
                  </a:lnTo>
                  <a:lnTo>
                    <a:pt x="651" y="1157"/>
                  </a:lnTo>
                  <a:lnTo>
                    <a:pt x="636" y="1131"/>
                  </a:lnTo>
                  <a:lnTo>
                    <a:pt x="621" y="1107"/>
                  </a:lnTo>
                  <a:lnTo>
                    <a:pt x="606" y="1083"/>
                  </a:lnTo>
                  <a:lnTo>
                    <a:pt x="591" y="1058"/>
                  </a:lnTo>
                  <a:lnTo>
                    <a:pt x="575" y="1034"/>
                  </a:lnTo>
                  <a:lnTo>
                    <a:pt x="560" y="1008"/>
                  </a:lnTo>
                  <a:lnTo>
                    <a:pt x="545" y="983"/>
                  </a:lnTo>
                  <a:lnTo>
                    <a:pt x="529" y="959"/>
                  </a:lnTo>
                  <a:lnTo>
                    <a:pt x="514" y="933"/>
                  </a:lnTo>
                  <a:lnTo>
                    <a:pt x="498" y="909"/>
                  </a:lnTo>
                  <a:lnTo>
                    <a:pt x="483" y="884"/>
                  </a:lnTo>
                  <a:lnTo>
                    <a:pt x="467" y="860"/>
                  </a:lnTo>
                  <a:lnTo>
                    <a:pt x="452" y="836"/>
                  </a:lnTo>
                  <a:lnTo>
                    <a:pt x="436" y="810"/>
                  </a:lnTo>
                  <a:lnTo>
                    <a:pt x="421" y="786"/>
                  </a:lnTo>
                  <a:lnTo>
                    <a:pt x="420" y="777"/>
                  </a:lnTo>
                  <a:lnTo>
                    <a:pt x="414" y="771"/>
                  </a:lnTo>
                  <a:lnTo>
                    <a:pt x="407" y="765"/>
                  </a:lnTo>
                  <a:lnTo>
                    <a:pt x="404" y="757"/>
                  </a:lnTo>
                  <a:lnTo>
                    <a:pt x="393" y="742"/>
                  </a:lnTo>
                  <a:lnTo>
                    <a:pt x="383" y="727"/>
                  </a:lnTo>
                  <a:lnTo>
                    <a:pt x="375" y="711"/>
                  </a:lnTo>
                  <a:lnTo>
                    <a:pt x="373" y="694"/>
                  </a:lnTo>
                  <a:lnTo>
                    <a:pt x="359" y="686"/>
                  </a:lnTo>
                  <a:lnTo>
                    <a:pt x="351" y="674"/>
                  </a:lnTo>
                  <a:lnTo>
                    <a:pt x="344" y="659"/>
                  </a:lnTo>
                  <a:lnTo>
                    <a:pt x="339" y="644"/>
                  </a:lnTo>
                  <a:lnTo>
                    <a:pt x="335" y="641"/>
                  </a:lnTo>
                  <a:lnTo>
                    <a:pt x="330" y="636"/>
                  </a:lnTo>
                  <a:lnTo>
                    <a:pt x="326" y="631"/>
                  </a:lnTo>
                  <a:lnTo>
                    <a:pt x="326" y="625"/>
                  </a:lnTo>
                  <a:lnTo>
                    <a:pt x="302" y="595"/>
                  </a:lnTo>
                  <a:lnTo>
                    <a:pt x="282" y="563"/>
                  </a:lnTo>
                  <a:lnTo>
                    <a:pt x="263" y="530"/>
                  </a:lnTo>
                  <a:lnTo>
                    <a:pt x="245" y="497"/>
                  </a:lnTo>
                  <a:lnTo>
                    <a:pt x="226" y="464"/>
                  </a:lnTo>
                  <a:lnTo>
                    <a:pt x="208" y="430"/>
                  </a:lnTo>
                  <a:lnTo>
                    <a:pt x="187" y="397"/>
                  </a:lnTo>
                  <a:lnTo>
                    <a:pt x="163" y="365"/>
                  </a:lnTo>
                  <a:lnTo>
                    <a:pt x="161" y="352"/>
                  </a:lnTo>
                  <a:lnTo>
                    <a:pt x="154" y="343"/>
                  </a:lnTo>
                  <a:lnTo>
                    <a:pt x="146" y="335"/>
                  </a:lnTo>
                  <a:lnTo>
                    <a:pt x="136" y="325"/>
                  </a:lnTo>
                  <a:lnTo>
                    <a:pt x="124" y="298"/>
                  </a:lnTo>
                  <a:lnTo>
                    <a:pt x="109" y="270"/>
                  </a:lnTo>
                  <a:lnTo>
                    <a:pt x="93" y="245"/>
                  </a:lnTo>
                  <a:lnTo>
                    <a:pt x="75" y="220"/>
                  </a:lnTo>
                  <a:lnTo>
                    <a:pt x="58" y="194"/>
                  </a:lnTo>
                  <a:lnTo>
                    <a:pt x="40" y="169"/>
                  </a:lnTo>
                  <a:lnTo>
                    <a:pt x="22" y="144"/>
                  </a:lnTo>
                  <a:lnTo>
                    <a:pt x="4" y="118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4" y="96"/>
                  </a:lnTo>
                  <a:lnTo>
                    <a:pt x="8" y="92"/>
                  </a:lnTo>
                  <a:lnTo>
                    <a:pt x="15" y="87"/>
                  </a:lnTo>
                  <a:lnTo>
                    <a:pt x="21" y="83"/>
                  </a:lnTo>
                  <a:lnTo>
                    <a:pt x="28" y="79"/>
                  </a:lnTo>
                  <a:lnTo>
                    <a:pt x="33" y="74"/>
                  </a:lnTo>
                  <a:lnTo>
                    <a:pt x="47" y="66"/>
                  </a:lnTo>
                  <a:lnTo>
                    <a:pt x="59" y="57"/>
                  </a:lnTo>
                  <a:lnTo>
                    <a:pt x="71" y="49"/>
                  </a:lnTo>
                  <a:lnTo>
                    <a:pt x="83" y="41"/>
                  </a:lnTo>
                  <a:lnTo>
                    <a:pt x="95" y="32"/>
                  </a:lnTo>
                  <a:lnTo>
                    <a:pt x="106" y="24"/>
                  </a:lnTo>
                  <a:lnTo>
                    <a:pt x="119" y="17"/>
                  </a:lnTo>
                  <a:lnTo>
                    <a:pt x="133" y="9"/>
                  </a:lnTo>
                  <a:lnTo>
                    <a:pt x="134" y="4"/>
                  </a:lnTo>
                  <a:lnTo>
                    <a:pt x="138" y="2"/>
                  </a:lnTo>
                  <a:lnTo>
                    <a:pt x="141" y="1"/>
                  </a:lnTo>
                  <a:lnTo>
                    <a:pt x="144" y="0"/>
                  </a:lnTo>
                  <a:lnTo>
                    <a:pt x="155" y="4"/>
                  </a:lnTo>
                  <a:lnTo>
                    <a:pt x="163" y="10"/>
                  </a:lnTo>
                  <a:lnTo>
                    <a:pt x="169" y="18"/>
                  </a:lnTo>
                  <a:lnTo>
                    <a:pt x="174" y="27"/>
                  </a:lnTo>
                  <a:lnTo>
                    <a:pt x="179" y="38"/>
                  </a:lnTo>
                  <a:lnTo>
                    <a:pt x="184" y="47"/>
                  </a:lnTo>
                  <a:lnTo>
                    <a:pt x="187" y="57"/>
                  </a:lnTo>
                  <a:lnTo>
                    <a:pt x="192" y="66"/>
                  </a:lnTo>
                  <a:close/>
                </a:path>
              </a:pathLst>
            </a:custGeom>
            <a:solidFill>
              <a:srgbClr val="000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67" name="Freeform 75"/>
            <p:cNvSpPr/>
            <p:nvPr/>
          </p:nvSpPr>
          <p:spPr bwMode="auto">
            <a:xfrm>
              <a:off x="4769" y="2453"/>
              <a:ext cx="6" cy="33"/>
            </a:xfrm>
            <a:custGeom>
              <a:avLst/>
              <a:gdLst>
                <a:gd name="T0" fmla="*/ 0 w 10"/>
                <a:gd name="T1" fmla="*/ 9 h 65"/>
                <a:gd name="T2" fmla="*/ 2 w 10"/>
                <a:gd name="T3" fmla="*/ 0 h 65"/>
                <a:gd name="T4" fmla="*/ 1 w 10"/>
                <a:gd name="T5" fmla="*/ 6 h 65"/>
                <a:gd name="T6" fmla="*/ 0 w 10"/>
                <a:gd name="T7" fmla="*/ 9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65">
                  <a:moveTo>
                    <a:pt x="0" y="65"/>
                  </a:moveTo>
                  <a:lnTo>
                    <a:pt x="10" y="0"/>
                  </a:lnTo>
                  <a:lnTo>
                    <a:pt x="3" y="46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68" name="Freeform 76"/>
            <p:cNvSpPr/>
            <p:nvPr/>
          </p:nvSpPr>
          <p:spPr bwMode="auto">
            <a:xfrm>
              <a:off x="5034" y="2477"/>
              <a:ext cx="4" cy="4"/>
            </a:xfrm>
            <a:custGeom>
              <a:avLst/>
              <a:gdLst>
                <a:gd name="T0" fmla="*/ 1 w 9"/>
                <a:gd name="T1" fmla="*/ 1 h 8"/>
                <a:gd name="T2" fmla="*/ 1 w 9"/>
                <a:gd name="T3" fmla="*/ 1 h 8"/>
                <a:gd name="T4" fmla="*/ 0 w 9"/>
                <a:gd name="T5" fmla="*/ 0 h 8"/>
                <a:gd name="T6" fmla="*/ 0 w 9"/>
                <a:gd name="T7" fmla="*/ 0 h 8"/>
                <a:gd name="T8" fmla="*/ 0 w 9"/>
                <a:gd name="T9" fmla="*/ 1 h 8"/>
                <a:gd name="T10" fmla="*/ 0 w 9"/>
                <a:gd name="T11" fmla="*/ 1 h 8"/>
                <a:gd name="T12" fmla="*/ 1 w 9"/>
                <a:gd name="T13" fmla="*/ 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8">
                  <a:moveTo>
                    <a:pt x="9" y="5"/>
                  </a:moveTo>
                  <a:lnTo>
                    <a:pt x="9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7" y="2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69" name="Freeform 77"/>
            <p:cNvSpPr/>
            <p:nvPr/>
          </p:nvSpPr>
          <p:spPr bwMode="auto">
            <a:xfrm>
              <a:off x="4767" y="2491"/>
              <a:ext cx="2" cy="5"/>
            </a:xfrm>
            <a:custGeom>
              <a:avLst/>
              <a:gdLst>
                <a:gd name="T0" fmla="*/ 0 w 5"/>
                <a:gd name="T1" fmla="*/ 1 h 9"/>
                <a:gd name="T2" fmla="*/ 0 w 5"/>
                <a:gd name="T3" fmla="*/ 2 h 9"/>
                <a:gd name="T4" fmla="*/ 0 w 5"/>
                <a:gd name="T5" fmla="*/ 0 h 9"/>
                <a:gd name="T6" fmla="*/ 0 w 5"/>
                <a:gd name="T7" fmla="*/ 1 h 9"/>
                <a:gd name="T8" fmla="*/ 0 w 5"/>
                <a:gd name="T9" fmla="*/ 1 h 9"/>
                <a:gd name="T10" fmla="*/ 0 w 5"/>
                <a:gd name="T11" fmla="*/ 1 h 9"/>
                <a:gd name="T12" fmla="*/ 0 w 5"/>
                <a:gd name="T13" fmla="*/ 1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9">
                  <a:moveTo>
                    <a:pt x="5" y="6"/>
                  </a:moveTo>
                  <a:lnTo>
                    <a:pt x="0" y="9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70" name="Freeform 78"/>
            <p:cNvSpPr/>
            <p:nvPr/>
          </p:nvSpPr>
          <p:spPr bwMode="auto">
            <a:xfrm>
              <a:off x="4765" y="2500"/>
              <a:ext cx="2" cy="12"/>
            </a:xfrm>
            <a:custGeom>
              <a:avLst/>
              <a:gdLst>
                <a:gd name="T0" fmla="*/ 0 w 3"/>
                <a:gd name="T1" fmla="*/ 3 h 24"/>
                <a:gd name="T2" fmla="*/ 1 w 3"/>
                <a:gd name="T3" fmla="*/ 0 h 24"/>
                <a:gd name="T4" fmla="*/ 1 w 3"/>
                <a:gd name="T5" fmla="*/ 3 h 24"/>
                <a:gd name="T6" fmla="*/ 0 w 3"/>
                <a:gd name="T7" fmla="*/ 3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4">
                  <a:moveTo>
                    <a:pt x="0" y="24"/>
                  </a:moveTo>
                  <a:lnTo>
                    <a:pt x="2" y="0"/>
                  </a:lnTo>
                  <a:lnTo>
                    <a:pt x="3" y="17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71" name="Freeform 79"/>
            <p:cNvSpPr/>
            <p:nvPr/>
          </p:nvSpPr>
          <p:spPr bwMode="auto">
            <a:xfrm>
              <a:off x="5051" y="2503"/>
              <a:ext cx="2" cy="5"/>
            </a:xfrm>
            <a:custGeom>
              <a:avLst/>
              <a:gdLst>
                <a:gd name="T0" fmla="*/ 0 w 5"/>
                <a:gd name="T1" fmla="*/ 2 h 10"/>
                <a:gd name="T2" fmla="*/ 0 w 5"/>
                <a:gd name="T3" fmla="*/ 0 h 10"/>
                <a:gd name="T4" fmla="*/ 0 w 5"/>
                <a:gd name="T5" fmla="*/ 1 h 10"/>
                <a:gd name="T6" fmla="*/ 0 w 5"/>
                <a:gd name="T7" fmla="*/ 2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72" name="Freeform 80"/>
            <p:cNvSpPr/>
            <p:nvPr/>
          </p:nvSpPr>
          <p:spPr bwMode="auto">
            <a:xfrm>
              <a:off x="4762" y="2514"/>
              <a:ext cx="3" cy="14"/>
            </a:xfrm>
            <a:custGeom>
              <a:avLst/>
              <a:gdLst>
                <a:gd name="T0" fmla="*/ 1 w 6"/>
                <a:gd name="T1" fmla="*/ 4 h 28"/>
                <a:gd name="T2" fmla="*/ 0 w 6"/>
                <a:gd name="T3" fmla="*/ 3 h 28"/>
                <a:gd name="T4" fmla="*/ 0 w 6"/>
                <a:gd name="T5" fmla="*/ 2 h 28"/>
                <a:gd name="T6" fmla="*/ 1 w 6"/>
                <a:gd name="T7" fmla="*/ 1 h 28"/>
                <a:gd name="T8" fmla="*/ 1 w 6"/>
                <a:gd name="T9" fmla="*/ 0 h 28"/>
                <a:gd name="T10" fmla="*/ 1 w 6"/>
                <a:gd name="T11" fmla="*/ 4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28">
                  <a:moveTo>
                    <a:pt x="1" y="28"/>
                  </a:moveTo>
                  <a:lnTo>
                    <a:pt x="0" y="23"/>
                  </a:lnTo>
                  <a:lnTo>
                    <a:pt x="0" y="15"/>
                  </a:lnTo>
                  <a:lnTo>
                    <a:pt x="2" y="7"/>
                  </a:lnTo>
                  <a:lnTo>
                    <a:pt x="6" y="0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73" name="Freeform 81"/>
            <p:cNvSpPr/>
            <p:nvPr/>
          </p:nvSpPr>
          <p:spPr bwMode="auto">
            <a:xfrm>
              <a:off x="5071" y="2546"/>
              <a:ext cx="8" cy="4"/>
            </a:xfrm>
            <a:custGeom>
              <a:avLst/>
              <a:gdLst>
                <a:gd name="T0" fmla="*/ 0 w 15"/>
                <a:gd name="T1" fmla="*/ 1 h 9"/>
                <a:gd name="T2" fmla="*/ 1 w 15"/>
                <a:gd name="T3" fmla="*/ 0 h 9"/>
                <a:gd name="T4" fmla="*/ 2 w 15"/>
                <a:gd name="T5" fmla="*/ 1 h 9"/>
                <a:gd name="T6" fmla="*/ 0 w 15"/>
                <a:gd name="T7" fmla="*/ 1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9">
                  <a:moveTo>
                    <a:pt x="0" y="9"/>
                  </a:moveTo>
                  <a:lnTo>
                    <a:pt x="4" y="0"/>
                  </a:lnTo>
                  <a:lnTo>
                    <a:pt x="15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74" name="Freeform 82"/>
            <p:cNvSpPr/>
            <p:nvPr/>
          </p:nvSpPr>
          <p:spPr bwMode="auto">
            <a:xfrm>
              <a:off x="4754" y="2548"/>
              <a:ext cx="4" cy="4"/>
            </a:xfrm>
            <a:custGeom>
              <a:avLst/>
              <a:gdLst>
                <a:gd name="T0" fmla="*/ 1 w 7"/>
                <a:gd name="T1" fmla="*/ 1 h 9"/>
                <a:gd name="T2" fmla="*/ 1 w 7"/>
                <a:gd name="T3" fmla="*/ 1 h 9"/>
                <a:gd name="T4" fmla="*/ 1 w 7"/>
                <a:gd name="T5" fmla="*/ 0 h 9"/>
                <a:gd name="T6" fmla="*/ 1 w 7"/>
                <a:gd name="T7" fmla="*/ 0 h 9"/>
                <a:gd name="T8" fmla="*/ 0 w 7"/>
                <a:gd name="T9" fmla="*/ 0 h 9"/>
                <a:gd name="T10" fmla="*/ 1 w 7"/>
                <a:gd name="T11" fmla="*/ 0 h 9"/>
                <a:gd name="T12" fmla="*/ 1 w 7"/>
                <a:gd name="T13" fmla="*/ 1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9"/>
                  </a:lnTo>
                  <a:lnTo>
                    <a:pt x="2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7" y="0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75" name="Freeform 83"/>
            <p:cNvSpPr/>
            <p:nvPr/>
          </p:nvSpPr>
          <p:spPr bwMode="auto">
            <a:xfrm>
              <a:off x="4786" y="2573"/>
              <a:ext cx="450" cy="502"/>
            </a:xfrm>
            <a:custGeom>
              <a:avLst/>
              <a:gdLst>
                <a:gd name="T0" fmla="*/ 28 w 900"/>
                <a:gd name="T1" fmla="*/ 10 h 1005"/>
                <a:gd name="T2" fmla="*/ 37 w 900"/>
                <a:gd name="T3" fmla="*/ 24 h 1005"/>
                <a:gd name="T4" fmla="*/ 46 w 900"/>
                <a:gd name="T5" fmla="*/ 35 h 1005"/>
                <a:gd name="T6" fmla="*/ 51 w 900"/>
                <a:gd name="T7" fmla="*/ 40 h 1005"/>
                <a:gd name="T8" fmla="*/ 55 w 900"/>
                <a:gd name="T9" fmla="*/ 46 h 1005"/>
                <a:gd name="T10" fmla="*/ 62 w 900"/>
                <a:gd name="T11" fmla="*/ 55 h 1005"/>
                <a:gd name="T12" fmla="*/ 67 w 900"/>
                <a:gd name="T13" fmla="*/ 61 h 1005"/>
                <a:gd name="T14" fmla="*/ 73 w 900"/>
                <a:gd name="T15" fmla="*/ 68 h 1005"/>
                <a:gd name="T16" fmla="*/ 76 w 900"/>
                <a:gd name="T17" fmla="*/ 73 h 1005"/>
                <a:gd name="T18" fmla="*/ 90 w 900"/>
                <a:gd name="T19" fmla="*/ 90 h 1005"/>
                <a:gd name="T20" fmla="*/ 103 w 900"/>
                <a:gd name="T21" fmla="*/ 108 h 1005"/>
                <a:gd name="T22" fmla="*/ 113 w 900"/>
                <a:gd name="T23" fmla="*/ 121 h 1005"/>
                <a:gd name="T24" fmla="*/ 111 w 900"/>
                <a:gd name="T25" fmla="*/ 122 h 1005"/>
                <a:gd name="T26" fmla="*/ 107 w 900"/>
                <a:gd name="T27" fmla="*/ 121 h 1005"/>
                <a:gd name="T28" fmla="*/ 105 w 900"/>
                <a:gd name="T29" fmla="*/ 122 h 1005"/>
                <a:gd name="T30" fmla="*/ 100 w 900"/>
                <a:gd name="T31" fmla="*/ 117 h 1005"/>
                <a:gd name="T32" fmla="*/ 97 w 900"/>
                <a:gd name="T33" fmla="*/ 113 h 1005"/>
                <a:gd name="T34" fmla="*/ 92 w 900"/>
                <a:gd name="T35" fmla="*/ 108 h 1005"/>
                <a:gd name="T36" fmla="*/ 85 w 900"/>
                <a:gd name="T37" fmla="*/ 99 h 1005"/>
                <a:gd name="T38" fmla="*/ 82 w 900"/>
                <a:gd name="T39" fmla="*/ 97 h 1005"/>
                <a:gd name="T40" fmla="*/ 91 w 900"/>
                <a:gd name="T41" fmla="*/ 110 h 1005"/>
                <a:gd name="T42" fmla="*/ 101 w 900"/>
                <a:gd name="T43" fmla="*/ 122 h 1005"/>
                <a:gd name="T44" fmla="*/ 98 w 900"/>
                <a:gd name="T45" fmla="*/ 122 h 1005"/>
                <a:gd name="T46" fmla="*/ 94 w 900"/>
                <a:gd name="T47" fmla="*/ 117 h 1005"/>
                <a:gd name="T48" fmla="*/ 91 w 900"/>
                <a:gd name="T49" fmla="*/ 115 h 1005"/>
                <a:gd name="T50" fmla="*/ 94 w 900"/>
                <a:gd name="T51" fmla="*/ 121 h 1005"/>
                <a:gd name="T52" fmla="*/ 97 w 900"/>
                <a:gd name="T53" fmla="*/ 125 h 1005"/>
                <a:gd name="T54" fmla="*/ 95 w 900"/>
                <a:gd name="T55" fmla="*/ 124 h 1005"/>
                <a:gd name="T56" fmla="*/ 93 w 900"/>
                <a:gd name="T57" fmla="*/ 122 h 1005"/>
                <a:gd name="T58" fmla="*/ 91 w 900"/>
                <a:gd name="T59" fmla="*/ 121 h 1005"/>
                <a:gd name="T60" fmla="*/ 94 w 900"/>
                <a:gd name="T61" fmla="*/ 125 h 1005"/>
                <a:gd name="T62" fmla="*/ 90 w 900"/>
                <a:gd name="T63" fmla="*/ 123 h 1005"/>
                <a:gd name="T64" fmla="*/ 88 w 900"/>
                <a:gd name="T65" fmla="*/ 120 h 1005"/>
                <a:gd name="T66" fmla="*/ 87 w 900"/>
                <a:gd name="T67" fmla="*/ 120 h 1005"/>
                <a:gd name="T68" fmla="*/ 87 w 900"/>
                <a:gd name="T69" fmla="*/ 119 h 1005"/>
                <a:gd name="T70" fmla="*/ 84 w 900"/>
                <a:gd name="T71" fmla="*/ 117 h 1005"/>
                <a:gd name="T72" fmla="*/ 74 w 900"/>
                <a:gd name="T73" fmla="*/ 103 h 1005"/>
                <a:gd name="T74" fmla="*/ 72 w 900"/>
                <a:gd name="T75" fmla="*/ 100 h 1005"/>
                <a:gd name="T76" fmla="*/ 69 w 900"/>
                <a:gd name="T77" fmla="*/ 97 h 1005"/>
                <a:gd name="T78" fmla="*/ 67 w 900"/>
                <a:gd name="T79" fmla="*/ 94 h 1005"/>
                <a:gd name="T80" fmla="*/ 63 w 900"/>
                <a:gd name="T81" fmla="*/ 90 h 1005"/>
                <a:gd name="T82" fmla="*/ 56 w 900"/>
                <a:gd name="T83" fmla="*/ 81 h 1005"/>
                <a:gd name="T84" fmla="*/ 51 w 900"/>
                <a:gd name="T85" fmla="*/ 77 h 1005"/>
                <a:gd name="T86" fmla="*/ 44 w 900"/>
                <a:gd name="T87" fmla="*/ 67 h 1005"/>
                <a:gd name="T88" fmla="*/ 37 w 900"/>
                <a:gd name="T89" fmla="*/ 59 h 1005"/>
                <a:gd name="T90" fmla="*/ 29 w 900"/>
                <a:gd name="T91" fmla="*/ 50 h 1005"/>
                <a:gd name="T92" fmla="*/ 19 w 900"/>
                <a:gd name="T93" fmla="*/ 37 h 1005"/>
                <a:gd name="T94" fmla="*/ 15 w 900"/>
                <a:gd name="T95" fmla="*/ 32 h 1005"/>
                <a:gd name="T96" fmla="*/ 10 w 900"/>
                <a:gd name="T97" fmla="*/ 25 h 1005"/>
                <a:gd name="T98" fmla="*/ 5 w 900"/>
                <a:gd name="T99" fmla="*/ 18 h 1005"/>
                <a:gd name="T100" fmla="*/ 1 w 900"/>
                <a:gd name="T101" fmla="*/ 12 h 1005"/>
                <a:gd name="T102" fmla="*/ 7 w 900"/>
                <a:gd name="T103" fmla="*/ 8 h 1005"/>
                <a:gd name="T104" fmla="*/ 14 w 900"/>
                <a:gd name="T105" fmla="*/ 3 h 10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00" h="1005">
                  <a:moveTo>
                    <a:pt x="148" y="0"/>
                  </a:moveTo>
                  <a:lnTo>
                    <a:pt x="163" y="16"/>
                  </a:lnTo>
                  <a:lnTo>
                    <a:pt x="178" y="34"/>
                  </a:lnTo>
                  <a:lnTo>
                    <a:pt x="192" y="51"/>
                  </a:lnTo>
                  <a:lnTo>
                    <a:pt x="204" y="68"/>
                  </a:lnTo>
                  <a:lnTo>
                    <a:pt x="217" y="87"/>
                  </a:lnTo>
                  <a:lnTo>
                    <a:pt x="230" y="104"/>
                  </a:lnTo>
                  <a:lnTo>
                    <a:pt x="242" y="122"/>
                  </a:lnTo>
                  <a:lnTo>
                    <a:pt x="254" y="141"/>
                  </a:lnTo>
                  <a:lnTo>
                    <a:pt x="266" y="159"/>
                  </a:lnTo>
                  <a:lnTo>
                    <a:pt x="279" y="176"/>
                  </a:lnTo>
                  <a:lnTo>
                    <a:pt x="292" y="195"/>
                  </a:lnTo>
                  <a:lnTo>
                    <a:pt x="304" y="212"/>
                  </a:lnTo>
                  <a:lnTo>
                    <a:pt x="318" y="229"/>
                  </a:lnTo>
                  <a:lnTo>
                    <a:pt x="332" y="247"/>
                  </a:lnTo>
                  <a:lnTo>
                    <a:pt x="347" y="263"/>
                  </a:lnTo>
                  <a:lnTo>
                    <a:pt x="363" y="278"/>
                  </a:lnTo>
                  <a:lnTo>
                    <a:pt x="367" y="286"/>
                  </a:lnTo>
                  <a:lnTo>
                    <a:pt x="374" y="293"/>
                  </a:lnTo>
                  <a:lnTo>
                    <a:pt x="380" y="300"/>
                  </a:lnTo>
                  <a:lnTo>
                    <a:pt x="384" y="308"/>
                  </a:lnTo>
                  <a:lnTo>
                    <a:pt x="390" y="312"/>
                  </a:lnTo>
                  <a:lnTo>
                    <a:pt x="395" y="318"/>
                  </a:lnTo>
                  <a:lnTo>
                    <a:pt x="401" y="324"/>
                  </a:lnTo>
                  <a:lnTo>
                    <a:pt x="407" y="330"/>
                  </a:lnTo>
                  <a:lnTo>
                    <a:pt x="412" y="335"/>
                  </a:lnTo>
                  <a:lnTo>
                    <a:pt x="416" y="342"/>
                  </a:lnTo>
                  <a:lnTo>
                    <a:pt x="420" y="349"/>
                  </a:lnTo>
                  <a:lnTo>
                    <a:pt x="422" y="356"/>
                  </a:lnTo>
                  <a:lnTo>
                    <a:pt x="433" y="368"/>
                  </a:lnTo>
                  <a:lnTo>
                    <a:pt x="444" y="379"/>
                  </a:lnTo>
                  <a:lnTo>
                    <a:pt x="454" y="392"/>
                  </a:lnTo>
                  <a:lnTo>
                    <a:pt x="463" y="404"/>
                  </a:lnTo>
                  <a:lnTo>
                    <a:pt x="474" y="417"/>
                  </a:lnTo>
                  <a:lnTo>
                    <a:pt x="483" y="430"/>
                  </a:lnTo>
                  <a:lnTo>
                    <a:pt x="493" y="444"/>
                  </a:lnTo>
                  <a:lnTo>
                    <a:pt x="504" y="456"/>
                  </a:lnTo>
                  <a:lnTo>
                    <a:pt x="500" y="456"/>
                  </a:lnTo>
                  <a:lnTo>
                    <a:pt x="510" y="464"/>
                  </a:lnTo>
                  <a:lnTo>
                    <a:pt x="519" y="474"/>
                  </a:lnTo>
                  <a:lnTo>
                    <a:pt x="527" y="484"/>
                  </a:lnTo>
                  <a:lnTo>
                    <a:pt x="535" y="494"/>
                  </a:lnTo>
                  <a:lnTo>
                    <a:pt x="543" y="506"/>
                  </a:lnTo>
                  <a:lnTo>
                    <a:pt x="551" y="517"/>
                  </a:lnTo>
                  <a:lnTo>
                    <a:pt x="559" y="529"/>
                  </a:lnTo>
                  <a:lnTo>
                    <a:pt x="566" y="541"/>
                  </a:lnTo>
                  <a:lnTo>
                    <a:pt x="573" y="545"/>
                  </a:lnTo>
                  <a:lnTo>
                    <a:pt x="579" y="550"/>
                  </a:lnTo>
                  <a:lnTo>
                    <a:pt x="583" y="555"/>
                  </a:lnTo>
                  <a:lnTo>
                    <a:pt x="588" y="561"/>
                  </a:lnTo>
                  <a:lnTo>
                    <a:pt x="592" y="567"/>
                  </a:lnTo>
                  <a:lnTo>
                    <a:pt x="597" y="574"/>
                  </a:lnTo>
                  <a:lnTo>
                    <a:pt x="602" y="581"/>
                  </a:lnTo>
                  <a:lnTo>
                    <a:pt x="606" y="586"/>
                  </a:lnTo>
                  <a:lnTo>
                    <a:pt x="625" y="609"/>
                  </a:lnTo>
                  <a:lnTo>
                    <a:pt x="643" y="632"/>
                  </a:lnTo>
                  <a:lnTo>
                    <a:pt x="662" y="655"/>
                  </a:lnTo>
                  <a:lnTo>
                    <a:pt x="680" y="678"/>
                  </a:lnTo>
                  <a:lnTo>
                    <a:pt x="698" y="703"/>
                  </a:lnTo>
                  <a:lnTo>
                    <a:pt x="716" y="726"/>
                  </a:lnTo>
                  <a:lnTo>
                    <a:pt x="734" y="749"/>
                  </a:lnTo>
                  <a:lnTo>
                    <a:pt x="753" y="772"/>
                  </a:lnTo>
                  <a:lnTo>
                    <a:pt x="770" y="795"/>
                  </a:lnTo>
                  <a:lnTo>
                    <a:pt x="788" y="819"/>
                  </a:lnTo>
                  <a:lnTo>
                    <a:pt x="807" y="842"/>
                  </a:lnTo>
                  <a:lnTo>
                    <a:pt x="824" y="865"/>
                  </a:lnTo>
                  <a:lnTo>
                    <a:pt x="842" y="888"/>
                  </a:lnTo>
                  <a:lnTo>
                    <a:pt x="861" y="912"/>
                  </a:lnTo>
                  <a:lnTo>
                    <a:pt x="880" y="935"/>
                  </a:lnTo>
                  <a:lnTo>
                    <a:pt x="899" y="958"/>
                  </a:lnTo>
                  <a:lnTo>
                    <a:pt x="899" y="964"/>
                  </a:lnTo>
                  <a:lnTo>
                    <a:pt x="899" y="969"/>
                  </a:lnTo>
                  <a:lnTo>
                    <a:pt x="900" y="973"/>
                  </a:lnTo>
                  <a:lnTo>
                    <a:pt x="899" y="978"/>
                  </a:lnTo>
                  <a:lnTo>
                    <a:pt x="893" y="981"/>
                  </a:lnTo>
                  <a:lnTo>
                    <a:pt x="889" y="981"/>
                  </a:lnTo>
                  <a:lnTo>
                    <a:pt x="885" y="979"/>
                  </a:lnTo>
                  <a:lnTo>
                    <a:pt x="882" y="976"/>
                  </a:lnTo>
                  <a:lnTo>
                    <a:pt x="877" y="972"/>
                  </a:lnTo>
                  <a:lnTo>
                    <a:pt x="874" y="969"/>
                  </a:lnTo>
                  <a:lnTo>
                    <a:pt x="869" y="967"/>
                  </a:lnTo>
                  <a:lnTo>
                    <a:pt x="863" y="970"/>
                  </a:lnTo>
                  <a:lnTo>
                    <a:pt x="859" y="967"/>
                  </a:lnTo>
                  <a:lnTo>
                    <a:pt x="854" y="969"/>
                  </a:lnTo>
                  <a:lnTo>
                    <a:pt x="848" y="972"/>
                  </a:lnTo>
                  <a:lnTo>
                    <a:pt x="842" y="973"/>
                  </a:lnTo>
                  <a:lnTo>
                    <a:pt x="841" y="977"/>
                  </a:lnTo>
                  <a:lnTo>
                    <a:pt x="839" y="978"/>
                  </a:lnTo>
                  <a:lnTo>
                    <a:pt x="837" y="978"/>
                  </a:lnTo>
                  <a:lnTo>
                    <a:pt x="833" y="979"/>
                  </a:lnTo>
                  <a:lnTo>
                    <a:pt x="829" y="973"/>
                  </a:lnTo>
                  <a:lnTo>
                    <a:pt x="823" y="966"/>
                  </a:lnTo>
                  <a:lnTo>
                    <a:pt x="817" y="961"/>
                  </a:lnTo>
                  <a:lnTo>
                    <a:pt x="810" y="955"/>
                  </a:lnTo>
                  <a:lnTo>
                    <a:pt x="803" y="949"/>
                  </a:lnTo>
                  <a:lnTo>
                    <a:pt x="796" y="942"/>
                  </a:lnTo>
                  <a:lnTo>
                    <a:pt x="789" y="938"/>
                  </a:lnTo>
                  <a:lnTo>
                    <a:pt x="781" y="932"/>
                  </a:lnTo>
                  <a:lnTo>
                    <a:pt x="783" y="925"/>
                  </a:lnTo>
                  <a:lnTo>
                    <a:pt x="779" y="918"/>
                  </a:lnTo>
                  <a:lnTo>
                    <a:pt x="774" y="912"/>
                  </a:lnTo>
                  <a:lnTo>
                    <a:pt x="776" y="905"/>
                  </a:lnTo>
                  <a:lnTo>
                    <a:pt x="766" y="904"/>
                  </a:lnTo>
                  <a:lnTo>
                    <a:pt x="759" y="901"/>
                  </a:lnTo>
                  <a:lnTo>
                    <a:pt x="755" y="894"/>
                  </a:lnTo>
                  <a:lnTo>
                    <a:pt x="755" y="887"/>
                  </a:lnTo>
                  <a:lnTo>
                    <a:pt x="742" y="877"/>
                  </a:lnTo>
                  <a:lnTo>
                    <a:pt x="730" y="866"/>
                  </a:lnTo>
                  <a:lnTo>
                    <a:pt x="719" y="855"/>
                  </a:lnTo>
                  <a:lnTo>
                    <a:pt x="709" y="844"/>
                  </a:lnTo>
                  <a:lnTo>
                    <a:pt x="700" y="833"/>
                  </a:lnTo>
                  <a:lnTo>
                    <a:pt x="692" y="821"/>
                  </a:lnTo>
                  <a:lnTo>
                    <a:pt x="685" y="810"/>
                  </a:lnTo>
                  <a:lnTo>
                    <a:pt x="679" y="796"/>
                  </a:lnTo>
                  <a:lnTo>
                    <a:pt x="671" y="789"/>
                  </a:lnTo>
                  <a:lnTo>
                    <a:pt x="663" y="781"/>
                  </a:lnTo>
                  <a:lnTo>
                    <a:pt x="655" y="773"/>
                  </a:lnTo>
                  <a:lnTo>
                    <a:pt x="649" y="765"/>
                  </a:lnTo>
                  <a:lnTo>
                    <a:pt x="648" y="772"/>
                  </a:lnTo>
                  <a:lnTo>
                    <a:pt x="652" y="779"/>
                  </a:lnTo>
                  <a:lnTo>
                    <a:pt x="657" y="786"/>
                  </a:lnTo>
                  <a:lnTo>
                    <a:pt x="658" y="794"/>
                  </a:lnTo>
                  <a:lnTo>
                    <a:pt x="674" y="816"/>
                  </a:lnTo>
                  <a:lnTo>
                    <a:pt x="692" y="836"/>
                  </a:lnTo>
                  <a:lnTo>
                    <a:pt x="709" y="858"/>
                  </a:lnTo>
                  <a:lnTo>
                    <a:pt x="725" y="880"/>
                  </a:lnTo>
                  <a:lnTo>
                    <a:pt x="742" y="902"/>
                  </a:lnTo>
                  <a:lnTo>
                    <a:pt x="759" y="924"/>
                  </a:lnTo>
                  <a:lnTo>
                    <a:pt x="778" y="944"/>
                  </a:lnTo>
                  <a:lnTo>
                    <a:pt x="795" y="965"/>
                  </a:lnTo>
                  <a:lnTo>
                    <a:pt x="798" y="973"/>
                  </a:lnTo>
                  <a:lnTo>
                    <a:pt x="803" y="979"/>
                  </a:lnTo>
                  <a:lnTo>
                    <a:pt x="807" y="986"/>
                  </a:lnTo>
                  <a:lnTo>
                    <a:pt x="806" y="995"/>
                  </a:lnTo>
                  <a:lnTo>
                    <a:pt x="794" y="995"/>
                  </a:lnTo>
                  <a:lnTo>
                    <a:pt x="789" y="984"/>
                  </a:lnTo>
                  <a:lnTo>
                    <a:pt x="787" y="973"/>
                  </a:lnTo>
                  <a:lnTo>
                    <a:pt x="777" y="977"/>
                  </a:lnTo>
                  <a:lnTo>
                    <a:pt x="776" y="967"/>
                  </a:lnTo>
                  <a:lnTo>
                    <a:pt x="771" y="961"/>
                  </a:lnTo>
                  <a:lnTo>
                    <a:pt x="764" y="956"/>
                  </a:lnTo>
                  <a:lnTo>
                    <a:pt x="757" y="950"/>
                  </a:lnTo>
                  <a:lnTo>
                    <a:pt x="750" y="946"/>
                  </a:lnTo>
                  <a:lnTo>
                    <a:pt x="746" y="941"/>
                  </a:lnTo>
                  <a:lnTo>
                    <a:pt x="745" y="934"/>
                  </a:lnTo>
                  <a:lnTo>
                    <a:pt x="748" y="925"/>
                  </a:lnTo>
                  <a:lnTo>
                    <a:pt x="743" y="923"/>
                  </a:lnTo>
                  <a:lnTo>
                    <a:pt x="738" y="923"/>
                  </a:lnTo>
                  <a:lnTo>
                    <a:pt x="733" y="924"/>
                  </a:lnTo>
                  <a:lnTo>
                    <a:pt x="727" y="926"/>
                  </a:lnTo>
                  <a:lnTo>
                    <a:pt x="735" y="934"/>
                  </a:lnTo>
                  <a:lnTo>
                    <a:pt x="740" y="943"/>
                  </a:lnTo>
                  <a:lnTo>
                    <a:pt x="743" y="954"/>
                  </a:lnTo>
                  <a:lnTo>
                    <a:pt x="745" y="963"/>
                  </a:lnTo>
                  <a:lnTo>
                    <a:pt x="745" y="969"/>
                  </a:lnTo>
                  <a:lnTo>
                    <a:pt x="747" y="974"/>
                  </a:lnTo>
                  <a:lnTo>
                    <a:pt x="751" y="978"/>
                  </a:lnTo>
                  <a:lnTo>
                    <a:pt x="758" y="980"/>
                  </a:lnTo>
                  <a:lnTo>
                    <a:pt x="764" y="984"/>
                  </a:lnTo>
                  <a:lnTo>
                    <a:pt x="770" y="988"/>
                  </a:lnTo>
                  <a:lnTo>
                    <a:pt x="774" y="994"/>
                  </a:lnTo>
                  <a:lnTo>
                    <a:pt x="776" y="1002"/>
                  </a:lnTo>
                  <a:lnTo>
                    <a:pt x="773" y="1004"/>
                  </a:lnTo>
                  <a:lnTo>
                    <a:pt x="771" y="1005"/>
                  </a:lnTo>
                  <a:lnTo>
                    <a:pt x="769" y="1005"/>
                  </a:lnTo>
                  <a:lnTo>
                    <a:pt x="766" y="1005"/>
                  </a:lnTo>
                  <a:lnTo>
                    <a:pt x="758" y="995"/>
                  </a:lnTo>
                  <a:lnTo>
                    <a:pt x="759" y="994"/>
                  </a:lnTo>
                  <a:lnTo>
                    <a:pt x="759" y="993"/>
                  </a:lnTo>
                  <a:lnTo>
                    <a:pt x="759" y="991"/>
                  </a:lnTo>
                  <a:lnTo>
                    <a:pt x="759" y="989"/>
                  </a:lnTo>
                  <a:lnTo>
                    <a:pt x="754" y="985"/>
                  </a:lnTo>
                  <a:lnTo>
                    <a:pt x="746" y="985"/>
                  </a:lnTo>
                  <a:lnTo>
                    <a:pt x="739" y="982"/>
                  </a:lnTo>
                  <a:lnTo>
                    <a:pt x="735" y="974"/>
                  </a:lnTo>
                  <a:lnTo>
                    <a:pt x="734" y="972"/>
                  </a:lnTo>
                  <a:lnTo>
                    <a:pt x="732" y="971"/>
                  </a:lnTo>
                  <a:lnTo>
                    <a:pt x="730" y="971"/>
                  </a:lnTo>
                  <a:lnTo>
                    <a:pt x="727" y="970"/>
                  </a:lnTo>
                  <a:lnTo>
                    <a:pt x="724" y="974"/>
                  </a:lnTo>
                  <a:lnTo>
                    <a:pt x="731" y="980"/>
                  </a:lnTo>
                  <a:lnTo>
                    <a:pt x="733" y="987"/>
                  </a:lnTo>
                  <a:lnTo>
                    <a:pt x="736" y="994"/>
                  </a:lnTo>
                  <a:lnTo>
                    <a:pt x="745" y="997"/>
                  </a:lnTo>
                  <a:lnTo>
                    <a:pt x="746" y="1000"/>
                  </a:lnTo>
                  <a:lnTo>
                    <a:pt x="745" y="1001"/>
                  </a:lnTo>
                  <a:lnTo>
                    <a:pt x="742" y="1003"/>
                  </a:lnTo>
                  <a:lnTo>
                    <a:pt x="740" y="1005"/>
                  </a:lnTo>
                  <a:lnTo>
                    <a:pt x="736" y="1000"/>
                  </a:lnTo>
                  <a:lnTo>
                    <a:pt x="731" y="995"/>
                  </a:lnTo>
                  <a:lnTo>
                    <a:pt x="726" y="991"/>
                  </a:lnTo>
                  <a:lnTo>
                    <a:pt x="720" y="988"/>
                  </a:lnTo>
                  <a:lnTo>
                    <a:pt x="715" y="985"/>
                  </a:lnTo>
                  <a:lnTo>
                    <a:pt x="710" y="981"/>
                  </a:lnTo>
                  <a:lnTo>
                    <a:pt x="704" y="977"/>
                  </a:lnTo>
                  <a:lnTo>
                    <a:pt x="701" y="970"/>
                  </a:lnTo>
                  <a:lnTo>
                    <a:pt x="702" y="966"/>
                  </a:lnTo>
                  <a:lnTo>
                    <a:pt x="702" y="962"/>
                  </a:lnTo>
                  <a:lnTo>
                    <a:pt x="701" y="958"/>
                  </a:lnTo>
                  <a:lnTo>
                    <a:pt x="697" y="955"/>
                  </a:lnTo>
                  <a:lnTo>
                    <a:pt x="695" y="957"/>
                  </a:lnTo>
                  <a:lnTo>
                    <a:pt x="695" y="958"/>
                  </a:lnTo>
                  <a:lnTo>
                    <a:pt x="695" y="961"/>
                  </a:lnTo>
                  <a:lnTo>
                    <a:pt x="695" y="963"/>
                  </a:lnTo>
                  <a:lnTo>
                    <a:pt x="694" y="963"/>
                  </a:lnTo>
                  <a:lnTo>
                    <a:pt x="693" y="962"/>
                  </a:lnTo>
                  <a:lnTo>
                    <a:pt x="692" y="962"/>
                  </a:lnTo>
                  <a:lnTo>
                    <a:pt x="690" y="961"/>
                  </a:lnTo>
                  <a:lnTo>
                    <a:pt x="690" y="957"/>
                  </a:lnTo>
                  <a:lnTo>
                    <a:pt x="692" y="957"/>
                  </a:lnTo>
                  <a:lnTo>
                    <a:pt x="693" y="956"/>
                  </a:lnTo>
                  <a:lnTo>
                    <a:pt x="694" y="955"/>
                  </a:lnTo>
                  <a:lnTo>
                    <a:pt x="695" y="955"/>
                  </a:lnTo>
                  <a:lnTo>
                    <a:pt x="686" y="950"/>
                  </a:lnTo>
                  <a:lnTo>
                    <a:pt x="677" y="943"/>
                  </a:lnTo>
                  <a:lnTo>
                    <a:pt x="668" y="936"/>
                  </a:lnTo>
                  <a:lnTo>
                    <a:pt x="660" y="927"/>
                  </a:lnTo>
                  <a:lnTo>
                    <a:pt x="654" y="918"/>
                  </a:lnTo>
                  <a:lnTo>
                    <a:pt x="647" y="909"/>
                  </a:lnTo>
                  <a:lnTo>
                    <a:pt x="641" y="900"/>
                  </a:lnTo>
                  <a:lnTo>
                    <a:pt x="635" y="890"/>
                  </a:lnTo>
                  <a:lnTo>
                    <a:pt x="591" y="829"/>
                  </a:lnTo>
                  <a:lnTo>
                    <a:pt x="587" y="827"/>
                  </a:lnTo>
                  <a:lnTo>
                    <a:pt x="582" y="824"/>
                  </a:lnTo>
                  <a:lnTo>
                    <a:pt x="577" y="820"/>
                  </a:lnTo>
                  <a:lnTo>
                    <a:pt x="574" y="817"/>
                  </a:lnTo>
                  <a:lnTo>
                    <a:pt x="574" y="810"/>
                  </a:lnTo>
                  <a:lnTo>
                    <a:pt x="569" y="804"/>
                  </a:lnTo>
                  <a:lnTo>
                    <a:pt x="564" y="801"/>
                  </a:lnTo>
                  <a:lnTo>
                    <a:pt x="558" y="797"/>
                  </a:lnTo>
                  <a:lnTo>
                    <a:pt x="552" y="795"/>
                  </a:lnTo>
                  <a:lnTo>
                    <a:pt x="548" y="791"/>
                  </a:lnTo>
                  <a:lnTo>
                    <a:pt x="548" y="787"/>
                  </a:lnTo>
                  <a:lnTo>
                    <a:pt x="551" y="781"/>
                  </a:lnTo>
                  <a:lnTo>
                    <a:pt x="546" y="780"/>
                  </a:lnTo>
                  <a:lnTo>
                    <a:pt x="543" y="779"/>
                  </a:lnTo>
                  <a:lnTo>
                    <a:pt x="538" y="776"/>
                  </a:lnTo>
                  <a:lnTo>
                    <a:pt x="534" y="776"/>
                  </a:lnTo>
                  <a:lnTo>
                    <a:pt x="536" y="766"/>
                  </a:lnTo>
                  <a:lnTo>
                    <a:pt x="534" y="759"/>
                  </a:lnTo>
                  <a:lnTo>
                    <a:pt x="527" y="754"/>
                  </a:lnTo>
                  <a:lnTo>
                    <a:pt x="519" y="750"/>
                  </a:lnTo>
                  <a:lnTo>
                    <a:pt x="511" y="745"/>
                  </a:lnTo>
                  <a:lnTo>
                    <a:pt x="504" y="740"/>
                  </a:lnTo>
                  <a:lnTo>
                    <a:pt x="499" y="731"/>
                  </a:lnTo>
                  <a:lnTo>
                    <a:pt x="499" y="720"/>
                  </a:lnTo>
                  <a:lnTo>
                    <a:pt x="486" y="712"/>
                  </a:lnTo>
                  <a:lnTo>
                    <a:pt x="475" y="702"/>
                  </a:lnTo>
                  <a:lnTo>
                    <a:pt x="466" y="690"/>
                  </a:lnTo>
                  <a:lnTo>
                    <a:pt x="458" y="678"/>
                  </a:lnTo>
                  <a:lnTo>
                    <a:pt x="450" y="666"/>
                  </a:lnTo>
                  <a:lnTo>
                    <a:pt x="442" y="653"/>
                  </a:lnTo>
                  <a:lnTo>
                    <a:pt x="431" y="643"/>
                  </a:lnTo>
                  <a:lnTo>
                    <a:pt x="420" y="634"/>
                  </a:lnTo>
                  <a:lnTo>
                    <a:pt x="421" y="628"/>
                  </a:lnTo>
                  <a:lnTo>
                    <a:pt x="416" y="624"/>
                  </a:lnTo>
                  <a:lnTo>
                    <a:pt x="410" y="622"/>
                  </a:lnTo>
                  <a:lnTo>
                    <a:pt x="407" y="617"/>
                  </a:lnTo>
                  <a:lnTo>
                    <a:pt x="395" y="604"/>
                  </a:lnTo>
                  <a:lnTo>
                    <a:pt x="385" y="591"/>
                  </a:lnTo>
                  <a:lnTo>
                    <a:pt x="375" y="578"/>
                  </a:lnTo>
                  <a:lnTo>
                    <a:pt x="366" y="566"/>
                  </a:lnTo>
                  <a:lnTo>
                    <a:pt x="355" y="553"/>
                  </a:lnTo>
                  <a:lnTo>
                    <a:pt x="345" y="541"/>
                  </a:lnTo>
                  <a:lnTo>
                    <a:pt x="333" y="529"/>
                  </a:lnTo>
                  <a:lnTo>
                    <a:pt x="321" y="517"/>
                  </a:lnTo>
                  <a:lnTo>
                    <a:pt x="316" y="503"/>
                  </a:lnTo>
                  <a:lnTo>
                    <a:pt x="309" y="492"/>
                  </a:lnTo>
                  <a:lnTo>
                    <a:pt x="300" y="482"/>
                  </a:lnTo>
                  <a:lnTo>
                    <a:pt x="289" y="472"/>
                  </a:lnTo>
                  <a:lnTo>
                    <a:pt x="279" y="463"/>
                  </a:lnTo>
                  <a:lnTo>
                    <a:pt x="270" y="453"/>
                  </a:lnTo>
                  <a:lnTo>
                    <a:pt x="264" y="442"/>
                  </a:lnTo>
                  <a:lnTo>
                    <a:pt x="261" y="429"/>
                  </a:lnTo>
                  <a:lnTo>
                    <a:pt x="243" y="416"/>
                  </a:lnTo>
                  <a:lnTo>
                    <a:pt x="230" y="400"/>
                  </a:lnTo>
                  <a:lnTo>
                    <a:pt x="217" y="384"/>
                  </a:lnTo>
                  <a:lnTo>
                    <a:pt x="204" y="365"/>
                  </a:lnTo>
                  <a:lnTo>
                    <a:pt x="193" y="348"/>
                  </a:lnTo>
                  <a:lnTo>
                    <a:pt x="180" y="331"/>
                  </a:lnTo>
                  <a:lnTo>
                    <a:pt x="166" y="316"/>
                  </a:lnTo>
                  <a:lnTo>
                    <a:pt x="150" y="303"/>
                  </a:lnTo>
                  <a:lnTo>
                    <a:pt x="147" y="295"/>
                  </a:lnTo>
                  <a:lnTo>
                    <a:pt x="142" y="287"/>
                  </a:lnTo>
                  <a:lnTo>
                    <a:pt x="136" y="280"/>
                  </a:lnTo>
                  <a:lnTo>
                    <a:pt x="131" y="273"/>
                  </a:lnTo>
                  <a:lnTo>
                    <a:pt x="124" y="266"/>
                  </a:lnTo>
                  <a:lnTo>
                    <a:pt x="118" y="259"/>
                  </a:lnTo>
                  <a:lnTo>
                    <a:pt x="112" y="251"/>
                  </a:lnTo>
                  <a:lnTo>
                    <a:pt x="106" y="243"/>
                  </a:lnTo>
                  <a:lnTo>
                    <a:pt x="97" y="234"/>
                  </a:lnTo>
                  <a:lnTo>
                    <a:pt x="89" y="225"/>
                  </a:lnTo>
                  <a:lnTo>
                    <a:pt x="81" y="214"/>
                  </a:lnTo>
                  <a:lnTo>
                    <a:pt x="74" y="204"/>
                  </a:lnTo>
                  <a:lnTo>
                    <a:pt x="66" y="194"/>
                  </a:lnTo>
                  <a:lnTo>
                    <a:pt x="58" y="183"/>
                  </a:lnTo>
                  <a:lnTo>
                    <a:pt x="50" y="175"/>
                  </a:lnTo>
                  <a:lnTo>
                    <a:pt x="40" y="167"/>
                  </a:lnTo>
                  <a:lnTo>
                    <a:pt x="34" y="160"/>
                  </a:lnTo>
                  <a:lnTo>
                    <a:pt x="33" y="151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15" y="133"/>
                  </a:lnTo>
                  <a:lnTo>
                    <a:pt x="6" y="122"/>
                  </a:lnTo>
                  <a:lnTo>
                    <a:pt x="0" y="111"/>
                  </a:lnTo>
                  <a:lnTo>
                    <a:pt x="1" y="97"/>
                  </a:lnTo>
                  <a:lnTo>
                    <a:pt x="7" y="89"/>
                  </a:lnTo>
                  <a:lnTo>
                    <a:pt x="15" y="83"/>
                  </a:lnTo>
                  <a:lnTo>
                    <a:pt x="23" y="79"/>
                  </a:lnTo>
                  <a:lnTo>
                    <a:pt x="33" y="75"/>
                  </a:lnTo>
                  <a:lnTo>
                    <a:pt x="42" y="71"/>
                  </a:lnTo>
                  <a:lnTo>
                    <a:pt x="51" y="66"/>
                  </a:lnTo>
                  <a:lnTo>
                    <a:pt x="58" y="60"/>
                  </a:lnTo>
                  <a:lnTo>
                    <a:pt x="64" y="52"/>
                  </a:lnTo>
                  <a:lnTo>
                    <a:pt x="76" y="49"/>
                  </a:lnTo>
                  <a:lnTo>
                    <a:pt x="87" y="43"/>
                  </a:lnTo>
                  <a:lnTo>
                    <a:pt x="96" y="35"/>
                  </a:lnTo>
                  <a:lnTo>
                    <a:pt x="105" y="26"/>
                  </a:lnTo>
                  <a:lnTo>
                    <a:pt x="114" y="18"/>
                  </a:lnTo>
                  <a:lnTo>
                    <a:pt x="124" y="10"/>
                  </a:lnTo>
                  <a:lnTo>
                    <a:pt x="135" y="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0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76" name="Freeform 84"/>
            <p:cNvSpPr/>
            <p:nvPr/>
          </p:nvSpPr>
          <p:spPr bwMode="auto">
            <a:xfrm>
              <a:off x="5082" y="2586"/>
              <a:ext cx="4" cy="6"/>
            </a:xfrm>
            <a:custGeom>
              <a:avLst/>
              <a:gdLst>
                <a:gd name="T0" fmla="*/ 1 w 10"/>
                <a:gd name="T1" fmla="*/ 2 h 10"/>
                <a:gd name="T2" fmla="*/ 0 w 10"/>
                <a:gd name="T3" fmla="*/ 2 h 10"/>
                <a:gd name="T4" fmla="*/ 0 w 10"/>
                <a:gd name="T5" fmla="*/ 2 h 10"/>
                <a:gd name="T6" fmla="*/ 0 w 10"/>
                <a:gd name="T7" fmla="*/ 2 h 10"/>
                <a:gd name="T8" fmla="*/ 0 w 10"/>
                <a:gd name="T9" fmla="*/ 2 h 10"/>
                <a:gd name="T10" fmla="*/ 0 w 10"/>
                <a:gd name="T11" fmla="*/ 0 h 10"/>
                <a:gd name="T12" fmla="*/ 0 w 10"/>
                <a:gd name="T13" fmla="*/ 1 h 10"/>
                <a:gd name="T14" fmla="*/ 0 w 10"/>
                <a:gd name="T15" fmla="*/ 1 h 10"/>
                <a:gd name="T16" fmla="*/ 0 w 10"/>
                <a:gd name="T17" fmla="*/ 1 h 10"/>
                <a:gd name="T18" fmla="*/ 1 w 10"/>
                <a:gd name="T19" fmla="*/ 2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" h="10">
                  <a:moveTo>
                    <a:pt x="10" y="8"/>
                  </a:moveTo>
                  <a:lnTo>
                    <a:pt x="8" y="9"/>
                  </a:lnTo>
                  <a:lnTo>
                    <a:pt x="7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0" y="0"/>
                  </a:lnTo>
                  <a:lnTo>
                    <a:pt x="3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77" name="Freeform 85"/>
            <p:cNvSpPr/>
            <p:nvPr/>
          </p:nvSpPr>
          <p:spPr bwMode="auto">
            <a:xfrm>
              <a:off x="5098" y="2586"/>
              <a:ext cx="16" cy="25"/>
            </a:xfrm>
            <a:custGeom>
              <a:avLst/>
              <a:gdLst>
                <a:gd name="T0" fmla="*/ 4 w 32"/>
                <a:gd name="T1" fmla="*/ 7 h 49"/>
                <a:gd name="T2" fmla="*/ 3 w 32"/>
                <a:gd name="T3" fmla="*/ 6 h 49"/>
                <a:gd name="T4" fmla="*/ 2 w 32"/>
                <a:gd name="T5" fmla="*/ 4 h 49"/>
                <a:gd name="T6" fmla="*/ 1 w 32"/>
                <a:gd name="T7" fmla="*/ 2 h 49"/>
                <a:gd name="T8" fmla="*/ 0 w 32"/>
                <a:gd name="T9" fmla="*/ 0 h 49"/>
                <a:gd name="T10" fmla="*/ 4 w 32"/>
                <a:gd name="T11" fmla="*/ 7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49">
                  <a:moveTo>
                    <a:pt x="32" y="49"/>
                  </a:moveTo>
                  <a:lnTo>
                    <a:pt x="19" y="41"/>
                  </a:lnTo>
                  <a:lnTo>
                    <a:pt x="10" y="29"/>
                  </a:lnTo>
                  <a:lnTo>
                    <a:pt x="4" y="15"/>
                  </a:lnTo>
                  <a:lnTo>
                    <a:pt x="0" y="0"/>
                  </a:lnTo>
                  <a:lnTo>
                    <a:pt x="32" y="49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78" name="Freeform 86"/>
            <p:cNvSpPr/>
            <p:nvPr/>
          </p:nvSpPr>
          <p:spPr bwMode="auto">
            <a:xfrm>
              <a:off x="4764" y="2590"/>
              <a:ext cx="3" cy="5"/>
            </a:xfrm>
            <a:custGeom>
              <a:avLst/>
              <a:gdLst>
                <a:gd name="T0" fmla="*/ 1 w 4"/>
                <a:gd name="T1" fmla="*/ 2 h 9"/>
                <a:gd name="T2" fmla="*/ 0 w 4"/>
                <a:gd name="T3" fmla="*/ 1 h 9"/>
                <a:gd name="T4" fmla="*/ 2 w 4"/>
                <a:gd name="T5" fmla="*/ 0 h 9"/>
                <a:gd name="T6" fmla="*/ 2 w 4"/>
                <a:gd name="T7" fmla="*/ 1 h 9"/>
                <a:gd name="T8" fmla="*/ 2 w 4"/>
                <a:gd name="T9" fmla="*/ 1 h 9"/>
                <a:gd name="T10" fmla="*/ 2 w 4"/>
                <a:gd name="T11" fmla="*/ 1 h 9"/>
                <a:gd name="T12" fmla="*/ 1 w 4"/>
                <a:gd name="T13" fmla="*/ 2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" h="9">
                  <a:moveTo>
                    <a:pt x="1" y="9"/>
                  </a:moveTo>
                  <a:lnTo>
                    <a:pt x="0" y="8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79" name="Freeform 87"/>
            <p:cNvSpPr/>
            <p:nvPr/>
          </p:nvSpPr>
          <p:spPr bwMode="auto">
            <a:xfrm>
              <a:off x="5115" y="2614"/>
              <a:ext cx="9" cy="11"/>
            </a:xfrm>
            <a:custGeom>
              <a:avLst/>
              <a:gdLst>
                <a:gd name="T0" fmla="*/ 2 w 19"/>
                <a:gd name="T1" fmla="*/ 2 h 23"/>
                <a:gd name="T2" fmla="*/ 1 w 19"/>
                <a:gd name="T3" fmla="*/ 2 h 23"/>
                <a:gd name="T4" fmla="*/ 0 w 19"/>
                <a:gd name="T5" fmla="*/ 1 h 23"/>
                <a:gd name="T6" fmla="*/ 0 w 19"/>
                <a:gd name="T7" fmla="*/ 0 h 23"/>
                <a:gd name="T8" fmla="*/ 0 w 19"/>
                <a:gd name="T9" fmla="*/ 0 h 23"/>
                <a:gd name="T10" fmla="*/ 2 w 19"/>
                <a:gd name="T11" fmla="*/ 2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" h="23">
                  <a:moveTo>
                    <a:pt x="19" y="23"/>
                  </a:moveTo>
                  <a:lnTo>
                    <a:pt x="12" y="21"/>
                  </a:lnTo>
                  <a:lnTo>
                    <a:pt x="7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19" y="23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80" name="Freeform 88"/>
            <p:cNvSpPr/>
            <p:nvPr/>
          </p:nvSpPr>
          <p:spPr bwMode="auto">
            <a:xfrm>
              <a:off x="5125" y="2628"/>
              <a:ext cx="10" cy="19"/>
            </a:xfrm>
            <a:custGeom>
              <a:avLst/>
              <a:gdLst>
                <a:gd name="T0" fmla="*/ 3 w 20"/>
                <a:gd name="T1" fmla="*/ 5 h 38"/>
                <a:gd name="T2" fmla="*/ 2 w 20"/>
                <a:gd name="T3" fmla="*/ 4 h 38"/>
                <a:gd name="T4" fmla="*/ 1 w 20"/>
                <a:gd name="T5" fmla="*/ 3 h 38"/>
                <a:gd name="T6" fmla="*/ 1 w 20"/>
                <a:gd name="T7" fmla="*/ 2 h 38"/>
                <a:gd name="T8" fmla="*/ 0 w 20"/>
                <a:gd name="T9" fmla="*/ 0 h 38"/>
                <a:gd name="T10" fmla="*/ 1 w 20"/>
                <a:gd name="T11" fmla="*/ 2 h 38"/>
                <a:gd name="T12" fmla="*/ 2 w 20"/>
                <a:gd name="T13" fmla="*/ 3 h 38"/>
                <a:gd name="T14" fmla="*/ 2 w 20"/>
                <a:gd name="T15" fmla="*/ 4 h 38"/>
                <a:gd name="T16" fmla="*/ 3 w 20"/>
                <a:gd name="T17" fmla="*/ 5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38">
                  <a:moveTo>
                    <a:pt x="20" y="38"/>
                  </a:moveTo>
                  <a:lnTo>
                    <a:pt x="12" y="31"/>
                  </a:lnTo>
                  <a:lnTo>
                    <a:pt x="5" y="22"/>
                  </a:lnTo>
                  <a:lnTo>
                    <a:pt x="1" y="11"/>
                  </a:lnTo>
                  <a:lnTo>
                    <a:pt x="0" y="0"/>
                  </a:lnTo>
                  <a:lnTo>
                    <a:pt x="5" y="9"/>
                  </a:lnTo>
                  <a:lnTo>
                    <a:pt x="11" y="18"/>
                  </a:lnTo>
                  <a:lnTo>
                    <a:pt x="16" y="27"/>
                  </a:lnTo>
                  <a:lnTo>
                    <a:pt x="20" y="38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81" name="Freeform 89"/>
            <p:cNvSpPr/>
            <p:nvPr/>
          </p:nvSpPr>
          <p:spPr bwMode="auto">
            <a:xfrm>
              <a:off x="5143" y="2628"/>
              <a:ext cx="4" cy="6"/>
            </a:xfrm>
            <a:custGeom>
              <a:avLst/>
              <a:gdLst>
                <a:gd name="T0" fmla="*/ 1 w 8"/>
                <a:gd name="T1" fmla="*/ 1 h 10"/>
                <a:gd name="T2" fmla="*/ 1 w 8"/>
                <a:gd name="T3" fmla="*/ 2 h 10"/>
                <a:gd name="T4" fmla="*/ 1 w 8"/>
                <a:gd name="T5" fmla="*/ 2 h 10"/>
                <a:gd name="T6" fmla="*/ 1 w 8"/>
                <a:gd name="T7" fmla="*/ 1 h 10"/>
                <a:gd name="T8" fmla="*/ 0 w 8"/>
                <a:gd name="T9" fmla="*/ 1 h 10"/>
                <a:gd name="T10" fmla="*/ 1 w 8"/>
                <a:gd name="T11" fmla="*/ 1 h 10"/>
                <a:gd name="T12" fmla="*/ 1 w 8"/>
                <a:gd name="T13" fmla="*/ 0 h 10"/>
                <a:gd name="T14" fmla="*/ 1 w 8"/>
                <a:gd name="T15" fmla="*/ 1 h 10"/>
                <a:gd name="T16" fmla="*/ 1 w 8"/>
                <a:gd name="T17" fmla="*/ 1 h 10"/>
                <a:gd name="T18" fmla="*/ 1 w 8"/>
                <a:gd name="T19" fmla="*/ 1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10">
                  <a:moveTo>
                    <a:pt x="8" y="7"/>
                  </a:moveTo>
                  <a:lnTo>
                    <a:pt x="8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82" name="Freeform 90"/>
            <p:cNvSpPr/>
            <p:nvPr/>
          </p:nvSpPr>
          <p:spPr bwMode="auto">
            <a:xfrm>
              <a:off x="4803" y="2633"/>
              <a:ext cx="9" cy="7"/>
            </a:xfrm>
            <a:custGeom>
              <a:avLst/>
              <a:gdLst>
                <a:gd name="T0" fmla="*/ 3 w 17"/>
                <a:gd name="T1" fmla="*/ 1 h 15"/>
                <a:gd name="T2" fmla="*/ 0 w 17"/>
                <a:gd name="T3" fmla="*/ 0 h 15"/>
                <a:gd name="T4" fmla="*/ 2 w 17"/>
                <a:gd name="T5" fmla="*/ 1 h 15"/>
                <a:gd name="T6" fmla="*/ 3 w 17"/>
                <a:gd name="T7" fmla="*/ 1 h 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5">
                  <a:moveTo>
                    <a:pt x="17" y="15"/>
                  </a:moveTo>
                  <a:lnTo>
                    <a:pt x="0" y="0"/>
                  </a:lnTo>
                  <a:lnTo>
                    <a:pt x="14" y="8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83" name="Freeform 91"/>
            <p:cNvSpPr/>
            <p:nvPr/>
          </p:nvSpPr>
          <p:spPr bwMode="auto">
            <a:xfrm>
              <a:off x="5150" y="2638"/>
              <a:ext cx="3" cy="6"/>
            </a:xfrm>
            <a:custGeom>
              <a:avLst/>
              <a:gdLst>
                <a:gd name="T0" fmla="*/ 0 w 7"/>
                <a:gd name="T1" fmla="*/ 2 h 11"/>
                <a:gd name="T2" fmla="*/ 0 w 7"/>
                <a:gd name="T3" fmla="*/ 0 h 11"/>
                <a:gd name="T4" fmla="*/ 0 w 7"/>
                <a:gd name="T5" fmla="*/ 1 h 11"/>
                <a:gd name="T6" fmla="*/ 0 w 7"/>
                <a:gd name="T7" fmla="*/ 2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0" y="0"/>
                  </a:lnTo>
                  <a:lnTo>
                    <a:pt x="7" y="3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84" name="Freeform 92"/>
            <p:cNvSpPr/>
            <p:nvPr/>
          </p:nvSpPr>
          <p:spPr bwMode="auto">
            <a:xfrm>
              <a:off x="5136" y="2650"/>
              <a:ext cx="22" cy="33"/>
            </a:xfrm>
            <a:custGeom>
              <a:avLst/>
              <a:gdLst>
                <a:gd name="T0" fmla="*/ 4 w 44"/>
                <a:gd name="T1" fmla="*/ 6 h 65"/>
                <a:gd name="T2" fmla="*/ 6 w 44"/>
                <a:gd name="T3" fmla="*/ 8 h 65"/>
                <a:gd name="T4" fmla="*/ 5 w 44"/>
                <a:gd name="T5" fmla="*/ 9 h 65"/>
                <a:gd name="T6" fmla="*/ 5 w 44"/>
                <a:gd name="T7" fmla="*/ 8 h 65"/>
                <a:gd name="T8" fmla="*/ 4 w 44"/>
                <a:gd name="T9" fmla="*/ 7 h 65"/>
                <a:gd name="T10" fmla="*/ 3 w 44"/>
                <a:gd name="T11" fmla="*/ 6 h 65"/>
                <a:gd name="T12" fmla="*/ 3 w 44"/>
                <a:gd name="T13" fmla="*/ 5 h 65"/>
                <a:gd name="T14" fmla="*/ 2 w 44"/>
                <a:gd name="T15" fmla="*/ 4 h 65"/>
                <a:gd name="T16" fmla="*/ 1 w 44"/>
                <a:gd name="T17" fmla="*/ 3 h 65"/>
                <a:gd name="T18" fmla="*/ 1 w 44"/>
                <a:gd name="T19" fmla="*/ 2 h 65"/>
                <a:gd name="T20" fmla="*/ 0 w 44"/>
                <a:gd name="T21" fmla="*/ 0 h 65"/>
                <a:gd name="T22" fmla="*/ 1 w 44"/>
                <a:gd name="T23" fmla="*/ 2 h 65"/>
                <a:gd name="T24" fmla="*/ 3 w 44"/>
                <a:gd name="T25" fmla="*/ 3 h 65"/>
                <a:gd name="T26" fmla="*/ 4 w 44"/>
                <a:gd name="T27" fmla="*/ 5 h 65"/>
                <a:gd name="T28" fmla="*/ 4 w 44"/>
                <a:gd name="T29" fmla="*/ 6 h 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" h="65">
                  <a:moveTo>
                    <a:pt x="30" y="47"/>
                  </a:moveTo>
                  <a:lnTo>
                    <a:pt x="44" y="57"/>
                  </a:lnTo>
                  <a:lnTo>
                    <a:pt x="39" y="65"/>
                  </a:lnTo>
                  <a:lnTo>
                    <a:pt x="34" y="57"/>
                  </a:lnTo>
                  <a:lnTo>
                    <a:pt x="29" y="50"/>
                  </a:lnTo>
                  <a:lnTo>
                    <a:pt x="23" y="42"/>
                  </a:lnTo>
                  <a:lnTo>
                    <a:pt x="17" y="34"/>
                  </a:lnTo>
                  <a:lnTo>
                    <a:pt x="11" y="26"/>
                  </a:lnTo>
                  <a:lnTo>
                    <a:pt x="7" y="18"/>
                  </a:lnTo>
                  <a:lnTo>
                    <a:pt x="2" y="9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5" y="34"/>
                  </a:lnTo>
                  <a:lnTo>
                    <a:pt x="30" y="4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85" name="Freeform 93"/>
            <p:cNvSpPr/>
            <p:nvPr/>
          </p:nvSpPr>
          <p:spPr bwMode="auto">
            <a:xfrm>
              <a:off x="4714" y="2654"/>
              <a:ext cx="5" cy="12"/>
            </a:xfrm>
            <a:custGeom>
              <a:avLst/>
              <a:gdLst>
                <a:gd name="T0" fmla="*/ 1 w 11"/>
                <a:gd name="T1" fmla="*/ 3 h 25"/>
                <a:gd name="T2" fmla="*/ 1 w 11"/>
                <a:gd name="T3" fmla="*/ 2 h 25"/>
                <a:gd name="T4" fmla="*/ 0 w 11"/>
                <a:gd name="T5" fmla="*/ 2 h 25"/>
                <a:gd name="T6" fmla="*/ 0 w 11"/>
                <a:gd name="T7" fmla="*/ 2 h 25"/>
                <a:gd name="T8" fmla="*/ 0 w 11"/>
                <a:gd name="T9" fmla="*/ 2 h 25"/>
                <a:gd name="T10" fmla="*/ 0 w 11"/>
                <a:gd name="T11" fmla="*/ 0 h 25"/>
                <a:gd name="T12" fmla="*/ 0 w 11"/>
                <a:gd name="T13" fmla="*/ 0 h 25"/>
                <a:gd name="T14" fmla="*/ 0 w 11"/>
                <a:gd name="T15" fmla="*/ 1 h 25"/>
                <a:gd name="T16" fmla="*/ 1 w 11"/>
                <a:gd name="T17" fmla="*/ 2 h 25"/>
                <a:gd name="T18" fmla="*/ 1 w 11"/>
                <a:gd name="T19" fmla="*/ 3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" h="25">
                  <a:moveTo>
                    <a:pt x="11" y="25"/>
                  </a:moveTo>
                  <a:lnTo>
                    <a:pt x="9" y="23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3" y="7"/>
                  </a:lnTo>
                  <a:lnTo>
                    <a:pt x="6" y="12"/>
                  </a:lnTo>
                  <a:lnTo>
                    <a:pt x="9" y="18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86" name="Freeform 94"/>
            <p:cNvSpPr/>
            <p:nvPr/>
          </p:nvSpPr>
          <p:spPr bwMode="auto">
            <a:xfrm>
              <a:off x="5161" y="2661"/>
              <a:ext cx="7" cy="10"/>
            </a:xfrm>
            <a:custGeom>
              <a:avLst/>
              <a:gdLst>
                <a:gd name="T0" fmla="*/ 2 w 14"/>
                <a:gd name="T1" fmla="*/ 3 h 20"/>
                <a:gd name="T2" fmla="*/ 2 w 14"/>
                <a:gd name="T3" fmla="*/ 3 h 20"/>
                <a:gd name="T4" fmla="*/ 2 w 14"/>
                <a:gd name="T5" fmla="*/ 2 h 20"/>
                <a:gd name="T6" fmla="*/ 1 w 14"/>
                <a:gd name="T7" fmla="*/ 2 h 20"/>
                <a:gd name="T8" fmla="*/ 1 w 14"/>
                <a:gd name="T9" fmla="*/ 1 h 20"/>
                <a:gd name="T10" fmla="*/ 0 w 14"/>
                <a:gd name="T11" fmla="*/ 0 h 20"/>
                <a:gd name="T12" fmla="*/ 1 w 14"/>
                <a:gd name="T13" fmla="*/ 1 h 20"/>
                <a:gd name="T14" fmla="*/ 2 w 14"/>
                <a:gd name="T15" fmla="*/ 1 h 20"/>
                <a:gd name="T16" fmla="*/ 2 w 14"/>
                <a:gd name="T17" fmla="*/ 2 h 20"/>
                <a:gd name="T18" fmla="*/ 2 w 14"/>
                <a:gd name="T19" fmla="*/ 3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20">
                  <a:moveTo>
                    <a:pt x="14" y="17"/>
                  </a:moveTo>
                  <a:lnTo>
                    <a:pt x="13" y="20"/>
                  </a:lnTo>
                  <a:lnTo>
                    <a:pt x="9" y="15"/>
                  </a:lnTo>
                  <a:lnTo>
                    <a:pt x="6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6" y="4"/>
                  </a:lnTo>
                  <a:lnTo>
                    <a:pt x="11" y="6"/>
                  </a:lnTo>
                  <a:lnTo>
                    <a:pt x="13" y="11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87" name="Freeform 95"/>
            <p:cNvSpPr/>
            <p:nvPr/>
          </p:nvSpPr>
          <p:spPr bwMode="auto">
            <a:xfrm>
              <a:off x="4852" y="2671"/>
              <a:ext cx="15" cy="20"/>
            </a:xfrm>
            <a:custGeom>
              <a:avLst/>
              <a:gdLst>
                <a:gd name="T0" fmla="*/ 4 w 30"/>
                <a:gd name="T1" fmla="*/ 5 h 41"/>
                <a:gd name="T2" fmla="*/ 3 w 30"/>
                <a:gd name="T3" fmla="*/ 4 h 41"/>
                <a:gd name="T4" fmla="*/ 2 w 30"/>
                <a:gd name="T5" fmla="*/ 2 h 41"/>
                <a:gd name="T6" fmla="*/ 1 w 30"/>
                <a:gd name="T7" fmla="*/ 1 h 41"/>
                <a:gd name="T8" fmla="*/ 0 w 30"/>
                <a:gd name="T9" fmla="*/ 0 h 41"/>
                <a:gd name="T10" fmla="*/ 2 w 30"/>
                <a:gd name="T11" fmla="*/ 1 h 41"/>
                <a:gd name="T12" fmla="*/ 3 w 30"/>
                <a:gd name="T13" fmla="*/ 2 h 41"/>
                <a:gd name="T14" fmla="*/ 4 w 30"/>
                <a:gd name="T15" fmla="*/ 3 h 41"/>
                <a:gd name="T16" fmla="*/ 4 w 30"/>
                <a:gd name="T17" fmla="*/ 5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41">
                  <a:moveTo>
                    <a:pt x="30" y="41"/>
                  </a:moveTo>
                  <a:lnTo>
                    <a:pt x="20" y="33"/>
                  </a:lnTo>
                  <a:lnTo>
                    <a:pt x="12" y="22"/>
                  </a:lnTo>
                  <a:lnTo>
                    <a:pt x="5" y="12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0" y="18"/>
                  </a:lnTo>
                  <a:lnTo>
                    <a:pt x="27" y="30"/>
                  </a:lnTo>
                  <a:lnTo>
                    <a:pt x="30" y="41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88" name="Freeform 96"/>
            <p:cNvSpPr/>
            <p:nvPr/>
          </p:nvSpPr>
          <p:spPr bwMode="auto">
            <a:xfrm>
              <a:off x="4839" y="2677"/>
              <a:ext cx="21" cy="23"/>
            </a:xfrm>
            <a:custGeom>
              <a:avLst/>
              <a:gdLst>
                <a:gd name="T0" fmla="*/ 6 w 42"/>
                <a:gd name="T1" fmla="*/ 6 h 45"/>
                <a:gd name="T2" fmla="*/ 5 w 42"/>
                <a:gd name="T3" fmla="*/ 6 h 45"/>
                <a:gd name="T4" fmla="*/ 4 w 42"/>
                <a:gd name="T5" fmla="*/ 5 h 45"/>
                <a:gd name="T6" fmla="*/ 4 w 42"/>
                <a:gd name="T7" fmla="*/ 4 h 45"/>
                <a:gd name="T8" fmla="*/ 3 w 42"/>
                <a:gd name="T9" fmla="*/ 3 h 45"/>
                <a:gd name="T10" fmla="*/ 0 w 42"/>
                <a:gd name="T11" fmla="*/ 0 h 45"/>
                <a:gd name="T12" fmla="*/ 1 w 42"/>
                <a:gd name="T13" fmla="*/ 1 h 45"/>
                <a:gd name="T14" fmla="*/ 2 w 42"/>
                <a:gd name="T15" fmla="*/ 2 h 45"/>
                <a:gd name="T16" fmla="*/ 2 w 42"/>
                <a:gd name="T17" fmla="*/ 2 h 45"/>
                <a:gd name="T18" fmla="*/ 3 w 42"/>
                <a:gd name="T19" fmla="*/ 3 h 45"/>
                <a:gd name="T20" fmla="*/ 4 w 42"/>
                <a:gd name="T21" fmla="*/ 4 h 45"/>
                <a:gd name="T22" fmla="*/ 4 w 42"/>
                <a:gd name="T23" fmla="*/ 5 h 45"/>
                <a:gd name="T24" fmla="*/ 5 w 42"/>
                <a:gd name="T25" fmla="*/ 5 h 45"/>
                <a:gd name="T26" fmla="*/ 6 w 42"/>
                <a:gd name="T27" fmla="*/ 6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6" y="44"/>
                  </a:lnTo>
                  <a:lnTo>
                    <a:pt x="31" y="36"/>
                  </a:lnTo>
                  <a:lnTo>
                    <a:pt x="27" y="29"/>
                  </a:lnTo>
                  <a:lnTo>
                    <a:pt x="19" y="24"/>
                  </a:lnTo>
                  <a:lnTo>
                    <a:pt x="0" y="0"/>
                  </a:lnTo>
                  <a:lnTo>
                    <a:pt x="6" y="4"/>
                  </a:lnTo>
                  <a:lnTo>
                    <a:pt x="11" y="10"/>
                  </a:lnTo>
                  <a:lnTo>
                    <a:pt x="16" y="15"/>
                  </a:lnTo>
                  <a:lnTo>
                    <a:pt x="21" y="21"/>
                  </a:lnTo>
                  <a:lnTo>
                    <a:pt x="27" y="26"/>
                  </a:lnTo>
                  <a:lnTo>
                    <a:pt x="31" y="33"/>
                  </a:lnTo>
                  <a:lnTo>
                    <a:pt x="37" y="39"/>
                  </a:lnTo>
                  <a:lnTo>
                    <a:pt x="42" y="45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89" name="Freeform 97"/>
            <p:cNvSpPr/>
            <p:nvPr/>
          </p:nvSpPr>
          <p:spPr bwMode="auto">
            <a:xfrm>
              <a:off x="5170" y="2679"/>
              <a:ext cx="3" cy="2"/>
            </a:xfrm>
            <a:custGeom>
              <a:avLst/>
              <a:gdLst>
                <a:gd name="T0" fmla="*/ 0 w 5"/>
                <a:gd name="T1" fmla="*/ 0 h 6"/>
                <a:gd name="T2" fmla="*/ 1 w 5"/>
                <a:gd name="T3" fmla="*/ 0 h 6"/>
                <a:gd name="T4" fmla="*/ 0 w 5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90" name="Freeform 98"/>
            <p:cNvSpPr/>
            <p:nvPr/>
          </p:nvSpPr>
          <p:spPr bwMode="auto">
            <a:xfrm>
              <a:off x="5174" y="2683"/>
              <a:ext cx="8" cy="14"/>
            </a:xfrm>
            <a:custGeom>
              <a:avLst/>
              <a:gdLst>
                <a:gd name="T0" fmla="*/ 2 w 16"/>
                <a:gd name="T1" fmla="*/ 2 h 28"/>
                <a:gd name="T2" fmla="*/ 2 w 16"/>
                <a:gd name="T3" fmla="*/ 4 h 28"/>
                <a:gd name="T4" fmla="*/ 1 w 16"/>
                <a:gd name="T5" fmla="*/ 4 h 28"/>
                <a:gd name="T6" fmla="*/ 1 w 16"/>
                <a:gd name="T7" fmla="*/ 4 h 28"/>
                <a:gd name="T8" fmla="*/ 1 w 16"/>
                <a:gd name="T9" fmla="*/ 3 h 28"/>
                <a:gd name="T10" fmla="*/ 0 w 16"/>
                <a:gd name="T11" fmla="*/ 2 h 28"/>
                <a:gd name="T12" fmla="*/ 1 w 16"/>
                <a:gd name="T13" fmla="*/ 0 h 28"/>
                <a:gd name="T14" fmla="*/ 1 w 16"/>
                <a:gd name="T15" fmla="*/ 1 h 28"/>
                <a:gd name="T16" fmla="*/ 1 w 16"/>
                <a:gd name="T17" fmla="*/ 1 h 28"/>
                <a:gd name="T18" fmla="*/ 2 w 16"/>
                <a:gd name="T19" fmla="*/ 2 h 28"/>
                <a:gd name="T20" fmla="*/ 2 w 16"/>
                <a:gd name="T21" fmla="*/ 2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" h="28">
                  <a:moveTo>
                    <a:pt x="16" y="13"/>
                  </a:moveTo>
                  <a:lnTo>
                    <a:pt x="12" y="28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1" y="0"/>
                  </a:lnTo>
                  <a:lnTo>
                    <a:pt x="4" y="4"/>
                  </a:lnTo>
                  <a:lnTo>
                    <a:pt x="7" y="8"/>
                  </a:lnTo>
                  <a:lnTo>
                    <a:pt x="10" y="13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91" name="Freeform 99"/>
            <p:cNvSpPr/>
            <p:nvPr/>
          </p:nvSpPr>
          <p:spPr bwMode="auto">
            <a:xfrm>
              <a:off x="4873" y="2697"/>
              <a:ext cx="5" cy="9"/>
            </a:xfrm>
            <a:custGeom>
              <a:avLst/>
              <a:gdLst>
                <a:gd name="T0" fmla="*/ 2 w 10"/>
                <a:gd name="T1" fmla="*/ 3 h 17"/>
                <a:gd name="T2" fmla="*/ 1 w 10"/>
                <a:gd name="T3" fmla="*/ 2 h 17"/>
                <a:gd name="T4" fmla="*/ 1 w 10"/>
                <a:gd name="T5" fmla="*/ 2 h 17"/>
                <a:gd name="T6" fmla="*/ 1 w 10"/>
                <a:gd name="T7" fmla="*/ 1 h 17"/>
                <a:gd name="T8" fmla="*/ 0 w 10"/>
                <a:gd name="T9" fmla="*/ 0 h 17"/>
                <a:gd name="T10" fmla="*/ 1 w 10"/>
                <a:gd name="T11" fmla="*/ 1 h 17"/>
                <a:gd name="T12" fmla="*/ 1 w 10"/>
                <a:gd name="T13" fmla="*/ 1 h 17"/>
                <a:gd name="T14" fmla="*/ 1 w 10"/>
                <a:gd name="T15" fmla="*/ 2 h 17"/>
                <a:gd name="T16" fmla="*/ 2 w 10"/>
                <a:gd name="T17" fmla="*/ 3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17">
                  <a:moveTo>
                    <a:pt x="10" y="17"/>
                  </a:moveTo>
                  <a:lnTo>
                    <a:pt x="5" y="15"/>
                  </a:lnTo>
                  <a:lnTo>
                    <a:pt x="3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1" y="5"/>
                  </a:lnTo>
                  <a:lnTo>
                    <a:pt x="5" y="8"/>
                  </a:lnTo>
                  <a:lnTo>
                    <a:pt x="8" y="13"/>
                  </a:lnTo>
                  <a:lnTo>
                    <a:pt x="10" y="1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92" name="Freeform 100"/>
            <p:cNvSpPr/>
            <p:nvPr/>
          </p:nvSpPr>
          <p:spPr bwMode="auto">
            <a:xfrm>
              <a:off x="4863" y="2706"/>
              <a:ext cx="7" cy="8"/>
            </a:xfrm>
            <a:custGeom>
              <a:avLst/>
              <a:gdLst>
                <a:gd name="T0" fmla="*/ 2 w 12"/>
                <a:gd name="T1" fmla="*/ 2 h 15"/>
                <a:gd name="T2" fmla="*/ 0 w 12"/>
                <a:gd name="T3" fmla="*/ 0 h 15"/>
                <a:gd name="T4" fmla="*/ 1 w 12"/>
                <a:gd name="T5" fmla="*/ 1 h 15"/>
                <a:gd name="T6" fmla="*/ 2 w 12"/>
                <a:gd name="T7" fmla="*/ 2 h 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5">
                  <a:moveTo>
                    <a:pt x="12" y="15"/>
                  </a:moveTo>
                  <a:lnTo>
                    <a:pt x="0" y="0"/>
                  </a:lnTo>
                  <a:lnTo>
                    <a:pt x="7" y="3"/>
                  </a:lnTo>
                  <a:lnTo>
                    <a:pt x="12" y="15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93" name="Freeform 101"/>
            <p:cNvSpPr/>
            <p:nvPr/>
          </p:nvSpPr>
          <p:spPr bwMode="auto">
            <a:xfrm>
              <a:off x="5185" y="2710"/>
              <a:ext cx="4" cy="4"/>
            </a:xfrm>
            <a:custGeom>
              <a:avLst/>
              <a:gdLst>
                <a:gd name="T0" fmla="*/ 1 w 8"/>
                <a:gd name="T1" fmla="*/ 1 h 7"/>
                <a:gd name="T2" fmla="*/ 0 w 8"/>
                <a:gd name="T3" fmla="*/ 1 h 7"/>
                <a:gd name="T4" fmla="*/ 0 w 8"/>
                <a:gd name="T5" fmla="*/ 0 h 7"/>
                <a:gd name="T6" fmla="*/ 1 w 8"/>
                <a:gd name="T7" fmla="*/ 1 h 7"/>
                <a:gd name="T8" fmla="*/ 1 w 8"/>
                <a:gd name="T9" fmla="*/ 1 h 7"/>
                <a:gd name="T10" fmla="*/ 1 w 8"/>
                <a:gd name="T11" fmla="*/ 1 h 7"/>
                <a:gd name="T12" fmla="*/ 1 w 8"/>
                <a:gd name="T13" fmla="*/ 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7">
                  <a:moveTo>
                    <a:pt x="8" y="7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3"/>
                  </a:lnTo>
                  <a:lnTo>
                    <a:pt x="6" y="5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94" name="Freeform 102"/>
            <p:cNvSpPr/>
            <p:nvPr/>
          </p:nvSpPr>
          <p:spPr bwMode="auto">
            <a:xfrm>
              <a:off x="4874" y="2719"/>
              <a:ext cx="1" cy="4"/>
            </a:xfrm>
            <a:custGeom>
              <a:avLst/>
              <a:gdLst>
                <a:gd name="T0" fmla="*/ 0 w 2"/>
                <a:gd name="T1" fmla="*/ 0 h 8"/>
                <a:gd name="T2" fmla="*/ 1 w 2"/>
                <a:gd name="T3" fmla="*/ 1 h 8"/>
                <a:gd name="T4" fmla="*/ 0 w 2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2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95" name="Freeform 103"/>
            <p:cNvSpPr/>
            <p:nvPr/>
          </p:nvSpPr>
          <p:spPr bwMode="auto">
            <a:xfrm>
              <a:off x="4892" y="2723"/>
              <a:ext cx="8" cy="7"/>
            </a:xfrm>
            <a:custGeom>
              <a:avLst/>
              <a:gdLst>
                <a:gd name="T0" fmla="*/ 2 w 17"/>
                <a:gd name="T1" fmla="*/ 1 h 15"/>
                <a:gd name="T2" fmla="*/ 1 w 17"/>
                <a:gd name="T3" fmla="*/ 1 h 15"/>
                <a:gd name="T4" fmla="*/ 0 w 17"/>
                <a:gd name="T5" fmla="*/ 1 h 15"/>
                <a:gd name="T6" fmla="*/ 0 w 17"/>
                <a:gd name="T7" fmla="*/ 0 h 15"/>
                <a:gd name="T8" fmla="*/ 0 w 17"/>
                <a:gd name="T9" fmla="*/ 0 h 15"/>
                <a:gd name="T10" fmla="*/ 0 w 17"/>
                <a:gd name="T11" fmla="*/ 0 h 15"/>
                <a:gd name="T12" fmla="*/ 1 w 17"/>
                <a:gd name="T13" fmla="*/ 1 h 15"/>
                <a:gd name="T14" fmla="*/ 1 w 17"/>
                <a:gd name="T15" fmla="*/ 1 h 15"/>
                <a:gd name="T16" fmla="*/ 2 w 17"/>
                <a:gd name="T17" fmla="*/ 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5">
                  <a:moveTo>
                    <a:pt x="17" y="15"/>
                  </a:moveTo>
                  <a:lnTo>
                    <a:pt x="13" y="14"/>
                  </a:lnTo>
                  <a:lnTo>
                    <a:pt x="6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7" y="2"/>
                  </a:lnTo>
                  <a:lnTo>
                    <a:pt x="9" y="8"/>
                  </a:lnTo>
                  <a:lnTo>
                    <a:pt x="12" y="1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96" name="Freeform 104"/>
            <p:cNvSpPr/>
            <p:nvPr/>
          </p:nvSpPr>
          <p:spPr bwMode="auto">
            <a:xfrm>
              <a:off x="4908" y="2740"/>
              <a:ext cx="3" cy="2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1 w 5"/>
                <a:gd name="T5" fmla="*/ 0 h 5"/>
                <a:gd name="T6" fmla="*/ 0 w 5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97" name="Freeform 105"/>
            <p:cNvSpPr/>
            <p:nvPr/>
          </p:nvSpPr>
          <p:spPr bwMode="auto">
            <a:xfrm>
              <a:off x="5203" y="2740"/>
              <a:ext cx="10" cy="17"/>
            </a:xfrm>
            <a:custGeom>
              <a:avLst/>
              <a:gdLst>
                <a:gd name="T0" fmla="*/ 2 w 21"/>
                <a:gd name="T1" fmla="*/ 5 h 34"/>
                <a:gd name="T2" fmla="*/ 2 w 21"/>
                <a:gd name="T3" fmla="*/ 4 h 34"/>
                <a:gd name="T4" fmla="*/ 1 w 21"/>
                <a:gd name="T5" fmla="*/ 2 h 34"/>
                <a:gd name="T6" fmla="*/ 1 w 21"/>
                <a:gd name="T7" fmla="*/ 2 h 34"/>
                <a:gd name="T8" fmla="*/ 0 w 21"/>
                <a:gd name="T9" fmla="*/ 2 h 34"/>
                <a:gd name="T10" fmla="*/ 1 w 21"/>
                <a:gd name="T11" fmla="*/ 0 h 34"/>
                <a:gd name="T12" fmla="*/ 1 w 21"/>
                <a:gd name="T13" fmla="*/ 1 h 34"/>
                <a:gd name="T14" fmla="*/ 2 w 21"/>
                <a:gd name="T15" fmla="*/ 2 h 34"/>
                <a:gd name="T16" fmla="*/ 2 w 21"/>
                <a:gd name="T17" fmla="*/ 4 h 34"/>
                <a:gd name="T18" fmla="*/ 2 w 21"/>
                <a:gd name="T19" fmla="*/ 5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" h="34">
                  <a:moveTo>
                    <a:pt x="18" y="34"/>
                  </a:moveTo>
                  <a:lnTo>
                    <a:pt x="18" y="26"/>
                  </a:lnTo>
                  <a:lnTo>
                    <a:pt x="15" y="16"/>
                  </a:lnTo>
                  <a:lnTo>
                    <a:pt x="8" y="11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1" y="8"/>
                  </a:lnTo>
                  <a:lnTo>
                    <a:pt x="16" y="16"/>
                  </a:lnTo>
                  <a:lnTo>
                    <a:pt x="21" y="25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98" name="Freeform 106"/>
            <p:cNvSpPr/>
            <p:nvPr/>
          </p:nvSpPr>
          <p:spPr bwMode="auto">
            <a:xfrm>
              <a:off x="5195" y="2743"/>
              <a:ext cx="4" cy="2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0 h 4"/>
                <a:gd name="T4" fmla="*/ 1 w 8"/>
                <a:gd name="T5" fmla="*/ 1 h 4"/>
                <a:gd name="T6" fmla="*/ 0 w 8"/>
                <a:gd name="T7" fmla="*/ 1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0" y="0"/>
                  </a:lnTo>
                  <a:lnTo>
                    <a:pt x="8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99" name="Freeform 107"/>
            <p:cNvSpPr/>
            <p:nvPr/>
          </p:nvSpPr>
          <p:spPr bwMode="auto">
            <a:xfrm>
              <a:off x="4981" y="2759"/>
              <a:ext cx="6" cy="5"/>
            </a:xfrm>
            <a:custGeom>
              <a:avLst/>
              <a:gdLst>
                <a:gd name="T0" fmla="*/ 2 w 12"/>
                <a:gd name="T1" fmla="*/ 1 h 11"/>
                <a:gd name="T2" fmla="*/ 2 w 12"/>
                <a:gd name="T3" fmla="*/ 1 h 11"/>
                <a:gd name="T4" fmla="*/ 1 w 12"/>
                <a:gd name="T5" fmla="*/ 1 h 11"/>
                <a:gd name="T6" fmla="*/ 1 w 12"/>
                <a:gd name="T7" fmla="*/ 0 h 11"/>
                <a:gd name="T8" fmla="*/ 0 w 12"/>
                <a:gd name="T9" fmla="*/ 0 h 11"/>
                <a:gd name="T10" fmla="*/ 1 w 12"/>
                <a:gd name="T11" fmla="*/ 0 h 11"/>
                <a:gd name="T12" fmla="*/ 2 w 12"/>
                <a:gd name="T13" fmla="*/ 0 h 11"/>
                <a:gd name="T14" fmla="*/ 2 w 12"/>
                <a:gd name="T15" fmla="*/ 0 h 11"/>
                <a:gd name="T16" fmla="*/ 2 w 12"/>
                <a:gd name="T17" fmla="*/ 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lnTo>
                    <a:pt x="9" y="9"/>
                  </a:lnTo>
                  <a:lnTo>
                    <a:pt x="4" y="8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1"/>
                  </a:lnTo>
                  <a:lnTo>
                    <a:pt x="9" y="4"/>
                  </a:lnTo>
                  <a:lnTo>
                    <a:pt x="12" y="7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00" name="Freeform 108"/>
            <p:cNvSpPr/>
            <p:nvPr/>
          </p:nvSpPr>
          <p:spPr bwMode="auto">
            <a:xfrm>
              <a:off x="5208" y="2764"/>
              <a:ext cx="19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2 h 40"/>
                <a:gd name="T4" fmla="*/ 1 w 39"/>
                <a:gd name="T5" fmla="*/ 2 h 40"/>
                <a:gd name="T6" fmla="*/ 2 w 39"/>
                <a:gd name="T7" fmla="*/ 3 h 40"/>
                <a:gd name="T8" fmla="*/ 3 w 39"/>
                <a:gd name="T9" fmla="*/ 3 h 40"/>
                <a:gd name="T10" fmla="*/ 3 w 39"/>
                <a:gd name="T11" fmla="*/ 2 h 40"/>
                <a:gd name="T12" fmla="*/ 3 w 39"/>
                <a:gd name="T13" fmla="*/ 2 h 40"/>
                <a:gd name="T14" fmla="*/ 3 w 39"/>
                <a:gd name="T15" fmla="*/ 2 h 40"/>
                <a:gd name="T16" fmla="*/ 3 w 39"/>
                <a:gd name="T17" fmla="*/ 1 h 40"/>
                <a:gd name="T18" fmla="*/ 3 w 39"/>
                <a:gd name="T19" fmla="*/ 2 h 40"/>
                <a:gd name="T20" fmla="*/ 3 w 39"/>
                <a:gd name="T21" fmla="*/ 3 h 40"/>
                <a:gd name="T22" fmla="*/ 4 w 39"/>
                <a:gd name="T23" fmla="*/ 4 h 40"/>
                <a:gd name="T24" fmla="*/ 4 w 39"/>
                <a:gd name="T25" fmla="*/ 5 h 40"/>
                <a:gd name="T26" fmla="*/ 4 w 39"/>
                <a:gd name="T27" fmla="*/ 5 h 40"/>
                <a:gd name="T28" fmla="*/ 3 w 39"/>
                <a:gd name="T29" fmla="*/ 5 h 40"/>
                <a:gd name="T30" fmla="*/ 3 w 39"/>
                <a:gd name="T31" fmla="*/ 4 h 40"/>
                <a:gd name="T32" fmla="*/ 1 w 39"/>
                <a:gd name="T33" fmla="*/ 4 h 40"/>
                <a:gd name="T34" fmla="*/ 1 w 39"/>
                <a:gd name="T35" fmla="*/ 3 h 40"/>
                <a:gd name="T36" fmla="*/ 0 w 39"/>
                <a:gd name="T37" fmla="*/ 2 h 40"/>
                <a:gd name="T38" fmla="*/ 0 w 39"/>
                <a:gd name="T39" fmla="*/ 1 h 40"/>
                <a:gd name="T40" fmla="*/ 0 w 39"/>
                <a:gd name="T41" fmla="*/ 0 h 40"/>
                <a:gd name="T42" fmla="*/ 1 w 39"/>
                <a:gd name="T43" fmla="*/ 0 h 40"/>
                <a:gd name="T44" fmla="*/ 1 w 39"/>
                <a:gd name="T45" fmla="*/ 1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9" h="40">
                  <a:moveTo>
                    <a:pt x="9" y="4"/>
                  </a:moveTo>
                  <a:lnTo>
                    <a:pt x="11" y="10"/>
                  </a:lnTo>
                  <a:lnTo>
                    <a:pt x="15" y="15"/>
                  </a:lnTo>
                  <a:lnTo>
                    <a:pt x="21" y="17"/>
                  </a:lnTo>
                  <a:lnTo>
                    <a:pt x="27" y="18"/>
                  </a:lnTo>
                  <a:lnTo>
                    <a:pt x="28" y="16"/>
                  </a:lnTo>
                  <a:lnTo>
                    <a:pt x="31" y="12"/>
                  </a:lnTo>
                  <a:lnTo>
                    <a:pt x="31" y="9"/>
                  </a:lnTo>
                  <a:lnTo>
                    <a:pt x="30" y="6"/>
                  </a:lnTo>
                  <a:lnTo>
                    <a:pt x="30" y="13"/>
                  </a:lnTo>
                  <a:lnTo>
                    <a:pt x="30" y="23"/>
                  </a:lnTo>
                  <a:lnTo>
                    <a:pt x="32" y="32"/>
                  </a:lnTo>
                  <a:lnTo>
                    <a:pt x="39" y="39"/>
                  </a:lnTo>
                  <a:lnTo>
                    <a:pt x="33" y="40"/>
                  </a:lnTo>
                  <a:lnTo>
                    <a:pt x="30" y="33"/>
                  </a:lnTo>
                  <a:lnTo>
                    <a:pt x="24" y="25"/>
                  </a:lnTo>
                  <a:lnTo>
                    <a:pt x="15" y="25"/>
                  </a:lnTo>
                  <a:lnTo>
                    <a:pt x="8" y="19"/>
                  </a:lnTo>
                  <a:lnTo>
                    <a:pt x="3" y="12"/>
                  </a:lnTo>
                  <a:lnTo>
                    <a:pt x="0" y="5"/>
                  </a:lnTo>
                  <a:lnTo>
                    <a:pt x="2" y="0"/>
                  </a:lnTo>
                  <a:lnTo>
                    <a:pt x="11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01" name="Freeform 109"/>
            <p:cNvSpPr/>
            <p:nvPr/>
          </p:nvSpPr>
          <p:spPr bwMode="auto">
            <a:xfrm>
              <a:off x="4961" y="2765"/>
              <a:ext cx="3" cy="2"/>
            </a:xfrm>
            <a:custGeom>
              <a:avLst/>
              <a:gdLst>
                <a:gd name="T0" fmla="*/ 1 w 6"/>
                <a:gd name="T1" fmla="*/ 1 h 4"/>
                <a:gd name="T2" fmla="*/ 1 w 6"/>
                <a:gd name="T3" fmla="*/ 1 h 4"/>
                <a:gd name="T4" fmla="*/ 0 w 6"/>
                <a:gd name="T5" fmla="*/ 1 h 4"/>
                <a:gd name="T6" fmla="*/ 0 w 6"/>
                <a:gd name="T7" fmla="*/ 1 h 4"/>
                <a:gd name="T8" fmla="*/ 1 w 6"/>
                <a:gd name="T9" fmla="*/ 0 h 4"/>
                <a:gd name="T10" fmla="*/ 1 w 6"/>
                <a:gd name="T11" fmla="*/ 0 h 4"/>
                <a:gd name="T12" fmla="*/ 1 w 6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lnTo>
                    <a:pt x="6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02" name="Freeform 110"/>
            <p:cNvSpPr/>
            <p:nvPr/>
          </p:nvSpPr>
          <p:spPr bwMode="auto">
            <a:xfrm>
              <a:off x="4995" y="2776"/>
              <a:ext cx="22" cy="25"/>
            </a:xfrm>
            <a:custGeom>
              <a:avLst/>
              <a:gdLst>
                <a:gd name="T0" fmla="*/ 2 w 45"/>
                <a:gd name="T1" fmla="*/ 3 h 48"/>
                <a:gd name="T2" fmla="*/ 3 w 45"/>
                <a:gd name="T3" fmla="*/ 4 h 48"/>
                <a:gd name="T4" fmla="*/ 3 w 45"/>
                <a:gd name="T5" fmla="*/ 5 h 48"/>
                <a:gd name="T6" fmla="*/ 4 w 45"/>
                <a:gd name="T7" fmla="*/ 5 h 48"/>
                <a:gd name="T8" fmla="*/ 5 w 45"/>
                <a:gd name="T9" fmla="*/ 6 h 48"/>
                <a:gd name="T10" fmla="*/ 5 w 45"/>
                <a:gd name="T11" fmla="*/ 7 h 48"/>
                <a:gd name="T12" fmla="*/ 4 w 45"/>
                <a:gd name="T13" fmla="*/ 7 h 48"/>
                <a:gd name="T14" fmla="*/ 3 w 45"/>
                <a:gd name="T15" fmla="*/ 6 h 48"/>
                <a:gd name="T16" fmla="*/ 2 w 45"/>
                <a:gd name="T17" fmla="*/ 5 h 48"/>
                <a:gd name="T18" fmla="*/ 2 w 45"/>
                <a:gd name="T19" fmla="*/ 4 h 48"/>
                <a:gd name="T20" fmla="*/ 1 w 45"/>
                <a:gd name="T21" fmla="*/ 3 h 48"/>
                <a:gd name="T22" fmla="*/ 0 w 45"/>
                <a:gd name="T23" fmla="*/ 2 h 48"/>
                <a:gd name="T24" fmla="*/ 0 w 45"/>
                <a:gd name="T25" fmla="*/ 0 h 48"/>
                <a:gd name="T26" fmla="*/ 1 w 45"/>
                <a:gd name="T27" fmla="*/ 1 h 48"/>
                <a:gd name="T28" fmla="*/ 1 w 45"/>
                <a:gd name="T29" fmla="*/ 2 h 48"/>
                <a:gd name="T30" fmla="*/ 1 w 45"/>
                <a:gd name="T31" fmla="*/ 3 h 48"/>
                <a:gd name="T32" fmla="*/ 2 w 45"/>
                <a:gd name="T33" fmla="*/ 3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8">
                  <a:moveTo>
                    <a:pt x="22" y="19"/>
                  </a:moveTo>
                  <a:lnTo>
                    <a:pt x="27" y="26"/>
                  </a:lnTo>
                  <a:lnTo>
                    <a:pt x="31" y="33"/>
                  </a:lnTo>
                  <a:lnTo>
                    <a:pt x="37" y="39"/>
                  </a:lnTo>
                  <a:lnTo>
                    <a:pt x="45" y="43"/>
                  </a:lnTo>
                  <a:lnTo>
                    <a:pt x="40" y="48"/>
                  </a:lnTo>
                  <a:lnTo>
                    <a:pt x="34" y="46"/>
                  </a:lnTo>
                  <a:lnTo>
                    <a:pt x="28" y="40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3" y="17"/>
                  </a:lnTo>
                  <a:lnTo>
                    <a:pt x="5" y="9"/>
                  </a:lnTo>
                  <a:lnTo>
                    <a:pt x="0" y="0"/>
                  </a:lnTo>
                  <a:lnTo>
                    <a:pt x="8" y="3"/>
                  </a:lnTo>
                  <a:lnTo>
                    <a:pt x="11" y="10"/>
                  </a:lnTo>
                  <a:lnTo>
                    <a:pt x="13" y="17"/>
                  </a:lnTo>
                  <a:lnTo>
                    <a:pt x="22" y="19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03" name="Freeform 111"/>
            <p:cNvSpPr/>
            <p:nvPr/>
          </p:nvSpPr>
          <p:spPr bwMode="auto">
            <a:xfrm>
              <a:off x="5221" y="2790"/>
              <a:ext cx="50" cy="76"/>
            </a:xfrm>
            <a:custGeom>
              <a:avLst/>
              <a:gdLst>
                <a:gd name="T0" fmla="*/ 4 w 99"/>
                <a:gd name="T1" fmla="*/ 2 h 150"/>
                <a:gd name="T2" fmla="*/ 4 w 99"/>
                <a:gd name="T3" fmla="*/ 3 h 150"/>
                <a:gd name="T4" fmla="*/ 3 w 99"/>
                <a:gd name="T5" fmla="*/ 3 h 150"/>
                <a:gd name="T6" fmla="*/ 3 w 99"/>
                <a:gd name="T7" fmla="*/ 4 h 150"/>
                <a:gd name="T8" fmla="*/ 3 w 99"/>
                <a:gd name="T9" fmla="*/ 4 h 150"/>
                <a:gd name="T10" fmla="*/ 4 w 99"/>
                <a:gd name="T11" fmla="*/ 4 h 150"/>
                <a:gd name="T12" fmla="*/ 5 w 99"/>
                <a:gd name="T13" fmla="*/ 5 h 150"/>
                <a:gd name="T14" fmla="*/ 5 w 99"/>
                <a:gd name="T15" fmla="*/ 6 h 150"/>
                <a:gd name="T16" fmla="*/ 6 w 99"/>
                <a:gd name="T17" fmla="*/ 6 h 150"/>
                <a:gd name="T18" fmla="*/ 6 w 99"/>
                <a:gd name="T19" fmla="*/ 7 h 150"/>
                <a:gd name="T20" fmla="*/ 6 w 99"/>
                <a:gd name="T21" fmla="*/ 8 h 150"/>
                <a:gd name="T22" fmla="*/ 7 w 99"/>
                <a:gd name="T23" fmla="*/ 8 h 150"/>
                <a:gd name="T24" fmla="*/ 8 w 99"/>
                <a:gd name="T25" fmla="*/ 8 h 150"/>
                <a:gd name="T26" fmla="*/ 7 w 99"/>
                <a:gd name="T27" fmla="*/ 10 h 150"/>
                <a:gd name="T28" fmla="*/ 8 w 99"/>
                <a:gd name="T29" fmla="*/ 11 h 150"/>
                <a:gd name="T30" fmla="*/ 8 w 99"/>
                <a:gd name="T31" fmla="*/ 12 h 150"/>
                <a:gd name="T32" fmla="*/ 8 w 99"/>
                <a:gd name="T33" fmla="*/ 13 h 150"/>
                <a:gd name="T34" fmla="*/ 9 w 99"/>
                <a:gd name="T35" fmla="*/ 14 h 150"/>
                <a:gd name="T36" fmla="*/ 9 w 99"/>
                <a:gd name="T37" fmla="*/ 15 h 150"/>
                <a:gd name="T38" fmla="*/ 10 w 99"/>
                <a:gd name="T39" fmla="*/ 15 h 150"/>
                <a:gd name="T40" fmla="*/ 11 w 99"/>
                <a:gd name="T41" fmla="*/ 15 h 150"/>
                <a:gd name="T42" fmla="*/ 11 w 99"/>
                <a:gd name="T43" fmla="*/ 16 h 150"/>
                <a:gd name="T44" fmla="*/ 12 w 99"/>
                <a:gd name="T45" fmla="*/ 16 h 150"/>
                <a:gd name="T46" fmla="*/ 13 w 99"/>
                <a:gd name="T47" fmla="*/ 17 h 150"/>
                <a:gd name="T48" fmla="*/ 13 w 99"/>
                <a:gd name="T49" fmla="*/ 18 h 150"/>
                <a:gd name="T50" fmla="*/ 12 w 99"/>
                <a:gd name="T51" fmla="*/ 18 h 150"/>
                <a:gd name="T52" fmla="*/ 12 w 99"/>
                <a:gd name="T53" fmla="*/ 19 h 150"/>
                <a:gd name="T54" fmla="*/ 12 w 99"/>
                <a:gd name="T55" fmla="*/ 20 h 150"/>
                <a:gd name="T56" fmla="*/ 11 w 99"/>
                <a:gd name="T57" fmla="*/ 19 h 150"/>
                <a:gd name="T58" fmla="*/ 10 w 99"/>
                <a:gd name="T59" fmla="*/ 17 h 150"/>
                <a:gd name="T60" fmla="*/ 9 w 99"/>
                <a:gd name="T61" fmla="*/ 15 h 150"/>
                <a:gd name="T62" fmla="*/ 8 w 99"/>
                <a:gd name="T63" fmla="*/ 13 h 150"/>
                <a:gd name="T64" fmla="*/ 7 w 99"/>
                <a:gd name="T65" fmla="*/ 11 h 150"/>
                <a:gd name="T66" fmla="*/ 5 w 99"/>
                <a:gd name="T67" fmla="*/ 9 h 150"/>
                <a:gd name="T68" fmla="*/ 4 w 99"/>
                <a:gd name="T69" fmla="*/ 7 h 150"/>
                <a:gd name="T70" fmla="*/ 3 w 99"/>
                <a:gd name="T71" fmla="*/ 5 h 150"/>
                <a:gd name="T72" fmla="*/ 3 w 99"/>
                <a:gd name="T73" fmla="*/ 3 h 150"/>
                <a:gd name="T74" fmla="*/ 2 w 99"/>
                <a:gd name="T75" fmla="*/ 2 h 150"/>
                <a:gd name="T76" fmla="*/ 1 w 99"/>
                <a:gd name="T77" fmla="*/ 2 h 150"/>
                <a:gd name="T78" fmla="*/ 1 w 99"/>
                <a:gd name="T79" fmla="*/ 1 h 150"/>
                <a:gd name="T80" fmla="*/ 0 w 99"/>
                <a:gd name="T81" fmla="*/ 0 h 150"/>
                <a:gd name="T82" fmla="*/ 1 w 99"/>
                <a:gd name="T83" fmla="*/ 1 h 150"/>
                <a:gd name="T84" fmla="*/ 2 w 99"/>
                <a:gd name="T85" fmla="*/ 1 h 150"/>
                <a:gd name="T86" fmla="*/ 3 w 99"/>
                <a:gd name="T87" fmla="*/ 2 h 150"/>
                <a:gd name="T88" fmla="*/ 4 w 99"/>
                <a:gd name="T89" fmla="*/ 2 h 1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9" h="150">
                  <a:moveTo>
                    <a:pt x="30" y="16"/>
                  </a:moveTo>
                  <a:lnTo>
                    <a:pt x="27" y="19"/>
                  </a:lnTo>
                  <a:lnTo>
                    <a:pt x="23" y="24"/>
                  </a:lnTo>
                  <a:lnTo>
                    <a:pt x="21" y="28"/>
                  </a:lnTo>
                  <a:lnTo>
                    <a:pt x="22" y="32"/>
                  </a:lnTo>
                  <a:lnTo>
                    <a:pt x="30" y="32"/>
                  </a:lnTo>
                  <a:lnTo>
                    <a:pt x="36" y="35"/>
                  </a:lnTo>
                  <a:lnTo>
                    <a:pt x="39" y="41"/>
                  </a:lnTo>
                  <a:lnTo>
                    <a:pt x="42" y="47"/>
                  </a:lnTo>
                  <a:lnTo>
                    <a:pt x="44" y="52"/>
                  </a:lnTo>
                  <a:lnTo>
                    <a:pt x="47" y="58"/>
                  </a:lnTo>
                  <a:lnTo>
                    <a:pt x="53" y="63"/>
                  </a:lnTo>
                  <a:lnTo>
                    <a:pt x="61" y="64"/>
                  </a:lnTo>
                  <a:lnTo>
                    <a:pt x="55" y="74"/>
                  </a:lnTo>
                  <a:lnTo>
                    <a:pt x="57" y="82"/>
                  </a:lnTo>
                  <a:lnTo>
                    <a:pt x="61" y="92"/>
                  </a:lnTo>
                  <a:lnTo>
                    <a:pt x="62" y="102"/>
                  </a:lnTo>
                  <a:lnTo>
                    <a:pt x="66" y="108"/>
                  </a:lnTo>
                  <a:lnTo>
                    <a:pt x="70" y="112"/>
                  </a:lnTo>
                  <a:lnTo>
                    <a:pt x="76" y="116"/>
                  </a:lnTo>
                  <a:lnTo>
                    <a:pt x="82" y="119"/>
                  </a:lnTo>
                  <a:lnTo>
                    <a:pt x="88" y="122"/>
                  </a:lnTo>
                  <a:lnTo>
                    <a:pt x="92" y="125"/>
                  </a:lnTo>
                  <a:lnTo>
                    <a:pt x="97" y="130"/>
                  </a:lnTo>
                  <a:lnTo>
                    <a:pt x="99" y="137"/>
                  </a:lnTo>
                  <a:lnTo>
                    <a:pt x="95" y="140"/>
                  </a:lnTo>
                  <a:lnTo>
                    <a:pt x="93" y="146"/>
                  </a:lnTo>
                  <a:lnTo>
                    <a:pt x="92" y="150"/>
                  </a:lnTo>
                  <a:lnTo>
                    <a:pt x="86" y="148"/>
                  </a:lnTo>
                  <a:lnTo>
                    <a:pt x="78" y="132"/>
                  </a:lnTo>
                  <a:lnTo>
                    <a:pt x="69" y="117"/>
                  </a:lnTo>
                  <a:lnTo>
                    <a:pt x="60" y="101"/>
                  </a:lnTo>
                  <a:lnTo>
                    <a:pt x="51" y="86"/>
                  </a:lnTo>
                  <a:lnTo>
                    <a:pt x="40" y="70"/>
                  </a:lnTo>
                  <a:lnTo>
                    <a:pt x="32" y="54"/>
                  </a:lnTo>
                  <a:lnTo>
                    <a:pt x="24" y="38"/>
                  </a:lnTo>
                  <a:lnTo>
                    <a:pt x="17" y="20"/>
                  </a:lnTo>
                  <a:lnTo>
                    <a:pt x="13" y="15"/>
                  </a:lnTo>
                  <a:lnTo>
                    <a:pt x="6" y="11"/>
                  </a:lnTo>
                  <a:lnTo>
                    <a:pt x="1" y="6"/>
                  </a:lnTo>
                  <a:lnTo>
                    <a:pt x="0" y="0"/>
                  </a:lnTo>
                  <a:lnTo>
                    <a:pt x="7" y="3"/>
                  </a:lnTo>
                  <a:lnTo>
                    <a:pt x="14" y="8"/>
                  </a:lnTo>
                  <a:lnTo>
                    <a:pt x="21" y="12"/>
                  </a:lnTo>
                  <a:lnTo>
                    <a:pt x="30" y="16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04" name="Freeform 112"/>
            <p:cNvSpPr/>
            <p:nvPr/>
          </p:nvSpPr>
          <p:spPr bwMode="auto">
            <a:xfrm>
              <a:off x="5018" y="2807"/>
              <a:ext cx="146" cy="185"/>
            </a:xfrm>
            <a:custGeom>
              <a:avLst/>
              <a:gdLst>
                <a:gd name="T0" fmla="*/ 3 w 291"/>
                <a:gd name="T1" fmla="*/ 3 h 371"/>
                <a:gd name="T2" fmla="*/ 5 w 291"/>
                <a:gd name="T3" fmla="*/ 5 h 371"/>
                <a:gd name="T4" fmla="*/ 6 w 291"/>
                <a:gd name="T5" fmla="*/ 6 h 371"/>
                <a:gd name="T6" fmla="*/ 7 w 291"/>
                <a:gd name="T7" fmla="*/ 8 h 371"/>
                <a:gd name="T8" fmla="*/ 9 w 291"/>
                <a:gd name="T9" fmla="*/ 10 h 371"/>
                <a:gd name="T10" fmla="*/ 10 w 291"/>
                <a:gd name="T11" fmla="*/ 11 h 371"/>
                <a:gd name="T12" fmla="*/ 12 w 291"/>
                <a:gd name="T13" fmla="*/ 13 h 371"/>
                <a:gd name="T14" fmla="*/ 13 w 291"/>
                <a:gd name="T15" fmla="*/ 15 h 371"/>
                <a:gd name="T16" fmla="*/ 14 w 291"/>
                <a:gd name="T17" fmla="*/ 16 h 371"/>
                <a:gd name="T18" fmla="*/ 16 w 291"/>
                <a:gd name="T19" fmla="*/ 19 h 371"/>
                <a:gd name="T20" fmla="*/ 18 w 291"/>
                <a:gd name="T21" fmla="*/ 21 h 371"/>
                <a:gd name="T22" fmla="*/ 20 w 291"/>
                <a:gd name="T23" fmla="*/ 24 h 371"/>
                <a:gd name="T24" fmla="*/ 22 w 291"/>
                <a:gd name="T25" fmla="*/ 26 h 371"/>
                <a:gd name="T26" fmla="*/ 23 w 291"/>
                <a:gd name="T27" fmla="*/ 28 h 371"/>
                <a:gd name="T28" fmla="*/ 25 w 291"/>
                <a:gd name="T29" fmla="*/ 31 h 371"/>
                <a:gd name="T30" fmla="*/ 27 w 291"/>
                <a:gd name="T31" fmla="*/ 33 h 371"/>
                <a:gd name="T32" fmla="*/ 29 w 291"/>
                <a:gd name="T33" fmla="*/ 36 h 371"/>
                <a:gd name="T34" fmla="*/ 30 w 291"/>
                <a:gd name="T35" fmla="*/ 37 h 371"/>
                <a:gd name="T36" fmla="*/ 31 w 291"/>
                <a:gd name="T37" fmla="*/ 38 h 371"/>
                <a:gd name="T38" fmla="*/ 32 w 291"/>
                <a:gd name="T39" fmla="*/ 40 h 371"/>
                <a:gd name="T40" fmla="*/ 33 w 291"/>
                <a:gd name="T41" fmla="*/ 41 h 371"/>
                <a:gd name="T42" fmla="*/ 34 w 291"/>
                <a:gd name="T43" fmla="*/ 42 h 371"/>
                <a:gd name="T44" fmla="*/ 35 w 291"/>
                <a:gd name="T45" fmla="*/ 43 h 371"/>
                <a:gd name="T46" fmla="*/ 36 w 291"/>
                <a:gd name="T47" fmla="*/ 45 h 371"/>
                <a:gd name="T48" fmla="*/ 37 w 291"/>
                <a:gd name="T49" fmla="*/ 46 h 371"/>
                <a:gd name="T50" fmla="*/ 35 w 291"/>
                <a:gd name="T51" fmla="*/ 46 h 371"/>
                <a:gd name="T52" fmla="*/ 35 w 291"/>
                <a:gd name="T53" fmla="*/ 45 h 371"/>
                <a:gd name="T54" fmla="*/ 34 w 291"/>
                <a:gd name="T55" fmla="*/ 43 h 371"/>
                <a:gd name="T56" fmla="*/ 33 w 291"/>
                <a:gd name="T57" fmla="*/ 42 h 371"/>
                <a:gd name="T58" fmla="*/ 32 w 291"/>
                <a:gd name="T59" fmla="*/ 41 h 371"/>
                <a:gd name="T60" fmla="*/ 31 w 291"/>
                <a:gd name="T61" fmla="*/ 40 h 371"/>
                <a:gd name="T62" fmla="*/ 30 w 291"/>
                <a:gd name="T63" fmla="*/ 39 h 371"/>
                <a:gd name="T64" fmla="*/ 29 w 291"/>
                <a:gd name="T65" fmla="*/ 38 h 371"/>
                <a:gd name="T66" fmla="*/ 28 w 291"/>
                <a:gd name="T67" fmla="*/ 37 h 371"/>
                <a:gd name="T68" fmla="*/ 27 w 291"/>
                <a:gd name="T69" fmla="*/ 35 h 371"/>
                <a:gd name="T70" fmla="*/ 26 w 291"/>
                <a:gd name="T71" fmla="*/ 34 h 371"/>
                <a:gd name="T72" fmla="*/ 26 w 291"/>
                <a:gd name="T73" fmla="*/ 33 h 371"/>
                <a:gd name="T74" fmla="*/ 24 w 291"/>
                <a:gd name="T75" fmla="*/ 31 h 371"/>
                <a:gd name="T76" fmla="*/ 22 w 291"/>
                <a:gd name="T77" fmla="*/ 28 h 371"/>
                <a:gd name="T78" fmla="*/ 20 w 291"/>
                <a:gd name="T79" fmla="*/ 26 h 371"/>
                <a:gd name="T80" fmla="*/ 18 w 291"/>
                <a:gd name="T81" fmla="*/ 23 h 371"/>
                <a:gd name="T82" fmla="*/ 16 w 291"/>
                <a:gd name="T83" fmla="*/ 21 h 371"/>
                <a:gd name="T84" fmla="*/ 14 w 291"/>
                <a:gd name="T85" fmla="*/ 18 h 371"/>
                <a:gd name="T86" fmla="*/ 12 w 291"/>
                <a:gd name="T87" fmla="*/ 16 h 371"/>
                <a:gd name="T88" fmla="*/ 11 w 291"/>
                <a:gd name="T89" fmla="*/ 13 h 371"/>
                <a:gd name="T90" fmla="*/ 9 w 291"/>
                <a:gd name="T91" fmla="*/ 12 h 371"/>
                <a:gd name="T92" fmla="*/ 8 w 291"/>
                <a:gd name="T93" fmla="*/ 10 h 371"/>
                <a:gd name="T94" fmla="*/ 6 w 291"/>
                <a:gd name="T95" fmla="*/ 8 h 371"/>
                <a:gd name="T96" fmla="*/ 5 w 291"/>
                <a:gd name="T97" fmla="*/ 7 h 371"/>
                <a:gd name="T98" fmla="*/ 4 w 291"/>
                <a:gd name="T99" fmla="*/ 5 h 371"/>
                <a:gd name="T100" fmla="*/ 3 w 291"/>
                <a:gd name="T101" fmla="*/ 3 h 371"/>
                <a:gd name="T102" fmla="*/ 1 w 291"/>
                <a:gd name="T103" fmla="*/ 1 h 371"/>
                <a:gd name="T104" fmla="*/ 0 w 291"/>
                <a:gd name="T105" fmla="*/ 0 h 371"/>
                <a:gd name="T106" fmla="*/ 1 w 291"/>
                <a:gd name="T107" fmla="*/ 0 h 371"/>
                <a:gd name="T108" fmla="*/ 3 w 291"/>
                <a:gd name="T109" fmla="*/ 1 h 371"/>
                <a:gd name="T110" fmla="*/ 3 w 291"/>
                <a:gd name="T111" fmla="*/ 2 h 371"/>
                <a:gd name="T112" fmla="*/ 3 w 291"/>
                <a:gd name="T113" fmla="*/ 3 h 37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1" h="371">
                  <a:moveTo>
                    <a:pt x="23" y="25"/>
                  </a:moveTo>
                  <a:lnTo>
                    <a:pt x="33" y="40"/>
                  </a:lnTo>
                  <a:lnTo>
                    <a:pt x="43" y="54"/>
                  </a:lnTo>
                  <a:lnTo>
                    <a:pt x="55" y="68"/>
                  </a:lnTo>
                  <a:lnTo>
                    <a:pt x="66" y="81"/>
                  </a:lnTo>
                  <a:lnTo>
                    <a:pt x="79" y="93"/>
                  </a:lnTo>
                  <a:lnTo>
                    <a:pt x="89" y="106"/>
                  </a:lnTo>
                  <a:lnTo>
                    <a:pt x="101" y="120"/>
                  </a:lnTo>
                  <a:lnTo>
                    <a:pt x="110" y="135"/>
                  </a:lnTo>
                  <a:lnTo>
                    <a:pt x="125" y="154"/>
                  </a:lnTo>
                  <a:lnTo>
                    <a:pt x="139" y="173"/>
                  </a:lnTo>
                  <a:lnTo>
                    <a:pt x="154" y="192"/>
                  </a:lnTo>
                  <a:lnTo>
                    <a:pt x="169" y="212"/>
                  </a:lnTo>
                  <a:lnTo>
                    <a:pt x="184" y="231"/>
                  </a:lnTo>
                  <a:lnTo>
                    <a:pt x="200" y="250"/>
                  </a:lnTo>
                  <a:lnTo>
                    <a:pt x="216" y="269"/>
                  </a:lnTo>
                  <a:lnTo>
                    <a:pt x="232" y="288"/>
                  </a:lnTo>
                  <a:lnTo>
                    <a:pt x="237" y="299"/>
                  </a:lnTo>
                  <a:lnTo>
                    <a:pt x="243" y="311"/>
                  </a:lnTo>
                  <a:lnTo>
                    <a:pt x="251" y="321"/>
                  </a:lnTo>
                  <a:lnTo>
                    <a:pt x="259" y="332"/>
                  </a:lnTo>
                  <a:lnTo>
                    <a:pt x="267" y="341"/>
                  </a:lnTo>
                  <a:lnTo>
                    <a:pt x="276" y="351"/>
                  </a:lnTo>
                  <a:lnTo>
                    <a:pt x="284" y="360"/>
                  </a:lnTo>
                  <a:lnTo>
                    <a:pt x="291" y="371"/>
                  </a:lnTo>
                  <a:lnTo>
                    <a:pt x="280" y="370"/>
                  </a:lnTo>
                  <a:lnTo>
                    <a:pt x="273" y="360"/>
                  </a:lnTo>
                  <a:lnTo>
                    <a:pt x="268" y="348"/>
                  </a:lnTo>
                  <a:lnTo>
                    <a:pt x="259" y="337"/>
                  </a:lnTo>
                  <a:lnTo>
                    <a:pt x="251" y="330"/>
                  </a:lnTo>
                  <a:lnTo>
                    <a:pt x="243" y="322"/>
                  </a:lnTo>
                  <a:lnTo>
                    <a:pt x="233" y="313"/>
                  </a:lnTo>
                  <a:lnTo>
                    <a:pt x="227" y="305"/>
                  </a:lnTo>
                  <a:lnTo>
                    <a:pt x="218" y="296"/>
                  </a:lnTo>
                  <a:lnTo>
                    <a:pt x="212" y="287"/>
                  </a:lnTo>
                  <a:lnTo>
                    <a:pt x="206" y="276"/>
                  </a:lnTo>
                  <a:lnTo>
                    <a:pt x="201" y="267"/>
                  </a:lnTo>
                  <a:lnTo>
                    <a:pt x="185" y="249"/>
                  </a:lnTo>
                  <a:lnTo>
                    <a:pt x="170" y="229"/>
                  </a:lnTo>
                  <a:lnTo>
                    <a:pt x="154" y="208"/>
                  </a:lnTo>
                  <a:lnTo>
                    <a:pt x="139" y="189"/>
                  </a:lnTo>
                  <a:lnTo>
                    <a:pt x="124" y="169"/>
                  </a:lnTo>
                  <a:lnTo>
                    <a:pt x="109" y="148"/>
                  </a:lnTo>
                  <a:lnTo>
                    <a:pt x="95" y="129"/>
                  </a:lnTo>
                  <a:lnTo>
                    <a:pt x="81" y="110"/>
                  </a:lnTo>
                  <a:lnTo>
                    <a:pt x="70" y="98"/>
                  </a:lnTo>
                  <a:lnTo>
                    <a:pt x="59" y="84"/>
                  </a:lnTo>
                  <a:lnTo>
                    <a:pt x="48" y="71"/>
                  </a:lnTo>
                  <a:lnTo>
                    <a:pt x="38" y="57"/>
                  </a:lnTo>
                  <a:lnTo>
                    <a:pt x="26" y="44"/>
                  </a:lnTo>
                  <a:lnTo>
                    <a:pt x="17" y="30"/>
                  </a:lnTo>
                  <a:lnTo>
                    <a:pt x="8" y="15"/>
                  </a:lnTo>
                  <a:lnTo>
                    <a:pt x="0" y="0"/>
                  </a:lnTo>
                  <a:lnTo>
                    <a:pt x="8" y="5"/>
                  </a:lnTo>
                  <a:lnTo>
                    <a:pt x="18" y="10"/>
                  </a:lnTo>
                  <a:lnTo>
                    <a:pt x="24" y="16"/>
                  </a:lnTo>
                  <a:lnTo>
                    <a:pt x="23" y="25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05" name="Freeform 113"/>
            <p:cNvSpPr/>
            <p:nvPr/>
          </p:nvSpPr>
          <p:spPr bwMode="auto">
            <a:xfrm>
              <a:off x="5268" y="2869"/>
              <a:ext cx="11" cy="11"/>
            </a:xfrm>
            <a:custGeom>
              <a:avLst/>
              <a:gdLst>
                <a:gd name="T0" fmla="*/ 2 w 21"/>
                <a:gd name="T1" fmla="*/ 2 h 23"/>
                <a:gd name="T2" fmla="*/ 1 w 21"/>
                <a:gd name="T3" fmla="*/ 2 h 23"/>
                <a:gd name="T4" fmla="*/ 1 w 21"/>
                <a:gd name="T5" fmla="*/ 1 h 23"/>
                <a:gd name="T6" fmla="*/ 1 w 21"/>
                <a:gd name="T7" fmla="*/ 0 h 23"/>
                <a:gd name="T8" fmla="*/ 0 w 21"/>
                <a:gd name="T9" fmla="*/ 0 h 23"/>
                <a:gd name="T10" fmla="*/ 3 w 21"/>
                <a:gd name="T11" fmla="*/ 1 h 23"/>
                <a:gd name="T12" fmla="*/ 2 w 21"/>
                <a:gd name="T13" fmla="*/ 2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23">
                  <a:moveTo>
                    <a:pt x="10" y="23"/>
                  </a:moveTo>
                  <a:lnTo>
                    <a:pt x="5" y="19"/>
                  </a:lnTo>
                  <a:lnTo>
                    <a:pt x="3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21" y="9"/>
                  </a:lnTo>
                  <a:lnTo>
                    <a:pt x="10" y="23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06" name="Freeform 114"/>
            <p:cNvSpPr/>
            <p:nvPr/>
          </p:nvSpPr>
          <p:spPr bwMode="auto">
            <a:xfrm>
              <a:off x="5276" y="2882"/>
              <a:ext cx="17" cy="27"/>
            </a:xfrm>
            <a:custGeom>
              <a:avLst/>
              <a:gdLst>
                <a:gd name="T0" fmla="*/ 3 w 33"/>
                <a:gd name="T1" fmla="*/ 3 h 53"/>
                <a:gd name="T2" fmla="*/ 3 w 33"/>
                <a:gd name="T3" fmla="*/ 4 h 53"/>
                <a:gd name="T4" fmla="*/ 3 w 33"/>
                <a:gd name="T5" fmla="*/ 5 h 53"/>
                <a:gd name="T6" fmla="*/ 4 w 33"/>
                <a:gd name="T7" fmla="*/ 6 h 53"/>
                <a:gd name="T8" fmla="*/ 5 w 33"/>
                <a:gd name="T9" fmla="*/ 7 h 53"/>
                <a:gd name="T10" fmla="*/ 3 w 33"/>
                <a:gd name="T11" fmla="*/ 6 h 53"/>
                <a:gd name="T12" fmla="*/ 2 w 33"/>
                <a:gd name="T13" fmla="*/ 4 h 53"/>
                <a:gd name="T14" fmla="*/ 1 w 33"/>
                <a:gd name="T15" fmla="*/ 2 h 53"/>
                <a:gd name="T16" fmla="*/ 0 w 33"/>
                <a:gd name="T17" fmla="*/ 0 h 53"/>
                <a:gd name="T18" fmla="*/ 2 w 33"/>
                <a:gd name="T19" fmla="*/ 1 h 53"/>
                <a:gd name="T20" fmla="*/ 2 w 33"/>
                <a:gd name="T21" fmla="*/ 2 h 53"/>
                <a:gd name="T22" fmla="*/ 2 w 33"/>
                <a:gd name="T23" fmla="*/ 3 h 53"/>
                <a:gd name="T24" fmla="*/ 3 w 33"/>
                <a:gd name="T25" fmla="*/ 3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3">
                  <a:moveTo>
                    <a:pt x="18" y="20"/>
                  </a:moveTo>
                  <a:lnTo>
                    <a:pt x="19" y="27"/>
                  </a:lnTo>
                  <a:lnTo>
                    <a:pt x="23" y="37"/>
                  </a:lnTo>
                  <a:lnTo>
                    <a:pt x="27" y="46"/>
                  </a:lnTo>
                  <a:lnTo>
                    <a:pt x="33" y="53"/>
                  </a:lnTo>
                  <a:lnTo>
                    <a:pt x="20" y="44"/>
                  </a:lnTo>
                  <a:lnTo>
                    <a:pt x="11" y="30"/>
                  </a:lnTo>
                  <a:lnTo>
                    <a:pt x="5" y="15"/>
                  </a:lnTo>
                  <a:lnTo>
                    <a:pt x="0" y="0"/>
                  </a:lnTo>
                  <a:lnTo>
                    <a:pt x="9" y="2"/>
                  </a:lnTo>
                  <a:lnTo>
                    <a:pt x="9" y="9"/>
                  </a:lnTo>
                  <a:lnTo>
                    <a:pt x="10" y="17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07" name="Freeform 115"/>
            <p:cNvSpPr/>
            <p:nvPr/>
          </p:nvSpPr>
          <p:spPr bwMode="auto">
            <a:xfrm>
              <a:off x="5252" y="2904"/>
              <a:ext cx="3" cy="3"/>
            </a:xfrm>
            <a:custGeom>
              <a:avLst/>
              <a:gdLst>
                <a:gd name="T0" fmla="*/ 0 w 6"/>
                <a:gd name="T1" fmla="*/ 0 h 7"/>
                <a:gd name="T2" fmla="*/ 1 w 6"/>
                <a:gd name="T3" fmla="*/ 0 h 7"/>
                <a:gd name="T4" fmla="*/ 1 w 6"/>
                <a:gd name="T5" fmla="*/ 0 h 7"/>
                <a:gd name="T6" fmla="*/ 0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7">
                  <a:moveTo>
                    <a:pt x="0" y="7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08" name="Freeform 116"/>
            <p:cNvSpPr/>
            <p:nvPr/>
          </p:nvSpPr>
          <p:spPr bwMode="auto">
            <a:xfrm>
              <a:off x="5257" y="2913"/>
              <a:ext cx="14" cy="21"/>
            </a:xfrm>
            <a:custGeom>
              <a:avLst/>
              <a:gdLst>
                <a:gd name="T0" fmla="*/ 4 w 27"/>
                <a:gd name="T1" fmla="*/ 6 h 42"/>
                <a:gd name="T2" fmla="*/ 2 w 27"/>
                <a:gd name="T3" fmla="*/ 5 h 42"/>
                <a:gd name="T4" fmla="*/ 2 w 27"/>
                <a:gd name="T5" fmla="*/ 4 h 42"/>
                <a:gd name="T6" fmla="*/ 1 w 27"/>
                <a:gd name="T7" fmla="*/ 2 h 42"/>
                <a:gd name="T8" fmla="*/ 0 w 27"/>
                <a:gd name="T9" fmla="*/ 0 h 42"/>
                <a:gd name="T10" fmla="*/ 2 w 27"/>
                <a:gd name="T11" fmla="*/ 1 h 42"/>
                <a:gd name="T12" fmla="*/ 3 w 27"/>
                <a:gd name="T13" fmla="*/ 3 h 42"/>
                <a:gd name="T14" fmla="*/ 3 w 27"/>
                <a:gd name="T15" fmla="*/ 4 h 42"/>
                <a:gd name="T16" fmla="*/ 4 w 27"/>
                <a:gd name="T17" fmla="*/ 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" h="42">
                  <a:moveTo>
                    <a:pt x="27" y="42"/>
                  </a:moveTo>
                  <a:lnTo>
                    <a:pt x="16" y="38"/>
                  </a:lnTo>
                  <a:lnTo>
                    <a:pt x="10" y="26"/>
                  </a:lnTo>
                  <a:lnTo>
                    <a:pt x="5" y="12"/>
                  </a:lnTo>
                  <a:lnTo>
                    <a:pt x="0" y="0"/>
                  </a:lnTo>
                  <a:lnTo>
                    <a:pt x="11" y="8"/>
                  </a:lnTo>
                  <a:lnTo>
                    <a:pt x="19" y="18"/>
                  </a:lnTo>
                  <a:lnTo>
                    <a:pt x="24" y="30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09" name="Freeform 117"/>
            <p:cNvSpPr/>
            <p:nvPr/>
          </p:nvSpPr>
          <p:spPr bwMode="auto">
            <a:xfrm>
              <a:off x="5076" y="2913"/>
              <a:ext cx="7" cy="7"/>
            </a:xfrm>
            <a:custGeom>
              <a:avLst/>
              <a:gdLst>
                <a:gd name="T0" fmla="*/ 0 w 15"/>
                <a:gd name="T1" fmla="*/ 1 h 13"/>
                <a:gd name="T2" fmla="*/ 0 w 15"/>
                <a:gd name="T3" fmla="*/ 0 h 13"/>
                <a:gd name="T4" fmla="*/ 1 w 15"/>
                <a:gd name="T5" fmla="*/ 2 h 13"/>
                <a:gd name="T6" fmla="*/ 0 w 15"/>
                <a:gd name="T7" fmla="*/ 1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13">
                  <a:moveTo>
                    <a:pt x="0" y="5"/>
                  </a:moveTo>
                  <a:lnTo>
                    <a:pt x="3" y="0"/>
                  </a:lnTo>
                  <a:lnTo>
                    <a:pt x="15" y="1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10" name="Freeform 118"/>
            <p:cNvSpPr/>
            <p:nvPr/>
          </p:nvSpPr>
          <p:spPr bwMode="auto">
            <a:xfrm>
              <a:off x="5293" y="2917"/>
              <a:ext cx="9" cy="9"/>
            </a:xfrm>
            <a:custGeom>
              <a:avLst/>
              <a:gdLst>
                <a:gd name="T0" fmla="*/ 3 w 17"/>
                <a:gd name="T1" fmla="*/ 2 h 18"/>
                <a:gd name="T2" fmla="*/ 2 w 17"/>
                <a:gd name="T3" fmla="*/ 3 h 18"/>
                <a:gd name="T4" fmla="*/ 0 w 17"/>
                <a:gd name="T5" fmla="*/ 0 h 18"/>
                <a:gd name="T6" fmla="*/ 1 w 17"/>
                <a:gd name="T7" fmla="*/ 0 h 18"/>
                <a:gd name="T8" fmla="*/ 2 w 17"/>
                <a:gd name="T9" fmla="*/ 1 h 18"/>
                <a:gd name="T10" fmla="*/ 2 w 17"/>
                <a:gd name="T11" fmla="*/ 1 h 18"/>
                <a:gd name="T12" fmla="*/ 3 w 17"/>
                <a:gd name="T13" fmla="*/ 2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8">
                  <a:moveTo>
                    <a:pt x="17" y="13"/>
                  </a:moveTo>
                  <a:lnTo>
                    <a:pt x="14" y="1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0" y="3"/>
                  </a:lnTo>
                  <a:lnTo>
                    <a:pt x="14" y="8"/>
                  </a:lnTo>
                  <a:lnTo>
                    <a:pt x="17" y="13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11" name="Freeform 119"/>
            <p:cNvSpPr/>
            <p:nvPr/>
          </p:nvSpPr>
          <p:spPr bwMode="auto">
            <a:xfrm>
              <a:off x="5313" y="2923"/>
              <a:ext cx="4" cy="4"/>
            </a:xfrm>
            <a:custGeom>
              <a:avLst/>
              <a:gdLst>
                <a:gd name="T0" fmla="*/ 1 w 7"/>
                <a:gd name="T1" fmla="*/ 1 h 8"/>
                <a:gd name="T2" fmla="*/ 0 w 7"/>
                <a:gd name="T3" fmla="*/ 1 h 8"/>
                <a:gd name="T4" fmla="*/ 1 w 7"/>
                <a:gd name="T5" fmla="*/ 0 h 8"/>
                <a:gd name="T6" fmla="*/ 1 w 7"/>
                <a:gd name="T7" fmla="*/ 1 h 8"/>
                <a:gd name="T8" fmla="*/ 1 w 7"/>
                <a:gd name="T9" fmla="*/ 1 h 8"/>
                <a:gd name="T10" fmla="*/ 1 w 7"/>
                <a:gd name="T11" fmla="*/ 1 h 8"/>
                <a:gd name="T12" fmla="*/ 1 w 7"/>
                <a:gd name="T13" fmla="*/ 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3" y="1"/>
                  </a:lnTo>
                  <a:lnTo>
                    <a:pt x="6" y="2"/>
                  </a:lnTo>
                  <a:lnTo>
                    <a:pt x="7" y="4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12" name="Freeform 120"/>
            <p:cNvSpPr/>
            <p:nvPr/>
          </p:nvSpPr>
          <p:spPr bwMode="auto">
            <a:xfrm>
              <a:off x="5090" y="2932"/>
              <a:ext cx="10" cy="14"/>
            </a:xfrm>
            <a:custGeom>
              <a:avLst/>
              <a:gdLst>
                <a:gd name="T0" fmla="*/ 3 w 19"/>
                <a:gd name="T1" fmla="*/ 4 h 27"/>
                <a:gd name="T2" fmla="*/ 3 w 19"/>
                <a:gd name="T3" fmla="*/ 3 h 27"/>
                <a:gd name="T4" fmla="*/ 2 w 19"/>
                <a:gd name="T5" fmla="*/ 2 h 27"/>
                <a:gd name="T6" fmla="*/ 1 w 19"/>
                <a:gd name="T7" fmla="*/ 1 h 27"/>
                <a:gd name="T8" fmla="*/ 0 w 19"/>
                <a:gd name="T9" fmla="*/ 0 h 27"/>
                <a:gd name="T10" fmla="*/ 2 w 19"/>
                <a:gd name="T11" fmla="*/ 1 h 27"/>
                <a:gd name="T12" fmla="*/ 2 w 19"/>
                <a:gd name="T13" fmla="*/ 2 h 27"/>
                <a:gd name="T14" fmla="*/ 3 w 19"/>
                <a:gd name="T15" fmla="*/ 3 h 27"/>
                <a:gd name="T16" fmla="*/ 3 w 19"/>
                <a:gd name="T17" fmla="*/ 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27">
                  <a:moveTo>
                    <a:pt x="19" y="27"/>
                  </a:moveTo>
                  <a:lnTo>
                    <a:pt x="17" y="18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9" y="3"/>
                  </a:lnTo>
                  <a:lnTo>
                    <a:pt x="15" y="10"/>
                  </a:lnTo>
                  <a:lnTo>
                    <a:pt x="18" y="18"/>
                  </a:lnTo>
                  <a:lnTo>
                    <a:pt x="19" y="2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13" name="Freeform 121"/>
            <p:cNvSpPr/>
            <p:nvPr/>
          </p:nvSpPr>
          <p:spPr bwMode="auto">
            <a:xfrm>
              <a:off x="5307" y="2940"/>
              <a:ext cx="6" cy="7"/>
            </a:xfrm>
            <a:custGeom>
              <a:avLst/>
              <a:gdLst>
                <a:gd name="T0" fmla="*/ 2 w 11"/>
                <a:gd name="T1" fmla="*/ 2 h 14"/>
                <a:gd name="T2" fmla="*/ 0 w 11"/>
                <a:gd name="T3" fmla="*/ 2 h 14"/>
                <a:gd name="T4" fmla="*/ 1 w 11"/>
                <a:gd name="T5" fmla="*/ 0 h 14"/>
                <a:gd name="T6" fmla="*/ 1 w 11"/>
                <a:gd name="T7" fmla="*/ 1 h 14"/>
                <a:gd name="T8" fmla="*/ 2 w 11"/>
                <a:gd name="T9" fmla="*/ 1 h 14"/>
                <a:gd name="T10" fmla="*/ 2 w 11"/>
                <a:gd name="T11" fmla="*/ 2 h 14"/>
                <a:gd name="T12" fmla="*/ 2 w 11"/>
                <a:gd name="T13" fmla="*/ 2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lnTo>
                    <a:pt x="0" y="11"/>
                  </a:lnTo>
                  <a:lnTo>
                    <a:pt x="1" y="0"/>
                  </a:lnTo>
                  <a:lnTo>
                    <a:pt x="6" y="1"/>
                  </a:lnTo>
                  <a:lnTo>
                    <a:pt x="9" y="5"/>
                  </a:lnTo>
                  <a:lnTo>
                    <a:pt x="11" y="9"/>
                  </a:lnTo>
                  <a:lnTo>
                    <a:pt x="11" y="14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14" name="Freeform 122"/>
            <p:cNvSpPr/>
            <p:nvPr/>
          </p:nvSpPr>
          <p:spPr bwMode="auto">
            <a:xfrm>
              <a:off x="5273" y="2942"/>
              <a:ext cx="12" cy="19"/>
            </a:xfrm>
            <a:custGeom>
              <a:avLst/>
              <a:gdLst>
                <a:gd name="T0" fmla="*/ 3 w 23"/>
                <a:gd name="T1" fmla="*/ 5 h 36"/>
                <a:gd name="T2" fmla="*/ 3 w 23"/>
                <a:gd name="T3" fmla="*/ 5 h 36"/>
                <a:gd name="T4" fmla="*/ 2 w 23"/>
                <a:gd name="T5" fmla="*/ 5 h 36"/>
                <a:gd name="T6" fmla="*/ 1 w 23"/>
                <a:gd name="T7" fmla="*/ 4 h 36"/>
                <a:gd name="T8" fmla="*/ 0 w 23"/>
                <a:gd name="T9" fmla="*/ 4 h 36"/>
                <a:gd name="T10" fmla="*/ 0 w 23"/>
                <a:gd name="T11" fmla="*/ 0 h 36"/>
                <a:gd name="T12" fmla="*/ 1 w 23"/>
                <a:gd name="T13" fmla="*/ 1 h 36"/>
                <a:gd name="T14" fmla="*/ 2 w 23"/>
                <a:gd name="T15" fmla="*/ 3 h 36"/>
                <a:gd name="T16" fmla="*/ 2 w 23"/>
                <a:gd name="T17" fmla="*/ 4 h 36"/>
                <a:gd name="T18" fmla="*/ 3 w 23"/>
                <a:gd name="T19" fmla="*/ 5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36">
                  <a:moveTo>
                    <a:pt x="23" y="34"/>
                  </a:moveTo>
                  <a:lnTo>
                    <a:pt x="17" y="36"/>
                  </a:lnTo>
                  <a:lnTo>
                    <a:pt x="13" y="32"/>
                  </a:lnTo>
                  <a:lnTo>
                    <a:pt x="7" y="26"/>
                  </a:lnTo>
                  <a:lnTo>
                    <a:pt x="0" y="24"/>
                  </a:lnTo>
                  <a:lnTo>
                    <a:pt x="0" y="0"/>
                  </a:lnTo>
                  <a:lnTo>
                    <a:pt x="8" y="8"/>
                  </a:lnTo>
                  <a:lnTo>
                    <a:pt x="11" y="18"/>
                  </a:lnTo>
                  <a:lnTo>
                    <a:pt x="15" y="27"/>
                  </a:lnTo>
                  <a:lnTo>
                    <a:pt x="23" y="34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15" name="Freeform 123"/>
            <p:cNvSpPr/>
            <p:nvPr/>
          </p:nvSpPr>
          <p:spPr bwMode="auto">
            <a:xfrm>
              <a:off x="5321" y="2947"/>
              <a:ext cx="11" cy="8"/>
            </a:xfrm>
            <a:custGeom>
              <a:avLst/>
              <a:gdLst>
                <a:gd name="T0" fmla="*/ 2 w 23"/>
                <a:gd name="T1" fmla="*/ 2 h 16"/>
                <a:gd name="T2" fmla="*/ 2 w 23"/>
                <a:gd name="T3" fmla="*/ 2 h 16"/>
                <a:gd name="T4" fmla="*/ 1 w 23"/>
                <a:gd name="T5" fmla="*/ 2 h 16"/>
                <a:gd name="T6" fmla="*/ 0 w 23"/>
                <a:gd name="T7" fmla="*/ 2 h 16"/>
                <a:gd name="T8" fmla="*/ 0 w 23"/>
                <a:gd name="T9" fmla="*/ 2 h 16"/>
                <a:gd name="T10" fmla="*/ 0 w 23"/>
                <a:gd name="T11" fmla="*/ 0 h 16"/>
                <a:gd name="T12" fmla="*/ 0 w 23"/>
                <a:gd name="T13" fmla="*/ 1 h 16"/>
                <a:gd name="T14" fmla="*/ 1 w 23"/>
                <a:gd name="T15" fmla="*/ 1 h 16"/>
                <a:gd name="T16" fmla="*/ 2 w 23"/>
                <a:gd name="T17" fmla="*/ 1 h 16"/>
                <a:gd name="T18" fmla="*/ 2 w 23"/>
                <a:gd name="T19" fmla="*/ 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16">
                  <a:moveTo>
                    <a:pt x="23" y="12"/>
                  </a:moveTo>
                  <a:lnTo>
                    <a:pt x="19" y="16"/>
                  </a:lnTo>
                  <a:lnTo>
                    <a:pt x="13" y="16"/>
                  </a:lnTo>
                  <a:lnTo>
                    <a:pt x="7" y="14"/>
                  </a:lnTo>
                  <a:lnTo>
                    <a:pt x="3" y="12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19" y="5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16" name="Freeform 124"/>
            <p:cNvSpPr/>
            <p:nvPr/>
          </p:nvSpPr>
          <p:spPr bwMode="auto">
            <a:xfrm>
              <a:off x="5331" y="2961"/>
              <a:ext cx="7" cy="9"/>
            </a:xfrm>
            <a:custGeom>
              <a:avLst/>
              <a:gdLst>
                <a:gd name="T0" fmla="*/ 2 w 14"/>
                <a:gd name="T1" fmla="*/ 1 h 20"/>
                <a:gd name="T2" fmla="*/ 2 w 14"/>
                <a:gd name="T3" fmla="*/ 1 h 20"/>
                <a:gd name="T4" fmla="*/ 1 w 14"/>
                <a:gd name="T5" fmla="*/ 1 h 20"/>
                <a:gd name="T6" fmla="*/ 1 w 14"/>
                <a:gd name="T7" fmla="*/ 1 h 20"/>
                <a:gd name="T8" fmla="*/ 1 w 14"/>
                <a:gd name="T9" fmla="*/ 2 h 20"/>
                <a:gd name="T10" fmla="*/ 0 w 14"/>
                <a:gd name="T11" fmla="*/ 0 h 20"/>
                <a:gd name="T12" fmla="*/ 1 w 14"/>
                <a:gd name="T13" fmla="*/ 0 h 20"/>
                <a:gd name="T14" fmla="*/ 2 w 14"/>
                <a:gd name="T15" fmla="*/ 0 h 20"/>
                <a:gd name="T16" fmla="*/ 2 w 14"/>
                <a:gd name="T17" fmla="*/ 0 h 20"/>
                <a:gd name="T18" fmla="*/ 2 w 14"/>
                <a:gd name="T19" fmla="*/ 1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0" y="11"/>
                  </a:lnTo>
                  <a:lnTo>
                    <a:pt x="6" y="12"/>
                  </a:lnTo>
                  <a:lnTo>
                    <a:pt x="2" y="14"/>
                  </a:lnTo>
                  <a:lnTo>
                    <a:pt x="4" y="20"/>
                  </a:lnTo>
                  <a:lnTo>
                    <a:pt x="0" y="0"/>
                  </a:lnTo>
                  <a:lnTo>
                    <a:pt x="5" y="2"/>
                  </a:lnTo>
                  <a:lnTo>
                    <a:pt x="9" y="3"/>
                  </a:lnTo>
                  <a:lnTo>
                    <a:pt x="13" y="6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17" name="Freeform 125"/>
            <p:cNvSpPr/>
            <p:nvPr/>
          </p:nvSpPr>
          <p:spPr bwMode="auto">
            <a:xfrm>
              <a:off x="5285" y="2965"/>
              <a:ext cx="2" cy="4"/>
            </a:xfrm>
            <a:custGeom>
              <a:avLst/>
              <a:gdLst>
                <a:gd name="T0" fmla="*/ 0 w 5"/>
                <a:gd name="T1" fmla="*/ 1 h 8"/>
                <a:gd name="T2" fmla="*/ 0 w 5"/>
                <a:gd name="T3" fmla="*/ 1 h 8"/>
                <a:gd name="T4" fmla="*/ 0 w 5"/>
                <a:gd name="T5" fmla="*/ 0 h 8"/>
                <a:gd name="T6" fmla="*/ 0 w 5"/>
                <a:gd name="T7" fmla="*/ 1 h 8"/>
                <a:gd name="T8" fmla="*/ 0 w 5"/>
                <a:gd name="T9" fmla="*/ 1 h 8"/>
                <a:gd name="T10" fmla="*/ 0 w 5"/>
                <a:gd name="T11" fmla="*/ 1 h 8"/>
                <a:gd name="T12" fmla="*/ 0 w 5"/>
                <a:gd name="T13" fmla="*/ 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" y="3"/>
                  </a:lnTo>
                  <a:lnTo>
                    <a:pt x="2" y="4"/>
                  </a:lnTo>
                  <a:lnTo>
                    <a:pt x="5" y="6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18" name="Freeform 126"/>
            <p:cNvSpPr/>
            <p:nvPr/>
          </p:nvSpPr>
          <p:spPr bwMode="auto">
            <a:xfrm>
              <a:off x="5114" y="2989"/>
              <a:ext cx="7" cy="4"/>
            </a:xfrm>
            <a:custGeom>
              <a:avLst/>
              <a:gdLst>
                <a:gd name="T0" fmla="*/ 2 w 13"/>
                <a:gd name="T1" fmla="*/ 0 h 9"/>
                <a:gd name="T2" fmla="*/ 2 w 13"/>
                <a:gd name="T3" fmla="*/ 1 h 9"/>
                <a:gd name="T4" fmla="*/ 0 w 13"/>
                <a:gd name="T5" fmla="*/ 0 h 9"/>
                <a:gd name="T6" fmla="*/ 1 w 13"/>
                <a:gd name="T7" fmla="*/ 0 h 9"/>
                <a:gd name="T8" fmla="*/ 1 w 13"/>
                <a:gd name="T9" fmla="*/ 0 h 9"/>
                <a:gd name="T10" fmla="*/ 2 w 13"/>
                <a:gd name="T11" fmla="*/ 0 h 9"/>
                <a:gd name="T12" fmla="*/ 2 w 1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" h="9">
                  <a:moveTo>
                    <a:pt x="13" y="7"/>
                  </a:moveTo>
                  <a:lnTo>
                    <a:pt x="11" y="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1"/>
                  </a:lnTo>
                  <a:lnTo>
                    <a:pt x="11" y="3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19" name="Freeform 127"/>
            <p:cNvSpPr/>
            <p:nvPr/>
          </p:nvSpPr>
          <p:spPr bwMode="auto">
            <a:xfrm>
              <a:off x="5170" y="3003"/>
              <a:ext cx="12" cy="14"/>
            </a:xfrm>
            <a:custGeom>
              <a:avLst/>
              <a:gdLst>
                <a:gd name="T0" fmla="*/ 3 w 24"/>
                <a:gd name="T1" fmla="*/ 4 h 28"/>
                <a:gd name="T2" fmla="*/ 2 w 24"/>
                <a:gd name="T3" fmla="*/ 4 h 28"/>
                <a:gd name="T4" fmla="*/ 2 w 24"/>
                <a:gd name="T5" fmla="*/ 3 h 28"/>
                <a:gd name="T6" fmla="*/ 1 w 24"/>
                <a:gd name="T7" fmla="*/ 1 h 28"/>
                <a:gd name="T8" fmla="*/ 0 w 24"/>
                <a:gd name="T9" fmla="*/ 0 h 28"/>
                <a:gd name="T10" fmla="*/ 2 w 24"/>
                <a:gd name="T11" fmla="*/ 1 h 28"/>
                <a:gd name="T12" fmla="*/ 2 w 24"/>
                <a:gd name="T13" fmla="*/ 2 h 28"/>
                <a:gd name="T14" fmla="*/ 3 w 24"/>
                <a:gd name="T15" fmla="*/ 3 h 28"/>
                <a:gd name="T16" fmla="*/ 3 w 24"/>
                <a:gd name="T17" fmla="*/ 4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6" y="25"/>
                  </a:lnTo>
                  <a:lnTo>
                    <a:pt x="10" y="17"/>
                  </a:lnTo>
                  <a:lnTo>
                    <a:pt x="6" y="7"/>
                  </a:lnTo>
                  <a:lnTo>
                    <a:pt x="0" y="0"/>
                  </a:lnTo>
                  <a:lnTo>
                    <a:pt x="9" y="4"/>
                  </a:lnTo>
                  <a:lnTo>
                    <a:pt x="15" y="12"/>
                  </a:lnTo>
                  <a:lnTo>
                    <a:pt x="19" y="20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20" name="Freeform 128"/>
            <p:cNvSpPr/>
            <p:nvPr/>
          </p:nvSpPr>
          <p:spPr bwMode="auto">
            <a:xfrm>
              <a:off x="5127" y="3004"/>
              <a:ext cx="10" cy="12"/>
            </a:xfrm>
            <a:custGeom>
              <a:avLst/>
              <a:gdLst>
                <a:gd name="T0" fmla="*/ 2 w 21"/>
                <a:gd name="T1" fmla="*/ 3 h 24"/>
                <a:gd name="T2" fmla="*/ 1 w 21"/>
                <a:gd name="T3" fmla="*/ 3 h 24"/>
                <a:gd name="T4" fmla="*/ 1 w 21"/>
                <a:gd name="T5" fmla="*/ 2 h 24"/>
                <a:gd name="T6" fmla="*/ 0 w 21"/>
                <a:gd name="T7" fmla="*/ 1 h 24"/>
                <a:gd name="T8" fmla="*/ 0 w 21"/>
                <a:gd name="T9" fmla="*/ 0 h 24"/>
                <a:gd name="T10" fmla="*/ 1 w 21"/>
                <a:gd name="T11" fmla="*/ 1 h 24"/>
                <a:gd name="T12" fmla="*/ 1 w 21"/>
                <a:gd name="T13" fmla="*/ 1 h 24"/>
                <a:gd name="T14" fmla="*/ 2 w 21"/>
                <a:gd name="T15" fmla="*/ 2 h 24"/>
                <a:gd name="T16" fmla="*/ 2 w 21"/>
                <a:gd name="T17" fmla="*/ 3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24">
                  <a:moveTo>
                    <a:pt x="21" y="24"/>
                  </a:moveTo>
                  <a:lnTo>
                    <a:pt x="13" y="19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9" y="1"/>
                  </a:lnTo>
                  <a:lnTo>
                    <a:pt x="14" y="8"/>
                  </a:lnTo>
                  <a:lnTo>
                    <a:pt x="16" y="16"/>
                  </a:lnTo>
                  <a:lnTo>
                    <a:pt x="21" y="24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21" name="Freeform 129"/>
            <p:cNvSpPr/>
            <p:nvPr/>
          </p:nvSpPr>
          <p:spPr bwMode="auto">
            <a:xfrm>
              <a:off x="5142" y="3024"/>
              <a:ext cx="6" cy="9"/>
            </a:xfrm>
            <a:custGeom>
              <a:avLst/>
              <a:gdLst>
                <a:gd name="T0" fmla="*/ 1 w 13"/>
                <a:gd name="T1" fmla="*/ 3 h 17"/>
                <a:gd name="T2" fmla="*/ 0 w 13"/>
                <a:gd name="T3" fmla="*/ 0 h 17"/>
                <a:gd name="T4" fmla="*/ 1 w 13"/>
                <a:gd name="T5" fmla="*/ 1 h 17"/>
                <a:gd name="T6" fmla="*/ 1 w 13"/>
                <a:gd name="T7" fmla="*/ 3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7">
                  <a:moveTo>
                    <a:pt x="13" y="17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22" name="Freeform 130"/>
            <p:cNvSpPr/>
            <p:nvPr/>
          </p:nvSpPr>
          <p:spPr bwMode="auto">
            <a:xfrm>
              <a:off x="5127" y="3028"/>
              <a:ext cx="8" cy="10"/>
            </a:xfrm>
            <a:custGeom>
              <a:avLst/>
              <a:gdLst>
                <a:gd name="T0" fmla="*/ 2 w 15"/>
                <a:gd name="T1" fmla="*/ 2 h 21"/>
                <a:gd name="T2" fmla="*/ 2 w 15"/>
                <a:gd name="T3" fmla="*/ 2 h 21"/>
                <a:gd name="T4" fmla="*/ 1 w 15"/>
                <a:gd name="T5" fmla="*/ 1 h 21"/>
                <a:gd name="T6" fmla="*/ 1 w 15"/>
                <a:gd name="T7" fmla="*/ 0 h 21"/>
                <a:gd name="T8" fmla="*/ 0 w 15"/>
                <a:gd name="T9" fmla="*/ 0 h 21"/>
                <a:gd name="T10" fmla="*/ 1 w 15"/>
                <a:gd name="T11" fmla="*/ 0 h 21"/>
                <a:gd name="T12" fmla="*/ 2 w 15"/>
                <a:gd name="T13" fmla="*/ 1 h 21"/>
                <a:gd name="T14" fmla="*/ 2 w 15"/>
                <a:gd name="T15" fmla="*/ 1 h 21"/>
                <a:gd name="T16" fmla="*/ 2 w 15"/>
                <a:gd name="T17" fmla="*/ 2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21">
                  <a:moveTo>
                    <a:pt x="15" y="21"/>
                  </a:moveTo>
                  <a:lnTo>
                    <a:pt x="12" y="20"/>
                  </a:lnTo>
                  <a:lnTo>
                    <a:pt x="6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0" y="8"/>
                  </a:lnTo>
                  <a:lnTo>
                    <a:pt x="14" y="14"/>
                  </a:lnTo>
                  <a:lnTo>
                    <a:pt x="15" y="21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23" name="Freeform 131"/>
            <p:cNvSpPr/>
            <p:nvPr/>
          </p:nvSpPr>
          <p:spPr bwMode="auto">
            <a:xfrm>
              <a:off x="5196" y="3036"/>
              <a:ext cx="9" cy="10"/>
            </a:xfrm>
            <a:custGeom>
              <a:avLst/>
              <a:gdLst>
                <a:gd name="T0" fmla="*/ 3 w 18"/>
                <a:gd name="T1" fmla="*/ 2 h 21"/>
                <a:gd name="T2" fmla="*/ 3 w 18"/>
                <a:gd name="T3" fmla="*/ 2 h 21"/>
                <a:gd name="T4" fmla="*/ 0 w 18"/>
                <a:gd name="T5" fmla="*/ 0 h 21"/>
                <a:gd name="T6" fmla="*/ 1 w 18"/>
                <a:gd name="T7" fmla="*/ 0 h 21"/>
                <a:gd name="T8" fmla="*/ 2 w 18"/>
                <a:gd name="T9" fmla="*/ 0 h 21"/>
                <a:gd name="T10" fmla="*/ 2 w 18"/>
                <a:gd name="T11" fmla="*/ 1 h 21"/>
                <a:gd name="T12" fmla="*/ 3 w 18"/>
                <a:gd name="T13" fmla="*/ 2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21">
                  <a:moveTo>
                    <a:pt x="18" y="18"/>
                  </a:moveTo>
                  <a:lnTo>
                    <a:pt x="18" y="21"/>
                  </a:lnTo>
                  <a:lnTo>
                    <a:pt x="0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5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24" name="Freeform 132"/>
            <p:cNvSpPr/>
            <p:nvPr/>
          </p:nvSpPr>
          <p:spPr bwMode="auto">
            <a:xfrm>
              <a:off x="5139" y="3043"/>
              <a:ext cx="9" cy="11"/>
            </a:xfrm>
            <a:custGeom>
              <a:avLst/>
              <a:gdLst>
                <a:gd name="T0" fmla="*/ 3 w 17"/>
                <a:gd name="T1" fmla="*/ 3 h 22"/>
                <a:gd name="T2" fmla="*/ 2 w 17"/>
                <a:gd name="T3" fmla="*/ 3 h 22"/>
                <a:gd name="T4" fmla="*/ 1 w 17"/>
                <a:gd name="T5" fmla="*/ 2 h 22"/>
                <a:gd name="T6" fmla="*/ 1 w 17"/>
                <a:gd name="T7" fmla="*/ 1 h 22"/>
                <a:gd name="T8" fmla="*/ 0 w 17"/>
                <a:gd name="T9" fmla="*/ 0 h 22"/>
                <a:gd name="T10" fmla="*/ 1 w 17"/>
                <a:gd name="T11" fmla="*/ 1 h 22"/>
                <a:gd name="T12" fmla="*/ 2 w 17"/>
                <a:gd name="T13" fmla="*/ 2 h 22"/>
                <a:gd name="T14" fmla="*/ 2 w 17"/>
                <a:gd name="T15" fmla="*/ 2 h 22"/>
                <a:gd name="T16" fmla="*/ 3 w 17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22">
                  <a:moveTo>
                    <a:pt x="17" y="22"/>
                  </a:moveTo>
                  <a:lnTo>
                    <a:pt x="10" y="18"/>
                  </a:lnTo>
                  <a:lnTo>
                    <a:pt x="6" y="13"/>
                  </a:lnTo>
                  <a:lnTo>
                    <a:pt x="4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0" y="9"/>
                  </a:lnTo>
                  <a:lnTo>
                    <a:pt x="12" y="16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FF7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25" name="Freeform 133"/>
            <p:cNvSpPr/>
            <p:nvPr/>
          </p:nvSpPr>
          <p:spPr bwMode="auto">
            <a:xfrm>
              <a:off x="5208" y="3063"/>
              <a:ext cx="18" cy="12"/>
            </a:xfrm>
            <a:custGeom>
              <a:avLst/>
              <a:gdLst>
                <a:gd name="T0" fmla="*/ 5 w 34"/>
                <a:gd name="T1" fmla="*/ 1 h 25"/>
                <a:gd name="T2" fmla="*/ 5 w 34"/>
                <a:gd name="T3" fmla="*/ 2 h 25"/>
                <a:gd name="T4" fmla="*/ 5 w 34"/>
                <a:gd name="T5" fmla="*/ 2 h 25"/>
                <a:gd name="T6" fmla="*/ 5 w 34"/>
                <a:gd name="T7" fmla="*/ 2 h 25"/>
                <a:gd name="T8" fmla="*/ 4 w 34"/>
                <a:gd name="T9" fmla="*/ 3 h 25"/>
                <a:gd name="T10" fmla="*/ 3 w 34"/>
                <a:gd name="T11" fmla="*/ 2 h 25"/>
                <a:gd name="T12" fmla="*/ 2 w 34"/>
                <a:gd name="T13" fmla="*/ 2 h 25"/>
                <a:gd name="T14" fmla="*/ 1 w 34"/>
                <a:gd name="T15" fmla="*/ 2 h 25"/>
                <a:gd name="T16" fmla="*/ 0 w 34"/>
                <a:gd name="T17" fmla="*/ 1 h 25"/>
                <a:gd name="T18" fmla="*/ 1 w 34"/>
                <a:gd name="T19" fmla="*/ 0 h 25"/>
                <a:gd name="T20" fmla="*/ 2 w 34"/>
                <a:gd name="T21" fmla="*/ 0 h 25"/>
                <a:gd name="T22" fmla="*/ 4 w 34"/>
                <a:gd name="T23" fmla="*/ 1 h 25"/>
                <a:gd name="T24" fmla="*/ 5 w 34"/>
                <a:gd name="T25" fmla="*/ 1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25">
                  <a:moveTo>
                    <a:pt x="33" y="15"/>
                  </a:moveTo>
                  <a:lnTo>
                    <a:pt x="34" y="17"/>
                  </a:lnTo>
                  <a:lnTo>
                    <a:pt x="33" y="21"/>
                  </a:lnTo>
                  <a:lnTo>
                    <a:pt x="32" y="23"/>
                  </a:lnTo>
                  <a:lnTo>
                    <a:pt x="30" y="25"/>
                  </a:lnTo>
                  <a:lnTo>
                    <a:pt x="20" y="23"/>
                  </a:lnTo>
                  <a:lnTo>
                    <a:pt x="12" y="21"/>
                  </a:lnTo>
                  <a:lnTo>
                    <a:pt x="6" y="16"/>
                  </a:lnTo>
                  <a:lnTo>
                    <a:pt x="0" y="9"/>
                  </a:lnTo>
                  <a:lnTo>
                    <a:pt x="6" y="0"/>
                  </a:lnTo>
                  <a:lnTo>
                    <a:pt x="14" y="2"/>
                  </a:lnTo>
                  <a:lnTo>
                    <a:pt x="24" y="9"/>
                  </a:lnTo>
                  <a:lnTo>
                    <a:pt x="3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26" name="Freeform 134"/>
            <p:cNvSpPr/>
            <p:nvPr/>
          </p:nvSpPr>
          <p:spPr bwMode="auto">
            <a:xfrm>
              <a:off x="5189" y="3076"/>
              <a:ext cx="6" cy="4"/>
            </a:xfrm>
            <a:custGeom>
              <a:avLst/>
              <a:gdLst>
                <a:gd name="T0" fmla="*/ 2 w 11"/>
                <a:gd name="T1" fmla="*/ 0 h 9"/>
                <a:gd name="T2" fmla="*/ 2 w 11"/>
                <a:gd name="T3" fmla="*/ 0 h 9"/>
                <a:gd name="T4" fmla="*/ 2 w 11"/>
                <a:gd name="T5" fmla="*/ 1 h 9"/>
                <a:gd name="T6" fmla="*/ 1 w 11"/>
                <a:gd name="T7" fmla="*/ 1 h 9"/>
                <a:gd name="T8" fmla="*/ 1 w 11"/>
                <a:gd name="T9" fmla="*/ 1 h 9"/>
                <a:gd name="T10" fmla="*/ 0 w 11"/>
                <a:gd name="T11" fmla="*/ 1 h 9"/>
                <a:gd name="T12" fmla="*/ 0 w 11"/>
                <a:gd name="T13" fmla="*/ 0 h 9"/>
                <a:gd name="T14" fmla="*/ 0 w 11"/>
                <a:gd name="T15" fmla="*/ 0 h 9"/>
                <a:gd name="T16" fmla="*/ 1 w 11"/>
                <a:gd name="T17" fmla="*/ 0 h 9"/>
                <a:gd name="T18" fmla="*/ 1 w 11"/>
                <a:gd name="T19" fmla="*/ 0 h 9"/>
                <a:gd name="T20" fmla="*/ 1 w 11"/>
                <a:gd name="T21" fmla="*/ 0 h 9"/>
                <a:gd name="T22" fmla="*/ 2 w 11"/>
                <a:gd name="T23" fmla="*/ 0 h 9"/>
                <a:gd name="T24" fmla="*/ 2 w 11"/>
                <a:gd name="T25" fmla="*/ 0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lnTo>
                    <a:pt x="10" y="7"/>
                  </a:lnTo>
                  <a:lnTo>
                    <a:pt x="9" y="8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10" y="2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27" name="Rectangle 135"/>
            <p:cNvSpPr>
              <a:spLocks noChangeArrowheads="1"/>
            </p:cNvSpPr>
            <p:nvPr/>
          </p:nvSpPr>
          <p:spPr bwMode="auto">
            <a:xfrm>
              <a:off x="5155" y="3078"/>
              <a:ext cx="3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charset="0"/>
                  <a:ea typeface="PMingLiU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charset="0"/>
                  <a:ea typeface="PMingLiU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charset="0"/>
                  <a:ea typeface="PMingLiU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charset="0"/>
                  <a:ea typeface="PMingLiU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charset="0"/>
                  <a:ea typeface="PMingLiU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charset="0"/>
                  <a:ea typeface="PMingLiU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charset="0"/>
                  <a:ea typeface="PMingLiU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charset="0"/>
                  <a:ea typeface="PMingLiU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charset="0"/>
                  <a:ea typeface="PMingLiU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1" grpId="0" bldLvl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E2672-E533-4144-A4E7-EFDF7704564C}" type="slidenum">
              <a:rPr lang="en-US" altLang="zh-TW"/>
              <a:t>15</a:t>
            </a:fld>
            <a:endParaRPr lang="en-US" altLang="zh-TW"/>
          </a:p>
        </p:txBody>
      </p:sp>
      <p:sp>
        <p:nvSpPr>
          <p:cNvPr id="1853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762000" y="358775"/>
            <a:ext cx="7620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 smtClean="0">
                <a:solidFill>
                  <a:schemeClr val="tx1"/>
                </a:solidFill>
                <a:latin typeface="全真粗圓體" charset="0"/>
                <a:ea typeface="全真粗圓體" charset="0"/>
              </a:rPr>
              <a:t>●</a:t>
            </a:r>
            <a:r>
              <a:rPr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成长背景中带来的伤害</a:t>
            </a:r>
            <a:endParaRPr lang="zh-TW" altLang="en-US" sz="4800" b="1" u="sng" smtClean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5357" name="Rectangle 13"/>
          <p:cNvSpPr>
            <a:spLocks noChangeArrowheads="1"/>
          </p:cNvSpPr>
          <p:nvPr/>
        </p:nvSpPr>
        <p:spPr bwMode="auto">
          <a:xfrm>
            <a:off x="1835150" y="1524000"/>
            <a:ext cx="51006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1.</a:t>
            </a:r>
            <a:r>
              <a:rPr lang="zh-CN" altLang="en-US" sz="44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母腹期的伤害</a:t>
            </a:r>
            <a:r>
              <a:rPr lang="zh-TW" altLang="en-US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</a:t>
            </a:r>
          </a:p>
        </p:txBody>
      </p:sp>
      <p:sp>
        <p:nvSpPr>
          <p:cNvPr id="185358" name="Rectangle 14"/>
          <p:cNvSpPr>
            <a:spLocks noChangeArrowheads="1"/>
          </p:cNvSpPr>
          <p:nvPr/>
        </p:nvSpPr>
        <p:spPr bwMode="auto">
          <a:xfrm>
            <a:off x="1835150" y="2362200"/>
            <a:ext cx="51006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2.</a:t>
            </a:r>
            <a:r>
              <a:rPr lang="zh-CN" altLang="en-US" sz="44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儿童期的伤害</a:t>
            </a:r>
            <a:r>
              <a:rPr lang="zh-TW" altLang="en-US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</a:t>
            </a:r>
          </a:p>
        </p:txBody>
      </p:sp>
      <p:sp>
        <p:nvSpPr>
          <p:cNvPr id="185359" name="Rectangle 15"/>
          <p:cNvSpPr>
            <a:spLocks noChangeArrowheads="1"/>
          </p:cNvSpPr>
          <p:nvPr/>
        </p:nvSpPr>
        <p:spPr bwMode="auto">
          <a:xfrm>
            <a:off x="1835150" y="3200400"/>
            <a:ext cx="53784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3.</a:t>
            </a:r>
            <a:r>
              <a:rPr lang="zh-CN" altLang="en-US" sz="44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青少年期的伤害</a:t>
            </a:r>
            <a:r>
              <a:rPr lang="zh-TW" altLang="en-US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</a:t>
            </a:r>
          </a:p>
        </p:txBody>
      </p:sp>
      <p:sp>
        <p:nvSpPr>
          <p:cNvPr id="185360" name="Rectangle 16"/>
          <p:cNvSpPr>
            <a:spLocks noChangeArrowheads="1"/>
          </p:cNvSpPr>
          <p:nvPr/>
        </p:nvSpPr>
        <p:spPr bwMode="auto">
          <a:xfrm>
            <a:off x="1835150" y="4038600"/>
            <a:ext cx="4914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4.</a:t>
            </a:r>
            <a:r>
              <a:rPr lang="zh-CN" altLang="en-US" sz="44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成年期的伤害</a:t>
            </a:r>
            <a:r>
              <a:rPr lang="zh-TW" altLang="en-US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</a:t>
            </a:r>
          </a:p>
        </p:txBody>
      </p:sp>
      <p:sp>
        <p:nvSpPr>
          <p:cNvPr id="185361" name="Rectangle 17"/>
          <p:cNvSpPr>
            <a:spLocks noChangeArrowheads="1"/>
          </p:cNvSpPr>
          <p:nvPr/>
        </p:nvSpPr>
        <p:spPr bwMode="auto">
          <a:xfrm>
            <a:off x="1835150" y="4876800"/>
            <a:ext cx="51006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5.</a:t>
            </a:r>
            <a:r>
              <a:rPr lang="zh-CN" altLang="en-US" sz="44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外在环境的伤害</a:t>
            </a:r>
            <a:r>
              <a:rPr lang="zh-TW" altLang="en-US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</a:t>
            </a:r>
          </a:p>
        </p:txBody>
      </p:sp>
      <p:sp>
        <p:nvSpPr>
          <p:cNvPr id="185362" name="Rectangle 18"/>
          <p:cNvSpPr>
            <a:spLocks noChangeArrowheads="1"/>
          </p:cNvSpPr>
          <p:nvPr/>
        </p:nvSpPr>
        <p:spPr bwMode="auto">
          <a:xfrm>
            <a:off x="1835150" y="5638800"/>
            <a:ext cx="612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6.</a:t>
            </a:r>
            <a:r>
              <a:rPr lang="zh-CN" altLang="en-US" sz="44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意外灾害带来的伤害</a:t>
            </a:r>
            <a:r>
              <a:rPr lang="zh-TW" altLang="en-US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5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7" grpId="0" autoUpdateAnimBg="0"/>
      <p:bldP spid="185358" grpId="0" autoUpdateAnimBg="0"/>
      <p:bldP spid="185359" grpId="0" autoUpdateAnimBg="0"/>
      <p:bldP spid="185360" grpId="0" autoUpdateAnimBg="0"/>
      <p:bldP spid="185361" grpId="0" autoUpdateAnimBg="0"/>
      <p:bldP spid="18536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EDEBD-48E3-7A47-82EC-7CE896DF79A0}" type="slidenum">
              <a:rPr lang="en-US" altLang="zh-TW"/>
              <a:t>16</a:t>
            </a:fld>
            <a:endParaRPr lang="en-US" altLang="zh-TW"/>
          </a:p>
        </p:txBody>
      </p:sp>
      <p:sp>
        <p:nvSpPr>
          <p:cNvPr id="186378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7848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 smtClean="0">
                <a:solidFill>
                  <a:schemeClr val="tx1"/>
                </a:solidFill>
                <a:latin typeface="全真粗圓體" charset="0"/>
                <a:ea typeface="全真粗圓體" charset="0"/>
              </a:rPr>
              <a:t>●</a:t>
            </a:r>
            <a:r>
              <a:rPr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因罪所带来的伤害</a:t>
            </a:r>
            <a:endParaRPr lang="zh-TW" altLang="en-US" sz="4800" b="1" u="sng" smtClean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527050" y="1773555"/>
            <a:ext cx="614870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1.</a:t>
            </a:r>
            <a:r>
              <a:rPr lang="zh-CN" altLang="en-US" sz="4400">
                <a:solidFill>
                  <a:schemeClr val="folHlink"/>
                </a:solidFill>
                <a:latin typeface="華康粗圓體" charset="0"/>
                <a:ea typeface="SimSun" panose="02010600030101010101" pitchFamily="2" charset="-122"/>
              </a:rPr>
              <a:t>孤傲</a:t>
            </a:r>
            <a:r>
              <a:rPr lang="zh-CN" sz="4400">
                <a:solidFill>
                  <a:schemeClr val="folHlink"/>
                </a:solidFill>
                <a:latin typeface="華康粗圓體" charset="0"/>
                <a:ea typeface="SimSun" panose="02010600030101010101" pitchFamily="2" charset="-122"/>
              </a:rPr>
              <a:t>清高</a:t>
            </a:r>
          </a:p>
        </p:txBody>
      </p:sp>
      <p:sp>
        <p:nvSpPr>
          <p:cNvPr id="186380" name="Rectangle 12"/>
          <p:cNvSpPr>
            <a:spLocks noChangeArrowheads="1"/>
          </p:cNvSpPr>
          <p:nvPr/>
        </p:nvSpPr>
        <p:spPr bwMode="auto">
          <a:xfrm>
            <a:off x="533400" y="2687955"/>
            <a:ext cx="614235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2.</a:t>
            </a:r>
            <a:r>
              <a:rPr lang="zh-CN" altLang="en-US" sz="44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拜偶像</a:t>
            </a:r>
            <a:r>
              <a:rPr lang="zh-TW" altLang="en-US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</a:t>
            </a:r>
          </a:p>
        </p:txBody>
      </p:sp>
      <p:sp>
        <p:nvSpPr>
          <p:cNvPr id="186381" name="Rectangle 13"/>
          <p:cNvSpPr>
            <a:spLocks noChangeArrowheads="1"/>
          </p:cNvSpPr>
          <p:nvPr/>
        </p:nvSpPr>
        <p:spPr bwMode="auto">
          <a:xfrm>
            <a:off x="533400" y="3602355"/>
            <a:ext cx="637095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3.</a:t>
            </a:r>
            <a:r>
              <a:rPr lang="zh-CN" altLang="en-US" sz="44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不饶恕</a:t>
            </a:r>
            <a:r>
              <a:rPr lang="zh-TW" altLang="en-US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</a:t>
            </a:r>
          </a:p>
        </p:txBody>
      </p:sp>
      <p:sp>
        <p:nvSpPr>
          <p:cNvPr id="186382" name="Rectangle 14"/>
          <p:cNvSpPr>
            <a:spLocks noChangeArrowheads="1"/>
          </p:cNvSpPr>
          <p:nvPr/>
        </p:nvSpPr>
        <p:spPr bwMode="auto">
          <a:xfrm>
            <a:off x="625475" y="4440555"/>
            <a:ext cx="597408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4.</a:t>
            </a:r>
            <a:r>
              <a:rPr lang="zh-CN" altLang="en-US" sz="44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恨与苦毒</a:t>
            </a:r>
            <a:r>
              <a:rPr lang="zh-TW" altLang="en-US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</a:t>
            </a:r>
          </a:p>
        </p:txBody>
      </p:sp>
      <p:sp>
        <p:nvSpPr>
          <p:cNvPr id="186383" name="Rectangle 15"/>
          <p:cNvSpPr>
            <a:spLocks noChangeArrowheads="1"/>
          </p:cNvSpPr>
          <p:nvPr/>
        </p:nvSpPr>
        <p:spPr bwMode="auto">
          <a:xfrm>
            <a:off x="625475" y="5278755"/>
            <a:ext cx="566928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5.</a:t>
            </a:r>
            <a:r>
              <a:rPr lang="zh-CN" altLang="en-US" sz="4400">
                <a:solidFill>
                  <a:schemeClr val="folHlink"/>
                </a:solidFill>
                <a:latin typeface="華康粗圓體" charset="0"/>
                <a:ea typeface="SimSun" panose="02010600030101010101" pitchFamily="2" charset="-122"/>
              </a:rPr>
              <a:t>伤害</a:t>
            </a:r>
            <a:r>
              <a:rPr lang="zh-CN" altLang="en-US" sz="44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别人</a:t>
            </a:r>
            <a:r>
              <a:rPr lang="zh-TW" altLang="en-US" sz="4400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 </a:t>
            </a:r>
          </a:p>
        </p:txBody>
      </p:sp>
      <p:pic>
        <p:nvPicPr>
          <p:cNvPr id="3" name="图片 2" descr="启示性医治释放三类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65" y="1453515"/>
            <a:ext cx="5324475" cy="4681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9" grpId="0" bldLvl="0" animBg="1" autoUpdateAnimBg="0"/>
      <p:bldP spid="186380" grpId="0" bldLvl="0" animBg="1" autoUpdateAnimBg="0"/>
      <p:bldP spid="186381" grpId="0" bldLvl="0" animBg="1" autoUpdateAnimBg="0"/>
      <p:bldP spid="186382" grpId="0" bldLvl="0" animBg="1" autoUpdateAnimBg="0"/>
      <p:bldP spid="186383" grpId="0" bldLvl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SimSun" panose="02010600030101010101" pitchFamily="2" charset="-122"/>
              </a:rPr>
              <a:t>现场见证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神如何医治我的自卑心理</a:t>
            </a:r>
          </a:p>
          <a:p>
            <a:r>
              <a:rPr lang="en-US" altLang="zh-CN"/>
              <a:t>2.</a:t>
            </a:r>
            <a:r>
              <a:rPr lang="zh-CN" altLang="en-US"/>
              <a:t>神如何医治我的</a:t>
            </a:r>
            <a:r>
              <a:rPr lang="en-US" altLang="zh-CN"/>
              <a:t>“</a:t>
            </a:r>
            <a:r>
              <a:rPr lang="zh-CN" altLang="en-US"/>
              <a:t>被</a:t>
            </a:r>
            <a:r>
              <a:rPr lang="en-US" altLang="zh-CN"/>
              <a:t>/</a:t>
            </a:r>
            <a:r>
              <a:rPr lang="zh-CN" altLang="en-US">
                <a:ea typeface="SimSun" panose="02010600030101010101" pitchFamily="2" charset="-122"/>
              </a:rPr>
              <a:t>受</a:t>
            </a:r>
            <a:r>
              <a:rPr lang="zh-CN" altLang="en-US"/>
              <a:t>害者心态</a:t>
            </a:r>
            <a:r>
              <a:rPr lang="en-US" altLang="zh-CN"/>
              <a:t>”</a:t>
            </a:r>
          </a:p>
          <a:p>
            <a:endParaRPr lang="en-US" altLang="zh-CN"/>
          </a:p>
          <a:p>
            <a:r>
              <a:rPr lang="zh-CN" altLang="en-US"/>
              <a:t>神医治我的抑郁情绪</a:t>
            </a:r>
            <a:r>
              <a:rPr lang="en-US" altLang="zh-CN"/>
              <a:t>-</a:t>
            </a:r>
            <a:r>
              <a:rPr lang="zh-CN" altLang="en-US">
                <a:ea typeface="SimSun" panose="02010600030101010101" pitchFamily="2" charset="-122"/>
              </a:rPr>
              <a:t>在被深度医治的服事中被圣灵医治和释放。</a:t>
            </a:r>
            <a:endParaRPr lang="zh-CN" altLang="en-US"/>
          </a:p>
          <a:p>
            <a:endParaRPr lang="en-US" altLang="zh-CN"/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786C3-8B69-3147-A1C5-24C23D92AA9E}" type="slidenum">
              <a:rPr lang="en-US" altLang="zh-TW"/>
              <a:t>17</a:t>
            </a:fld>
            <a:endParaRPr lang="en-US" altLang="zh-TW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45D3C-AE2D-C544-AC24-19DABD8FF834}" type="slidenum">
              <a:rPr lang="en-US" altLang="zh-TW"/>
              <a:t>18</a:t>
            </a:fld>
            <a:endParaRPr lang="en-US" altLang="zh-TW"/>
          </a:p>
        </p:txBody>
      </p:sp>
      <p:pic>
        <p:nvPicPr>
          <p:cNvPr id="28675" name="Picture 9" descr="PPLGP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2492375"/>
            <a:ext cx="3109913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900113" y="457200"/>
            <a:ext cx="7239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 smtClean="0">
                <a:solidFill>
                  <a:schemeClr val="tx1"/>
                </a:solidFill>
                <a:latin typeface="全真粗圓體" charset="0"/>
                <a:ea typeface="全真粗圓體" charset="0"/>
              </a:rPr>
              <a:t>●</a:t>
            </a:r>
            <a:r>
              <a:rPr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靠圣灵医治与释放</a:t>
            </a:r>
            <a:endParaRPr lang="zh-TW" altLang="en-US" sz="4800" b="1" u="sng" smtClean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7404" name="Rectangle 12"/>
          <p:cNvSpPr>
            <a:spLocks noChangeArrowheads="1"/>
          </p:cNvSpPr>
          <p:nvPr/>
        </p:nvSpPr>
        <p:spPr bwMode="auto">
          <a:xfrm>
            <a:off x="34925" y="1730375"/>
            <a:ext cx="5410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3600">
                <a:latin typeface="Garamond" charset="0"/>
                <a:ea typeface="華康粗圓體" charset="0"/>
              </a:rPr>
              <a:t>§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医治与释放的步骤</a:t>
            </a:r>
            <a:endParaRPr lang="zh-TW" altLang="en-US" sz="3600" b="1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7405" name="Rectangle 13"/>
          <p:cNvSpPr>
            <a:spLocks noChangeArrowheads="1"/>
          </p:cNvSpPr>
          <p:nvPr/>
        </p:nvSpPr>
        <p:spPr bwMode="auto">
          <a:xfrm>
            <a:off x="107950" y="2565400"/>
            <a:ext cx="6483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3600" b="1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1.</a:t>
            </a:r>
            <a:r>
              <a:rPr lang="zh-CN" altLang="en-US" sz="36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求圣灵光照我心中的伤痛</a:t>
            </a:r>
            <a:endParaRPr lang="zh-TW" altLang="en-US" sz="3600" b="1">
              <a:solidFill>
                <a:schemeClr val="folHlink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7406" name="Rectangle 14"/>
          <p:cNvSpPr>
            <a:spLocks noChangeArrowheads="1"/>
          </p:cNvSpPr>
          <p:nvPr/>
        </p:nvSpPr>
        <p:spPr bwMode="auto">
          <a:xfrm>
            <a:off x="107950" y="3327400"/>
            <a:ext cx="6858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3600" b="1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2.</a:t>
            </a:r>
            <a:r>
              <a:rPr lang="zh-CN" altLang="en-US" sz="36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向主耶稣诉说我心中的伤痛</a:t>
            </a:r>
            <a:endParaRPr lang="zh-TW" altLang="en-US" sz="3600" b="1">
              <a:solidFill>
                <a:schemeClr val="folHlink"/>
              </a:solidFill>
              <a:latin typeface="華康粗圓體" charset="0"/>
              <a:ea typeface="華康粗圓體" charset="0"/>
            </a:endParaRPr>
          </a:p>
        </p:txBody>
      </p:sp>
      <p:sp>
        <p:nvSpPr>
          <p:cNvPr id="187407" name="Rectangle 15"/>
          <p:cNvSpPr>
            <a:spLocks noChangeArrowheads="1"/>
          </p:cNvSpPr>
          <p:nvPr/>
        </p:nvSpPr>
        <p:spPr bwMode="auto">
          <a:xfrm>
            <a:off x="107950" y="4013200"/>
            <a:ext cx="70580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3600" b="1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3.</a:t>
            </a:r>
            <a:r>
              <a:rPr lang="zh-CN" altLang="en-US" sz="36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求主耶稣进入我的伤痛之中</a:t>
            </a:r>
            <a:endParaRPr lang="zh-TW" altLang="en-US" sz="3600" b="1">
              <a:solidFill>
                <a:schemeClr val="folHlink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107950" y="4775200"/>
            <a:ext cx="6781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3600" b="1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4.</a:t>
            </a:r>
            <a:r>
              <a:rPr lang="zh-CN" altLang="en-US" sz="36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接受主耶稣的安慰与医治</a:t>
            </a:r>
            <a:endParaRPr lang="zh-TW" altLang="en-US" sz="3600" b="1">
              <a:solidFill>
                <a:schemeClr val="folHlink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7409" name="Rectangle 17"/>
          <p:cNvSpPr>
            <a:spLocks noChangeArrowheads="1"/>
          </p:cNvSpPr>
          <p:nvPr/>
        </p:nvSpPr>
        <p:spPr bwMode="auto">
          <a:xfrm>
            <a:off x="107950" y="5461000"/>
            <a:ext cx="6781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 sz="3600" b="1">
                <a:solidFill>
                  <a:schemeClr val="folHlink"/>
                </a:solidFill>
                <a:latin typeface="華康粗圓體" charset="0"/>
                <a:ea typeface="華康粗圓體" charset="0"/>
              </a:rPr>
              <a:t>5.</a:t>
            </a:r>
            <a:r>
              <a:rPr lang="zh-CN" altLang="en-US" sz="3600" b="1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靠主饶恕与祝福</a:t>
            </a:r>
            <a:endParaRPr lang="zh-TW" altLang="en-US" sz="3600" b="1">
              <a:solidFill>
                <a:schemeClr val="folHlink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69385" y="5655945"/>
            <a:ext cx="3048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4" grpId="0" autoUpdateAnimBg="0"/>
      <p:bldP spid="187405" grpId="0" autoUpdateAnimBg="0"/>
      <p:bldP spid="187406" grpId="0" autoUpdateAnimBg="0"/>
      <p:bldP spid="187407" grpId="0" autoUpdateAnimBg="0"/>
      <p:bldP spid="187408" grpId="0" autoUpdateAnimBg="0"/>
      <p:bldP spid="18740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C285D-3B87-F345-80D4-C0A44E0DD1B5}" type="slidenum">
              <a:rPr lang="en-US" altLang="zh-TW" smtClean="0"/>
              <a:t>2</a:t>
            </a:fld>
            <a:endParaRPr lang="en-US" altLang="zh-TW"/>
          </a:p>
        </p:txBody>
      </p:sp>
      <p:pic>
        <p:nvPicPr>
          <p:cNvPr id="3" name="2祂醫治破碎心靈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77B2D-FB21-454E-AD80-4D933C5BED72}" type="slidenum">
              <a:rPr lang="en-US" altLang="zh-TW"/>
              <a:t>3</a:t>
            </a:fld>
            <a:endParaRPr lang="en-US" altLang="zh-TW"/>
          </a:p>
        </p:txBody>
      </p:sp>
      <p:sp>
        <p:nvSpPr>
          <p:cNvPr id="175111" name="Rectangle 1031"/>
          <p:cNvSpPr>
            <a:spLocks noChangeArrowheads="1"/>
          </p:cNvSpPr>
          <p:nvPr/>
        </p:nvSpPr>
        <p:spPr bwMode="auto">
          <a:xfrm>
            <a:off x="1118870" y="535305"/>
            <a:ext cx="6729730" cy="152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1pPr>
            <a:lvl2pPr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algn="ctr" eaLnBrk="1" hangingPunct="1">
              <a:defRPr/>
            </a:pPr>
            <a:r>
              <a:rPr kumimoji="0" lang="zh-CN" altLang="en-US" sz="10000" b="1" smtClean="0">
                <a:solidFill>
                  <a:schemeClr val="folHlink"/>
                </a:solidFill>
                <a:latin typeface="標楷體" charset="-120"/>
                <a:ea typeface="標楷體" charset="-120"/>
              </a:rPr>
              <a:t>心灵医治</a:t>
            </a:r>
            <a:endParaRPr kumimoji="0" lang="zh-TW" altLang="en-US" sz="10000" b="1" smtClean="0">
              <a:solidFill>
                <a:schemeClr val="folHlink"/>
              </a:solidFill>
              <a:latin typeface="標楷體" charset="-120"/>
              <a:ea typeface="標楷體" charset="-120"/>
            </a:endParaRPr>
          </a:p>
        </p:txBody>
      </p:sp>
      <p:graphicFrame>
        <p:nvGraphicFramePr>
          <p:cNvPr id="16388" name="Object 1032"/>
          <p:cNvGraphicFramePr>
            <a:graphicFrameLocks noChangeAspect="1"/>
          </p:cNvGraphicFramePr>
          <p:nvPr/>
        </p:nvGraphicFramePr>
        <p:xfrm>
          <a:off x="179070" y="548640"/>
          <a:ext cx="1828800" cy="151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多媒體項目" r:id="rId3" imgW="1026795" imgH="851535" progId="MS_ClipArt_Gallery.2">
                  <p:embed/>
                </p:oleObj>
              </mc:Choice>
              <mc:Fallback>
                <p:oleObj name="多媒體項目" r:id="rId3" imgW="1026795" imgH="851535" progId="MS_ClipArt_Gallery.2">
                  <p:embed/>
                  <p:pic>
                    <p:nvPicPr>
                      <p:cNvPr id="0" name="Object 10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70" y="548640"/>
                        <a:ext cx="1828800" cy="151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1033"/>
          <p:cNvGraphicFramePr>
            <a:graphicFrameLocks noChangeAspect="1"/>
          </p:cNvGraphicFramePr>
          <p:nvPr/>
        </p:nvGraphicFramePr>
        <p:xfrm>
          <a:off x="7091998" y="475933"/>
          <a:ext cx="1712912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多媒體項目" r:id="rId5" imgW="1026795" imgH="851535" progId="MS_ClipArt_Gallery.2">
                  <p:embed/>
                </p:oleObj>
              </mc:Choice>
              <mc:Fallback>
                <p:oleObj name="多媒體項目" r:id="rId5" imgW="1026795" imgH="851535" progId="MS_ClipArt_Gallery.2">
                  <p:embed/>
                  <p:pic>
                    <p:nvPicPr>
                      <p:cNvPr id="0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998" y="475933"/>
                        <a:ext cx="1712912" cy="1417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5725" y="2386965"/>
            <a:ext cx="8527415" cy="3908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/>
              <a:t>人心比万物都诡诈，</a:t>
            </a:r>
          </a:p>
          <a:p>
            <a:r>
              <a:rPr lang="zh-CN" altLang="en-US" sz="3600" b="1"/>
              <a:t>坏到极处，</a:t>
            </a:r>
          </a:p>
          <a:p>
            <a:r>
              <a:rPr lang="zh-CN" altLang="en-US" sz="3600" b="1"/>
              <a:t>谁能识透呢？</a:t>
            </a:r>
          </a:p>
          <a:p>
            <a:r>
              <a:rPr lang="zh-CN" altLang="en-US" sz="3600" b="1"/>
              <a:t>我－耶和华是鉴察人心、试验人肺腑的，</a:t>
            </a:r>
          </a:p>
          <a:p>
            <a:r>
              <a:rPr lang="zh-CN" altLang="en-US" sz="3600" b="1"/>
              <a:t>要照各人所行的和他作事的结果报应他。</a:t>
            </a:r>
          </a:p>
          <a:p>
            <a:endParaRPr lang="en-US" altLang="zh-CN" sz="3600" b="1"/>
          </a:p>
          <a:p>
            <a:r>
              <a:rPr lang="en-US" altLang="zh-CN" sz="3600" b="1"/>
              <a:t>( </a:t>
            </a:r>
            <a:r>
              <a:rPr lang="zh-CN" altLang="en-US" sz="3600" b="1"/>
              <a:t>耶利米书</a:t>
            </a:r>
            <a:r>
              <a:rPr lang="en-US" altLang="zh-CN" sz="3600" b="1"/>
              <a:t> 17:9-10 </a:t>
            </a:r>
            <a:r>
              <a:rPr lang="zh-CN" altLang="en-US" sz="3600" b="1"/>
              <a:t>和合本</a:t>
            </a:r>
            <a:r>
              <a:rPr lang="en-US" altLang="zh-CN" sz="3600" b="1"/>
              <a:t>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613D8-DD33-4F45-8803-7EA99055E9B9}" type="slidenum">
              <a:rPr lang="en-US" altLang="zh-TW"/>
              <a:t>4</a:t>
            </a:fld>
            <a:endParaRPr lang="en-US" altLang="zh-TW"/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2275" y="0"/>
            <a:ext cx="8686800" cy="66294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zh-TW" sz="4000" smtClean="0">
                <a:solidFill>
                  <a:srgbClr val="FFFF66"/>
                </a:solidFill>
                <a:latin typeface="標楷體" charset="-120"/>
                <a:ea typeface="標楷體" charset="-120"/>
              </a:rPr>
              <a:t>●</a:t>
            </a:r>
            <a:r>
              <a:rPr lang="zh-CN" altLang="en-US" sz="6000" b="1" u="sng" smtClean="0">
                <a:solidFill>
                  <a:schemeClr val="folHlink"/>
                </a:solidFill>
                <a:ea typeface="SimSun" panose="02010600030101010101" pitchFamily="2" charset="-122"/>
              </a:rPr>
              <a:t>马可福音二章</a:t>
            </a:r>
            <a:r>
              <a:rPr lang="en-US" altLang="zh-CN" sz="6000" b="1" u="sng" smtClean="0">
                <a:solidFill>
                  <a:schemeClr val="folHlink"/>
                </a:solidFill>
                <a:ea typeface="SimSun" panose="02010600030101010101" pitchFamily="2" charset="-122"/>
              </a:rPr>
              <a:t>17</a:t>
            </a:r>
            <a:r>
              <a:rPr lang="zh-CN" altLang="en-US" sz="6000" b="1" u="sng" smtClean="0">
                <a:solidFill>
                  <a:schemeClr val="folHlink"/>
                </a:solidFill>
                <a:ea typeface="SimSun" panose="02010600030101010101" pitchFamily="2" charset="-122"/>
              </a:rPr>
              <a:t>节</a:t>
            </a:r>
            <a:r>
              <a:rPr lang="zh-TW" altLang="en-US" u="sng" smtClean="0">
                <a:ea typeface="SimSun" panose="02010600030101010101" pitchFamily="2" charset="-122"/>
              </a:rPr>
              <a:t/>
            </a:r>
            <a:br>
              <a:rPr lang="zh-TW" altLang="en-US" u="sng" smtClean="0">
                <a:ea typeface="SimSun" panose="02010600030101010101" pitchFamily="2" charset="-122"/>
              </a:rPr>
            </a:br>
            <a:r>
              <a:rPr lang="zh-CN" altLang="en-US" sz="6600" b="1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耶稣说：「康健的人用不着医生，有病的人才用得着，我来本不是召义人，乃是召罪人。」</a:t>
            </a:r>
            <a:endParaRPr lang="zh-TW" altLang="en-US" sz="6600" b="1" smtClean="0">
              <a:solidFill>
                <a:schemeClr val="folHlink"/>
              </a:solidFill>
              <a:latin typeface="標楷體" charset="-120"/>
              <a:ea typeface="標楷體" charset="-12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100000">
              <a:srgbClr val="1818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ED81E1-51A8-FC48-8A99-44461660F45F}" type="slidenum">
              <a:rPr lang="en-US" altLang="zh-TW"/>
              <a:t>5</a:t>
            </a:fld>
            <a:endParaRPr lang="en-US" altLang="zh-TW"/>
          </a:p>
        </p:txBody>
      </p:sp>
      <p:sp>
        <p:nvSpPr>
          <p:cNvPr id="178189" name="Rectangle 13"/>
          <p:cNvSpPr>
            <a:spLocks noChangeArrowheads="1"/>
          </p:cNvSpPr>
          <p:nvPr/>
        </p:nvSpPr>
        <p:spPr bwMode="auto">
          <a:xfrm>
            <a:off x="61595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algn="ctr" eaLnBrk="1" hangingPunct="1">
              <a:defRPr/>
            </a:pPr>
            <a:r>
              <a:rPr kumimoji="0" lang="zh-CN" altLang="en-US" sz="6300" b="1" smtClean="0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心灵创伤的根源</a:t>
            </a:r>
            <a:endParaRPr kumimoji="0" lang="zh-TW" altLang="en-US" sz="6300" b="1" smtClean="0">
              <a:solidFill>
                <a:schemeClr val="folHlink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78190" name="Text Box 14"/>
          <p:cNvSpPr txBox="1">
            <a:spLocks noChangeArrowheads="1"/>
          </p:cNvSpPr>
          <p:nvPr/>
        </p:nvSpPr>
        <p:spPr bwMode="auto">
          <a:xfrm>
            <a:off x="401638" y="1981200"/>
            <a:ext cx="381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5600" b="1">
                <a:latin typeface="標楷體" charset="-120"/>
                <a:ea typeface="標楷體" charset="-120"/>
                <a:cs typeface="Times New Roman" panose="02020603050405020304" charset="0"/>
              </a:rPr>
              <a:t>自己的罪</a:t>
            </a:r>
            <a:r>
              <a:rPr lang="zh-TW" altLang="en-US" sz="5600" b="1">
                <a:latin typeface="標楷體" charset="-120"/>
                <a:ea typeface="標楷體" charset="-120"/>
                <a:cs typeface="Times New Roman" panose="02020603050405020304" charset="0"/>
              </a:rPr>
              <a:t> </a:t>
            </a:r>
          </a:p>
        </p:txBody>
      </p:sp>
      <p:pic>
        <p:nvPicPr>
          <p:cNvPr id="17819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0"/>
            <a:ext cx="5105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192" name="Text Box 16"/>
          <p:cNvSpPr txBox="1">
            <a:spLocks noChangeArrowheads="1"/>
          </p:cNvSpPr>
          <p:nvPr/>
        </p:nvSpPr>
        <p:spPr bwMode="auto">
          <a:xfrm>
            <a:off x="4067175" y="1981200"/>
            <a:ext cx="4114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5600" b="1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或</a:t>
            </a:r>
            <a:r>
              <a:rPr lang="zh-CN" altLang="en-US" sz="5600" b="1">
                <a:latin typeface="標楷體" charset="-120"/>
                <a:ea typeface="標楷體" charset="-120"/>
                <a:cs typeface="Times New Roman" panose="02020603050405020304" charset="0"/>
              </a:rPr>
              <a:t> 别人的罪</a:t>
            </a:r>
            <a:r>
              <a:rPr lang="zh-TW" altLang="en-US" sz="5600" b="1">
                <a:latin typeface="標楷體" charset="-120"/>
                <a:ea typeface="標楷體" charset="-12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90" grpId="0" autoUpdateAnimBg="0"/>
      <p:bldP spid="17819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7D25F-EE82-644C-B91A-AB8D389E840C}" type="slidenum">
              <a:rPr lang="en-US" altLang="zh-TW"/>
              <a:t>6</a:t>
            </a:fld>
            <a:endParaRPr lang="en-US" altLang="zh-TW"/>
          </a:p>
        </p:txBody>
      </p:sp>
      <p:sp>
        <p:nvSpPr>
          <p:cNvPr id="210969" name="Text Box 25"/>
          <p:cNvSpPr txBox="1">
            <a:spLocks noChangeArrowheads="1"/>
          </p:cNvSpPr>
          <p:nvPr/>
        </p:nvSpPr>
        <p:spPr bwMode="auto">
          <a:xfrm>
            <a:off x="4303713" y="2803525"/>
            <a:ext cx="129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4000">
                <a:solidFill>
                  <a:schemeClr val="bg1"/>
                </a:solidFill>
                <a:ea typeface="華康粗圓體" charset="0"/>
              </a:rPr>
              <a:t>冷漠</a:t>
            </a:r>
          </a:p>
        </p:txBody>
      </p:sp>
      <p:sp>
        <p:nvSpPr>
          <p:cNvPr id="210970" name="AutoShape 26"/>
          <p:cNvSpPr>
            <a:spLocks noChangeArrowheads="1"/>
          </p:cNvSpPr>
          <p:nvPr/>
        </p:nvSpPr>
        <p:spPr bwMode="auto">
          <a:xfrm>
            <a:off x="36513" y="4648200"/>
            <a:ext cx="9144000" cy="2209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808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zh-TW">
              <a:solidFill>
                <a:srgbClr val="003300"/>
              </a:solidFill>
            </a:endParaRPr>
          </a:p>
        </p:txBody>
      </p:sp>
      <p:sp>
        <p:nvSpPr>
          <p:cNvPr id="210971" name="Text Box 27"/>
          <p:cNvSpPr txBox="1">
            <a:spLocks noChangeArrowheads="1"/>
          </p:cNvSpPr>
          <p:nvPr/>
        </p:nvSpPr>
        <p:spPr bwMode="auto">
          <a:xfrm>
            <a:off x="2246313" y="5029200"/>
            <a:ext cx="129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33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害怕</a:t>
            </a:r>
            <a:r>
              <a:rPr lang="zh-TW" altLang="en-US" sz="4000" b="1">
                <a:solidFill>
                  <a:srgbClr val="003300"/>
                </a:solidFill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210972" name="Text Box 28"/>
          <p:cNvSpPr txBox="1">
            <a:spLocks noChangeArrowheads="1"/>
          </p:cNvSpPr>
          <p:nvPr/>
        </p:nvSpPr>
        <p:spPr bwMode="auto">
          <a:xfrm>
            <a:off x="3541713" y="5927725"/>
            <a:ext cx="129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33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焦虑</a:t>
            </a:r>
            <a:r>
              <a:rPr lang="zh-TW" altLang="en-US" sz="4000" b="1">
                <a:solidFill>
                  <a:srgbClr val="003300"/>
                </a:solidFill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210973" name="Text Box 29"/>
          <p:cNvSpPr txBox="1">
            <a:spLocks noChangeArrowheads="1"/>
          </p:cNvSpPr>
          <p:nvPr/>
        </p:nvSpPr>
        <p:spPr bwMode="auto">
          <a:xfrm>
            <a:off x="5218113" y="5943600"/>
            <a:ext cx="1752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33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被忽略</a:t>
            </a:r>
            <a:endParaRPr lang="zh-TW" altLang="en-US" sz="4000" b="1">
              <a:solidFill>
                <a:srgbClr val="0033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10974" name="Text Box 30"/>
          <p:cNvSpPr txBox="1">
            <a:spLocks noChangeArrowheads="1"/>
          </p:cNvSpPr>
          <p:nvPr/>
        </p:nvSpPr>
        <p:spPr bwMode="auto">
          <a:xfrm>
            <a:off x="6665913" y="4876800"/>
            <a:ext cx="1752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33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被拒绝</a:t>
            </a:r>
            <a:r>
              <a:rPr lang="zh-TW" altLang="en-US" sz="4000" b="1">
                <a:solidFill>
                  <a:srgbClr val="003300"/>
                </a:solidFill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210975" name="Rectangle 31"/>
          <p:cNvSpPr>
            <a:spLocks noChangeArrowheads="1"/>
          </p:cNvSpPr>
          <p:nvPr/>
        </p:nvSpPr>
        <p:spPr bwMode="auto">
          <a:xfrm>
            <a:off x="4303713" y="2492375"/>
            <a:ext cx="121920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0976" name="Line 32"/>
          <p:cNvSpPr>
            <a:spLocks noChangeShapeType="1"/>
          </p:cNvSpPr>
          <p:nvPr/>
        </p:nvSpPr>
        <p:spPr bwMode="auto">
          <a:xfrm flipH="1">
            <a:off x="3541713" y="4572000"/>
            <a:ext cx="838200" cy="838200"/>
          </a:xfrm>
          <a:prstGeom prst="line">
            <a:avLst/>
          </a:prstGeom>
          <a:noFill/>
          <a:ln w="203200">
            <a:solidFill>
              <a:schemeClr val="accent1"/>
            </a:solidFill>
            <a:rou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0977" name="Line 33"/>
          <p:cNvSpPr>
            <a:spLocks noChangeShapeType="1"/>
          </p:cNvSpPr>
          <p:nvPr/>
        </p:nvSpPr>
        <p:spPr bwMode="auto">
          <a:xfrm>
            <a:off x="5218113" y="4495800"/>
            <a:ext cx="1371600" cy="838200"/>
          </a:xfrm>
          <a:prstGeom prst="line">
            <a:avLst/>
          </a:prstGeom>
          <a:noFill/>
          <a:ln w="203200">
            <a:solidFill>
              <a:schemeClr val="accent1"/>
            </a:solidFill>
            <a:rou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0978" name="Line 34"/>
          <p:cNvSpPr>
            <a:spLocks noChangeShapeType="1"/>
          </p:cNvSpPr>
          <p:nvPr/>
        </p:nvSpPr>
        <p:spPr bwMode="auto">
          <a:xfrm>
            <a:off x="5065713" y="4648200"/>
            <a:ext cx="762000" cy="1295400"/>
          </a:xfrm>
          <a:prstGeom prst="line">
            <a:avLst/>
          </a:prstGeom>
          <a:noFill/>
          <a:ln w="203200">
            <a:solidFill>
              <a:schemeClr val="accent1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0979" name="Line 35"/>
          <p:cNvSpPr>
            <a:spLocks noChangeShapeType="1"/>
          </p:cNvSpPr>
          <p:nvPr/>
        </p:nvSpPr>
        <p:spPr bwMode="auto">
          <a:xfrm flipH="1">
            <a:off x="4532313" y="4648200"/>
            <a:ext cx="228600" cy="1371600"/>
          </a:xfrm>
          <a:prstGeom prst="line">
            <a:avLst/>
          </a:prstGeom>
          <a:noFill/>
          <a:ln w="203200">
            <a:solidFill>
              <a:schemeClr val="accent1"/>
            </a:solidFill>
            <a:rou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0980" name="AutoShape 36"/>
          <p:cNvSpPr>
            <a:spLocks noChangeArrowheads="1"/>
          </p:cNvSpPr>
          <p:nvPr/>
        </p:nvSpPr>
        <p:spPr bwMode="auto">
          <a:xfrm>
            <a:off x="1712913" y="0"/>
            <a:ext cx="6172200" cy="3886200"/>
          </a:xfrm>
          <a:prstGeom prst="cloudCallout">
            <a:avLst>
              <a:gd name="adj1" fmla="val -11833"/>
              <a:gd name="adj2" fmla="val 32801"/>
            </a:avLst>
          </a:prstGeom>
          <a:solidFill>
            <a:schemeClr val="tx1"/>
          </a:solidFill>
          <a:ln w="9525">
            <a:solidFill>
              <a:schemeClr val="accent2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zh-TW" altLang="zh-TW"/>
          </a:p>
        </p:txBody>
      </p:sp>
      <p:sp>
        <p:nvSpPr>
          <p:cNvPr id="210981" name="Text Box 37"/>
          <p:cNvSpPr txBox="1">
            <a:spLocks noChangeArrowheads="1"/>
          </p:cNvSpPr>
          <p:nvPr/>
        </p:nvSpPr>
        <p:spPr bwMode="auto">
          <a:xfrm>
            <a:off x="2855913" y="609600"/>
            <a:ext cx="182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愤怒</a:t>
            </a:r>
            <a:r>
              <a:rPr lang="zh-TW" altLang="en-US" sz="4000" b="1">
                <a:solidFill>
                  <a:schemeClr val="bg1"/>
                </a:solidFill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210982" name="Text Box 38"/>
          <p:cNvSpPr txBox="1">
            <a:spLocks noChangeArrowheads="1"/>
          </p:cNvSpPr>
          <p:nvPr/>
        </p:nvSpPr>
        <p:spPr bwMode="auto">
          <a:xfrm>
            <a:off x="2551113" y="1600200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忧郁症</a:t>
            </a:r>
            <a:r>
              <a:rPr lang="zh-TW" altLang="en-US" sz="4000" b="1">
                <a:solidFill>
                  <a:srgbClr val="000066"/>
                </a:solidFill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210983" name="Text Box 39"/>
          <p:cNvSpPr txBox="1">
            <a:spLocks noChangeArrowheads="1"/>
          </p:cNvSpPr>
          <p:nvPr/>
        </p:nvSpPr>
        <p:spPr bwMode="auto">
          <a:xfrm>
            <a:off x="3008313" y="2514600"/>
            <a:ext cx="137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逃避</a:t>
            </a:r>
            <a:r>
              <a:rPr lang="zh-TW" altLang="en-US" sz="4000" b="1">
                <a:solidFill>
                  <a:srgbClr val="000066"/>
                </a:solidFill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210984" name="Text Box 40"/>
          <p:cNvSpPr txBox="1">
            <a:spLocks noChangeArrowheads="1"/>
          </p:cNvSpPr>
          <p:nvPr/>
        </p:nvSpPr>
        <p:spPr bwMode="auto">
          <a:xfrm>
            <a:off x="4532313" y="517525"/>
            <a:ext cx="2819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紧迫盯人</a:t>
            </a:r>
            <a:r>
              <a:rPr lang="zh-TW" altLang="en-US" sz="4000" b="1">
                <a:solidFill>
                  <a:srgbClr val="000066"/>
                </a:solidFill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210985" name="Text Box 41"/>
          <p:cNvSpPr txBox="1">
            <a:spLocks noChangeArrowheads="1"/>
          </p:cNvSpPr>
          <p:nvPr/>
        </p:nvSpPr>
        <p:spPr bwMode="auto">
          <a:xfrm>
            <a:off x="5370513" y="13557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掌控</a:t>
            </a:r>
            <a:r>
              <a:rPr lang="zh-TW" altLang="en-US" sz="4000" b="1">
                <a:solidFill>
                  <a:srgbClr val="000066"/>
                </a:solidFill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210986" name="Text Box 42"/>
          <p:cNvSpPr txBox="1">
            <a:spLocks noChangeArrowheads="1"/>
          </p:cNvSpPr>
          <p:nvPr/>
        </p:nvSpPr>
        <p:spPr bwMode="auto">
          <a:xfrm>
            <a:off x="4837113" y="23463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说谎</a:t>
            </a:r>
            <a:r>
              <a:rPr lang="zh-TW" altLang="en-US" sz="4000" b="1">
                <a:solidFill>
                  <a:srgbClr val="000066"/>
                </a:solidFill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210987" name="Text Box 43"/>
          <p:cNvSpPr txBox="1">
            <a:spLocks noChangeArrowheads="1"/>
          </p:cNvSpPr>
          <p:nvPr/>
        </p:nvSpPr>
        <p:spPr bwMode="auto">
          <a:xfrm>
            <a:off x="-215900" y="990600"/>
            <a:ext cx="23622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800">
                <a:ea typeface="華康楷書體W7" charset="0"/>
              </a:rPr>
              <a:t>罪行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zh-TW" sz="4800">
                <a:ea typeface="華康楷書體W7" charset="0"/>
              </a:rPr>
              <a:t>(crime)</a:t>
            </a:r>
            <a:endParaRPr lang="en-US" altLang="zh-TW">
              <a:ea typeface="華康楷書體W7" charset="0"/>
            </a:endParaRPr>
          </a:p>
        </p:txBody>
      </p:sp>
      <p:sp>
        <p:nvSpPr>
          <p:cNvPr id="210988" name="Text Box 44"/>
          <p:cNvSpPr txBox="1">
            <a:spLocks noChangeArrowheads="1"/>
          </p:cNvSpPr>
          <p:nvPr/>
        </p:nvSpPr>
        <p:spPr bwMode="auto">
          <a:xfrm>
            <a:off x="493713" y="5029200"/>
            <a:ext cx="14478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zh-CN" altLang="en-US" sz="4800" b="1">
                <a:solidFill>
                  <a:srgbClr val="000066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罪性</a:t>
            </a:r>
            <a:r>
              <a:rPr lang="zh-TW" altLang="en-US" sz="4800">
                <a:solidFill>
                  <a:schemeClr val="bg1"/>
                </a:solidFill>
                <a:ea typeface="華康楷書體W7" charset="0"/>
                <a:cs typeface="Times New Roman" panose="02020603050405020304" charset="0"/>
              </a:rPr>
              <a:t>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zh-TW" sz="4800">
                <a:solidFill>
                  <a:schemeClr val="bg1"/>
                </a:solidFill>
                <a:ea typeface="華康楷書體W7" charset="0"/>
                <a:cs typeface="Times New Roman" panose="02020603050405020304" charset="0"/>
              </a:rPr>
              <a:t>(</a:t>
            </a:r>
            <a:r>
              <a:rPr lang="zh-TW" altLang="zh-TW" sz="4800">
                <a:solidFill>
                  <a:schemeClr val="bg1"/>
                </a:solidFill>
                <a:ea typeface="華康楷書體W7" charset="0"/>
                <a:cs typeface="Times New Roman" panose="02020603050405020304" charset="0"/>
              </a:rPr>
              <a:t>sin</a:t>
            </a:r>
            <a:r>
              <a:rPr lang="en-US" altLang="zh-TW" sz="4800">
                <a:solidFill>
                  <a:schemeClr val="bg1"/>
                </a:solidFill>
                <a:ea typeface="華康楷書體W7" charset="0"/>
                <a:cs typeface="Times New Roman" panose="0202060305040502030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0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0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87" grpId="0" autoUpdateAnimBg="0"/>
      <p:bldP spid="21098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100000">
              <a:srgbClr val="1818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005FE-2C10-624B-B37E-0B7DC1BD50CF}" type="slidenum">
              <a:rPr lang="en-US" altLang="zh-TW"/>
              <a:t>7</a:t>
            </a:fld>
            <a:endParaRPr lang="en-US" altLang="zh-TW"/>
          </a:p>
        </p:txBody>
      </p:sp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algn="ctr" eaLnBrk="1" hangingPunct="1">
              <a:defRPr/>
            </a:pPr>
            <a:r>
              <a:rPr kumimoji="0" lang="zh-CN" altLang="en-US" sz="6600" b="1" smtClean="0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认识自己的心境</a:t>
            </a:r>
            <a:r>
              <a:rPr kumimoji="0" lang="zh-TW" altLang="en-US" sz="6600" b="1" smtClean="0">
                <a:solidFill>
                  <a:schemeClr val="folHlink"/>
                </a:solidFill>
                <a:latin typeface="華康粗明體" charset="0"/>
                <a:ea typeface="華康粗明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20484" name="AutoShape 12"/>
          <p:cNvSpPr>
            <a:spLocks noChangeAspect="1" noChangeArrowheads="1" noTextEdit="1"/>
          </p:cNvSpPr>
          <p:nvPr/>
        </p:nvSpPr>
        <p:spPr bwMode="auto">
          <a:xfrm>
            <a:off x="1676400" y="2117725"/>
            <a:ext cx="56388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5" name="Freeform 13"/>
          <p:cNvSpPr/>
          <p:nvPr/>
        </p:nvSpPr>
        <p:spPr bwMode="auto">
          <a:xfrm>
            <a:off x="1717675" y="2124075"/>
            <a:ext cx="5581650" cy="4256088"/>
          </a:xfrm>
          <a:custGeom>
            <a:avLst/>
            <a:gdLst>
              <a:gd name="T0" fmla="*/ 2147483646 w 3516"/>
              <a:gd name="T1" fmla="*/ 2147483646 h 2681"/>
              <a:gd name="T2" fmla="*/ 2147483646 w 3516"/>
              <a:gd name="T3" fmla="*/ 2147483646 h 2681"/>
              <a:gd name="T4" fmla="*/ 2147483646 w 3516"/>
              <a:gd name="T5" fmla="*/ 2147483646 h 2681"/>
              <a:gd name="T6" fmla="*/ 2147483646 w 3516"/>
              <a:gd name="T7" fmla="*/ 2147483646 h 2681"/>
              <a:gd name="T8" fmla="*/ 2147483646 w 3516"/>
              <a:gd name="T9" fmla="*/ 2147483646 h 2681"/>
              <a:gd name="T10" fmla="*/ 2147483646 w 3516"/>
              <a:gd name="T11" fmla="*/ 2147483646 h 2681"/>
              <a:gd name="T12" fmla="*/ 2147483646 w 3516"/>
              <a:gd name="T13" fmla="*/ 2147483646 h 2681"/>
              <a:gd name="T14" fmla="*/ 2147483646 w 3516"/>
              <a:gd name="T15" fmla="*/ 2147483646 h 2681"/>
              <a:gd name="T16" fmla="*/ 2147483646 w 3516"/>
              <a:gd name="T17" fmla="*/ 2147483646 h 2681"/>
              <a:gd name="T18" fmla="*/ 2147483646 w 3516"/>
              <a:gd name="T19" fmla="*/ 2147483646 h 2681"/>
              <a:gd name="T20" fmla="*/ 2147483646 w 3516"/>
              <a:gd name="T21" fmla="*/ 2147483646 h 2681"/>
              <a:gd name="T22" fmla="*/ 2147483646 w 3516"/>
              <a:gd name="T23" fmla="*/ 2147483646 h 2681"/>
              <a:gd name="T24" fmla="*/ 2147483646 w 3516"/>
              <a:gd name="T25" fmla="*/ 2147483646 h 2681"/>
              <a:gd name="T26" fmla="*/ 2147483646 w 3516"/>
              <a:gd name="T27" fmla="*/ 2147483646 h 2681"/>
              <a:gd name="T28" fmla="*/ 2147483646 w 3516"/>
              <a:gd name="T29" fmla="*/ 2147483646 h 2681"/>
              <a:gd name="T30" fmla="*/ 2147483646 w 3516"/>
              <a:gd name="T31" fmla="*/ 2147483646 h 2681"/>
              <a:gd name="T32" fmla="*/ 2147483646 w 3516"/>
              <a:gd name="T33" fmla="*/ 2147483646 h 2681"/>
              <a:gd name="T34" fmla="*/ 2147483646 w 3516"/>
              <a:gd name="T35" fmla="*/ 2147483646 h 2681"/>
              <a:gd name="T36" fmla="*/ 2147483646 w 3516"/>
              <a:gd name="T37" fmla="*/ 2147483646 h 2681"/>
              <a:gd name="T38" fmla="*/ 2147483646 w 3516"/>
              <a:gd name="T39" fmla="*/ 2147483646 h 2681"/>
              <a:gd name="T40" fmla="*/ 2147483646 w 3516"/>
              <a:gd name="T41" fmla="*/ 2147483646 h 2681"/>
              <a:gd name="T42" fmla="*/ 2147483646 w 3516"/>
              <a:gd name="T43" fmla="*/ 2147483646 h 2681"/>
              <a:gd name="T44" fmla="*/ 2147483646 w 3516"/>
              <a:gd name="T45" fmla="*/ 2147483646 h 2681"/>
              <a:gd name="T46" fmla="*/ 2147483646 w 3516"/>
              <a:gd name="T47" fmla="*/ 2147483646 h 2681"/>
              <a:gd name="T48" fmla="*/ 2147483646 w 3516"/>
              <a:gd name="T49" fmla="*/ 2147483646 h 2681"/>
              <a:gd name="T50" fmla="*/ 2147483646 w 3516"/>
              <a:gd name="T51" fmla="*/ 2147483646 h 2681"/>
              <a:gd name="T52" fmla="*/ 2147483646 w 3516"/>
              <a:gd name="T53" fmla="*/ 2147483646 h 2681"/>
              <a:gd name="T54" fmla="*/ 2147483646 w 3516"/>
              <a:gd name="T55" fmla="*/ 2147483646 h 2681"/>
              <a:gd name="T56" fmla="*/ 2147483646 w 3516"/>
              <a:gd name="T57" fmla="*/ 2147483646 h 2681"/>
              <a:gd name="T58" fmla="*/ 2147483646 w 3516"/>
              <a:gd name="T59" fmla="*/ 2147483646 h 2681"/>
              <a:gd name="T60" fmla="*/ 2147483646 w 3516"/>
              <a:gd name="T61" fmla="*/ 2147483646 h 2681"/>
              <a:gd name="T62" fmla="*/ 2147483646 w 3516"/>
              <a:gd name="T63" fmla="*/ 2147483646 h 2681"/>
              <a:gd name="T64" fmla="*/ 2147483646 w 3516"/>
              <a:gd name="T65" fmla="*/ 2147483646 h 2681"/>
              <a:gd name="T66" fmla="*/ 2147483646 w 3516"/>
              <a:gd name="T67" fmla="*/ 2147483646 h 2681"/>
              <a:gd name="T68" fmla="*/ 2147483646 w 3516"/>
              <a:gd name="T69" fmla="*/ 2147483646 h 2681"/>
              <a:gd name="T70" fmla="*/ 2147483646 w 3516"/>
              <a:gd name="T71" fmla="*/ 2147483646 h 2681"/>
              <a:gd name="T72" fmla="*/ 2147483646 w 3516"/>
              <a:gd name="T73" fmla="*/ 2147483646 h 2681"/>
              <a:gd name="T74" fmla="*/ 2147483646 w 3516"/>
              <a:gd name="T75" fmla="*/ 2147483646 h 2681"/>
              <a:gd name="T76" fmla="*/ 2147483646 w 3516"/>
              <a:gd name="T77" fmla="*/ 2147483646 h 2681"/>
              <a:gd name="T78" fmla="*/ 2147483646 w 3516"/>
              <a:gd name="T79" fmla="*/ 2147483646 h 2681"/>
              <a:gd name="T80" fmla="*/ 2147483646 w 3516"/>
              <a:gd name="T81" fmla="*/ 2147483646 h 2681"/>
              <a:gd name="T82" fmla="*/ 2147483646 w 3516"/>
              <a:gd name="T83" fmla="*/ 2147483646 h 2681"/>
              <a:gd name="T84" fmla="*/ 0 w 3516"/>
              <a:gd name="T85" fmla="*/ 2147483646 h 2681"/>
              <a:gd name="T86" fmla="*/ 2147483646 w 3516"/>
              <a:gd name="T87" fmla="*/ 2147483646 h 2681"/>
              <a:gd name="T88" fmla="*/ 2147483646 w 3516"/>
              <a:gd name="T89" fmla="*/ 2147483646 h 2681"/>
              <a:gd name="T90" fmla="*/ 2147483646 w 3516"/>
              <a:gd name="T91" fmla="*/ 2147483646 h 2681"/>
              <a:gd name="T92" fmla="*/ 2147483646 w 3516"/>
              <a:gd name="T93" fmla="*/ 2147483646 h 2681"/>
              <a:gd name="T94" fmla="*/ 2147483646 w 3516"/>
              <a:gd name="T95" fmla="*/ 2147483646 h 2681"/>
              <a:gd name="T96" fmla="*/ 2147483646 w 3516"/>
              <a:gd name="T97" fmla="*/ 2147483646 h 2681"/>
              <a:gd name="T98" fmla="*/ 2147483646 w 3516"/>
              <a:gd name="T99" fmla="*/ 2147483646 h 2681"/>
              <a:gd name="T100" fmla="*/ 2147483646 w 3516"/>
              <a:gd name="T101" fmla="*/ 2147483646 h 2681"/>
              <a:gd name="T102" fmla="*/ 2147483646 w 3516"/>
              <a:gd name="T103" fmla="*/ 2147483646 h 2681"/>
              <a:gd name="T104" fmla="*/ 2147483646 w 3516"/>
              <a:gd name="T105" fmla="*/ 2147483646 h 2681"/>
              <a:gd name="T106" fmla="*/ 2147483646 w 3516"/>
              <a:gd name="T107" fmla="*/ 2147483646 h 2681"/>
              <a:gd name="T108" fmla="*/ 2147483646 w 3516"/>
              <a:gd name="T109" fmla="*/ 2147483646 h 2681"/>
              <a:gd name="T110" fmla="*/ 2147483646 w 3516"/>
              <a:gd name="T111" fmla="*/ 2147483646 h 2681"/>
              <a:gd name="T112" fmla="*/ 2147483646 w 3516"/>
              <a:gd name="T113" fmla="*/ 2147483646 h 2681"/>
              <a:gd name="T114" fmla="*/ 2147483646 w 3516"/>
              <a:gd name="T115" fmla="*/ 2147483646 h 2681"/>
              <a:gd name="T116" fmla="*/ 2147483646 w 3516"/>
              <a:gd name="T117" fmla="*/ 2147483646 h 2681"/>
              <a:gd name="T118" fmla="*/ 2147483646 w 3516"/>
              <a:gd name="T119" fmla="*/ 2147483646 h 2681"/>
              <a:gd name="T120" fmla="*/ 2147483646 w 3516"/>
              <a:gd name="T121" fmla="*/ 2147483646 h 2681"/>
              <a:gd name="T122" fmla="*/ 2147483646 w 3516"/>
              <a:gd name="T123" fmla="*/ 2147483646 h 2681"/>
              <a:gd name="T124" fmla="*/ 2147483646 w 3516"/>
              <a:gd name="T125" fmla="*/ 2147483646 h 268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516" h="2681">
                <a:moveTo>
                  <a:pt x="2528" y="2620"/>
                </a:moveTo>
                <a:lnTo>
                  <a:pt x="2548" y="2615"/>
                </a:lnTo>
                <a:lnTo>
                  <a:pt x="2569" y="2613"/>
                </a:lnTo>
                <a:lnTo>
                  <a:pt x="2591" y="2611"/>
                </a:lnTo>
                <a:lnTo>
                  <a:pt x="2611" y="2611"/>
                </a:lnTo>
                <a:lnTo>
                  <a:pt x="2631" y="2613"/>
                </a:lnTo>
                <a:lnTo>
                  <a:pt x="2654" y="2615"/>
                </a:lnTo>
                <a:lnTo>
                  <a:pt x="2674" y="2620"/>
                </a:lnTo>
                <a:lnTo>
                  <a:pt x="2694" y="2624"/>
                </a:lnTo>
                <a:lnTo>
                  <a:pt x="2727" y="2634"/>
                </a:lnTo>
                <a:lnTo>
                  <a:pt x="2759" y="2644"/>
                </a:lnTo>
                <a:lnTo>
                  <a:pt x="2791" y="2653"/>
                </a:lnTo>
                <a:lnTo>
                  <a:pt x="2822" y="2662"/>
                </a:lnTo>
                <a:lnTo>
                  <a:pt x="2854" y="2668"/>
                </a:lnTo>
                <a:lnTo>
                  <a:pt x="2886" y="2674"/>
                </a:lnTo>
                <a:lnTo>
                  <a:pt x="2921" y="2675"/>
                </a:lnTo>
                <a:lnTo>
                  <a:pt x="2955" y="2674"/>
                </a:lnTo>
                <a:lnTo>
                  <a:pt x="2980" y="2660"/>
                </a:lnTo>
                <a:lnTo>
                  <a:pt x="3004" y="2651"/>
                </a:lnTo>
                <a:lnTo>
                  <a:pt x="3030" y="2644"/>
                </a:lnTo>
                <a:lnTo>
                  <a:pt x="3056" y="2639"/>
                </a:lnTo>
                <a:lnTo>
                  <a:pt x="3083" y="2636"/>
                </a:lnTo>
                <a:lnTo>
                  <a:pt x="3109" y="2634"/>
                </a:lnTo>
                <a:lnTo>
                  <a:pt x="3137" y="2636"/>
                </a:lnTo>
                <a:lnTo>
                  <a:pt x="3166" y="2637"/>
                </a:lnTo>
                <a:lnTo>
                  <a:pt x="3194" y="2641"/>
                </a:lnTo>
                <a:lnTo>
                  <a:pt x="3222" y="2645"/>
                </a:lnTo>
                <a:lnTo>
                  <a:pt x="3249" y="2649"/>
                </a:lnTo>
                <a:lnTo>
                  <a:pt x="3277" y="2655"/>
                </a:lnTo>
                <a:lnTo>
                  <a:pt x="3305" y="2660"/>
                </a:lnTo>
                <a:lnTo>
                  <a:pt x="3334" y="2666"/>
                </a:lnTo>
                <a:lnTo>
                  <a:pt x="3362" y="2670"/>
                </a:lnTo>
                <a:lnTo>
                  <a:pt x="3390" y="2674"/>
                </a:lnTo>
                <a:lnTo>
                  <a:pt x="3394" y="2674"/>
                </a:lnTo>
                <a:lnTo>
                  <a:pt x="3401" y="2674"/>
                </a:lnTo>
                <a:lnTo>
                  <a:pt x="3407" y="2675"/>
                </a:lnTo>
                <a:lnTo>
                  <a:pt x="3411" y="2675"/>
                </a:lnTo>
                <a:lnTo>
                  <a:pt x="3419" y="2668"/>
                </a:lnTo>
                <a:lnTo>
                  <a:pt x="3427" y="2662"/>
                </a:lnTo>
                <a:lnTo>
                  <a:pt x="3435" y="2655"/>
                </a:lnTo>
                <a:lnTo>
                  <a:pt x="3443" y="2648"/>
                </a:lnTo>
                <a:lnTo>
                  <a:pt x="3451" y="2641"/>
                </a:lnTo>
                <a:lnTo>
                  <a:pt x="3459" y="2634"/>
                </a:lnTo>
                <a:lnTo>
                  <a:pt x="3465" y="2626"/>
                </a:lnTo>
                <a:lnTo>
                  <a:pt x="3471" y="2618"/>
                </a:lnTo>
                <a:lnTo>
                  <a:pt x="3475" y="2611"/>
                </a:lnTo>
                <a:lnTo>
                  <a:pt x="3475" y="2603"/>
                </a:lnTo>
                <a:lnTo>
                  <a:pt x="3473" y="2595"/>
                </a:lnTo>
                <a:lnTo>
                  <a:pt x="3471" y="2587"/>
                </a:lnTo>
                <a:lnTo>
                  <a:pt x="3465" y="2569"/>
                </a:lnTo>
                <a:lnTo>
                  <a:pt x="3457" y="2553"/>
                </a:lnTo>
                <a:lnTo>
                  <a:pt x="3445" y="2537"/>
                </a:lnTo>
                <a:lnTo>
                  <a:pt x="3433" y="2520"/>
                </a:lnTo>
                <a:lnTo>
                  <a:pt x="3421" y="2505"/>
                </a:lnTo>
                <a:lnTo>
                  <a:pt x="3407" y="2489"/>
                </a:lnTo>
                <a:lnTo>
                  <a:pt x="3394" y="2473"/>
                </a:lnTo>
                <a:lnTo>
                  <a:pt x="3384" y="2456"/>
                </a:lnTo>
                <a:lnTo>
                  <a:pt x="3376" y="2433"/>
                </a:lnTo>
                <a:lnTo>
                  <a:pt x="3376" y="2413"/>
                </a:lnTo>
                <a:lnTo>
                  <a:pt x="3384" y="2393"/>
                </a:lnTo>
                <a:lnTo>
                  <a:pt x="3394" y="2374"/>
                </a:lnTo>
                <a:lnTo>
                  <a:pt x="3411" y="2355"/>
                </a:lnTo>
                <a:lnTo>
                  <a:pt x="3429" y="2337"/>
                </a:lnTo>
                <a:lnTo>
                  <a:pt x="3447" y="2318"/>
                </a:lnTo>
                <a:lnTo>
                  <a:pt x="3465" y="2300"/>
                </a:lnTo>
                <a:lnTo>
                  <a:pt x="3479" y="2278"/>
                </a:lnTo>
                <a:lnTo>
                  <a:pt x="3486" y="2257"/>
                </a:lnTo>
                <a:lnTo>
                  <a:pt x="3486" y="2236"/>
                </a:lnTo>
                <a:lnTo>
                  <a:pt x="3479" y="2215"/>
                </a:lnTo>
                <a:lnTo>
                  <a:pt x="3471" y="2194"/>
                </a:lnTo>
                <a:lnTo>
                  <a:pt x="3457" y="2174"/>
                </a:lnTo>
                <a:lnTo>
                  <a:pt x="3441" y="2153"/>
                </a:lnTo>
                <a:lnTo>
                  <a:pt x="3425" y="2133"/>
                </a:lnTo>
                <a:lnTo>
                  <a:pt x="3425" y="2129"/>
                </a:lnTo>
                <a:lnTo>
                  <a:pt x="3423" y="2122"/>
                </a:lnTo>
                <a:lnTo>
                  <a:pt x="3423" y="2115"/>
                </a:lnTo>
                <a:lnTo>
                  <a:pt x="3425" y="2111"/>
                </a:lnTo>
                <a:lnTo>
                  <a:pt x="3439" y="2095"/>
                </a:lnTo>
                <a:lnTo>
                  <a:pt x="3453" y="2077"/>
                </a:lnTo>
                <a:lnTo>
                  <a:pt x="3467" y="2061"/>
                </a:lnTo>
                <a:lnTo>
                  <a:pt x="3479" y="2043"/>
                </a:lnTo>
                <a:lnTo>
                  <a:pt x="3492" y="2026"/>
                </a:lnTo>
                <a:lnTo>
                  <a:pt x="3502" y="2008"/>
                </a:lnTo>
                <a:lnTo>
                  <a:pt x="3510" y="1989"/>
                </a:lnTo>
                <a:lnTo>
                  <a:pt x="3516" y="1971"/>
                </a:lnTo>
                <a:lnTo>
                  <a:pt x="3516" y="1894"/>
                </a:lnTo>
                <a:lnTo>
                  <a:pt x="3514" y="1887"/>
                </a:lnTo>
                <a:lnTo>
                  <a:pt x="3512" y="1882"/>
                </a:lnTo>
                <a:lnTo>
                  <a:pt x="3508" y="1875"/>
                </a:lnTo>
                <a:lnTo>
                  <a:pt x="3506" y="1868"/>
                </a:lnTo>
                <a:lnTo>
                  <a:pt x="3471" y="1846"/>
                </a:lnTo>
                <a:lnTo>
                  <a:pt x="3449" y="1822"/>
                </a:lnTo>
                <a:lnTo>
                  <a:pt x="3439" y="1796"/>
                </a:lnTo>
                <a:lnTo>
                  <a:pt x="3435" y="1769"/>
                </a:lnTo>
                <a:lnTo>
                  <a:pt x="3441" y="1740"/>
                </a:lnTo>
                <a:lnTo>
                  <a:pt x="3453" y="1712"/>
                </a:lnTo>
                <a:lnTo>
                  <a:pt x="3471" y="1683"/>
                </a:lnTo>
                <a:lnTo>
                  <a:pt x="3492" y="1658"/>
                </a:lnTo>
                <a:lnTo>
                  <a:pt x="3502" y="1648"/>
                </a:lnTo>
                <a:lnTo>
                  <a:pt x="3508" y="1639"/>
                </a:lnTo>
                <a:lnTo>
                  <a:pt x="3512" y="1628"/>
                </a:lnTo>
                <a:lnTo>
                  <a:pt x="3516" y="1617"/>
                </a:lnTo>
                <a:lnTo>
                  <a:pt x="3516" y="1586"/>
                </a:lnTo>
                <a:lnTo>
                  <a:pt x="3514" y="1576"/>
                </a:lnTo>
                <a:lnTo>
                  <a:pt x="3510" y="1567"/>
                </a:lnTo>
                <a:lnTo>
                  <a:pt x="3504" y="1558"/>
                </a:lnTo>
                <a:lnTo>
                  <a:pt x="3498" y="1550"/>
                </a:lnTo>
                <a:lnTo>
                  <a:pt x="3488" y="1537"/>
                </a:lnTo>
                <a:lnTo>
                  <a:pt x="3475" y="1520"/>
                </a:lnTo>
                <a:lnTo>
                  <a:pt x="3463" y="1504"/>
                </a:lnTo>
                <a:lnTo>
                  <a:pt x="3451" y="1486"/>
                </a:lnTo>
                <a:lnTo>
                  <a:pt x="3439" y="1459"/>
                </a:lnTo>
                <a:lnTo>
                  <a:pt x="3433" y="1429"/>
                </a:lnTo>
                <a:lnTo>
                  <a:pt x="3435" y="1401"/>
                </a:lnTo>
                <a:lnTo>
                  <a:pt x="3445" y="1372"/>
                </a:lnTo>
                <a:lnTo>
                  <a:pt x="3457" y="1353"/>
                </a:lnTo>
                <a:lnTo>
                  <a:pt x="3467" y="1334"/>
                </a:lnTo>
                <a:lnTo>
                  <a:pt x="3477" y="1315"/>
                </a:lnTo>
                <a:lnTo>
                  <a:pt x="3488" y="1296"/>
                </a:lnTo>
                <a:lnTo>
                  <a:pt x="3496" y="1277"/>
                </a:lnTo>
                <a:lnTo>
                  <a:pt x="3504" y="1258"/>
                </a:lnTo>
                <a:lnTo>
                  <a:pt x="3510" y="1239"/>
                </a:lnTo>
                <a:lnTo>
                  <a:pt x="3516" y="1220"/>
                </a:lnTo>
                <a:lnTo>
                  <a:pt x="3516" y="1075"/>
                </a:lnTo>
                <a:lnTo>
                  <a:pt x="3514" y="1071"/>
                </a:lnTo>
                <a:lnTo>
                  <a:pt x="3514" y="1068"/>
                </a:lnTo>
                <a:lnTo>
                  <a:pt x="3514" y="1064"/>
                </a:lnTo>
                <a:lnTo>
                  <a:pt x="3512" y="1061"/>
                </a:lnTo>
                <a:lnTo>
                  <a:pt x="3506" y="1045"/>
                </a:lnTo>
                <a:lnTo>
                  <a:pt x="3496" y="1030"/>
                </a:lnTo>
                <a:lnTo>
                  <a:pt x="3486" y="1015"/>
                </a:lnTo>
                <a:lnTo>
                  <a:pt x="3473" y="1001"/>
                </a:lnTo>
                <a:lnTo>
                  <a:pt x="3459" y="988"/>
                </a:lnTo>
                <a:lnTo>
                  <a:pt x="3447" y="973"/>
                </a:lnTo>
                <a:lnTo>
                  <a:pt x="3435" y="959"/>
                </a:lnTo>
                <a:lnTo>
                  <a:pt x="3425" y="944"/>
                </a:lnTo>
                <a:lnTo>
                  <a:pt x="3415" y="917"/>
                </a:lnTo>
                <a:lnTo>
                  <a:pt x="3413" y="889"/>
                </a:lnTo>
                <a:lnTo>
                  <a:pt x="3419" y="860"/>
                </a:lnTo>
                <a:lnTo>
                  <a:pt x="3431" y="833"/>
                </a:lnTo>
                <a:lnTo>
                  <a:pt x="3447" y="811"/>
                </a:lnTo>
                <a:lnTo>
                  <a:pt x="3461" y="789"/>
                </a:lnTo>
                <a:lnTo>
                  <a:pt x="3475" y="768"/>
                </a:lnTo>
                <a:lnTo>
                  <a:pt x="3488" y="747"/>
                </a:lnTo>
                <a:lnTo>
                  <a:pt x="3498" y="726"/>
                </a:lnTo>
                <a:lnTo>
                  <a:pt x="3506" y="704"/>
                </a:lnTo>
                <a:lnTo>
                  <a:pt x="3508" y="681"/>
                </a:lnTo>
                <a:lnTo>
                  <a:pt x="3506" y="658"/>
                </a:lnTo>
                <a:lnTo>
                  <a:pt x="3471" y="625"/>
                </a:lnTo>
                <a:lnTo>
                  <a:pt x="3455" y="590"/>
                </a:lnTo>
                <a:lnTo>
                  <a:pt x="3449" y="554"/>
                </a:lnTo>
                <a:lnTo>
                  <a:pt x="3453" y="516"/>
                </a:lnTo>
                <a:lnTo>
                  <a:pt x="3465" y="478"/>
                </a:lnTo>
                <a:lnTo>
                  <a:pt x="3479" y="442"/>
                </a:lnTo>
                <a:lnTo>
                  <a:pt x="3494" y="404"/>
                </a:lnTo>
                <a:lnTo>
                  <a:pt x="3506" y="366"/>
                </a:lnTo>
                <a:lnTo>
                  <a:pt x="3510" y="337"/>
                </a:lnTo>
                <a:lnTo>
                  <a:pt x="3504" y="308"/>
                </a:lnTo>
                <a:lnTo>
                  <a:pt x="3494" y="283"/>
                </a:lnTo>
                <a:lnTo>
                  <a:pt x="3479" y="257"/>
                </a:lnTo>
                <a:lnTo>
                  <a:pt x="3461" y="232"/>
                </a:lnTo>
                <a:lnTo>
                  <a:pt x="3443" y="207"/>
                </a:lnTo>
                <a:lnTo>
                  <a:pt x="3425" y="181"/>
                </a:lnTo>
                <a:lnTo>
                  <a:pt x="3411" y="155"/>
                </a:lnTo>
                <a:lnTo>
                  <a:pt x="3405" y="128"/>
                </a:lnTo>
                <a:lnTo>
                  <a:pt x="3413" y="101"/>
                </a:lnTo>
                <a:lnTo>
                  <a:pt x="3427" y="73"/>
                </a:lnTo>
                <a:lnTo>
                  <a:pt x="3439" y="46"/>
                </a:lnTo>
                <a:lnTo>
                  <a:pt x="3439" y="45"/>
                </a:lnTo>
                <a:lnTo>
                  <a:pt x="3439" y="44"/>
                </a:lnTo>
                <a:lnTo>
                  <a:pt x="3439" y="41"/>
                </a:lnTo>
                <a:lnTo>
                  <a:pt x="3439" y="39"/>
                </a:lnTo>
                <a:lnTo>
                  <a:pt x="3437" y="39"/>
                </a:lnTo>
                <a:lnTo>
                  <a:pt x="3437" y="38"/>
                </a:lnTo>
                <a:lnTo>
                  <a:pt x="3435" y="38"/>
                </a:lnTo>
                <a:lnTo>
                  <a:pt x="3433" y="37"/>
                </a:lnTo>
                <a:lnTo>
                  <a:pt x="3401" y="27"/>
                </a:lnTo>
                <a:lnTo>
                  <a:pt x="3368" y="23"/>
                </a:lnTo>
                <a:lnTo>
                  <a:pt x="3338" y="23"/>
                </a:lnTo>
                <a:lnTo>
                  <a:pt x="3307" y="27"/>
                </a:lnTo>
                <a:lnTo>
                  <a:pt x="3275" y="33"/>
                </a:lnTo>
                <a:lnTo>
                  <a:pt x="3245" y="42"/>
                </a:lnTo>
                <a:lnTo>
                  <a:pt x="3216" y="53"/>
                </a:lnTo>
                <a:lnTo>
                  <a:pt x="3186" y="64"/>
                </a:lnTo>
                <a:lnTo>
                  <a:pt x="3178" y="64"/>
                </a:lnTo>
                <a:lnTo>
                  <a:pt x="3168" y="65"/>
                </a:lnTo>
                <a:lnTo>
                  <a:pt x="3158" y="65"/>
                </a:lnTo>
                <a:lnTo>
                  <a:pt x="3152" y="64"/>
                </a:lnTo>
                <a:lnTo>
                  <a:pt x="3125" y="53"/>
                </a:lnTo>
                <a:lnTo>
                  <a:pt x="3097" y="42"/>
                </a:lnTo>
                <a:lnTo>
                  <a:pt x="3069" y="33"/>
                </a:lnTo>
                <a:lnTo>
                  <a:pt x="3040" y="23"/>
                </a:lnTo>
                <a:lnTo>
                  <a:pt x="3010" y="15"/>
                </a:lnTo>
                <a:lnTo>
                  <a:pt x="2982" y="8"/>
                </a:lnTo>
                <a:lnTo>
                  <a:pt x="2951" y="4"/>
                </a:lnTo>
                <a:lnTo>
                  <a:pt x="2921" y="0"/>
                </a:lnTo>
                <a:lnTo>
                  <a:pt x="2850" y="0"/>
                </a:lnTo>
                <a:lnTo>
                  <a:pt x="2836" y="1"/>
                </a:lnTo>
                <a:lnTo>
                  <a:pt x="2820" y="4"/>
                </a:lnTo>
                <a:lnTo>
                  <a:pt x="2805" y="7"/>
                </a:lnTo>
                <a:lnTo>
                  <a:pt x="2791" y="10"/>
                </a:lnTo>
                <a:lnTo>
                  <a:pt x="2759" y="33"/>
                </a:lnTo>
                <a:lnTo>
                  <a:pt x="2722" y="48"/>
                </a:lnTo>
                <a:lnTo>
                  <a:pt x="2682" y="54"/>
                </a:lnTo>
                <a:lnTo>
                  <a:pt x="2642" y="57"/>
                </a:lnTo>
                <a:lnTo>
                  <a:pt x="2599" y="53"/>
                </a:lnTo>
                <a:lnTo>
                  <a:pt x="2557" y="45"/>
                </a:lnTo>
                <a:lnTo>
                  <a:pt x="2514" y="33"/>
                </a:lnTo>
                <a:lnTo>
                  <a:pt x="2476" y="19"/>
                </a:lnTo>
                <a:lnTo>
                  <a:pt x="2457" y="11"/>
                </a:lnTo>
                <a:lnTo>
                  <a:pt x="2437" y="6"/>
                </a:lnTo>
                <a:lnTo>
                  <a:pt x="2417" y="3"/>
                </a:lnTo>
                <a:lnTo>
                  <a:pt x="2397" y="1"/>
                </a:lnTo>
                <a:lnTo>
                  <a:pt x="2376" y="1"/>
                </a:lnTo>
                <a:lnTo>
                  <a:pt x="2356" y="4"/>
                </a:lnTo>
                <a:lnTo>
                  <a:pt x="2336" y="8"/>
                </a:lnTo>
                <a:lnTo>
                  <a:pt x="2318" y="15"/>
                </a:lnTo>
                <a:lnTo>
                  <a:pt x="2308" y="18"/>
                </a:lnTo>
                <a:lnTo>
                  <a:pt x="2297" y="22"/>
                </a:lnTo>
                <a:lnTo>
                  <a:pt x="2285" y="26"/>
                </a:lnTo>
                <a:lnTo>
                  <a:pt x="2273" y="30"/>
                </a:lnTo>
                <a:lnTo>
                  <a:pt x="2261" y="34"/>
                </a:lnTo>
                <a:lnTo>
                  <a:pt x="2249" y="38"/>
                </a:lnTo>
                <a:lnTo>
                  <a:pt x="2237" y="42"/>
                </a:lnTo>
                <a:lnTo>
                  <a:pt x="2225" y="46"/>
                </a:lnTo>
                <a:lnTo>
                  <a:pt x="2204" y="50"/>
                </a:lnTo>
                <a:lnTo>
                  <a:pt x="2182" y="54"/>
                </a:lnTo>
                <a:lnTo>
                  <a:pt x="2160" y="57"/>
                </a:lnTo>
                <a:lnTo>
                  <a:pt x="2138" y="58"/>
                </a:lnTo>
                <a:lnTo>
                  <a:pt x="2115" y="58"/>
                </a:lnTo>
                <a:lnTo>
                  <a:pt x="2093" y="57"/>
                </a:lnTo>
                <a:lnTo>
                  <a:pt x="2071" y="54"/>
                </a:lnTo>
                <a:lnTo>
                  <a:pt x="2051" y="50"/>
                </a:lnTo>
                <a:lnTo>
                  <a:pt x="2020" y="42"/>
                </a:lnTo>
                <a:lnTo>
                  <a:pt x="1990" y="34"/>
                </a:lnTo>
                <a:lnTo>
                  <a:pt x="1959" y="27"/>
                </a:lnTo>
                <a:lnTo>
                  <a:pt x="1929" y="20"/>
                </a:lnTo>
                <a:lnTo>
                  <a:pt x="1899" y="15"/>
                </a:lnTo>
                <a:lnTo>
                  <a:pt x="1866" y="8"/>
                </a:lnTo>
                <a:lnTo>
                  <a:pt x="1836" y="4"/>
                </a:lnTo>
                <a:lnTo>
                  <a:pt x="1804" y="0"/>
                </a:lnTo>
                <a:lnTo>
                  <a:pt x="1626" y="0"/>
                </a:lnTo>
                <a:lnTo>
                  <a:pt x="1617" y="1"/>
                </a:lnTo>
                <a:lnTo>
                  <a:pt x="1607" y="3"/>
                </a:lnTo>
                <a:lnTo>
                  <a:pt x="1599" y="4"/>
                </a:lnTo>
                <a:lnTo>
                  <a:pt x="1589" y="6"/>
                </a:lnTo>
                <a:lnTo>
                  <a:pt x="1565" y="10"/>
                </a:lnTo>
                <a:lnTo>
                  <a:pt x="1543" y="16"/>
                </a:lnTo>
                <a:lnTo>
                  <a:pt x="1520" y="23"/>
                </a:lnTo>
                <a:lnTo>
                  <a:pt x="1500" y="31"/>
                </a:lnTo>
                <a:lnTo>
                  <a:pt x="1478" y="41"/>
                </a:lnTo>
                <a:lnTo>
                  <a:pt x="1458" y="49"/>
                </a:lnTo>
                <a:lnTo>
                  <a:pt x="1437" y="57"/>
                </a:lnTo>
                <a:lnTo>
                  <a:pt x="1415" y="64"/>
                </a:lnTo>
                <a:lnTo>
                  <a:pt x="1395" y="68"/>
                </a:lnTo>
                <a:lnTo>
                  <a:pt x="1373" y="71"/>
                </a:lnTo>
                <a:lnTo>
                  <a:pt x="1352" y="72"/>
                </a:lnTo>
                <a:lnTo>
                  <a:pt x="1330" y="72"/>
                </a:lnTo>
                <a:lnTo>
                  <a:pt x="1310" y="71"/>
                </a:lnTo>
                <a:lnTo>
                  <a:pt x="1288" y="68"/>
                </a:lnTo>
                <a:lnTo>
                  <a:pt x="1267" y="64"/>
                </a:lnTo>
                <a:lnTo>
                  <a:pt x="1247" y="60"/>
                </a:lnTo>
                <a:lnTo>
                  <a:pt x="1215" y="49"/>
                </a:lnTo>
                <a:lnTo>
                  <a:pt x="1182" y="39"/>
                </a:lnTo>
                <a:lnTo>
                  <a:pt x="1150" y="30"/>
                </a:lnTo>
                <a:lnTo>
                  <a:pt x="1120" y="22"/>
                </a:lnTo>
                <a:lnTo>
                  <a:pt x="1087" y="15"/>
                </a:lnTo>
                <a:lnTo>
                  <a:pt x="1055" y="10"/>
                </a:lnTo>
                <a:lnTo>
                  <a:pt x="1020" y="8"/>
                </a:lnTo>
                <a:lnTo>
                  <a:pt x="986" y="10"/>
                </a:lnTo>
                <a:lnTo>
                  <a:pt x="962" y="22"/>
                </a:lnTo>
                <a:lnTo>
                  <a:pt x="937" y="33"/>
                </a:lnTo>
                <a:lnTo>
                  <a:pt x="911" y="39"/>
                </a:lnTo>
                <a:lnTo>
                  <a:pt x="885" y="45"/>
                </a:lnTo>
                <a:lnTo>
                  <a:pt x="858" y="48"/>
                </a:lnTo>
                <a:lnTo>
                  <a:pt x="832" y="48"/>
                </a:lnTo>
                <a:lnTo>
                  <a:pt x="804" y="48"/>
                </a:lnTo>
                <a:lnTo>
                  <a:pt x="775" y="45"/>
                </a:lnTo>
                <a:lnTo>
                  <a:pt x="747" y="42"/>
                </a:lnTo>
                <a:lnTo>
                  <a:pt x="719" y="38"/>
                </a:lnTo>
                <a:lnTo>
                  <a:pt x="692" y="33"/>
                </a:lnTo>
                <a:lnTo>
                  <a:pt x="664" y="29"/>
                </a:lnTo>
                <a:lnTo>
                  <a:pt x="636" y="23"/>
                </a:lnTo>
                <a:lnTo>
                  <a:pt x="607" y="18"/>
                </a:lnTo>
                <a:lnTo>
                  <a:pt x="579" y="14"/>
                </a:lnTo>
                <a:lnTo>
                  <a:pt x="551" y="10"/>
                </a:lnTo>
                <a:lnTo>
                  <a:pt x="508" y="7"/>
                </a:lnTo>
                <a:lnTo>
                  <a:pt x="466" y="11"/>
                </a:lnTo>
                <a:lnTo>
                  <a:pt x="427" y="18"/>
                </a:lnTo>
                <a:lnTo>
                  <a:pt x="389" y="27"/>
                </a:lnTo>
                <a:lnTo>
                  <a:pt x="352" y="39"/>
                </a:lnTo>
                <a:lnTo>
                  <a:pt x="314" y="52"/>
                </a:lnTo>
                <a:lnTo>
                  <a:pt x="276" y="64"/>
                </a:lnTo>
                <a:lnTo>
                  <a:pt x="237" y="73"/>
                </a:lnTo>
                <a:lnTo>
                  <a:pt x="219" y="76"/>
                </a:lnTo>
                <a:lnTo>
                  <a:pt x="201" y="78"/>
                </a:lnTo>
                <a:lnTo>
                  <a:pt x="182" y="76"/>
                </a:lnTo>
                <a:lnTo>
                  <a:pt x="164" y="73"/>
                </a:lnTo>
                <a:lnTo>
                  <a:pt x="146" y="71"/>
                </a:lnTo>
                <a:lnTo>
                  <a:pt x="128" y="67"/>
                </a:lnTo>
                <a:lnTo>
                  <a:pt x="110" y="63"/>
                </a:lnTo>
                <a:lnTo>
                  <a:pt x="91" y="58"/>
                </a:lnTo>
                <a:lnTo>
                  <a:pt x="104" y="82"/>
                </a:lnTo>
                <a:lnTo>
                  <a:pt x="116" y="106"/>
                </a:lnTo>
                <a:lnTo>
                  <a:pt x="120" y="131"/>
                </a:lnTo>
                <a:lnTo>
                  <a:pt x="114" y="155"/>
                </a:lnTo>
                <a:lnTo>
                  <a:pt x="99" y="181"/>
                </a:lnTo>
                <a:lnTo>
                  <a:pt x="83" y="207"/>
                </a:lnTo>
                <a:lnTo>
                  <a:pt x="65" y="232"/>
                </a:lnTo>
                <a:lnTo>
                  <a:pt x="47" y="257"/>
                </a:lnTo>
                <a:lnTo>
                  <a:pt x="33" y="283"/>
                </a:lnTo>
                <a:lnTo>
                  <a:pt x="23" y="308"/>
                </a:lnTo>
                <a:lnTo>
                  <a:pt x="17" y="337"/>
                </a:lnTo>
                <a:lnTo>
                  <a:pt x="21" y="366"/>
                </a:lnTo>
                <a:lnTo>
                  <a:pt x="33" y="404"/>
                </a:lnTo>
                <a:lnTo>
                  <a:pt x="47" y="442"/>
                </a:lnTo>
                <a:lnTo>
                  <a:pt x="61" y="478"/>
                </a:lnTo>
                <a:lnTo>
                  <a:pt x="73" y="516"/>
                </a:lnTo>
                <a:lnTo>
                  <a:pt x="77" y="554"/>
                </a:lnTo>
                <a:lnTo>
                  <a:pt x="71" y="590"/>
                </a:lnTo>
                <a:lnTo>
                  <a:pt x="55" y="625"/>
                </a:lnTo>
                <a:lnTo>
                  <a:pt x="21" y="658"/>
                </a:lnTo>
                <a:lnTo>
                  <a:pt x="19" y="681"/>
                </a:lnTo>
                <a:lnTo>
                  <a:pt x="21" y="704"/>
                </a:lnTo>
                <a:lnTo>
                  <a:pt x="27" y="726"/>
                </a:lnTo>
                <a:lnTo>
                  <a:pt x="37" y="747"/>
                </a:lnTo>
                <a:lnTo>
                  <a:pt x="49" y="768"/>
                </a:lnTo>
                <a:lnTo>
                  <a:pt x="63" y="789"/>
                </a:lnTo>
                <a:lnTo>
                  <a:pt x="77" y="811"/>
                </a:lnTo>
                <a:lnTo>
                  <a:pt x="93" y="833"/>
                </a:lnTo>
                <a:lnTo>
                  <a:pt x="106" y="860"/>
                </a:lnTo>
                <a:lnTo>
                  <a:pt x="112" y="889"/>
                </a:lnTo>
                <a:lnTo>
                  <a:pt x="112" y="917"/>
                </a:lnTo>
                <a:lnTo>
                  <a:pt x="102" y="944"/>
                </a:lnTo>
                <a:lnTo>
                  <a:pt x="89" y="959"/>
                </a:lnTo>
                <a:lnTo>
                  <a:pt x="77" y="973"/>
                </a:lnTo>
                <a:lnTo>
                  <a:pt x="65" y="988"/>
                </a:lnTo>
                <a:lnTo>
                  <a:pt x="53" y="1001"/>
                </a:lnTo>
                <a:lnTo>
                  <a:pt x="41" y="1015"/>
                </a:lnTo>
                <a:lnTo>
                  <a:pt x="29" y="1030"/>
                </a:lnTo>
                <a:lnTo>
                  <a:pt x="21" y="1045"/>
                </a:lnTo>
                <a:lnTo>
                  <a:pt x="14" y="1061"/>
                </a:lnTo>
                <a:lnTo>
                  <a:pt x="2" y="1102"/>
                </a:lnTo>
                <a:lnTo>
                  <a:pt x="0" y="1141"/>
                </a:lnTo>
                <a:lnTo>
                  <a:pt x="2" y="1181"/>
                </a:lnTo>
                <a:lnTo>
                  <a:pt x="10" y="1220"/>
                </a:lnTo>
                <a:lnTo>
                  <a:pt x="23" y="1260"/>
                </a:lnTo>
                <a:lnTo>
                  <a:pt x="39" y="1298"/>
                </a:lnTo>
                <a:lnTo>
                  <a:pt x="59" y="1334"/>
                </a:lnTo>
                <a:lnTo>
                  <a:pt x="81" y="1372"/>
                </a:lnTo>
                <a:lnTo>
                  <a:pt x="91" y="1401"/>
                </a:lnTo>
                <a:lnTo>
                  <a:pt x="93" y="1429"/>
                </a:lnTo>
                <a:lnTo>
                  <a:pt x="85" y="1459"/>
                </a:lnTo>
                <a:lnTo>
                  <a:pt x="73" y="1486"/>
                </a:lnTo>
                <a:lnTo>
                  <a:pt x="63" y="1504"/>
                </a:lnTo>
                <a:lnTo>
                  <a:pt x="51" y="1520"/>
                </a:lnTo>
                <a:lnTo>
                  <a:pt x="39" y="1537"/>
                </a:lnTo>
                <a:lnTo>
                  <a:pt x="27" y="1550"/>
                </a:lnTo>
                <a:lnTo>
                  <a:pt x="12" y="1576"/>
                </a:lnTo>
                <a:lnTo>
                  <a:pt x="8" y="1603"/>
                </a:lnTo>
                <a:lnTo>
                  <a:pt x="14" y="1632"/>
                </a:lnTo>
                <a:lnTo>
                  <a:pt x="33" y="1658"/>
                </a:lnTo>
                <a:lnTo>
                  <a:pt x="55" y="1683"/>
                </a:lnTo>
                <a:lnTo>
                  <a:pt x="71" y="1712"/>
                </a:lnTo>
                <a:lnTo>
                  <a:pt x="83" y="1740"/>
                </a:lnTo>
                <a:lnTo>
                  <a:pt x="89" y="1769"/>
                </a:lnTo>
                <a:lnTo>
                  <a:pt x="87" y="1796"/>
                </a:lnTo>
                <a:lnTo>
                  <a:pt x="77" y="1822"/>
                </a:lnTo>
                <a:lnTo>
                  <a:pt x="55" y="1846"/>
                </a:lnTo>
                <a:lnTo>
                  <a:pt x="21" y="1868"/>
                </a:lnTo>
                <a:lnTo>
                  <a:pt x="8" y="1901"/>
                </a:lnTo>
                <a:lnTo>
                  <a:pt x="4" y="1932"/>
                </a:lnTo>
                <a:lnTo>
                  <a:pt x="8" y="1963"/>
                </a:lnTo>
                <a:lnTo>
                  <a:pt x="19" y="1995"/>
                </a:lnTo>
                <a:lnTo>
                  <a:pt x="33" y="2026"/>
                </a:lnTo>
                <a:lnTo>
                  <a:pt x="53" y="2056"/>
                </a:lnTo>
                <a:lnTo>
                  <a:pt x="77" y="2084"/>
                </a:lnTo>
                <a:lnTo>
                  <a:pt x="102" y="2111"/>
                </a:lnTo>
                <a:lnTo>
                  <a:pt x="104" y="2115"/>
                </a:lnTo>
                <a:lnTo>
                  <a:pt x="104" y="2122"/>
                </a:lnTo>
                <a:lnTo>
                  <a:pt x="102" y="2129"/>
                </a:lnTo>
                <a:lnTo>
                  <a:pt x="102" y="2133"/>
                </a:lnTo>
                <a:lnTo>
                  <a:pt x="83" y="2153"/>
                </a:lnTo>
                <a:lnTo>
                  <a:pt x="69" y="2174"/>
                </a:lnTo>
                <a:lnTo>
                  <a:pt x="55" y="2194"/>
                </a:lnTo>
                <a:lnTo>
                  <a:pt x="45" y="2215"/>
                </a:lnTo>
                <a:lnTo>
                  <a:pt x="41" y="2236"/>
                </a:lnTo>
                <a:lnTo>
                  <a:pt x="41" y="2257"/>
                </a:lnTo>
                <a:lnTo>
                  <a:pt x="47" y="2278"/>
                </a:lnTo>
                <a:lnTo>
                  <a:pt x="61" y="2300"/>
                </a:lnTo>
                <a:lnTo>
                  <a:pt x="79" y="2318"/>
                </a:lnTo>
                <a:lnTo>
                  <a:pt x="97" y="2337"/>
                </a:lnTo>
                <a:lnTo>
                  <a:pt x="116" y="2355"/>
                </a:lnTo>
                <a:lnTo>
                  <a:pt x="132" y="2374"/>
                </a:lnTo>
                <a:lnTo>
                  <a:pt x="142" y="2393"/>
                </a:lnTo>
                <a:lnTo>
                  <a:pt x="148" y="2413"/>
                </a:lnTo>
                <a:lnTo>
                  <a:pt x="148" y="2433"/>
                </a:lnTo>
                <a:lnTo>
                  <a:pt x="140" y="2456"/>
                </a:lnTo>
                <a:lnTo>
                  <a:pt x="130" y="2473"/>
                </a:lnTo>
                <a:lnTo>
                  <a:pt x="118" y="2489"/>
                </a:lnTo>
                <a:lnTo>
                  <a:pt x="106" y="2505"/>
                </a:lnTo>
                <a:lnTo>
                  <a:pt x="91" y="2520"/>
                </a:lnTo>
                <a:lnTo>
                  <a:pt x="79" y="2537"/>
                </a:lnTo>
                <a:lnTo>
                  <a:pt x="69" y="2553"/>
                </a:lnTo>
                <a:lnTo>
                  <a:pt x="59" y="2569"/>
                </a:lnTo>
                <a:lnTo>
                  <a:pt x="53" y="2587"/>
                </a:lnTo>
                <a:lnTo>
                  <a:pt x="53" y="2595"/>
                </a:lnTo>
                <a:lnTo>
                  <a:pt x="51" y="2603"/>
                </a:lnTo>
                <a:lnTo>
                  <a:pt x="51" y="2611"/>
                </a:lnTo>
                <a:lnTo>
                  <a:pt x="53" y="2618"/>
                </a:lnTo>
                <a:lnTo>
                  <a:pt x="59" y="2628"/>
                </a:lnTo>
                <a:lnTo>
                  <a:pt x="67" y="2636"/>
                </a:lnTo>
                <a:lnTo>
                  <a:pt x="77" y="2644"/>
                </a:lnTo>
                <a:lnTo>
                  <a:pt x="85" y="2651"/>
                </a:lnTo>
                <a:lnTo>
                  <a:pt x="112" y="2647"/>
                </a:lnTo>
                <a:lnTo>
                  <a:pt x="136" y="2640"/>
                </a:lnTo>
                <a:lnTo>
                  <a:pt x="158" y="2633"/>
                </a:lnTo>
                <a:lnTo>
                  <a:pt x="182" y="2625"/>
                </a:lnTo>
                <a:lnTo>
                  <a:pt x="205" y="2615"/>
                </a:lnTo>
                <a:lnTo>
                  <a:pt x="227" y="2607"/>
                </a:lnTo>
                <a:lnTo>
                  <a:pt x="251" y="2599"/>
                </a:lnTo>
                <a:lnTo>
                  <a:pt x="276" y="2592"/>
                </a:lnTo>
                <a:lnTo>
                  <a:pt x="310" y="2587"/>
                </a:lnTo>
                <a:lnTo>
                  <a:pt x="340" y="2587"/>
                </a:lnTo>
                <a:lnTo>
                  <a:pt x="371" y="2592"/>
                </a:lnTo>
                <a:lnTo>
                  <a:pt x="399" y="2599"/>
                </a:lnTo>
                <a:lnTo>
                  <a:pt x="427" y="2610"/>
                </a:lnTo>
                <a:lnTo>
                  <a:pt x="454" y="2622"/>
                </a:lnTo>
                <a:lnTo>
                  <a:pt x="482" y="2634"/>
                </a:lnTo>
                <a:lnTo>
                  <a:pt x="508" y="2647"/>
                </a:lnTo>
                <a:lnTo>
                  <a:pt x="541" y="2656"/>
                </a:lnTo>
                <a:lnTo>
                  <a:pt x="573" y="2660"/>
                </a:lnTo>
                <a:lnTo>
                  <a:pt x="603" y="2660"/>
                </a:lnTo>
                <a:lnTo>
                  <a:pt x="636" y="2656"/>
                </a:lnTo>
                <a:lnTo>
                  <a:pt x="666" y="2649"/>
                </a:lnTo>
                <a:lnTo>
                  <a:pt x="697" y="2641"/>
                </a:lnTo>
                <a:lnTo>
                  <a:pt x="727" y="2630"/>
                </a:lnTo>
                <a:lnTo>
                  <a:pt x="757" y="2620"/>
                </a:lnTo>
                <a:lnTo>
                  <a:pt x="763" y="2620"/>
                </a:lnTo>
                <a:lnTo>
                  <a:pt x="773" y="2618"/>
                </a:lnTo>
                <a:lnTo>
                  <a:pt x="784" y="2618"/>
                </a:lnTo>
                <a:lnTo>
                  <a:pt x="790" y="2620"/>
                </a:lnTo>
                <a:lnTo>
                  <a:pt x="814" y="2629"/>
                </a:lnTo>
                <a:lnTo>
                  <a:pt x="838" y="2639"/>
                </a:lnTo>
                <a:lnTo>
                  <a:pt x="863" y="2648"/>
                </a:lnTo>
                <a:lnTo>
                  <a:pt x="889" y="2656"/>
                </a:lnTo>
                <a:lnTo>
                  <a:pt x="915" y="2664"/>
                </a:lnTo>
                <a:lnTo>
                  <a:pt x="941" y="2671"/>
                </a:lnTo>
                <a:lnTo>
                  <a:pt x="968" y="2677"/>
                </a:lnTo>
                <a:lnTo>
                  <a:pt x="994" y="2681"/>
                </a:lnTo>
                <a:lnTo>
                  <a:pt x="1115" y="2681"/>
                </a:lnTo>
                <a:lnTo>
                  <a:pt x="1126" y="2679"/>
                </a:lnTo>
                <a:lnTo>
                  <a:pt x="1134" y="2677"/>
                </a:lnTo>
                <a:lnTo>
                  <a:pt x="1144" y="2675"/>
                </a:lnTo>
                <a:lnTo>
                  <a:pt x="1152" y="2674"/>
                </a:lnTo>
                <a:lnTo>
                  <a:pt x="1184" y="2651"/>
                </a:lnTo>
                <a:lnTo>
                  <a:pt x="1221" y="2636"/>
                </a:lnTo>
                <a:lnTo>
                  <a:pt x="1259" y="2629"/>
                </a:lnTo>
                <a:lnTo>
                  <a:pt x="1300" y="2626"/>
                </a:lnTo>
                <a:lnTo>
                  <a:pt x="1342" y="2630"/>
                </a:lnTo>
                <a:lnTo>
                  <a:pt x="1385" y="2639"/>
                </a:lnTo>
                <a:lnTo>
                  <a:pt x="1427" y="2651"/>
                </a:lnTo>
                <a:lnTo>
                  <a:pt x="1466" y="2664"/>
                </a:lnTo>
                <a:lnTo>
                  <a:pt x="1478" y="2670"/>
                </a:lnTo>
                <a:lnTo>
                  <a:pt x="1492" y="2674"/>
                </a:lnTo>
                <a:lnTo>
                  <a:pt x="1508" y="2678"/>
                </a:lnTo>
                <a:lnTo>
                  <a:pt x="1522" y="2681"/>
                </a:lnTo>
                <a:lnTo>
                  <a:pt x="1577" y="2681"/>
                </a:lnTo>
                <a:lnTo>
                  <a:pt x="1591" y="2678"/>
                </a:lnTo>
                <a:lnTo>
                  <a:pt x="1603" y="2677"/>
                </a:lnTo>
                <a:lnTo>
                  <a:pt x="1615" y="2672"/>
                </a:lnTo>
                <a:lnTo>
                  <a:pt x="1626" y="2668"/>
                </a:lnTo>
                <a:lnTo>
                  <a:pt x="1636" y="2666"/>
                </a:lnTo>
                <a:lnTo>
                  <a:pt x="1648" y="2662"/>
                </a:lnTo>
                <a:lnTo>
                  <a:pt x="1660" y="2658"/>
                </a:lnTo>
                <a:lnTo>
                  <a:pt x="1670" y="2653"/>
                </a:lnTo>
                <a:lnTo>
                  <a:pt x="1682" y="2649"/>
                </a:lnTo>
                <a:lnTo>
                  <a:pt x="1694" y="2645"/>
                </a:lnTo>
                <a:lnTo>
                  <a:pt x="1709" y="2641"/>
                </a:lnTo>
                <a:lnTo>
                  <a:pt x="1721" y="2637"/>
                </a:lnTo>
                <a:lnTo>
                  <a:pt x="1741" y="2633"/>
                </a:lnTo>
                <a:lnTo>
                  <a:pt x="1763" y="2629"/>
                </a:lnTo>
                <a:lnTo>
                  <a:pt x="1785" y="2626"/>
                </a:lnTo>
                <a:lnTo>
                  <a:pt x="1808" y="2625"/>
                </a:lnTo>
                <a:lnTo>
                  <a:pt x="1830" y="2625"/>
                </a:lnTo>
                <a:lnTo>
                  <a:pt x="1852" y="2626"/>
                </a:lnTo>
                <a:lnTo>
                  <a:pt x="1874" y="2629"/>
                </a:lnTo>
                <a:lnTo>
                  <a:pt x="1895" y="2633"/>
                </a:lnTo>
                <a:lnTo>
                  <a:pt x="1921" y="2641"/>
                </a:lnTo>
                <a:lnTo>
                  <a:pt x="1949" y="2648"/>
                </a:lnTo>
                <a:lnTo>
                  <a:pt x="1976" y="2655"/>
                </a:lnTo>
                <a:lnTo>
                  <a:pt x="2004" y="2660"/>
                </a:lnTo>
                <a:lnTo>
                  <a:pt x="2030" y="2667"/>
                </a:lnTo>
                <a:lnTo>
                  <a:pt x="2059" y="2672"/>
                </a:lnTo>
                <a:lnTo>
                  <a:pt x="2087" y="2677"/>
                </a:lnTo>
                <a:lnTo>
                  <a:pt x="2115" y="2681"/>
                </a:lnTo>
                <a:lnTo>
                  <a:pt x="2340" y="2681"/>
                </a:lnTo>
                <a:lnTo>
                  <a:pt x="2344" y="2679"/>
                </a:lnTo>
                <a:lnTo>
                  <a:pt x="2348" y="2679"/>
                </a:lnTo>
                <a:lnTo>
                  <a:pt x="2352" y="2679"/>
                </a:lnTo>
                <a:lnTo>
                  <a:pt x="2356" y="2678"/>
                </a:lnTo>
                <a:lnTo>
                  <a:pt x="2380" y="2674"/>
                </a:lnTo>
                <a:lnTo>
                  <a:pt x="2403" y="2667"/>
                </a:lnTo>
                <a:lnTo>
                  <a:pt x="2423" y="2660"/>
                </a:lnTo>
                <a:lnTo>
                  <a:pt x="2443" y="2652"/>
                </a:lnTo>
                <a:lnTo>
                  <a:pt x="2463" y="2643"/>
                </a:lnTo>
                <a:lnTo>
                  <a:pt x="2486" y="2634"/>
                </a:lnTo>
                <a:lnTo>
                  <a:pt x="2506" y="2626"/>
                </a:lnTo>
                <a:lnTo>
                  <a:pt x="2528" y="262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6" name="Rectangle 14"/>
          <p:cNvSpPr>
            <a:spLocks noChangeArrowheads="1"/>
          </p:cNvSpPr>
          <p:nvPr/>
        </p:nvSpPr>
        <p:spPr bwMode="auto">
          <a:xfrm>
            <a:off x="2110105" y="2392680"/>
            <a:ext cx="2697480" cy="3719195"/>
          </a:xfrm>
          <a:prstGeom prst="rect">
            <a:avLst/>
          </a:pr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20487" name="Freeform 15"/>
          <p:cNvSpPr/>
          <p:nvPr/>
        </p:nvSpPr>
        <p:spPr bwMode="auto">
          <a:xfrm>
            <a:off x="2109788" y="2413000"/>
            <a:ext cx="4791075" cy="3698875"/>
          </a:xfrm>
          <a:custGeom>
            <a:avLst/>
            <a:gdLst>
              <a:gd name="T0" fmla="*/ 0 w 3018"/>
              <a:gd name="T1" fmla="*/ 2147483646 h 2330"/>
              <a:gd name="T2" fmla="*/ 2147483646 w 3018"/>
              <a:gd name="T3" fmla="*/ 2147483646 h 2330"/>
              <a:gd name="T4" fmla="*/ 0 w 3018"/>
              <a:gd name="T5" fmla="*/ 0 h 2330"/>
              <a:gd name="T6" fmla="*/ 0 w 3018"/>
              <a:gd name="T7" fmla="*/ 2147483646 h 23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18" h="2330">
                <a:moveTo>
                  <a:pt x="0" y="2330"/>
                </a:moveTo>
                <a:lnTo>
                  <a:pt x="3018" y="2330"/>
                </a:lnTo>
                <a:lnTo>
                  <a:pt x="0" y="0"/>
                </a:lnTo>
                <a:lnTo>
                  <a:pt x="0" y="23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8" name="Freeform 16"/>
          <p:cNvSpPr/>
          <p:nvPr/>
        </p:nvSpPr>
        <p:spPr bwMode="auto">
          <a:xfrm>
            <a:off x="3016250" y="2947988"/>
            <a:ext cx="3559175" cy="2120900"/>
          </a:xfrm>
          <a:custGeom>
            <a:avLst/>
            <a:gdLst>
              <a:gd name="T0" fmla="*/ 2147483646 w 2242"/>
              <a:gd name="T1" fmla="*/ 2147483646 h 1336"/>
              <a:gd name="T2" fmla="*/ 2147483646 w 2242"/>
              <a:gd name="T3" fmla="*/ 2147483646 h 1336"/>
              <a:gd name="T4" fmla="*/ 2147483646 w 2242"/>
              <a:gd name="T5" fmla="*/ 2147483646 h 1336"/>
              <a:gd name="T6" fmla="*/ 2147483646 w 2242"/>
              <a:gd name="T7" fmla="*/ 2147483646 h 1336"/>
              <a:gd name="T8" fmla="*/ 2147483646 w 2242"/>
              <a:gd name="T9" fmla="*/ 2147483646 h 1336"/>
              <a:gd name="T10" fmla="*/ 2147483646 w 2242"/>
              <a:gd name="T11" fmla="*/ 2147483646 h 1336"/>
              <a:gd name="T12" fmla="*/ 2147483646 w 2242"/>
              <a:gd name="T13" fmla="*/ 2147483646 h 1336"/>
              <a:gd name="T14" fmla="*/ 2147483646 w 2242"/>
              <a:gd name="T15" fmla="*/ 2147483646 h 1336"/>
              <a:gd name="T16" fmla="*/ 2147483646 w 2242"/>
              <a:gd name="T17" fmla="*/ 2147483646 h 1336"/>
              <a:gd name="T18" fmla="*/ 2147483646 w 2242"/>
              <a:gd name="T19" fmla="*/ 2147483646 h 1336"/>
              <a:gd name="T20" fmla="*/ 2147483646 w 2242"/>
              <a:gd name="T21" fmla="*/ 2147483646 h 1336"/>
              <a:gd name="T22" fmla="*/ 2147483646 w 2242"/>
              <a:gd name="T23" fmla="*/ 2147483646 h 1336"/>
              <a:gd name="T24" fmla="*/ 2147483646 w 2242"/>
              <a:gd name="T25" fmla="*/ 2147483646 h 1336"/>
              <a:gd name="T26" fmla="*/ 2147483646 w 2242"/>
              <a:gd name="T27" fmla="*/ 2147483646 h 1336"/>
              <a:gd name="T28" fmla="*/ 2147483646 w 2242"/>
              <a:gd name="T29" fmla="*/ 0 h 1336"/>
              <a:gd name="T30" fmla="*/ 2147483646 w 2242"/>
              <a:gd name="T31" fmla="*/ 2147483646 h 1336"/>
              <a:gd name="T32" fmla="*/ 2147483646 w 2242"/>
              <a:gd name="T33" fmla="*/ 2147483646 h 1336"/>
              <a:gd name="T34" fmla="*/ 2147483646 w 2242"/>
              <a:gd name="T35" fmla="*/ 2147483646 h 1336"/>
              <a:gd name="T36" fmla="*/ 2147483646 w 2242"/>
              <a:gd name="T37" fmla="*/ 2147483646 h 1336"/>
              <a:gd name="T38" fmla="*/ 2147483646 w 2242"/>
              <a:gd name="T39" fmla="*/ 2147483646 h 1336"/>
              <a:gd name="T40" fmla="*/ 2147483646 w 2242"/>
              <a:gd name="T41" fmla="*/ 2147483646 h 1336"/>
              <a:gd name="T42" fmla="*/ 2147483646 w 2242"/>
              <a:gd name="T43" fmla="*/ 2147483646 h 1336"/>
              <a:gd name="T44" fmla="*/ 2147483646 w 2242"/>
              <a:gd name="T45" fmla="*/ 2147483646 h 1336"/>
              <a:gd name="T46" fmla="*/ 2147483646 w 2242"/>
              <a:gd name="T47" fmla="*/ 2147483646 h 1336"/>
              <a:gd name="T48" fmla="*/ 2147483646 w 2242"/>
              <a:gd name="T49" fmla="*/ 0 h 1336"/>
              <a:gd name="T50" fmla="*/ 2147483646 w 2242"/>
              <a:gd name="T51" fmla="*/ 2147483646 h 1336"/>
              <a:gd name="T52" fmla="*/ 2147483646 w 2242"/>
              <a:gd name="T53" fmla="*/ 2147483646 h 1336"/>
              <a:gd name="T54" fmla="*/ 2147483646 w 2242"/>
              <a:gd name="T55" fmla="*/ 2147483646 h 1336"/>
              <a:gd name="T56" fmla="*/ 2147483646 w 2242"/>
              <a:gd name="T57" fmla="*/ 2147483646 h 1336"/>
              <a:gd name="T58" fmla="*/ 2147483646 w 2242"/>
              <a:gd name="T59" fmla="*/ 2147483646 h 1336"/>
              <a:gd name="T60" fmla="*/ 2147483646 w 2242"/>
              <a:gd name="T61" fmla="*/ 2147483646 h 1336"/>
              <a:gd name="T62" fmla="*/ 2147483646 w 2242"/>
              <a:gd name="T63" fmla="*/ 2147483646 h 1336"/>
              <a:gd name="T64" fmla="*/ 2147483646 w 2242"/>
              <a:gd name="T65" fmla="*/ 2147483646 h 1336"/>
              <a:gd name="T66" fmla="*/ 2147483646 w 2242"/>
              <a:gd name="T67" fmla="*/ 2147483646 h 1336"/>
              <a:gd name="T68" fmla="*/ 2147483646 w 2242"/>
              <a:gd name="T69" fmla="*/ 2147483646 h 1336"/>
              <a:gd name="T70" fmla="*/ 2147483646 w 2242"/>
              <a:gd name="T71" fmla="*/ 2147483646 h 1336"/>
              <a:gd name="T72" fmla="*/ 2147483646 w 2242"/>
              <a:gd name="T73" fmla="*/ 2147483646 h 1336"/>
              <a:gd name="T74" fmla="*/ 2147483646 w 2242"/>
              <a:gd name="T75" fmla="*/ 2147483646 h 1336"/>
              <a:gd name="T76" fmla="*/ 2147483646 w 2242"/>
              <a:gd name="T77" fmla="*/ 2147483646 h 1336"/>
              <a:gd name="T78" fmla="*/ 2147483646 w 2242"/>
              <a:gd name="T79" fmla="*/ 2147483646 h 1336"/>
              <a:gd name="T80" fmla="*/ 2147483646 w 2242"/>
              <a:gd name="T81" fmla="*/ 2147483646 h 1336"/>
              <a:gd name="T82" fmla="*/ 2147483646 w 2242"/>
              <a:gd name="T83" fmla="*/ 2147483646 h 1336"/>
              <a:gd name="T84" fmla="*/ 2147483646 w 2242"/>
              <a:gd name="T85" fmla="*/ 2147483646 h 1336"/>
              <a:gd name="T86" fmla="*/ 2147483646 w 2242"/>
              <a:gd name="T87" fmla="*/ 2147483646 h 13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242" h="1336">
                <a:moveTo>
                  <a:pt x="2236" y="421"/>
                </a:moveTo>
                <a:lnTo>
                  <a:pt x="2228" y="390"/>
                </a:lnTo>
                <a:lnTo>
                  <a:pt x="2216" y="359"/>
                </a:lnTo>
                <a:lnTo>
                  <a:pt x="2202" y="329"/>
                </a:lnTo>
                <a:lnTo>
                  <a:pt x="2186" y="299"/>
                </a:lnTo>
                <a:lnTo>
                  <a:pt x="2166" y="272"/>
                </a:lnTo>
                <a:lnTo>
                  <a:pt x="2143" y="245"/>
                </a:lnTo>
                <a:lnTo>
                  <a:pt x="2117" y="219"/>
                </a:lnTo>
                <a:lnTo>
                  <a:pt x="2089" y="193"/>
                </a:lnTo>
                <a:lnTo>
                  <a:pt x="2056" y="170"/>
                </a:lnTo>
                <a:lnTo>
                  <a:pt x="2024" y="147"/>
                </a:lnTo>
                <a:lnTo>
                  <a:pt x="1985" y="124"/>
                </a:lnTo>
                <a:lnTo>
                  <a:pt x="1947" y="103"/>
                </a:lnTo>
                <a:lnTo>
                  <a:pt x="1902" y="83"/>
                </a:lnTo>
                <a:lnTo>
                  <a:pt x="1858" y="64"/>
                </a:lnTo>
                <a:lnTo>
                  <a:pt x="1809" y="46"/>
                </a:lnTo>
                <a:lnTo>
                  <a:pt x="1759" y="29"/>
                </a:lnTo>
                <a:lnTo>
                  <a:pt x="1757" y="29"/>
                </a:lnTo>
                <a:lnTo>
                  <a:pt x="1755" y="27"/>
                </a:lnTo>
                <a:lnTo>
                  <a:pt x="1753" y="26"/>
                </a:lnTo>
                <a:lnTo>
                  <a:pt x="1751" y="26"/>
                </a:lnTo>
                <a:lnTo>
                  <a:pt x="1749" y="26"/>
                </a:lnTo>
                <a:lnTo>
                  <a:pt x="1747" y="26"/>
                </a:lnTo>
                <a:lnTo>
                  <a:pt x="1737" y="23"/>
                </a:lnTo>
                <a:lnTo>
                  <a:pt x="1702" y="16"/>
                </a:lnTo>
                <a:lnTo>
                  <a:pt x="1666" y="11"/>
                </a:lnTo>
                <a:lnTo>
                  <a:pt x="1625" y="7"/>
                </a:lnTo>
                <a:lnTo>
                  <a:pt x="1581" y="3"/>
                </a:lnTo>
                <a:lnTo>
                  <a:pt x="1536" y="1"/>
                </a:lnTo>
                <a:lnTo>
                  <a:pt x="1488" y="0"/>
                </a:lnTo>
                <a:lnTo>
                  <a:pt x="1437" y="3"/>
                </a:lnTo>
                <a:lnTo>
                  <a:pt x="1386" y="6"/>
                </a:lnTo>
                <a:lnTo>
                  <a:pt x="1334" y="12"/>
                </a:lnTo>
                <a:lnTo>
                  <a:pt x="1279" y="20"/>
                </a:lnTo>
                <a:lnTo>
                  <a:pt x="1226" y="33"/>
                </a:lnTo>
                <a:lnTo>
                  <a:pt x="1174" y="46"/>
                </a:lnTo>
                <a:lnTo>
                  <a:pt x="1121" y="65"/>
                </a:lnTo>
                <a:lnTo>
                  <a:pt x="1071" y="87"/>
                </a:lnTo>
                <a:lnTo>
                  <a:pt x="1022" y="111"/>
                </a:lnTo>
                <a:lnTo>
                  <a:pt x="973" y="141"/>
                </a:lnTo>
                <a:lnTo>
                  <a:pt x="927" y="111"/>
                </a:lnTo>
                <a:lnTo>
                  <a:pt x="876" y="87"/>
                </a:lnTo>
                <a:lnTo>
                  <a:pt x="826" y="65"/>
                </a:lnTo>
                <a:lnTo>
                  <a:pt x="773" y="46"/>
                </a:lnTo>
                <a:lnTo>
                  <a:pt x="720" y="33"/>
                </a:lnTo>
                <a:lnTo>
                  <a:pt x="668" y="20"/>
                </a:lnTo>
                <a:lnTo>
                  <a:pt x="615" y="12"/>
                </a:lnTo>
                <a:lnTo>
                  <a:pt x="563" y="6"/>
                </a:lnTo>
                <a:lnTo>
                  <a:pt x="510" y="3"/>
                </a:lnTo>
                <a:lnTo>
                  <a:pt x="459" y="0"/>
                </a:lnTo>
                <a:lnTo>
                  <a:pt x="411" y="1"/>
                </a:lnTo>
                <a:lnTo>
                  <a:pt x="364" y="3"/>
                </a:lnTo>
                <a:lnTo>
                  <a:pt x="322" y="7"/>
                </a:lnTo>
                <a:lnTo>
                  <a:pt x="279" y="11"/>
                </a:lnTo>
                <a:lnTo>
                  <a:pt x="243" y="16"/>
                </a:lnTo>
                <a:lnTo>
                  <a:pt x="208" y="23"/>
                </a:lnTo>
                <a:lnTo>
                  <a:pt x="206" y="23"/>
                </a:lnTo>
                <a:lnTo>
                  <a:pt x="204" y="25"/>
                </a:lnTo>
                <a:lnTo>
                  <a:pt x="202" y="26"/>
                </a:lnTo>
                <a:lnTo>
                  <a:pt x="200" y="26"/>
                </a:lnTo>
                <a:lnTo>
                  <a:pt x="198" y="26"/>
                </a:lnTo>
                <a:lnTo>
                  <a:pt x="196" y="26"/>
                </a:lnTo>
                <a:lnTo>
                  <a:pt x="188" y="29"/>
                </a:lnTo>
                <a:lnTo>
                  <a:pt x="162" y="37"/>
                </a:lnTo>
                <a:lnTo>
                  <a:pt x="138" y="46"/>
                </a:lnTo>
                <a:lnTo>
                  <a:pt x="111" y="56"/>
                </a:lnTo>
                <a:lnTo>
                  <a:pt x="89" y="64"/>
                </a:lnTo>
                <a:lnTo>
                  <a:pt x="65" y="73"/>
                </a:lnTo>
                <a:lnTo>
                  <a:pt x="42" y="83"/>
                </a:lnTo>
                <a:lnTo>
                  <a:pt x="20" y="94"/>
                </a:lnTo>
                <a:lnTo>
                  <a:pt x="0" y="103"/>
                </a:lnTo>
                <a:lnTo>
                  <a:pt x="1597" y="1336"/>
                </a:lnTo>
                <a:lnTo>
                  <a:pt x="1660" y="1285"/>
                </a:lnTo>
                <a:lnTo>
                  <a:pt x="1724" y="1234"/>
                </a:lnTo>
                <a:lnTo>
                  <a:pt x="1787" y="1181"/>
                </a:lnTo>
                <a:lnTo>
                  <a:pt x="1848" y="1125"/>
                </a:lnTo>
                <a:lnTo>
                  <a:pt x="1909" y="1069"/>
                </a:lnTo>
                <a:lnTo>
                  <a:pt x="1965" y="1011"/>
                </a:lnTo>
                <a:lnTo>
                  <a:pt x="2018" y="952"/>
                </a:lnTo>
                <a:lnTo>
                  <a:pt x="2066" y="893"/>
                </a:lnTo>
                <a:lnTo>
                  <a:pt x="2111" y="833"/>
                </a:lnTo>
                <a:lnTo>
                  <a:pt x="2151" y="773"/>
                </a:lnTo>
                <a:lnTo>
                  <a:pt x="2184" y="713"/>
                </a:lnTo>
                <a:lnTo>
                  <a:pt x="2210" y="654"/>
                </a:lnTo>
                <a:lnTo>
                  <a:pt x="2230" y="594"/>
                </a:lnTo>
                <a:lnTo>
                  <a:pt x="2240" y="535"/>
                </a:lnTo>
                <a:lnTo>
                  <a:pt x="2242" y="478"/>
                </a:lnTo>
                <a:lnTo>
                  <a:pt x="2236" y="4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9" name="Freeform 17"/>
          <p:cNvSpPr/>
          <p:nvPr/>
        </p:nvSpPr>
        <p:spPr bwMode="auto">
          <a:xfrm>
            <a:off x="2543175" y="3111500"/>
            <a:ext cx="3008313" cy="2606675"/>
          </a:xfrm>
          <a:custGeom>
            <a:avLst/>
            <a:gdLst>
              <a:gd name="T0" fmla="*/ 2147483646 w 1895"/>
              <a:gd name="T1" fmla="*/ 2147483646 h 1642"/>
              <a:gd name="T2" fmla="*/ 0 w 1895"/>
              <a:gd name="T3" fmla="*/ 2147483646 h 1642"/>
              <a:gd name="T4" fmla="*/ 2147483646 w 1895"/>
              <a:gd name="T5" fmla="*/ 2147483646 h 1642"/>
              <a:gd name="T6" fmla="*/ 2147483646 w 1895"/>
              <a:gd name="T7" fmla="*/ 2147483646 h 1642"/>
              <a:gd name="T8" fmla="*/ 2147483646 w 1895"/>
              <a:gd name="T9" fmla="*/ 2147483646 h 1642"/>
              <a:gd name="T10" fmla="*/ 2147483646 w 1895"/>
              <a:gd name="T11" fmla="*/ 2147483646 h 1642"/>
              <a:gd name="T12" fmla="*/ 2147483646 w 1895"/>
              <a:gd name="T13" fmla="*/ 2147483646 h 1642"/>
              <a:gd name="T14" fmla="*/ 2147483646 w 1895"/>
              <a:gd name="T15" fmla="*/ 2147483646 h 1642"/>
              <a:gd name="T16" fmla="*/ 2147483646 w 1895"/>
              <a:gd name="T17" fmla="*/ 2147483646 h 1642"/>
              <a:gd name="T18" fmla="*/ 2147483646 w 1895"/>
              <a:gd name="T19" fmla="*/ 2147483646 h 1642"/>
              <a:gd name="T20" fmla="*/ 2147483646 w 1895"/>
              <a:gd name="T21" fmla="*/ 2147483646 h 1642"/>
              <a:gd name="T22" fmla="*/ 2147483646 w 1895"/>
              <a:gd name="T23" fmla="*/ 2147483646 h 1642"/>
              <a:gd name="T24" fmla="*/ 2147483646 w 1895"/>
              <a:gd name="T25" fmla="*/ 2147483646 h 1642"/>
              <a:gd name="T26" fmla="*/ 2147483646 w 1895"/>
              <a:gd name="T27" fmla="*/ 2147483646 h 1642"/>
              <a:gd name="T28" fmla="*/ 2147483646 w 1895"/>
              <a:gd name="T29" fmla="*/ 2147483646 h 1642"/>
              <a:gd name="T30" fmla="*/ 2147483646 w 1895"/>
              <a:gd name="T31" fmla="*/ 2147483646 h 1642"/>
              <a:gd name="T32" fmla="*/ 2147483646 w 1895"/>
              <a:gd name="T33" fmla="*/ 2147483646 h 1642"/>
              <a:gd name="T34" fmla="*/ 2147483646 w 1895"/>
              <a:gd name="T35" fmla="*/ 2147483646 h 1642"/>
              <a:gd name="T36" fmla="*/ 2147483646 w 1895"/>
              <a:gd name="T37" fmla="*/ 2147483646 h 1642"/>
              <a:gd name="T38" fmla="*/ 2147483646 w 1895"/>
              <a:gd name="T39" fmla="*/ 2147483646 h 1642"/>
              <a:gd name="T40" fmla="*/ 2147483646 w 1895"/>
              <a:gd name="T41" fmla="*/ 2147483646 h 1642"/>
              <a:gd name="T42" fmla="*/ 2147483646 w 1895"/>
              <a:gd name="T43" fmla="*/ 2147483646 h 1642"/>
              <a:gd name="T44" fmla="*/ 2147483646 w 1895"/>
              <a:gd name="T45" fmla="*/ 2147483646 h 1642"/>
              <a:gd name="T46" fmla="*/ 2147483646 w 1895"/>
              <a:gd name="T47" fmla="*/ 2147483646 h 1642"/>
              <a:gd name="T48" fmla="*/ 2147483646 w 1895"/>
              <a:gd name="T49" fmla="*/ 2147483646 h 1642"/>
              <a:gd name="T50" fmla="*/ 2147483646 w 1895"/>
              <a:gd name="T51" fmla="*/ 2147483646 h 1642"/>
              <a:gd name="T52" fmla="*/ 2147483646 w 1895"/>
              <a:gd name="T53" fmla="*/ 2147483646 h 1642"/>
              <a:gd name="T54" fmla="*/ 2147483646 w 1895"/>
              <a:gd name="T55" fmla="*/ 2147483646 h 1642"/>
              <a:gd name="T56" fmla="*/ 2147483646 w 1895"/>
              <a:gd name="T57" fmla="*/ 2147483646 h 1642"/>
              <a:gd name="T58" fmla="*/ 2147483646 w 1895"/>
              <a:gd name="T59" fmla="*/ 2147483646 h 1642"/>
              <a:gd name="T60" fmla="*/ 2147483646 w 1895"/>
              <a:gd name="T61" fmla="*/ 2147483646 h 1642"/>
              <a:gd name="T62" fmla="*/ 2147483646 w 1895"/>
              <a:gd name="T63" fmla="*/ 2147483646 h 1642"/>
              <a:gd name="T64" fmla="*/ 2147483646 w 1895"/>
              <a:gd name="T65" fmla="*/ 2147483646 h 1642"/>
              <a:gd name="T66" fmla="*/ 2147483646 w 1895"/>
              <a:gd name="T67" fmla="*/ 2147483646 h 1642"/>
              <a:gd name="T68" fmla="*/ 2147483646 w 1895"/>
              <a:gd name="T69" fmla="*/ 2147483646 h 1642"/>
              <a:gd name="T70" fmla="*/ 2147483646 w 1895"/>
              <a:gd name="T71" fmla="*/ 0 h 1642"/>
              <a:gd name="T72" fmla="*/ 2147483646 w 1895"/>
              <a:gd name="T73" fmla="*/ 2147483646 h 1642"/>
              <a:gd name="T74" fmla="*/ 2147483646 w 1895"/>
              <a:gd name="T75" fmla="*/ 2147483646 h 1642"/>
              <a:gd name="T76" fmla="*/ 2147483646 w 1895"/>
              <a:gd name="T77" fmla="*/ 2147483646 h 1642"/>
              <a:gd name="T78" fmla="*/ 2147483646 w 1895"/>
              <a:gd name="T79" fmla="*/ 2147483646 h 1642"/>
              <a:gd name="T80" fmla="*/ 2147483646 w 1895"/>
              <a:gd name="T81" fmla="*/ 2147483646 h 1642"/>
              <a:gd name="T82" fmla="*/ 2147483646 w 1895"/>
              <a:gd name="T83" fmla="*/ 2147483646 h 1642"/>
              <a:gd name="T84" fmla="*/ 2147483646 w 1895"/>
              <a:gd name="T85" fmla="*/ 2147483646 h 1642"/>
              <a:gd name="T86" fmla="*/ 2147483646 w 1895"/>
              <a:gd name="T87" fmla="*/ 2147483646 h 164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895" h="1642">
                <a:moveTo>
                  <a:pt x="7" y="318"/>
                </a:moveTo>
                <a:lnTo>
                  <a:pt x="0" y="412"/>
                </a:lnTo>
                <a:lnTo>
                  <a:pt x="17" y="507"/>
                </a:lnTo>
                <a:lnTo>
                  <a:pt x="55" y="605"/>
                </a:lnTo>
                <a:lnTo>
                  <a:pt x="112" y="703"/>
                </a:lnTo>
                <a:lnTo>
                  <a:pt x="185" y="801"/>
                </a:lnTo>
                <a:lnTo>
                  <a:pt x="268" y="897"/>
                </a:lnTo>
                <a:lnTo>
                  <a:pt x="361" y="991"/>
                </a:lnTo>
                <a:lnTo>
                  <a:pt x="462" y="1082"/>
                </a:lnTo>
                <a:lnTo>
                  <a:pt x="565" y="1167"/>
                </a:lnTo>
                <a:lnTo>
                  <a:pt x="670" y="1249"/>
                </a:lnTo>
                <a:lnTo>
                  <a:pt x="772" y="1324"/>
                </a:lnTo>
                <a:lnTo>
                  <a:pt x="869" y="1392"/>
                </a:lnTo>
                <a:lnTo>
                  <a:pt x="958" y="1451"/>
                </a:lnTo>
                <a:lnTo>
                  <a:pt x="1037" y="1502"/>
                </a:lnTo>
                <a:lnTo>
                  <a:pt x="1101" y="1542"/>
                </a:lnTo>
                <a:lnTo>
                  <a:pt x="1150" y="1571"/>
                </a:lnTo>
                <a:lnTo>
                  <a:pt x="1271" y="1642"/>
                </a:lnTo>
                <a:lnTo>
                  <a:pt x="1393" y="1571"/>
                </a:lnTo>
                <a:lnTo>
                  <a:pt x="1409" y="1561"/>
                </a:lnTo>
                <a:lnTo>
                  <a:pt x="1429" y="1549"/>
                </a:lnTo>
                <a:lnTo>
                  <a:pt x="1452" y="1536"/>
                </a:lnTo>
                <a:lnTo>
                  <a:pt x="1476" y="1521"/>
                </a:lnTo>
                <a:lnTo>
                  <a:pt x="1502" y="1504"/>
                </a:lnTo>
                <a:lnTo>
                  <a:pt x="1531" y="1487"/>
                </a:lnTo>
                <a:lnTo>
                  <a:pt x="1561" y="1466"/>
                </a:lnTo>
                <a:lnTo>
                  <a:pt x="1593" y="1446"/>
                </a:lnTo>
                <a:lnTo>
                  <a:pt x="1628" y="1423"/>
                </a:lnTo>
                <a:lnTo>
                  <a:pt x="1662" y="1400"/>
                </a:lnTo>
                <a:lnTo>
                  <a:pt x="1701" y="1374"/>
                </a:lnTo>
                <a:lnTo>
                  <a:pt x="1737" y="1348"/>
                </a:lnTo>
                <a:lnTo>
                  <a:pt x="1775" y="1321"/>
                </a:lnTo>
                <a:lnTo>
                  <a:pt x="1816" y="1292"/>
                </a:lnTo>
                <a:lnTo>
                  <a:pt x="1854" y="1262"/>
                </a:lnTo>
                <a:lnTo>
                  <a:pt x="1895" y="1233"/>
                </a:lnTo>
                <a:lnTo>
                  <a:pt x="298" y="0"/>
                </a:lnTo>
                <a:lnTo>
                  <a:pt x="239" y="33"/>
                </a:lnTo>
                <a:lnTo>
                  <a:pt x="187" y="67"/>
                </a:lnTo>
                <a:lnTo>
                  <a:pt x="140" y="104"/>
                </a:lnTo>
                <a:lnTo>
                  <a:pt x="102" y="142"/>
                </a:lnTo>
                <a:lnTo>
                  <a:pt x="67" y="182"/>
                </a:lnTo>
                <a:lnTo>
                  <a:pt x="41" y="226"/>
                </a:lnTo>
                <a:lnTo>
                  <a:pt x="21" y="271"/>
                </a:lnTo>
                <a:lnTo>
                  <a:pt x="7" y="318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0" name="Freeform 18"/>
          <p:cNvSpPr/>
          <p:nvPr/>
        </p:nvSpPr>
        <p:spPr bwMode="auto">
          <a:xfrm>
            <a:off x="3148013" y="3086100"/>
            <a:ext cx="3228975" cy="873125"/>
          </a:xfrm>
          <a:custGeom>
            <a:avLst/>
            <a:gdLst>
              <a:gd name="T0" fmla="*/ 2147483646 w 2034"/>
              <a:gd name="T1" fmla="*/ 2147483646 h 550"/>
              <a:gd name="T2" fmla="*/ 2147483646 w 2034"/>
              <a:gd name="T3" fmla="*/ 2147483646 h 550"/>
              <a:gd name="T4" fmla="*/ 2147483646 w 2034"/>
              <a:gd name="T5" fmla="*/ 2147483646 h 550"/>
              <a:gd name="T6" fmla="*/ 2147483646 w 2034"/>
              <a:gd name="T7" fmla="*/ 2147483646 h 550"/>
              <a:gd name="T8" fmla="*/ 2147483646 w 2034"/>
              <a:gd name="T9" fmla="*/ 2147483646 h 550"/>
              <a:gd name="T10" fmla="*/ 2147483646 w 2034"/>
              <a:gd name="T11" fmla="*/ 2147483646 h 550"/>
              <a:gd name="T12" fmla="*/ 2147483646 w 2034"/>
              <a:gd name="T13" fmla="*/ 2147483646 h 550"/>
              <a:gd name="T14" fmla="*/ 2147483646 w 2034"/>
              <a:gd name="T15" fmla="*/ 2147483646 h 550"/>
              <a:gd name="T16" fmla="*/ 2147483646 w 2034"/>
              <a:gd name="T17" fmla="*/ 2147483646 h 550"/>
              <a:gd name="T18" fmla="*/ 2147483646 w 2034"/>
              <a:gd name="T19" fmla="*/ 2147483646 h 550"/>
              <a:gd name="T20" fmla="*/ 2147483646 w 2034"/>
              <a:gd name="T21" fmla="*/ 2147483646 h 550"/>
              <a:gd name="T22" fmla="*/ 2147483646 w 2034"/>
              <a:gd name="T23" fmla="*/ 2147483646 h 550"/>
              <a:gd name="T24" fmla="*/ 2147483646 w 2034"/>
              <a:gd name="T25" fmla="*/ 2147483646 h 550"/>
              <a:gd name="T26" fmla="*/ 2147483646 w 2034"/>
              <a:gd name="T27" fmla="*/ 2147483646 h 550"/>
              <a:gd name="T28" fmla="*/ 2147483646 w 2034"/>
              <a:gd name="T29" fmla="*/ 2147483646 h 550"/>
              <a:gd name="T30" fmla="*/ 2147483646 w 2034"/>
              <a:gd name="T31" fmla="*/ 2147483646 h 550"/>
              <a:gd name="T32" fmla="*/ 2147483646 w 2034"/>
              <a:gd name="T33" fmla="*/ 2147483646 h 550"/>
              <a:gd name="T34" fmla="*/ 2147483646 w 2034"/>
              <a:gd name="T35" fmla="*/ 2147483646 h 550"/>
              <a:gd name="T36" fmla="*/ 2147483646 w 2034"/>
              <a:gd name="T37" fmla="*/ 2147483646 h 550"/>
              <a:gd name="T38" fmla="*/ 2147483646 w 2034"/>
              <a:gd name="T39" fmla="*/ 2147483646 h 550"/>
              <a:gd name="T40" fmla="*/ 2147483646 w 2034"/>
              <a:gd name="T41" fmla="*/ 2147483646 h 550"/>
              <a:gd name="T42" fmla="*/ 2147483646 w 2034"/>
              <a:gd name="T43" fmla="*/ 2147483646 h 550"/>
              <a:gd name="T44" fmla="*/ 2147483646 w 2034"/>
              <a:gd name="T45" fmla="*/ 2147483646 h 550"/>
              <a:gd name="T46" fmla="*/ 2147483646 w 2034"/>
              <a:gd name="T47" fmla="*/ 2147483646 h 550"/>
              <a:gd name="T48" fmla="*/ 2147483646 w 2034"/>
              <a:gd name="T49" fmla="*/ 2147483646 h 550"/>
              <a:gd name="T50" fmla="*/ 2147483646 w 2034"/>
              <a:gd name="T51" fmla="*/ 2147483646 h 550"/>
              <a:gd name="T52" fmla="*/ 2147483646 w 2034"/>
              <a:gd name="T53" fmla="*/ 2147483646 h 550"/>
              <a:gd name="T54" fmla="*/ 2147483646 w 2034"/>
              <a:gd name="T55" fmla="*/ 2147483646 h 550"/>
              <a:gd name="T56" fmla="*/ 2147483646 w 2034"/>
              <a:gd name="T57" fmla="*/ 2147483646 h 550"/>
              <a:gd name="T58" fmla="*/ 2147483646 w 2034"/>
              <a:gd name="T59" fmla="*/ 2147483646 h 550"/>
              <a:gd name="T60" fmla="*/ 2147483646 w 2034"/>
              <a:gd name="T61" fmla="*/ 2147483646 h 550"/>
              <a:gd name="T62" fmla="*/ 2147483646 w 2034"/>
              <a:gd name="T63" fmla="*/ 2147483646 h 550"/>
              <a:gd name="T64" fmla="*/ 2147483646 w 2034"/>
              <a:gd name="T65" fmla="*/ 2147483646 h 550"/>
              <a:gd name="T66" fmla="*/ 2147483646 w 2034"/>
              <a:gd name="T67" fmla="*/ 2147483646 h 550"/>
              <a:gd name="T68" fmla="*/ 2147483646 w 2034"/>
              <a:gd name="T69" fmla="*/ 2147483646 h 550"/>
              <a:gd name="T70" fmla="*/ 2147483646 w 2034"/>
              <a:gd name="T71" fmla="*/ 2147483646 h 550"/>
              <a:gd name="T72" fmla="*/ 2147483646 w 2034"/>
              <a:gd name="T73" fmla="*/ 2147483646 h 550"/>
              <a:gd name="T74" fmla="*/ 2147483646 w 2034"/>
              <a:gd name="T75" fmla="*/ 2147483646 h 550"/>
              <a:gd name="T76" fmla="*/ 2147483646 w 2034"/>
              <a:gd name="T77" fmla="*/ 2147483646 h 550"/>
              <a:gd name="T78" fmla="*/ 2147483646 w 2034"/>
              <a:gd name="T79" fmla="*/ 2147483646 h 550"/>
              <a:gd name="T80" fmla="*/ 2147483646 w 2034"/>
              <a:gd name="T81" fmla="*/ 2147483646 h 550"/>
              <a:gd name="T82" fmla="*/ 2147483646 w 2034"/>
              <a:gd name="T83" fmla="*/ 0 h 550"/>
              <a:gd name="T84" fmla="*/ 2147483646 w 2034"/>
              <a:gd name="T85" fmla="*/ 2147483646 h 550"/>
              <a:gd name="T86" fmla="*/ 2147483646 w 2034"/>
              <a:gd name="T87" fmla="*/ 2147483646 h 550"/>
              <a:gd name="T88" fmla="*/ 2147483646 w 2034"/>
              <a:gd name="T89" fmla="*/ 2147483646 h 550"/>
              <a:gd name="T90" fmla="*/ 2147483646 w 2034"/>
              <a:gd name="T91" fmla="*/ 2147483646 h 550"/>
              <a:gd name="T92" fmla="*/ 2147483646 w 2034"/>
              <a:gd name="T93" fmla="*/ 2147483646 h 550"/>
              <a:gd name="T94" fmla="*/ 2147483646 w 2034"/>
              <a:gd name="T95" fmla="*/ 2147483646 h 550"/>
              <a:gd name="T96" fmla="*/ 2147483646 w 2034"/>
              <a:gd name="T97" fmla="*/ 2147483646 h 550"/>
              <a:gd name="T98" fmla="*/ 2147483646 w 2034"/>
              <a:gd name="T99" fmla="*/ 2147483646 h 550"/>
              <a:gd name="T100" fmla="*/ 2147483646 w 2034"/>
              <a:gd name="T101" fmla="*/ 0 h 550"/>
              <a:gd name="T102" fmla="*/ 2147483646 w 2034"/>
              <a:gd name="T103" fmla="*/ 2147483646 h 550"/>
              <a:gd name="T104" fmla="*/ 2147483646 w 2034"/>
              <a:gd name="T105" fmla="*/ 2147483646 h 550"/>
              <a:gd name="T106" fmla="*/ 2147483646 w 2034"/>
              <a:gd name="T107" fmla="*/ 2147483646 h 550"/>
              <a:gd name="T108" fmla="*/ 2147483646 w 2034"/>
              <a:gd name="T109" fmla="*/ 2147483646 h 550"/>
              <a:gd name="T110" fmla="*/ 2147483646 w 2034"/>
              <a:gd name="T111" fmla="*/ 2147483646 h 550"/>
              <a:gd name="T112" fmla="*/ 2147483646 w 2034"/>
              <a:gd name="T113" fmla="*/ 2147483646 h 550"/>
              <a:gd name="T114" fmla="*/ 2147483646 w 2034"/>
              <a:gd name="T115" fmla="*/ 2147483646 h 550"/>
              <a:gd name="T116" fmla="*/ 0 w 2034"/>
              <a:gd name="T117" fmla="*/ 2147483646 h 550"/>
              <a:gd name="T118" fmla="*/ 2147483646 w 2034"/>
              <a:gd name="T119" fmla="*/ 2147483646 h 550"/>
              <a:gd name="T120" fmla="*/ 2147483646 w 2034"/>
              <a:gd name="T121" fmla="*/ 2147483646 h 550"/>
              <a:gd name="T122" fmla="*/ 2147483646 w 2034"/>
              <a:gd name="T123" fmla="*/ 2147483646 h 550"/>
              <a:gd name="T124" fmla="*/ 2147483646 w 2034"/>
              <a:gd name="T125" fmla="*/ 2147483646 h 55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034" h="550">
                <a:moveTo>
                  <a:pt x="192" y="71"/>
                </a:moveTo>
                <a:lnTo>
                  <a:pt x="204" y="68"/>
                </a:lnTo>
                <a:lnTo>
                  <a:pt x="225" y="65"/>
                </a:lnTo>
                <a:lnTo>
                  <a:pt x="251" y="61"/>
                </a:lnTo>
                <a:lnTo>
                  <a:pt x="285" y="58"/>
                </a:lnTo>
                <a:lnTo>
                  <a:pt x="324" y="56"/>
                </a:lnTo>
                <a:lnTo>
                  <a:pt x="366" y="54"/>
                </a:lnTo>
                <a:lnTo>
                  <a:pt x="415" y="56"/>
                </a:lnTo>
                <a:lnTo>
                  <a:pt x="463" y="60"/>
                </a:lnTo>
                <a:lnTo>
                  <a:pt x="516" y="67"/>
                </a:lnTo>
                <a:lnTo>
                  <a:pt x="567" y="79"/>
                </a:lnTo>
                <a:lnTo>
                  <a:pt x="619" y="94"/>
                </a:lnTo>
                <a:lnTo>
                  <a:pt x="672" y="114"/>
                </a:lnTo>
                <a:lnTo>
                  <a:pt x="723" y="141"/>
                </a:lnTo>
                <a:lnTo>
                  <a:pt x="769" y="174"/>
                </a:lnTo>
                <a:lnTo>
                  <a:pt x="814" y="215"/>
                </a:lnTo>
                <a:lnTo>
                  <a:pt x="852" y="262"/>
                </a:lnTo>
                <a:lnTo>
                  <a:pt x="890" y="317"/>
                </a:lnTo>
                <a:lnTo>
                  <a:pt x="929" y="262"/>
                </a:lnTo>
                <a:lnTo>
                  <a:pt x="967" y="215"/>
                </a:lnTo>
                <a:lnTo>
                  <a:pt x="1012" y="174"/>
                </a:lnTo>
                <a:lnTo>
                  <a:pt x="1058" y="141"/>
                </a:lnTo>
                <a:lnTo>
                  <a:pt x="1109" y="114"/>
                </a:lnTo>
                <a:lnTo>
                  <a:pt x="1160" y="94"/>
                </a:lnTo>
                <a:lnTo>
                  <a:pt x="1212" y="79"/>
                </a:lnTo>
                <a:lnTo>
                  <a:pt x="1265" y="67"/>
                </a:lnTo>
                <a:lnTo>
                  <a:pt x="1318" y="60"/>
                </a:lnTo>
                <a:lnTo>
                  <a:pt x="1366" y="56"/>
                </a:lnTo>
                <a:lnTo>
                  <a:pt x="1413" y="54"/>
                </a:lnTo>
                <a:lnTo>
                  <a:pt x="1457" y="56"/>
                </a:lnTo>
                <a:lnTo>
                  <a:pt x="1496" y="58"/>
                </a:lnTo>
                <a:lnTo>
                  <a:pt x="1528" y="61"/>
                </a:lnTo>
                <a:lnTo>
                  <a:pt x="1556" y="65"/>
                </a:lnTo>
                <a:lnTo>
                  <a:pt x="1577" y="68"/>
                </a:lnTo>
                <a:lnTo>
                  <a:pt x="1589" y="71"/>
                </a:lnTo>
                <a:lnTo>
                  <a:pt x="1627" y="83"/>
                </a:lnTo>
                <a:lnTo>
                  <a:pt x="1664" y="96"/>
                </a:lnTo>
                <a:lnTo>
                  <a:pt x="1698" y="111"/>
                </a:lnTo>
                <a:lnTo>
                  <a:pt x="1730" y="126"/>
                </a:lnTo>
                <a:lnTo>
                  <a:pt x="1759" y="141"/>
                </a:lnTo>
                <a:lnTo>
                  <a:pt x="1787" y="158"/>
                </a:lnTo>
                <a:lnTo>
                  <a:pt x="1813" y="174"/>
                </a:lnTo>
                <a:lnTo>
                  <a:pt x="1836" y="192"/>
                </a:lnTo>
                <a:lnTo>
                  <a:pt x="1858" y="209"/>
                </a:lnTo>
                <a:lnTo>
                  <a:pt x="1876" y="228"/>
                </a:lnTo>
                <a:lnTo>
                  <a:pt x="1892" y="249"/>
                </a:lnTo>
                <a:lnTo>
                  <a:pt x="1909" y="268"/>
                </a:lnTo>
                <a:lnTo>
                  <a:pt x="1921" y="288"/>
                </a:lnTo>
                <a:lnTo>
                  <a:pt x="1931" y="310"/>
                </a:lnTo>
                <a:lnTo>
                  <a:pt x="1939" y="332"/>
                </a:lnTo>
                <a:lnTo>
                  <a:pt x="1945" y="355"/>
                </a:lnTo>
                <a:lnTo>
                  <a:pt x="1949" y="401"/>
                </a:lnTo>
                <a:lnTo>
                  <a:pt x="1947" y="450"/>
                </a:lnTo>
                <a:lnTo>
                  <a:pt x="1937" y="500"/>
                </a:lnTo>
                <a:lnTo>
                  <a:pt x="1919" y="550"/>
                </a:lnTo>
                <a:lnTo>
                  <a:pt x="2006" y="550"/>
                </a:lnTo>
                <a:lnTo>
                  <a:pt x="2022" y="497"/>
                </a:lnTo>
                <a:lnTo>
                  <a:pt x="2032" y="446"/>
                </a:lnTo>
                <a:lnTo>
                  <a:pt x="2034" y="395"/>
                </a:lnTo>
                <a:lnTo>
                  <a:pt x="2028" y="346"/>
                </a:lnTo>
                <a:lnTo>
                  <a:pt x="2022" y="321"/>
                </a:lnTo>
                <a:lnTo>
                  <a:pt x="2012" y="295"/>
                </a:lnTo>
                <a:lnTo>
                  <a:pt x="2000" y="269"/>
                </a:lnTo>
                <a:lnTo>
                  <a:pt x="1985" y="246"/>
                </a:lnTo>
                <a:lnTo>
                  <a:pt x="1969" y="223"/>
                </a:lnTo>
                <a:lnTo>
                  <a:pt x="1949" y="200"/>
                </a:lnTo>
                <a:lnTo>
                  <a:pt x="1927" y="178"/>
                </a:lnTo>
                <a:lnTo>
                  <a:pt x="1904" y="158"/>
                </a:lnTo>
                <a:lnTo>
                  <a:pt x="1876" y="137"/>
                </a:lnTo>
                <a:lnTo>
                  <a:pt x="1848" y="118"/>
                </a:lnTo>
                <a:lnTo>
                  <a:pt x="1815" y="99"/>
                </a:lnTo>
                <a:lnTo>
                  <a:pt x="1783" y="82"/>
                </a:lnTo>
                <a:lnTo>
                  <a:pt x="1745" y="65"/>
                </a:lnTo>
                <a:lnTo>
                  <a:pt x="1706" y="49"/>
                </a:lnTo>
                <a:lnTo>
                  <a:pt x="1666" y="34"/>
                </a:lnTo>
                <a:lnTo>
                  <a:pt x="1621" y="19"/>
                </a:lnTo>
                <a:lnTo>
                  <a:pt x="1617" y="18"/>
                </a:lnTo>
                <a:lnTo>
                  <a:pt x="1611" y="16"/>
                </a:lnTo>
                <a:lnTo>
                  <a:pt x="1595" y="14"/>
                </a:lnTo>
                <a:lnTo>
                  <a:pt x="1569" y="10"/>
                </a:lnTo>
                <a:lnTo>
                  <a:pt x="1536" y="5"/>
                </a:lnTo>
                <a:lnTo>
                  <a:pt x="1496" y="3"/>
                </a:lnTo>
                <a:lnTo>
                  <a:pt x="1451" y="0"/>
                </a:lnTo>
                <a:lnTo>
                  <a:pt x="1398" y="0"/>
                </a:lnTo>
                <a:lnTo>
                  <a:pt x="1346" y="3"/>
                </a:lnTo>
                <a:lnTo>
                  <a:pt x="1287" y="8"/>
                </a:lnTo>
                <a:lnTo>
                  <a:pt x="1228" y="16"/>
                </a:lnTo>
                <a:lnTo>
                  <a:pt x="1168" y="30"/>
                </a:lnTo>
                <a:lnTo>
                  <a:pt x="1109" y="49"/>
                </a:lnTo>
                <a:lnTo>
                  <a:pt x="1050" y="75"/>
                </a:lnTo>
                <a:lnTo>
                  <a:pt x="994" y="106"/>
                </a:lnTo>
                <a:lnTo>
                  <a:pt x="939" y="145"/>
                </a:lnTo>
                <a:lnTo>
                  <a:pt x="890" y="192"/>
                </a:lnTo>
                <a:lnTo>
                  <a:pt x="842" y="145"/>
                </a:lnTo>
                <a:lnTo>
                  <a:pt x="787" y="106"/>
                </a:lnTo>
                <a:lnTo>
                  <a:pt x="731" y="75"/>
                </a:lnTo>
                <a:lnTo>
                  <a:pt x="672" y="49"/>
                </a:lnTo>
                <a:lnTo>
                  <a:pt x="613" y="30"/>
                </a:lnTo>
                <a:lnTo>
                  <a:pt x="552" y="16"/>
                </a:lnTo>
                <a:lnTo>
                  <a:pt x="494" y="8"/>
                </a:lnTo>
                <a:lnTo>
                  <a:pt x="435" y="3"/>
                </a:lnTo>
                <a:lnTo>
                  <a:pt x="380" y="0"/>
                </a:lnTo>
                <a:lnTo>
                  <a:pt x="330" y="0"/>
                </a:lnTo>
                <a:lnTo>
                  <a:pt x="283" y="3"/>
                </a:lnTo>
                <a:lnTo>
                  <a:pt x="245" y="5"/>
                </a:lnTo>
                <a:lnTo>
                  <a:pt x="210" y="10"/>
                </a:lnTo>
                <a:lnTo>
                  <a:pt x="186" y="14"/>
                </a:lnTo>
                <a:lnTo>
                  <a:pt x="170" y="16"/>
                </a:lnTo>
                <a:lnTo>
                  <a:pt x="164" y="18"/>
                </a:lnTo>
                <a:lnTo>
                  <a:pt x="158" y="19"/>
                </a:lnTo>
                <a:lnTo>
                  <a:pt x="136" y="26"/>
                </a:lnTo>
                <a:lnTo>
                  <a:pt x="115" y="34"/>
                </a:lnTo>
                <a:lnTo>
                  <a:pt x="95" y="41"/>
                </a:lnTo>
                <a:lnTo>
                  <a:pt x="75" y="49"/>
                </a:lnTo>
                <a:lnTo>
                  <a:pt x="55" y="57"/>
                </a:lnTo>
                <a:lnTo>
                  <a:pt x="36" y="65"/>
                </a:lnTo>
                <a:lnTo>
                  <a:pt x="18" y="73"/>
                </a:lnTo>
                <a:lnTo>
                  <a:pt x="0" y="82"/>
                </a:lnTo>
                <a:lnTo>
                  <a:pt x="55" y="124"/>
                </a:lnTo>
                <a:lnTo>
                  <a:pt x="71" y="117"/>
                </a:lnTo>
                <a:lnTo>
                  <a:pt x="87" y="110"/>
                </a:lnTo>
                <a:lnTo>
                  <a:pt x="103" y="103"/>
                </a:lnTo>
                <a:lnTo>
                  <a:pt x="119" y="96"/>
                </a:lnTo>
                <a:lnTo>
                  <a:pt x="138" y="90"/>
                </a:lnTo>
                <a:lnTo>
                  <a:pt x="156" y="83"/>
                </a:lnTo>
                <a:lnTo>
                  <a:pt x="174" y="77"/>
                </a:lnTo>
                <a:lnTo>
                  <a:pt x="192" y="7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1" name="Freeform 19"/>
          <p:cNvSpPr/>
          <p:nvPr/>
        </p:nvSpPr>
        <p:spPr bwMode="auto">
          <a:xfrm>
            <a:off x="5316538" y="3959225"/>
            <a:ext cx="1016000" cy="996950"/>
          </a:xfrm>
          <a:custGeom>
            <a:avLst/>
            <a:gdLst>
              <a:gd name="T0" fmla="*/ 2147483646 w 640"/>
              <a:gd name="T1" fmla="*/ 0 h 628"/>
              <a:gd name="T2" fmla="*/ 2147483646 w 640"/>
              <a:gd name="T3" fmla="*/ 2147483646 h 628"/>
              <a:gd name="T4" fmla="*/ 2147483646 w 640"/>
              <a:gd name="T5" fmla="*/ 2147483646 h 628"/>
              <a:gd name="T6" fmla="*/ 2147483646 w 640"/>
              <a:gd name="T7" fmla="*/ 2147483646 h 628"/>
              <a:gd name="T8" fmla="*/ 2147483646 w 640"/>
              <a:gd name="T9" fmla="*/ 2147483646 h 628"/>
              <a:gd name="T10" fmla="*/ 2147483646 w 640"/>
              <a:gd name="T11" fmla="*/ 2147483646 h 628"/>
              <a:gd name="T12" fmla="*/ 2147483646 w 640"/>
              <a:gd name="T13" fmla="*/ 2147483646 h 628"/>
              <a:gd name="T14" fmla="*/ 2147483646 w 640"/>
              <a:gd name="T15" fmla="*/ 2147483646 h 628"/>
              <a:gd name="T16" fmla="*/ 2147483646 w 640"/>
              <a:gd name="T17" fmla="*/ 2147483646 h 628"/>
              <a:gd name="T18" fmla="*/ 2147483646 w 640"/>
              <a:gd name="T19" fmla="*/ 2147483646 h 628"/>
              <a:gd name="T20" fmla="*/ 2147483646 w 640"/>
              <a:gd name="T21" fmla="*/ 2147483646 h 628"/>
              <a:gd name="T22" fmla="*/ 2147483646 w 640"/>
              <a:gd name="T23" fmla="*/ 2147483646 h 628"/>
              <a:gd name="T24" fmla="*/ 2147483646 w 640"/>
              <a:gd name="T25" fmla="*/ 2147483646 h 628"/>
              <a:gd name="T26" fmla="*/ 2147483646 w 640"/>
              <a:gd name="T27" fmla="*/ 2147483646 h 628"/>
              <a:gd name="T28" fmla="*/ 2147483646 w 640"/>
              <a:gd name="T29" fmla="*/ 2147483646 h 628"/>
              <a:gd name="T30" fmla="*/ 2147483646 w 640"/>
              <a:gd name="T31" fmla="*/ 2147483646 h 628"/>
              <a:gd name="T32" fmla="*/ 0 w 640"/>
              <a:gd name="T33" fmla="*/ 2147483646 h 628"/>
              <a:gd name="T34" fmla="*/ 2147483646 w 640"/>
              <a:gd name="T35" fmla="*/ 2147483646 h 628"/>
              <a:gd name="T36" fmla="*/ 2147483646 w 640"/>
              <a:gd name="T37" fmla="*/ 2147483646 h 628"/>
              <a:gd name="T38" fmla="*/ 2147483646 w 640"/>
              <a:gd name="T39" fmla="*/ 2147483646 h 628"/>
              <a:gd name="T40" fmla="*/ 2147483646 w 640"/>
              <a:gd name="T41" fmla="*/ 2147483646 h 628"/>
              <a:gd name="T42" fmla="*/ 2147483646 w 640"/>
              <a:gd name="T43" fmla="*/ 2147483646 h 628"/>
              <a:gd name="T44" fmla="*/ 2147483646 w 640"/>
              <a:gd name="T45" fmla="*/ 2147483646 h 628"/>
              <a:gd name="T46" fmla="*/ 2147483646 w 640"/>
              <a:gd name="T47" fmla="*/ 2147483646 h 628"/>
              <a:gd name="T48" fmla="*/ 2147483646 w 640"/>
              <a:gd name="T49" fmla="*/ 2147483646 h 628"/>
              <a:gd name="T50" fmla="*/ 2147483646 w 640"/>
              <a:gd name="T51" fmla="*/ 2147483646 h 628"/>
              <a:gd name="T52" fmla="*/ 2147483646 w 640"/>
              <a:gd name="T53" fmla="*/ 2147483646 h 628"/>
              <a:gd name="T54" fmla="*/ 2147483646 w 640"/>
              <a:gd name="T55" fmla="*/ 2147483646 h 628"/>
              <a:gd name="T56" fmla="*/ 2147483646 w 640"/>
              <a:gd name="T57" fmla="*/ 2147483646 h 628"/>
              <a:gd name="T58" fmla="*/ 2147483646 w 640"/>
              <a:gd name="T59" fmla="*/ 2147483646 h 628"/>
              <a:gd name="T60" fmla="*/ 2147483646 w 640"/>
              <a:gd name="T61" fmla="*/ 2147483646 h 628"/>
              <a:gd name="T62" fmla="*/ 2147483646 w 640"/>
              <a:gd name="T63" fmla="*/ 2147483646 h 628"/>
              <a:gd name="T64" fmla="*/ 2147483646 w 640"/>
              <a:gd name="T65" fmla="*/ 2147483646 h 628"/>
              <a:gd name="T66" fmla="*/ 2147483646 w 640"/>
              <a:gd name="T67" fmla="*/ 0 h 628"/>
              <a:gd name="T68" fmla="*/ 2147483646 w 640"/>
              <a:gd name="T69" fmla="*/ 0 h 6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40" h="628">
                <a:moveTo>
                  <a:pt x="553" y="0"/>
                </a:moveTo>
                <a:lnTo>
                  <a:pt x="532" y="37"/>
                </a:lnTo>
                <a:lnTo>
                  <a:pt x="510" y="74"/>
                </a:lnTo>
                <a:lnTo>
                  <a:pt x="484" y="110"/>
                </a:lnTo>
                <a:lnTo>
                  <a:pt x="455" y="148"/>
                </a:lnTo>
                <a:lnTo>
                  <a:pt x="425" y="186"/>
                </a:lnTo>
                <a:lnTo>
                  <a:pt x="393" y="223"/>
                </a:lnTo>
                <a:lnTo>
                  <a:pt x="358" y="261"/>
                </a:lnTo>
                <a:lnTo>
                  <a:pt x="322" y="299"/>
                </a:lnTo>
                <a:lnTo>
                  <a:pt x="285" y="336"/>
                </a:lnTo>
                <a:lnTo>
                  <a:pt x="247" y="374"/>
                </a:lnTo>
                <a:lnTo>
                  <a:pt x="207" y="411"/>
                </a:lnTo>
                <a:lnTo>
                  <a:pt x="166" y="446"/>
                </a:lnTo>
                <a:lnTo>
                  <a:pt x="126" y="483"/>
                </a:lnTo>
                <a:lnTo>
                  <a:pt x="83" y="517"/>
                </a:lnTo>
                <a:lnTo>
                  <a:pt x="43" y="551"/>
                </a:lnTo>
                <a:lnTo>
                  <a:pt x="0" y="584"/>
                </a:lnTo>
                <a:lnTo>
                  <a:pt x="57" y="628"/>
                </a:lnTo>
                <a:lnTo>
                  <a:pt x="101" y="593"/>
                </a:lnTo>
                <a:lnTo>
                  <a:pt x="146" y="556"/>
                </a:lnTo>
                <a:lnTo>
                  <a:pt x="190" y="519"/>
                </a:lnTo>
                <a:lnTo>
                  <a:pt x="235" y="481"/>
                </a:lnTo>
                <a:lnTo>
                  <a:pt x="277" y="442"/>
                </a:lnTo>
                <a:lnTo>
                  <a:pt x="320" y="402"/>
                </a:lnTo>
                <a:lnTo>
                  <a:pt x="360" y="363"/>
                </a:lnTo>
                <a:lnTo>
                  <a:pt x="401" y="324"/>
                </a:lnTo>
                <a:lnTo>
                  <a:pt x="439" y="283"/>
                </a:lnTo>
                <a:lnTo>
                  <a:pt x="476" y="242"/>
                </a:lnTo>
                <a:lnTo>
                  <a:pt x="508" y="201"/>
                </a:lnTo>
                <a:lnTo>
                  <a:pt x="541" y="161"/>
                </a:lnTo>
                <a:lnTo>
                  <a:pt x="571" y="120"/>
                </a:lnTo>
                <a:lnTo>
                  <a:pt x="597" y="80"/>
                </a:lnTo>
                <a:lnTo>
                  <a:pt x="619" y="40"/>
                </a:lnTo>
                <a:lnTo>
                  <a:pt x="640" y="0"/>
                </a:lnTo>
                <a:lnTo>
                  <a:pt x="55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2" name="Freeform 20"/>
          <p:cNvSpPr/>
          <p:nvPr/>
        </p:nvSpPr>
        <p:spPr bwMode="auto">
          <a:xfrm>
            <a:off x="2743200" y="3216275"/>
            <a:ext cx="2663825" cy="2322513"/>
          </a:xfrm>
          <a:custGeom>
            <a:avLst/>
            <a:gdLst>
              <a:gd name="T0" fmla="*/ 2147483646 w 1678"/>
              <a:gd name="T1" fmla="*/ 2147483646 h 1463"/>
              <a:gd name="T2" fmla="*/ 2147483646 w 1678"/>
              <a:gd name="T3" fmla="*/ 2147483646 h 1463"/>
              <a:gd name="T4" fmla="*/ 2147483646 w 1678"/>
              <a:gd name="T5" fmla="*/ 2147483646 h 1463"/>
              <a:gd name="T6" fmla="*/ 2147483646 w 1678"/>
              <a:gd name="T7" fmla="*/ 2147483646 h 1463"/>
              <a:gd name="T8" fmla="*/ 2147483646 w 1678"/>
              <a:gd name="T9" fmla="*/ 2147483646 h 1463"/>
              <a:gd name="T10" fmla="*/ 2147483646 w 1678"/>
              <a:gd name="T11" fmla="*/ 2147483646 h 1463"/>
              <a:gd name="T12" fmla="*/ 2147483646 w 1678"/>
              <a:gd name="T13" fmla="*/ 2147483646 h 1463"/>
              <a:gd name="T14" fmla="*/ 2147483646 w 1678"/>
              <a:gd name="T15" fmla="*/ 2147483646 h 1463"/>
              <a:gd name="T16" fmla="*/ 2147483646 w 1678"/>
              <a:gd name="T17" fmla="*/ 2147483646 h 1463"/>
              <a:gd name="T18" fmla="*/ 2147483646 w 1678"/>
              <a:gd name="T19" fmla="*/ 2147483646 h 1463"/>
              <a:gd name="T20" fmla="*/ 2147483646 w 1678"/>
              <a:gd name="T21" fmla="*/ 2147483646 h 1463"/>
              <a:gd name="T22" fmla="*/ 2147483646 w 1678"/>
              <a:gd name="T23" fmla="*/ 2147483646 h 1463"/>
              <a:gd name="T24" fmla="*/ 2147483646 w 1678"/>
              <a:gd name="T25" fmla="*/ 0 h 1463"/>
              <a:gd name="T26" fmla="*/ 2147483646 w 1678"/>
              <a:gd name="T27" fmla="*/ 2147483646 h 1463"/>
              <a:gd name="T28" fmla="*/ 2147483646 w 1678"/>
              <a:gd name="T29" fmla="*/ 2147483646 h 1463"/>
              <a:gd name="T30" fmla="*/ 2147483646 w 1678"/>
              <a:gd name="T31" fmla="*/ 2147483646 h 1463"/>
              <a:gd name="T32" fmla="*/ 2147483646 w 1678"/>
              <a:gd name="T33" fmla="*/ 2147483646 h 1463"/>
              <a:gd name="T34" fmla="*/ 2147483646 w 1678"/>
              <a:gd name="T35" fmla="*/ 2147483646 h 1463"/>
              <a:gd name="T36" fmla="*/ 2147483646 w 1678"/>
              <a:gd name="T37" fmla="*/ 2147483646 h 1463"/>
              <a:gd name="T38" fmla="*/ 2147483646 w 1678"/>
              <a:gd name="T39" fmla="*/ 2147483646 h 1463"/>
              <a:gd name="T40" fmla="*/ 2147483646 w 1678"/>
              <a:gd name="T41" fmla="*/ 2147483646 h 1463"/>
              <a:gd name="T42" fmla="*/ 2147483646 w 1678"/>
              <a:gd name="T43" fmla="*/ 2147483646 h 1463"/>
              <a:gd name="T44" fmla="*/ 2147483646 w 1678"/>
              <a:gd name="T45" fmla="*/ 2147483646 h 1463"/>
              <a:gd name="T46" fmla="*/ 2147483646 w 1678"/>
              <a:gd name="T47" fmla="*/ 2147483646 h 1463"/>
              <a:gd name="T48" fmla="*/ 2147483646 w 1678"/>
              <a:gd name="T49" fmla="*/ 2147483646 h 1463"/>
              <a:gd name="T50" fmla="*/ 2147483646 w 1678"/>
              <a:gd name="T51" fmla="*/ 2147483646 h 1463"/>
              <a:gd name="T52" fmla="*/ 2147483646 w 1678"/>
              <a:gd name="T53" fmla="*/ 2147483646 h 1463"/>
              <a:gd name="T54" fmla="*/ 2147483646 w 1678"/>
              <a:gd name="T55" fmla="*/ 2147483646 h 1463"/>
              <a:gd name="T56" fmla="*/ 2147483646 w 1678"/>
              <a:gd name="T57" fmla="*/ 2147483646 h 1463"/>
              <a:gd name="T58" fmla="*/ 2147483646 w 1678"/>
              <a:gd name="T59" fmla="*/ 2147483646 h 1463"/>
              <a:gd name="T60" fmla="*/ 2147483646 w 1678"/>
              <a:gd name="T61" fmla="*/ 2147483646 h 1463"/>
              <a:gd name="T62" fmla="*/ 2147483646 w 1678"/>
              <a:gd name="T63" fmla="*/ 2147483646 h 1463"/>
              <a:gd name="T64" fmla="*/ 2147483646 w 1678"/>
              <a:gd name="T65" fmla="*/ 2147483646 h 1463"/>
              <a:gd name="T66" fmla="*/ 2147483646 w 1678"/>
              <a:gd name="T67" fmla="*/ 2147483646 h 1463"/>
              <a:gd name="T68" fmla="*/ 2147483646 w 1678"/>
              <a:gd name="T69" fmla="*/ 2147483646 h 1463"/>
              <a:gd name="T70" fmla="*/ 2147483646 w 1678"/>
              <a:gd name="T71" fmla="*/ 2147483646 h 1463"/>
              <a:gd name="T72" fmla="*/ 2147483646 w 1678"/>
              <a:gd name="T73" fmla="*/ 2147483646 h 1463"/>
              <a:gd name="T74" fmla="*/ 2147483646 w 1678"/>
              <a:gd name="T75" fmla="*/ 2147483646 h 1463"/>
              <a:gd name="T76" fmla="*/ 2147483646 w 1678"/>
              <a:gd name="T77" fmla="*/ 2147483646 h 1463"/>
              <a:gd name="T78" fmla="*/ 2147483646 w 1678"/>
              <a:gd name="T79" fmla="*/ 2147483646 h 1463"/>
              <a:gd name="T80" fmla="*/ 2147483646 w 1678"/>
              <a:gd name="T81" fmla="*/ 2147483646 h 1463"/>
              <a:gd name="T82" fmla="*/ 2147483646 w 1678"/>
              <a:gd name="T83" fmla="*/ 2147483646 h 146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678" h="1463">
                <a:moveTo>
                  <a:pt x="1145" y="1388"/>
                </a:moveTo>
                <a:lnTo>
                  <a:pt x="1103" y="1362"/>
                </a:lnTo>
                <a:lnTo>
                  <a:pt x="1044" y="1326"/>
                </a:lnTo>
                <a:lnTo>
                  <a:pt x="973" y="1279"/>
                </a:lnTo>
                <a:lnTo>
                  <a:pt x="892" y="1225"/>
                </a:lnTo>
                <a:lnTo>
                  <a:pt x="803" y="1164"/>
                </a:lnTo>
                <a:lnTo>
                  <a:pt x="708" y="1095"/>
                </a:lnTo>
                <a:lnTo>
                  <a:pt x="613" y="1021"/>
                </a:lnTo>
                <a:lnTo>
                  <a:pt x="518" y="942"/>
                </a:lnTo>
                <a:lnTo>
                  <a:pt x="425" y="861"/>
                </a:lnTo>
                <a:lnTo>
                  <a:pt x="338" y="777"/>
                </a:lnTo>
                <a:lnTo>
                  <a:pt x="259" y="691"/>
                </a:lnTo>
                <a:lnTo>
                  <a:pt x="192" y="604"/>
                </a:lnTo>
                <a:lnTo>
                  <a:pt x="140" y="519"/>
                </a:lnTo>
                <a:lnTo>
                  <a:pt x="101" y="433"/>
                </a:lnTo>
                <a:lnTo>
                  <a:pt x="85" y="351"/>
                </a:lnTo>
                <a:lnTo>
                  <a:pt x="89" y="273"/>
                </a:lnTo>
                <a:lnTo>
                  <a:pt x="99" y="239"/>
                </a:lnTo>
                <a:lnTo>
                  <a:pt x="115" y="206"/>
                </a:lnTo>
                <a:lnTo>
                  <a:pt x="136" y="175"/>
                </a:lnTo>
                <a:lnTo>
                  <a:pt x="160" y="145"/>
                </a:lnTo>
                <a:lnTo>
                  <a:pt x="190" y="118"/>
                </a:lnTo>
                <a:lnTo>
                  <a:pt x="225" y="91"/>
                </a:lnTo>
                <a:lnTo>
                  <a:pt x="265" y="65"/>
                </a:lnTo>
                <a:lnTo>
                  <a:pt x="310" y="42"/>
                </a:lnTo>
                <a:lnTo>
                  <a:pt x="255" y="0"/>
                </a:lnTo>
                <a:lnTo>
                  <a:pt x="204" y="27"/>
                </a:lnTo>
                <a:lnTo>
                  <a:pt x="160" y="55"/>
                </a:lnTo>
                <a:lnTo>
                  <a:pt x="119" y="85"/>
                </a:lnTo>
                <a:lnTo>
                  <a:pt x="85" y="118"/>
                </a:lnTo>
                <a:lnTo>
                  <a:pt x="57" y="152"/>
                </a:lnTo>
                <a:lnTo>
                  <a:pt x="34" y="187"/>
                </a:lnTo>
                <a:lnTo>
                  <a:pt x="18" y="225"/>
                </a:lnTo>
                <a:lnTo>
                  <a:pt x="6" y="264"/>
                </a:lnTo>
                <a:lnTo>
                  <a:pt x="0" y="350"/>
                </a:lnTo>
                <a:lnTo>
                  <a:pt x="18" y="438"/>
                </a:lnTo>
                <a:lnTo>
                  <a:pt x="55" y="528"/>
                </a:lnTo>
                <a:lnTo>
                  <a:pt x="109" y="619"/>
                </a:lnTo>
                <a:lnTo>
                  <a:pt x="178" y="711"/>
                </a:lnTo>
                <a:lnTo>
                  <a:pt x="259" y="801"/>
                </a:lnTo>
                <a:lnTo>
                  <a:pt x="350" y="889"/>
                </a:lnTo>
                <a:lnTo>
                  <a:pt x="445" y="975"/>
                </a:lnTo>
                <a:lnTo>
                  <a:pt x="544" y="1058"/>
                </a:lnTo>
                <a:lnTo>
                  <a:pt x="646" y="1134"/>
                </a:lnTo>
                <a:lnTo>
                  <a:pt x="743" y="1206"/>
                </a:lnTo>
                <a:lnTo>
                  <a:pt x="838" y="1270"/>
                </a:lnTo>
                <a:lnTo>
                  <a:pt x="923" y="1327"/>
                </a:lnTo>
                <a:lnTo>
                  <a:pt x="998" y="1374"/>
                </a:lnTo>
                <a:lnTo>
                  <a:pt x="1060" y="1414"/>
                </a:lnTo>
                <a:lnTo>
                  <a:pt x="1107" y="1441"/>
                </a:lnTo>
                <a:lnTo>
                  <a:pt x="1145" y="1463"/>
                </a:lnTo>
                <a:lnTo>
                  <a:pt x="1184" y="1441"/>
                </a:lnTo>
                <a:lnTo>
                  <a:pt x="1200" y="1432"/>
                </a:lnTo>
                <a:lnTo>
                  <a:pt x="1218" y="1419"/>
                </a:lnTo>
                <a:lnTo>
                  <a:pt x="1241" y="1407"/>
                </a:lnTo>
                <a:lnTo>
                  <a:pt x="1265" y="1391"/>
                </a:lnTo>
                <a:lnTo>
                  <a:pt x="1291" y="1374"/>
                </a:lnTo>
                <a:lnTo>
                  <a:pt x="1320" y="1355"/>
                </a:lnTo>
                <a:lnTo>
                  <a:pt x="1350" y="1336"/>
                </a:lnTo>
                <a:lnTo>
                  <a:pt x="1380" y="1315"/>
                </a:lnTo>
                <a:lnTo>
                  <a:pt x="1415" y="1292"/>
                </a:lnTo>
                <a:lnTo>
                  <a:pt x="1449" y="1267"/>
                </a:lnTo>
                <a:lnTo>
                  <a:pt x="1486" y="1241"/>
                </a:lnTo>
                <a:lnTo>
                  <a:pt x="1522" y="1214"/>
                </a:lnTo>
                <a:lnTo>
                  <a:pt x="1560" y="1187"/>
                </a:lnTo>
                <a:lnTo>
                  <a:pt x="1599" y="1157"/>
                </a:lnTo>
                <a:lnTo>
                  <a:pt x="1637" y="1127"/>
                </a:lnTo>
                <a:lnTo>
                  <a:pt x="1678" y="1096"/>
                </a:lnTo>
                <a:lnTo>
                  <a:pt x="1621" y="1052"/>
                </a:lnTo>
                <a:lnTo>
                  <a:pt x="1583" y="1082"/>
                </a:lnTo>
                <a:lnTo>
                  <a:pt x="1544" y="1112"/>
                </a:lnTo>
                <a:lnTo>
                  <a:pt x="1506" y="1141"/>
                </a:lnTo>
                <a:lnTo>
                  <a:pt x="1469" y="1168"/>
                </a:lnTo>
                <a:lnTo>
                  <a:pt x="1433" y="1194"/>
                </a:lnTo>
                <a:lnTo>
                  <a:pt x="1398" y="1220"/>
                </a:lnTo>
                <a:lnTo>
                  <a:pt x="1364" y="1243"/>
                </a:lnTo>
                <a:lnTo>
                  <a:pt x="1332" y="1266"/>
                </a:lnTo>
                <a:lnTo>
                  <a:pt x="1301" y="1286"/>
                </a:lnTo>
                <a:lnTo>
                  <a:pt x="1273" y="1307"/>
                </a:lnTo>
                <a:lnTo>
                  <a:pt x="1245" y="1324"/>
                </a:lnTo>
                <a:lnTo>
                  <a:pt x="1220" y="1341"/>
                </a:lnTo>
                <a:lnTo>
                  <a:pt x="1198" y="1355"/>
                </a:lnTo>
                <a:lnTo>
                  <a:pt x="1178" y="1368"/>
                </a:lnTo>
                <a:lnTo>
                  <a:pt x="1160" y="1379"/>
                </a:lnTo>
                <a:lnTo>
                  <a:pt x="1145" y="13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3" name="Freeform 21"/>
          <p:cNvSpPr/>
          <p:nvPr/>
        </p:nvSpPr>
        <p:spPr bwMode="auto">
          <a:xfrm>
            <a:off x="4940300" y="3463925"/>
            <a:ext cx="928688" cy="681038"/>
          </a:xfrm>
          <a:custGeom>
            <a:avLst/>
            <a:gdLst>
              <a:gd name="T0" fmla="*/ 2147483646 w 585"/>
              <a:gd name="T1" fmla="*/ 2147483646 h 429"/>
              <a:gd name="T2" fmla="*/ 2147483646 w 585"/>
              <a:gd name="T3" fmla="*/ 2147483646 h 429"/>
              <a:gd name="T4" fmla="*/ 2147483646 w 585"/>
              <a:gd name="T5" fmla="*/ 2147483646 h 429"/>
              <a:gd name="T6" fmla="*/ 2147483646 w 585"/>
              <a:gd name="T7" fmla="*/ 0 h 429"/>
              <a:gd name="T8" fmla="*/ 2147483646 w 585"/>
              <a:gd name="T9" fmla="*/ 2147483646 h 429"/>
              <a:gd name="T10" fmla="*/ 2147483646 w 585"/>
              <a:gd name="T11" fmla="*/ 2147483646 h 429"/>
              <a:gd name="T12" fmla="*/ 2147483646 w 585"/>
              <a:gd name="T13" fmla="*/ 2147483646 h 429"/>
              <a:gd name="T14" fmla="*/ 0 w 585"/>
              <a:gd name="T15" fmla="*/ 2147483646 h 429"/>
              <a:gd name="T16" fmla="*/ 2147483646 w 585"/>
              <a:gd name="T17" fmla="*/ 2147483646 h 429"/>
              <a:gd name="T18" fmla="*/ 2147483646 w 585"/>
              <a:gd name="T19" fmla="*/ 2147483646 h 429"/>
              <a:gd name="T20" fmla="*/ 2147483646 w 585"/>
              <a:gd name="T21" fmla="*/ 2147483646 h 429"/>
              <a:gd name="T22" fmla="*/ 2147483646 w 585"/>
              <a:gd name="T23" fmla="*/ 2147483646 h 429"/>
              <a:gd name="T24" fmla="*/ 2147483646 w 585"/>
              <a:gd name="T25" fmla="*/ 2147483646 h 429"/>
              <a:gd name="T26" fmla="*/ 2147483646 w 585"/>
              <a:gd name="T27" fmla="*/ 2147483646 h 429"/>
              <a:gd name="T28" fmla="*/ 2147483646 w 585"/>
              <a:gd name="T29" fmla="*/ 2147483646 h 42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5" h="429">
                <a:moveTo>
                  <a:pt x="452" y="212"/>
                </a:moveTo>
                <a:lnTo>
                  <a:pt x="585" y="136"/>
                </a:lnTo>
                <a:lnTo>
                  <a:pt x="391" y="142"/>
                </a:lnTo>
                <a:lnTo>
                  <a:pt x="294" y="0"/>
                </a:lnTo>
                <a:lnTo>
                  <a:pt x="247" y="132"/>
                </a:lnTo>
                <a:lnTo>
                  <a:pt x="89" y="70"/>
                </a:lnTo>
                <a:lnTo>
                  <a:pt x="174" y="180"/>
                </a:lnTo>
                <a:lnTo>
                  <a:pt x="0" y="216"/>
                </a:lnTo>
                <a:lnTo>
                  <a:pt x="195" y="258"/>
                </a:lnTo>
                <a:lnTo>
                  <a:pt x="176" y="414"/>
                </a:lnTo>
                <a:lnTo>
                  <a:pt x="288" y="330"/>
                </a:lnTo>
                <a:lnTo>
                  <a:pt x="377" y="429"/>
                </a:lnTo>
                <a:lnTo>
                  <a:pt x="393" y="311"/>
                </a:lnTo>
                <a:lnTo>
                  <a:pt x="565" y="352"/>
                </a:lnTo>
                <a:lnTo>
                  <a:pt x="452" y="212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4" name="Freeform 22"/>
          <p:cNvSpPr/>
          <p:nvPr/>
        </p:nvSpPr>
        <p:spPr bwMode="auto">
          <a:xfrm>
            <a:off x="2492375" y="5094288"/>
            <a:ext cx="134938" cy="90487"/>
          </a:xfrm>
          <a:custGeom>
            <a:avLst/>
            <a:gdLst>
              <a:gd name="T0" fmla="*/ 0 w 85"/>
              <a:gd name="T1" fmla="*/ 2147483646 h 57"/>
              <a:gd name="T2" fmla="*/ 2147483646 w 85"/>
              <a:gd name="T3" fmla="*/ 2147483646 h 57"/>
              <a:gd name="T4" fmla="*/ 2147483646 w 85"/>
              <a:gd name="T5" fmla="*/ 2147483646 h 57"/>
              <a:gd name="T6" fmla="*/ 2147483646 w 85"/>
              <a:gd name="T7" fmla="*/ 2147483646 h 57"/>
              <a:gd name="T8" fmla="*/ 2147483646 w 85"/>
              <a:gd name="T9" fmla="*/ 2147483646 h 57"/>
              <a:gd name="T10" fmla="*/ 2147483646 w 85"/>
              <a:gd name="T11" fmla="*/ 2147483646 h 57"/>
              <a:gd name="T12" fmla="*/ 2147483646 w 85"/>
              <a:gd name="T13" fmla="*/ 2147483646 h 57"/>
              <a:gd name="T14" fmla="*/ 2147483646 w 85"/>
              <a:gd name="T15" fmla="*/ 2147483646 h 57"/>
              <a:gd name="T16" fmla="*/ 2147483646 w 85"/>
              <a:gd name="T17" fmla="*/ 2147483646 h 57"/>
              <a:gd name="T18" fmla="*/ 2147483646 w 85"/>
              <a:gd name="T19" fmla="*/ 2147483646 h 57"/>
              <a:gd name="T20" fmla="*/ 2147483646 w 85"/>
              <a:gd name="T21" fmla="*/ 2147483646 h 57"/>
              <a:gd name="T22" fmla="*/ 2147483646 w 85"/>
              <a:gd name="T23" fmla="*/ 2147483646 h 57"/>
              <a:gd name="T24" fmla="*/ 2147483646 w 85"/>
              <a:gd name="T25" fmla="*/ 0 h 57"/>
              <a:gd name="T26" fmla="*/ 2147483646 w 85"/>
              <a:gd name="T27" fmla="*/ 2147483646 h 57"/>
              <a:gd name="T28" fmla="*/ 2147483646 w 85"/>
              <a:gd name="T29" fmla="*/ 2147483646 h 57"/>
              <a:gd name="T30" fmla="*/ 2147483646 w 85"/>
              <a:gd name="T31" fmla="*/ 2147483646 h 57"/>
              <a:gd name="T32" fmla="*/ 0 w 85"/>
              <a:gd name="T33" fmla="*/ 2147483646 h 57"/>
              <a:gd name="T34" fmla="*/ 0 w 85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7">
                <a:moveTo>
                  <a:pt x="0" y="28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3" y="57"/>
                </a:lnTo>
                <a:lnTo>
                  <a:pt x="59" y="54"/>
                </a:lnTo>
                <a:lnTo>
                  <a:pt x="73" y="49"/>
                </a:lnTo>
                <a:lnTo>
                  <a:pt x="81" y="39"/>
                </a:lnTo>
                <a:lnTo>
                  <a:pt x="85" y="28"/>
                </a:lnTo>
                <a:lnTo>
                  <a:pt x="81" y="18"/>
                </a:lnTo>
                <a:lnTo>
                  <a:pt x="73" y="8"/>
                </a:lnTo>
                <a:lnTo>
                  <a:pt x="59" y="3"/>
                </a:lnTo>
                <a:lnTo>
                  <a:pt x="43" y="0"/>
                </a:lnTo>
                <a:lnTo>
                  <a:pt x="26" y="3"/>
                </a:lnTo>
                <a:lnTo>
                  <a:pt x="12" y="8"/>
                </a:lnTo>
                <a:lnTo>
                  <a:pt x="4" y="18"/>
                </a:lnTo>
                <a:lnTo>
                  <a:pt x="0" y="28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5" name="Freeform 23"/>
          <p:cNvSpPr/>
          <p:nvPr/>
        </p:nvSpPr>
        <p:spPr bwMode="auto">
          <a:xfrm>
            <a:off x="2605088" y="5784850"/>
            <a:ext cx="134937" cy="87313"/>
          </a:xfrm>
          <a:custGeom>
            <a:avLst/>
            <a:gdLst>
              <a:gd name="T0" fmla="*/ 0 w 85"/>
              <a:gd name="T1" fmla="*/ 2147483646 h 55"/>
              <a:gd name="T2" fmla="*/ 2147483646 w 85"/>
              <a:gd name="T3" fmla="*/ 2147483646 h 55"/>
              <a:gd name="T4" fmla="*/ 2147483646 w 85"/>
              <a:gd name="T5" fmla="*/ 2147483646 h 55"/>
              <a:gd name="T6" fmla="*/ 2147483646 w 85"/>
              <a:gd name="T7" fmla="*/ 2147483646 h 55"/>
              <a:gd name="T8" fmla="*/ 2147483646 w 85"/>
              <a:gd name="T9" fmla="*/ 2147483646 h 55"/>
              <a:gd name="T10" fmla="*/ 2147483646 w 85"/>
              <a:gd name="T11" fmla="*/ 2147483646 h 55"/>
              <a:gd name="T12" fmla="*/ 2147483646 w 85"/>
              <a:gd name="T13" fmla="*/ 2147483646 h 55"/>
              <a:gd name="T14" fmla="*/ 2147483646 w 85"/>
              <a:gd name="T15" fmla="*/ 2147483646 h 55"/>
              <a:gd name="T16" fmla="*/ 2147483646 w 85"/>
              <a:gd name="T17" fmla="*/ 2147483646 h 55"/>
              <a:gd name="T18" fmla="*/ 2147483646 w 85"/>
              <a:gd name="T19" fmla="*/ 2147483646 h 55"/>
              <a:gd name="T20" fmla="*/ 2147483646 w 85"/>
              <a:gd name="T21" fmla="*/ 2147483646 h 55"/>
              <a:gd name="T22" fmla="*/ 2147483646 w 85"/>
              <a:gd name="T23" fmla="*/ 2147483646 h 55"/>
              <a:gd name="T24" fmla="*/ 2147483646 w 85"/>
              <a:gd name="T25" fmla="*/ 0 h 55"/>
              <a:gd name="T26" fmla="*/ 2147483646 w 85"/>
              <a:gd name="T27" fmla="*/ 2147483646 h 55"/>
              <a:gd name="T28" fmla="*/ 2147483646 w 85"/>
              <a:gd name="T29" fmla="*/ 2147483646 h 55"/>
              <a:gd name="T30" fmla="*/ 2147483646 w 85"/>
              <a:gd name="T31" fmla="*/ 2147483646 h 55"/>
              <a:gd name="T32" fmla="*/ 0 w 85"/>
              <a:gd name="T33" fmla="*/ 2147483646 h 55"/>
              <a:gd name="T34" fmla="*/ 0 w 85"/>
              <a:gd name="T35" fmla="*/ 2147483646 h 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5">
                <a:moveTo>
                  <a:pt x="0" y="28"/>
                </a:moveTo>
                <a:lnTo>
                  <a:pt x="4" y="39"/>
                </a:lnTo>
                <a:lnTo>
                  <a:pt x="12" y="47"/>
                </a:lnTo>
                <a:lnTo>
                  <a:pt x="26" y="53"/>
                </a:lnTo>
                <a:lnTo>
                  <a:pt x="42" y="55"/>
                </a:lnTo>
                <a:lnTo>
                  <a:pt x="59" y="53"/>
                </a:lnTo>
                <a:lnTo>
                  <a:pt x="73" y="47"/>
                </a:lnTo>
                <a:lnTo>
                  <a:pt x="81" y="39"/>
                </a:lnTo>
                <a:lnTo>
                  <a:pt x="85" y="28"/>
                </a:lnTo>
                <a:lnTo>
                  <a:pt x="81" y="17"/>
                </a:lnTo>
                <a:lnTo>
                  <a:pt x="73" y="8"/>
                </a:lnTo>
                <a:lnTo>
                  <a:pt x="59" y="2"/>
                </a:lnTo>
                <a:lnTo>
                  <a:pt x="42" y="0"/>
                </a:lnTo>
                <a:lnTo>
                  <a:pt x="26" y="2"/>
                </a:lnTo>
                <a:lnTo>
                  <a:pt x="12" y="8"/>
                </a:lnTo>
                <a:lnTo>
                  <a:pt x="4" y="17"/>
                </a:lnTo>
                <a:lnTo>
                  <a:pt x="0" y="28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6" name="Freeform 24"/>
          <p:cNvSpPr/>
          <p:nvPr/>
        </p:nvSpPr>
        <p:spPr bwMode="auto">
          <a:xfrm>
            <a:off x="3163888" y="5394325"/>
            <a:ext cx="131762" cy="90488"/>
          </a:xfrm>
          <a:custGeom>
            <a:avLst/>
            <a:gdLst>
              <a:gd name="T0" fmla="*/ 0 w 83"/>
              <a:gd name="T1" fmla="*/ 2147483646 h 57"/>
              <a:gd name="T2" fmla="*/ 2147483646 w 83"/>
              <a:gd name="T3" fmla="*/ 2147483646 h 57"/>
              <a:gd name="T4" fmla="*/ 2147483646 w 83"/>
              <a:gd name="T5" fmla="*/ 2147483646 h 57"/>
              <a:gd name="T6" fmla="*/ 2147483646 w 83"/>
              <a:gd name="T7" fmla="*/ 2147483646 h 57"/>
              <a:gd name="T8" fmla="*/ 2147483646 w 83"/>
              <a:gd name="T9" fmla="*/ 2147483646 h 57"/>
              <a:gd name="T10" fmla="*/ 2147483646 w 83"/>
              <a:gd name="T11" fmla="*/ 2147483646 h 57"/>
              <a:gd name="T12" fmla="*/ 2147483646 w 83"/>
              <a:gd name="T13" fmla="*/ 2147483646 h 57"/>
              <a:gd name="T14" fmla="*/ 2147483646 w 83"/>
              <a:gd name="T15" fmla="*/ 2147483646 h 57"/>
              <a:gd name="T16" fmla="*/ 2147483646 w 83"/>
              <a:gd name="T17" fmla="*/ 2147483646 h 57"/>
              <a:gd name="T18" fmla="*/ 2147483646 w 83"/>
              <a:gd name="T19" fmla="*/ 2147483646 h 57"/>
              <a:gd name="T20" fmla="*/ 2147483646 w 83"/>
              <a:gd name="T21" fmla="*/ 2147483646 h 57"/>
              <a:gd name="T22" fmla="*/ 2147483646 w 83"/>
              <a:gd name="T23" fmla="*/ 2147483646 h 57"/>
              <a:gd name="T24" fmla="*/ 2147483646 w 83"/>
              <a:gd name="T25" fmla="*/ 0 h 57"/>
              <a:gd name="T26" fmla="*/ 2147483646 w 83"/>
              <a:gd name="T27" fmla="*/ 2147483646 h 57"/>
              <a:gd name="T28" fmla="*/ 2147483646 w 83"/>
              <a:gd name="T29" fmla="*/ 2147483646 h 57"/>
              <a:gd name="T30" fmla="*/ 2147483646 w 83"/>
              <a:gd name="T31" fmla="*/ 2147483646 h 57"/>
              <a:gd name="T32" fmla="*/ 0 w 83"/>
              <a:gd name="T33" fmla="*/ 2147483646 h 57"/>
              <a:gd name="T34" fmla="*/ 0 w 83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3" h="57">
                <a:moveTo>
                  <a:pt x="0" y="28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3" y="57"/>
                </a:lnTo>
                <a:lnTo>
                  <a:pt x="59" y="54"/>
                </a:lnTo>
                <a:lnTo>
                  <a:pt x="71" y="49"/>
                </a:lnTo>
                <a:lnTo>
                  <a:pt x="79" y="39"/>
                </a:lnTo>
                <a:lnTo>
                  <a:pt x="83" y="28"/>
                </a:lnTo>
                <a:lnTo>
                  <a:pt x="79" y="17"/>
                </a:lnTo>
                <a:lnTo>
                  <a:pt x="71" y="8"/>
                </a:lnTo>
                <a:lnTo>
                  <a:pt x="59" y="2"/>
                </a:lnTo>
                <a:lnTo>
                  <a:pt x="43" y="0"/>
                </a:lnTo>
                <a:lnTo>
                  <a:pt x="26" y="2"/>
                </a:lnTo>
                <a:lnTo>
                  <a:pt x="12" y="8"/>
                </a:lnTo>
                <a:lnTo>
                  <a:pt x="4" y="17"/>
                </a:lnTo>
                <a:lnTo>
                  <a:pt x="0" y="28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7" name="Freeform 25"/>
          <p:cNvSpPr/>
          <p:nvPr/>
        </p:nvSpPr>
        <p:spPr bwMode="auto">
          <a:xfrm>
            <a:off x="3697288" y="5799138"/>
            <a:ext cx="134937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9"/>
                </a:moveTo>
                <a:lnTo>
                  <a:pt x="4" y="40"/>
                </a:lnTo>
                <a:lnTo>
                  <a:pt x="12" y="48"/>
                </a:lnTo>
                <a:lnTo>
                  <a:pt x="26" y="53"/>
                </a:lnTo>
                <a:lnTo>
                  <a:pt x="43" y="56"/>
                </a:lnTo>
                <a:lnTo>
                  <a:pt x="59" y="53"/>
                </a:lnTo>
                <a:lnTo>
                  <a:pt x="73" y="48"/>
                </a:lnTo>
                <a:lnTo>
                  <a:pt x="81" y="40"/>
                </a:lnTo>
                <a:lnTo>
                  <a:pt x="85" y="29"/>
                </a:lnTo>
                <a:lnTo>
                  <a:pt x="81" y="18"/>
                </a:lnTo>
                <a:lnTo>
                  <a:pt x="73" y="8"/>
                </a:lnTo>
                <a:lnTo>
                  <a:pt x="59" y="3"/>
                </a:lnTo>
                <a:lnTo>
                  <a:pt x="43" y="0"/>
                </a:lnTo>
                <a:lnTo>
                  <a:pt x="26" y="3"/>
                </a:lnTo>
                <a:lnTo>
                  <a:pt x="12" y="8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8" name="Freeform 26"/>
          <p:cNvSpPr/>
          <p:nvPr/>
        </p:nvSpPr>
        <p:spPr bwMode="auto">
          <a:xfrm>
            <a:off x="5014913" y="5845175"/>
            <a:ext cx="134937" cy="87313"/>
          </a:xfrm>
          <a:custGeom>
            <a:avLst/>
            <a:gdLst>
              <a:gd name="T0" fmla="*/ 0 w 85"/>
              <a:gd name="T1" fmla="*/ 2147483646 h 55"/>
              <a:gd name="T2" fmla="*/ 2147483646 w 85"/>
              <a:gd name="T3" fmla="*/ 2147483646 h 55"/>
              <a:gd name="T4" fmla="*/ 2147483646 w 85"/>
              <a:gd name="T5" fmla="*/ 2147483646 h 55"/>
              <a:gd name="T6" fmla="*/ 2147483646 w 85"/>
              <a:gd name="T7" fmla="*/ 2147483646 h 55"/>
              <a:gd name="T8" fmla="*/ 2147483646 w 85"/>
              <a:gd name="T9" fmla="*/ 2147483646 h 55"/>
              <a:gd name="T10" fmla="*/ 2147483646 w 85"/>
              <a:gd name="T11" fmla="*/ 2147483646 h 55"/>
              <a:gd name="T12" fmla="*/ 2147483646 w 85"/>
              <a:gd name="T13" fmla="*/ 2147483646 h 55"/>
              <a:gd name="T14" fmla="*/ 2147483646 w 85"/>
              <a:gd name="T15" fmla="*/ 2147483646 h 55"/>
              <a:gd name="T16" fmla="*/ 2147483646 w 85"/>
              <a:gd name="T17" fmla="*/ 2147483646 h 55"/>
              <a:gd name="T18" fmla="*/ 2147483646 w 85"/>
              <a:gd name="T19" fmla="*/ 2147483646 h 55"/>
              <a:gd name="T20" fmla="*/ 2147483646 w 85"/>
              <a:gd name="T21" fmla="*/ 2147483646 h 55"/>
              <a:gd name="T22" fmla="*/ 2147483646 w 85"/>
              <a:gd name="T23" fmla="*/ 2147483646 h 55"/>
              <a:gd name="T24" fmla="*/ 2147483646 w 85"/>
              <a:gd name="T25" fmla="*/ 0 h 55"/>
              <a:gd name="T26" fmla="*/ 2147483646 w 85"/>
              <a:gd name="T27" fmla="*/ 2147483646 h 55"/>
              <a:gd name="T28" fmla="*/ 2147483646 w 85"/>
              <a:gd name="T29" fmla="*/ 2147483646 h 55"/>
              <a:gd name="T30" fmla="*/ 2147483646 w 85"/>
              <a:gd name="T31" fmla="*/ 2147483646 h 55"/>
              <a:gd name="T32" fmla="*/ 0 w 85"/>
              <a:gd name="T33" fmla="*/ 2147483646 h 55"/>
              <a:gd name="T34" fmla="*/ 0 w 85"/>
              <a:gd name="T35" fmla="*/ 2147483646 h 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5">
                <a:moveTo>
                  <a:pt x="0" y="27"/>
                </a:moveTo>
                <a:lnTo>
                  <a:pt x="4" y="38"/>
                </a:lnTo>
                <a:lnTo>
                  <a:pt x="12" y="47"/>
                </a:lnTo>
                <a:lnTo>
                  <a:pt x="26" y="53"/>
                </a:lnTo>
                <a:lnTo>
                  <a:pt x="42" y="55"/>
                </a:lnTo>
                <a:lnTo>
                  <a:pt x="59" y="53"/>
                </a:lnTo>
                <a:lnTo>
                  <a:pt x="73" y="47"/>
                </a:lnTo>
                <a:lnTo>
                  <a:pt x="81" y="38"/>
                </a:lnTo>
                <a:lnTo>
                  <a:pt x="85" y="27"/>
                </a:lnTo>
                <a:lnTo>
                  <a:pt x="81" y="16"/>
                </a:lnTo>
                <a:lnTo>
                  <a:pt x="73" y="8"/>
                </a:lnTo>
                <a:lnTo>
                  <a:pt x="59" y="2"/>
                </a:lnTo>
                <a:lnTo>
                  <a:pt x="42" y="0"/>
                </a:lnTo>
                <a:lnTo>
                  <a:pt x="26" y="2"/>
                </a:lnTo>
                <a:lnTo>
                  <a:pt x="12" y="8"/>
                </a:lnTo>
                <a:lnTo>
                  <a:pt x="4" y="16"/>
                </a:lnTo>
                <a:lnTo>
                  <a:pt x="0" y="27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9" name="Freeform 27"/>
          <p:cNvSpPr/>
          <p:nvPr/>
        </p:nvSpPr>
        <p:spPr bwMode="auto">
          <a:xfrm>
            <a:off x="5483225" y="5529263"/>
            <a:ext cx="131763" cy="88900"/>
          </a:xfrm>
          <a:custGeom>
            <a:avLst/>
            <a:gdLst>
              <a:gd name="T0" fmla="*/ 0 w 83"/>
              <a:gd name="T1" fmla="*/ 2147483646 h 56"/>
              <a:gd name="T2" fmla="*/ 2147483646 w 83"/>
              <a:gd name="T3" fmla="*/ 2147483646 h 56"/>
              <a:gd name="T4" fmla="*/ 2147483646 w 83"/>
              <a:gd name="T5" fmla="*/ 2147483646 h 56"/>
              <a:gd name="T6" fmla="*/ 2147483646 w 83"/>
              <a:gd name="T7" fmla="*/ 2147483646 h 56"/>
              <a:gd name="T8" fmla="*/ 2147483646 w 83"/>
              <a:gd name="T9" fmla="*/ 2147483646 h 56"/>
              <a:gd name="T10" fmla="*/ 2147483646 w 83"/>
              <a:gd name="T11" fmla="*/ 2147483646 h 56"/>
              <a:gd name="T12" fmla="*/ 2147483646 w 83"/>
              <a:gd name="T13" fmla="*/ 2147483646 h 56"/>
              <a:gd name="T14" fmla="*/ 2147483646 w 83"/>
              <a:gd name="T15" fmla="*/ 2147483646 h 56"/>
              <a:gd name="T16" fmla="*/ 2147483646 w 83"/>
              <a:gd name="T17" fmla="*/ 2147483646 h 56"/>
              <a:gd name="T18" fmla="*/ 2147483646 w 83"/>
              <a:gd name="T19" fmla="*/ 2147483646 h 56"/>
              <a:gd name="T20" fmla="*/ 2147483646 w 83"/>
              <a:gd name="T21" fmla="*/ 2147483646 h 56"/>
              <a:gd name="T22" fmla="*/ 2147483646 w 83"/>
              <a:gd name="T23" fmla="*/ 2147483646 h 56"/>
              <a:gd name="T24" fmla="*/ 2147483646 w 83"/>
              <a:gd name="T25" fmla="*/ 0 h 56"/>
              <a:gd name="T26" fmla="*/ 2147483646 w 83"/>
              <a:gd name="T27" fmla="*/ 2147483646 h 56"/>
              <a:gd name="T28" fmla="*/ 2147483646 w 83"/>
              <a:gd name="T29" fmla="*/ 2147483646 h 56"/>
              <a:gd name="T30" fmla="*/ 2147483646 w 83"/>
              <a:gd name="T31" fmla="*/ 2147483646 h 56"/>
              <a:gd name="T32" fmla="*/ 0 w 83"/>
              <a:gd name="T33" fmla="*/ 2147483646 h 56"/>
              <a:gd name="T34" fmla="*/ 0 w 83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3" h="56">
                <a:moveTo>
                  <a:pt x="0" y="29"/>
                </a:moveTo>
                <a:lnTo>
                  <a:pt x="4" y="40"/>
                </a:lnTo>
                <a:lnTo>
                  <a:pt x="13" y="48"/>
                </a:lnTo>
                <a:lnTo>
                  <a:pt x="27" y="53"/>
                </a:lnTo>
                <a:lnTo>
                  <a:pt x="43" y="56"/>
                </a:lnTo>
                <a:lnTo>
                  <a:pt x="59" y="53"/>
                </a:lnTo>
                <a:lnTo>
                  <a:pt x="71" y="48"/>
                </a:lnTo>
                <a:lnTo>
                  <a:pt x="79" y="40"/>
                </a:lnTo>
                <a:lnTo>
                  <a:pt x="83" y="29"/>
                </a:lnTo>
                <a:lnTo>
                  <a:pt x="79" y="18"/>
                </a:lnTo>
                <a:lnTo>
                  <a:pt x="71" y="8"/>
                </a:lnTo>
                <a:lnTo>
                  <a:pt x="59" y="3"/>
                </a:lnTo>
                <a:lnTo>
                  <a:pt x="43" y="0"/>
                </a:lnTo>
                <a:lnTo>
                  <a:pt x="27" y="3"/>
                </a:lnTo>
                <a:lnTo>
                  <a:pt x="13" y="8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0" name="Freeform 28"/>
          <p:cNvSpPr/>
          <p:nvPr/>
        </p:nvSpPr>
        <p:spPr bwMode="auto">
          <a:xfrm>
            <a:off x="5972175" y="5859463"/>
            <a:ext cx="131763" cy="88900"/>
          </a:xfrm>
          <a:custGeom>
            <a:avLst/>
            <a:gdLst>
              <a:gd name="T0" fmla="*/ 0 w 83"/>
              <a:gd name="T1" fmla="*/ 2147483646 h 56"/>
              <a:gd name="T2" fmla="*/ 2147483646 w 83"/>
              <a:gd name="T3" fmla="*/ 2147483646 h 56"/>
              <a:gd name="T4" fmla="*/ 2147483646 w 83"/>
              <a:gd name="T5" fmla="*/ 2147483646 h 56"/>
              <a:gd name="T6" fmla="*/ 2147483646 w 83"/>
              <a:gd name="T7" fmla="*/ 2147483646 h 56"/>
              <a:gd name="T8" fmla="*/ 2147483646 w 83"/>
              <a:gd name="T9" fmla="*/ 2147483646 h 56"/>
              <a:gd name="T10" fmla="*/ 2147483646 w 83"/>
              <a:gd name="T11" fmla="*/ 2147483646 h 56"/>
              <a:gd name="T12" fmla="*/ 2147483646 w 83"/>
              <a:gd name="T13" fmla="*/ 2147483646 h 56"/>
              <a:gd name="T14" fmla="*/ 2147483646 w 83"/>
              <a:gd name="T15" fmla="*/ 2147483646 h 56"/>
              <a:gd name="T16" fmla="*/ 2147483646 w 83"/>
              <a:gd name="T17" fmla="*/ 2147483646 h 56"/>
              <a:gd name="T18" fmla="*/ 2147483646 w 83"/>
              <a:gd name="T19" fmla="*/ 2147483646 h 56"/>
              <a:gd name="T20" fmla="*/ 2147483646 w 83"/>
              <a:gd name="T21" fmla="*/ 2147483646 h 56"/>
              <a:gd name="T22" fmla="*/ 2147483646 w 83"/>
              <a:gd name="T23" fmla="*/ 2147483646 h 56"/>
              <a:gd name="T24" fmla="*/ 2147483646 w 83"/>
              <a:gd name="T25" fmla="*/ 0 h 56"/>
              <a:gd name="T26" fmla="*/ 2147483646 w 83"/>
              <a:gd name="T27" fmla="*/ 2147483646 h 56"/>
              <a:gd name="T28" fmla="*/ 2147483646 w 83"/>
              <a:gd name="T29" fmla="*/ 2147483646 h 56"/>
              <a:gd name="T30" fmla="*/ 2147483646 w 83"/>
              <a:gd name="T31" fmla="*/ 2147483646 h 56"/>
              <a:gd name="T32" fmla="*/ 0 w 83"/>
              <a:gd name="T33" fmla="*/ 2147483646 h 56"/>
              <a:gd name="T34" fmla="*/ 0 w 83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3" h="56">
                <a:moveTo>
                  <a:pt x="0" y="27"/>
                </a:moveTo>
                <a:lnTo>
                  <a:pt x="4" y="38"/>
                </a:lnTo>
                <a:lnTo>
                  <a:pt x="12" y="48"/>
                </a:lnTo>
                <a:lnTo>
                  <a:pt x="26" y="53"/>
                </a:lnTo>
                <a:lnTo>
                  <a:pt x="42" y="56"/>
                </a:lnTo>
                <a:lnTo>
                  <a:pt x="59" y="53"/>
                </a:lnTo>
                <a:lnTo>
                  <a:pt x="71" y="48"/>
                </a:lnTo>
                <a:lnTo>
                  <a:pt x="79" y="38"/>
                </a:lnTo>
                <a:lnTo>
                  <a:pt x="83" y="27"/>
                </a:lnTo>
                <a:lnTo>
                  <a:pt x="79" y="17"/>
                </a:lnTo>
                <a:lnTo>
                  <a:pt x="71" y="8"/>
                </a:lnTo>
                <a:lnTo>
                  <a:pt x="59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7"/>
                </a:lnTo>
                <a:lnTo>
                  <a:pt x="0" y="27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1" name="Freeform 29"/>
          <p:cNvSpPr/>
          <p:nvPr/>
        </p:nvSpPr>
        <p:spPr bwMode="auto">
          <a:xfrm>
            <a:off x="3019425" y="2724150"/>
            <a:ext cx="131763" cy="90488"/>
          </a:xfrm>
          <a:custGeom>
            <a:avLst/>
            <a:gdLst>
              <a:gd name="T0" fmla="*/ 0 w 83"/>
              <a:gd name="T1" fmla="*/ 2147483646 h 57"/>
              <a:gd name="T2" fmla="*/ 2147483646 w 83"/>
              <a:gd name="T3" fmla="*/ 2147483646 h 57"/>
              <a:gd name="T4" fmla="*/ 2147483646 w 83"/>
              <a:gd name="T5" fmla="*/ 2147483646 h 57"/>
              <a:gd name="T6" fmla="*/ 2147483646 w 83"/>
              <a:gd name="T7" fmla="*/ 2147483646 h 57"/>
              <a:gd name="T8" fmla="*/ 2147483646 w 83"/>
              <a:gd name="T9" fmla="*/ 2147483646 h 57"/>
              <a:gd name="T10" fmla="*/ 2147483646 w 83"/>
              <a:gd name="T11" fmla="*/ 2147483646 h 57"/>
              <a:gd name="T12" fmla="*/ 2147483646 w 83"/>
              <a:gd name="T13" fmla="*/ 2147483646 h 57"/>
              <a:gd name="T14" fmla="*/ 2147483646 w 83"/>
              <a:gd name="T15" fmla="*/ 2147483646 h 57"/>
              <a:gd name="T16" fmla="*/ 2147483646 w 83"/>
              <a:gd name="T17" fmla="*/ 2147483646 h 57"/>
              <a:gd name="T18" fmla="*/ 2147483646 w 83"/>
              <a:gd name="T19" fmla="*/ 2147483646 h 57"/>
              <a:gd name="T20" fmla="*/ 2147483646 w 83"/>
              <a:gd name="T21" fmla="*/ 2147483646 h 57"/>
              <a:gd name="T22" fmla="*/ 2147483646 w 83"/>
              <a:gd name="T23" fmla="*/ 2147483646 h 57"/>
              <a:gd name="T24" fmla="*/ 2147483646 w 83"/>
              <a:gd name="T25" fmla="*/ 0 h 57"/>
              <a:gd name="T26" fmla="*/ 2147483646 w 83"/>
              <a:gd name="T27" fmla="*/ 2147483646 h 57"/>
              <a:gd name="T28" fmla="*/ 2147483646 w 83"/>
              <a:gd name="T29" fmla="*/ 2147483646 h 57"/>
              <a:gd name="T30" fmla="*/ 2147483646 w 83"/>
              <a:gd name="T31" fmla="*/ 2147483646 h 57"/>
              <a:gd name="T32" fmla="*/ 0 w 83"/>
              <a:gd name="T33" fmla="*/ 2147483646 h 57"/>
              <a:gd name="T34" fmla="*/ 0 w 83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3" h="57">
                <a:moveTo>
                  <a:pt x="0" y="28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3" y="57"/>
                </a:lnTo>
                <a:lnTo>
                  <a:pt x="59" y="54"/>
                </a:lnTo>
                <a:lnTo>
                  <a:pt x="71" y="49"/>
                </a:lnTo>
                <a:lnTo>
                  <a:pt x="79" y="39"/>
                </a:lnTo>
                <a:lnTo>
                  <a:pt x="83" y="28"/>
                </a:lnTo>
                <a:lnTo>
                  <a:pt x="79" y="17"/>
                </a:lnTo>
                <a:lnTo>
                  <a:pt x="71" y="8"/>
                </a:lnTo>
                <a:lnTo>
                  <a:pt x="59" y="2"/>
                </a:lnTo>
                <a:lnTo>
                  <a:pt x="43" y="0"/>
                </a:lnTo>
                <a:lnTo>
                  <a:pt x="26" y="2"/>
                </a:lnTo>
                <a:lnTo>
                  <a:pt x="12" y="8"/>
                </a:lnTo>
                <a:lnTo>
                  <a:pt x="4" y="17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2" name="Freeform 30"/>
          <p:cNvSpPr/>
          <p:nvPr/>
        </p:nvSpPr>
        <p:spPr bwMode="auto">
          <a:xfrm>
            <a:off x="4378325" y="2754313"/>
            <a:ext cx="134938" cy="90487"/>
          </a:xfrm>
          <a:custGeom>
            <a:avLst/>
            <a:gdLst>
              <a:gd name="T0" fmla="*/ 0 w 85"/>
              <a:gd name="T1" fmla="*/ 2147483646 h 57"/>
              <a:gd name="T2" fmla="*/ 2147483646 w 85"/>
              <a:gd name="T3" fmla="*/ 2147483646 h 57"/>
              <a:gd name="T4" fmla="*/ 2147483646 w 85"/>
              <a:gd name="T5" fmla="*/ 2147483646 h 57"/>
              <a:gd name="T6" fmla="*/ 2147483646 w 85"/>
              <a:gd name="T7" fmla="*/ 2147483646 h 57"/>
              <a:gd name="T8" fmla="*/ 2147483646 w 85"/>
              <a:gd name="T9" fmla="*/ 2147483646 h 57"/>
              <a:gd name="T10" fmla="*/ 2147483646 w 85"/>
              <a:gd name="T11" fmla="*/ 2147483646 h 57"/>
              <a:gd name="T12" fmla="*/ 2147483646 w 85"/>
              <a:gd name="T13" fmla="*/ 2147483646 h 57"/>
              <a:gd name="T14" fmla="*/ 2147483646 w 85"/>
              <a:gd name="T15" fmla="*/ 2147483646 h 57"/>
              <a:gd name="T16" fmla="*/ 2147483646 w 85"/>
              <a:gd name="T17" fmla="*/ 2147483646 h 57"/>
              <a:gd name="T18" fmla="*/ 2147483646 w 85"/>
              <a:gd name="T19" fmla="*/ 2147483646 h 57"/>
              <a:gd name="T20" fmla="*/ 2147483646 w 85"/>
              <a:gd name="T21" fmla="*/ 2147483646 h 57"/>
              <a:gd name="T22" fmla="*/ 2147483646 w 85"/>
              <a:gd name="T23" fmla="*/ 2147483646 h 57"/>
              <a:gd name="T24" fmla="*/ 2147483646 w 85"/>
              <a:gd name="T25" fmla="*/ 0 h 57"/>
              <a:gd name="T26" fmla="*/ 2147483646 w 85"/>
              <a:gd name="T27" fmla="*/ 2147483646 h 57"/>
              <a:gd name="T28" fmla="*/ 2147483646 w 85"/>
              <a:gd name="T29" fmla="*/ 2147483646 h 57"/>
              <a:gd name="T30" fmla="*/ 2147483646 w 85"/>
              <a:gd name="T31" fmla="*/ 2147483646 h 57"/>
              <a:gd name="T32" fmla="*/ 0 w 85"/>
              <a:gd name="T33" fmla="*/ 2147483646 h 57"/>
              <a:gd name="T34" fmla="*/ 0 w 85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7">
                <a:moveTo>
                  <a:pt x="0" y="28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3" y="57"/>
                </a:lnTo>
                <a:lnTo>
                  <a:pt x="59" y="54"/>
                </a:lnTo>
                <a:lnTo>
                  <a:pt x="73" y="49"/>
                </a:lnTo>
                <a:lnTo>
                  <a:pt x="81" y="39"/>
                </a:lnTo>
                <a:lnTo>
                  <a:pt x="85" y="28"/>
                </a:lnTo>
                <a:lnTo>
                  <a:pt x="81" y="17"/>
                </a:lnTo>
                <a:lnTo>
                  <a:pt x="73" y="8"/>
                </a:lnTo>
                <a:lnTo>
                  <a:pt x="59" y="3"/>
                </a:lnTo>
                <a:lnTo>
                  <a:pt x="43" y="0"/>
                </a:lnTo>
                <a:lnTo>
                  <a:pt x="26" y="3"/>
                </a:lnTo>
                <a:lnTo>
                  <a:pt x="12" y="8"/>
                </a:lnTo>
                <a:lnTo>
                  <a:pt x="4" y="17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3" name="Freeform 31"/>
          <p:cNvSpPr/>
          <p:nvPr/>
        </p:nvSpPr>
        <p:spPr bwMode="auto">
          <a:xfrm>
            <a:off x="3732213" y="2528888"/>
            <a:ext cx="134937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9"/>
                </a:moveTo>
                <a:lnTo>
                  <a:pt x="4" y="40"/>
                </a:lnTo>
                <a:lnTo>
                  <a:pt x="12" y="48"/>
                </a:lnTo>
                <a:lnTo>
                  <a:pt x="27" y="53"/>
                </a:lnTo>
                <a:lnTo>
                  <a:pt x="43" y="56"/>
                </a:lnTo>
                <a:lnTo>
                  <a:pt x="59" y="53"/>
                </a:lnTo>
                <a:lnTo>
                  <a:pt x="73" y="48"/>
                </a:lnTo>
                <a:lnTo>
                  <a:pt x="81" y="40"/>
                </a:lnTo>
                <a:lnTo>
                  <a:pt x="85" y="29"/>
                </a:lnTo>
                <a:lnTo>
                  <a:pt x="81" y="18"/>
                </a:lnTo>
                <a:lnTo>
                  <a:pt x="73" y="9"/>
                </a:lnTo>
                <a:lnTo>
                  <a:pt x="59" y="3"/>
                </a:lnTo>
                <a:lnTo>
                  <a:pt x="43" y="0"/>
                </a:lnTo>
                <a:lnTo>
                  <a:pt x="27" y="3"/>
                </a:lnTo>
                <a:lnTo>
                  <a:pt x="12" y="9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4" name="Freeform 32"/>
          <p:cNvSpPr/>
          <p:nvPr/>
        </p:nvSpPr>
        <p:spPr bwMode="auto">
          <a:xfrm>
            <a:off x="5159375" y="2544763"/>
            <a:ext cx="134938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7"/>
                </a:moveTo>
                <a:lnTo>
                  <a:pt x="4" y="38"/>
                </a:lnTo>
                <a:lnTo>
                  <a:pt x="12" y="48"/>
                </a:lnTo>
                <a:lnTo>
                  <a:pt x="26" y="53"/>
                </a:lnTo>
                <a:lnTo>
                  <a:pt x="42" y="56"/>
                </a:lnTo>
                <a:lnTo>
                  <a:pt x="59" y="53"/>
                </a:lnTo>
                <a:lnTo>
                  <a:pt x="73" y="48"/>
                </a:lnTo>
                <a:lnTo>
                  <a:pt x="81" y="38"/>
                </a:lnTo>
                <a:lnTo>
                  <a:pt x="85" y="27"/>
                </a:lnTo>
                <a:lnTo>
                  <a:pt x="81" y="16"/>
                </a:lnTo>
                <a:lnTo>
                  <a:pt x="73" y="8"/>
                </a:lnTo>
                <a:lnTo>
                  <a:pt x="59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5" name="Freeform 33"/>
          <p:cNvSpPr/>
          <p:nvPr/>
        </p:nvSpPr>
        <p:spPr bwMode="auto">
          <a:xfrm>
            <a:off x="5849938" y="2754313"/>
            <a:ext cx="131762" cy="90487"/>
          </a:xfrm>
          <a:custGeom>
            <a:avLst/>
            <a:gdLst>
              <a:gd name="T0" fmla="*/ 0 w 83"/>
              <a:gd name="T1" fmla="*/ 2147483646 h 57"/>
              <a:gd name="T2" fmla="*/ 2147483646 w 83"/>
              <a:gd name="T3" fmla="*/ 2147483646 h 57"/>
              <a:gd name="T4" fmla="*/ 2147483646 w 83"/>
              <a:gd name="T5" fmla="*/ 2147483646 h 57"/>
              <a:gd name="T6" fmla="*/ 2147483646 w 83"/>
              <a:gd name="T7" fmla="*/ 2147483646 h 57"/>
              <a:gd name="T8" fmla="*/ 2147483646 w 83"/>
              <a:gd name="T9" fmla="*/ 2147483646 h 57"/>
              <a:gd name="T10" fmla="*/ 2147483646 w 83"/>
              <a:gd name="T11" fmla="*/ 2147483646 h 57"/>
              <a:gd name="T12" fmla="*/ 2147483646 w 83"/>
              <a:gd name="T13" fmla="*/ 2147483646 h 57"/>
              <a:gd name="T14" fmla="*/ 2147483646 w 83"/>
              <a:gd name="T15" fmla="*/ 2147483646 h 57"/>
              <a:gd name="T16" fmla="*/ 2147483646 w 83"/>
              <a:gd name="T17" fmla="*/ 2147483646 h 57"/>
              <a:gd name="T18" fmla="*/ 2147483646 w 83"/>
              <a:gd name="T19" fmla="*/ 2147483646 h 57"/>
              <a:gd name="T20" fmla="*/ 2147483646 w 83"/>
              <a:gd name="T21" fmla="*/ 2147483646 h 57"/>
              <a:gd name="T22" fmla="*/ 2147483646 w 83"/>
              <a:gd name="T23" fmla="*/ 2147483646 h 57"/>
              <a:gd name="T24" fmla="*/ 2147483646 w 83"/>
              <a:gd name="T25" fmla="*/ 0 h 57"/>
              <a:gd name="T26" fmla="*/ 2147483646 w 83"/>
              <a:gd name="T27" fmla="*/ 2147483646 h 57"/>
              <a:gd name="T28" fmla="*/ 2147483646 w 83"/>
              <a:gd name="T29" fmla="*/ 2147483646 h 57"/>
              <a:gd name="T30" fmla="*/ 2147483646 w 83"/>
              <a:gd name="T31" fmla="*/ 2147483646 h 57"/>
              <a:gd name="T32" fmla="*/ 0 w 83"/>
              <a:gd name="T33" fmla="*/ 2147483646 h 57"/>
              <a:gd name="T34" fmla="*/ 0 w 83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3" h="57">
                <a:moveTo>
                  <a:pt x="0" y="28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3" y="57"/>
                </a:lnTo>
                <a:lnTo>
                  <a:pt x="59" y="54"/>
                </a:lnTo>
                <a:lnTo>
                  <a:pt x="71" y="49"/>
                </a:lnTo>
                <a:lnTo>
                  <a:pt x="79" y="39"/>
                </a:lnTo>
                <a:lnTo>
                  <a:pt x="83" y="28"/>
                </a:lnTo>
                <a:lnTo>
                  <a:pt x="79" y="17"/>
                </a:lnTo>
                <a:lnTo>
                  <a:pt x="71" y="8"/>
                </a:lnTo>
                <a:lnTo>
                  <a:pt x="59" y="3"/>
                </a:lnTo>
                <a:lnTo>
                  <a:pt x="43" y="0"/>
                </a:lnTo>
                <a:lnTo>
                  <a:pt x="26" y="3"/>
                </a:lnTo>
                <a:lnTo>
                  <a:pt x="12" y="8"/>
                </a:lnTo>
                <a:lnTo>
                  <a:pt x="4" y="17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6" name="Freeform 34"/>
          <p:cNvSpPr/>
          <p:nvPr/>
        </p:nvSpPr>
        <p:spPr bwMode="auto">
          <a:xfrm>
            <a:off x="6562725" y="2544763"/>
            <a:ext cx="134938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7"/>
                </a:moveTo>
                <a:lnTo>
                  <a:pt x="4" y="38"/>
                </a:lnTo>
                <a:lnTo>
                  <a:pt x="13" y="48"/>
                </a:lnTo>
                <a:lnTo>
                  <a:pt x="27" y="53"/>
                </a:lnTo>
                <a:lnTo>
                  <a:pt x="43" y="56"/>
                </a:lnTo>
                <a:lnTo>
                  <a:pt x="59" y="53"/>
                </a:lnTo>
                <a:lnTo>
                  <a:pt x="73" y="48"/>
                </a:lnTo>
                <a:lnTo>
                  <a:pt x="81" y="38"/>
                </a:lnTo>
                <a:lnTo>
                  <a:pt x="85" y="27"/>
                </a:lnTo>
                <a:lnTo>
                  <a:pt x="81" y="16"/>
                </a:lnTo>
                <a:lnTo>
                  <a:pt x="73" y="8"/>
                </a:lnTo>
                <a:lnTo>
                  <a:pt x="59" y="3"/>
                </a:lnTo>
                <a:lnTo>
                  <a:pt x="43" y="0"/>
                </a:lnTo>
                <a:lnTo>
                  <a:pt x="27" y="3"/>
                </a:lnTo>
                <a:lnTo>
                  <a:pt x="13" y="8"/>
                </a:lnTo>
                <a:lnTo>
                  <a:pt x="4" y="1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7" name="Freeform 35"/>
          <p:cNvSpPr/>
          <p:nvPr/>
        </p:nvSpPr>
        <p:spPr bwMode="auto">
          <a:xfrm>
            <a:off x="6630988" y="3098800"/>
            <a:ext cx="134937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7"/>
                </a:moveTo>
                <a:lnTo>
                  <a:pt x="4" y="38"/>
                </a:lnTo>
                <a:lnTo>
                  <a:pt x="12" y="48"/>
                </a:lnTo>
                <a:lnTo>
                  <a:pt x="26" y="53"/>
                </a:lnTo>
                <a:lnTo>
                  <a:pt x="42" y="56"/>
                </a:lnTo>
                <a:lnTo>
                  <a:pt x="59" y="53"/>
                </a:lnTo>
                <a:lnTo>
                  <a:pt x="73" y="48"/>
                </a:lnTo>
                <a:lnTo>
                  <a:pt x="81" y="38"/>
                </a:lnTo>
                <a:lnTo>
                  <a:pt x="85" y="27"/>
                </a:lnTo>
                <a:lnTo>
                  <a:pt x="81" y="16"/>
                </a:lnTo>
                <a:lnTo>
                  <a:pt x="73" y="8"/>
                </a:lnTo>
                <a:lnTo>
                  <a:pt x="59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8" name="Freeform 36"/>
          <p:cNvSpPr/>
          <p:nvPr/>
        </p:nvSpPr>
        <p:spPr bwMode="auto">
          <a:xfrm>
            <a:off x="6562725" y="4356100"/>
            <a:ext cx="134938" cy="90488"/>
          </a:xfrm>
          <a:custGeom>
            <a:avLst/>
            <a:gdLst>
              <a:gd name="T0" fmla="*/ 0 w 85"/>
              <a:gd name="T1" fmla="*/ 2147483646 h 57"/>
              <a:gd name="T2" fmla="*/ 2147483646 w 85"/>
              <a:gd name="T3" fmla="*/ 2147483646 h 57"/>
              <a:gd name="T4" fmla="*/ 2147483646 w 85"/>
              <a:gd name="T5" fmla="*/ 2147483646 h 57"/>
              <a:gd name="T6" fmla="*/ 2147483646 w 85"/>
              <a:gd name="T7" fmla="*/ 2147483646 h 57"/>
              <a:gd name="T8" fmla="*/ 2147483646 w 85"/>
              <a:gd name="T9" fmla="*/ 2147483646 h 57"/>
              <a:gd name="T10" fmla="*/ 2147483646 w 85"/>
              <a:gd name="T11" fmla="*/ 2147483646 h 57"/>
              <a:gd name="T12" fmla="*/ 2147483646 w 85"/>
              <a:gd name="T13" fmla="*/ 2147483646 h 57"/>
              <a:gd name="T14" fmla="*/ 2147483646 w 85"/>
              <a:gd name="T15" fmla="*/ 2147483646 h 57"/>
              <a:gd name="T16" fmla="*/ 2147483646 w 85"/>
              <a:gd name="T17" fmla="*/ 2147483646 h 57"/>
              <a:gd name="T18" fmla="*/ 2147483646 w 85"/>
              <a:gd name="T19" fmla="*/ 2147483646 h 57"/>
              <a:gd name="T20" fmla="*/ 2147483646 w 85"/>
              <a:gd name="T21" fmla="*/ 2147483646 h 57"/>
              <a:gd name="T22" fmla="*/ 2147483646 w 85"/>
              <a:gd name="T23" fmla="*/ 2147483646 h 57"/>
              <a:gd name="T24" fmla="*/ 2147483646 w 85"/>
              <a:gd name="T25" fmla="*/ 0 h 57"/>
              <a:gd name="T26" fmla="*/ 2147483646 w 85"/>
              <a:gd name="T27" fmla="*/ 2147483646 h 57"/>
              <a:gd name="T28" fmla="*/ 2147483646 w 85"/>
              <a:gd name="T29" fmla="*/ 2147483646 h 57"/>
              <a:gd name="T30" fmla="*/ 2147483646 w 85"/>
              <a:gd name="T31" fmla="*/ 2147483646 h 57"/>
              <a:gd name="T32" fmla="*/ 0 w 85"/>
              <a:gd name="T33" fmla="*/ 2147483646 h 57"/>
              <a:gd name="T34" fmla="*/ 0 w 85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7">
                <a:moveTo>
                  <a:pt x="0" y="29"/>
                </a:moveTo>
                <a:lnTo>
                  <a:pt x="4" y="40"/>
                </a:lnTo>
                <a:lnTo>
                  <a:pt x="13" y="49"/>
                </a:lnTo>
                <a:lnTo>
                  <a:pt x="27" y="55"/>
                </a:lnTo>
                <a:lnTo>
                  <a:pt x="43" y="57"/>
                </a:lnTo>
                <a:lnTo>
                  <a:pt x="59" y="55"/>
                </a:lnTo>
                <a:lnTo>
                  <a:pt x="73" y="49"/>
                </a:lnTo>
                <a:lnTo>
                  <a:pt x="81" y="40"/>
                </a:lnTo>
                <a:lnTo>
                  <a:pt x="85" y="29"/>
                </a:lnTo>
                <a:lnTo>
                  <a:pt x="81" y="18"/>
                </a:lnTo>
                <a:lnTo>
                  <a:pt x="73" y="8"/>
                </a:lnTo>
                <a:lnTo>
                  <a:pt x="59" y="3"/>
                </a:lnTo>
                <a:lnTo>
                  <a:pt x="43" y="0"/>
                </a:lnTo>
                <a:lnTo>
                  <a:pt x="27" y="3"/>
                </a:lnTo>
                <a:lnTo>
                  <a:pt x="13" y="8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9" name="Freeform 37"/>
          <p:cNvSpPr/>
          <p:nvPr/>
        </p:nvSpPr>
        <p:spPr bwMode="auto">
          <a:xfrm>
            <a:off x="6072188" y="4999038"/>
            <a:ext cx="134937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7"/>
                </a:moveTo>
                <a:lnTo>
                  <a:pt x="4" y="38"/>
                </a:lnTo>
                <a:lnTo>
                  <a:pt x="12" y="48"/>
                </a:lnTo>
                <a:lnTo>
                  <a:pt x="26" y="53"/>
                </a:lnTo>
                <a:lnTo>
                  <a:pt x="42" y="56"/>
                </a:lnTo>
                <a:lnTo>
                  <a:pt x="58" y="53"/>
                </a:lnTo>
                <a:lnTo>
                  <a:pt x="73" y="48"/>
                </a:lnTo>
                <a:lnTo>
                  <a:pt x="81" y="38"/>
                </a:lnTo>
                <a:lnTo>
                  <a:pt x="85" y="27"/>
                </a:lnTo>
                <a:lnTo>
                  <a:pt x="81" y="16"/>
                </a:lnTo>
                <a:lnTo>
                  <a:pt x="73" y="8"/>
                </a:lnTo>
                <a:lnTo>
                  <a:pt x="58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0" name="Freeform 38"/>
          <p:cNvSpPr/>
          <p:nvPr/>
        </p:nvSpPr>
        <p:spPr bwMode="auto">
          <a:xfrm>
            <a:off x="6586538" y="4848225"/>
            <a:ext cx="134937" cy="90488"/>
          </a:xfrm>
          <a:custGeom>
            <a:avLst/>
            <a:gdLst>
              <a:gd name="T0" fmla="*/ 0 w 85"/>
              <a:gd name="T1" fmla="*/ 2147483646 h 57"/>
              <a:gd name="T2" fmla="*/ 2147483646 w 85"/>
              <a:gd name="T3" fmla="*/ 2147483646 h 57"/>
              <a:gd name="T4" fmla="*/ 2147483646 w 85"/>
              <a:gd name="T5" fmla="*/ 2147483646 h 57"/>
              <a:gd name="T6" fmla="*/ 2147483646 w 85"/>
              <a:gd name="T7" fmla="*/ 2147483646 h 57"/>
              <a:gd name="T8" fmla="*/ 2147483646 w 85"/>
              <a:gd name="T9" fmla="*/ 2147483646 h 57"/>
              <a:gd name="T10" fmla="*/ 2147483646 w 85"/>
              <a:gd name="T11" fmla="*/ 2147483646 h 57"/>
              <a:gd name="T12" fmla="*/ 2147483646 w 85"/>
              <a:gd name="T13" fmla="*/ 2147483646 h 57"/>
              <a:gd name="T14" fmla="*/ 2147483646 w 85"/>
              <a:gd name="T15" fmla="*/ 2147483646 h 57"/>
              <a:gd name="T16" fmla="*/ 2147483646 w 85"/>
              <a:gd name="T17" fmla="*/ 2147483646 h 57"/>
              <a:gd name="T18" fmla="*/ 2147483646 w 85"/>
              <a:gd name="T19" fmla="*/ 2147483646 h 57"/>
              <a:gd name="T20" fmla="*/ 2147483646 w 85"/>
              <a:gd name="T21" fmla="*/ 2147483646 h 57"/>
              <a:gd name="T22" fmla="*/ 2147483646 w 85"/>
              <a:gd name="T23" fmla="*/ 2147483646 h 57"/>
              <a:gd name="T24" fmla="*/ 2147483646 w 85"/>
              <a:gd name="T25" fmla="*/ 0 h 57"/>
              <a:gd name="T26" fmla="*/ 2147483646 w 85"/>
              <a:gd name="T27" fmla="*/ 2147483646 h 57"/>
              <a:gd name="T28" fmla="*/ 2147483646 w 85"/>
              <a:gd name="T29" fmla="*/ 2147483646 h 57"/>
              <a:gd name="T30" fmla="*/ 2147483646 w 85"/>
              <a:gd name="T31" fmla="*/ 2147483646 h 57"/>
              <a:gd name="T32" fmla="*/ 0 w 85"/>
              <a:gd name="T33" fmla="*/ 2147483646 h 57"/>
              <a:gd name="T34" fmla="*/ 0 w 85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7">
                <a:moveTo>
                  <a:pt x="0" y="29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2" y="57"/>
                </a:lnTo>
                <a:lnTo>
                  <a:pt x="58" y="54"/>
                </a:lnTo>
                <a:lnTo>
                  <a:pt x="72" y="49"/>
                </a:lnTo>
                <a:lnTo>
                  <a:pt x="81" y="39"/>
                </a:lnTo>
                <a:lnTo>
                  <a:pt x="85" y="29"/>
                </a:lnTo>
                <a:lnTo>
                  <a:pt x="81" y="18"/>
                </a:lnTo>
                <a:lnTo>
                  <a:pt x="72" y="8"/>
                </a:lnTo>
                <a:lnTo>
                  <a:pt x="58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1" name="Freeform 39"/>
          <p:cNvSpPr/>
          <p:nvPr/>
        </p:nvSpPr>
        <p:spPr bwMode="auto">
          <a:xfrm>
            <a:off x="6496050" y="5341938"/>
            <a:ext cx="134938" cy="90487"/>
          </a:xfrm>
          <a:custGeom>
            <a:avLst/>
            <a:gdLst>
              <a:gd name="T0" fmla="*/ 0 w 85"/>
              <a:gd name="T1" fmla="*/ 2147483646 h 57"/>
              <a:gd name="T2" fmla="*/ 2147483646 w 85"/>
              <a:gd name="T3" fmla="*/ 2147483646 h 57"/>
              <a:gd name="T4" fmla="*/ 2147483646 w 85"/>
              <a:gd name="T5" fmla="*/ 2147483646 h 57"/>
              <a:gd name="T6" fmla="*/ 2147483646 w 85"/>
              <a:gd name="T7" fmla="*/ 2147483646 h 57"/>
              <a:gd name="T8" fmla="*/ 2147483646 w 85"/>
              <a:gd name="T9" fmla="*/ 2147483646 h 57"/>
              <a:gd name="T10" fmla="*/ 2147483646 w 85"/>
              <a:gd name="T11" fmla="*/ 2147483646 h 57"/>
              <a:gd name="T12" fmla="*/ 2147483646 w 85"/>
              <a:gd name="T13" fmla="*/ 2147483646 h 57"/>
              <a:gd name="T14" fmla="*/ 2147483646 w 85"/>
              <a:gd name="T15" fmla="*/ 2147483646 h 57"/>
              <a:gd name="T16" fmla="*/ 2147483646 w 85"/>
              <a:gd name="T17" fmla="*/ 2147483646 h 57"/>
              <a:gd name="T18" fmla="*/ 2147483646 w 85"/>
              <a:gd name="T19" fmla="*/ 2147483646 h 57"/>
              <a:gd name="T20" fmla="*/ 2147483646 w 85"/>
              <a:gd name="T21" fmla="*/ 2147483646 h 57"/>
              <a:gd name="T22" fmla="*/ 2147483646 w 85"/>
              <a:gd name="T23" fmla="*/ 2147483646 h 57"/>
              <a:gd name="T24" fmla="*/ 2147483646 w 85"/>
              <a:gd name="T25" fmla="*/ 0 h 57"/>
              <a:gd name="T26" fmla="*/ 2147483646 w 85"/>
              <a:gd name="T27" fmla="*/ 2147483646 h 57"/>
              <a:gd name="T28" fmla="*/ 2147483646 w 85"/>
              <a:gd name="T29" fmla="*/ 2147483646 h 57"/>
              <a:gd name="T30" fmla="*/ 2147483646 w 85"/>
              <a:gd name="T31" fmla="*/ 2147483646 h 57"/>
              <a:gd name="T32" fmla="*/ 0 w 85"/>
              <a:gd name="T33" fmla="*/ 2147483646 h 57"/>
              <a:gd name="T34" fmla="*/ 0 w 85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7">
                <a:moveTo>
                  <a:pt x="0" y="29"/>
                </a:moveTo>
                <a:lnTo>
                  <a:pt x="4" y="40"/>
                </a:lnTo>
                <a:lnTo>
                  <a:pt x="12" y="49"/>
                </a:lnTo>
                <a:lnTo>
                  <a:pt x="26" y="54"/>
                </a:lnTo>
                <a:lnTo>
                  <a:pt x="42" y="57"/>
                </a:lnTo>
                <a:lnTo>
                  <a:pt x="59" y="54"/>
                </a:lnTo>
                <a:lnTo>
                  <a:pt x="73" y="49"/>
                </a:lnTo>
                <a:lnTo>
                  <a:pt x="81" y="40"/>
                </a:lnTo>
                <a:lnTo>
                  <a:pt x="85" y="29"/>
                </a:lnTo>
                <a:lnTo>
                  <a:pt x="81" y="18"/>
                </a:lnTo>
                <a:lnTo>
                  <a:pt x="73" y="8"/>
                </a:lnTo>
                <a:lnTo>
                  <a:pt x="59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2" name="Freeform 40"/>
          <p:cNvSpPr/>
          <p:nvPr/>
        </p:nvSpPr>
        <p:spPr bwMode="auto">
          <a:xfrm>
            <a:off x="1798638" y="3662363"/>
            <a:ext cx="2887662" cy="277812"/>
          </a:xfrm>
          <a:custGeom>
            <a:avLst/>
            <a:gdLst>
              <a:gd name="T0" fmla="*/ 2147483646 w 1819"/>
              <a:gd name="T1" fmla="*/ 2147483646 h 175"/>
              <a:gd name="T2" fmla="*/ 2147483646 w 1819"/>
              <a:gd name="T3" fmla="*/ 2147483646 h 175"/>
              <a:gd name="T4" fmla="*/ 2147483646 w 1819"/>
              <a:gd name="T5" fmla="*/ 2147483646 h 175"/>
              <a:gd name="T6" fmla="*/ 2147483646 w 1819"/>
              <a:gd name="T7" fmla="*/ 2147483646 h 175"/>
              <a:gd name="T8" fmla="*/ 2147483646 w 1819"/>
              <a:gd name="T9" fmla="*/ 2147483646 h 175"/>
              <a:gd name="T10" fmla="*/ 2147483646 w 1819"/>
              <a:gd name="T11" fmla="*/ 2147483646 h 175"/>
              <a:gd name="T12" fmla="*/ 2147483646 w 1819"/>
              <a:gd name="T13" fmla="*/ 2147483646 h 175"/>
              <a:gd name="T14" fmla="*/ 2147483646 w 1819"/>
              <a:gd name="T15" fmla="*/ 2147483646 h 175"/>
              <a:gd name="T16" fmla="*/ 2147483646 w 1819"/>
              <a:gd name="T17" fmla="*/ 2147483646 h 175"/>
              <a:gd name="T18" fmla="*/ 2147483646 w 1819"/>
              <a:gd name="T19" fmla="*/ 2147483646 h 175"/>
              <a:gd name="T20" fmla="*/ 2147483646 w 1819"/>
              <a:gd name="T21" fmla="*/ 2147483646 h 175"/>
              <a:gd name="T22" fmla="*/ 2147483646 w 1819"/>
              <a:gd name="T23" fmla="*/ 2147483646 h 175"/>
              <a:gd name="T24" fmla="*/ 2147483646 w 1819"/>
              <a:gd name="T25" fmla="*/ 2147483646 h 175"/>
              <a:gd name="T26" fmla="*/ 2147483646 w 1819"/>
              <a:gd name="T27" fmla="*/ 2147483646 h 175"/>
              <a:gd name="T28" fmla="*/ 2147483646 w 1819"/>
              <a:gd name="T29" fmla="*/ 2147483646 h 175"/>
              <a:gd name="T30" fmla="*/ 2147483646 w 1819"/>
              <a:gd name="T31" fmla="*/ 2147483646 h 175"/>
              <a:gd name="T32" fmla="*/ 2147483646 w 1819"/>
              <a:gd name="T33" fmla="*/ 2147483646 h 175"/>
              <a:gd name="T34" fmla="*/ 2147483646 w 1819"/>
              <a:gd name="T35" fmla="*/ 2147483646 h 175"/>
              <a:gd name="T36" fmla="*/ 2147483646 w 1819"/>
              <a:gd name="T37" fmla="*/ 2147483646 h 175"/>
              <a:gd name="T38" fmla="*/ 2147483646 w 1819"/>
              <a:gd name="T39" fmla="*/ 2147483646 h 175"/>
              <a:gd name="T40" fmla="*/ 2147483646 w 1819"/>
              <a:gd name="T41" fmla="*/ 2147483646 h 175"/>
              <a:gd name="T42" fmla="*/ 2147483646 w 1819"/>
              <a:gd name="T43" fmla="*/ 2147483646 h 175"/>
              <a:gd name="T44" fmla="*/ 2147483646 w 1819"/>
              <a:gd name="T45" fmla="*/ 2147483646 h 175"/>
              <a:gd name="T46" fmla="*/ 2147483646 w 1819"/>
              <a:gd name="T47" fmla="*/ 2147483646 h 175"/>
              <a:gd name="T48" fmla="*/ 2147483646 w 1819"/>
              <a:gd name="T49" fmla="*/ 2147483646 h 175"/>
              <a:gd name="T50" fmla="*/ 2147483646 w 1819"/>
              <a:gd name="T51" fmla="*/ 2147483646 h 175"/>
              <a:gd name="T52" fmla="*/ 2147483646 w 1819"/>
              <a:gd name="T53" fmla="*/ 2147483646 h 175"/>
              <a:gd name="T54" fmla="*/ 2147483646 w 1819"/>
              <a:gd name="T55" fmla="*/ 2147483646 h 175"/>
              <a:gd name="T56" fmla="*/ 2147483646 w 1819"/>
              <a:gd name="T57" fmla="*/ 2147483646 h 175"/>
              <a:gd name="T58" fmla="*/ 2147483646 w 1819"/>
              <a:gd name="T59" fmla="*/ 2147483646 h 175"/>
              <a:gd name="T60" fmla="*/ 2147483646 w 1819"/>
              <a:gd name="T61" fmla="*/ 2147483646 h 175"/>
              <a:gd name="T62" fmla="*/ 2147483646 w 1819"/>
              <a:gd name="T63" fmla="*/ 2147483646 h 175"/>
              <a:gd name="T64" fmla="*/ 2147483646 w 1819"/>
              <a:gd name="T65" fmla="*/ 2147483646 h 175"/>
              <a:gd name="T66" fmla="*/ 2147483646 w 1819"/>
              <a:gd name="T67" fmla="*/ 2147483646 h 175"/>
              <a:gd name="T68" fmla="*/ 0 w 1819"/>
              <a:gd name="T69" fmla="*/ 2147483646 h 175"/>
              <a:gd name="T70" fmla="*/ 2147483646 w 1819"/>
              <a:gd name="T71" fmla="*/ 2147483646 h 175"/>
              <a:gd name="T72" fmla="*/ 2147483646 w 1819"/>
              <a:gd name="T73" fmla="*/ 2147483646 h 175"/>
              <a:gd name="T74" fmla="*/ 2147483646 w 1819"/>
              <a:gd name="T75" fmla="*/ 2147483646 h 175"/>
              <a:gd name="T76" fmla="*/ 2147483646 w 1819"/>
              <a:gd name="T77" fmla="*/ 2147483646 h 175"/>
              <a:gd name="T78" fmla="*/ 2147483646 w 1819"/>
              <a:gd name="T79" fmla="*/ 2147483646 h 175"/>
              <a:gd name="T80" fmla="*/ 2147483646 w 1819"/>
              <a:gd name="T81" fmla="*/ 2147483646 h 175"/>
              <a:gd name="T82" fmla="*/ 2147483646 w 1819"/>
              <a:gd name="T83" fmla="*/ 2147483646 h 175"/>
              <a:gd name="T84" fmla="*/ 2147483646 w 1819"/>
              <a:gd name="T85" fmla="*/ 2147483646 h 17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819" h="175">
                <a:moveTo>
                  <a:pt x="698" y="104"/>
                </a:moveTo>
                <a:lnTo>
                  <a:pt x="714" y="100"/>
                </a:lnTo>
                <a:lnTo>
                  <a:pt x="777" y="79"/>
                </a:lnTo>
                <a:lnTo>
                  <a:pt x="838" y="62"/>
                </a:lnTo>
                <a:lnTo>
                  <a:pt x="894" y="51"/>
                </a:lnTo>
                <a:lnTo>
                  <a:pt x="949" y="46"/>
                </a:lnTo>
                <a:lnTo>
                  <a:pt x="998" y="43"/>
                </a:lnTo>
                <a:lnTo>
                  <a:pt x="1044" y="43"/>
                </a:lnTo>
                <a:lnTo>
                  <a:pt x="1087" y="47"/>
                </a:lnTo>
                <a:lnTo>
                  <a:pt x="1127" y="53"/>
                </a:lnTo>
                <a:lnTo>
                  <a:pt x="1162" y="60"/>
                </a:lnTo>
                <a:lnTo>
                  <a:pt x="1192" y="68"/>
                </a:lnTo>
                <a:lnTo>
                  <a:pt x="1218" y="77"/>
                </a:lnTo>
                <a:lnTo>
                  <a:pt x="1241" y="85"/>
                </a:lnTo>
                <a:lnTo>
                  <a:pt x="1259" y="94"/>
                </a:lnTo>
                <a:lnTo>
                  <a:pt x="1273" y="100"/>
                </a:lnTo>
                <a:lnTo>
                  <a:pt x="1281" y="104"/>
                </a:lnTo>
                <a:lnTo>
                  <a:pt x="1285" y="107"/>
                </a:lnTo>
                <a:lnTo>
                  <a:pt x="1336" y="132"/>
                </a:lnTo>
                <a:lnTo>
                  <a:pt x="1386" y="149"/>
                </a:lnTo>
                <a:lnTo>
                  <a:pt x="1435" y="163"/>
                </a:lnTo>
                <a:lnTo>
                  <a:pt x="1481" y="171"/>
                </a:lnTo>
                <a:lnTo>
                  <a:pt x="1528" y="175"/>
                </a:lnTo>
                <a:lnTo>
                  <a:pt x="1570" y="175"/>
                </a:lnTo>
                <a:lnTo>
                  <a:pt x="1611" y="174"/>
                </a:lnTo>
                <a:lnTo>
                  <a:pt x="1649" y="168"/>
                </a:lnTo>
                <a:lnTo>
                  <a:pt x="1684" y="163"/>
                </a:lnTo>
                <a:lnTo>
                  <a:pt x="1714" y="155"/>
                </a:lnTo>
                <a:lnTo>
                  <a:pt x="1743" y="148"/>
                </a:lnTo>
                <a:lnTo>
                  <a:pt x="1765" y="140"/>
                </a:lnTo>
                <a:lnTo>
                  <a:pt x="1783" y="133"/>
                </a:lnTo>
                <a:lnTo>
                  <a:pt x="1797" y="126"/>
                </a:lnTo>
                <a:lnTo>
                  <a:pt x="1805" y="122"/>
                </a:lnTo>
                <a:lnTo>
                  <a:pt x="1809" y="121"/>
                </a:lnTo>
                <a:lnTo>
                  <a:pt x="1817" y="115"/>
                </a:lnTo>
                <a:lnTo>
                  <a:pt x="1819" y="107"/>
                </a:lnTo>
                <a:lnTo>
                  <a:pt x="1819" y="100"/>
                </a:lnTo>
                <a:lnTo>
                  <a:pt x="1813" y="94"/>
                </a:lnTo>
                <a:lnTo>
                  <a:pt x="1805" y="88"/>
                </a:lnTo>
                <a:lnTo>
                  <a:pt x="1795" y="87"/>
                </a:lnTo>
                <a:lnTo>
                  <a:pt x="1785" y="87"/>
                </a:lnTo>
                <a:lnTo>
                  <a:pt x="1775" y="91"/>
                </a:lnTo>
                <a:lnTo>
                  <a:pt x="1771" y="92"/>
                </a:lnTo>
                <a:lnTo>
                  <a:pt x="1763" y="96"/>
                </a:lnTo>
                <a:lnTo>
                  <a:pt x="1751" y="102"/>
                </a:lnTo>
                <a:lnTo>
                  <a:pt x="1734" y="108"/>
                </a:lnTo>
                <a:lnTo>
                  <a:pt x="1714" y="115"/>
                </a:lnTo>
                <a:lnTo>
                  <a:pt x="1690" y="122"/>
                </a:lnTo>
                <a:lnTo>
                  <a:pt x="1664" y="129"/>
                </a:lnTo>
                <a:lnTo>
                  <a:pt x="1635" y="133"/>
                </a:lnTo>
                <a:lnTo>
                  <a:pt x="1603" y="137"/>
                </a:lnTo>
                <a:lnTo>
                  <a:pt x="1566" y="140"/>
                </a:lnTo>
                <a:lnTo>
                  <a:pt x="1530" y="138"/>
                </a:lnTo>
                <a:lnTo>
                  <a:pt x="1492" y="134"/>
                </a:lnTo>
                <a:lnTo>
                  <a:pt x="1451" y="127"/>
                </a:lnTo>
                <a:lnTo>
                  <a:pt x="1411" y="115"/>
                </a:lnTo>
                <a:lnTo>
                  <a:pt x="1368" y="99"/>
                </a:lnTo>
                <a:lnTo>
                  <a:pt x="1324" y="79"/>
                </a:lnTo>
                <a:lnTo>
                  <a:pt x="1320" y="77"/>
                </a:lnTo>
                <a:lnTo>
                  <a:pt x="1311" y="72"/>
                </a:lnTo>
                <a:lnTo>
                  <a:pt x="1297" y="65"/>
                </a:lnTo>
                <a:lnTo>
                  <a:pt x="1277" y="57"/>
                </a:lnTo>
                <a:lnTo>
                  <a:pt x="1253" y="47"/>
                </a:lnTo>
                <a:lnTo>
                  <a:pt x="1222" y="36"/>
                </a:lnTo>
                <a:lnTo>
                  <a:pt x="1188" y="27"/>
                </a:lnTo>
                <a:lnTo>
                  <a:pt x="1150" y="19"/>
                </a:lnTo>
                <a:lnTo>
                  <a:pt x="1105" y="12"/>
                </a:lnTo>
                <a:lnTo>
                  <a:pt x="1056" y="7"/>
                </a:lnTo>
                <a:lnTo>
                  <a:pt x="1004" y="5"/>
                </a:lnTo>
                <a:lnTo>
                  <a:pt x="949" y="8"/>
                </a:lnTo>
                <a:lnTo>
                  <a:pt x="888" y="13"/>
                </a:lnTo>
                <a:lnTo>
                  <a:pt x="826" y="26"/>
                </a:lnTo>
                <a:lnTo>
                  <a:pt x="759" y="43"/>
                </a:lnTo>
                <a:lnTo>
                  <a:pt x="688" y="66"/>
                </a:lnTo>
                <a:lnTo>
                  <a:pt x="668" y="73"/>
                </a:lnTo>
                <a:lnTo>
                  <a:pt x="666" y="74"/>
                </a:lnTo>
                <a:lnTo>
                  <a:pt x="662" y="76"/>
                </a:lnTo>
                <a:lnTo>
                  <a:pt x="654" y="80"/>
                </a:lnTo>
                <a:lnTo>
                  <a:pt x="641" y="85"/>
                </a:lnTo>
                <a:lnTo>
                  <a:pt x="625" y="92"/>
                </a:lnTo>
                <a:lnTo>
                  <a:pt x="605" y="99"/>
                </a:lnTo>
                <a:lnTo>
                  <a:pt x="581" y="106"/>
                </a:lnTo>
                <a:lnTo>
                  <a:pt x="554" y="111"/>
                </a:lnTo>
                <a:lnTo>
                  <a:pt x="526" y="117"/>
                </a:lnTo>
                <a:lnTo>
                  <a:pt x="494" y="121"/>
                </a:lnTo>
                <a:lnTo>
                  <a:pt x="457" y="122"/>
                </a:lnTo>
                <a:lnTo>
                  <a:pt x="421" y="121"/>
                </a:lnTo>
                <a:lnTo>
                  <a:pt x="382" y="118"/>
                </a:lnTo>
                <a:lnTo>
                  <a:pt x="342" y="110"/>
                </a:lnTo>
                <a:lnTo>
                  <a:pt x="301" y="99"/>
                </a:lnTo>
                <a:lnTo>
                  <a:pt x="259" y="83"/>
                </a:lnTo>
                <a:lnTo>
                  <a:pt x="214" y="62"/>
                </a:lnTo>
                <a:lnTo>
                  <a:pt x="210" y="61"/>
                </a:lnTo>
                <a:lnTo>
                  <a:pt x="202" y="55"/>
                </a:lnTo>
                <a:lnTo>
                  <a:pt x="188" y="47"/>
                </a:lnTo>
                <a:lnTo>
                  <a:pt x="166" y="39"/>
                </a:lnTo>
                <a:lnTo>
                  <a:pt x="140" y="28"/>
                </a:lnTo>
                <a:lnTo>
                  <a:pt x="109" y="19"/>
                </a:lnTo>
                <a:lnTo>
                  <a:pt x="73" y="8"/>
                </a:lnTo>
                <a:lnTo>
                  <a:pt x="30" y="0"/>
                </a:lnTo>
                <a:lnTo>
                  <a:pt x="22" y="8"/>
                </a:lnTo>
                <a:lnTo>
                  <a:pt x="16" y="16"/>
                </a:lnTo>
                <a:lnTo>
                  <a:pt x="8" y="24"/>
                </a:lnTo>
                <a:lnTo>
                  <a:pt x="0" y="32"/>
                </a:lnTo>
                <a:lnTo>
                  <a:pt x="38" y="39"/>
                </a:lnTo>
                <a:lnTo>
                  <a:pt x="73" y="47"/>
                </a:lnTo>
                <a:lnTo>
                  <a:pt x="103" y="57"/>
                </a:lnTo>
                <a:lnTo>
                  <a:pt x="127" y="66"/>
                </a:lnTo>
                <a:lnTo>
                  <a:pt x="148" y="76"/>
                </a:lnTo>
                <a:lnTo>
                  <a:pt x="164" y="83"/>
                </a:lnTo>
                <a:lnTo>
                  <a:pt x="174" y="88"/>
                </a:lnTo>
                <a:lnTo>
                  <a:pt x="178" y="91"/>
                </a:lnTo>
                <a:lnTo>
                  <a:pt x="227" y="114"/>
                </a:lnTo>
                <a:lnTo>
                  <a:pt x="273" y="132"/>
                </a:lnTo>
                <a:lnTo>
                  <a:pt x="320" y="144"/>
                </a:lnTo>
                <a:lnTo>
                  <a:pt x="364" y="153"/>
                </a:lnTo>
                <a:lnTo>
                  <a:pt x="407" y="157"/>
                </a:lnTo>
                <a:lnTo>
                  <a:pt x="449" y="159"/>
                </a:lnTo>
                <a:lnTo>
                  <a:pt x="488" y="157"/>
                </a:lnTo>
                <a:lnTo>
                  <a:pt x="524" y="155"/>
                </a:lnTo>
                <a:lnTo>
                  <a:pt x="559" y="149"/>
                </a:lnTo>
                <a:lnTo>
                  <a:pt x="589" y="142"/>
                </a:lnTo>
                <a:lnTo>
                  <a:pt x="617" y="134"/>
                </a:lnTo>
                <a:lnTo>
                  <a:pt x="641" y="127"/>
                </a:lnTo>
                <a:lnTo>
                  <a:pt x="662" y="119"/>
                </a:lnTo>
                <a:lnTo>
                  <a:pt x="678" y="114"/>
                </a:lnTo>
                <a:lnTo>
                  <a:pt x="690" y="108"/>
                </a:lnTo>
                <a:lnTo>
                  <a:pt x="698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3" name="Freeform 41"/>
          <p:cNvSpPr/>
          <p:nvPr/>
        </p:nvSpPr>
        <p:spPr bwMode="auto">
          <a:xfrm>
            <a:off x="4587875" y="4035425"/>
            <a:ext cx="1588" cy="1588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w 1588"/>
              <a:gd name="T9" fmla="*/ 0 h 1588"/>
              <a:gd name="T10" fmla="*/ 0 w 1588"/>
              <a:gd name="T11" fmla="*/ 0 h 1588"/>
              <a:gd name="T12" fmla="*/ 0 w 1588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88" h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4" name="Freeform 42"/>
          <p:cNvSpPr/>
          <p:nvPr/>
        </p:nvSpPr>
        <p:spPr bwMode="auto">
          <a:xfrm>
            <a:off x="1714500" y="3878263"/>
            <a:ext cx="2943225" cy="290512"/>
          </a:xfrm>
          <a:custGeom>
            <a:avLst/>
            <a:gdLst>
              <a:gd name="T0" fmla="*/ 2147483646 w 1854"/>
              <a:gd name="T1" fmla="*/ 2147483646 h 183"/>
              <a:gd name="T2" fmla="*/ 2147483646 w 1854"/>
              <a:gd name="T3" fmla="*/ 2147483646 h 183"/>
              <a:gd name="T4" fmla="*/ 2147483646 w 1854"/>
              <a:gd name="T5" fmla="*/ 2147483646 h 183"/>
              <a:gd name="T6" fmla="*/ 2147483646 w 1854"/>
              <a:gd name="T7" fmla="*/ 2147483646 h 183"/>
              <a:gd name="T8" fmla="*/ 2147483646 w 1854"/>
              <a:gd name="T9" fmla="*/ 2147483646 h 183"/>
              <a:gd name="T10" fmla="*/ 2147483646 w 1854"/>
              <a:gd name="T11" fmla="*/ 2147483646 h 183"/>
              <a:gd name="T12" fmla="*/ 2147483646 w 1854"/>
              <a:gd name="T13" fmla="*/ 2147483646 h 183"/>
              <a:gd name="T14" fmla="*/ 2147483646 w 1854"/>
              <a:gd name="T15" fmla="*/ 2147483646 h 183"/>
              <a:gd name="T16" fmla="*/ 2147483646 w 1854"/>
              <a:gd name="T17" fmla="*/ 2147483646 h 183"/>
              <a:gd name="T18" fmla="*/ 2147483646 w 1854"/>
              <a:gd name="T19" fmla="*/ 2147483646 h 183"/>
              <a:gd name="T20" fmla="*/ 2147483646 w 1854"/>
              <a:gd name="T21" fmla="*/ 2147483646 h 183"/>
              <a:gd name="T22" fmla="*/ 2147483646 w 1854"/>
              <a:gd name="T23" fmla="*/ 2147483646 h 183"/>
              <a:gd name="T24" fmla="*/ 2147483646 w 1854"/>
              <a:gd name="T25" fmla="*/ 2147483646 h 183"/>
              <a:gd name="T26" fmla="*/ 2147483646 w 1854"/>
              <a:gd name="T27" fmla="*/ 2147483646 h 183"/>
              <a:gd name="T28" fmla="*/ 2147483646 w 1854"/>
              <a:gd name="T29" fmla="*/ 2147483646 h 183"/>
              <a:gd name="T30" fmla="*/ 2147483646 w 1854"/>
              <a:gd name="T31" fmla="*/ 2147483646 h 183"/>
              <a:gd name="T32" fmla="*/ 2147483646 w 1854"/>
              <a:gd name="T33" fmla="*/ 2147483646 h 183"/>
              <a:gd name="T34" fmla="*/ 2147483646 w 1854"/>
              <a:gd name="T35" fmla="*/ 2147483646 h 183"/>
              <a:gd name="T36" fmla="*/ 2147483646 w 1854"/>
              <a:gd name="T37" fmla="*/ 2147483646 h 183"/>
              <a:gd name="T38" fmla="*/ 2147483646 w 1854"/>
              <a:gd name="T39" fmla="*/ 2147483646 h 183"/>
              <a:gd name="T40" fmla="*/ 2147483646 w 1854"/>
              <a:gd name="T41" fmla="*/ 2147483646 h 183"/>
              <a:gd name="T42" fmla="*/ 2147483646 w 1854"/>
              <a:gd name="T43" fmla="*/ 2147483646 h 183"/>
              <a:gd name="T44" fmla="*/ 2147483646 w 1854"/>
              <a:gd name="T45" fmla="*/ 2147483646 h 183"/>
              <a:gd name="T46" fmla="*/ 2147483646 w 1854"/>
              <a:gd name="T47" fmla="*/ 2147483646 h 183"/>
              <a:gd name="T48" fmla="*/ 2147483646 w 1854"/>
              <a:gd name="T49" fmla="*/ 2147483646 h 183"/>
              <a:gd name="T50" fmla="*/ 2147483646 w 1854"/>
              <a:gd name="T51" fmla="*/ 2147483646 h 183"/>
              <a:gd name="T52" fmla="*/ 2147483646 w 1854"/>
              <a:gd name="T53" fmla="*/ 2147483646 h 183"/>
              <a:gd name="T54" fmla="*/ 2147483646 w 1854"/>
              <a:gd name="T55" fmla="*/ 2147483646 h 183"/>
              <a:gd name="T56" fmla="*/ 2147483646 w 1854"/>
              <a:gd name="T57" fmla="*/ 2147483646 h 183"/>
              <a:gd name="T58" fmla="*/ 2147483646 w 1854"/>
              <a:gd name="T59" fmla="*/ 2147483646 h 183"/>
              <a:gd name="T60" fmla="*/ 2147483646 w 1854"/>
              <a:gd name="T61" fmla="*/ 2147483646 h 183"/>
              <a:gd name="T62" fmla="*/ 2147483646 w 1854"/>
              <a:gd name="T63" fmla="*/ 2147483646 h 183"/>
              <a:gd name="T64" fmla="*/ 2147483646 w 1854"/>
              <a:gd name="T65" fmla="*/ 2147483646 h 183"/>
              <a:gd name="T66" fmla="*/ 2147483646 w 1854"/>
              <a:gd name="T67" fmla="*/ 2147483646 h 183"/>
              <a:gd name="T68" fmla="*/ 0 w 1854"/>
              <a:gd name="T69" fmla="*/ 2147483646 h 183"/>
              <a:gd name="T70" fmla="*/ 2147483646 w 1854"/>
              <a:gd name="T71" fmla="*/ 2147483646 h 183"/>
              <a:gd name="T72" fmla="*/ 2147483646 w 1854"/>
              <a:gd name="T73" fmla="*/ 2147483646 h 183"/>
              <a:gd name="T74" fmla="*/ 2147483646 w 1854"/>
              <a:gd name="T75" fmla="*/ 2147483646 h 183"/>
              <a:gd name="T76" fmla="*/ 2147483646 w 1854"/>
              <a:gd name="T77" fmla="*/ 2147483646 h 183"/>
              <a:gd name="T78" fmla="*/ 2147483646 w 1854"/>
              <a:gd name="T79" fmla="*/ 2147483646 h 183"/>
              <a:gd name="T80" fmla="*/ 2147483646 w 1854"/>
              <a:gd name="T81" fmla="*/ 2147483646 h 183"/>
              <a:gd name="T82" fmla="*/ 2147483646 w 1854"/>
              <a:gd name="T83" fmla="*/ 2147483646 h 183"/>
              <a:gd name="T84" fmla="*/ 2147483646 w 1854"/>
              <a:gd name="T85" fmla="*/ 2147483646 h 18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854" h="183">
                <a:moveTo>
                  <a:pt x="733" y="112"/>
                </a:moveTo>
                <a:lnTo>
                  <a:pt x="749" y="108"/>
                </a:lnTo>
                <a:lnTo>
                  <a:pt x="812" y="87"/>
                </a:lnTo>
                <a:lnTo>
                  <a:pt x="873" y="70"/>
                </a:lnTo>
                <a:lnTo>
                  <a:pt x="929" y="59"/>
                </a:lnTo>
                <a:lnTo>
                  <a:pt x="984" y="53"/>
                </a:lnTo>
                <a:lnTo>
                  <a:pt x="1032" y="50"/>
                </a:lnTo>
                <a:lnTo>
                  <a:pt x="1079" y="51"/>
                </a:lnTo>
                <a:lnTo>
                  <a:pt x="1122" y="54"/>
                </a:lnTo>
                <a:lnTo>
                  <a:pt x="1162" y="61"/>
                </a:lnTo>
                <a:lnTo>
                  <a:pt x="1196" y="68"/>
                </a:lnTo>
                <a:lnTo>
                  <a:pt x="1227" y="76"/>
                </a:lnTo>
                <a:lnTo>
                  <a:pt x="1253" y="85"/>
                </a:lnTo>
                <a:lnTo>
                  <a:pt x="1275" y="93"/>
                </a:lnTo>
                <a:lnTo>
                  <a:pt x="1294" y="102"/>
                </a:lnTo>
                <a:lnTo>
                  <a:pt x="1308" y="108"/>
                </a:lnTo>
                <a:lnTo>
                  <a:pt x="1316" y="112"/>
                </a:lnTo>
                <a:lnTo>
                  <a:pt x="1320" y="115"/>
                </a:lnTo>
                <a:lnTo>
                  <a:pt x="1370" y="140"/>
                </a:lnTo>
                <a:lnTo>
                  <a:pt x="1421" y="157"/>
                </a:lnTo>
                <a:lnTo>
                  <a:pt x="1470" y="171"/>
                </a:lnTo>
                <a:lnTo>
                  <a:pt x="1516" y="179"/>
                </a:lnTo>
                <a:lnTo>
                  <a:pt x="1563" y="183"/>
                </a:lnTo>
                <a:lnTo>
                  <a:pt x="1605" y="183"/>
                </a:lnTo>
                <a:lnTo>
                  <a:pt x="1646" y="180"/>
                </a:lnTo>
                <a:lnTo>
                  <a:pt x="1684" y="176"/>
                </a:lnTo>
                <a:lnTo>
                  <a:pt x="1719" y="169"/>
                </a:lnTo>
                <a:lnTo>
                  <a:pt x="1749" y="163"/>
                </a:lnTo>
                <a:lnTo>
                  <a:pt x="1777" y="155"/>
                </a:lnTo>
                <a:lnTo>
                  <a:pt x="1800" y="146"/>
                </a:lnTo>
                <a:lnTo>
                  <a:pt x="1818" y="140"/>
                </a:lnTo>
                <a:lnTo>
                  <a:pt x="1832" y="133"/>
                </a:lnTo>
                <a:lnTo>
                  <a:pt x="1840" y="129"/>
                </a:lnTo>
                <a:lnTo>
                  <a:pt x="1844" y="127"/>
                </a:lnTo>
                <a:lnTo>
                  <a:pt x="1852" y="122"/>
                </a:lnTo>
                <a:lnTo>
                  <a:pt x="1854" y="115"/>
                </a:lnTo>
                <a:lnTo>
                  <a:pt x="1854" y="108"/>
                </a:lnTo>
                <a:lnTo>
                  <a:pt x="1848" y="102"/>
                </a:lnTo>
                <a:lnTo>
                  <a:pt x="1840" y="96"/>
                </a:lnTo>
                <a:lnTo>
                  <a:pt x="1830" y="95"/>
                </a:lnTo>
                <a:lnTo>
                  <a:pt x="1820" y="95"/>
                </a:lnTo>
                <a:lnTo>
                  <a:pt x="1810" y="99"/>
                </a:lnTo>
                <a:lnTo>
                  <a:pt x="1806" y="102"/>
                </a:lnTo>
                <a:lnTo>
                  <a:pt x="1798" y="106"/>
                </a:lnTo>
                <a:lnTo>
                  <a:pt x="1785" y="111"/>
                </a:lnTo>
                <a:lnTo>
                  <a:pt x="1767" y="116"/>
                </a:lnTo>
                <a:lnTo>
                  <a:pt x="1747" y="123"/>
                </a:lnTo>
                <a:lnTo>
                  <a:pt x="1725" y="130"/>
                </a:lnTo>
                <a:lnTo>
                  <a:pt x="1698" y="137"/>
                </a:lnTo>
                <a:lnTo>
                  <a:pt x="1668" y="141"/>
                </a:lnTo>
                <a:lnTo>
                  <a:pt x="1636" y="145"/>
                </a:lnTo>
                <a:lnTo>
                  <a:pt x="1601" y="146"/>
                </a:lnTo>
                <a:lnTo>
                  <a:pt x="1565" y="146"/>
                </a:lnTo>
                <a:lnTo>
                  <a:pt x="1526" y="142"/>
                </a:lnTo>
                <a:lnTo>
                  <a:pt x="1486" y="134"/>
                </a:lnTo>
                <a:lnTo>
                  <a:pt x="1445" y="123"/>
                </a:lnTo>
                <a:lnTo>
                  <a:pt x="1403" y="107"/>
                </a:lnTo>
                <a:lnTo>
                  <a:pt x="1358" y="87"/>
                </a:lnTo>
                <a:lnTo>
                  <a:pt x="1354" y="85"/>
                </a:lnTo>
                <a:lnTo>
                  <a:pt x="1346" y="80"/>
                </a:lnTo>
                <a:lnTo>
                  <a:pt x="1332" y="73"/>
                </a:lnTo>
                <a:lnTo>
                  <a:pt x="1312" y="65"/>
                </a:lnTo>
                <a:lnTo>
                  <a:pt x="1288" y="55"/>
                </a:lnTo>
                <a:lnTo>
                  <a:pt x="1257" y="44"/>
                </a:lnTo>
                <a:lnTo>
                  <a:pt x="1223" y="35"/>
                </a:lnTo>
                <a:lnTo>
                  <a:pt x="1184" y="27"/>
                </a:lnTo>
                <a:lnTo>
                  <a:pt x="1140" y="20"/>
                </a:lnTo>
                <a:lnTo>
                  <a:pt x="1091" y="15"/>
                </a:lnTo>
                <a:lnTo>
                  <a:pt x="1039" y="13"/>
                </a:lnTo>
                <a:lnTo>
                  <a:pt x="984" y="16"/>
                </a:lnTo>
                <a:lnTo>
                  <a:pt x="923" y="21"/>
                </a:lnTo>
                <a:lnTo>
                  <a:pt x="860" y="34"/>
                </a:lnTo>
                <a:lnTo>
                  <a:pt x="794" y="51"/>
                </a:lnTo>
                <a:lnTo>
                  <a:pt x="723" y="74"/>
                </a:lnTo>
                <a:lnTo>
                  <a:pt x="703" y="81"/>
                </a:lnTo>
                <a:lnTo>
                  <a:pt x="701" y="83"/>
                </a:lnTo>
                <a:lnTo>
                  <a:pt x="697" y="84"/>
                </a:lnTo>
                <a:lnTo>
                  <a:pt x="688" y="88"/>
                </a:lnTo>
                <a:lnTo>
                  <a:pt x="676" y="93"/>
                </a:lnTo>
                <a:lnTo>
                  <a:pt x="660" y="100"/>
                </a:lnTo>
                <a:lnTo>
                  <a:pt x="640" y="107"/>
                </a:lnTo>
                <a:lnTo>
                  <a:pt x="616" y="114"/>
                </a:lnTo>
                <a:lnTo>
                  <a:pt x="589" y="119"/>
                </a:lnTo>
                <a:lnTo>
                  <a:pt x="561" y="125"/>
                </a:lnTo>
                <a:lnTo>
                  <a:pt x="529" y="129"/>
                </a:lnTo>
                <a:lnTo>
                  <a:pt x="492" y="130"/>
                </a:lnTo>
                <a:lnTo>
                  <a:pt x="456" y="129"/>
                </a:lnTo>
                <a:lnTo>
                  <a:pt x="417" y="126"/>
                </a:lnTo>
                <a:lnTo>
                  <a:pt x="377" y="118"/>
                </a:lnTo>
                <a:lnTo>
                  <a:pt x="336" y="107"/>
                </a:lnTo>
                <a:lnTo>
                  <a:pt x="294" y="91"/>
                </a:lnTo>
                <a:lnTo>
                  <a:pt x="249" y="70"/>
                </a:lnTo>
                <a:lnTo>
                  <a:pt x="245" y="68"/>
                </a:lnTo>
                <a:lnTo>
                  <a:pt x="233" y="61"/>
                </a:lnTo>
                <a:lnTo>
                  <a:pt x="213" y="51"/>
                </a:lnTo>
                <a:lnTo>
                  <a:pt x="184" y="40"/>
                </a:lnTo>
                <a:lnTo>
                  <a:pt x="150" y="28"/>
                </a:lnTo>
                <a:lnTo>
                  <a:pt x="108" y="16"/>
                </a:lnTo>
                <a:lnTo>
                  <a:pt x="59" y="6"/>
                </a:lnTo>
                <a:lnTo>
                  <a:pt x="4" y="0"/>
                </a:lnTo>
                <a:lnTo>
                  <a:pt x="2" y="9"/>
                </a:lnTo>
                <a:lnTo>
                  <a:pt x="2" y="17"/>
                </a:lnTo>
                <a:lnTo>
                  <a:pt x="0" y="27"/>
                </a:lnTo>
                <a:lnTo>
                  <a:pt x="0" y="36"/>
                </a:lnTo>
                <a:lnTo>
                  <a:pt x="47" y="42"/>
                </a:lnTo>
                <a:lnTo>
                  <a:pt x="87" y="51"/>
                </a:lnTo>
                <a:lnTo>
                  <a:pt x="124" y="61"/>
                </a:lnTo>
                <a:lnTo>
                  <a:pt x="154" y="70"/>
                </a:lnTo>
                <a:lnTo>
                  <a:pt x="178" y="80"/>
                </a:lnTo>
                <a:lnTo>
                  <a:pt x="195" y="89"/>
                </a:lnTo>
                <a:lnTo>
                  <a:pt x="207" y="96"/>
                </a:lnTo>
                <a:lnTo>
                  <a:pt x="213" y="99"/>
                </a:lnTo>
                <a:lnTo>
                  <a:pt x="261" y="122"/>
                </a:lnTo>
                <a:lnTo>
                  <a:pt x="308" y="140"/>
                </a:lnTo>
                <a:lnTo>
                  <a:pt x="354" y="152"/>
                </a:lnTo>
                <a:lnTo>
                  <a:pt x="399" y="161"/>
                </a:lnTo>
                <a:lnTo>
                  <a:pt x="442" y="165"/>
                </a:lnTo>
                <a:lnTo>
                  <a:pt x="484" y="167"/>
                </a:lnTo>
                <a:lnTo>
                  <a:pt x="522" y="165"/>
                </a:lnTo>
                <a:lnTo>
                  <a:pt x="559" y="163"/>
                </a:lnTo>
                <a:lnTo>
                  <a:pt x="593" y="157"/>
                </a:lnTo>
                <a:lnTo>
                  <a:pt x="624" y="150"/>
                </a:lnTo>
                <a:lnTo>
                  <a:pt x="652" y="142"/>
                </a:lnTo>
                <a:lnTo>
                  <a:pt x="676" y="135"/>
                </a:lnTo>
                <a:lnTo>
                  <a:pt x="697" y="127"/>
                </a:lnTo>
                <a:lnTo>
                  <a:pt x="713" y="122"/>
                </a:lnTo>
                <a:lnTo>
                  <a:pt x="725" y="116"/>
                </a:lnTo>
                <a:lnTo>
                  <a:pt x="733" y="1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5" name="Freeform 43"/>
          <p:cNvSpPr/>
          <p:nvPr/>
        </p:nvSpPr>
        <p:spPr bwMode="auto">
          <a:xfrm>
            <a:off x="1751013" y="4113213"/>
            <a:ext cx="2878137" cy="284162"/>
          </a:xfrm>
          <a:custGeom>
            <a:avLst/>
            <a:gdLst>
              <a:gd name="T0" fmla="*/ 2147483646 w 1813"/>
              <a:gd name="T1" fmla="*/ 2147483646 h 179"/>
              <a:gd name="T2" fmla="*/ 2147483646 w 1813"/>
              <a:gd name="T3" fmla="*/ 2147483646 h 179"/>
              <a:gd name="T4" fmla="*/ 2147483646 w 1813"/>
              <a:gd name="T5" fmla="*/ 2147483646 h 179"/>
              <a:gd name="T6" fmla="*/ 2147483646 w 1813"/>
              <a:gd name="T7" fmla="*/ 2147483646 h 179"/>
              <a:gd name="T8" fmla="*/ 2147483646 w 1813"/>
              <a:gd name="T9" fmla="*/ 2147483646 h 179"/>
              <a:gd name="T10" fmla="*/ 2147483646 w 1813"/>
              <a:gd name="T11" fmla="*/ 2147483646 h 179"/>
              <a:gd name="T12" fmla="*/ 2147483646 w 1813"/>
              <a:gd name="T13" fmla="*/ 2147483646 h 179"/>
              <a:gd name="T14" fmla="*/ 2147483646 w 1813"/>
              <a:gd name="T15" fmla="*/ 2147483646 h 179"/>
              <a:gd name="T16" fmla="*/ 2147483646 w 1813"/>
              <a:gd name="T17" fmla="*/ 2147483646 h 179"/>
              <a:gd name="T18" fmla="*/ 2147483646 w 1813"/>
              <a:gd name="T19" fmla="*/ 2147483646 h 179"/>
              <a:gd name="T20" fmla="*/ 2147483646 w 1813"/>
              <a:gd name="T21" fmla="*/ 2147483646 h 179"/>
              <a:gd name="T22" fmla="*/ 2147483646 w 1813"/>
              <a:gd name="T23" fmla="*/ 2147483646 h 179"/>
              <a:gd name="T24" fmla="*/ 2147483646 w 1813"/>
              <a:gd name="T25" fmla="*/ 2147483646 h 179"/>
              <a:gd name="T26" fmla="*/ 2147483646 w 1813"/>
              <a:gd name="T27" fmla="*/ 2147483646 h 179"/>
              <a:gd name="T28" fmla="*/ 2147483646 w 1813"/>
              <a:gd name="T29" fmla="*/ 2147483646 h 179"/>
              <a:gd name="T30" fmla="*/ 2147483646 w 1813"/>
              <a:gd name="T31" fmla="*/ 2147483646 h 179"/>
              <a:gd name="T32" fmla="*/ 2147483646 w 1813"/>
              <a:gd name="T33" fmla="*/ 2147483646 h 179"/>
              <a:gd name="T34" fmla="*/ 2147483646 w 1813"/>
              <a:gd name="T35" fmla="*/ 2147483646 h 179"/>
              <a:gd name="T36" fmla="*/ 2147483646 w 1813"/>
              <a:gd name="T37" fmla="*/ 2147483646 h 179"/>
              <a:gd name="T38" fmla="*/ 2147483646 w 1813"/>
              <a:gd name="T39" fmla="*/ 2147483646 h 179"/>
              <a:gd name="T40" fmla="*/ 2147483646 w 1813"/>
              <a:gd name="T41" fmla="*/ 2147483646 h 179"/>
              <a:gd name="T42" fmla="*/ 2147483646 w 1813"/>
              <a:gd name="T43" fmla="*/ 2147483646 h 179"/>
              <a:gd name="T44" fmla="*/ 2147483646 w 1813"/>
              <a:gd name="T45" fmla="*/ 2147483646 h 179"/>
              <a:gd name="T46" fmla="*/ 2147483646 w 1813"/>
              <a:gd name="T47" fmla="*/ 2147483646 h 179"/>
              <a:gd name="T48" fmla="*/ 2147483646 w 1813"/>
              <a:gd name="T49" fmla="*/ 2147483646 h 179"/>
              <a:gd name="T50" fmla="*/ 2147483646 w 1813"/>
              <a:gd name="T51" fmla="*/ 2147483646 h 179"/>
              <a:gd name="T52" fmla="*/ 2147483646 w 1813"/>
              <a:gd name="T53" fmla="*/ 2147483646 h 179"/>
              <a:gd name="T54" fmla="*/ 2147483646 w 1813"/>
              <a:gd name="T55" fmla="*/ 2147483646 h 179"/>
              <a:gd name="T56" fmla="*/ 2147483646 w 1813"/>
              <a:gd name="T57" fmla="*/ 2147483646 h 179"/>
              <a:gd name="T58" fmla="*/ 2147483646 w 1813"/>
              <a:gd name="T59" fmla="*/ 2147483646 h 179"/>
              <a:gd name="T60" fmla="*/ 2147483646 w 1813"/>
              <a:gd name="T61" fmla="*/ 2147483646 h 179"/>
              <a:gd name="T62" fmla="*/ 2147483646 w 1813"/>
              <a:gd name="T63" fmla="*/ 2147483646 h 179"/>
              <a:gd name="T64" fmla="*/ 2147483646 w 1813"/>
              <a:gd name="T65" fmla="*/ 2147483646 h 179"/>
              <a:gd name="T66" fmla="*/ 2147483646 w 1813"/>
              <a:gd name="T67" fmla="*/ 2147483646 h 179"/>
              <a:gd name="T68" fmla="*/ 2147483646 w 1813"/>
              <a:gd name="T69" fmla="*/ 2147483646 h 179"/>
              <a:gd name="T70" fmla="*/ 2147483646 w 1813"/>
              <a:gd name="T71" fmla="*/ 2147483646 h 179"/>
              <a:gd name="T72" fmla="*/ 2147483646 w 1813"/>
              <a:gd name="T73" fmla="*/ 2147483646 h 179"/>
              <a:gd name="T74" fmla="*/ 2147483646 w 1813"/>
              <a:gd name="T75" fmla="*/ 2147483646 h 179"/>
              <a:gd name="T76" fmla="*/ 2147483646 w 1813"/>
              <a:gd name="T77" fmla="*/ 2147483646 h 179"/>
              <a:gd name="T78" fmla="*/ 2147483646 w 1813"/>
              <a:gd name="T79" fmla="*/ 2147483646 h 179"/>
              <a:gd name="T80" fmla="*/ 2147483646 w 1813"/>
              <a:gd name="T81" fmla="*/ 2147483646 h 179"/>
              <a:gd name="T82" fmla="*/ 2147483646 w 1813"/>
              <a:gd name="T83" fmla="*/ 2147483646 h 179"/>
              <a:gd name="T84" fmla="*/ 2147483646 w 1813"/>
              <a:gd name="T85" fmla="*/ 2147483646 h 17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813" h="179">
                <a:moveTo>
                  <a:pt x="692" y="108"/>
                </a:moveTo>
                <a:lnTo>
                  <a:pt x="708" y="103"/>
                </a:lnTo>
                <a:lnTo>
                  <a:pt x="771" y="81"/>
                </a:lnTo>
                <a:lnTo>
                  <a:pt x="831" y="66"/>
                </a:lnTo>
                <a:lnTo>
                  <a:pt x="888" y="55"/>
                </a:lnTo>
                <a:lnTo>
                  <a:pt x="943" y="49"/>
                </a:lnTo>
                <a:lnTo>
                  <a:pt x="991" y="46"/>
                </a:lnTo>
                <a:lnTo>
                  <a:pt x="1038" y="47"/>
                </a:lnTo>
                <a:lnTo>
                  <a:pt x="1080" y="50"/>
                </a:lnTo>
                <a:lnTo>
                  <a:pt x="1121" y="55"/>
                </a:lnTo>
                <a:lnTo>
                  <a:pt x="1155" y="64"/>
                </a:lnTo>
                <a:lnTo>
                  <a:pt x="1186" y="72"/>
                </a:lnTo>
                <a:lnTo>
                  <a:pt x="1212" y="80"/>
                </a:lnTo>
                <a:lnTo>
                  <a:pt x="1234" y="89"/>
                </a:lnTo>
                <a:lnTo>
                  <a:pt x="1252" y="98"/>
                </a:lnTo>
                <a:lnTo>
                  <a:pt x="1267" y="104"/>
                </a:lnTo>
                <a:lnTo>
                  <a:pt x="1275" y="108"/>
                </a:lnTo>
                <a:lnTo>
                  <a:pt x="1279" y="111"/>
                </a:lnTo>
                <a:lnTo>
                  <a:pt x="1329" y="136"/>
                </a:lnTo>
                <a:lnTo>
                  <a:pt x="1380" y="153"/>
                </a:lnTo>
                <a:lnTo>
                  <a:pt x="1428" y="165"/>
                </a:lnTo>
                <a:lnTo>
                  <a:pt x="1475" y="174"/>
                </a:lnTo>
                <a:lnTo>
                  <a:pt x="1522" y="178"/>
                </a:lnTo>
                <a:lnTo>
                  <a:pt x="1564" y="179"/>
                </a:lnTo>
                <a:lnTo>
                  <a:pt x="1605" y="176"/>
                </a:lnTo>
                <a:lnTo>
                  <a:pt x="1643" y="172"/>
                </a:lnTo>
                <a:lnTo>
                  <a:pt x="1677" y="165"/>
                </a:lnTo>
                <a:lnTo>
                  <a:pt x="1708" y="159"/>
                </a:lnTo>
                <a:lnTo>
                  <a:pt x="1736" y="151"/>
                </a:lnTo>
                <a:lnTo>
                  <a:pt x="1758" y="142"/>
                </a:lnTo>
                <a:lnTo>
                  <a:pt x="1777" y="136"/>
                </a:lnTo>
                <a:lnTo>
                  <a:pt x="1791" y="129"/>
                </a:lnTo>
                <a:lnTo>
                  <a:pt x="1799" y="125"/>
                </a:lnTo>
                <a:lnTo>
                  <a:pt x="1803" y="123"/>
                </a:lnTo>
                <a:lnTo>
                  <a:pt x="1811" y="118"/>
                </a:lnTo>
                <a:lnTo>
                  <a:pt x="1813" y="111"/>
                </a:lnTo>
                <a:lnTo>
                  <a:pt x="1813" y="104"/>
                </a:lnTo>
                <a:lnTo>
                  <a:pt x="1807" y="98"/>
                </a:lnTo>
                <a:lnTo>
                  <a:pt x="1799" y="92"/>
                </a:lnTo>
                <a:lnTo>
                  <a:pt x="1789" y="91"/>
                </a:lnTo>
                <a:lnTo>
                  <a:pt x="1779" y="91"/>
                </a:lnTo>
                <a:lnTo>
                  <a:pt x="1768" y="95"/>
                </a:lnTo>
                <a:lnTo>
                  <a:pt x="1764" y="96"/>
                </a:lnTo>
                <a:lnTo>
                  <a:pt x="1756" y="100"/>
                </a:lnTo>
                <a:lnTo>
                  <a:pt x="1744" y="106"/>
                </a:lnTo>
                <a:lnTo>
                  <a:pt x="1728" y="112"/>
                </a:lnTo>
                <a:lnTo>
                  <a:pt x="1708" y="119"/>
                </a:lnTo>
                <a:lnTo>
                  <a:pt x="1683" y="126"/>
                </a:lnTo>
                <a:lnTo>
                  <a:pt x="1657" y="132"/>
                </a:lnTo>
                <a:lnTo>
                  <a:pt x="1627" y="137"/>
                </a:lnTo>
                <a:lnTo>
                  <a:pt x="1594" y="141"/>
                </a:lnTo>
                <a:lnTo>
                  <a:pt x="1560" y="142"/>
                </a:lnTo>
                <a:lnTo>
                  <a:pt x="1524" y="141"/>
                </a:lnTo>
                <a:lnTo>
                  <a:pt x="1485" y="138"/>
                </a:lnTo>
                <a:lnTo>
                  <a:pt x="1445" y="130"/>
                </a:lnTo>
                <a:lnTo>
                  <a:pt x="1402" y="119"/>
                </a:lnTo>
                <a:lnTo>
                  <a:pt x="1360" y="103"/>
                </a:lnTo>
                <a:lnTo>
                  <a:pt x="1315" y="83"/>
                </a:lnTo>
                <a:lnTo>
                  <a:pt x="1313" y="81"/>
                </a:lnTo>
                <a:lnTo>
                  <a:pt x="1303" y="76"/>
                </a:lnTo>
                <a:lnTo>
                  <a:pt x="1289" y="69"/>
                </a:lnTo>
                <a:lnTo>
                  <a:pt x="1271" y="61"/>
                </a:lnTo>
                <a:lnTo>
                  <a:pt x="1244" y="51"/>
                </a:lnTo>
                <a:lnTo>
                  <a:pt x="1216" y="40"/>
                </a:lnTo>
                <a:lnTo>
                  <a:pt x="1182" y="31"/>
                </a:lnTo>
                <a:lnTo>
                  <a:pt x="1141" y="23"/>
                </a:lnTo>
                <a:lnTo>
                  <a:pt x="1099" y="16"/>
                </a:lnTo>
                <a:lnTo>
                  <a:pt x="1050" y="11"/>
                </a:lnTo>
                <a:lnTo>
                  <a:pt x="997" y="9"/>
                </a:lnTo>
                <a:lnTo>
                  <a:pt x="943" y="12"/>
                </a:lnTo>
                <a:lnTo>
                  <a:pt x="882" y="17"/>
                </a:lnTo>
                <a:lnTo>
                  <a:pt x="819" y="30"/>
                </a:lnTo>
                <a:lnTo>
                  <a:pt x="752" y="47"/>
                </a:lnTo>
                <a:lnTo>
                  <a:pt x="682" y="70"/>
                </a:lnTo>
                <a:lnTo>
                  <a:pt x="661" y="77"/>
                </a:lnTo>
                <a:lnTo>
                  <a:pt x="659" y="79"/>
                </a:lnTo>
                <a:lnTo>
                  <a:pt x="655" y="80"/>
                </a:lnTo>
                <a:lnTo>
                  <a:pt x="647" y="84"/>
                </a:lnTo>
                <a:lnTo>
                  <a:pt x="635" y="89"/>
                </a:lnTo>
                <a:lnTo>
                  <a:pt x="619" y="96"/>
                </a:lnTo>
                <a:lnTo>
                  <a:pt x="599" y="103"/>
                </a:lnTo>
                <a:lnTo>
                  <a:pt x="574" y="110"/>
                </a:lnTo>
                <a:lnTo>
                  <a:pt x="548" y="115"/>
                </a:lnTo>
                <a:lnTo>
                  <a:pt x="520" y="121"/>
                </a:lnTo>
                <a:lnTo>
                  <a:pt x="487" y="125"/>
                </a:lnTo>
                <a:lnTo>
                  <a:pt x="451" y="126"/>
                </a:lnTo>
                <a:lnTo>
                  <a:pt x="414" y="125"/>
                </a:lnTo>
                <a:lnTo>
                  <a:pt x="376" y="122"/>
                </a:lnTo>
                <a:lnTo>
                  <a:pt x="336" y="114"/>
                </a:lnTo>
                <a:lnTo>
                  <a:pt x="295" y="103"/>
                </a:lnTo>
                <a:lnTo>
                  <a:pt x="253" y="87"/>
                </a:lnTo>
                <a:lnTo>
                  <a:pt x="208" y="66"/>
                </a:lnTo>
                <a:lnTo>
                  <a:pt x="204" y="64"/>
                </a:lnTo>
                <a:lnTo>
                  <a:pt x="194" y="58"/>
                </a:lnTo>
                <a:lnTo>
                  <a:pt x="178" y="50"/>
                </a:lnTo>
                <a:lnTo>
                  <a:pt x="153" y="39"/>
                </a:lnTo>
                <a:lnTo>
                  <a:pt x="123" y="28"/>
                </a:lnTo>
                <a:lnTo>
                  <a:pt x="89" y="17"/>
                </a:lnTo>
                <a:lnTo>
                  <a:pt x="46" y="8"/>
                </a:lnTo>
                <a:lnTo>
                  <a:pt x="0" y="0"/>
                </a:lnTo>
                <a:lnTo>
                  <a:pt x="4" y="9"/>
                </a:lnTo>
                <a:lnTo>
                  <a:pt x="8" y="20"/>
                </a:lnTo>
                <a:lnTo>
                  <a:pt x="12" y="30"/>
                </a:lnTo>
                <a:lnTo>
                  <a:pt x="16" y="40"/>
                </a:lnTo>
                <a:lnTo>
                  <a:pt x="50" y="47"/>
                </a:lnTo>
                <a:lnTo>
                  <a:pt x="78" y="55"/>
                </a:lnTo>
                <a:lnTo>
                  <a:pt x="105" y="65"/>
                </a:lnTo>
                <a:lnTo>
                  <a:pt x="127" y="73"/>
                </a:lnTo>
                <a:lnTo>
                  <a:pt x="145" y="81"/>
                </a:lnTo>
                <a:lnTo>
                  <a:pt x="157" y="88"/>
                </a:lnTo>
                <a:lnTo>
                  <a:pt x="168" y="92"/>
                </a:lnTo>
                <a:lnTo>
                  <a:pt x="172" y="95"/>
                </a:lnTo>
                <a:lnTo>
                  <a:pt x="220" y="118"/>
                </a:lnTo>
                <a:lnTo>
                  <a:pt x="267" y="136"/>
                </a:lnTo>
                <a:lnTo>
                  <a:pt x="313" y="148"/>
                </a:lnTo>
                <a:lnTo>
                  <a:pt x="358" y="156"/>
                </a:lnTo>
                <a:lnTo>
                  <a:pt x="400" y="161"/>
                </a:lnTo>
                <a:lnTo>
                  <a:pt x="443" y="163"/>
                </a:lnTo>
                <a:lnTo>
                  <a:pt x="481" y="161"/>
                </a:lnTo>
                <a:lnTo>
                  <a:pt x="518" y="157"/>
                </a:lnTo>
                <a:lnTo>
                  <a:pt x="552" y="152"/>
                </a:lnTo>
                <a:lnTo>
                  <a:pt x="582" y="146"/>
                </a:lnTo>
                <a:lnTo>
                  <a:pt x="611" y="138"/>
                </a:lnTo>
                <a:lnTo>
                  <a:pt x="635" y="132"/>
                </a:lnTo>
                <a:lnTo>
                  <a:pt x="655" y="123"/>
                </a:lnTo>
                <a:lnTo>
                  <a:pt x="671" y="118"/>
                </a:lnTo>
                <a:lnTo>
                  <a:pt x="684" y="112"/>
                </a:lnTo>
                <a:lnTo>
                  <a:pt x="692" y="1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6" name="Freeform 44"/>
          <p:cNvSpPr/>
          <p:nvPr/>
        </p:nvSpPr>
        <p:spPr bwMode="auto">
          <a:xfrm>
            <a:off x="1855788" y="4356100"/>
            <a:ext cx="2744787" cy="268288"/>
          </a:xfrm>
          <a:custGeom>
            <a:avLst/>
            <a:gdLst>
              <a:gd name="T0" fmla="*/ 2147483646 w 1729"/>
              <a:gd name="T1" fmla="*/ 2147483646 h 169"/>
              <a:gd name="T2" fmla="*/ 2147483646 w 1729"/>
              <a:gd name="T3" fmla="*/ 2147483646 h 169"/>
              <a:gd name="T4" fmla="*/ 2147483646 w 1729"/>
              <a:gd name="T5" fmla="*/ 2147483646 h 169"/>
              <a:gd name="T6" fmla="*/ 2147483646 w 1729"/>
              <a:gd name="T7" fmla="*/ 2147483646 h 169"/>
              <a:gd name="T8" fmla="*/ 2147483646 w 1729"/>
              <a:gd name="T9" fmla="*/ 2147483646 h 169"/>
              <a:gd name="T10" fmla="*/ 2147483646 w 1729"/>
              <a:gd name="T11" fmla="*/ 2147483646 h 169"/>
              <a:gd name="T12" fmla="*/ 2147483646 w 1729"/>
              <a:gd name="T13" fmla="*/ 2147483646 h 169"/>
              <a:gd name="T14" fmla="*/ 2147483646 w 1729"/>
              <a:gd name="T15" fmla="*/ 2147483646 h 169"/>
              <a:gd name="T16" fmla="*/ 2147483646 w 1729"/>
              <a:gd name="T17" fmla="*/ 2147483646 h 169"/>
              <a:gd name="T18" fmla="*/ 2147483646 w 1729"/>
              <a:gd name="T19" fmla="*/ 2147483646 h 169"/>
              <a:gd name="T20" fmla="*/ 2147483646 w 1729"/>
              <a:gd name="T21" fmla="*/ 2147483646 h 169"/>
              <a:gd name="T22" fmla="*/ 2147483646 w 1729"/>
              <a:gd name="T23" fmla="*/ 2147483646 h 169"/>
              <a:gd name="T24" fmla="*/ 2147483646 w 1729"/>
              <a:gd name="T25" fmla="*/ 2147483646 h 169"/>
              <a:gd name="T26" fmla="*/ 2147483646 w 1729"/>
              <a:gd name="T27" fmla="*/ 2147483646 h 169"/>
              <a:gd name="T28" fmla="*/ 2147483646 w 1729"/>
              <a:gd name="T29" fmla="*/ 2147483646 h 169"/>
              <a:gd name="T30" fmla="*/ 2147483646 w 1729"/>
              <a:gd name="T31" fmla="*/ 2147483646 h 169"/>
              <a:gd name="T32" fmla="*/ 2147483646 w 1729"/>
              <a:gd name="T33" fmla="*/ 2147483646 h 169"/>
              <a:gd name="T34" fmla="*/ 2147483646 w 1729"/>
              <a:gd name="T35" fmla="*/ 2147483646 h 169"/>
              <a:gd name="T36" fmla="*/ 2147483646 w 1729"/>
              <a:gd name="T37" fmla="*/ 2147483646 h 169"/>
              <a:gd name="T38" fmla="*/ 2147483646 w 1729"/>
              <a:gd name="T39" fmla="*/ 2147483646 h 169"/>
              <a:gd name="T40" fmla="*/ 2147483646 w 1729"/>
              <a:gd name="T41" fmla="*/ 2147483646 h 169"/>
              <a:gd name="T42" fmla="*/ 2147483646 w 1729"/>
              <a:gd name="T43" fmla="*/ 2147483646 h 169"/>
              <a:gd name="T44" fmla="*/ 2147483646 w 1729"/>
              <a:gd name="T45" fmla="*/ 2147483646 h 169"/>
              <a:gd name="T46" fmla="*/ 2147483646 w 1729"/>
              <a:gd name="T47" fmla="*/ 2147483646 h 169"/>
              <a:gd name="T48" fmla="*/ 2147483646 w 1729"/>
              <a:gd name="T49" fmla="*/ 2147483646 h 169"/>
              <a:gd name="T50" fmla="*/ 2147483646 w 1729"/>
              <a:gd name="T51" fmla="*/ 2147483646 h 169"/>
              <a:gd name="T52" fmla="*/ 2147483646 w 1729"/>
              <a:gd name="T53" fmla="*/ 2147483646 h 169"/>
              <a:gd name="T54" fmla="*/ 2147483646 w 1729"/>
              <a:gd name="T55" fmla="*/ 2147483646 h 169"/>
              <a:gd name="T56" fmla="*/ 2147483646 w 1729"/>
              <a:gd name="T57" fmla="*/ 2147483646 h 169"/>
              <a:gd name="T58" fmla="*/ 2147483646 w 1729"/>
              <a:gd name="T59" fmla="*/ 2147483646 h 169"/>
              <a:gd name="T60" fmla="*/ 2147483646 w 1729"/>
              <a:gd name="T61" fmla="*/ 2147483646 h 169"/>
              <a:gd name="T62" fmla="*/ 2147483646 w 1729"/>
              <a:gd name="T63" fmla="*/ 2147483646 h 169"/>
              <a:gd name="T64" fmla="*/ 2147483646 w 1729"/>
              <a:gd name="T65" fmla="*/ 2147483646 h 169"/>
              <a:gd name="T66" fmla="*/ 2147483646 w 1729"/>
              <a:gd name="T67" fmla="*/ 2147483646 h 169"/>
              <a:gd name="T68" fmla="*/ 2147483646 w 1729"/>
              <a:gd name="T69" fmla="*/ 2147483646 h 169"/>
              <a:gd name="T70" fmla="*/ 2147483646 w 1729"/>
              <a:gd name="T71" fmla="*/ 2147483646 h 169"/>
              <a:gd name="T72" fmla="*/ 2147483646 w 1729"/>
              <a:gd name="T73" fmla="*/ 2147483646 h 169"/>
              <a:gd name="T74" fmla="*/ 2147483646 w 1729"/>
              <a:gd name="T75" fmla="*/ 2147483646 h 169"/>
              <a:gd name="T76" fmla="*/ 2147483646 w 1729"/>
              <a:gd name="T77" fmla="*/ 2147483646 h 169"/>
              <a:gd name="T78" fmla="*/ 2147483646 w 1729"/>
              <a:gd name="T79" fmla="*/ 2147483646 h 169"/>
              <a:gd name="T80" fmla="*/ 2147483646 w 1729"/>
              <a:gd name="T81" fmla="*/ 2147483646 h 169"/>
              <a:gd name="T82" fmla="*/ 2147483646 w 1729"/>
              <a:gd name="T83" fmla="*/ 2147483646 h 169"/>
              <a:gd name="T84" fmla="*/ 2147483646 w 1729"/>
              <a:gd name="T85" fmla="*/ 2147483646 h 16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729" h="169">
                <a:moveTo>
                  <a:pt x="608" y="98"/>
                </a:moveTo>
                <a:lnTo>
                  <a:pt x="624" y="93"/>
                </a:lnTo>
                <a:lnTo>
                  <a:pt x="686" y="71"/>
                </a:lnTo>
                <a:lnTo>
                  <a:pt x="747" y="56"/>
                </a:lnTo>
                <a:lnTo>
                  <a:pt x="804" y="45"/>
                </a:lnTo>
                <a:lnTo>
                  <a:pt x="858" y="38"/>
                </a:lnTo>
                <a:lnTo>
                  <a:pt x="907" y="36"/>
                </a:lnTo>
                <a:lnTo>
                  <a:pt x="954" y="37"/>
                </a:lnTo>
                <a:lnTo>
                  <a:pt x="996" y="41"/>
                </a:lnTo>
                <a:lnTo>
                  <a:pt x="1037" y="46"/>
                </a:lnTo>
                <a:lnTo>
                  <a:pt x="1071" y="53"/>
                </a:lnTo>
                <a:lnTo>
                  <a:pt x="1101" y="61"/>
                </a:lnTo>
                <a:lnTo>
                  <a:pt x="1128" y="71"/>
                </a:lnTo>
                <a:lnTo>
                  <a:pt x="1150" y="79"/>
                </a:lnTo>
                <a:lnTo>
                  <a:pt x="1168" y="87"/>
                </a:lnTo>
                <a:lnTo>
                  <a:pt x="1182" y="94"/>
                </a:lnTo>
                <a:lnTo>
                  <a:pt x="1190" y="98"/>
                </a:lnTo>
                <a:lnTo>
                  <a:pt x="1194" y="101"/>
                </a:lnTo>
                <a:lnTo>
                  <a:pt x="1245" y="125"/>
                </a:lnTo>
                <a:lnTo>
                  <a:pt x="1296" y="143"/>
                </a:lnTo>
                <a:lnTo>
                  <a:pt x="1344" y="156"/>
                </a:lnTo>
                <a:lnTo>
                  <a:pt x="1391" y="165"/>
                </a:lnTo>
                <a:lnTo>
                  <a:pt x="1437" y="169"/>
                </a:lnTo>
                <a:lnTo>
                  <a:pt x="1480" y="169"/>
                </a:lnTo>
                <a:lnTo>
                  <a:pt x="1520" y="166"/>
                </a:lnTo>
                <a:lnTo>
                  <a:pt x="1559" y="162"/>
                </a:lnTo>
                <a:lnTo>
                  <a:pt x="1593" y="155"/>
                </a:lnTo>
                <a:lnTo>
                  <a:pt x="1624" y="148"/>
                </a:lnTo>
                <a:lnTo>
                  <a:pt x="1652" y="140"/>
                </a:lnTo>
                <a:lnTo>
                  <a:pt x="1674" y="132"/>
                </a:lnTo>
                <a:lnTo>
                  <a:pt x="1692" y="125"/>
                </a:lnTo>
                <a:lnTo>
                  <a:pt x="1707" y="118"/>
                </a:lnTo>
                <a:lnTo>
                  <a:pt x="1715" y="114"/>
                </a:lnTo>
                <a:lnTo>
                  <a:pt x="1719" y="113"/>
                </a:lnTo>
                <a:lnTo>
                  <a:pt x="1727" y="108"/>
                </a:lnTo>
                <a:lnTo>
                  <a:pt x="1729" y="101"/>
                </a:lnTo>
                <a:lnTo>
                  <a:pt x="1729" y="94"/>
                </a:lnTo>
                <a:lnTo>
                  <a:pt x="1723" y="87"/>
                </a:lnTo>
                <a:lnTo>
                  <a:pt x="1715" y="82"/>
                </a:lnTo>
                <a:lnTo>
                  <a:pt x="1704" y="80"/>
                </a:lnTo>
                <a:lnTo>
                  <a:pt x="1694" y="80"/>
                </a:lnTo>
                <a:lnTo>
                  <a:pt x="1684" y="84"/>
                </a:lnTo>
                <a:lnTo>
                  <a:pt x="1680" y="86"/>
                </a:lnTo>
                <a:lnTo>
                  <a:pt x="1672" y="90"/>
                </a:lnTo>
                <a:lnTo>
                  <a:pt x="1660" y="95"/>
                </a:lnTo>
                <a:lnTo>
                  <a:pt x="1644" y="102"/>
                </a:lnTo>
                <a:lnTo>
                  <a:pt x="1624" y="109"/>
                </a:lnTo>
                <a:lnTo>
                  <a:pt x="1599" y="116"/>
                </a:lnTo>
                <a:lnTo>
                  <a:pt x="1573" y="121"/>
                </a:lnTo>
                <a:lnTo>
                  <a:pt x="1543" y="127"/>
                </a:lnTo>
                <a:lnTo>
                  <a:pt x="1510" y="131"/>
                </a:lnTo>
                <a:lnTo>
                  <a:pt x="1476" y="132"/>
                </a:lnTo>
                <a:lnTo>
                  <a:pt x="1439" y="132"/>
                </a:lnTo>
                <a:lnTo>
                  <a:pt x="1401" y="128"/>
                </a:lnTo>
                <a:lnTo>
                  <a:pt x="1360" y="121"/>
                </a:lnTo>
                <a:lnTo>
                  <a:pt x="1318" y="110"/>
                </a:lnTo>
                <a:lnTo>
                  <a:pt x="1275" y="94"/>
                </a:lnTo>
                <a:lnTo>
                  <a:pt x="1231" y="74"/>
                </a:lnTo>
                <a:lnTo>
                  <a:pt x="1229" y="72"/>
                </a:lnTo>
                <a:lnTo>
                  <a:pt x="1219" y="67"/>
                </a:lnTo>
                <a:lnTo>
                  <a:pt x="1205" y="60"/>
                </a:lnTo>
                <a:lnTo>
                  <a:pt x="1186" y="51"/>
                </a:lnTo>
                <a:lnTo>
                  <a:pt x="1160" y="41"/>
                </a:lnTo>
                <a:lnTo>
                  <a:pt x="1132" y="32"/>
                </a:lnTo>
                <a:lnTo>
                  <a:pt x="1097" y="22"/>
                </a:lnTo>
                <a:lnTo>
                  <a:pt x="1057" y="12"/>
                </a:lnTo>
                <a:lnTo>
                  <a:pt x="1014" y="6"/>
                </a:lnTo>
                <a:lnTo>
                  <a:pt x="966" y="2"/>
                </a:lnTo>
                <a:lnTo>
                  <a:pt x="913" y="0"/>
                </a:lnTo>
                <a:lnTo>
                  <a:pt x="858" y="3"/>
                </a:lnTo>
                <a:lnTo>
                  <a:pt x="798" y="8"/>
                </a:lnTo>
                <a:lnTo>
                  <a:pt x="735" y="21"/>
                </a:lnTo>
                <a:lnTo>
                  <a:pt x="668" y="38"/>
                </a:lnTo>
                <a:lnTo>
                  <a:pt x="597" y="61"/>
                </a:lnTo>
                <a:lnTo>
                  <a:pt x="577" y="68"/>
                </a:lnTo>
                <a:lnTo>
                  <a:pt x="575" y="70"/>
                </a:lnTo>
                <a:lnTo>
                  <a:pt x="571" y="71"/>
                </a:lnTo>
                <a:lnTo>
                  <a:pt x="563" y="75"/>
                </a:lnTo>
                <a:lnTo>
                  <a:pt x="551" y="80"/>
                </a:lnTo>
                <a:lnTo>
                  <a:pt x="535" y="87"/>
                </a:lnTo>
                <a:lnTo>
                  <a:pt x="514" y="94"/>
                </a:lnTo>
                <a:lnTo>
                  <a:pt x="490" y="99"/>
                </a:lnTo>
                <a:lnTo>
                  <a:pt x="464" y="106"/>
                </a:lnTo>
                <a:lnTo>
                  <a:pt x="435" y="112"/>
                </a:lnTo>
                <a:lnTo>
                  <a:pt x="403" y="114"/>
                </a:lnTo>
                <a:lnTo>
                  <a:pt x="367" y="117"/>
                </a:lnTo>
                <a:lnTo>
                  <a:pt x="330" y="116"/>
                </a:lnTo>
                <a:lnTo>
                  <a:pt x="292" y="112"/>
                </a:lnTo>
                <a:lnTo>
                  <a:pt x="251" y="105"/>
                </a:lnTo>
                <a:lnTo>
                  <a:pt x="211" y="94"/>
                </a:lnTo>
                <a:lnTo>
                  <a:pt x="168" y="78"/>
                </a:lnTo>
                <a:lnTo>
                  <a:pt x="124" y="57"/>
                </a:lnTo>
                <a:lnTo>
                  <a:pt x="122" y="56"/>
                </a:lnTo>
                <a:lnTo>
                  <a:pt x="116" y="52"/>
                </a:lnTo>
                <a:lnTo>
                  <a:pt x="106" y="46"/>
                </a:lnTo>
                <a:lnTo>
                  <a:pt x="93" y="41"/>
                </a:lnTo>
                <a:lnTo>
                  <a:pt x="77" y="33"/>
                </a:lnTo>
                <a:lnTo>
                  <a:pt x="57" y="26"/>
                </a:lnTo>
                <a:lnTo>
                  <a:pt x="33" y="18"/>
                </a:lnTo>
                <a:lnTo>
                  <a:pt x="6" y="10"/>
                </a:lnTo>
                <a:lnTo>
                  <a:pt x="6" y="19"/>
                </a:lnTo>
                <a:lnTo>
                  <a:pt x="4" y="29"/>
                </a:lnTo>
                <a:lnTo>
                  <a:pt x="2" y="38"/>
                </a:lnTo>
                <a:lnTo>
                  <a:pt x="0" y="48"/>
                </a:lnTo>
                <a:lnTo>
                  <a:pt x="19" y="55"/>
                </a:lnTo>
                <a:lnTo>
                  <a:pt x="35" y="60"/>
                </a:lnTo>
                <a:lnTo>
                  <a:pt x="51" y="67"/>
                </a:lnTo>
                <a:lnTo>
                  <a:pt x="63" y="72"/>
                </a:lnTo>
                <a:lnTo>
                  <a:pt x="71" y="76"/>
                </a:lnTo>
                <a:lnTo>
                  <a:pt x="79" y="80"/>
                </a:lnTo>
                <a:lnTo>
                  <a:pt x="85" y="83"/>
                </a:lnTo>
                <a:lnTo>
                  <a:pt x="87" y="84"/>
                </a:lnTo>
                <a:lnTo>
                  <a:pt x="136" y="108"/>
                </a:lnTo>
                <a:lnTo>
                  <a:pt x="182" y="125"/>
                </a:lnTo>
                <a:lnTo>
                  <a:pt x="229" y="137"/>
                </a:lnTo>
                <a:lnTo>
                  <a:pt x="274" y="147"/>
                </a:lnTo>
                <a:lnTo>
                  <a:pt x="316" y="151"/>
                </a:lnTo>
                <a:lnTo>
                  <a:pt x="359" y="152"/>
                </a:lnTo>
                <a:lnTo>
                  <a:pt x="397" y="151"/>
                </a:lnTo>
                <a:lnTo>
                  <a:pt x="433" y="148"/>
                </a:lnTo>
                <a:lnTo>
                  <a:pt x="468" y="143"/>
                </a:lnTo>
                <a:lnTo>
                  <a:pt x="498" y="136"/>
                </a:lnTo>
                <a:lnTo>
                  <a:pt x="527" y="128"/>
                </a:lnTo>
                <a:lnTo>
                  <a:pt x="551" y="121"/>
                </a:lnTo>
                <a:lnTo>
                  <a:pt x="571" y="113"/>
                </a:lnTo>
                <a:lnTo>
                  <a:pt x="587" y="108"/>
                </a:lnTo>
                <a:lnTo>
                  <a:pt x="599" y="102"/>
                </a:lnTo>
                <a:lnTo>
                  <a:pt x="608" y="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7" name="Freeform 45"/>
          <p:cNvSpPr/>
          <p:nvPr/>
        </p:nvSpPr>
        <p:spPr bwMode="auto">
          <a:xfrm>
            <a:off x="1733550" y="4581525"/>
            <a:ext cx="2838450" cy="271463"/>
          </a:xfrm>
          <a:custGeom>
            <a:avLst/>
            <a:gdLst>
              <a:gd name="T0" fmla="*/ 2147483646 w 1788"/>
              <a:gd name="T1" fmla="*/ 2147483646 h 171"/>
              <a:gd name="T2" fmla="*/ 2147483646 w 1788"/>
              <a:gd name="T3" fmla="*/ 2147483646 h 171"/>
              <a:gd name="T4" fmla="*/ 2147483646 w 1788"/>
              <a:gd name="T5" fmla="*/ 2147483646 h 171"/>
              <a:gd name="T6" fmla="*/ 2147483646 w 1788"/>
              <a:gd name="T7" fmla="*/ 2147483646 h 171"/>
              <a:gd name="T8" fmla="*/ 2147483646 w 1788"/>
              <a:gd name="T9" fmla="*/ 2147483646 h 171"/>
              <a:gd name="T10" fmla="*/ 2147483646 w 1788"/>
              <a:gd name="T11" fmla="*/ 2147483646 h 171"/>
              <a:gd name="T12" fmla="*/ 2147483646 w 1788"/>
              <a:gd name="T13" fmla="*/ 2147483646 h 171"/>
              <a:gd name="T14" fmla="*/ 2147483646 w 1788"/>
              <a:gd name="T15" fmla="*/ 2147483646 h 171"/>
              <a:gd name="T16" fmla="*/ 2147483646 w 1788"/>
              <a:gd name="T17" fmla="*/ 2147483646 h 171"/>
              <a:gd name="T18" fmla="*/ 2147483646 w 1788"/>
              <a:gd name="T19" fmla="*/ 2147483646 h 171"/>
              <a:gd name="T20" fmla="*/ 2147483646 w 1788"/>
              <a:gd name="T21" fmla="*/ 2147483646 h 171"/>
              <a:gd name="T22" fmla="*/ 2147483646 w 1788"/>
              <a:gd name="T23" fmla="*/ 2147483646 h 171"/>
              <a:gd name="T24" fmla="*/ 2147483646 w 1788"/>
              <a:gd name="T25" fmla="*/ 2147483646 h 171"/>
              <a:gd name="T26" fmla="*/ 2147483646 w 1788"/>
              <a:gd name="T27" fmla="*/ 2147483646 h 171"/>
              <a:gd name="T28" fmla="*/ 2147483646 w 1788"/>
              <a:gd name="T29" fmla="*/ 2147483646 h 171"/>
              <a:gd name="T30" fmla="*/ 2147483646 w 1788"/>
              <a:gd name="T31" fmla="*/ 2147483646 h 171"/>
              <a:gd name="T32" fmla="*/ 2147483646 w 1788"/>
              <a:gd name="T33" fmla="*/ 2147483646 h 171"/>
              <a:gd name="T34" fmla="*/ 2147483646 w 1788"/>
              <a:gd name="T35" fmla="*/ 2147483646 h 171"/>
              <a:gd name="T36" fmla="*/ 2147483646 w 1788"/>
              <a:gd name="T37" fmla="*/ 2147483646 h 171"/>
              <a:gd name="T38" fmla="*/ 2147483646 w 1788"/>
              <a:gd name="T39" fmla="*/ 2147483646 h 171"/>
              <a:gd name="T40" fmla="*/ 2147483646 w 1788"/>
              <a:gd name="T41" fmla="*/ 2147483646 h 171"/>
              <a:gd name="T42" fmla="*/ 2147483646 w 1788"/>
              <a:gd name="T43" fmla="*/ 2147483646 h 171"/>
              <a:gd name="T44" fmla="*/ 2147483646 w 1788"/>
              <a:gd name="T45" fmla="*/ 2147483646 h 171"/>
              <a:gd name="T46" fmla="*/ 2147483646 w 1788"/>
              <a:gd name="T47" fmla="*/ 2147483646 h 171"/>
              <a:gd name="T48" fmla="*/ 2147483646 w 1788"/>
              <a:gd name="T49" fmla="*/ 2147483646 h 171"/>
              <a:gd name="T50" fmla="*/ 2147483646 w 1788"/>
              <a:gd name="T51" fmla="*/ 2147483646 h 171"/>
              <a:gd name="T52" fmla="*/ 2147483646 w 1788"/>
              <a:gd name="T53" fmla="*/ 2147483646 h 171"/>
              <a:gd name="T54" fmla="*/ 2147483646 w 1788"/>
              <a:gd name="T55" fmla="*/ 2147483646 h 171"/>
              <a:gd name="T56" fmla="*/ 2147483646 w 1788"/>
              <a:gd name="T57" fmla="*/ 2147483646 h 171"/>
              <a:gd name="T58" fmla="*/ 2147483646 w 1788"/>
              <a:gd name="T59" fmla="*/ 2147483646 h 171"/>
              <a:gd name="T60" fmla="*/ 2147483646 w 1788"/>
              <a:gd name="T61" fmla="*/ 2147483646 h 171"/>
              <a:gd name="T62" fmla="*/ 2147483646 w 1788"/>
              <a:gd name="T63" fmla="*/ 2147483646 h 171"/>
              <a:gd name="T64" fmla="*/ 2147483646 w 1788"/>
              <a:gd name="T65" fmla="*/ 2147483646 h 171"/>
              <a:gd name="T66" fmla="*/ 2147483646 w 1788"/>
              <a:gd name="T67" fmla="*/ 0 h 171"/>
              <a:gd name="T68" fmla="*/ 2147483646 w 1788"/>
              <a:gd name="T69" fmla="*/ 2147483646 h 171"/>
              <a:gd name="T70" fmla="*/ 2147483646 w 1788"/>
              <a:gd name="T71" fmla="*/ 2147483646 h 171"/>
              <a:gd name="T72" fmla="*/ 2147483646 w 1788"/>
              <a:gd name="T73" fmla="*/ 2147483646 h 171"/>
              <a:gd name="T74" fmla="*/ 2147483646 w 1788"/>
              <a:gd name="T75" fmla="*/ 2147483646 h 171"/>
              <a:gd name="T76" fmla="*/ 2147483646 w 1788"/>
              <a:gd name="T77" fmla="*/ 2147483646 h 171"/>
              <a:gd name="T78" fmla="*/ 2147483646 w 1788"/>
              <a:gd name="T79" fmla="*/ 2147483646 h 171"/>
              <a:gd name="T80" fmla="*/ 2147483646 w 1788"/>
              <a:gd name="T81" fmla="*/ 2147483646 h 171"/>
              <a:gd name="T82" fmla="*/ 2147483646 w 1788"/>
              <a:gd name="T83" fmla="*/ 2147483646 h 171"/>
              <a:gd name="T84" fmla="*/ 2147483646 w 1788"/>
              <a:gd name="T85" fmla="*/ 2147483646 h 171"/>
              <a:gd name="T86" fmla="*/ 2147483646 w 1788"/>
              <a:gd name="T87" fmla="*/ 2147483646 h 17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788" h="171">
                <a:moveTo>
                  <a:pt x="666" y="100"/>
                </a:moveTo>
                <a:lnTo>
                  <a:pt x="682" y="95"/>
                </a:lnTo>
                <a:lnTo>
                  <a:pt x="745" y="73"/>
                </a:lnTo>
                <a:lnTo>
                  <a:pt x="806" y="58"/>
                </a:lnTo>
                <a:lnTo>
                  <a:pt x="863" y="47"/>
                </a:lnTo>
                <a:lnTo>
                  <a:pt x="917" y="40"/>
                </a:lnTo>
                <a:lnTo>
                  <a:pt x="966" y="38"/>
                </a:lnTo>
                <a:lnTo>
                  <a:pt x="1012" y="39"/>
                </a:lnTo>
                <a:lnTo>
                  <a:pt x="1055" y="42"/>
                </a:lnTo>
                <a:lnTo>
                  <a:pt x="1095" y="47"/>
                </a:lnTo>
                <a:lnTo>
                  <a:pt x="1130" y="55"/>
                </a:lnTo>
                <a:lnTo>
                  <a:pt x="1160" y="63"/>
                </a:lnTo>
                <a:lnTo>
                  <a:pt x="1186" y="72"/>
                </a:lnTo>
                <a:lnTo>
                  <a:pt x="1209" y="81"/>
                </a:lnTo>
                <a:lnTo>
                  <a:pt x="1227" y="89"/>
                </a:lnTo>
                <a:lnTo>
                  <a:pt x="1241" y="96"/>
                </a:lnTo>
                <a:lnTo>
                  <a:pt x="1249" y="100"/>
                </a:lnTo>
                <a:lnTo>
                  <a:pt x="1253" y="103"/>
                </a:lnTo>
                <a:lnTo>
                  <a:pt x="1304" y="127"/>
                </a:lnTo>
                <a:lnTo>
                  <a:pt x="1354" y="145"/>
                </a:lnTo>
                <a:lnTo>
                  <a:pt x="1403" y="159"/>
                </a:lnTo>
                <a:lnTo>
                  <a:pt x="1450" y="167"/>
                </a:lnTo>
                <a:lnTo>
                  <a:pt x="1496" y="171"/>
                </a:lnTo>
                <a:lnTo>
                  <a:pt x="1539" y="171"/>
                </a:lnTo>
                <a:lnTo>
                  <a:pt x="1579" y="168"/>
                </a:lnTo>
                <a:lnTo>
                  <a:pt x="1618" y="164"/>
                </a:lnTo>
                <a:lnTo>
                  <a:pt x="1652" y="157"/>
                </a:lnTo>
                <a:lnTo>
                  <a:pt x="1682" y="150"/>
                </a:lnTo>
                <a:lnTo>
                  <a:pt x="1711" y="142"/>
                </a:lnTo>
                <a:lnTo>
                  <a:pt x="1733" y="134"/>
                </a:lnTo>
                <a:lnTo>
                  <a:pt x="1751" y="127"/>
                </a:lnTo>
                <a:lnTo>
                  <a:pt x="1765" y="120"/>
                </a:lnTo>
                <a:lnTo>
                  <a:pt x="1773" y="116"/>
                </a:lnTo>
                <a:lnTo>
                  <a:pt x="1777" y="115"/>
                </a:lnTo>
                <a:lnTo>
                  <a:pt x="1786" y="110"/>
                </a:lnTo>
                <a:lnTo>
                  <a:pt x="1788" y="103"/>
                </a:lnTo>
                <a:lnTo>
                  <a:pt x="1788" y="96"/>
                </a:lnTo>
                <a:lnTo>
                  <a:pt x="1781" y="89"/>
                </a:lnTo>
                <a:lnTo>
                  <a:pt x="1773" y="84"/>
                </a:lnTo>
                <a:lnTo>
                  <a:pt x="1763" y="82"/>
                </a:lnTo>
                <a:lnTo>
                  <a:pt x="1753" y="82"/>
                </a:lnTo>
                <a:lnTo>
                  <a:pt x="1743" y="87"/>
                </a:lnTo>
                <a:lnTo>
                  <a:pt x="1739" y="88"/>
                </a:lnTo>
                <a:lnTo>
                  <a:pt x="1731" y="92"/>
                </a:lnTo>
                <a:lnTo>
                  <a:pt x="1719" y="97"/>
                </a:lnTo>
                <a:lnTo>
                  <a:pt x="1703" y="104"/>
                </a:lnTo>
                <a:lnTo>
                  <a:pt x="1682" y="111"/>
                </a:lnTo>
                <a:lnTo>
                  <a:pt x="1658" y="118"/>
                </a:lnTo>
                <a:lnTo>
                  <a:pt x="1632" y="123"/>
                </a:lnTo>
                <a:lnTo>
                  <a:pt x="1601" y="129"/>
                </a:lnTo>
                <a:lnTo>
                  <a:pt x="1569" y="133"/>
                </a:lnTo>
                <a:lnTo>
                  <a:pt x="1535" y="134"/>
                </a:lnTo>
                <a:lnTo>
                  <a:pt x="1498" y="133"/>
                </a:lnTo>
                <a:lnTo>
                  <a:pt x="1460" y="130"/>
                </a:lnTo>
                <a:lnTo>
                  <a:pt x="1419" y="122"/>
                </a:lnTo>
                <a:lnTo>
                  <a:pt x="1377" y="111"/>
                </a:lnTo>
                <a:lnTo>
                  <a:pt x="1334" y="95"/>
                </a:lnTo>
                <a:lnTo>
                  <a:pt x="1290" y="74"/>
                </a:lnTo>
                <a:lnTo>
                  <a:pt x="1288" y="73"/>
                </a:lnTo>
                <a:lnTo>
                  <a:pt x="1278" y="67"/>
                </a:lnTo>
                <a:lnTo>
                  <a:pt x="1263" y="61"/>
                </a:lnTo>
                <a:lnTo>
                  <a:pt x="1245" y="51"/>
                </a:lnTo>
                <a:lnTo>
                  <a:pt x="1219" y="42"/>
                </a:lnTo>
                <a:lnTo>
                  <a:pt x="1191" y="32"/>
                </a:lnTo>
                <a:lnTo>
                  <a:pt x="1156" y="23"/>
                </a:lnTo>
                <a:lnTo>
                  <a:pt x="1116" y="14"/>
                </a:lnTo>
                <a:lnTo>
                  <a:pt x="1073" y="8"/>
                </a:lnTo>
                <a:lnTo>
                  <a:pt x="1025" y="2"/>
                </a:lnTo>
                <a:lnTo>
                  <a:pt x="972" y="1"/>
                </a:lnTo>
                <a:lnTo>
                  <a:pt x="917" y="4"/>
                </a:lnTo>
                <a:lnTo>
                  <a:pt x="857" y="10"/>
                </a:lnTo>
                <a:lnTo>
                  <a:pt x="794" y="21"/>
                </a:lnTo>
                <a:lnTo>
                  <a:pt x="727" y="39"/>
                </a:lnTo>
                <a:lnTo>
                  <a:pt x="656" y="62"/>
                </a:lnTo>
                <a:lnTo>
                  <a:pt x="636" y="69"/>
                </a:lnTo>
                <a:lnTo>
                  <a:pt x="634" y="69"/>
                </a:lnTo>
                <a:lnTo>
                  <a:pt x="630" y="72"/>
                </a:lnTo>
                <a:lnTo>
                  <a:pt x="622" y="76"/>
                </a:lnTo>
                <a:lnTo>
                  <a:pt x="610" y="81"/>
                </a:lnTo>
                <a:lnTo>
                  <a:pt x="593" y="87"/>
                </a:lnTo>
                <a:lnTo>
                  <a:pt x="573" y="93"/>
                </a:lnTo>
                <a:lnTo>
                  <a:pt x="549" y="100"/>
                </a:lnTo>
                <a:lnTo>
                  <a:pt x="523" y="107"/>
                </a:lnTo>
                <a:lnTo>
                  <a:pt x="494" y="112"/>
                </a:lnTo>
                <a:lnTo>
                  <a:pt x="462" y="116"/>
                </a:lnTo>
                <a:lnTo>
                  <a:pt x="425" y="118"/>
                </a:lnTo>
                <a:lnTo>
                  <a:pt x="389" y="116"/>
                </a:lnTo>
                <a:lnTo>
                  <a:pt x="351" y="114"/>
                </a:lnTo>
                <a:lnTo>
                  <a:pt x="310" y="106"/>
                </a:lnTo>
                <a:lnTo>
                  <a:pt x="270" y="95"/>
                </a:lnTo>
                <a:lnTo>
                  <a:pt x="227" y="78"/>
                </a:lnTo>
                <a:lnTo>
                  <a:pt x="183" y="58"/>
                </a:lnTo>
                <a:lnTo>
                  <a:pt x="181" y="57"/>
                </a:lnTo>
                <a:lnTo>
                  <a:pt x="172" y="51"/>
                </a:lnTo>
                <a:lnTo>
                  <a:pt x="158" y="44"/>
                </a:lnTo>
                <a:lnTo>
                  <a:pt x="140" y="36"/>
                </a:lnTo>
                <a:lnTo>
                  <a:pt x="116" y="27"/>
                </a:lnTo>
                <a:lnTo>
                  <a:pt x="89" y="17"/>
                </a:lnTo>
                <a:lnTo>
                  <a:pt x="55" y="8"/>
                </a:lnTo>
                <a:lnTo>
                  <a:pt x="19" y="0"/>
                </a:lnTo>
                <a:lnTo>
                  <a:pt x="19" y="1"/>
                </a:lnTo>
                <a:lnTo>
                  <a:pt x="17" y="1"/>
                </a:lnTo>
                <a:lnTo>
                  <a:pt x="17" y="2"/>
                </a:lnTo>
                <a:lnTo>
                  <a:pt x="11" y="9"/>
                </a:lnTo>
                <a:lnTo>
                  <a:pt x="7" y="17"/>
                </a:lnTo>
                <a:lnTo>
                  <a:pt x="2" y="25"/>
                </a:lnTo>
                <a:lnTo>
                  <a:pt x="0" y="34"/>
                </a:lnTo>
                <a:lnTo>
                  <a:pt x="33" y="42"/>
                </a:lnTo>
                <a:lnTo>
                  <a:pt x="61" y="50"/>
                </a:lnTo>
                <a:lnTo>
                  <a:pt x="85" y="58"/>
                </a:lnTo>
                <a:lnTo>
                  <a:pt x="106" y="66"/>
                </a:lnTo>
                <a:lnTo>
                  <a:pt x="122" y="73"/>
                </a:lnTo>
                <a:lnTo>
                  <a:pt x="134" y="80"/>
                </a:lnTo>
                <a:lnTo>
                  <a:pt x="142" y="84"/>
                </a:lnTo>
                <a:lnTo>
                  <a:pt x="146" y="87"/>
                </a:lnTo>
                <a:lnTo>
                  <a:pt x="195" y="110"/>
                </a:lnTo>
                <a:lnTo>
                  <a:pt x="241" y="127"/>
                </a:lnTo>
                <a:lnTo>
                  <a:pt x="288" y="139"/>
                </a:lnTo>
                <a:lnTo>
                  <a:pt x="332" y="149"/>
                </a:lnTo>
                <a:lnTo>
                  <a:pt x="375" y="153"/>
                </a:lnTo>
                <a:lnTo>
                  <a:pt x="417" y="154"/>
                </a:lnTo>
                <a:lnTo>
                  <a:pt x="456" y="153"/>
                </a:lnTo>
                <a:lnTo>
                  <a:pt x="492" y="150"/>
                </a:lnTo>
                <a:lnTo>
                  <a:pt x="527" y="145"/>
                </a:lnTo>
                <a:lnTo>
                  <a:pt x="557" y="138"/>
                </a:lnTo>
                <a:lnTo>
                  <a:pt x="585" y="130"/>
                </a:lnTo>
                <a:lnTo>
                  <a:pt x="610" y="123"/>
                </a:lnTo>
                <a:lnTo>
                  <a:pt x="630" y="115"/>
                </a:lnTo>
                <a:lnTo>
                  <a:pt x="646" y="110"/>
                </a:lnTo>
                <a:lnTo>
                  <a:pt x="658" y="104"/>
                </a:lnTo>
                <a:lnTo>
                  <a:pt x="666" y="1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100000">
              <a:srgbClr val="1818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005FE-2C10-624B-B37E-0B7DC1BD50CF}" type="slidenum">
              <a:rPr lang="en-US" altLang="zh-TW"/>
              <a:t>8</a:t>
            </a:fld>
            <a:endParaRPr lang="en-US" altLang="zh-TW"/>
          </a:p>
        </p:txBody>
      </p:sp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algn="ctr" eaLnBrk="1" hangingPunct="1">
              <a:defRPr/>
            </a:pPr>
            <a:r>
              <a:rPr kumimoji="0" lang="zh-CN" sz="6600" b="1" smtClean="0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蚊子背后的大象</a:t>
            </a:r>
            <a:endParaRPr kumimoji="0" lang="zh-CN" sz="6600" b="1" smtClean="0">
              <a:solidFill>
                <a:schemeClr val="folHlink"/>
              </a:solidFill>
              <a:latin typeface="華康粗明體" charset="0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484" name="AutoShape 12"/>
          <p:cNvSpPr>
            <a:spLocks noChangeAspect="1" noChangeArrowheads="1" noTextEdit="1"/>
          </p:cNvSpPr>
          <p:nvPr/>
        </p:nvSpPr>
        <p:spPr bwMode="auto">
          <a:xfrm>
            <a:off x="1676400" y="2117725"/>
            <a:ext cx="56388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0" name="Freeform 18"/>
          <p:cNvSpPr/>
          <p:nvPr/>
        </p:nvSpPr>
        <p:spPr bwMode="auto">
          <a:xfrm>
            <a:off x="3148013" y="3086100"/>
            <a:ext cx="3228975" cy="873125"/>
          </a:xfrm>
          <a:custGeom>
            <a:avLst/>
            <a:gdLst>
              <a:gd name="T0" fmla="*/ 2147483646 w 2034"/>
              <a:gd name="T1" fmla="*/ 2147483646 h 550"/>
              <a:gd name="T2" fmla="*/ 2147483646 w 2034"/>
              <a:gd name="T3" fmla="*/ 2147483646 h 550"/>
              <a:gd name="T4" fmla="*/ 2147483646 w 2034"/>
              <a:gd name="T5" fmla="*/ 2147483646 h 550"/>
              <a:gd name="T6" fmla="*/ 2147483646 w 2034"/>
              <a:gd name="T7" fmla="*/ 2147483646 h 550"/>
              <a:gd name="T8" fmla="*/ 2147483646 w 2034"/>
              <a:gd name="T9" fmla="*/ 2147483646 h 550"/>
              <a:gd name="T10" fmla="*/ 2147483646 w 2034"/>
              <a:gd name="T11" fmla="*/ 2147483646 h 550"/>
              <a:gd name="T12" fmla="*/ 2147483646 w 2034"/>
              <a:gd name="T13" fmla="*/ 2147483646 h 550"/>
              <a:gd name="T14" fmla="*/ 2147483646 w 2034"/>
              <a:gd name="T15" fmla="*/ 2147483646 h 550"/>
              <a:gd name="T16" fmla="*/ 2147483646 w 2034"/>
              <a:gd name="T17" fmla="*/ 2147483646 h 550"/>
              <a:gd name="T18" fmla="*/ 2147483646 w 2034"/>
              <a:gd name="T19" fmla="*/ 2147483646 h 550"/>
              <a:gd name="T20" fmla="*/ 2147483646 w 2034"/>
              <a:gd name="T21" fmla="*/ 2147483646 h 550"/>
              <a:gd name="T22" fmla="*/ 2147483646 w 2034"/>
              <a:gd name="T23" fmla="*/ 2147483646 h 550"/>
              <a:gd name="T24" fmla="*/ 2147483646 w 2034"/>
              <a:gd name="T25" fmla="*/ 2147483646 h 550"/>
              <a:gd name="T26" fmla="*/ 2147483646 w 2034"/>
              <a:gd name="T27" fmla="*/ 2147483646 h 550"/>
              <a:gd name="T28" fmla="*/ 2147483646 w 2034"/>
              <a:gd name="T29" fmla="*/ 2147483646 h 550"/>
              <a:gd name="T30" fmla="*/ 2147483646 w 2034"/>
              <a:gd name="T31" fmla="*/ 2147483646 h 550"/>
              <a:gd name="T32" fmla="*/ 2147483646 w 2034"/>
              <a:gd name="T33" fmla="*/ 2147483646 h 550"/>
              <a:gd name="T34" fmla="*/ 2147483646 w 2034"/>
              <a:gd name="T35" fmla="*/ 2147483646 h 550"/>
              <a:gd name="T36" fmla="*/ 2147483646 w 2034"/>
              <a:gd name="T37" fmla="*/ 2147483646 h 550"/>
              <a:gd name="T38" fmla="*/ 2147483646 w 2034"/>
              <a:gd name="T39" fmla="*/ 2147483646 h 550"/>
              <a:gd name="T40" fmla="*/ 2147483646 w 2034"/>
              <a:gd name="T41" fmla="*/ 2147483646 h 550"/>
              <a:gd name="T42" fmla="*/ 2147483646 w 2034"/>
              <a:gd name="T43" fmla="*/ 2147483646 h 550"/>
              <a:gd name="T44" fmla="*/ 2147483646 w 2034"/>
              <a:gd name="T45" fmla="*/ 2147483646 h 550"/>
              <a:gd name="T46" fmla="*/ 2147483646 w 2034"/>
              <a:gd name="T47" fmla="*/ 2147483646 h 550"/>
              <a:gd name="T48" fmla="*/ 2147483646 w 2034"/>
              <a:gd name="T49" fmla="*/ 2147483646 h 550"/>
              <a:gd name="T50" fmla="*/ 2147483646 w 2034"/>
              <a:gd name="T51" fmla="*/ 2147483646 h 550"/>
              <a:gd name="T52" fmla="*/ 2147483646 w 2034"/>
              <a:gd name="T53" fmla="*/ 2147483646 h 550"/>
              <a:gd name="T54" fmla="*/ 2147483646 w 2034"/>
              <a:gd name="T55" fmla="*/ 2147483646 h 550"/>
              <a:gd name="T56" fmla="*/ 2147483646 w 2034"/>
              <a:gd name="T57" fmla="*/ 2147483646 h 550"/>
              <a:gd name="T58" fmla="*/ 2147483646 w 2034"/>
              <a:gd name="T59" fmla="*/ 2147483646 h 550"/>
              <a:gd name="T60" fmla="*/ 2147483646 w 2034"/>
              <a:gd name="T61" fmla="*/ 2147483646 h 550"/>
              <a:gd name="T62" fmla="*/ 2147483646 w 2034"/>
              <a:gd name="T63" fmla="*/ 2147483646 h 550"/>
              <a:gd name="T64" fmla="*/ 2147483646 w 2034"/>
              <a:gd name="T65" fmla="*/ 2147483646 h 550"/>
              <a:gd name="T66" fmla="*/ 2147483646 w 2034"/>
              <a:gd name="T67" fmla="*/ 2147483646 h 550"/>
              <a:gd name="T68" fmla="*/ 2147483646 w 2034"/>
              <a:gd name="T69" fmla="*/ 2147483646 h 550"/>
              <a:gd name="T70" fmla="*/ 2147483646 w 2034"/>
              <a:gd name="T71" fmla="*/ 2147483646 h 550"/>
              <a:gd name="T72" fmla="*/ 2147483646 w 2034"/>
              <a:gd name="T73" fmla="*/ 2147483646 h 550"/>
              <a:gd name="T74" fmla="*/ 2147483646 w 2034"/>
              <a:gd name="T75" fmla="*/ 2147483646 h 550"/>
              <a:gd name="T76" fmla="*/ 2147483646 w 2034"/>
              <a:gd name="T77" fmla="*/ 2147483646 h 550"/>
              <a:gd name="T78" fmla="*/ 2147483646 w 2034"/>
              <a:gd name="T79" fmla="*/ 2147483646 h 550"/>
              <a:gd name="T80" fmla="*/ 2147483646 w 2034"/>
              <a:gd name="T81" fmla="*/ 2147483646 h 550"/>
              <a:gd name="T82" fmla="*/ 2147483646 w 2034"/>
              <a:gd name="T83" fmla="*/ 0 h 550"/>
              <a:gd name="T84" fmla="*/ 2147483646 w 2034"/>
              <a:gd name="T85" fmla="*/ 2147483646 h 550"/>
              <a:gd name="T86" fmla="*/ 2147483646 w 2034"/>
              <a:gd name="T87" fmla="*/ 2147483646 h 550"/>
              <a:gd name="T88" fmla="*/ 2147483646 w 2034"/>
              <a:gd name="T89" fmla="*/ 2147483646 h 550"/>
              <a:gd name="T90" fmla="*/ 2147483646 w 2034"/>
              <a:gd name="T91" fmla="*/ 2147483646 h 550"/>
              <a:gd name="T92" fmla="*/ 2147483646 w 2034"/>
              <a:gd name="T93" fmla="*/ 2147483646 h 550"/>
              <a:gd name="T94" fmla="*/ 2147483646 w 2034"/>
              <a:gd name="T95" fmla="*/ 2147483646 h 550"/>
              <a:gd name="T96" fmla="*/ 2147483646 w 2034"/>
              <a:gd name="T97" fmla="*/ 2147483646 h 550"/>
              <a:gd name="T98" fmla="*/ 2147483646 w 2034"/>
              <a:gd name="T99" fmla="*/ 2147483646 h 550"/>
              <a:gd name="T100" fmla="*/ 2147483646 w 2034"/>
              <a:gd name="T101" fmla="*/ 0 h 550"/>
              <a:gd name="T102" fmla="*/ 2147483646 w 2034"/>
              <a:gd name="T103" fmla="*/ 2147483646 h 550"/>
              <a:gd name="T104" fmla="*/ 2147483646 w 2034"/>
              <a:gd name="T105" fmla="*/ 2147483646 h 550"/>
              <a:gd name="T106" fmla="*/ 2147483646 w 2034"/>
              <a:gd name="T107" fmla="*/ 2147483646 h 550"/>
              <a:gd name="T108" fmla="*/ 2147483646 w 2034"/>
              <a:gd name="T109" fmla="*/ 2147483646 h 550"/>
              <a:gd name="T110" fmla="*/ 2147483646 w 2034"/>
              <a:gd name="T111" fmla="*/ 2147483646 h 550"/>
              <a:gd name="T112" fmla="*/ 2147483646 w 2034"/>
              <a:gd name="T113" fmla="*/ 2147483646 h 550"/>
              <a:gd name="T114" fmla="*/ 2147483646 w 2034"/>
              <a:gd name="T115" fmla="*/ 2147483646 h 550"/>
              <a:gd name="T116" fmla="*/ 0 w 2034"/>
              <a:gd name="T117" fmla="*/ 2147483646 h 550"/>
              <a:gd name="T118" fmla="*/ 2147483646 w 2034"/>
              <a:gd name="T119" fmla="*/ 2147483646 h 550"/>
              <a:gd name="T120" fmla="*/ 2147483646 w 2034"/>
              <a:gd name="T121" fmla="*/ 2147483646 h 550"/>
              <a:gd name="T122" fmla="*/ 2147483646 w 2034"/>
              <a:gd name="T123" fmla="*/ 2147483646 h 550"/>
              <a:gd name="T124" fmla="*/ 2147483646 w 2034"/>
              <a:gd name="T125" fmla="*/ 2147483646 h 55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034" h="550">
                <a:moveTo>
                  <a:pt x="192" y="71"/>
                </a:moveTo>
                <a:lnTo>
                  <a:pt x="204" y="68"/>
                </a:lnTo>
                <a:lnTo>
                  <a:pt x="225" y="65"/>
                </a:lnTo>
                <a:lnTo>
                  <a:pt x="251" y="61"/>
                </a:lnTo>
                <a:lnTo>
                  <a:pt x="285" y="58"/>
                </a:lnTo>
                <a:lnTo>
                  <a:pt x="324" y="56"/>
                </a:lnTo>
                <a:lnTo>
                  <a:pt x="366" y="54"/>
                </a:lnTo>
                <a:lnTo>
                  <a:pt x="415" y="56"/>
                </a:lnTo>
                <a:lnTo>
                  <a:pt x="463" y="60"/>
                </a:lnTo>
                <a:lnTo>
                  <a:pt x="516" y="67"/>
                </a:lnTo>
                <a:lnTo>
                  <a:pt x="567" y="79"/>
                </a:lnTo>
                <a:lnTo>
                  <a:pt x="619" y="94"/>
                </a:lnTo>
                <a:lnTo>
                  <a:pt x="672" y="114"/>
                </a:lnTo>
                <a:lnTo>
                  <a:pt x="723" y="141"/>
                </a:lnTo>
                <a:lnTo>
                  <a:pt x="769" y="174"/>
                </a:lnTo>
                <a:lnTo>
                  <a:pt x="814" y="215"/>
                </a:lnTo>
                <a:lnTo>
                  <a:pt x="852" y="262"/>
                </a:lnTo>
                <a:lnTo>
                  <a:pt x="890" y="317"/>
                </a:lnTo>
                <a:lnTo>
                  <a:pt x="929" y="262"/>
                </a:lnTo>
                <a:lnTo>
                  <a:pt x="967" y="215"/>
                </a:lnTo>
                <a:lnTo>
                  <a:pt x="1012" y="174"/>
                </a:lnTo>
                <a:lnTo>
                  <a:pt x="1058" y="141"/>
                </a:lnTo>
                <a:lnTo>
                  <a:pt x="1109" y="114"/>
                </a:lnTo>
                <a:lnTo>
                  <a:pt x="1160" y="94"/>
                </a:lnTo>
                <a:lnTo>
                  <a:pt x="1212" y="79"/>
                </a:lnTo>
                <a:lnTo>
                  <a:pt x="1265" y="67"/>
                </a:lnTo>
                <a:lnTo>
                  <a:pt x="1318" y="60"/>
                </a:lnTo>
                <a:lnTo>
                  <a:pt x="1366" y="56"/>
                </a:lnTo>
                <a:lnTo>
                  <a:pt x="1413" y="54"/>
                </a:lnTo>
                <a:lnTo>
                  <a:pt x="1457" y="56"/>
                </a:lnTo>
                <a:lnTo>
                  <a:pt x="1496" y="58"/>
                </a:lnTo>
                <a:lnTo>
                  <a:pt x="1528" y="61"/>
                </a:lnTo>
                <a:lnTo>
                  <a:pt x="1556" y="65"/>
                </a:lnTo>
                <a:lnTo>
                  <a:pt x="1577" y="68"/>
                </a:lnTo>
                <a:lnTo>
                  <a:pt x="1589" y="71"/>
                </a:lnTo>
                <a:lnTo>
                  <a:pt x="1627" y="83"/>
                </a:lnTo>
                <a:lnTo>
                  <a:pt x="1664" y="96"/>
                </a:lnTo>
                <a:lnTo>
                  <a:pt x="1698" y="111"/>
                </a:lnTo>
                <a:lnTo>
                  <a:pt x="1730" y="126"/>
                </a:lnTo>
                <a:lnTo>
                  <a:pt x="1759" y="141"/>
                </a:lnTo>
                <a:lnTo>
                  <a:pt x="1787" y="158"/>
                </a:lnTo>
                <a:lnTo>
                  <a:pt x="1813" y="174"/>
                </a:lnTo>
                <a:lnTo>
                  <a:pt x="1836" y="192"/>
                </a:lnTo>
                <a:lnTo>
                  <a:pt x="1858" y="209"/>
                </a:lnTo>
                <a:lnTo>
                  <a:pt x="1876" y="228"/>
                </a:lnTo>
                <a:lnTo>
                  <a:pt x="1892" y="249"/>
                </a:lnTo>
                <a:lnTo>
                  <a:pt x="1909" y="268"/>
                </a:lnTo>
                <a:lnTo>
                  <a:pt x="1921" y="288"/>
                </a:lnTo>
                <a:lnTo>
                  <a:pt x="1931" y="310"/>
                </a:lnTo>
                <a:lnTo>
                  <a:pt x="1939" y="332"/>
                </a:lnTo>
                <a:lnTo>
                  <a:pt x="1945" y="355"/>
                </a:lnTo>
                <a:lnTo>
                  <a:pt x="1949" y="401"/>
                </a:lnTo>
                <a:lnTo>
                  <a:pt x="1947" y="450"/>
                </a:lnTo>
                <a:lnTo>
                  <a:pt x="1937" y="500"/>
                </a:lnTo>
                <a:lnTo>
                  <a:pt x="1919" y="550"/>
                </a:lnTo>
                <a:lnTo>
                  <a:pt x="2006" y="550"/>
                </a:lnTo>
                <a:lnTo>
                  <a:pt x="2022" y="497"/>
                </a:lnTo>
                <a:lnTo>
                  <a:pt x="2032" y="446"/>
                </a:lnTo>
                <a:lnTo>
                  <a:pt x="2034" y="395"/>
                </a:lnTo>
                <a:lnTo>
                  <a:pt x="2028" y="346"/>
                </a:lnTo>
                <a:lnTo>
                  <a:pt x="2022" y="321"/>
                </a:lnTo>
                <a:lnTo>
                  <a:pt x="2012" y="295"/>
                </a:lnTo>
                <a:lnTo>
                  <a:pt x="2000" y="269"/>
                </a:lnTo>
                <a:lnTo>
                  <a:pt x="1985" y="246"/>
                </a:lnTo>
                <a:lnTo>
                  <a:pt x="1969" y="223"/>
                </a:lnTo>
                <a:lnTo>
                  <a:pt x="1949" y="200"/>
                </a:lnTo>
                <a:lnTo>
                  <a:pt x="1927" y="178"/>
                </a:lnTo>
                <a:lnTo>
                  <a:pt x="1904" y="158"/>
                </a:lnTo>
                <a:lnTo>
                  <a:pt x="1876" y="137"/>
                </a:lnTo>
                <a:lnTo>
                  <a:pt x="1848" y="118"/>
                </a:lnTo>
                <a:lnTo>
                  <a:pt x="1815" y="99"/>
                </a:lnTo>
                <a:lnTo>
                  <a:pt x="1783" y="82"/>
                </a:lnTo>
                <a:lnTo>
                  <a:pt x="1745" y="65"/>
                </a:lnTo>
                <a:lnTo>
                  <a:pt x="1706" y="49"/>
                </a:lnTo>
                <a:lnTo>
                  <a:pt x="1666" y="34"/>
                </a:lnTo>
                <a:lnTo>
                  <a:pt x="1621" y="19"/>
                </a:lnTo>
                <a:lnTo>
                  <a:pt x="1617" y="18"/>
                </a:lnTo>
                <a:lnTo>
                  <a:pt x="1611" y="16"/>
                </a:lnTo>
                <a:lnTo>
                  <a:pt x="1595" y="14"/>
                </a:lnTo>
                <a:lnTo>
                  <a:pt x="1569" y="10"/>
                </a:lnTo>
                <a:lnTo>
                  <a:pt x="1536" y="5"/>
                </a:lnTo>
                <a:lnTo>
                  <a:pt x="1496" y="3"/>
                </a:lnTo>
                <a:lnTo>
                  <a:pt x="1451" y="0"/>
                </a:lnTo>
                <a:lnTo>
                  <a:pt x="1398" y="0"/>
                </a:lnTo>
                <a:lnTo>
                  <a:pt x="1346" y="3"/>
                </a:lnTo>
                <a:lnTo>
                  <a:pt x="1287" y="8"/>
                </a:lnTo>
                <a:lnTo>
                  <a:pt x="1228" y="16"/>
                </a:lnTo>
                <a:lnTo>
                  <a:pt x="1168" y="30"/>
                </a:lnTo>
                <a:lnTo>
                  <a:pt x="1109" y="49"/>
                </a:lnTo>
                <a:lnTo>
                  <a:pt x="1050" y="75"/>
                </a:lnTo>
                <a:lnTo>
                  <a:pt x="994" y="106"/>
                </a:lnTo>
                <a:lnTo>
                  <a:pt x="939" y="145"/>
                </a:lnTo>
                <a:lnTo>
                  <a:pt x="890" y="192"/>
                </a:lnTo>
                <a:lnTo>
                  <a:pt x="842" y="145"/>
                </a:lnTo>
                <a:lnTo>
                  <a:pt x="787" y="106"/>
                </a:lnTo>
                <a:lnTo>
                  <a:pt x="731" y="75"/>
                </a:lnTo>
                <a:lnTo>
                  <a:pt x="672" y="49"/>
                </a:lnTo>
                <a:lnTo>
                  <a:pt x="613" y="30"/>
                </a:lnTo>
                <a:lnTo>
                  <a:pt x="552" y="16"/>
                </a:lnTo>
                <a:lnTo>
                  <a:pt x="494" y="8"/>
                </a:lnTo>
                <a:lnTo>
                  <a:pt x="435" y="3"/>
                </a:lnTo>
                <a:lnTo>
                  <a:pt x="380" y="0"/>
                </a:lnTo>
                <a:lnTo>
                  <a:pt x="330" y="0"/>
                </a:lnTo>
                <a:lnTo>
                  <a:pt x="283" y="3"/>
                </a:lnTo>
                <a:lnTo>
                  <a:pt x="245" y="5"/>
                </a:lnTo>
                <a:lnTo>
                  <a:pt x="210" y="10"/>
                </a:lnTo>
                <a:lnTo>
                  <a:pt x="186" y="14"/>
                </a:lnTo>
                <a:lnTo>
                  <a:pt x="170" y="16"/>
                </a:lnTo>
                <a:lnTo>
                  <a:pt x="164" y="18"/>
                </a:lnTo>
                <a:lnTo>
                  <a:pt x="158" y="19"/>
                </a:lnTo>
                <a:lnTo>
                  <a:pt x="136" y="26"/>
                </a:lnTo>
                <a:lnTo>
                  <a:pt x="115" y="34"/>
                </a:lnTo>
                <a:lnTo>
                  <a:pt x="95" y="41"/>
                </a:lnTo>
                <a:lnTo>
                  <a:pt x="75" y="49"/>
                </a:lnTo>
                <a:lnTo>
                  <a:pt x="55" y="57"/>
                </a:lnTo>
                <a:lnTo>
                  <a:pt x="36" y="65"/>
                </a:lnTo>
                <a:lnTo>
                  <a:pt x="18" y="73"/>
                </a:lnTo>
                <a:lnTo>
                  <a:pt x="0" y="82"/>
                </a:lnTo>
                <a:lnTo>
                  <a:pt x="55" y="124"/>
                </a:lnTo>
                <a:lnTo>
                  <a:pt x="71" y="117"/>
                </a:lnTo>
                <a:lnTo>
                  <a:pt x="87" y="110"/>
                </a:lnTo>
                <a:lnTo>
                  <a:pt x="103" y="103"/>
                </a:lnTo>
                <a:lnTo>
                  <a:pt x="119" y="96"/>
                </a:lnTo>
                <a:lnTo>
                  <a:pt x="138" y="90"/>
                </a:lnTo>
                <a:lnTo>
                  <a:pt x="156" y="83"/>
                </a:lnTo>
                <a:lnTo>
                  <a:pt x="174" y="77"/>
                </a:lnTo>
                <a:lnTo>
                  <a:pt x="192" y="7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1" name="Freeform 19"/>
          <p:cNvSpPr/>
          <p:nvPr/>
        </p:nvSpPr>
        <p:spPr bwMode="auto">
          <a:xfrm>
            <a:off x="5316538" y="3959225"/>
            <a:ext cx="1016000" cy="996950"/>
          </a:xfrm>
          <a:custGeom>
            <a:avLst/>
            <a:gdLst>
              <a:gd name="T0" fmla="*/ 2147483646 w 640"/>
              <a:gd name="T1" fmla="*/ 0 h 628"/>
              <a:gd name="T2" fmla="*/ 2147483646 w 640"/>
              <a:gd name="T3" fmla="*/ 2147483646 h 628"/>
              <a:gd name="T4" fmla="*/ 2147483646 w 640"/>
              <a:gd name="T5" fmla="*/ 2147483646 h 628"/>
              <a:gd name="T6" fmla="*/ 2147483646 w 640"/>
              <a:gd name="T7" fmla="*/ 2147483646 h 628"/>
              <a:gd name="T8" fmla="*/ 2147483646 w 640"/>
              <a:gd name="T9" fmla="*/ 2147483646 h 628"/>
              <a:gd name="T10" fmla="*/ 2147483646 w 640"/>
              <a:gd name="T11" fmla="*/ 2147483646 h 628"/>
              <a:gd name="T12" fmla="*/ 2147483646 w 640"/>
              <a:gd name="T13" fmla="*/ 2147483646 h 628"/>
              <a:gd name="T14" fmla="*/ 2147483646 w 640"/>
              <a:gd name="T15" fmla="*/ 2147483646 h 628"/>
              <a:gd name="T16" fmla="*/ 2147483646 w 640"/>
              <a:gd name="T17" fmla="*/ 2147483646 h 628"/>
              <a:gd name="T18" fmla="*/ 2147483646 w 640"/>
              <a:gd name="T19" fmla="*/ 2147483646 h 628"/>
              <a:gd name="T20" fmla="*/ 2147483646 w 640"/>
              <a:gd name="T21" fmla="*/ 2147483646 h 628"/>
              <a:gd name="T22" fmla="*/ 2147483646 w 640"/>
              <a:gd name="T23" fmla="*/ 2147483646 h 628"/>
              <a:gd name="T24" fmla="*/ 2147483646 w 640"/>
              <a:gd name="T25" fmla="*/ 2147483646 h 628"/>
              <a:gd name="T26" fmla="*/ 2147483646 w 640"/>
              <a:gd name="T27" fmla="*/ 2147483646 h 628"/>
              <a:gd name="T28" fmla="*/ 2147483646 w 640"/>
              <a:gd name="T29" fmla="*/ 2147483646 h 628"/>
              <a:gd name="T30" fmla="*/ 2147483646 w 640"/>
              <a:gd name="T31" fmla="*/ 2147483646 h 628"/>
              <a:gd name="T32" fmla="*/ 0 w 640"/>
              <a:gd name="T33" fmla="*/ 2147483646 h 628"/>
              <a:gd name="T34" fmla="*/ 2147483646 w 640"/>
              <a:gd name="T35" fmla="*/ 2147483646 h 628"/>
              <a:gd name="T36" fmla="*/ 2147483646 w 640"/>
              <a:gd name="T37" fmla="*/ 2147483646 h 628"/>
              <a:gd name="T38" fmla="*/ 2147483646 w 640"/>
              <a:gd name="T39" fmla="*/ 2147483646 h 628"/>
              <a:gd name="T40" fmla="*/ 2147483646 w 640"/>
              <a:gd name="T41" fmla="*/ 2147483646 h 628"/>
              <a:gd name="T42" fmla="*/ 2147483646 w 640"/>
              <a:gd name="T43" fmla="*/ 2147483646 h 628"/>
              <a:gd name="T44" fmla="*/ 2147483646 w 640"/>
              <a:gd name="T45" fmla="*/ 2147483646 h 628"/>
              <a:gd name="T46" fmla="*/ 2147483646 w 640"/>
              <a:gd name="T47" fmla="*/ 2147483646 h 628"/>
              <a:gd name="T48" fmla="*/ 2147483646 w 640"/>
              <a:gd name="T49" fmla="*/ 2147483646 h 628"/>
              <a:gd name="T50" fmla="*/ 2147483646 w 640"/>
              <a:gd name="T51" fmla="*/ 2147483646 h 628"/>
              <a:gd name="T52" fmla="*/ 2147483646 w 640"/>
              <a:gd name="T53" fmla="*/ 2147483646 h 628"/>
              <a:gd name="T54" fmla="*/ 2147483646 w 640"/>
              <a:gd name="T55" fmla="*/ 2147483646 h 628"/>
              <a:gd name="T56" fmla="*/ 2147483646 w 640"/>
              <a:gd name="T57" fmla="*/ 2147483646 h 628"/>
              <a:gd name="T58" fmla="*/ 2147483646 w 640"/>
              <a:gd name="T59" fmla="*/ 2147483646 h 628"/>
              <a:gd name="T60" fmla="*/ 2147483646 w 640"/>
              <a:gd name="T61" fmla="*/ 2147483646 h 628"/>
              <a:gd name="T62" fmla="*/ 2147483646 w 640"/>
              <a:gd name="T63" fmla="*/ 2147483646 h 628"/>
              <a:gd name="T64" fmla="*/ 2147483646 w 640"/>
              <a:gd name="T65" fmla="*/ 2147483646 h 628"/>
              <a:gd name="T66" fmla="*/ 2147483646 w 640"/>
              <a:gd name="T67" fmla="*/ 0 h 628"/>
              <a:gd name="T68" fmla="*/ 2147483646 w 640"/>
              <a:gd name="T69" fmla="*/ 0 h 6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40" h="628">
                <a:moveTo>
                  <a:pt x="553" y="0"/>
                </a:moveTo>
                <a:lnTo>
                  <a:pt x="532" y="37"/>
                </a:lnTo>
                <a:lnTo>
                  <a:pt x="510" y="74"/>
                </a:lnTo>
                <a:lnTo>
                  <a:pt x="484" y="110"/>
                </a:lnTo>
                <a:lnTo>
                  <a:pt x="455" y="148"/>
                </a:lnTo>
                <a:lnTo>
                  <a:pt x="425" y="186"/>
                </a:lnTo>
                <a:lnTo>
                  <a:pt x="393" y="223"/>
                </a:lnTo>
                <a:lnTo>
                  <a:pt x="358" y="261"/>
                </a:lnTo>
                <a:lnTo>
                  <a:pt x="322" y="299"/>
                </a:lnTo>
                <a:lnTo>
                  <a:pt x="285" y="336"/>
                </a:lnTo>
                <a:lnTo>
                  <a:pt x="247" y="374"/>
                </a:lnTo>
                <a:lnTo>
                  <a:pt x="207" y="411"/>
                </a:lnTo>
                <a:lnTo>
                  <a:pt x="166" y="446"/>
                </a:lnTo>
                <a:lnTo>
                  <a:pt x="126" y="483"/>
                </a:lnTo>
                <a:lnTo>
                  <a:pt x="83" y="517"/>
                </a:lnTo>
                <a:lnTo>
                  <a:pt x="43" y="551"/>
                </a:lnTo>
                <a:lnTo>
                  <a:pt x="0" y="584"/>
                </a:lnTo>
                <a:lnTo>
                  <a:pt x="57" y="628"/>
                </a:lnTo>
                <a:lnTo>
                  <a:pt x="101" y="593"/>
                </a:lnTo>
                <a:lnTo>
                  <a:pt x="146" y="556"/>
                </a:lnTo>
                <a:lnTo>
                  <a:pt x="190" y="519"/>
                </a:lnTo>
                <a:lnTo>
                  <a:pt x="235" y="481"/>
                </a:lnTo>
                <a:lnTo>
                  <a:pt x="277" y="442"/>
                </a:lnTo>
                <a:lnTo>
                  <a:pt x="320" y="402"/>
                </a:lnTo>
                <a:lnTo>
                  <a:pt x="360" y="363"/>
                </a:lnTo>
                <a:lnTo>
                  <a:pt x="401" y="324"/>
                </a:lnTo>
                <a:lnTo>
                  <a:pt x="439" y="283"/>
                </a:lnTo>
                <a:lnTo>
                  <a:pt x="476" y="242"/>
                </a:lnTo>
                <a:lnTo>
                  <a:pt x="508" y="201"/>
                </a:lnTo>
                <a:lnTo>
                  <a:pt x="541" y="161"/>
                </a:lnTo>
                <a:lnTo>
                  <a:pt x="571" y="120"/>
                </a:lnTo>
                <a:lnTo>
                  <a:pt x="597" y="80"/>
                </a:lnTo>
                <a:lnTo>
                  <a:pt x="619" y="40"/>
                </a:lnTo>
                <a:lnTo>
                  <a:pt x="640" y="0"/>
                </a:lnTo>
                <a:lnTo>
                  <a:pt x="55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2" name="Freeform 20"/>
          <p:cNvSpPr/>
          <p:nvPr/>
        </p:nvSpPr>
        <p:spPr bwMode="auto">
          <a:xfrm>
            <a:off x="2743200" y="3216275"/>
            <a:ext cx="2663825" cy="2322513"/>
          </a:xfrm>
          <a:custGeom>
            <a:avLst/>
            <a:gdLst>
              <a:gd name="T0" fmla="*/ 2147483646 w 1678"/>
              <a:gd name="T1" fmla="*/ 2147483646 h 1463"/>
              <a:gd name="T2" fmla="*/ 2147483646 w 1678"/>
              <a:gd name="T3" fmla="*/ 2147483646 h 1463"/>
              <a:gd name="T4" fmla="*/ 2147483646 w 1678"/>
              <a:gd name="T5" fmla="*/ 2147483646 h 1463"/>
              <a:gd name="T6" fmla="*/ 2147483646 w 1678"/>
              <a:gd name="T7" fmla="*/ 2147483646 h 1463"/>
              <a:gd name="T8" fmla="*/ 2147483646 w 1678"/>
              <a:gd name="T9" fmla="*/ 2147483646 h 1463"/>
              <a:gd name="T10" fmla="*/ 2147483646 w 1678"/>
              <a:gd name="T11" fmla="*/ 2147483646 h 1463"/>
              <a:gd name="T12" fmla="*/ 2147483646 w 1678"/>
              <a:gd name="T13" fmla="*/ 2147483646 h 1463"/>
              <a:gd name="T14" fmla="*/ 2147483646 w 1678"/>
              <a:gd name="T15" fmla="*/ 2147483646 h 1463"/>
              <a:gd name="T16" fmla="*/ 2147483646 w 1678"/>
              <a:gd name="T17" fmla="*/ 2147483646 h 1463"/>
              <a:gd name="T18" fmla="*/ 2147483646 w 1678"/>
              <a:gd name="T19" fmla="*/ 2147483646 h 1463"/>
              <a:gd name="T20" fmla="*/ 2147483646 w 1678"/>
              <a:gd name="T21" fmla="*/ 2147483646 h 1463"/>
              <a:gd name="T22" fmla="*/ 2147483646 w 1678"/>
              <a:gd name="T23" fmla="*/ 2147483646 h 1463"/>
              <a:gd name="T24" fmla="*/ 2147483646 w 1678"/>
              <a:gd name="T25" fmla="*/ 0 h 1463"/>
              <a:gd name="T26" fmla="*/ 2147483646 w 1678"/>
              <a:gd name="T27" fmla="*/ 2147483646 h 1463"/>
              <a:gd name="T28" fmla="*/ 2147483646 w 1678"/>
              <a:gd name="T29" fmla="*/ 2147483646 h 1463"/>
              <a:gd name="T30" fmla="*/ 2147483646 w 1678"/>
              <a:gd name="T31" fmla="*/ 2147483646 h 1463"/>
              <a:gd name="T32" fmla="*/ 2147483646 w 1678"/>
              <a:gd name="T33" fmla="*/ 2147483646 h 1463"/>
              <a:gd name="T34" fmla="*/ 2147483646 w 1678"/>
              <a:gd name="T35" fmla="*/ 2147483646 h 1463"/>
              <a:gd name="T36" fmla="*/ 2147483646 w 1678"/>
              <a:gd name="T37" fmla="*/ 2147483646 h 1463"/>
              <a:gd name="T38" fmla="*/ 2147483646 w 1678"/>
              <a:gd name="T39" fmla="*/ 2147483646 h 1463"/>
              <a:gd name="T40" fmla="*/ 2147483646 w 1678"/>
              <a:gd name="T41" fmla="*/ 2147483646 h 1463"/>
              <a:gd name="T42" fmla="*/ 2147483646 w 1678"/>
              <a:gd name="T43" fmla="*/ 2147483646 h 1463"/>
              <a:gd name="T44" fmla="*/ 2147483646 w 1678"/>
              <a:gd name="T45" fmla="*/ 2147483646 h 1463"/>
              <a:gd name="T46" fmla="*/ 2147483646 w 1678"/>
              <a:gd name="T47" fmla="*/ 2147483646 h 1463"/>
              <a:gd name="T48" fmla="*/ 2147483646 w 1678"/>
              <a:gd name="T49" fmla="*/ 2147483646 h 1463"/>
              <a:gd name="T50" fmla="*/ 2147483646 w 1678"/>
              <a:gd name="T51" fmla="*/ 2147483646 h 1463"/>
              <a:gd name="T52" fmla="*/ 2147483646 w 1678"/>
              <a:gd name="T53" fmla="*/ 2147483646 h 1463"/>
              <a:gd name="T54" fmla="*/ 2147483646 w 1678"/>
              <a:gd name="T55" fmla="*/ 2147483646 h 1463"/>
              <a:gd name="T56" fmla="*/ 2147483646 w 1678"/>
              <a:gd name="T57" fmla="*/ 2147483646 h 1463"/>
              <a:gd name="T58" fmla="*/ 2147483646 w 1678"/>
              <a:gd name="T59" fmla="*/ 2147483646 h 1463"/>
              <a:gd name="T60" fmla="*/ 2147483646 w 1678"/>
              <a:gd name="T61" fmla="*/ 2147483646 h 1463"/>
              <a:gd name="T62" fmla="*/ 2147483646 w 1678"/>
              <a:gd name="T63" fmla="*/ 2147483646 h 1463"/>
              <a:gd name="T64" fmla="*/ 2147483646 w 1678"/>
              <a:gd name="T65" fmla="*/ 2147483646 h 1463"/>
              <a:gd name="T66" fmla="*/ 2147483646 w 1678"/>
              <a:gd name="T67" fmla="*/ 2147483646 h 1463"/>
              <a:gd name="T68" fmla="*/ 2147483646 w 1678"/>
              <a:gd name="T69" fmla="*/ 2147483646 h 1463"/>
              <a:gd name="T70" fmla="*/ 2147483646 w 1678"/>
              <a:gd name="T71" fmla="*/ 2147483646 h 1463"/>
              <a:gd name="T72" fmla="*/ 2147483646 w 1678"/>
              <a:gd name="T73" fmla="*/ 2147483646 h 1463"/>
              <a:gd name="T74" fmla="*/ 2147483646 w 1678"/>
              <a:gd name="T75" fmla="*/ 2147483646 h 1463"/>
              <a:gd name="T76" fmla="*/ 2147483646 w 1678"/>
              <a:gd name="T77" fmla="*/ 2147483646 h 1463"/>
              <a:gd name="T78" fmla="*/ 2147483646 w 1678"/>
              <a:gd name="T79" fmla="*/ 2147483646 h 1463"/>
              <a:gd name="T80" fmla="*/ 2147483646 w 1678"/>
              <a:gd name="T81" fmla="*/ 2147483646 h 1463"/>
              <a:gd name="T82" fmla="*/ 2147483646 w 1678"/>
              <a:gd name="T83" fmla="*/ 2147483646 h 146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678" h="1463">
                <a:moveTo>
                  <a:pt x="1145" y="1388"/>
                </a:moveTo>
                <a:lnTo>
                  <a:pt x="1103" y="1362"/>
                </a:lnTo>
                <a:lnTo>
                  <a:pt x="1044" y="1326"/>
                </a:lnTo>
                <a:lnTo>
                  <a:pt x="973" y="1279"/>
                </a:lnTo>
                <a:lnTo>
                  <a:pt x="892" y="1225"/>
                </a:lnTo>
                <a:lnTo>
                  <a:pt x="803" y="1164"/>
                </a:lnTo>
                <a:lnTo>
                  <a:pt x="708" y="1095"/>
                </a:lnTo>
                <a:lnTo>
                  <a:pt x="613" y="1021"/>
                </a:lnTo>
                <a:lnTo>
                  <a:pt x="518" y="942"/>
                </a:lnTo>
                <a:lnTo>
                  <a:pt x="425" y="861"/>
                </a:lnTo>
                <a:lnTo>
                  <a:pt x="338" y="777"/>
                </a:lnTo>
                <a:lnTo>
                  <a:pt x="259" y="691"/>
                </a:lnTo>
                <a:lnTo>
                  <a:pt x="192" y="604"/>
                </a:lnTo>
                <a:lnTo>
                  <a:pt x="140" y="519"/>
                </a:lnTo>
                <a:lnTo>
                  <a:pt x="101" y="433"/>
                </a:lnTo>
                <a:lnTo>
                  <a:pt x="85" y="351"/>
                </a:lnTo>
                <a:lnTo>
                  <a:pt x="89" y="273"/>
                </a:lnTo>
                <a:lnTo>
                  <a:pt x="99" y="239"/>
                </a:lnTo>
                <a:lnTo>
                  <a:pt x="115" y="206"/>
                </a:lnTo>
                <a:lnTo>
                  <a:pt x="136" y="175"/>
                </a:lnTo>
                <a:lnTo>
                  <a:pt x="160" y="145"/>
                </a:lnTo>
                <a:lnTo>
                  <a:pt x="190" y="118"/>
                </a:lnTo>
                <a:lnTo>
                  <a:pt x="225" y="91"/>
                </a:lnTo>
                <a:lnTo>
                  <a:pt x="265" y="65"/>
                </a:lnTo>
                <a:lnTo>
                  <a:pt x="310" y="42"/>
                </a:lnTo>
                <a:lnTo>
                  <a:pt x="255" y="0"/>
                </a:lnTo>
                <a:lnTo>
                  <a:pt x="204" y="27"/>
                </a:lnTo>
                <a:lnTo>
                  <a:pt x="160" y="55"/>
                </a:lnTo>
                <a:lnTo>
                  <a:pt x="119" y="85"/>
                </a:lnTo>
                <a:lnTo>
                  <a:pt x="85" y="118"/>
                </a:lnTo>
                <a:lnTo>
                  <a:pt x="57" y="152"/>
                </a:lnTo>
                <a:lnTo>
                  <a:pt x="34" y="187"/>
                </a:lnTo>
                <a:lnTo>
                  <a:pt x="18" y="225"/>
                </a:lnTo>
                <a:lnTo>
                  <a:pt x="6" y="264"/>
                </a:lnTo>
                <a:lnTo>
                  <a:pt x="0" y="350"/>
                </a:lnTo>
                <a:lnTo>
                  <a:pt x="18" y="438"/>
                </a:lnTo>
                <a:lnTo>
                  <a:pt x="55" y="528"/>
                </a:lnTo>
                <a:lnTo>
                  <a:pt x="109" y="619"/>
                </a:lnTo>
                <a:lnTo>
                  <a:pt x="178" y="711"/>
                </a:lnTo>
                <a:lnTo>
                  <a:pt x="259" y="801"/>
                </a:lnTo>
                <a:lnTo>
                  <a:pt x="350" y="889"/>
                </a:lnTo>
                <a:lnTo>
                  <a:pt x="445" y="975"/>
                </a:lnTo>
                <a:lnTo>
                  <a:pt x="544" y="1058"/>
                </a:lnTo>
                <a:lnTo>
                  <a:pt x="646" y="1134"/>
                </a:lnTo>
                <a:lnTo>
                  <a:pt x="743" y="1206"/>
                </a:lnTo>
                <a:lnTo>
                  <a:pt x="838" y="1270"/>
                </a:lnTo>
                <a:lnTo>
                  <a:pt x="923" y="1327"/>
                </a:lnTo>
                <a:lnTo>
                  <a:pt x="998" y="1374"/>
                </a:lnTo>
                <a:lnTo>
                  <a:pt x="1060" y="1414"/>
                </a:lnTo>
                <a:lnTo>
                  <a:pt x="1107" y="1441"/>
                </a:lnTo>
                <a:lnTo>
                  <a:pt x="1145" y="1463"/>
                </a:lnTo>
                <a:lnTo>
                  <a:pt x="1184" y="1441"/>
                </a:lnTo>
                <a:lnTo>
                  <a:pt x="1200" y="1432"/>
                </a:lnTo>
                <a:lnTo>
                  <a:pt x="1218" y="1419"/>
                </a:lnTo>
                <a:lnTo>
                  <a:pt x="1241" y="1407"/>
                </a:lnTo>
                <a:lnTo>
                  <a:pt x="1265" y="1391"/>
                </a:lnTo>
                <a:lnTo>
                  <a:pt x="1291" y="1374"/>
                </a:lnTo>
                <a:lnTo>
                  <a:pt x="1320" y="1355"/>
                </a:lnTo>
                <a:lnTo>
                  <a:pt x="1350" y="1336"/>
                </a:lnTo>
                <a:lnTo>
                  <a:pt x="1380" y="1315"/>
                </a:lnTo>
                <a:lnTo>
                  <a:pt x="1415" y="1292"/>
                </a:lnTo>
                <a:lnTo>
                  <a:pt x="1449" y="1267"/>
                </a:lnTo>
                <a:lnTo>
                  <a:pt x="1486" y="1241"/>
                </a:lnTo>
                <a:lnTo>
                  <a:pt x="1522" y="1214"/>
                </a:lnTo>
                <a:lnTo>
                  <a:pt x="1560" y="1187"/>
                </a:lnTo>
                <a:lnTo>
                  <a:pt x="1599" y="1157"/>
                </a:lnTo>
                <a:lnTo>
                  <a:pt x="1637" y="1127"/>
                </a:lnTo>
                <a:lnTo>
                  <a:pt x="1678" y="1096"/>
                </a:lnTo>
                <a:lnTo>
                  <a:pt x="1621" y="1052"/>
                </a:lnTo>
                <a:lnTo>
                  <a:pt x="1583" y="1082"/>
                </a:lnTo>
                <a:lnTo>
                  <a:pt x="1544" y="1112"/>
                </a:lnTo>
                <a:lnTo>
                  <a:pt x="1506" y="1141"/>
                </a:lnTo>
                <a:lnTo>
                  <a:pt x="1469" y="1168"/>
                </a:lnTo>
                <a:lnTo>
                  <a:pt x="1433" y="1194"/>
                </a:lnTo>
                <a:lnTo>
                  <a:pt x="1398" y="1220"/>
                </a:lnTo>
                <a:lnTo>
                  <a:pt x="1364" y="1243"/>
                </a:lnTo>
                <a:lnTo>
                  <a:pt x="1332" y="1266"/>
                </a:lnTo>
                <a:lnTo>
                  <a:pt x="1301" y="1286"/>
                </a:lnTo>
                <a:lnTo>
                  <a:pt x="1273" y="1307"/>
                </a:lnTo>
                <a:lnTo>
                  <a:pt x="1245" y="1324"/>
                </a:lnTo>
                <a:lnTo>
                  <a:pt x="1220" y="1341"/>
                </a:lnTo>
                <a:lnTo>
                  <a:pt x="1198" y="1355"/>
                </a:lnTo>
                <a:lnTo>
                  <a:pt x="1178" y="1368"/>
                </a:lnTo>
                <a:lnTo>
                  <a:pt x="1160" y="1379"/>
                </a:lnTo>
                <a:lnTo>
                  <a:pt x="1145" y="13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4" name="Freeform 22"/>
          <p:cNvSpPr/>
          <p:nvPr/>
        </p:nvSpPr>
        <p:spPr bwMode="auto">
          <a:xfrm>
            <a:off x="2492375" y="5094288"/>
            <a:ext cx="134938" cy="90487"/>
          </a:xfrm>
          <a:custGeom>
            <a:avLst/>
            <a:gdLst>
              <a:gd name="T0" fmla="*/ 0 w 85"/>
              <a:gd name="T1" fmla="*/ 2147483646 h 57"/>
              <a:gd name="T2" fmla="*/ 2147483646 w 85"/>
              <a:gd name="T3" fmla="*/ 2147483646 h 57"/>
              <a:gd name="T4" fmla="*/ 2147483646 w 85"/>
              <a:gd name="T5" fmla="*/ 2147483646 h 57"/>
              <a:gd name="T6" fmla="*/ 2147483646 w 85"/>
              <a:gd name="T7" fmla="*/ 2147483646 h 57"/>
              <a:gd name="T8" fmla="*/ 2147483646 w 85"/>
              <a:gd name="T9" fmla="*/ 2147483646 h 57"/>
              <a:gd name="T10" fmla="*/ 2147483646 w 85"/>
              <a:gd name="T11" fmla="*/ 2147483646 h 57"/>
              <a:gd name="T12" fmla="*/ 2147483646 w 85"/>
              <a:gd name="T13" fmla="*/ 2147483646 h 57"/>
              <a:gd name="T14" fmla="*/ 2147483646 w 85"/>
              <a:gd name="T15" fmla="*/ 2147483646 h 57"/>
              <a:gd name="T16" fmla="*/ 2147483646 w 85"/>
              <a:gd name="T17" fmla="*/ 2147483646 h 57"/>
              <a:gd name="T18" fmla="*/ 2147483646 w 85"/>
              <a:gd name="T19" fmla="*/ 2147483646 h 57"/>
              <a:gd name="T20" fmla="*/ 2147483646 w 85"/>
              <a:gd name="T21" fmla="*/ 2147483646 h 57"/>
              <a:gd name="T22" fmla="*/ 2147483646 w 85"/>
              <a:gd name="T23" fmla="*/ 2147483646 h 57"/>
              <a:gd name="T24" fmla="*/ 2147483646 w 85"/>
              <a:gd name="T25" fmla="*/ 0 h 57"/>
              <a:gd name="T26" fmla="*/ 2147483646 w 85"/>
              <a:gd name="T27" fmla="*/ 2147483646 h 57"/>
              <a:gd name="T28" fmla="*/ 2147483646 w 85"/>
              <a:gd name="T29" fmla="*/ 2147483646 h 57"/>
              <a:gd name="T30" fmla="*/ 2147483646 w 85"/>
              <a:gd name="T31" fmla="*/ 2147483646 h 57"/>
              <a:gd name="T32" fmla="*/ 0 w 85"/>
              <a:gd name="T33" fmla="*/ 2147483646 h 57"/>
              <a:gd name="T34" fmla="*/ 0 w 85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7">
                <a:moveTo>
                  <a:pt x="0" y="28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3" y="57"/>
                </a:lnTo>
                <a:lnTo>
                  <a:pt x="59" y="54"/>
                </a:lnTo>
                <a:lnTo>
                  <a:pt x="73" y="49"/>
                </a:lnTo>
                <a:lnTo>
                  <a:pt x="81" y="39"/>
                </a:lnTo>
                <a:lnTo>
                  <a:pt x="85" y="28"/>
                </a:lnTo>
                <a:lnTo>
                  <a:pt x="81" y="18"/>
                </a:lnTo>
                <a:lnTo>
                  <a:pt x="73" y="8"/>
                </a:lnTo>
                <a:lnTo>
                  <a:pt x="59" y="3"/>
                </a:lnTo>
                <a:lnTo>
                  <a:pt x="43" y="0"/>
                </a:lnTo>
                <a:lnTo>
                  <a:pt x="26" y="3"/>
                </a:lnTo>
                <a:lnTo>
                  <a:pt x="12" y="8"/>
                </a:lnTo>
                <a:lnTo>
                  <a:pt x="4" y="18"/>
                </a:lnTo>
                <a:lnTo>
                  <a:pt x="0" y="28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5" name="Freeform 23"/>
          <p:cNvSpPr/>
          <p:nvPr/>
        </p:nvSpPr>
        <p:spPr bwMode="auto">
          <a:xfrm>
            <a:off x="2605088" y="5784850"/>
            <a:ext cx="134937" cy="87313"/>
          </a:xfrm>
          <a:custGeom>
            <a:avLst/>
            <a:gdLst>
              <a:gd name="T0" fmla="*/ 0 w 85"/>
              <a:gd name="T1" fmla="*/ 2147483646 h 55"/>
              <a:gd name="T2" fmla="*/ 2147483646 w 85"/>
              <a:gd name="T3" fmla="*/ 2147483646 h 55"/>
              <a:gd name="T4" fmla="*/ 2147483646 w 85"/>
              <a:gd name="T5" fmla="*/ 2147483646 h 55"/>
              <a:gd name="T6" fmla="*/ 2147483646 w 85"/>
              <a:gd name="T7" fmla="*/ 2147483646 h 55"/>
              <a:gd name="T8" fmla="*/ 2147483646 w 85"/>
              <a:gd name="T9" fmla="*/ 2147483646 h 55"/>
              <a:gd name="T10" fmla="*/ 2147483646 w 85"/>
              <a:gd name="T11" fmla="*/ 2147483646 h 55"/>
              <a:gd name="T12" fmla="*/ 2147483646 w 85"/>
              <a:gd name="T13" fmla="*/ 2147483646 h 55"/>
              <a:gd name="T14" fmla="*/ 2147483646 w 85"/>
              <a:gd name="T15" fmla="*/ 2147483646 h 55"/>
              <a:gd name="T16" fmla="*/ 2147483646 w 85"/>
              <a:gd name="T17" fmla="*/ 2147483646 h 55"/>
              <a:gd name="T18" fmla="*/ 2147483646 w 85"/>
              <a:gd name="T19" fmla="*/ 2147483646 h 55"/>
              <a:gd name="T20" fmla="*/ 2147483646 w 85"/>
              <a:gd name="T21" fmla="*/ 2147483646 h 55"/>
              <a:gd name="T22" fmla="*/ 2147483646 w 85"/>
              <a:gd name="T23" fmla="*/ 2147483646 h 55"/>
              <a:gd name="T24" fmla="*/ 2147483646 w 85"/>
              <a:gd name="T25" fmla="*/ 0 h 55"/>
              <a:gd name="T26" fmla="*/ 2147483646 w 85"/>
              <a:gd name="T27" fmla="*/ 2147483646 h 55"/>
              <a:gd name="T28" fmla="*/ 2147483646 w 85"/>
              <a:gd name="T29" fmla="*/ 2147483646 h 55"/>
              <a:gd name="T30" fmla="*/ 2147483646 w 85"/>
              <a:gd name="T31" fmla="*/ 2147483646 h 55"/>
              <a:gd name="T32" fmla="*/ 0 w 85"/>
              <a:gd name="T33" fmla="*/ 2147483646 h 55"/>
              <a:gd name="T34" fmla="*/ 0 w 85"/>
              <a:gd name="T35" fmla="*/ 2147483646 h 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5">
                <a:moveTo>
                  <a:pt x="0" y="28"/>
                </a:moveTo>
                <a:lnTo>
                  <a:pt x="4" y="39"/>
                </a:lnTo>
                <a:lnTo>
                  <a:pt x="12" y="47"/>
                </a:lnTo>
                <a:lnTo>
                  <a:pt x="26" y="53"/>
                </a:lnTo>
                <a:lnTo>
                  <a:pt x="42" y="55"/>
                </a:lnTo>
                <a:lnTo>
                  <a:pt x="59" y="53"/>
                </a:lnTo>
                <a:lnTo>
                  <a:pt x="73" y="47"/>
                </a:lnTo>
                <a:lnTo>
                  <a:pt x="81" y="39"/>
                </a:lnTo>
                <a:lnTo>
                  <a:pt x="85" y="28"/>
                </a:lnTo>
                <a:lnTo>
                  <a:pt x="81" y="17"/>
                </a:lnTo>
                <a:lnTo>
                  <a:pt x="73" y="8"/>
                </a:lnTo>
                <a:lnTo>
                  <a:pt x="59" y="2"/>
                </a:lnTo>
                <a:lnTo>
                  <a:pt x="42" y="0"/>
                </a:lnTo>
                <a:lnTo>
                  <a:pt x="26" y="2"/>
                </a:lnTo>
                <a:lnTo>
                  <a:pt x="12" y="8"/>
                </a:lnTo>
                <a:lnTo>
                  <a:pt x="4" y="17"/>
                </a:lnTo>
                <a:lnTo>
                  <a:pt x="0" y="28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6" name="Freeform 24"/>
          <p:cNvSpPr/>
          <p:nvPr/>
        </p:nvSpPr>
        <p:spPr bwMode="auto">
          <a:xfrm>
            <a:off x="3163888" y="5394325"/>
            <a:ext cx="131762" cy="90488"/>
          </a:xfrm>
          <a:custGeom>
            <a:avLst/>
            <a:gdLst>
              <a:gd name="T0" fmla="*/ 0 w 83"/>
              <a:gd name="T1" fmla="*/ 2147483646 h 57"/>
              <a:gd name="T2" fmla="*/ 2147483646 w 83"/>
              <a:gd name="T3" fmla="*/ 2147483646 h 57"/>
              <a:gd name="T4" fmla="*/ 2147483646 w 83"/>
              <a:gd name="T5" fmla="*/ 2147483646 h 57"/>
              <a:gd name="T6" fmla="*/ 2147483646 w 83"/>
              <a:gd name="T7" fmla="*/ 2147483646 h 57"/>
              <a:gd name="T8" fmla="*/ 2147483646 w 83"/>
              <a:gd name="T9" fmla="*/ 2147483646 h 57"/>
              <a:gd name="T10" fmla="*/ 2147483646 w 83"/>
              <a:gd name="T11" fmla="*/ 2147483646 h 57"/>
              <a:gd name="T12" fmla="*/ 2147483646 w 83"/>
              <a:gd name="T13" fmla="*/ 2147483646 h 57"/>
              <a:gd name="T14" fmla="*/ 2147483646 w 83"/>
              <a:gd name="T15" fmla="*/ 2147483646 h 57"/>
              <a:gd name="T16" fmla="*/ 2147483646 w 83"/>
              <a:gd name="T17" fmla="*/ 2147483646 h 57"/>
              <a:gd name="T18" fmla="*/ 2147483646 w 83"/>
              <a:gd name="T19" fmla="*/ 2147483646 h 57"/>
              <a:gd name="T20" fmla="*/ 2147483646 w 83"/>
              <a:gd name="T21" fmla="*/ 2147483646 h 57"/>
              <a:gd name="T22" fmla="*/ 2147483646 w 83"/>
              <a:gd name="T23" fmla="*/ 2147483646 h 57"/>
              <a:gd name="T24" fmla="*/ 2147483646 w 83"/>
              <a:gd name="T25" fmla="*/ 0 h 57"/>
              <a:gd name="T26" fmla="*/ 2147483646 w 83"/>
              <a:gd name="T27" fmla="*/ 2147483646 h 57"/>
              <a:gd name="T28" fmla="*/ 2147483646 w 83"/>
              <a:gd name="T29" fmla="*/ 2147483646 h 57"/>
              <a:gd name="T30" fmla="*/ 2147483646 w 83"/>
              <a:gd name="T31" fmla="*/ 2147483646 h 57"/>
              <a:gd name="T32" fmla="*/ 0 w 83"/>
              <a:gd name="T33" fmla="*/ 2147483646 h 57"/>
              <a:gd name="T34" fmla="*/ 0 w 83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3" h="57">
                <a:moveTo>
                  <a:pt x="0" y="28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3" y="57"/>
                </a:lnTo>
                <a:lnTo>
                  <a:pt x="59" y="54"/>
                </a:lnTo>
                <a:lnTo>
                  <a:pt x="71" y="49"/>
                </a:lnTo>
                <a:lnTo>
                  <a:pt x="79" y="39"/>
                </a:lnTo>
                <a:lnTo>
                  <a:pt x="83" y="28"/>
                </a:lnTo>
                <a:lnTo>
                  <a:pt x="79" y="17"/>
                </a:lnTo>
                <a:lnTo>
                  <a:pt x="71" y="8"/>
                </a:lnTo>
                <a:lnTo>
                  <a:pt x="59" y="2"/>
                </a:lnTo>
                <a:lnTo>
                  <a:pt x="43" y="0"/>
                </a:lnTo>
                <a:lnTo>
                  <a:pt x="26" y="2"/>
                </a:lnTo>
                <a:lnTo>
                  <a:pt x="12" y="8"/>
                </a:lnTo>
                <a:lnTo>
                  <a:pt x="4" y="17"/>
                </a:lnTo>
                <a:lnTo>
                  <a:pt x="0" y="28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7" name="Freeform 25"/>
          <p:cNvSpPr/>
          <p:nvPr/>
        </p:nvSpPr>
        <p:spPr bwMode="auto">
          <a:xfrm>
            <a:off x="3697288" y="5799138"/>
            <a:ext cx="134937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9"/>
                </a:moveTo>
                <a:lnTo>
                  <a:pt x="4" y="40"/>
                </a:lnTo>
                <a:lnTo>
                  <a:pt x="12" y="48"/>
                </a:lnTo>
                <a:lnTo>
                  <a:pt x="26" y="53"/>
                </a:lnTo>
                <a:lnTo>
                  <a:pt x="43" y="56"/>
                </a:lnTo>
                <a:lnTo>
                  <a:pt x="59" y="53"/>
                </a:lnTo>
                <a:lnTo>
                  <a:pt x="73" y="48"/>
                </a:lnTo>
                <a:lnTo>
                  <a:pt x="81" y="40"/>
                </a:lnTo>
                <a:lnTo>
                  <a:pt x="85" y="29"/>
                </a:lnTo>
                <a:lnTo>
                  <a:pt x="81" y="18"/>
                </a:lnTo>
                <a:lnTo>
                  <a:pt x="73" y="8"/>
                </a:lnTo>
                <a:lnTo>
                  <a:pt x="59" y="3"/>
                </a:lnTo>
                <a:lnTo>
                  <a:pt x="43" y="0"/>
                </a:lnTo>
                <a:lnTo>
                  <a:pt x="26" y="3"/>
                </a:lnTo>
                <a:lnTo>
                  <a:pt x="12" y="8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8" name="Freeform 26"/>
          <p:cNvSpPr/>
          <p:nvPr/>
        </p:nvSpPr>
        <p:spPr bwMode="auto">
          <a:xfrm>
            <a:off x="5014913" y="5845175"/>
            <a:ext cx="134937" cy="87313"/>
          </a:xfrm>
          <a:custGeom>
            <a:avLst/>
            <a:gdLst>
              <a:gd name="T0" fmla="*/ 0 w 85"/>
              <a:gd name="T1" fmla="*/ 2147483646 h 55"/>
              <a:gd name="T2" fmla="*/ 2147483646 w 85"/>
              <a:gd name="T3" fmla="*/ 2147483646 h 55"/>
              <a:gd name="T4" fmla="*/ 2147483646 w 85"/>
              <a:gd name="T5" fmla="*/ 2147483646 h 55"/>
              <a:gd name="T6" fmla="*/ 2147483646 w 85"/>
              <a:gd name="T7" fmla="*/ 2147483646 h 55"/>
              <a:gd name="T8" fmla="*/ 2147483646 w 85"/>
              <a:gd name="T9" fmla="*/ 2147483646 h 55"/>
              <a:gd name="T10" fmla="*/ 2147483646 w 85"/>
              <a:gd name="T11" fmla="*/ 2147483646 h 55"/>
              <a:gd name="T12" fmla="*/ 2147483646 w 85"/>
              <a:gd name="T13" fmla="*/ 2147483646 h 55"/>
              <a:gd name="T14" fmla="*/ 2147483646 w 85"/>
              <a:gd name="T15" fmla="*/ 2147483646 h 55"/>
              <a:gd name="T16" fmla="*/ 2147483646 w 85"/>
              <a:gd name="T17" fmla="*/ 2147483646 h 55"/>
              <a:gd name="T18" fmla="*/ 2147483646 w 85"/>
              <a:gd name="T19" fmla="*/ 2147483646 h 55"/>
              <a:gd name="T20" fmla="*/ 2147483646 w 85"/>
              <a:gd name="T21" fmla="*/ 2147483646 h 55"/>
              <a:gd name="T22" fmla="*/ 2147483646 w 85"/>
              <a:gd name="T23" fmla="*/ 2147483646 h 55"/>
              <a:gd name="T24" fmla="*/ 2147483646 w 85"/>
              <a:gd name="T25" fmla="*/ 0 h 55"/>
              <a:gd name="T26" fmla="*/ 2147483646 w 85"/>
              <a:gd name="T27" fmla="*/ 2147483646 h 55"/>
              <a:gd name="T28" fmla="*/ 2147483646 w 85"/>
              <a:gd name="T29" fmla="*/ 2147483646 h 55"/>
              <a:gd name="T30" fmla="*/ 2147483646 w 85"/>
              <a:gd name="T31" fmla="*/ 2147483646 h 55"/>
              <a:gd name="T32" fmla="*/ 0 w 85"/>
              <a:gd name="T33" fmla="*/ 2147483646 h 55"/>
              <a:gd name="T34" fmla="*/ 0 w 85"/>
              <a:gd name="T35" fmla="*/ 2147483646 h 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5">
                <a:moveTo>
                  <a:pt x="0" y="27"/>
                </a:moveTo>
                <a:lnTo>
                  <a:pt x="4" y="38"/>
                </a:lnTo>
                <a:lnTo>
                  <a:pt x="12" y="47"/>
                </a:lnTo>
                <a:lnTo>
                  <a:pt x="26" y="53"/>
                </a:lnTo>
                <a:lnTo>
                  <a:pt x="42" y="55"/>
                </a:lnTo>
                <a:lnTo>
                  <a:pt x="59" y="53"/>
                </a:lnTo>
                <a:lnTo>
                  <a:pt x="73" y="47"/>
                </a:lnTo>
                <a:lnTo>
                  <a:pt x="81" y="38"/>
                </a:lnTo>
                <a:lnTo>
                  <a:pt x="85" y="27"/>
                </a:lnTo>
                <a:lnTo>
                  <a:pt x="81" y="16"/>
                </a:lnTo>
                <a:lnTo>
                  <a:pt x="73" y="8"/>
                </a:lnTo>
                <a:lnTo>
                  <a:pt x="59" y="2"/>
                </a:lnTo>
                <a:lnTo>
                  <a:pt x="42" y="0"/>
                </a:lnTo>
                <a:lnTo>
                  <a:pt x="26" y="2"/>
                </a:lnTo>
                <a:lnTo>
                  <a:pt x="12" y="8"/>
                </a:lnTo>
                <a:lnTo>
                  <a:pt x="4" y="16"/>
                </a:lnTo>
                <a:lnTo>
                  <a:pt x="0" y="27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9" name="Freeform 27"/>
          <p:cNvSpPr/>
          <p:nvPr/>
        </p:nvSpPr>
        <p:spPr bwMode="auto">
          <a:xfrm>
            <a:off x="5483225" y="5529263"/>
            <a:ext cx="131763" cy="88900"/>
          </a:xfrm>
          <a:custGeom>
            <a:avLst/>
            <a:gdLst>
              <a:gd name="T0" fmla="*/ 0 w 83"/>
              <a:gd name="T1" fmla="*/ 2147483646 h 56"/>
              <a:gd name="T2" fmla="*/ 2147483646 w 83"/>
              <a:gd name="T3" fmla="*/ 2147483646 h 56"/>
              <a:gd name="T4" fmla="*/ 2147483646 w 83"/>
              <a:gd name="T5" fmla="*/ 2147483646 h 56"/>
              <a:gd name="T6" fmla="*/ 2147483646 w 83"/>
              <a:gd name="T7" fmla="*/ 2147483646 h 56"/>
              <a:gd name="T8" fmla="*/ 2147483646 w 83"/>
              <a:gd name="T9" fmla="*/ 2147483646 h 56"/>
              <a:gd name="T10" fmla="*/ 2147483646 w 83"/>
              <a:gd name="T11" fmla="*/ 2147483646 h 56"/>
              <a:gd name="T12" fmla="*/ 2147483646 w 83"/>
              <a:gd name="T13" fmla="*/ 2147483646 h 56"/>
              <a:gd name="T14" fmla="*/ 2147483646 w 83"/>
              <a:gd name="T15" fmla="*/ 2147483646 h 56"/>
              <a:gd name="T16" fmla="*/ 2147483646 w 83"/>
              <a:gd name="T17" fmla="*/ 2147483646 h 56"/>
              <a:gd name="T18" fmla="*/ 2147483646 w 83"/>
              <a:gd name="T19" fmla="*/ 2147483646 h 56"/>
              <a:gd name="T20" fmla="*/ 2147483646 w 83"/>
              <a:gd name="T21" fmla="*/ 2147483646 h 56"/>
              <a:gd name="T22" fmla="*/ 2147483646 w 83"/>
              <a:gd name="T23" fmla="*/ 2147483646 h 56"/>
              <a:gd name="T24" fmla="*/ 2147483646 w 83"/>
              <a:gd name="T25" fmla="*/ 0 h 56"/>
              <a:gd name="T26" fmla="*/ 2147483646 w 83"/>
              <a:gd name="T27" fmla="*/ 2147483646 h 56"/>
              <a:gd name="T28" fmla="*/ 2147483646 w 83"/>
              <a:gd name="T29" fmla="*/ 2147483646 h 56"/>
              <a:gd name="T30" fmla="*/ 2147483646 w 83"/>
              <a:gd name="T31" fmla="*/ 2147483646 h 56"/>
              <a:gd name="T32" fmla="*/ 0 w 83"/>
              <a:gd name="T33" fmla="*/ 2147483646 h 56"/>
              <a:gd name="T34" fmla="*/ 0 w 83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3" h="56">
                <a:moveTo>
                  <a:pt x="0" y="29"/>
                </a:moveTo>
                <a:lnTo>
                  <a:pt x="4" y="40"/>
                </a:lnTo>
                <a:lnTo>
                  <a:pt x="13" y="48"/>
                </a:lnTo>
                <a:lnTo>
                  <a:pt x="27" y="53"/>
                </a:lnTo>
                <a:lnTo>
                  <a:pt x="43" y="56"/>
                </a:lnTo>
                <a:lnTo>
                  <a:pt x="59" y="53"/>
                </a:lnTo>
                <a:lnTo>
                  <a:pt x="71" y="48"/>
                </a:lnTo>
                <a:lnTo>
                  <a:pt x="79" y="40"/>
                </a:lnTo>
                <a:lnTo>
                  <a:pt x="83" y="29"/>
                </a:lnTo>
                <a:lnTo>
                  <a:pt x="79" y="18"/>
                </a:lnTo>
                <a:lnTo>
                  <a:pt x="71" y="8"/>
                </a:lnTo>
                <a:lnTo>
                  <a:pt x="59" y="3"/>
                </a:lnTo>
                <a:lnTo>
                  <a:pt x="43" y="0"/>
                </a:lnTo>
                <a:lnTo>
                  <a:pt x="27" y="3"/>
                </a:lnTo>
                <a:lnTo>
                  <a:pt x="13" y="8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0" name="Freeform 28"/>
          <p:cNvSpPr/>
          <p:nvPr/>
        </p:nvSpPr>
        <p:spPr bwMode="auto">
          <a:xfrm>
            <a:off x="5972175" y="5859463"/>
            <a:ext cx="131763" cy="88900"/>
          </a:xfrm>
          <a:custGeom>
            <a:avLst/>
            <a:gdLst>
              <a:gd name="T0" fmla="*/ 0 w 83"/>
              <a:gd name="T1" fmla="*/ 2147483646 h 56"/>
              <a:gd name="T2" fmla="*/ 2147483646 w 83"/>
              <a:gd name="T3" fmla="*/ 2147483646 h 56"/>
              <a:gd name="T4" fmla="*/ 2147483646 w 83"/>
              <a:gd name="T5" fmla="*/ 2147483646 h 56"/>
              <a:gd name="T6" fmla="*/ 2147483646 w 83"/>
              <a:gd name="T7" fmla="*/ 2147483646 h 56"/>
              <a:gd name="T8" fmla="*/ 2147483646 w 83"/>
              <a:gd name="T9" fmla="*/ 2147483646 h 56"/>
              <a:gd name="T10" fmla="*/ 2147483646 w 83"/>
              <a:gd name="T11" fmla="*/ 2147483646 h 56"/>
              <a:gd name="T12" fmla="*/ 2147483646 w 83"/>
              <a:gd name="T13" fmla="*/ 2147483646 h 56"/>
              <a:gd name="T14" fmla="*/ 2147483646 w 83"/>
              <a:gd name="T15" fmla="*/ 2147483646 h 56"/>
              <a:gd name="T16" fmla="*/ 2147483646 w 83"/>
              <a:gd name="T17" fmla="*/ 2147483646 h 56"/>
              <a:gd name="T18" fmla="*/ 2147483646 w 83"/>
              <a:gd name="T19" fmla="*/ 2147483646 h 56"/>
              <a:gd name="T20" fmla="*/ 2147483646 w 83"/>
              <a:gd name="T21" fmla="*/ 2147483646 h 56"/>
              <a:gd name="T22" fmla="*/ 2147483646 w 83"/>
              <a:gd name="T23" fmla="*/ 2147483646 h 56"/>
              <a:gd name="T24" fmla="*/ 2147483646 w 83"/>
              <a:gd name="T25" fmla="*/ 0 h 56"/>
              <a:gd name="T26" fmla="*/ 2147483646 w 83"/>
              <a:gd name="T27" fmla="*/ 2147483646 h 56"/>
              <a:gd name="T28" fmla="*/ 2147483646 w 83"/>
              <a:gd name="T29" fmla="*/ 2147483646 h 56"/>
              <a:gd name="T30" fmla="*/ 2147483646 w 83"/>
              <a:gd name="T31" fmla="*/ 2147483646 h 56"/>
              <a:gd name="T32" fmla="*/ 0 w 83"/>
              <a:gd name="T33" fmla="*/ 2147483646 h 56"/>
              <a:gd name="T34" fmla="*/ 0 w 83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3" h="56">
                <a:moveTo>
                  <a:pt x="0" y="27"/>
                </a:moveTo>
                <a:lnTo>
                  <a:pt x="4" y="38"/>
                </a:lnTo>
                <a:lnTo>
                  <a:pt x="12" y="48"/>
                </a:lnTo>
                <a:lnTo>
                  <a:pt x="26" y="53"/>
                </a:lnTo>
                <a:lnTo>
                  <a:pt x="42" y="56"/>
                </a:lnTo>
                <a:lnTo>
                  <a:pt x="59" y="53"/>
                </a:lnTo>
                <a:lnTo>
                  <a:pt x="71" y="48"/>
                </a:lnTo>
                <a:lnTo>
                  <a:pt x="79" y="38"/>
                </a:lnTo>
                <a:lnTo>
                  <a:pt x="83" y="27"/>
                </a:lnTo>
                <a:lnTo>
                  <a:pt x="79" y="17"/>
                </a:lnTo>
                <a:lnTo>
                  <a:pt x="71" y="8"/>
                </a:lnTo>
                <a:lnTo>
                  <a:pt x="59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7"/>
                </a:lnTo>
                <a:lnTo>
                  <a:pt x="0" y="27"/>
                </a:lnTo>
                <a:close/>
              </a:path>
            </a:pathLst>
          </a:custGeom>
          <a:solidFill>
            <a:srgbClr val="638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1" name="Freeform 29"/>
          <p:cNvSpPr/>
          <p:nvPr/>
        </p:nvSpPr>
        <p:spPr bwMode="auto">
          <a:xfrm>
            <a:off x="1259205" y="2844800"/>
            <a:ext cx="131763" cy="90488"/>
          </a:xfrm>
          <a:custGeom>
            <a:avLst/>
            <a:gdLst>
              <a:gd name="T0" fmla="*/ 0 w 83"/>
              <a:gd name="T1" fmla="*/ 2147483646 h 57"/>
              <a:gd name="T2" fmla="*/ 2147483646 w 83"/>
              <a:gd name="T3" fmla="*/ 2147483646 h 57"/>
              <a:gd name="T4" fmla="*/ 2147483646 w 83"/>
              <a:gd name="T5" fmla="*/ 2147483646 h 57"/>
              <a:gd name="T6" fmla="*/ 2147483646 w 83"/>
              <a:gd name="T7" fmla="*/ 2147483646 h 57"/>
              <a:gd name="T8" fmla="*/ 2147483646 w 83"/>
              <a:gd name="T9" fmla="*/ 2147483646 h 57"/>
              <a:gd name="T10" fmla="*/ 2147483646 w 83"/>
              <a:gd name="T11" fmla="*/ 2147483646 h 57"/>
              <a:gd name="T12" fmla="*/ 2147483646 w 83"/>
              <a:gd name="T13" fmla="*/ 2147483646 h 57"/>
              <a:gd name="T14" fmla="*/ 2147483646 w 83"/>
              <a:gd name="T15" fmla="*/ 2147483646 h 57"/>
              <a:gd name="T16" fmla="*/ 2147483646 w 83"/>
              <a:gd name="T17" fmla="*/ 2147483646 h 57"/>
              <a:gd name="T18" fmla="*/ 2147483646 w 83"/>
              <a:gd name="T19" fmla="*/ 2147483646 h 57"/>
              <a:gd name="T20" fmla="*/ 2147483646 w 83"/>
              <a:gd name="T21" fmla="*/ 2147483646 h 57"/>
              <a:gd name="T22" fmla="*/ 2147483646 w 83"/>
              <a:gd name="T23" fmla="*/ 2147483646 h 57"/>
              <a:gd name="T24" fmla="*/ 2147483646 w 83"/>
              <a:gd name="T25" fmla="*/ 0 h 57"/>
              <a:gd name="T26" fmla="*/ 2147483646 w 83"/>
              <a:gd name="T27" fmla="*/ 2147483646 h 57"/>
              <a:gd name="T28" fmla="*/ 2147483646 w 83"/>
              <a:gd name="T29" fmla="*/ 2147483646 h 57"/>
              <a:gd name="T30" fmla="*/ 2147483646 w 83"/>
              <a:gd name="T31" fmla="*/ 2147483646 h 57"/>
              <a:gd name="T32" fmla="*/ 0 w 83"/>
              <a:gd name="T33" fmla="*/ 2147483646 h 57"/>
              <a:gd name="T34" fmla="*/ 0 w 83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3" h="57">
                <a:moveTo>
                  <a:pt x="0" y="28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3" y="57"/>
                </a:lnTo>
                <a:lnTo>
                  <a:pt x="59" y="54"/>
                </a:lnTo>
                <a:lnTo>
                  <a:pt x="71" y="49"/>
                </a:lnTo>
                <a:lnTo>
                  <a:pt x="79" y="39"/>
                </a:lnTo>
                <a:lnTo>
                  <a:pt x="83" y="28"/>
                </a:lnTo>
                <a:lnTo>
                  <a:pt x="79" y="17"/>
                </a:lnTo>
                <a:lnTo>
                  <a:pt x="71" y="8"/>
                </a:lnTo>
                <a:lnTo>
                  <a:pt x="59" y="2"/>
                </a:lnTo>
                <a:lnTo>
                  <a:pt x="43" y="0"/>
                </a:lnTo>
                <a:lnTo>
                  <a:pt x="26" y="2"/>
                </a:lnTo>
                <a:lnTo>
                  <a:pt x="12" y="8"/>
                </a:lnTo>
                <a:lnTo>
                  <a:pt x="4" y="17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2" name="Freeform 30"/>
          <p:cNvSpPr/>
          <p:nvPr/>
        </p:nvSpPr>
        <p:spPr bwMode="auto">
          <a:xfrm>
            <a:off x="4378325" y="2754313"/>
            <a:ext cx="134938" cy="90487"/>
          </a:xfrm>
          <a:custGeom>
            <a:avLst/>
            <a:gdLst>
              <a:gd name="T0" fmla="*/ 0 w 85"/>
              <a:gd name="T1" fmla="*/ 2147483646 h 57"/>
              <a:gd name="T2" fmla="*/ 2147483646 w 85"/>
              <a:gd name="T3" fmla="*/ 2147483646 h 57"/>
              <a:gd name="T4" fmla="*/ 2147483646 w 85"/>
              <a:gd name="T5" fmla="*/ 2147483646 h 57"/>
              <a:gd name="T6" fmla="*/ 2147483646 w 85"/>
              <a:gd name="T7" fmla="*/ 2147483646 h 57"/>
              <a:gd name="T8" fmla="*/ 2147483646 w 85"/>
              <a:gd name="T9" fmla="*/ 2147483646 h 57"/>
              <a:gd name="T10" fmla="*/ 2147483646 w 85"/>
              <a:gd name="T11" fmla="*/ 2147483646 h 57"/>
              <a:gd name="T12" fmla="*/ 2147483646 w 85"/>
              <a:gd name="T13" fmla="*/ 2147483646 h 57"/>
              <a:gd name="T14" fmla="*/ 2147483646 w 85"/>
              <a:gd name="T15" fmla="*/ 2147483646 h 57"/>
              <a:gd name="T16" fmla="*/ 2147483646 w 85"/>
              <a:gd name="T17" fmla="*/ 2147483646 h 57"/>
              <a:gd name="T18" fmla="*/ 2147483646 w 85"/>
              <a:gd name="T19" fmla="*/ 2147483646 h 57"/>
              <a:gd name="T20" fmla="*/ 2147483646 w 85"/>
              <a:gd name="T21" fmla="*/ 2147483646 h 57"/>
              <a:gd name="T22" fmla="*/ 2147483646 w 85"/>
              <a:gd name="T23" fmla="*/ 2147483646 h 57"/>
              <a:gd name="T24" fmla="*/ 2147483646 w 85"/>
              <a:gd name="T25" fmla="*/ 0 h 57"/>
              <a:gd name="T26" fmla="*/ 2147483646 w 85"/>
              <a:gd name="T27" fmla="*/ 2147483646 h 57"/>
              <a:gd name="T28" fmla="*/ 2147483646 w 85"/>
              <a:gd name="T29" fmla="*/ 2147483646 h 57"/>
              <a:gd name="T30" fmla="*/ 2147483646 w 85"/>
              <a:gd name="T31" fmla="*/ 2147483646 h 57"/>
              <a:gd name="T32" fmla="*/ 0 w 85"/>
              <a:gd name="T33" fmla="*/ 2147483646 h 57"/>
              <a:gd name="T34" fmla="*/ 0 w 85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7">
                <a:moveTo>
                  <a:pt x="0" y="28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3" y="57"/>
                </a:lnTo>
                <a:lnTo>
                  <a:pt x="59" y="54"/>
                </a:lnTo>
                <a:lnTo>
                  <a:pt x="73" y="49"/>
                </a:lnTo>
                <a:lnTo>
                  <a:pt x="81" y="39"/>
                </a:lnTo>
                <a:lnTo>
                  <a:pt x="85" y="28"/>
                </a:lnTo>
                <a:lnTo>
                  <a:pt x="81" y="17"/>
                </a:lnTo>
                <a:lnTo>
                  <a:pt x="73" y="8"/>
                </a:lnTo>
                <a:lnTo>
                  <a:pt x="59" y="3"/>
                </a:lnTo>
                <a:lnTo>
                  <a:pt x="43" y="0"/>
                </a:lnTo>
                <a:lnTo>
                  <a:pt x="26" y="3"/>
                </a:lnTo>
                <a:lnTo>
                  <a:pt x="12" y="8"/>
                </a:lnTo>
                <a:lnTo>
                  <a:pt x="4" y="17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3" name="Freeform 31"/>
          <p:cNvSpPr/>
          <p:nvPr/>
        </p:nvSpPr>
        <p:spPr bwMode="auto">
          <a:xfrm>
            <a:off x="3732213" y="2528888"/>
            <a:ext cx="134937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9"/>
                </a:moveTo>
                <a:lnTo>
                  <a:pt x="4" y="40"/>
                </a:lnTo>
                <a:lnTo>
                  <a:pt x="12" y="48"/>
                </a:lnTo>
                <a:lnTo>
                  <a:pt x="27" y="53"/>
                </a:lnTo>
                <a:lnTo>
                  <a:pt x="43" y="56"/>
                </a:lnTo>
                <a:lnTo>
                  <a:pt x="59" y="53"/>
                </a:lnTo>
                <a:lnTo>
                  <a:pt x="73" y="48"/>
                </a:lnTo>
                <a:lnTo>
                  <a:pt x="81" y="40"/>
                </a:lnTo>
                <a:lnTo>
                  <a:pt x="85" y="29"/>
                </a:lnTo>
                <a:lnTo>
                  <a:pt x="81" y="18"/>
                </a:lnTo>
                <a:lnTo>
                  <a:pt x="73" y="9"/>
                </a:lnTo>
                <a:lnTo>
                  <a:pt x="59" y="3"/>
                </a:lnTo>
                <a:lnTo>
                  <a:pt x="43" y="0"/>
                </a:lnTo>
                <a:lnTo>
                  <a:pt x="27" y="3"/>
                </a:lnTo>
                <a:lnTo>
                  <a:pt x="12" y="9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4" name="Freeform 32"/>
          <p:cNvSpPr/>
          <p:nvPr/>
        </p:nvSpPr>
        <p:spPr bwMode="auto">
          <a:xfrm>
            <a:off x="5159375" y="2544763"/>
            <a:ext cx="134938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7"/>
                </a:moveTo>
                <a:lnTo>
                  <a:pt x="4" y="38"/>
                </a:lnTo>
                <a:lnTo>
                  <a:pt x="12" y="48"/>
                </a:lnTo>
                <a:lnTo>
                  <a:pt x="26" y="53"/>
                </a:lnTo>
                <a:lnTo>
                  <a:pt x="42" y="56"/>
                </a:lnTo>
                <a:lnTo>
                  <a:pt x="59" y="53"/>
                </a:lnTo>
                <a:lnTo>
                  <a:pt x="73" y="48"/>
                </a:lnTo>
                <a:lnTo>
                  <a:pt x="81" y="38"/>
                </a:lnTo>
                <a:lnTo>
                  <a:pt x="85" y="27"/>
                </a:lnTo>
                <a:lnTo>
                  <a:pt x="81" y="16"/>
                </a:lnTo>
                <a:lnTo>
                  <a:pt x="73" y="8"/>
                </a:lnTo>
                <a:lnTo>
                  <a:pt x="59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5" name="Freeform 33"/>
          <p:cNvSpPr/>
          <p:nvPr/>
        </p:nvSpPr>
        <p:spPr bwMode="auto">
          <a:xfrm>
            <a:off x="5849938" y="2754313"/>
            <a:ext cx="131762" cy="90487"/>
          </a:xfrm>
          <a:custGeom>
            <a:avLst/>
            <a:gdLst>
              <a:gd name="T0" fmla="*/ 0 w 83"/>
              <a:gd name="T1" fmla="*/ 2147483646 h 57"/>
              <a:gd name="T2" fmla="*/ 2147483646 w 83"/>
              <a:gd name="T3" fmla="*/ 2147483646 h 57"/>
              <a:gd name="T4" fmla="*/ 2147483646 w 83"/>
              <a:gd name="T5" fmla="*/ 2147483646 h 57"/>
              <a:gd name="T6" fmla="*/ 2147483646 w 83"/>
              <a:gd name="T7" fmla="*/ 2147483646 h 57"/>
              <a:gd name="T8" fmla="*/ 2147483646 w 83"/>
              <a:gd name="T9" fmla="*/ 2147483646 h 57"/>
              <a:gd name="T10" fmla="*/ 2147483646 w 83"/>
              <a:gd name="T11" fmla="*/ 2147483646 h 57"/>
              <a:gd name="T12" fmla="*/ 2147483646 w 83"/>
              <a:gd name="T13" fmla="*/ 2147483646 h 57"/>
              <a:gd name="T14" fmla="*/ 2147483646 w 83"/>
              <a:gd name="T15" fmla="*/ 2147483646 h 57"/>
              <a:gd name="T16" fmla="*/ 2147483646 w 83"/>
              <a:gd name="T17" fmla="*/ 2147483646 h 57"/>
              <a:gd name="T18" fmla="*/ 2147483646 w 83"/>
              <a:gd name="T19" fmla="*/ 2147483646 h 57"/>
              <a:gd name="T20" fmla="*/ 2147483646 w 83"/>
              <a:gd name="T21" fmla="*/ 2147483646 h 57"/>
              <a:gd name="T22" fmla="*/ 2147483646 w 83"/>
              <a:gd name="T23" fmla="*/ 2147483646 h 57"/>
              <a:gd name="T24" fmla="*/ 2147483646 w 83"/>
              <a:gd name="T25" fmla="*/ 0 h 57"/>
              <a:gd name="T26" fmla="*/ 2147483646 w 83"/>
              <a:gd name="T27" fmla="*/ 2147483646 h 57"/>
              <a:gd name="T28" fmla="*/ 2147483646 w 83"/>
              <a:gd name="T29" fmla="*/ 2147483646 h 57"/>
              <a:gd name="T30" fmla="*/ 2147483646 w 83"/>
              <a:gd name="T31" fmla="*/ 2147483646 h 57"/>
              <a:gd name="T32" fmla="*/ 0 w 83"/>
              <a:gd name="T33" fmla="*/ 2147483646 h 57"/>
              <a:gd name="T34" fmla="*/ 0 w 83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3" h="57">
                <a:moveTo>
                  <a:pt x="0" y="28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3" y="57"/>
                </a:lnTo>
                <a:lnTo>
                  <a:pt x="59" y="54"/>
                </a:lnTo>
                <a:lnTo>
                  <a:pt x="71" y="49"/>
                </a:lnTo>
                <a:lnTo>
                  <a:pt x="79" y="39"/>
                </a:lnTo>
                <a:lnTo>
                  <a:pt x="83" y="28"/>
                </a:lnTo>
                <a:lnTo>
                  <a:pt x="79" y="17"/>
                </a:lnTo>
                <a:lnTo>
                  <a:pt x="71" y="8"/>
                </a:lnTo>
                <a:lnTo>
                  <a:pt x="59" y="3"/>
                </a:lnTo>
                <a:lnTo>
                  <a:pt x="43" y="0"/>
                </a:lnTo>
                <a:lnTo>
                  <a:pt x="26" y="3"/>
                </a:lnTo>
                <a:lnTo>
                  <a:pt x="12" y="8"/>
                </a:lnTo>
                <a:lnTo>
                  <a:pt x="4" y="17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6" name="Freeform 34"/>
          <p:cNvSpPr/>
          <p:nvPr/>
        </p:nvSpPr>
        <p:spPr bwMode="auto">
          <a:xfrm>
            <a:off x="6562725" y="2544763"/>
            <a:ext cx="134938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7"/>
                </a:moveTo>
                <a:lnTo>
                  <a:pt x="4" y="38"/>
                </a:lnTo>
                <a:lnTo>
                  <a:pt x="13" y="48"/>
                </a:lnTo>
                <a:lnTo>
                  <a:pt x="27" y="53"/>
                </a:lnTo>
                <a:lnTo>
                  <a:pt x="43" y="56"/>
                </a:lnTo>
                <a:lnTo>
                  <a:pt x="59" y="53"/>
                </a:lnTo>
                <a:lnTo>
                  <a:pt x="73" y="48"/>
                </a:lnTo>
                <a:lnTo>
                  <a:pt x="81" y="38"/>
                </a:lnTo>
                <a:lnTo>
                  <a:pt x="85" y="27"/>
                </a:lnTo>
                <a:lnTo>
                  <a:pt x="81" y="16"/>
                </a:lnTo>
                <a:lnTo>
                  <a:pt x="73" y="8"/>
                </a:lnTo>
                <a:lnTo>
                  <a:pt x="59" y="3"/>
                </a:lnTo>
                <a:lnTo>
                  <a:pt x="43" y="0"/>
                </a:lnTo>
                <a:lnTo>
                  <a:pt x="27" y="3"/>
                </a:lnTo>
                <a:lnTo>
                  <a:pt x="13" y="8"/>
                </a:lnTo>
                <a:lnTo>
                  <a:pt x="4" y="1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7" name="Freeform 35"/>
          <p:cNvSpPr/>
          <p:nvPr/>
        </p:nvSpPr>
        <p:spPr bwMode="auto">
          <a:xfrm>
            <a:off x="6630988" y="3098800"/>
            <a:ext cx="134937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7"/>
                </a:moveTo>
                <a:lnTo>
                  <a:pt x="4" y="38"/>
                </a:lnTo>
                <a:lnTo>
                  <a:pt x="12" y="48"/>
                </a:lnTo>
                <a:lnTo>
                  <a:pt x="26" y="53"/>
                </a:lnTo>
                <a:lnTo>
                  <a:pt x="42" y="56"/>
                </a:lnTo>
                <a:lnTo>
                  <a:pt x="59" y="53"/>
                </a:lnTo>
                <a:lnTo>
                  <a:pt x="73" y="48"/>
                </a:lnTo>
                <a:lnTo>
                  <a:pt x="81" y="38"/>
                </a:lnTo>
                <a:lnTo>
                  <a:pt x="85" y="27"/>
                </a:lnTo>
                <a:lnTo>
                  <a:pt x="81" y="16"/>
                </a:lnTo>
                <a:lnTo>
                  <a:pt x="73" y="8"/>
                </a:lnTo>
                <a:lnTo>
                  <a:pt x="59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8" name="Freeform 36"/>
          <p:cNvSpPr/>
          <p:nvPr/>
        </p:nvSpPr>
        <p:spPr bwMode="auto">
          <a:xfrm>
            <a:off x="6562725" y="4356100"/>
            <a:ext cx="134938" cy="90488"/>
          </a:xfrm>
          <a:custGeom>
            <a:avLst/>
            <a:gdLst>
              <a:gd name="T0" fmla="*/ 0 w 85"/>
              <a:gd name="T1" fmla="*/ 2147483646 h 57"/>
              <a:gd name="T2" fmla="*/ 2147483646 w 85"/>
              <a:gd name="T3" fmla="*/ 2147483646 h 57"/>
              <a:gd name="T4" fmla="*/ 2147483646 w 85"/>
              <a:gd name="T5" fmla="*/ 2147483646 h 57"/>
              <a:gd name="T6" fmla="*/ 2147483646 w 85"/>
              <a:gd name="T7" fmla="*/ 2147483646 h 57"/>
              <a:gd name="T8" fmla="*/ 2147483646 w 85"/>
              <a:gd name="T9" fmla="*/ 2147483646 h 57"/>
              <a:gd name="T10" fmla="*/ 2147483646 w 85"/>
              <a:gd name="T11" fmla="*/ 2147483646 h 57"/>
              <a:gd name="T12" fmla="*/ 2147483646 w 85"/>
              <a:gd name="T13" fmla="*/ 2147483646 h 57"/>
              <a:gd name="T14" fmla="*/ 2147483646 w 85"/>
              <a:gd name="T15" fmla="*/ 2147483646 h 57"/>
              <a:gd name="T16" fmla="*/ 2147483646 w 85"/>
              <a:gd name="T17" fmla="*/ 2147483646 h 57"/>
              <a:gd name="T18" fmla="*/ 2147483646 w 85"/>
              <a:gd name="T19" fmla="*/ 2147483646 h 57"/>
              <a:gd name="T20" fmla="*/ 2147483646 w 85"/>
              <a:gd name="T21" fmla="*/ 2147483646 h 57"/>
              <a:gd name="T22" fmla="*/ 2147483646 w 85"/>
              <a:gd name="T23" fmla="*/ 2147483646 h 57"/>
              <a:gd name="T24" fmla="*/ 2147483646 w 85"/>
              <a:gd name="T25" fmla="*/ 0 h 57"/>
              <a:gd name="T26" fmla="*/ 2147483646 w 85"/>
              <a:gd name="T27" fmla="*/ 2147483646 h 57"/>
              <a:gd name="T28" fmla="*/ 2147483646 w 85"/>
              <a:gd name="T29" fmla="*/ 2147483646 h 57"/>
              <a:gd name="T30" fmla="*/ 2147483646 w 85"/>
              <a:gd name="T31" fmla="*/ 2147483646 h 57"/>
              <a:gd name="T32" fmla="*/ 0 w 85"/>
              <a:gd name="T33" fmla="*/ 2147483646 h 57"/>
              <a:gd name="T34" fmla="*/ 0 w 85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7">
                <a:moveTo>
                  <a:pt x="0" y="29"/>
                </a:moveTo>
                <a:lnTo>
                  <a:pt x="4" y="40"/>
                </a:lnTo>
                <a:lnTo>
                  <a:pt x="13" y="49"/>
                </a:lnTo>
                <a:lnTo>
                  <a:pt x="27" y="55"/>
                </a:lnTo>
                <a:lnTo>
                  <a:pt x="43" y="57"/>
                </a:lnTo>
                <a:lnTo>
                  <a:pt x="59" y="55"/>
                </a:lnTo>
                <a:lnTo>
                  <a:pt x="73" y="49"/>
                </a:lnTo>
                <a:lnTo>
                  <a:pt x="81" y="40"/>
                </a:lnTo>
                <a:lnTo>
                  <a:pt x="85" y="29"/>
                </a:lnTo>
                <a:lnTo>
                  <a:pt x="81" y="18"/>
                </a:lnTo>
                <a:lnTo>
                  <a:pt x="73" y="8"/>
                </a:lnTo>
                <a:lnTo>
                  <a:pt x="59" y="3"/>
                </a:lnTo>
                <a:lnTo>
                  <a:pt x="43" y="0"/>
                </a:lnTo>
                <a:lnTo>
                  <a:pt x="27" y="3"/>
                </a:lnTo>
                <a:lnTo>
                  <a:pt x="13" y="8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9" name="Freeform 37"/>
          <p:cNvSpPr/>
          <p:nvPr/>
        </p:nvSpPr>
        <p:spPr bwMode="auto">
          <a:xfrm>
            <a:off x="6072188" y="4999038"/>
            <a:ext cx="134937" cy="88900"/>
          </a:xfrm>
          <a:custGeom>
            <a:avLst/>
            <a:gdLst>
              <a:gd name="T0" fmla="*/ 0 w 85"/>
              <a:gd name="T1" fmla="*/ 2147483646 h 56"/>
              <a:gd name="T2" fmla="*/ 2147483646 w 85"/>
              <a:gd name="T3" fmla="*/ 2147483646 h 56"/>
              <a:gd name="T4" fmla="*/ 2147483646 w 85"/>
              <a:gd name="T5" fmla="*/ 2147483646 h 56"/>
              <a:gd name="T6" fmla="*/ 2147483646 w 85"/>
              <a:gd name="T7" fmla="*/ 2147483646 h 56"/>
              <a:gd name="T8" fmla="*/ 2147483646 w 85"/>
              <a:gd name="T9" fmla="*/ 2147483646 h 56"/>
              <a:gd name="T10" fmla="*/ 2147483646 w 85"/>
              <a:gd name="T11" fmla="*/ 2147483646 h 56"/>
              <a:gd name="T12" fmla="*/ 2147483646 w 85"/>
              <a:gd name="T13" fmla="*/ 2147483646 h 56"/>
              <a:gd name="T14" fmla="*/ 2147483646 w 85"/>
              <a:gd name="T15" fmla="*/ 2147483646 h 56"/>
              <a:gd name="T16" fmla="*/ 2147483646 w 85"/>
              <a:gd name="T17" fmla="*/ 2147483646 h 56"/>
              <a:gd name="T18" fmla="*/ 2147483646 w 85"/>
              <a:gd name="T19" fmla="*/ 2147483646 h 56"/>
              <a:gd name="T20" fmla="*/ 2147483646 w 85"/>
              <a:gd name="T21" fmla="*/ 2147483646 h 56"/>
              <a:gd name="T22" fmla="*/ 2147483646 w 85"/>
              <a:gd name="T23" fmla="*/ 2147483646 h 56"/>
              <a:gd name="T24" fmla="*/ 2147483646 w 85"/>
              <a:gd name="T25" fmla="*/ 0 h 56"/>
              <a:gd name="T26" fmla="*/ 2147483646 w 85"/>
              <a:gd name="T27" fmla="*/ 2147483646 h 56"/>
              <a:gd name="T28" fmla="*/ 2147483646 w 85"/>
              <a:gd name="T29" fmla="*/ 2147483646 h 56"/>
              <a:gd name="T30" fmla="*/ 2147483646 w 85"/>
              <a:gd name="T31" fmla="*/ 2147483646 h 56"/>
              <a:gd name="T32" fmla="*/ 0 w 85"/>
              <a:gd name="T33" fmla="*/ 2147483646 h 56"/>
              <a:gd name="T34" fmla="*/ 0 w 85"/>
              <a:gd name="T35" fmla="*/ 214748364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6">
                <a:moveTo>
                  <a:pt x="0" y="27"/>
                </a:moveTo>
                <a:lnTo>
                  <a:pt x="4" y="38"/>
                </a:lnTo>
                <a:lnTo>
                  <a:pt x="12" y="48"/>
                </a:lnTo>
                <a:lnTo>
                  <a:pt x="26" y="53"/>
                </a:lnTo>
                <a:lnTo>
                  <a:pt x="42" y="56"/>
                </a:lnTo>
                <a:lnTo>
                  <a:pt x="58" y="53"/>
                </a:lnTo>
                <a:lnTo>
                  <a:pt x="73" y="48"/>
                </a:lnTo>
                <a:lnTo>
                  <a:pt x="81" y="38"/>
                </a:lnTo>
                <a:lnTo>
                  <a:pt x="85" y="27"/>
                </a:lnTo>
                <a:lnTo>
                  <a:pt x="81" y="16"/>
                </a:lnTo>
                <a:lnTo>
                  <a:pt x="73" y="8"/>
                </a:lnTo>
                <a:lnTo>
                  <a:pt x="58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0" name="Freeform 38"/>
          <p:cNvSpPr/>
          <p:nvPr/>
        </p:nvSpPr>
        <p:spPr bwMode="auto">
          <a:xfrm>
            <a:off x="6586538" y="4848225"/>
            <a:ext cx="134937" cy="90488"/>
          </a:xfrm>
          <a:custGeom>
            <a:avLst/>
            <a:gdLst>
              <a:gd name="T0" fmla="*/ 0 w 85"/>
              <a:gd name="T1" fmla="*/ 2147483646 h 57"/>
              <a:gd name="T2" fmla="*/ 2147483646 w 85"/>
              <a:gd name="T3" fmla="*/ 2147483646 h 57"/>
              <a:gd name="T4" fmla="*/ 2147483646 w 85"/>
              <a:gd name="T5" fmla="*/ 2147483646 h 57"/>
              <a:gd name="T6" fmla="*/ 2147483646 w 85"/>
              <a:gd name="T7" fmla="*/ 2147483646 h 57"/>
              <a:gd name="T8" fmla="*/ 2147483646 w 85"/>
              <a:gd name="T9" fmla="*/ 2147483646 h 57"/>
              <a:gd name="T10" fmla="*/ 2147483646 w 85"/>
              <a:gd name="T11" fmla="*/ 2147483646 h 57"/>
              <a:gd name="T12" fmla="*/ 2147483646 w 85"/>
              <a:gd name="T13" fmla="*/ 2147483646 h 57"/>
              <a:gd name="T14" fmla="*/ 2147483646 w 85"/>
              <a:gd name="T15" fmla="*/ 2147483646 h 57"/>
              <a:gd name="T16" fmla="*/ 2147483646 w 85"/>
              <a:gd name="T17" fmla="*/ 2147483646 h 57"/>
              <a:gd name="T18" fmla="*/ 2147483646 w 85"/>
              <a:gd name="T19" fmla="*/ 2147483646 h 57"/>
              <a:gd name="T20" fmla="*/ 2147483646 w 85"/>
              <a:gd name="T21" fmla="*/ 2147483646 h 57"/>
              <a:gd name="T22" fmla="*/ 2147483646 w 85"/>
              <a:gd name="T23" fmla="*/ 2147483646 h 57"/>
              <a:gd name="T24" fmla="*/ 2147483646 w 85"/>
              <a:gd name="T25" fmla="*/ 0 h 57"/>
              <a:gd name="T26" fmla="*/ 2147483646 w 85"/>
              <a:gd name="T27" fmla="*/ 2147483646 h 57"/>
              <a:gd name="T28" fmla="*/ 2147483646 w 85"/>
              <a:gd name="T29" fmla="*/ 2147483646 h 57"/>
              <a:gd name="T30" fmla="*/ 2147483646 w 85"/>
              <a:gd name="T31" fmla="*/ 2147483646 h 57"/>
              <a:gd name="T32" fmla="*/ 0 w 85"/>
              <a:gd name="T33" fmla="*/ 2147483646 h 57"/>
              <a:gd name="T34" fmla="*/ 0 w 85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7">
                <a:moveTo>
                  <a:pt x="0" y="29"/>
                </a:moveTo>
                <a:lnTo>
                  <a:pt x="4" y="39"/>
                </a:lnTo>
                <a:lnTo>
                  <a:pt x="12" y="49"/>
                </a:lnTo>
                <a:lnTo>
                  <a:pt x="26" y="54"/>
                </a:lnTo>
                <a:lnTo>
                  <a:pt x="42" y="57"/>
                </a:lnTo>
                <a:lnTo>
                  <a:pt x="58" y="54"/>
                </a:lnTo>
                <a:lnTo>
                  <a:pt x="72" y="49"/>
                </a:lnTo>
                <a:lnTo>
                  <a:pt x="81" y="39"/>
                </a:lnTo>
                <a:lnTo>
                  <a:pt x="85" y="29"/>
                </a:lnTo>
                <a:lnTo>
                  <a:pt x="81" y="18"/>
                </a:lnTo>
                <a:lnTo>
                  <a:pt x="72" y="8"/>
                </a:lnTo>
                <a:lnTo>
                  <a:pt x="58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1" name="Freeform 39"/>
          <p:cNvSpPr/>
          <p:nvPr/>
        </p:nvSpPr>
        <p:spPr bwMode="auto">
          <a:xfrm>
            <a:off x="6496050" y="5341938"/>
            <a:ext cx="134938" cy="90487"/>
          </a:xfrm>
          <a:custGeom>
            <a:avLst/>
            <a:gdLst>
              <a:gd name="T0" fmla="*/ 0 w 85"/>
              <a:gd name="T1" fmla="*/ 2147483646 h 57"/>
              <a:gd name="T2" fmla="*/ 2147483646 w 85"/>
              <a:gd name="T3" fmla="*/ 2147483646 h 57"/>
              <a:gd name="T4" fmla="*/ 2147483646 w 85"/>
              <a:gd name="T5" fmla="*/ 2147483646 h 57"/>
              <a:gd name="T6" fmla="*/ 2147483646 w 85"/>
              <a:gd name="T7" fmla="*/ 2147483646 h 57"/>
              <a:gd name="T8" fmla="*/ 2147483646 w 85"/>
              <a:gd name="T9" fmla="*/ 2147483646 h 57"/>
              <a:gd name="T10" fmla="*/ 2147483646 w 85"/>
              <a:gd name="T11" fmla="*/ 2147483646 h 57"/>
              <a:gd name="T12" fmla="*/ 2147483646 w 85"/>
              <a:gd name="T13" fmla="*/ 2147483646 h 57"/>
              <a:gd name="T14" fmla="*/ 2147483646 w 85"/>
              <a:gd name="T15" fmla="*/ 2147483646 h 57"/>
              <a:gd name="T16" fmla="*/ 2147483646 w 85"/>
              <a:gd name="T17" fmla="*/ 2147483646 h 57"/>
              <a:gd name="T18" fmla="*/ 2147483646 w 85"/>
              <a:gd name="T19" fmla="*/ 2147483646 h 57"/>
              <a:gd name="T20" fmla="*/ 2147483646 w 85"/>
              <a:gd name="T21" fmla="*/ 2147483646 h 57"/>
              <a:gd name="T22" fmla="*/ 2147483646 w 85"/>
              <a:gd name="T23" fmla="*/ 2147483646 h 57"/>
              <a:gd name="T24" fmla="*/ 2147483646 w 85"/>
              <a:gd name="T25" fmla="*/ 0 h 57"/>
              <a:gd name="T26" fmla="*/ 2147483646 w 85"/>
              <a:gd name="T27" fmla="*/ 2147483646 h 57"/>
              <a:gd name="T28" fmla="*/ 2147483646 w 85"/>
              <a:gd name="T29" fmla="*/ 2147483646 h 57"/>
              <a:gd name="T30" fmla="*/ 2147483646 w 85"/>
              <a:gd name="T31" fmla="*/ 2147483646 h 57"/>
              <a:gd name="T32" fmla="*/ 0 w 85"/>
              <a:gd name="T33" fmla="*/ 2147483646 h 57"/>
              <a:gd name="T34" fmla="*/ 0 w 85"/>
              <a:gd name="T35" fmla="*/ 2147483646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" h="57">
                <a:moveTo>
                  <a:pt x="0" y="29"/>
                </a:moveTo>
                <a:lnTo>
                  <a:pt x="4" y="40"/>
                </a:lnTo>
                <a:lnTo>
                  <a:pt x="12" y="49"/>
                </a:lnTo>
                <a:lnTo>
                  <a:pt x="26" y="54"/>
                </a:lnTo>
                <a:lnTo>
                  <a:pt x="42" y="57"/>
                </a:lnTo>
                <a:lnTo>
                  <a:pt x="59" y="54"/>
                </a:lnTo>
                <a:lnTo>
                  <a:pt x="73" y="49"/>
                </a:lnTo>
                <a:lnTo>
                  <a:pt x="81" y="40"/>
                </a:lnTo>
                <a:lnTo>
                  <a:pt x="85" y="29"/>
                </a:lnTo>
                <a:lnTo>
                  <a:pt x="81" y="18"/>
                </a:lnTo>
                <a:lnTo>
                  <a:pt x="73" y="8"/>
                </a:lnTo>
                <a:lnTo>
                  <a:pt x="59" y="3"/>
                </a:lnTo>
                <a:lnTo>
                  <a:pt x="42" y="0"/>
                </a:lnTo>
                <a:lnTo>
                  <a:pt x="26" y="3"/>
                </a:lnTo>
                <a:lnTo>
                  <a:pt x="12" y="8"/>
                </a:lnTo>
                <a:lnTo>
                  <a:pt x="4" y="1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3" name="Freeform 41"/>
          <p:cNvSpPr/>
          <p:nvPr/>
        </p:nvSpPr>
        <p:spPr bwMode="auto">
          <a:xfrm>
            <a:off x="4587875" y="4035425"/>
            <a:ext cx="1588" cy="1588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w 1588"/>
              <a:gd name="T9" fmla="*/ 0 h 1588"/>
              <a:gd name="T10" fmla="*/ 0 w 1588"/>
              <a:gd name="T11" fmla="*/ 0 h 1588"/>
              <a:gd name="T12" fmla="*/ 0 w 1588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88" h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4" name="Freeform 42"/>
          <p:cNvSpPr/>
          <p:nvPr/>
        </p:nvSpPr>
        <p:spPr bwMode="auto">
          <a:xfrm>
            <a:off x="220980" y="4256088"/>
            <a:ext cx="2943225" cy="290512"/>
          </a:xfrm>
          <a:custGeom>
            <a:avLst/>
            <a:gdLst>
              <a:gd name="T0" fmla="*/ 2147483646 w 1854"/>
              <a:gd name="T1" fmla="*/ 2147483646 h 183"/>
              <a:gd name="T2" fmla="*/ 2147483646 w 1854"/>
              <a:gd name="T3" fmla="*/ 2147483646 h 183"/>
              <a:gd name="T4" fmla="*/ 2147483646 w 1854"/>
              <a:gd name="T5" fmla="*/ 2147483646 h 183"/>
              <a:gd name="T6" fmla="*/ 2147483646 w 1854"/>
              <a:gd name="T7" fmla="*/ 2147483646 h 183"/>
              <a:gd name="T8" fmla="*/ 2147483646 w 1854"/>
              <a:gd name="T9" fmla="*/ 2147483646 h 183"/>
              <a:gd name="T10" fmla="*/ 2147483646 w 1854"/>
              <a:gd name="T11" fmla="*/ 2147483646 h 183"/>
              <a:gd name="T12" fmla="*/ 2147483646 w 1854"/>
              <a:gd name="T13" fmla="*/ 2147483646 h 183"/>
              <a:gd name="T14" fmla="*/ 2147483646 w 1854"/>
              <a:gd name="T15" fmla="*/ 2147483646 h 183"/>
              <a:gd name="T16" fmla="*/ 2147483646 w 1854"/>
              <a:gd name="T17" fmla="*/ 2147483646 h 183"/>
              <a:gd name="T18" fmla="*/ 2147483646 w 1854"/>
              <a:gd name="T19" fmla="*/ 2147483646 h 183"/>
              <a:gd name="T20" fmla="*/ 2147483646 w 1854"/>
              <a:gd name="T21" fmla="*/ 2147483646 h 183"/>
              <a:gd name="T22" fmla="*/ 2147483646 w 1854"/>
              <a:gd name="T23" fmla="*/ 2147483646 h 183"/>
              <a:gd name="T24" fmla="*/ 2147483646 w 1854"/>
              <a:gd name="T25" fmla="*/ 2147483646 h 183"/>
              <a:gd name="T26" fmla="*/ 2147483646 w 1854"/>
              <a:gd name="T27" fmla="*/ 2147483646 h 183"/>
              <a:gd name="T28" fmla="*/ 2147483646 w 1854"/>
              <a:gd name="T29" fmla="*/ 2147483646 h 183"/>
              <a:gd name="T30" fmla="*/ 2147483646 w 1854"/>
              <a:gd name="T31" fmla="*/ 2147483646 h 183"/>
              <a:gd name="T32" fmla="*/ 2147483646 w 1854"/>
              <a:gd name="T33" fmla="*/ 2147483646 h 183"/>
              <a:gd name="T34" fmla="*/ 2147483646 w 1854"/>
              <a:gd name="T35" fmla="*/ 2147483646 h 183"/>
              <a:gd name="T36" fmla="*/ 2147483646 w 1854"/>
              <a:gd name="T37" fmla="*/ 2147483646 h 183"/>
              <a:gd name="T38" fmla="*/ 2147483646 w 1854"/>
              <a:gd name="T39" fmla="*/ 2147483646 h 183"/>
              <a:gd name="T40" fmla="*/ 2147483646 w 1854"/>
              <a:gd name="T41" fmla="*/ 2147483646 h 183"/>
              <a:gd name="T42" fmla="*/ 2147483646 w 1854"/>
              <a:gd name="T43" fmla="*/ 2147483646 h 183"/>
              <a:gd name="T44" fmla="*/ 2147483646 w 1854"/>
              <a:gd name="T45" fmla="*/ 2147483646 h 183"/>
              <a:gd name="T46" fmla="*/ 2147483646 w 1854"/>
              <a:gd name="T47" fmla="*/ 2147483646 h 183"/>
              <a:gd name="T48" fmla="*/ 2147483646 w 1854"/>
              <a:gd name="T49" fmla="*/ 2147483646 h 183"/>
              <a:gd name="T50" fmla="*/ 2147483646 w 1854"/>
              <a:gd name="T51" fmla="*/ 2147483646 h 183"/>
              <a:gd name="T52" fmla="*/ 2147483646 w 1854"/>
              <a:gd name="T53" fmla="*/ 2147483646 h 183"/>
              <a:gd name="T54" fmla="*/ 2147483646 w 1854"/>
              <a:gd name="T55" fmla="*/ 2147483646 h 183"/>
              <a:gd name="T56" fmla="*/ 2147483646 w 1854"/>
              <a:gd name="T57" fmla="*/ 2147483646 h 183"/>
              <a:gd name="T58" fmla="*/ 2147483646 w 1854"/>
              <a:gd name="T59" fmla="*/ 2147483646 h 183"/>
              <a:gd name="T60" fmla="*/ 2147483646 w 1854"/>
              <a:gd name="T61" fmla="*/ 2147483646 h 183"/>
              <a:gd name="T62" fmla="*/ 2147483646 w 1854"/>
              <a:gd name="T63" fmla="*/ 2147483646 h 183"/>
              <a:gd name="T64" fmla="*/ 2147483646 w 1854"/>
              <a:gd name="T65" fmla="*/ 2147483646 h 183"/>
              <a:gd name="T66" fmla="*/ 2147483646 w 1854"/>
              <a:gd name="T67" fmla="*/ 2147483646 h 183"/>
              <a:gd name="T68" fmla="*/ 0 w 1854"/>
              <a:gd name="T69" fmla="*/ 2147483646 h 183"/>
              <a:gd name="T70" fmla="*/ 2147483646 w 1854"/>
              <a:gd name="T71" fmla="*/ 2147483646 h 183"/>
              <a:gd name="T72" fmla="*/ 2147483646 w 1854"/>
              <a:gd name="T73" fmla="*/ 2147483646 h 183"/>
              <a:gd name="T74" fmla="*/ 2147483646 w 1854"/>
              <a:gd name="T75" fmla="*/ 2147483646 h 183"/>
              <a:gd name="T76" fmla="*/ 2147483646 w 1854"/>
              <a:gd name="T77" fmla="*/ 2147483646 h 183"/>
              <a:gd name="T78" fmla="*/ 2147483646 w 1854"/>
              <a:gd name="T79" fmla="*/ 2147483646 h 183"/>
              <a:gd name="T80" fmla="*/ 2147483646 w 1854"/>
              <a:gd name="T81" fmla="*/ 2147483646 h 183"/>
              <a:gd name="T82" fmla="*/ 2147483646 w 1854"/>
              <a:gd name="T83" fmla="*/ 2147483646 h 183"/>
              <a:gd name="T84" fmla="*/ 2147483646 w 1854"/>
              <a:gd name="T85" fmla="*/ 2147483646 h 18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854" h="183">
                <a:moveTo>
                  <a:pt x="733" y="112"/>
                </a:moveTo>
                <a:lnTo>
                  <a:pt x="749" y="108"/>
                </a:lnTo>
                <a:lnTo>
                  <a:pt x="812" y="87"/>
                </a:lnTo>
                <a:lnTo>
                  <a:pt x="873" y="70"/>
                </a:lnTo>
                <a:lnTo>
                  <a:pt x="929" y="59"/>
                </a:lnTo>
                <a:lnTo>
                  <a:pt x="984" y="53"/>
                </a:lnTo>
                <a:lnTo>
                  <a:pt x="1032" y="50"/>
                </a:lnTo>
                <a:lnTo>
                  <a:pt x="1079" y="51"/>
                </a:lnTo>
                <a:lnTo>
                  <a:pt x="1122" y="54"/>
                </a:lnTo>
                <a:lnTo>
                  <a:pt x="1162" y="61"/>
                </a:lnTo>
                <a:lnTo>
                  <a:pt x="1196" y="68"/>
                </a:lnTo>
                <a:lnTo>
                  <a:pt x="1227" y="76"/>
                </a:lnTo>
                <a:lnTo>
                  <a:pt x="1253" y="85"/>
                </a:lnTo>
                <a:lnTo>
                  <a:pt x="1275" y="93"/>
                </a:lnTo>
                <a:lnTo>
                  <a:pt x="1294" y="102"/>
                </a:lnTo>
                <a:lnTo>
                  <a:pt x="1308" y="108"/>
                </a:lnTo>
                <a:lnTo>
                  <a:pt x="1316" y="112"/>
                </a:lnTo>
                <a:lnTo>
                  <a:pt x="1320" y="115"/>
                </a:lnTo>
                <a:lnTo>
                  <a:pt x="1370" y="140"/>
                </a:lnTo>
                <a:lnTo>
                  <a:pt x="1421" y="157"/>
                </a:lnTo>
                <a:lnTo>
                  <a:pt x="1470" y="171"/>
                </a:lnTo>
                <a:lnTo>
                  <a:pt x="1516" y="179"/>
                </a:lnTo>
                <a:lnTo>
                  <a:pt x="1563" y="183"/>
                </a:lnTo>
                <a:lnTo>
                  <a:pt x="1605" y="183"/>
                </a:lnTo>
                <a:lnTo>
                  <a:pt x="1646" y="180"/>
                </a:lnTo>
                <a:lnTo>
                  <a:pt x="1684" y="176"/>
                </a:lnTo>
                <a:lnTo>
                  <a:pt x="1719" y="169"/>
                </a:lnTo>
                <a:lnTo>
                  <a:pt x="1749" y="163"/>
                </a:lnTo>
                <a:lnTo>
                  <a:pt x="1777" y="155"/>
                </a:lnTo>
                <a:lnTo>
                  <a:pt x="1800" y="146"/>
                </a:lnTo>
                <a:lnTo>
                  <a:pt x="1818" y="140"/>
                </a:lnTo>
                <a:lnTo>
                  <a:pt x="1832" y="133"/>
                </a:lnTo>
                <a:lnTo>
                  <a:pt x="1840" y="129"/>
                </a:lnTo>
                <a:lnTo>
                  <a:pt x="1844" y="127"/>
                </a:lnTo>
                <a:lnTo>
                  <a:pt x="1852" y="122"/>
                </a:lnTo>
                <a:lnTo>
                  <a:pt x="1854" y="115"/>
                </a:lnTo>
                <a:lnTo>
                  <a:pt x="1854" y="108"/>
                </a:lnTo>
                <a:lnTo>
                  <a:pt x="1848" y="102"/>
                </a:lnTo>
                <a:lnTo>
                  <a:pt x="1840" y="96"/>
                </a:lnTo>
                <a:lnTo>
                  <a:pt x="1830" y="95"/>
                </a:lnTo>
                <a:lnTo>
                  <a:pt x="1820" y="95"/>
                </a:lnTo>
                <a:lnTo>
                  <a:pt x="1810" y="99"/>
                </a:lnTo>
                <a:lnTo>
                  <a:pt x="1806" y="102"/>
                </a:lnTo>
                <a:lnTo>
                  <a:pt x="1798" y="106"/>
                </a:lnTo>
                <a:lnTo>
                  <a:pt x="1785" y="111"/>
                </a:lnTo>
                <a:lnTo>
                  <a:pt x="1767" y="116"/>
                </a:lnTo>
                <a:lnTo>
                  <a:pt x="1747" y="123"/>
                </a:lnTo>
                <a:lnTo>
                  <a:pt x="1725" y="130"/>
                </a:lnTo>
                <a:lnTo>
                  <a:pt x="1698" y="137"/>
                </a:lnTo>
                <a:lnTo>
                  <a:pt x="1668" y="141"/>
                </a:lnTo>
                <a:lnTo>
                  <a:pt x="1636" y="145"/>
                </a:lnTo>
                <a:lnTo>
                  <a:pt x="1601" y="146"/>
                </a:lnTo>
                <a:lnTo>
                  <a:pt x="1565" y="146"/>
                </a:lnTo>
                <a:lnTo>
                  <a:pt x="1526" y="142"/>
                </a:lnTo>
                <a:lnTo>
                  <a:pt x="1486" y="134"/>
                </a:lnTo>
                <a:lnTo>
                  <a:pt x="1445" y="123"/>
                </a:lnTo>
                <a:lnTo>
                  <a:pt x="1403" y="107"/>
                </a:lnTo>
                <a:lnTo>
                  <a:pt x="1358" y="87"/>
                </a:lnTo>
                <a:lnTo>
                  <a:pt x="1354" y="85"/>
                </a:lnTo>
                <a:lnTo>
                  <a:pt x="1346" y="80"/>
                </a:lnTo>
                <a:lnTo>
                  <a:pt x="1332" y="73"/>
                </a:lnTo>
                <a:lnTo>
                  <a:pt x="1312" y="65"/>
                </a:lnTo>
                <a:lnTo>
                  <a:pt x="1288" y="55"/>
                </a:lnTo>
                <a:lnTo>
                  <a:pt x="1257" y="44"/>
                </a:lnTo>
                <a:lnTo>
                  <a:pt x="1223" y="35"/>
                </a:lnTo>
                <a:lnTo>
                  <a:pt x="1184" y="27"/>
                </a:lnTo>
                <a:lnTo>
                  <a:pt x="1140" y="20"/>
                </a:lnTo>
                <a:lnTo>
                  <a:pt x="1091" y="15"/>
                </a:lnTo>
                <a:lnTo>
                  <a:pt x="1039" y="13"/>
                </a:lnTo>
                <a:lnTo>
                  <a:pt x="984" y="16"/>
                </a:lnTo>
                <a:lnTo>
                  <a:pt x="923" y="21"/>
                </a:lnTo>
                <a:lnTo>
                  <a:pt x="860" y="34"/>
                </a:lnTo>
                <a:lnTo>
                  <a:pt x="794" y="51"/>
                </a:lnTo>
                <a:lnTo>
                  <a:pt x="723" y="74"/>
                </a:lnTo>
                <a:lnTo>
                  <a:pt x="703" y="81"/>
                </a:lnTo>
                <a:lnTo>
                  <a:pt x="701" y="83"/>
                </a:lnTo>
                <a:lnTo>
                  <a:pt x="697" y="84"/>
                </a:lnTo>
                <a:lnTo>
                  <a:pt x="688" y="88"/>
                </a:lnTo>
                <a:lnTo>
                  <a:pt x="676" y="93"/>
                </a:lnTo>
                <a:lnTo>
                  <a:pt x="660" y="100"/>
                </a:lnTo>
                <a:lnTo>
                  <a:pt x="640" y="107"/>
                </a:lnTo>
                <a:lnTo>
                  <a:pt x="616" y="114"/>
                </a:lnTo>
                <a:lnTo>
                  <a:pt x="589" y="119"/>
                </a:lnTo>
                <a:lnTo>
                  <a:pt x="561" y="125"/>
                </a:lnTo>
                <a:lnTo>
                  <a:pt x="529" y="129"/>
                </a:lnTo>
                <a:lnTo>
                  <a:pt x="492" y="130"/>
                </a:lnTo>
                <a:lnTo>
                  <a:pt x="456" y="129"/>
                </a:lnTo>
                <a:lnTo>
                  <a:pt x="417" y="126"/>
                </a:lnTo>
                <a:lnTo>
                  <a:pt x="377" y="118"/>
                </a:lnTo>
                <a:lnTo>
                  <a:pt x="336" y="107"/>
                </a:lnTo>
                <a:lnTo>
                  <a:pt x="294" y="91"/>
                </a:lnTo>
                <a:lnTo>
                  <a:pt x="249" y="70"/>
                </a:lnTo>
                <a:lnTo>
                  <a:pt x="245" y="68"/>
                </a:lnTo>
                <a:lnTo>
                  <a:pt x="233" y="61"/>
                </a:lnTo>
                <a:lnTo>
                  <a:pt x="213" y="51"/>
                </a:lnTo>
                <a:lnTo>
                  <a:pt x="184" y="40"/>
                </a:lnTo>
                <a:lnTo>
                  <a:pt x="150" y="28"/>
                </a:lnTo>
                <a:lnTo>
                  <a:pt x="108" y="16"/>
                </a:lnTo>
                <a:lnTo>
                  <a:pt x="59" y="6"/>
                </a:lnTo>
                <a:lnTo>
                  <a:pt x="4" y="0"/>
                </a:lnTo>
                <a:lnTo>
                  <a:pt x="2" y="9"/>
                </a:lnTo>
                <a:lnTo>
                  <a:pt x="2" y="17"/>
                </a:lnTo>
                <a:lnTo>
                  <a:pt x="0" y="27"/>
                </a:lnTo>
                <a:lnTo>
                  <a:pt x="0" y="36"/>
                </a:lnTo>
                <a:lnTo>
                  <a:pt x="47" y="42"/>
                </a:lnTo>
                <a:lnTo>
                  <a:pt x="87" y="51"/>
                </a:lnTo>
                <a:lnTo>
                  <a:pt x="124" y="61"/>
                </a:lnTo>
                <a:lnTo>
                  <a:pt x="154" y="70"/>
                </a:lnTo>
                <a:lnTo>
                  <a:pt x="178" y="80"/>
                </a:lnTo>
                <a:lnTo>
                  <a:pt x="195" y="89"/>
                </a:lnTo>
                <a:lnTo>
                  <a:pt x="207" y="96"/>
                </a:lnTo>
                <a:lnTo>
                  <a:pt x="213" y="99"/>
                </a:lnTo>
                <a:lnTo>
                  <a:pt x="261" y="122"/>
                </a:lnTo>
                <a:lnTo>
                  <a:pt x="308" y="140"/>
                </a:lnTo>
                <a:lnTo>
                  <a:pt x="354" y="152"/>
                </a:lnTo>
                <a:lnTo>
                  <a:pt x="399" y="161"/>
                </a:lnTo>
                <a:lnTo>
                  <a:pt x="442" y="165"/>
                </a:lnTo>
                <a:lnTo>
                  <a:pt x="484" y="167"/>
                </a:lnTo>
                <a:lnTo>
                  <a:pt x="522" y="165"/>
                </a:lnTo>
                <a:lnTo>
                  <a:pt x="559" y="163"/>
                </a:lnTo>
                <a:lnTo>
                  <a:pt x="593" y="157"/>
                </a:lnTo>
                <a:lnTo>
                  <a:pt x="624" y="150"/>
                </a:lnTo>
                <a:lnTo>
                  <a:pt x="652" y="142"/>
                </a:lnTo>
                <a:lnTo>
                  <a:pt x="676" y="135"/>
                </a:lnTo>
                <a:lnTo>
                  <a:pt x="697" y="127"/>
                </a:lnTo>
                <a:lnTo>
                  <a:pt x="713" y="122"/>
                </a:lnTo>
                <a:lnTo>
                  <a:pt x="725" y="116"/>
                </a:lnTo>
                <a:lnTo>
                  <a:pt x="733" y="1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5" name="Freeform 43"/>
          <p:cNvSpPr/>
          <p:nvPr/>
        </p:nvSpPr>
        <p:spPr bwMode="auto">
          <a:xfrm>
            <a:off x="1751013" y="4113213"/>
            <a:ext cx="2878137" cy="284162"/>
          </a:xfrm>
          <a:custGeom>
            <a:avLst/>
            <a:gdLst>
              <a:gd name="T0" fmla="*/ 2147483646 w 1813"/>
              <a:gd name="T1" fmla="*/ 2147483646 h 179"/>
              <a:gd name="T2" fmla="*/ 2147483646 w 1813"/>
              <a:gd name="T3" fmla="*/ 2147483646 h 179"/>
              <a:gd name="T4" fmla="*/ 2147483646 w 1813"/>
              <a:gd name="T5" fmla="*/ 2147483646 h 179"/>
              <a:gd name="T6" fmla="*/ 2147483646 w 1813"/>
              <a:gd name="T7" fmla="*/ 2147483646 h 179"/>
              <a:gd name="T8" fmla="*/ 2147483646 w 1813"/>
              <a:gd name="T9" fmla="*/ 2147483646 h 179"/>
              <a:gd name="T10" fmla="*/ 2147483646 w 1813"/>
              <a:gd name="T11" fmla="*/ 2147483646 h 179"/>
              <a:gd name="T12" fmla="*/ 2147483646 w 1813"/>
              <a:gd name="T13" fmla="*/ 2147483646 h 179"/>
              <a:gd name="T14" fmla="*/ 2147483646 w 1813"/>
              <a:gd name="T15" fmla="*/ 2147483646 h 179"/>
              <a:gd name="T16" fmla="*/ 2147483646 w 1813"/>
              <a:gd name="T17" fmla="*/ 2147483646 h 179"/>
              <a:gd name="T18" fmla="*/ 2147483646 w 1813"/>
              <a:gd name="T19" fmla="*/ 2147483646 h 179"/>
              <a:gd name="T20" fmla="*/ 2147483646 w 1813"/>
              <a:gd name="T21" fmla="*/ 2147483646 h 179"/>
              <a:gd name="T22" fmla="*/ 2147483646 w 1813"/>
              <a:gd name="T23" fmla="*/ 2147483646 h 179"/>
              <a:gd name="T24" fmla="*/ 2147483646 w 1813"/>
              <a:gd name="T25" fmla="*/ 2147483646 h 179"/>
              <a:gd name="T26" fmla="*/ 2147483646 w 1813"/>
              <a:gd name="T27" fmla="*/ 2147483646 h 179"/>
              <a:gd name="T28" fmla="*/ 2147483646 w 1813"/>
              <a:gd name="T29" fmla="*/ 2147483646 h 179"/>
              <a:gd name="T30" fmla="*/ 2147483646 w 1813"/>
              <a:gd name="T31" fmla="*/ 2147483646 h 179"/>
              <a:gd name="T32" fmla="*/ 2147483646 w 1813"/>
              <a:gd name="T33" fmla="*/ 2147483646 h 179"/>
              <a:gd name="T34" fmla="*/ 2147483646 w 1813"/>
              <a:gd name="T35" fmla="*/ 2147483646 h 179"/>
              <a:gd name="T36" fmla="*/ 2147483646 w 1813"/>
              <a:gd name="T37" fmla="*/ 2147483646 h 179"/>
              <a:gd name="T38" fmla="*/ 2147483646 w 1813"/>
              <a:gd name="T39" fmla="*/ 2147483646 h 179"/>
              <a:gd name="T40" fmla="*/ 2147483646 w 1813"/>
              <a:gd name="T41" fmla="*/ 2147483646 h 179"/>
              <a:gd name="T42" fmla="*/ 2147483646 w 1813"/>
              <a:gd name="T43" fmla="*/ 2147483646 h 179"/>
              <a:gd name="T44" fmla="*/ 2147483646 w 1813"/>
              <a:gd name="T45" fmla="*/ 2147483646 h 179"/>
              <a:gd name="T46" fmla="*/ 2147483646 w 1813"/>
              <a:gd name="T47" fmla="*/ 2147483646 h 179"/>
              <a:gd name="T48" fmla="*/ 2147483646 w 1813"/>
              <a:gd name="T49" fmla="*/ 2147483646 h 179"/>
              <a:gd name="T50" fmla="*/ 2147483646 w 1813"/>
              <a:gd name="T51" fmla="*/ 2147483646 h 179"/>
              <a:gd name="T52" fmla="*/ 2147483646 w 1813"/>
              <a:gd name="T53" fmla="*/ 2147483646 h 179"/>
              <a:gd name="T54" fmla="*/ 2147483646 w 1813"/>
              <a:gd name="T55" fmla="*/ 2147483646 h 179"/>
              <a:gd name="T56" fmla="*/ 2147483646 w 1813"/>
              <a:gd name="T57" fmla="*/ 2147483646 h 179"/>
              <a:gd name="T58" fmla="*/ 2147483646 w 1813"/>
              <a:gd name="T59" fmla="*/ 2147483646 h 179"/>
              <a:gd name="T60" fmla="*/ 2147483646 w 1813"/>
              <a:gd name="T61" fmla="*/ 2147483646 h 179"/>
              <a:gd name="T62" fmla="*/ 2147483646 w 1813"/>
              <a:gd name="T63" fmla="*/ 2147483646 h 179"/>
              <a:gd name="T64" fmla="*/ 2147483646 w 1813"/>
              <a:gd name="T65" fmla="*/ 2147483646 h 179"/>
              <a:gd name="T66" fmla="*/ 2147483646 w 1813"/>
              <a:gd name="T67" fmla="*/ 2147483646 h 179"/>
              <a:gd name="T68" fmla="*/ 2147483646 w 1813"/>
              <a:gd name="T69" fmla="*/ 2147483646 h 179"/>
              <a:gd name="T70" fmla="*/ 2147483646 w 1813"/>
              <a:gd name="T71" fmla="*/ 2147483646 h 179"/>
              <a:gd name="T72" fmla="*/ 2147483646 w 1813"/>
              <a:gd name="T73" fmla="*/ 2147483646 h 179"/>
              <a:gd name="T74" fmla="*/ 2147483646 w 1813"/>
              <a:gd name="T75" fmla="*/ 2147483646 h 179"/>
              <a:gd name="T76" fmla="*/ 2147483646 w 1813"/>
              <a:gd name="T77" fmla="*/ 2147483646 h 179"/>
              <a:gd name="T78" fmla="*/ 2147483646 w 1813"/>
              <a:gd name="T79" fmla="*/ 2147483646 h 179"/>
              <a:gd name="T80" fmla="*/ 2147483646 w 1813"/>
              <a:gd name="T81" fmla="*/ 2147483646 h 179"/>
              <a:gd name="T82" fmla="*/ 2147483646 w 1813"/>
              <a:gd name="T83" fmla="*/ 2147483646 h 179"/>
              <a:gd name="T84" fmla="*/ 2147483646 w 1813"/>
              <a:gd name="T85" fmla="*/ 2147483646 h 17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813" h="179">
                <a:moveTo>
                  <a:pt x="692" y="108"/>
                </a:moveTo>
                <a:lnTo>
                  <a:pt x="708" y="103"/>
                </a:lnTo>
                <a:lnTo>
                  <a:pt x="771" y="81"/>
                </a:lnTo>
                <a:lnTo>
                  <a:pt x="831" y="66"/>
                </a:lnTo>
                <a:lnTo>
                  <a:pt x="888" y="55"/>
                </a:lnTo>
                <a:lnTo>
                  <a:pt x="943" y="49"/>
                </a:lnTo>
                <a:lnTo>
                  <a:pt x="991" y="46"/>
                </a:lnTo>
                <a:lnTo>
                  <a:pt x="1038" y="47"/>
                </a:lnTo>
                <a:lnTo>
                  <a:pt x="1080" y="50"/>
                </a:lnTo>
                <a:lnTo>
                  <a:pt x="1121" y="55"/>
                </a:lnTo>
                <a:lnTo>
                  <a:pt x="1155" y="64"/>
                </a:lnTo>
                <a:lnTo>
                  <a:pt x="1186" y="72"/>
                </a:lnTo>
                <a:lnTo>
                  <a:pt x="1212" y="80"/>
                </a:lnTo>
                <a:lnTo>
                  <a:pt x="1234" y="89"/>
                </a:lnTo>
                <a:lnTo>
                  <a:pt x="1252" y="98"/>
                </a:lnTo>
                <a:lnTo>
                  <a:pt x="1267" y="104"/>
                </a:lnTo>
                <a:lnTo>
                  <a:pt x="1275" y="108"/>
                </a:lnTo>
                <a:lnTo>
                  <a:pt x="1279" y="111"/>
                </a:lnTo>
                <a:lnTo>
                  <a:pt x="1329" y="136"/>
                </a:lnTo>
                <a:lnTo>
                  <a:pt x="1380" y="153"/>
                </a:lnTo>
                <a:lnTo>
                  <a:pt x="1428" y="165"/>
                </a:lnTo>
                <a:lnTo>
                  <a:pt x="1475" y="174"/>
                </a:lnTo>
                <a:lnTo>
                  <a:pt x="1522" y="178"/>
                </a:lnTo>
                <a:lnTo>
                  <a:pt x="1564" y="179"/>
                </a:lnTo>
                <a:lnTo>
                  <a:pt x="1605" y="176"/>
                </a:lnTo>
                <a:lnTo>
                  <a:pt x="1643" y="172"/>
                </a:lnTo>
                <a:lnTo>
                  <a:pt x="1677" y="165"/>
                </a:lnTo>
                <a:lnTo>
                  <a:pt x="1708" y="159"/>
                </a:lnTo>
                <a:lnTo>
                  <a:pt x="1736" y="151"/>
                </a:lnTo>
                <a:lnTo>
                  <a:pt x="1758" y="142"/>
                </a:lnTo>
                <a:lnTo>
                  <a:pt x="1777" y="136"/>
                </a:lnTo>
                <a:lnTo>
                  <a:pt x="1791" y="129"/>
                </a:lnTo>
                <a:lnTo>
                  <a:pt x="1799" y="125"/>
                </a:lnTo>
                <a:lnTo>
                  <a:pt x="1803" y="123"/>
                </a:lnTo>
                <a:lnTo>
                  <a:pt x="1811" y="118"/>
                </a:lnTo>
                <a:lnTo>
                  <a:pt x="1813" y="111"/>
                </a:lnTo>
                <a:lnTo>
                  <a:pt x="1813" y="104"/>
                </a:lnTo>
                <a:lnTo>
                  <a:pt x="1807" y="98"/>
                </a:lnTo>
                <a:lnTo>
                  <a:pt x="1799" y="92"/>
                </a:lnTo>
                <a:lnTo>
                  <a:pt x="1789" y="91"/>
                </a:lnTo>
                <a:lnTo>
                  <a:pt x="1779" y="91"/>
                </a:lnTo>
                <a:lnTo>
                  <a:pt x="1768" y="95"/>
                </a:lnTo>
                <a:lnTo>
                  <a:pt x="1764" y="96"/>
                </a:lnTo>
                <a:lnTo>
                  <a:pt x="1756" y="100"/>
                </a:lnTo>
                <a:lnTo>
                  <a:pt x="1744" y="106"/>
                </a:lnTo>
                <a:lnTo>
                  <a:pt x="1728" y="112"/>
                </a:lnTo>
                <a:lnTo>
                  <a:pt x="1708" y="119"/>
                </a:lnTo>
                <a:lnTo>
                  <a:pt x="1683" y="126"/>
                </a:lnTo>
                <a:lnTo>
                  <a:pt x="1657" y="132"/>
                </a:lnTo>
                <a:lnTo>
                  <a:pt x="1627" y="137"/>
                </a:lnTo>
                <a:lnTo>
                  <a:pt x="1594" y="141"/>
                </a:lnTo>
                <a:lnTo>
                  <a:pt x="1560" y="142"/>
                </a:lnTo>
                <a:lnTo>
                  <a:pt x="1524" y="141"/>
                </a:lnTo>
                <a:lnTo>
                  <a:pt x="1485" y="138"/>
                </a:lnTo>
                <a:lnTo>
                  <a:pt x="1445" y="130"/>
                </a:lnTo>
                <a:lnTo>
                  <a:pt x="1402" y="119"/>
                </a:lnTo>
                <a:lnTo>
                  <a:pt x="1360" y="103"/>
                </a:lnTo>
                <a:lnTo>
                  <a:pt x="1315" y="83"/>
                </a:lnTo>
                <a:lnTo>
                  <a:pt x="1313" y="81"/>
                </a:lnTo>
                <a:lnTo>
                  <a:pt x="1303" y="76"/>
                </a:lnTo>
                <a:lnTo>
                  <a:pt x="1289" y="69"/>
                </a:lnTo>
                <a:lnTo>
                  <a:pt x="1271" y="61"/>
                </a:lnTo>
                <a:lnTo>
                  <a:pt x="1244" y="51"/>
                </a:lnTo>
                <a:lnTo>
                  <a:pt x="1216" y="40"/>
                </a:lnTo>
                <a:lnTo>
                  <a:pt x="1182" y="31"/>
                </a:lnTo>
                <a:lnTo>
                  <a:pt x="1141" y="23"/>
                </a:lnTo>
                <a:lnTo>
                  <a:pt x="1099" y="16"/>
                </a:lnTo>
                <a:lnTo>
                  <a:pt x="1050" y="11"/>
                </a:lnTo>
                <a:lnTo>
                  <a:pt x="997" y="9"/>
                </a:lnTo>
                <a:lnTo>
                  <a:pt x="943" y="12"/>
                </a:lnTo>
                <a:lnTo>
                  <a:pt x="882" y="17"/>
                </a:lnTo>
                <a:lnTo>
                  <a:pt x="819" y="30"/>
                </a:lnTo>
                <a:lnTo>
                  <a:pt x="752" y="47"/>
                </a:lnTo>
                <a:lnTo>
                  <a:pt x="682" y="70"/>
                </a:lnTo>
                <a:lnTo>
                  <a:pt x="661" y="77"/>
                </a:lnTo>
                <a:lnTo>
                  <a:pt x="659" y="79"/>
                </a:lnTo>
                <a:lnTo>
                  <a:pt x="655" y="80"/>
                </a:lnTo>
                <a:lnTo>
                  <a:pt x="647" y="84"/>
                </a:lnTo>
                <a:lnTo>
                  <a:pt x="635" y="89"/>
                </a:lnTo>
                <a:lnTo>
                  <a:pt x="619" y="96"/>
                </a:lnTo>
                <a:lnTo>
                  <a:pt x="599" y="103"/>
                </a:lnTo>
                <a:lnTo>
                  <a:pt x="574" y="110"/>
                </a:lnTo>
                <a:lnTo>
                  <a:pt x="548" y="115"/>
                </a:lnTo>
                <a:lnTo>
                  <a:pt x="520" y="121"/>
                </a:lnTo>
                <a:lnTo>
                  <a:pt x="487" y="125"/>
                </a:lnTo>
                <a:lnTo>
                  <a:pt x="451" y="126"/>
                </a:lnTo>
                <a:lnTo>
                  <a:pt x="414" y="125"/>
                </a:lnTo>
                <a:lnTo>
                  <a:pt x="376" y="122"/>
                </a:lnTo>
                <a:lnTo>
                  <a:pt x="336" y="114"/>
                </a:lnTo>
                <a:lnTo>
                  <a:pt x="295" y="103"/>
                </a:lnTo>
                <a:lnTo>
                  <a:pt x="253" y="87"/>
                </a:lnTo>
                <a:lnTo>
                  <a:pt x="208" y="66"/>
                </a:lnTo>
                <a:lnTo>
                  <a:pt x="204" y="64"/>
                </a:lnTo>
                <a:lnTo>
                  <a:pt x="194" y="58"/>
                </a:lnTo>
                <a:lnTo>
                  <a:pt x="178" y="50"/>
                </a:lnTo>
                <a:lnTo>
                  <a:pt x="153" y="39"/>
                </a:lnTo>
                <a:lnTo>
                  <a:pt x="123" y="28"/>
                </a:lnTo>
                <a:lnTo>
                  <a:pt x="89" y="17"/>
                </a:lnTo>
                <a:lnTo>
                  <a:pt x="46" y="8"/>
                </a:lnTo>
                <a:lnTo>
                  <a:pt x="0" y="0"/>
                </a:lnTo>
                <a:lnTo>
                  <a:pt x="4" y="9"/>
                </a:lnTo>
                <a:lnTo>
                  <a:pt x="8" y="20"/>
                </a:lnTo>
                <a:lnTo>
                  <a:pt x="12" y="30"/>
                </a:lnTo>
                <a:lnTo>
                  <a:pt x="16" y="40"/>
                </a:lnTo>
                <a:lnTo>
                  <a:pt x="50" y="47"/>
                </a:lnTo>
                <a:lnTo>
                  <a:pt x="78" y="55"/>
                </a:lnTo>
                <a:lnTo>
                  <a:pt x="105" y="65"/>
                </a:lnTo>
                <a:lnTo>
                  <a:pt x="127" y="73"/>
                </a:lnTo>
                <a:lnTo>
                  <a:pt x="145" y="81"/>
                </a:lnTo>
                <a:lnTo>
                  <a:pt x="157" y="88"/>
                </a:lnTo>
                <a:lnTo>
                  <a:pt x="168" y="92"/>
                </a:lnTo>
                <a:lnTo>
                  <a:pt x="172" y="95"/>
                </a:lnTo>
                <a:lnTo>
                  <a:pt x="220" y="118"/>
                </a:lnTo>
                <a:lnTo>
                  <a:pt x="267" y="136"/>
                </a:lnTo>
                <a:lnTo>
                  <a:pt x="313" y="148"/>
                </a:lnTo>
                <a:lnTo>
                  <a:pt x="358" y="156"/>
                </a:lnTo>
                <a:lnTo>
                  <a:pt x="400" y="161"/>
                </a:lnTo>
                <a:lnTo>
                  <a:pt x="443" y="163"/>
                </a:lnTo>
                <a:lnTo>
                  <a:pt x="481" y="161"/>
                </a:lnTo>
                <a:lnTo>
                  <a:pt x="518" y="157"/>
                </a:lnTo>
                <a:lnTo>
                  <a:pt x="552" y="152"/>
                </a:lnTo>
                <a:lnTo>
                  <a:pt x="582" y="146"/>
                </a:lnTo>
                <a:lnTo>
                  <a:pt x="611" y="138"/>
                </a:lnTo>
                <a:lnTo>
                  <a:pt x="635" y="132"/>
                </a:lnTo>
                <a:lnTo>
                  <a:pt x="655" y="123"/>
                </a:lnTo>
                <a:lnTo>
                  <a:pt x="671" y="118"/>
                </a:lnTo>
                <a:lnTo>
                  <a:pt x="684" y="112"/>
                </a:lnTo>
                <a:lnTo>
                  <a:pt x="692" y="1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6" name="Freeform 44"/>
          <p:cNvSpPr/>
          <p:nvPr/>
        </p:nvSpPr>
        <p:spPr bwMode="auto">
          <a:xfrm>
            <a:off x="1855788" y="4356100"/>
            <a:ext cx="2744787" cy="268288"/>
          </a:xfrm>
          <a:custGeom>
            <a:avLst/>
            <a:gdLst>
              <a:gd name="T0" fmla="*/ 2147483646 w 1729"/>
              <a:gd name="T1" fmla="*/ 2147483646 h 169"/>
              <a:gd name="T2" fmla="*/ 2147483646 w 1729"/>
              <a:gd name="T3" fmla="*/ 2147483646 h 169"/>
              <a:gd name="T4" fmla="*/ 2147483646 w 1729"/>
              <a:gd name="T5" fmla="*/ 2147483646 h 169"/>
              <a:gd name="T6" fmla="*/ 2147483646 w 1729"/>
              <a:gd name="T7" fmla="*/ 2147483646 h 169"/>
              <a:gd name="T8" fmla="*/ 2147483646 w 1729"/>
              <a:gd name="T9" fmla="*/ 2147483646 h 169"/>
              <a:gd name="T10" fmla="*/ 2147483646 w 1729"/>
              <a:gd name="T11" fmla="*/ 2147483646 h 169"/>
              <a:gd name="T12" fmla="*/ 2147483646 w 1729"/>
              <a:gd name="T13" fmla="*/ 2147483646 h 169"/>
              <a:gd name="T14" fmla="*/ 2147483646 w 1729"/>
              <a:gd name="T15" fmla="*/ 2147483646 h 169"/>
              <a:gd name="T16" fmla="*/ 2147483646 w 1729"/>
              <a:gd name="T17" fmla="*/ 2147483646 h 169"/>
              <a:gd name="T18" fmla="*/ 2147483646 w 1729"/>
              <a:gd name="T19" fmla="*/ 2147483646 h 169"/>
              <a:gd name="T20" fmla="*/ 2147483646 w 1729"/>
              <a:gd name="T21" fmla="*/ 2147483646 h 169"/>
              <a:gd name="T22" fmla="*/ 2147483646 w 1729"/>
              <a:gd name="T23" fmla="*/ 2147483646 h 169"/>
              <a:gd name="T24" fmla="*/ 2147483646 w 1729"/>
              <a:gd name="T25" fmla="*/ 2147483646 h 169"/>
              <a:gd name="T26" fmla="*/ 2147483646 w 1729"/>
              <a:gd name="T27" fmla="*/ 2147483646 h 169"/>
              <a:gd name="T28" fmla="*/ 2147483646 w 1729"/>
              <a:gd name="T29" fmla="*/ 2147483646 h 169"/>
              <a:gd name="T30" fmla="*/ 2147483646 w 1729"/>
              <a:gd name="T31" fmla="*/ 2147483646 h 169"/>
              <a:gd name="T32" fmla="*/ 2147483646 w 1729"/>
              <a:gd name="T33" fmla="*/ 2147483646 h 169"/>
              <a:gd name="T34" fmla="*/ 2147483646 w 1729"/>
              <a:gd name="T35" fmla="*/ 2147483646 h 169"/>
              <a:gd name="T36" fmla="*/ 2147483646 w 1729"/>
              <a:gd name="T37" fmla="*/ 2147483646 h 169"/>
              <a:gd name="T38" fmla="*/ 2147483646 w 1729"/>
              <a:gd name="T39" fmla="*/ 2147483646 h 169"/>
              <a:gd name="T40" fmla="*/ 2147483646 w 1729"/>
              <a:gd name="T41" fmla="*/ 2147483646 h 169"/>
              <a:gd name="T42" fmla="*/ 2147483646 w 1729"/>
              <a:gd name="T43" fmla="*/ 2147483646 h 169"/>
              <a:gd name="T44" fmla="*/ 2147483646 w 1729"/>
              <a:gd name="T45" fmla="*/ 2147483646 h 169"/>
              <a:gd name="T46" fmla="*/ 2147483646 w 1729"/>
              <a:gd name="T47" fmla="*/ 2147483646 h 169"/>
              <a:gd name="T48" fmla="*/ 2147483646 w 1729"/>
              <a:gd name="T49" fmla="*/ 2147483646 h 169"/>
              <a:gd name="T50" fmla="*/ 2147483646 w 1729"/>
              <a:gd name="T51" fmla="*/ 2147483646 h 169"/>
              <a:gd name="T52" fmla="*/ 2147483646 w 1729"/>
              <a:gd name="T53" fmla="*/ 2147483646 h 169"/>
              <a:gd name="T54" fmla="*/ 2147483646 w 1729"/>
              <a:gd name="T55" fmla="*/ 2147483646 h 169"/>
              <a:gd name="T56" fmla="*/ 2147483646 w 1729"/>
              <a:gd name="T57" fmla="*/ 2147483646 h 169"/>
              <a:gd name="T58" fmla="*/ 2147483646 w 1729"/>
              <a:gd name="T59" fmla="*/ 2147483646 h 169"/>
              <a:gd name="T60" fmla="*/ 2147483646 w 1729"/>
              <a:gd name="T61" fmla="*/ 2147483646 h 169"/>
              <a:gd name="T62" fmla="*/ 2147483646 w 1729"/>
              <a:gd name="T63" fmla="*/ 2147483646 h 169"/>
              <a:gd name="T64" fmla="*/ 2147483646 w 1729"/>
              <a:gd name="T65" fmla="*/ 2147483646 h 169"/>
              <a:gd name="T66" fmla="*/ 2147483646 w 1729"/>
              <a:gd name="T67" fmla="*/ 2147483646 h 169"/>
              <a:gd name="T68" fmla="*/ 2147483646 w 1729"/>
              <a:gd name="T69" fmla="*/ 2147483646 h 169"/>
              <a:gd name="T70" fmla="*/ 2147483646 w 1729"/>
              <a:gd name="T71" fmla="*/ 2147483646 h 169"/>
              <a:gd name="T72" fmla="*/ 2147483646 w 1729"/>
              <a:gd name="T73" fmla="*/ 2147483646 h 169"/>
              <a:gd name="T74" fmla="*/ 2147483646 w 1729"/>
              <a:gd name="T75" fmla="*/ 2147483646 h 169"/>
              <a:gd name="T76" fmla="*/ 2147483646 w 1729"/>
              <a:gd name="T77" fmla="*/ 2147483646 h 169"/>
              <a:gd name="T78" fmla="*/ 2147483646 w 1729"/>
              <a:gd name="T79" fmla="*/ 2147483646 h 169"/>
              <a:gd name="T80" fmla="*/ 2147483646 w 1729"/>
              <a:gd name="T81" fmla="*/ 2147483646 h 169"/>
              <a:gd name="T82" fmla="*/ 2147483646 w 1729"/>
              <a:gd name="T83" fmla="*/ 2147483646 h 169"/>
              <a:gd name="T84" fmla="*/ 2147483646 w 1729"/>
              <a:gd name="T85" fmla="*/ 2147483646 h 16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729" h="169">
                <a:moveTo>
                  <a:pt x="608" y="98"/>
                </a:moveTo>
                <a:lnTo>
                  <a:pt x="624" y="93"/>
                </a:lnTo>
                <a:lnTo>
                  <a:pt x="686" y="71"/>
                </a:lnTo>
                <a:lnTo>
                  <a:pt x="747" y="56"/>
                </a:lnTo>
                <a:lnTo>
                  <a:pt x="804" y="45"/>
                </a:lnTo>
                <a:lnTo>
                  <a:pt x="858" y="38"/>
                </a:lnTo>
                <a:lnTo>
                  <a:pt x="907" y="36"/>
                </a:lnTo>
                <a:lnTo>
                  <a:pt x="954" y="37"/>
                </a:lnTo>
                <a:lnTo>
                  <a:pt x="996" y="41"/>
                </a:lnTo>
                <a:lnTo>
                  <a:pt x="1037" y="46"/>
                </a:lnTo>
                <a:lnTo>
                  <a:pt x="1071" y="53"/>
                </a:lnTo>
                <a:lnTo>
                  <a:pt x="1101" y="61"/>
                </a:lnTo>
                <a:lnTo>
                  <a:pt x="1128" y="71"/>
                </a:lnTo>
                <a:lnTo>
                  <a:pt x="1150" y="79"/>
                </a:lnTo>
                <a:lnTo>
                  <a:pt x="1168" y="87"/>
                </a:lnTo>
                <a:lnTo>
                  <a:pt x="1182" y="94"/>
                </a:lnTo>
                <a:lnTo>
                  <a:pt x="1190" y="98"/>
                </a:lnTo>
                <a:lnTo>
                  <a:pt x="1194" y="101"/>
                </a:lnTo>
                <a:lnTo>
                  <a:pt x="1245" y="125"/>
                </a:lnTo>
                <a:lnTo>
                  <a:pt x="1296" y="143"/>
                </a:lnTo>
                <a:lnTo>
                  <a:pt x="1344" y="156"/>
                </a:lnTo>
                <a:lnTo>
                  <a:pt x="1391" y="165"/>
                </a:lnTo>
                <a:lnTo>
                  <a:pt x="1437" y="169"/>
                </a:lnTo>
                <a:lnTo>
                  <a:pt x="1480" y="169"/>
                </a:lnTo>
                <a:lnTo>
                  <a:pt x="1520" y="166"/>
                </a:lnTo>
                <a:lnTo>
                  <a:pt x="1559" y="162"/>
                </a:lnTo>
                <a:lnTo>
                  <a:pt x="1593" y="155"/>
                </a:lnTo>
                <a:lnTo>
                  <a:pt x="1624" y="148"/>
                </a:lnTo>
                <a:lnTo>
                  <a:pt x="1652" y="140"/>
                </a:lnTo>
                <a:lnTo>
                  <a:pt x="1674" y="132"/>
                </a:lnTo>
                <a:lnTo>
                  <a:pt x="1692" y="125"/>
                </a:lnTo>
                <a:lnTo>
                  <a:pt x="1707" y="118"/>
                </a:lnTo>
                <a:lnTo>
                  <a:pt x="1715" y="114"/>
                </a:lnTo>
                <a:lnTo>
                  <a:pt x="1719" y="113"/>
                </a:lnTo>
                <a:lnTo>
                  <a:pt x="1727" y="108"/>
                </a:lnTo>
                <a:lnTo>
                  <a:pt x="1729" y="101"/>
                </a:lnTo>
                <a:lnTo>
                  <a:pt x="1729" y="94"/>
                </a:lnTo>
                <a:lnTo>
                  <a:pt x="1723" y="87"/>
                </a:lnTo>
                <a:lnTo>
                  <a:pt x="1715" y="82"/>
                </a:lnTo>
                <a:lnTo>
                  <a:pt x="1704" y="80"/>
                </a:lnTo>
                <a:lnTo>
                  <a:pt x="1694" y="80"/>
                </a:lnTo>
                <a:lnTo>
                  <a:pt x="1684" y="84"/>
                </a:lnTo>
                <a:lnTo>
                  <a:pt x="1680" y="86"/>
                </a:lnTo>
                <a:lnTo>
                  <a:pt x="1672" y="90"/>
                </a:lnTo>
                <a:lnTo>
                  <a:pt x="1660" y="95"/>
                </a:lnTo>
                <a:lnTo>
                  <a:pt x="1644" y="102"/>
                </a:lnTo>
                <a:lnTo>
                  <a:pt x="1624" y="109"/>
                </a:lnTo>
                <a:lnTo>
                  <a:pt x="1599" y="116"/>
                </a:lnTo>
                <a:lnTo>
                  <a:pt x="1573" y="121"/>
                </a:lnTo>
                <a:lnTo>
                  <a:pt x="1543" y="127"/>
                </a:lnTo>
                <a:lnTo>
                  <a:pt x="1510" y="131"/>
                </a:lnTo>
                <a:lnTo>
                  <a:pt x="1476" y="132"/>
                </a:lnTo>
                <a:lnTo>
                  <a:pt x="1439" y="132"/>
                </a:lnTo>
                <a:lnTo>
                  <a:pt x="1401" y="128"/>
                </a:lnTo>
                <a:lnTo>
                  <a:pt x="1360" y="121"/>
                </a:lnTo>
                <a:lnTo>
                  <a:pt x="1318" y="110"/>
                </a:lnTo>
                <a:lnTo>
                  <a:pt x="1275" y="94"/>
                </a:lnTo>
                <a:lnTo>
                  <a:pt x="1231" y="74"/>
                </a:lnTo>
                <a:lnTo>
                  <a:pt x="1229" y="72"/>
                </a:lnTo>
                <a:lnTo>
                  <a:pt x="1219" y="67"/>
                </a:lnTo>
                <a:lnTo>
                  <a:pt x="1205" y="60"/>
                </a:lnTo>
                <a:lnTo>
                  <a:pt x="1186" y="51"/>
                </a:lnTo>
                <a:lnTo>
                  <a:pt x="1160" y="41"/>
                </a:lnTo>
                <a:lnTo>
                  <a:pt x="1132" y="32"/>
                </a:lnTo>
                <a:lnTo>
                  <a:pt x="1097" y="22"/>
                </a:lnTo>
                <a:lnTo>
                  <a:pt x="1057" y="12"/>
                </a:lnTo>
                <a:lnTo>
                  <a:pt x="1014" y="6"/>
                </a:lnTo>
                <a:lnTo>
                  <a:pt x="966" y="2"/>
                </a:lnTo>
                <a:lnTo>
                  <a:pt x="913" y="0"/>
                </a:lnTo>
                <a:lnTo>
                  <a:pt x="858" y="3"/>
                </a:lnTo>
                <a:lnTo>
                  <a:pt x="798" y="8"/>
                </a:lnTo>
                <a:lnTo>
                  <a:pt x="735" y="21"/>
                </a:lnTo>
                <a:lnTo>
                  <a:pt x="668" y="38"/>
                </a:lnTo>
                <a:lnTo>
                  <a:pt x="597" y="61"/>
                </a:lnTo>
                <a:lnTo>
                  <a:pt x="577" y="68"/>
                </a:lnTo>
                <a:lnTo>
                  <a:pt x="575" y="70"/>
                </a:lnTo>
                <a:lnTo>
                  <a:pt x="571" y="71"/>
                </a:lnTo>
                <a:lnTo>
                  <a:pt x="563" y="75"/>
                </a:lnTo>
                <a:lnTo>
                  <a:pt x="551" y="80"/>
                </a:lnTo>
                <a:lnTo>
                  <a:pt x="535" y="87"/>
                </a:lnTo>
                <a:lnTo>
                  <a:pt x="514" y="94"/>
                </a:lnTo>
                <a:lnTo>
                  <a:pt x="490" y="99"/>
                </a:lnTo>
                <a:lnTo>
                  <a:pt x="464" y="106"/>
                </a:lnTo>
                <a:lnTo>
                  <a:pt x="435" y="112"/>
                </a:lnTo>
                <a:lnTo>
                  <a:pt x="403" y="114"/>
                </a:lnTo>
                <a:lnTo>
                  <a:pt x="367" y="117"/>
                </a:lnTo>
                <a:lnTo>
                  <a:pt x="330" y="116"/>
                </a:lnTo>
                <a:lnTo>
                  <a:pt x="292" y="112"/>
                </a:lnTo>
                <a:lnTo>
                  <a:pt x="251" y="105"/>
                </a:lnTo>
                <a:lnTo>
                  <a:pt x="211" y="94"/>
                </a:lnTo>
                <a:lnTo>
                  <a:pt x="168" y="78"/>
                </a:lnTo>
                <a:lnTo>
                  <a:pt x="124" y="57"/>
                </a:lnTo>
                <a:lnTo>
                  <a:pt x="122" y="56"/>
                </a:lnTo>
                <a:lnTo>
                  <a:pt x="116" y="52"/>
                </a:lnTo>
                <a:lnTo>
                  <a:pt x="106" y="46"/>
                </a:lnTo>
                <a:lnTo>
                  <a:pt x="93" y="41"/>
                </a:lnTo>
                <a:lnTo>
                  <a:pt x="77" y="33"/>
                </a:lnTo>
                <a:lnTo>
                  <a:pt x="57" y="26"/>
                </a:lnTo>
                <a:lnTo>
                  <a:pt x="33" y="18"/>
                </a:lnTo>
                <a:lnTo>
                  <a:pt x="6" y="10"/>
                </a:lnTo>
                <a:lnTo>
                  <a:pt x="6" y="19"/>
                </a:lnTo>
                <a:lnTo>
                  <a:pt x="4" y="29"/>
                </a:lnTo>
                <a:lnTo>
                  <a:pt x="2" y="38"/>
                </a:lnTo>
                <a:lnTo>
                  <a:pt x="0" y="48"/>
                </a:lnTo>
                <a:lnTo>
                  <a:pt x="19" y="55"/>
                </a:lnTo>
                <a:lnTo>
                  <a:pt x="35" y="60"/>
                </a:lnTo>
                <a:lnTo>
                  <a:pt x="51" y="67"/>
                </a:lnTo>
                <a:lnTo>
                  <a:pt x="63" y="72"/>
                </a:lnTo>
                <a:lnTo>
                  <a:pt x="71" y="76"/>
                </a:lnTo>
                <a:lnTo>
                  <a:pt x="79" y="80"/>
                </a:lnTo>
                <a:lnTo>
                  <a:pt x="85" y="83"/>
                </a:lnTo>
                <a:lnTo>
                  <a:pt x="87" y="84"/>
                </a:lnTo>
                <a:lnTo>
                  <a:pt x="136" y="108"/>
                </a:lnTo>
                <a:lnTo>
                  <a:pt x="182" y="125"/>
                </a:lnTo>
                <a:lnTo>
                  <a:pt x="229" y="137"/>
                </a:lnTo>
                <a:lnTo>
                  <a:pt x="274" y="147"/>
                </a:lnTo>
                <a:lnTo>
                  <a:pt x="316" y="151"/>
                </a:lnTo>
                <a:lnTo>
                  <a:pt x="359" y="152"/>
                </a:lnTo>
                <a:lnTo>
                  <a:pt x="397" y="151"/>
                </a:lnTo>
                <a:lnTo>
                  <a:pt x="433" y="148"/>
                </a:lnTo>
                <a:lnTo>
                  <a:pt x="468" y="143"/>
                </a:lnTo>
                <a:lnTo>
                  <a:pt x="498" y="136"/>
                </a:lnTo>
                <a:lnTo>
                  <a:pt x="527" y="128"/>
                </a:lnTo>
                <a:lnTo>
                  <a:pt x="551" y="121"/>
                </a:lnTo>
                <a:lnTo>
                  <a:pt x="571" y="113"/>
                </a:lnTo>
                <a:lnTo>
                  <a:pt x="587" y="108"/>
                </a:lnTo>
                <a:lnTo>
                  <a:pt x="599" y="102"/>
                </a:lnTo>
                <a:lnTo>
                  <a:pt x="608" y="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17" name="Freeform 45"/>
          <p:cNvSpPr/>
          <p:nvPr/>
        </p:nvSpPr>
        <p:spPr bwMode="auto">
          <a:xfrm>
            <a:off x="1733550" y="4581525"/>
            <a:ext cx="2838450" cy="271463"/>
          </a:xfrm>
          <a:custGeom>
            <a:avLst/>
            <a:gdLst>
              <a:gd name="T0" fmla="*/ 2147483646 w 1788"/>
              <a:gd name="T1" fmla="*/ 2147483646 h 171"/>
              <a:gd name="T2" fmla="*/ 2147483646 w 1788"/>
              <a:gd name="T3" fmla="*/ 2147483646 h 171"/>
              <a:gd name="T4" fmla="*/ 2147483646 w 1788"/>
              <a:gd name="T5" fmla="*/ 2147483646 h 171"/>
              <a:gd name="T6" fmla="*/ 2147483646 w 1788"/>
              <a:gd name="T7" fmla="*/ 2147483646 h 171"/>
              <a:gd name="T8" fmla="*/ 2147483646 w 1788"/>
              <a:gd name="T9" fmla="*/ 2147483646 h 171"/>
              <a:gd name="T10" fmla="*/ 2147483646 w 1788"/>
              <a:gd name="T11" fmla="*/ 2147483646 h 171"/>
              <a:gd name="T12" fmla="*/ 2147483646 w 1788"/>
              <a:gd name="T13" fmla="*/ 2147483646 h 171"/>
              <a:gd name="T14" fmla="*/ 2147483646 w 1788"/>
              <a:gd name="T15" fmla="*/ 2147483646 h 171"/>
              <a:gd name="T16" fmla="*/ 2147483646 w 1788"/>
              <a:gd name="T17" fmla="*/ 2147483646 h 171"/>
              <a:gd name="T18" fmla="*/ 2147483646 w 1788"/>
              <a:gd name="T19" fmla="*/ 2147483646 h 171"/>
              <a:gd name="T20" fmla="*/ 2147483646 w 1788"/>
              <a:gd name="T21" fmla="*/ 2147483646 h 171"/>
              <a:gd name="T22" fmla="*/ 2147483646 w 1788"/>
              <a:gd name="T23" fmla="*/ 2147483646 h 171"/>
              <a:gd name="T24" fmla="*/ 2147483646 w 1788"/>
              <a:gd name="T25" fmla="*/ 2147483646 h 171"/>
              <a:gd name="T26" fmla="*/ 2147483646 w 1788"/>
              <a:gd name="T27" fmla="*/ 2147483646 h 171"/>
              <a:gd name="T28" fmla="*/ 2147483646 w 1788"/>
              <a:gd name="T29" fmla="*/ 2147483646 h 171"/>
              <a:gd name="T30" fmla="*/ 2147483646 w 1788"/>
              <a:gd name="T31" fmla="*/ 2147483646 h 171"/>
              <a:gd name="T32" fmla="*/ 2147483646 w 1788"/>
              <a:gd name="T33" fmla="*/ 2147483646 h 171"/>
              <a:gd name="T34" fmla="*/ 2147483646 w 1788"/>
              <a:gd name="T35" fmla="*/ 2147483646 h 171"/>
              <a:gd name="T36" fmla="*/ 2147483646 w 1788"/>
              <a:gd name="T37" fmla="*/ 2147483646 h 171"/>
              <a:gd name="T38" fmla="*/ 2147483646 w 1788"/>
              <a:gd name="T39" fmla="*/ 2147483646 h 171"/>
              <a:gd name="T40" fmla="*/ 2147483646 w 1788"/>
              <a:gd name="T41" fmla="*/ 2147483646 h 171"/>
              <a:gd name="T42" fmla="*/ 2147483646 w 1788"/>
              <a:gd name="T43" fmla="*/ 2147483646 h 171"/>
              <a:gd name="T44" fmla="*/ 2147483646 w 1788"/>
              <a:gd name="T45" fmla="*/ 2147483646 h 171"/>
              <a:gd name="T46" fmla="*/ 2147483646 w 1788"/>
              <a:gd name="T47" fmla="*/ 2147483646 h 171"/>
              <a:gd name="T48" fmla="*/ 2147483646 w 1788"/>
              <a:gd name="T49" fmla="*/ 2147483646 h 171"/>
              <a:gd name="T50" fmla="*/ 2147483646 w 1788"/>
              <a:gd name="T51" fmla="*/ 2147483646 h 171"/>
              <a:gd name="T52" fmla="*/ 2147483646 w 1788"/>
              <a:gd name="T53" fmla="*/ 2147483646 h 171"/>
              <a:gd name="T54" fmla="*/ 2147483646 w 1788"/>
              <a:gd name="T55" fmla="*/ 2147483646 h 171"/>
              <a:gd name="T56" fmla="*/ 2147483646 w 1788"/>
              <a:gd name="T57" fmla="*/ 2147483646 h 171"/>
              <a:gd name="T58" fmla="*/ 2147483646 w 1788"/>
              <a:gd name="T59" fmla="*/ 2147483646 h 171"/>
              <a:gd name="T60" fmla="*/ 2147483646 w 1788"/>
              <a:gd name="T61" fmla="*/ 2147483646 h 171"/>
              <a:gd name="T62" fmla="*/ 2147483646 w 1788"/>
              <a:gd name="T63" fmla="*/ 2147483646 h 171"/>
              <a:gd name="T64" fmla="*/ 2147483646 w 1788"/>
              <a:gd name="T65" fmla="*/ 2147483646 h 171"/>
              <a:gd name="T66" fmla="*/ 2147483646 w 1788"/>
              <a:gd name="T67" fmla="*/ 0 h 171"/>
              <a:gd name="T68" fmla="*/ 2147483646 w 1788"/>
              <a:gd name="T69" fmla="*/ 2147483646 h 171"/>
              <a:gd name="T70" fmla="*/ 2147483646 w 1788"/>
              <a:gd name="T71" fmla="*/ 2147483646 h 171"/>
              <a:gd name="T72" fmla="*/ 2147483646 w 1788"/>
              <a:gd name="T73" fmla="*/ 2147483646 h 171"/>
              <a:gd name="T74" fmla="*/ 2147483646 w 1788"/>
              <a:gd name="T75" fmla="*/ 2147483646 h 171"/>
              <a:gd name="T76" fmla="*/ 2147483646 w 1788"/>
              <a:gd name="T77" fmla="*/ 2147483646 h 171"/>
              <a:gd name="T78" fmla="*/ 2147483646 w 1788"/>
              <a:gd name="T79" fmla="*/ 2147483646 h 171"/>
              <a:gd name="T80" fmla="*/ 2147483646 w 1788"/>
              <a:gd name="T81" fmla="*/ 2147483646 h 171"/>
              <a:gd name="T82" fmla="*/ 2147483646 w 1788"/>
              <a:gd name="T83" fmla="*/ 2147483646 h 171"/>
              <a:gd name="T84" fmla="*/ 2147483646 w 1788"/>
              <a:gd name="T85" fmla="*/ 2147483646 h 171"/>
              <a:gd name="T86" fmla="*/ 2147483646 w 1788"/>
              <a:gd name="T87" fmla="*/ 2147483646 h 17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788" h="171">
                <a:moveTo>
                  <a:pt x="666" y="100"/>
                </a:moveTo>
                <a:lnTo>
                  <a:pt x="682" y="95"/>
                </a:lnTo>
                <a:lnTo>
                  <a:pt x="745" y="73"/>
                </a:lnTo>
                <a:lnTo>
                  <a:pt x="806" y="58"/>
                </a:lnTo>
                <a:lnTo>
                  <a:pt x="863" y="47"/>
                </a:lnTo>
                <a:lnTo>
                  <a:pt x="917" y="40"/>
                </a:lnTo>
                <a:lnTo>
                  <a:pt x="966" y="38"/>
                </a:lnTo>
                <a:lnTo>
                  <a:pt x="1012" y="39"/>
                </a:lnTo>
                <a:lnTo>
                  <a:pt x="1055" y="42"/>
                </a:lnTo>
                <a:lnTo>
                  <a:pt x="1095" y="47"/>
                </a:lnTo>
                <a:lnTo>
                  <a:pt x="1130" y="55"/>
                </a:lnTo>
                <a:lnTo>
                  <a:pt x="1160" y="63"/>
                </a:lnTo>
                <a:lnTo>
                  <a:pt x="1186" y="72"/>
                </a:lnTo>
                <a:lnTo>
                  <a:pt x="1209" y="81"/>
                </a:lnTo>
                <a:lnTo>
                  <a:pt x="1227" y="89"/>
                </a:lnTo>
                <a:lnTo>
                  <a:pt x="1241" y="96"/>
                </a:lnTo>
                <a:lnTo>
                  <a:pt x="1249" y="100"/>
                </a:lnTo>
                <a:lnTo>
                  <a:pt x="1253" y="103"/>
                </a:lnTo>
                <a:lnTo>
                  <a:pt x="1304" y="127"/>
                </a:lnTo>
                <a:lnTo>
                  <a:pt x="1354" y="145"/>
                </a:lnTo>
                <a:lnTo>
                  <a:pt x="1403" y="159"/>
                </a:lnTo>
                <a:lnTo>
                  <a:pt x="1450" y="167"/>
                </a:lnTo>
                <a:lnTo>
                  <a:pt x="1496" y="171"/>
                </a:lnTo>
                <a:lnTo>
                  <a:pt x="1539" y="171"/>
                </a:lnTo>
                <a:lnTo>
                  <a:pt x="1579" y="168"/>
                </a:lnTo>
                <a:lnTo>
                  <a:pt x="1618" y="164"/>
                </a:lnTo>
                <a:lnTo>
                  <a:pt x="1652" y="157"/>
                </a:lnTo>
                <a:lnTo>
                  <a:pt x="1682" y="150"/>
                </a:lnTo>
                <a:lnTo>
                  <a:pt x="1711" y="142"/>
                </a:lnTo>
                <a:lnTo>
                  <a:pt x="1733" y="134"/>
                </a:lnTo>
                <a:lnTo>
                  <a:pt x="1751" y="127"/>
                </a:lnTo>
                <a:lnTo>
                  <a:pt x="1765" y="120"/>
                </a:lnTo>
                <a:lnTo>
                  <a:pt x="1773" y="116"/>
                </a:lnTo>
                <a:lnTo>
                  <a:pt x="1777" y="115"/>
                </a:lnTo>
                <a:lnTo>
                  <a:pt x="1786" y="110"/>
                </a:lnTo>
                <a:lnTo>
                  <a:pt x="1788" y="103"/>
                </a:lnTo>
                <a:lnTo>
                  <a:pt x="1788" y="96"/>
                </a:lnTo>
                <a:lnTo>
                  <a:pt x="1781" y="89"/>
                </a:lnTo>
                <a:lnTo>
                  <a:pt x="1773" y="84"/>
                </a:lnTo>
                <a:lnTo>
                  <a:pt x="1763" y="82"/>
                </a:lnTo>
                <a:lnTo>
                  <a:pt x="1753" y="82"/>
                </a:lnTo>
                <a:lnTo>
                  <a:pt x="1743" y="87"/>
                </a:lnTo>
                <a:lnTo>
                  <a:pt x="1739" y="88"/>
                </a:lnTo>
                <a:lnTo>
                  <a:pt x="1731" y="92"/>
                </a:lnTo>
                <a:lnTo>
                  <a:pt x="1719" y="97"/>
                </a:lnTo>
                <a:lnTo>
                  <a:pt x="1703" y="104"/>
                </a:lnTo>
                <a:lnTo>
                  <a:pt x="1682" y="111"/>
                </a:lnTo>
                <a:lnTo>
                  <a:pt x="1658" y="118"/>
                </a:lnTo>
                <a:lnTo>
                  <a:pt x="1632" y="123"/>
                </a:lnTo>
                <a:lnTo>
                  <a:pt x="1601" y="129"/>
                </a:lnTo>
                <a:lnTo>
                  <a:pt x="1569" y="133"/>
                </a:lnTo>
                <a:lnTo>
                  <a:pt x="1535" y="134"/>
                </a:lnTo>
                <a:lnTo>
                  <a:pt x="1498" y="133"/>
                </a:lnTo>
                <a:lnTo>
                  <a:pt x="1460" y="130"/>
                </a:lnTo>
                <a:lnTo>
                  <a:pt x="1419" y="122"/>
                </a:lnTo>
                <a:lnTo>
                  <a:pt x="1377" y="111"/>
                </a:lnTo>
                <a:lnTo>
                  <a:pt x="1334" y="95"/>
                </a:lnTo>
                <a:lnTo>
                  <a:pt x="1290" y="74"/>
                </a:lnTo>
                <a:lnTo>
                  <a:pt x="1288" y="73"/>
                </a:lnTo>
                <a:lnTo>
                  <a:pt x="1278" y="67"/>
                </a:lnTo>
                <a:lnTo>
                  <a:pt x="1263" y="61"/>
                </a:lnTo>
                <a:lnTo>
                  <a:pt x="1245" y="51"/>
                </a:lnTo>
                <a:lnTo>
                  <a:pt x="1219" y="42"/>
                </a:lnTo>
                <a:lnTo>
                  <a:pt x="1191" y="32"/>
                </a:lnTo>
                <a:lnTo>
                  <a:pt x="1156" y="23"/>
                </a:lnTo>
                <a:lnTo>
                  <a:pt x="1116" y="14"/>
                </a:lnTo>
                <a:lnTo>
                  <a:pt x="1073" y="8"/>
                </a:lnTo>
                <a:lnTo>
                  <a:pt x="1025" y="2"/>
                </a:lnTo>
                <a:lnTo>
                  <a:pt x="972" y="1"/>
                </a:lnTo>
                <a:lnTo>
                  <a:pt x="917" y="4"/>
                </a:lnTo>
                <a:lnTo>
                  <a:pt x="857" y="10"/>
                </a:lnTo>
                <a:lnTo>
                  <a:pt x="794" y="21"/>
                </a:lnTo>
                <a:lnTo>
                  <a:pt x="727" y="39"/>
                </a:lnTo>
                <a:lnTo>
                  <a:pt x="656" y="62"/>
                </a:lnTo>
                <a:lnTo>
                  <a:pt x="636" y="69"/>
                </a:lnTo>
                <a:lnTo>
                  <a:pt x="634" y="69"/>
                </a:lnTo>
                <a:lnTo>
                  <a:pt x="630" y="72"/>
                </a:lnTo>
                <a:lnTo>
                  <a:pt x="622" y="76"/>
                </a:lnTo>
                <a:lnTo>
                  <a:pt x="610" y="81"/>
                </a:lnTo>
                <a:lnTo>
                  <a:pt x="593" y="87"/>
                </a:lnTo>
                <a:lnTo>
                  <a:pt x="573" y="93"/>
                </a:lnTo>
                <a:lnTo>
                  <a:pt x="549" y="100"/>
                </a:lnTo>
                <a:lnTo>
                  <a:pt x="523" y="107"/>
                </a:lnTo>
                <a:lnTo>
                  <a:pt x="494" y="112"/>
                </a:lnTo>
                <a:lnTo>
                  <a:pt x="462" y="116"/>
                </a:lnTo>
                <a:lnTo>
                  <a:pt x="425" y="118"/>
                </a:lnTo>
                <a:lnTo>
                  <a:pt x="389" y="116"/>
                </a:lnTo>
                <a:lnTo>
                  <a:pt x="351" y="114"/>
                </a:lnTo>
                <a:lnTo>
                  <a:pt x="310" y="106"/>
                </a:lnTo>
                <a:lnTo>
                  <a:pt x="270" y="95"/>
                </a:lnTo>
                <a:lnTo>
                  <a:pt x="227" y="78"/>
                </a:lnTo>
                <a:lnTo>
                  <a:pt x="183" y="58"/>
                </a:lnTo>
                <a:lnTo>
                  <a:pt x="181" y="57"/>
                </a:lnTo>
                <a:lnTo>
                  <a:pt x="172" y="51"/>
                </a:lnTo>
                <a:lnTo>
                  <a:pt x="158" y="44"/>
                </a:lnTo>
                <a:lnTo>
                  <a:pt x="140" y="36"/>
                </a:lnTo>
                <a:lnTo>
                  <a:pt x="116" y="27"/>
                </a:lnTo>
                <a:lnTo>
                  <a:pt x="89" y="17"/>
                </a:lnTo>
                <a:lnTo>
                  <a:pt x="55" y="8"/>
                </a:lnTo>
                <a:lnTo>
                  <a:pt x="19" y="0"/>
                </a:lnTo>
                <a:lnTo>
                  <a:pt x="19" y="1"/>
                </a:lnTo>
                <a:lnTo>
                  <a:pt x="17" y="1"/>
                </a:lnTo>
                <a:lnTo>
                  <a:pt x="17" y="2"/>
                </a:lnTo>
                <a:lnTo>
                  <a:pt x="11" y="9"/>
                </a:lnTo>
                <a:lnTo>
                  <a:pt x="7" y="17"/>
                </a:lnTo>
                <a:lnTo>
                  <a:pt x="2" y="25"/>
                </a:lnTo>
                <a:lnTo>
                  <a:pt x="0" y="34"/>
                </a:lnTo>
                <a:lnTo>
                  <a:pt x="33" y="42"/>
                </a:lnTo>
                <a:lnTo>
                  <a:pt x="61" y="50"/>
                </a:lnTo>
                <a:lnTo>
                  <a:pt x="85" y="58"/>
                </a:lnTo>
                <a:lnTo>
                  <a:pt x="106" y="66"/>
                </a:lnTo>
                <a:lnTo>
                  <a:pt x="122" y="73"/>
                </a:lnTo>
                <a:lnTo>
                  <a:pt x="134" y="80"/>
                </a:lnTo>
                <a:lnTo>
                  <a:pt x="142" y="84"/>
                </a:lnTo>
                <a:lnTo>
                  <a:pt x="146" y="87"/>
                </a:lnTo>
                <a:lnTo>
                  <a:pt x="195" y="110"/>
                </a:lnTo>
                <a:lnTo>
                  <a:pt x="241" y="127"/>
                </a:lnTo>
                <a:lnTo>
                  <a:pt x="288" y="139"/>
                </a:lnTo>
                <a:lnTo>
                  <a:pt x="332" y="149"/>
                </a:lnTo>
                <a:lnTo>
                  <a:pt x="375" y="153"/>
                </a:lnTo>
                <a:lnTo>
                  <a:pt x="417" y="154"/>
                </a:lnTo>
                <a:lnTo>
                  <a:pt x="456" y="153"/>
                </a:lnTo>
                <a:lnTo>
                  <a:pt x="492" y="150"/>
                </a:lnTo>
                <a:lnTo>
                  <a:pt x="527" y="145"/>
                </a:lnTo>
                <a:lnTo>
                  <a:pt x="557" y="138"/>
                </a:lnTo>
                <a:lnTo>
                  <a:pt x="585" y="130"/>
                </a:lnTo>
                <a:lnTo>
                  <a:pt x="610" y="123"/>
                </a:lnTo>
                <a:lnTo>
                  <a:pt x="630" y="115"/>
                </a:lnTo>
                <a:lnTo>
                  <a:pt x="646" y="110"/>
                </a:lnTo>
                <a:lnTo>
                  <a:pt x="658" y="104"/>
                </a:lnTo>
                <a:lnTo>
                  <a:pt x="666" y="1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39115" y="1720850"/>
            <a:ext cx="7713980" cy="4765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pic>
        <p:nvPicPr>
          <p:cNvPr id="3" name="图片 2" descr="蚊子后面的大象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" y="-165100"/>
            <a:ext cx="8956675" cy="7394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100000">
              <a:srgbClr val="1818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A3DB4-62C4-0949-A0FB-8CE91F17BD9B}" type="slidenum">
              <a:rPr lang="en-US" altLang="zh-TW"/>
              <a:t>9</a:t>
            </a:fld>
            <a:endParaRPr lang="en-US" altLang="zh-TW"/>
          </a:p>
        </p:txBody>
      </p:sp>
      <p:sp>
        <p:nvSpPr>
          <p:cNvPr id="180232" name="Rectangle 8"/>
          <p:cNvSpPr>
            <a:spLocks noChangeArrowheads="1"/>
          </p:cNvSpPr>
          <p:nvPr/>
        </p:nvSpPr>
        <p:spPr bwMode="auto">
          <a:xfrm>
            <a:off x="1778635" y="367030"/>
            <a:ext cx="51276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algn="ctr" eaLnBrk="1" hangingPunct="1">
              <a:defRPr/>
            </a:pPr>
            <a:r>
              <a:rPr kumimoji="0"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亲子家庭的</a:t>
            </a:r>
            <a:r>
              <a:rPr kumimoji="0" lang="en-US" altLang="zh-CN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2</a:t>
            </a:r>
            <a:r>
              <a:rPr kumimoji="0" lang="zh-CN" altLang="en-US" sz="4800" b="1" u="sng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</a:rPr>
              <a:t>悲剧</a:t>
            </a:r>
            <a:r>
              <a:rPr kumimoji="0" lang="zh-TW" altLang="en-US" sz="4800" b="1" u="sng" smtClean="0">
                <a:solidFill>
                  <a:schemeClr val="tx1"/>
                </a:solidFill>
                <a:latin typeface="華康粗圓體" charset="0"/>
                <a:ea typeface="華康粗圓體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683260" y="980440"/>
            <a:ext cx="8353425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1pPr>
            <a:lvl2pPr marL="179705" algn="l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2pPr>
            <a:lvl3pPr marL="358775" algn="l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PMingLiU" charset="-120"/>
              </a:defRPr>
            </a:lvl9pPr>
          </a:lstStyle>
          <a:p>
            <a:pPr lvl="2" eaLnBrk="1" fontAlgn="ctr" hangingPunct="1">
              <a:defRPr/>
            </a:pPr>
            <a:endParaRPr lang="zh-CN" altLang="en-US" sz="4000" smtClean="0">
              <a:solidFill>
                <a:schemeClr val="folHlink"/>
              </a:solidFill>
              <a:latin typeface="標楷體" charset="-120"/>
              <a:ea typeface="標楷體" charset="-120"/>
              <a:cs typeface="Times New Roman" panose="02020603050405020304" charset="0"/>
            </a:endParaRPr>
          </a:p>
          <a:p>
            <a:pPr lvl="2" eaLnBrk="1" fontAlgn="ctr" hangingPunct="1">
              <a:defRPr/>
            </a:pPr>
            <a:r>
              <a:rPr lang="en-US" altLang="zh-CN" sz="40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33</a:t>
            </a:r>
            <a:r>
              <a:rPr lang="zh-CN" altLang="en-US" sz="40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岁的</a:t>
            </a:r>
            <a:r>
              <a:rPr lang="zh-CN" altLang="en-US" sz="40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  <a:sym typeface="+mn-ea"/>
              </a:rPr>
              <a:t>梁其昕</a:t>
            </a:r>
            <a:r>
              <a:rPr lang="zh-CN" altLang="en-US" sz="40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多次上传过割腕自残的照片，看过精神科，叛逆掌掴其做律师的母亲，自杀早逝了。</a:t>
            </a:r>
          </a:p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精英鸡娃失败、父母拆散婚事、女儿掌掴母亲，早逝</a:t>
            </a:r>
          </a:p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普通家庭鸡娃失败</a:t>
            </a:r>
          </a:p>
          <a:p>
            <a:pPr lvl="2" eaLnBrk="1" fontAlgn="ctr" hangingPunct="1">
              <a:defRPr/>
            </a:pP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沈阳</a:t>
            </a:r>
            <a:r>
              <a:rPr lang="en-US" altLang="zh-CN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16</a:t>
            </a:r>
            <a:r>
              <a:rPr lang="zh-CN" altLang="en-US" sz="4800" smtClean="0">
                <a:solidFill>
                  <a:schemeClr val="folHlink"/>
                </a:solidFill>
                <a:latin typeface="標楷體" charset="-120"/>
                <a:ea typeface="標楷體" charset="-120"/>
                <a:cs typeface="Times New Roman" panose="02020603050405020304" charset="0"/>
              </a:rPr>
              <a:t>岁天才奥赛冠军跳楼</a:t>
            </a:r>
          </a:p>
        </p:txBody>
      </p:sp>
      <p:sp>
        <p:nvSpPr>
          <p:cNvPr id="180234" name="Oval 10"/>
          <p:cNvSpPr>
            <a:spLocks noChangeArrowheads="1"/>
          </p:cNvSpPr>
          <p:nvPr/>
        </p:nvSpPr>
        <p:spPr bwMode="auto">
          <a:xfrm flipH="1">
            <a:off x="2626360" y="5937250"/>
            <a:ext cx="76200" cy="121920"/>
          </a:xfrm>
          <a:prstGeom prst="ellipse">
            <a:avLst/>
          </a:prstGeom>
          <a:noFill/>
          <a:ln w="9525">
            <a:solidFill>
              <a:srgbClr val="FFFF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0235" name="Oval 11"/>
          <p:cNvSpPr>
            <a:spLocks noChangeArrowheads="1"/>
          </p:cNvSpPr>
          <p:nvPr/>
        </p:nvSpPr>
        <p:spPr bwMode="auto">
          <a:xfrm>
            <a:off x="6062980" y="5851525"/>
            <a:ext cx="100965" cy="170180"/>
          </a:xfrm>
          <a:prstGeom prst="ellipse">
            <a:avLst/>
          </a:prstGeom>
          <a:noFill/>
          <a:ln w="9525">
            <a:solidFill>
              <a:srgbClr val="FFFF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LSE.POT">
  <a:themeElements>
    <a:clrScheme name="PULSE.POT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.PO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charset="0"/>
            <a:ea typeface="PMingLiU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charset="0"/>
            <a:ea typeface="PMingLiU" charset="-120"/>
          </a:defRPr>
        </a:defPPr>
      </a:lstStyle>
    </a:lnDef>
  </a:objectDefaults>
  <a:extraClrSchemeLst>
    <a:extraClrScheme>
      <a:clrScheme name="PULSE.POT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.POT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.POT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.POT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.POT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.POT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Office\Templates\簡報設計範本\PULSE.POT</Template>
  <TotalTime>0</TotalTime>
  <Words>851</Words>
  <Application>Microsoft Office PowerPoint</Application>
  <PresentationFormat>On-screen Show (4:3)</PresentationFormat>
  <Paragraphs>184</Paragraphs>
  <Slides>18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PULSE.POT</vt:lpstr>
      <vt:lpstr>多媒體項目</vt:lpstr>
      <vt:lpstr>PowerPoint Presentation</vt:lpstr>
      <vt:lpstr>PowerPoint Presentation</vt:lpstr>
      <vt:lpstr>PowerPoint Presentation</vt:lpstr>
      <vt:lpstr>●马可福音二章17节 耶稣说：「康健的人用不着医生，有病的人才用得着，我来本不是召义人，乃是召罪人。」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●成长背景中带来的伤害</vt:lpstr>
      <vt:lpstr>●因罪所带来的伤害</vt:lpstr>
      <vt:lpstr>现场见证</vt:lpstr>
      <vt:lpstr>●靠圣灵医治与释放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無投影片標題</dc:title>
  <dc:creator>1</dc:creator>
  <cp:lastModifiedBy>AUCKLAND BOLCC</cp:lastModifiedBy>
  <cp:revision>138</cp:revision>
  <cp:lastPrinted>2003-12-12T11:10:00Z</cp:lastPrinted>
  <dcterms:created xsi:type="dcterms:W3CDTF">1999-05-04T03:17:00Z</dcterms:created>
  <dcterms:modified xsi:type="dcterms:W3CDTF">2025-05-05T09:35:20Z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01BB34555EE142F5B247C687D3609AB1_13</vt:lpwstr>
  </property>
  <property fmtid="{D5CDD505-2E9C-101B-9397-08002B2CF9AE}" pid="3" name="KSOProductBuildVer">
    <vt:lpwstr>2052-12.1.0.20784</vt:lpwstr>
  </property>
</Properties>
</file>