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8" r:id="rId2"/>
    <p:sldId id="258" r:id="rId3"/>
    <p:sldId id="293" r:id="rId4"/>
    <p:sldId id="259" r:id="rId5"/>
    <p:sldId id="268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87" r:id="rId15"/>
    <p:sldId id="286" r:id="rId16"/>
    <p:sldId id="289" r:id="rId17"/>
    <p:sldId id="290" r:id="rId18"/>
    <p:sldId id="288" r:id="rId19"/>
    <p:sldId id="291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/>
    <p:restoredTop sz="94708"/>
  </p:normalViewPr>
  <p:slideViewPr>
    <p:cSldViewPr showGuides="1">
      <p:cViewPr varScale="1">
        <p:scale>
          <a:sx n="70" d="100"/>
          <a:sy n="70" d="100"/>
        </p:scale>
        <p:origin x="-82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F9CD81E9-B15B-6848-91AA-A5334204D683}" type="slidenum">
              <a:rPr lang="zh-TW" altLang="en-US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5D48DF0C-8253-3E41-891C-9B6794B7A823}" type="slidenum">
              <a:rPr lang="zh-TW" altLang="en-US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06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503050405090304" charset="0"/>
        <a:ea typeface="PMingLiU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2C047-4841-D849-8E88-E6CEA2D31771}" type="slidenum">
              <a:rPr lang="zh-TW" altLang="en-US"/>
              <a:t>12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C17D49-E7D5-0D4E-ABEE-8EFEEC2F900A}" type="slidenum">
              <a:rPr lang="zh-TW" altLang="en-US"/>
              <a:t>21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6764-B70D-384B-9D62-6715C091DA63}" type="slidenum">
              <a:rPr lang="zh-TW" altLang="en-US"/>
              <a:t>13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98F9E4-6341-74E4-E41B-55D22501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xmlns="" id="{A72EC063-CD62-E5A1-79BE-F431FAD33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6764-B70D-384B-9D62-6715C091DA63}" type="slidenum">
              <a:rPr lang="zh-TW" altLang="en-US"/>
              <a:t>14</a:t>
            </a:fld>
            <a:endParaRPr lang="en-US" altLang="zh-TW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107D79D2-75DD-430B-6CEB-5793AFBF9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69FA9A79-E97E-8100-3811-C5F601AE6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0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49718A-D42C-119E-AAE8-97392EA1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xmlns="" id="{FF4E7A06-F521-8F9D-71C9-3C8556D54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6764-B70D-384B-9D62-6715C091DA63}" type="slidenum">
              <a:rPr lang="zh-TW" altLang="en-US"/>
              <a:t>15</a:t>
            </a:fld>
            <a:endParaRPr lang="en-US" altLang="zh-TW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36615D7E-FAE2-F788-489F-027BB0EB5D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9800F091-2930-C28B-0929-6E5544D0A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72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43BAB2-3733-A262-9688-E2180045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xmlns="" id="{5B192F40-865E-09C2-539D-F072D0814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C45E9-EBD7-4044-8698-5AECA448DA2D}" type="slidenum">
              <a:rPr lang="zh-TW" altLang="en-US"/>
              <a:t>16</a:t>
            </a:fld>
            <a:endParaRPr lang="en-US" altLang="zh-TW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67DF7A19-44F7-1A6A-1489-0BC269F07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39B88B8-DF09-33D4-D709-C4E165E62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9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2E4FD6-4A52-8536-49F9-AFB748197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xmlns="" id="{937E15FB-19BA-0A42-BC0B-41A98EB99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C45E9-EBD7-4044-8698-5AECA448DA2D}" type="slidenum">
              <a:rPr lang="zh-TW" altLang="en-US"/>
              <a:t>17</a:t>
            </a:fld>
            <a:endParaRPr lang="en-US" altLang="zh-TW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9B97E85D-001B-34E5-E874-0B9EF6533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49732C35-2FC5-E48B-8E5E-45BA04E9F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4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E4EE47-8D0B-CF6B-E7BB-696447901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xmlns="" id="{BCA43CB3-0990-E46F-1B47-7D074CB8A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6764-B70D-384B-9D62-6715C091DA63}" type="slidenum">
              <a:rPr lang="zh-TW" altLang="en-US"/>
              <a:t>18</a:t>
            </a:fld>
            <a:endParaRPr lang="en-US" altLang="zh-TW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0E1637DF-4493-FF5D-9883-B27C8BB42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A370AD2-E270-AC92-EBF8-1D211E864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32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596F8C-F9A1-E0F9-690C-05672769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xmlns="" id="{F47631E0-8695-ACB9-A499-3DBF1BC87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C45E9-EBD7-4044-8698-5AECA448DA2D}" type="slidenum">
              <a:rPr lang="zh-TW" altLang="en-US"/>
              <a:t>19</a:t>
            </a:fld>
            <a:endParaRPr lang="en-US" altLang="zh-TW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62B6BC2B-6FF5-8471-71C5-AF371DB27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3953A006-C2EA-902B-4391-14E2CE0E7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15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ADC2F-6696-A048-A4E9-B2EEBEE1207E}" type="slidenum">
              <a:rPr lang="zh-TW" altLang="en-US"/>
              <a:t>20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TW" altLang="en-US"/>
          </a:p>
        </p:txBody>
      </p:sp>
      <p:sp>
        <p:nvSpPr>
          <p:cNvPr id="5" name="Freeform 3"/>
          <p:cNvSpPr/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Freeform 4"/>
          <p:cNvSpPr/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Freeform 5"/>
          <p:cNvSpPr/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8" name="Freeform 6"/>
          <p:cNvSpPr/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Freeform 7"/>
          <p:cNvSpPr/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" name="Freeform 8"/>
          <p:cNvSpPr/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" name="Freeform 9"/>
          <p:cNvSpPr/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2" name="Freeform 10"/>
          <p:cNvSpPr/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按一下以編輯母片次標題樣式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2AF1-3C39-DE4C-A7F9-A2E69DDF3CFE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CE58-4710-624D-84AD-97B0299F4F23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2291-2CE4-6147-9E4D-5A9619C55D97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6E84-8588-0C47-9F75-0B33EF58859B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A95A-E24C-C342-961A-F56BC0E3AE6C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A12C-04C0-AC40-A50A-67BA504CBD6C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6C87-D8E6-834D-B767-E46C458E3323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BD6C-0204-454E-9C8F-BBCCA9450A71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0491-F183-ED45-A064-EB65889C315A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855B-1048-144F-A2DA-B45F48B0D5AE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15E8-BCD8-7C40-B898-37B245AC99F0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TW" altLang="en-US"/>
          </a:p>
        </p:txBody>
      </p:sp>
      <p:sp>
        <p:nvSpPr>
          <p:cNvPr id="48131" name="Freeform 3"/>
          <p:cNvSpPr/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48132" name="Freeform 4"/>
          <p:cNvSpPr/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3" name="Freeform 5"/>
          <p:cNvSpPr/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4" name="Freeform 6"/>
          <p:cNvSpPr/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5" name="Freeform 7"/>
          <p:cNvSpPr/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6" name="Freeform 8"/>
          <p:cNvSpPr/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7" name="Freeform 9"/>
          <p:cNvSpPr/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8" name="Freeform 10"/>
          <p:cNvSpPr/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C74537-20B2-A946-8CB6-5DA1F8B1054E}" type="slidenum">
              <a:rPr lang="zh-TW" altLang="en-US"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503050405090304" charset="0"/>
          <a:ea typeface="PMingLiU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250825" y="601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40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-100013"/>
            <a:ext cx="9251950" cy="695801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kumimoji="1"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875" y="365125"/>
            <a:ext cx="9648825" cy="5943600"/>
          </a:xfrm>
        </p:spPr>
        <p:txBody>
          <a:bodyPr/>
          <a:lstStyle/>
          <a:p>
            <a:pPr marL="571500" indent="-381000" algn="l" eaLnBrk="1" hangingPunct="1">
              <a:lnSpc>
                <a:spcPct val="105000"/>
              </a:lnSpc>
              <a:defRPr/>
            </a:pPr>
            <a:r>
              <a:rPr lang="zh-TW" altLang="en-US" sz="5000">
                <a:solidFill>
                  <a:schemeClr val="bg1"/>
                </a:solidFill>
                <a:latin typeface="華康楷書體W7(P)" charset="0"/>
                <a:ea typeface="華康楷書體W7(P)" charset="0"/>
              </a:rPr>
              <a:t>   </a:t>
            </a: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29 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他对父亲说：</a:t>
            </a: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我服事你这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多年，从来没有违背过你的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命，你并没有给我一只山羊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羔，叫我和朋友一同快乐。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30 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但你这个儿子和娼妓吞尽了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你的产业，他一来了，你倒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为他宰了肥牛犊。</a:t>
            </a: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endParaRPr lang="zh-TW" altLang="en-US" sz="5000" b="1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908050"/>
            <a:ext cx="8915400" cy="5181600"/>
          </a:xfrm>
        </p:spPr>
        <p:txBody>
          <a:bodyPr/>
          <a:lstStyle/>
          <a:p>
            <a:pPr marL="571500" indent="-381000" algn="l" eaLnBrk="1" hangingPunct="1">
              <a:lnSpc>
                <a:spcPct val="110000"/>
              </a:lnSpc>
              <a:defRPr/>
            </a:pPr>
            <a:r>
              <a:rPr lang="zh-TW" altLang="en-US" sz="5000">
                <a:solidFill>
                  <a:schemeClr val="bg1"/>
                </a:solidFill>
                <a:latin typeface="華康楷書體W7(P)" charset="0"/>
                <a:ea typeface="華康楷書體W7(P)" charset="0"/>
              </a:rPr>
              <a:t>   </a:t>
            </a: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31 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父亲对他说：</a:t>
            </a: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儿阿！你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常和我同在，我一切所有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的都是你的；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32 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只是你这个兄弟是死而复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活、失而又得的，所以我</a:t>
            </a:r>
            <a: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　 们理当欢喜快乐。</a:t>
            </a:r>
            <a:r>
              <a:rPr lang="en-US" altLang="zh-CN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r>
              <a:rPr lang="zh-CN" altLang="en-US" sz="5000" b="1">
                <a:solidFill>
                  <a:srgbClr val="FFFF00"/>
                </a:solidFill>
                <a:latin typeface="標楷體" charset="-120"/>
                <a:ea typeface="標楷體" charset="-120"/>
              </a:rPr>
              <a:t>」</a:t>
            </a:r>
            <a:endParaRPr lang="zh-TW" altLang="en-US" sz="5000" b="1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68313" y="404813"/>
            <a:ext cx="776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atin typeface="PMingLiU" charset="-120"/>
              </a:rPr>
              <a:t>一</a:t>
            </a:r>
            <a:r>
              <a:rPr lang="en-US" altLang="zh-CN" sz="5400" b="1" dirty="0">
                <a:latin typeface="PMingLiU" charset="-120"/>
              </a:rPr>
              <a:t>.</a:t>
            </a:r>
            <a:r>
              <a:rPr lang="zh-CN" altLang="en-US" sz="5400" b="1" dirty="0">
                <a:latin typeface="PMingLiU" charset="-120"/>
              </a:rPr>
              <a:t>浪子悖逆离家</a:t>
            </a:r>
            <a:r>
              <a:rPr lang="en-US" altLang="zh-CN" sz="5400" b="1" dirty="0">
                <a:latin typeface="PMingLiU" charset="-120"/>
              </a:rPr>
              <a:t>(11-16</a:t>
            </a:r>
            <a:r>
              <a:rPr lang="zh-CN" altLang="en-US" sz="5400" b="1" dirty="0">
                <a:latin typeface="PMingLiU" charset="-120"/>
              </a:rPr>
              <a:t>节</a:t>
            </a:r>
            <a:r>
              <a:rPr lang="en-US" altLang="zh-CN" sz="5400" b="1" dirty="0">
                <a:latin typeface="PMingLiU" charset="-120"/>
              </a:rPr>
              <a:t>)</a:t>
            </a:r>
            <a:endParaRPr lang="zh-TW" altLang="en-US" sz="5400" b="1" dirty="0">
              <a:latin typeface="PMingLiU" charset="-12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84213" y="2590800"/>
            <a:ext cx="78486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1pPr>
            <a:lvl2pPr marL="8572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2pPr>
            <a:lvl3pPr marL="10477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zh-TW" altLang="en-US" sz="5000" b="1" dirty="0">
                <a:solidFill>
                  <a:srgbClr val="FFFF00"/>
                </a:solidFill>
                <a:latin typeface="華康楷書體W7(P)" charset="0"/>
                <a:ea typeface="華康楷書體W7(P)" charset="0"/>
                <a:sym typeface="Wingdings" panose="05000000000000000000" pitchFamily="2" charset="2"/>
              </a:rPr>
              <a:t>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不再活在神旨意中，按自己意思行事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Symbol" charset="2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zh-TW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离开神的保护和供应，易受魔鬼撒但的欺骗和伤害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042988" y="1628775"/>
            <a:ext cx="74898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当我们远离神，我们就</a:t>
            </a:r>
            <a:r>
              <a:rPr lang="en-US" altLang="zh-CN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---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utoUpdateAnimBg="0"/>
      <p:bldP spid="225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39750" y="404813"/>
            <a:ext cx="776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atin typeface="PMingLiU" charset="-120"/>
              </a:rPr>
              <a:t>二</a:t>
            </a:r>
            <a:r>
              <a:rPr lang="en-US" altLang="zh-CN" sz="5400" b="1" dirty="0">
                <a:latin typeface="PMingLiU" charset="-120"/>
              </a:rPr>
              <a:t>.</a:t>
            </a:r>
            <a:r>
              <a:rPr lang="zh-CN" altLang="en-US" sz="5400" b="1" dirty="0">
                <a:latin typeface="PMingLiU" charset="-120"/>
              </a:rPr>
              <a:t>浪子悔悟归家</a:t>
            </a:r>
            <a:r>
              <a:rPr lang="en-US" altLang="zh-CN" sz="5400" b="1" dirty="0">
                <a:latin typeface="PMingLiU" charset="-120"/>
              </a:rPr>
              <a:t>(17-21</a:t>
            </a:r>
            <a:r>
              <a:rPr lang="zh-CN" altLang="en-US" sz="5400" b="1" dirty="0">
                <a:latin typeface="PMingLiU" charset="-120"/>
              </a:rPr>
              <a:t>节</a:t>
            </a:r>
            <a:r>
              <a:rPr lang="en-US" altLang="zh-CN" sz="5400" b="1" dirty="0">
                <a:latin typeface="PMingLiU" charset="-120"/>
              </a:rPr>
              <a:t>)</a:t>
            </a:r>
            <a:endParaRPr lang="zh-TW" altLang="en-US" sz="5400" b="1" dirty="0">
              <a:latin typeface="PMingLiU" charset="-120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42672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060700" y="1628775"/>
            <a:ext cx="6048375" cy="413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1pPr>
            <a:lvl2pPr marL="8572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2pPr>
            <a:lvl3pPr marL="10477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zh-TW" altLang="en-US" sz="50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zh-TW" sz="56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醒悟过来</a:t>
            </a:r>
            <a:endParaRPr lang="en-NZ" altLang="zh-CN" sz="5600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en-US" altLang="zh-CN" sz="48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(</a:t>
            </a:r>
            <a:r>
              <a:rPr lang="en-US" altLang="zh-CN" sz="40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17</a:t>
            </a:r>
            <a:r>
              <a:rPr lang="zh-CN" altLang="en-US" sz="40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节：</a:t>
            </a:r>
            <a:r>
              <a:rPr lang="zh-CN" altLang="en-US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他醒悟过来，就说：</a:t>
            </a:r>
            <a:r>
              <a:rPr lang="en-US" altLang="zh-CN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我父亲有多少的雇工，口粮有余，我倒在这里饿死么？</a:t>
            </a:r>
            <a:r>
              <a:rPr lang="en-US" altLang="zh-CN" sz="48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)</a:t>
            </a:r>
            <a:endParaRPr lang="en-US" altLang="zh-TW" sz="5600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6F7F42-36F3-5308-F278-5D1529AB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>
            <a:extLst>
              <a:ext uri="{FF2B5EF4-FFF2-40B4-BE49-F238E27FC236}">
                <a16:creationId xmlns:a16="http://schemas.microsoft.com/office/drawing/2014/main" xmlns="" id="{E29CC092-79F8-BF1E-9DBC-DD71EDAD7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776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atin typeface="PMingLiU" charset="-120"/>
              </a:rPr>
              <a:t>二</a:t>
            </a:r>
            <a:r>
              <a:rPr lang="en-US" altLang="zh-CN" sz="5400" b="1" dirty="0">
                <a:latin typeface="PMingLiU" charset="-120"/>
              </a:rPr>
              <a:t>.</a:t>
            </a:r>
            <a:r>
              <a:rPr lang="zh-CN" altLang="en-US" sz="5400" b="1" dirty="0">
                <a:latin typeface="PMingLiU" charset="-120"/>
              </a:rPr>
              <a:t>浪子悔悟归家</a:t>
            </a:r>
            <a:r>
              <a:rPr lang="en-US" altLang="zh-CN" sz="5400" b="1" dirty="0">
                <a:latin typeface="PMingLiU" charset="-120"/>
              </a:rPr>
              <a:t>(17-21</a:t>
            </a:r>
            <a:r>
              <a:rPr lang="zh-CN" altLang="en-US" sz="5400" b="1" dirty="0">
                <a:latin typeface="PMingLiU" charset="-120"/>
              </a:rPr>
              <a:t>节</a:t>
            </a:r>
            <a:r>
              <a:rPr lang="en-US" altLang="zh-CN" sz="5400" b="1" dirty="0">
                <a:latin typeface="PMingLiU" charset="-120"/>
              </a:rPr>
              <a:t>)</a:t>
            </a:r>
            <a:endParaRPr lang="zh-TW" altLang="en-US" sz="5400" b="1" dirty="0">
              <a:latin typeface="PMingLiU" charset="-120"/>
            </a:endParaRPr>
          </a:p>
        </p:txBody>
      </p:sp>
      <p:pic>
        <p:nvPicPr>
          <p:cNvPr id="24589" name="Picture 13">
            <a:extLst>
              <a:ext uri="{FF2B5EF4-FFF2-40B4-BE49-F238E27FC236}">
                <a16:creationId xmlns:a16="http://schemas.microsoft.com/office/drawing/2014/main" xmlns="" id="{43ED9B96-41FD-4491-9230-3A4B41A4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42672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92" name="Text Box 16">
            <a:extLst>
              <a:ext uri="{FF2B5EF4-FFF2-40B4-BE49-F238E27FC236}">
                <a16:creationId xmlns:a16="http://schemas.microsoft.com/office/drawing/2014/main" xmlns="" id="{A6F5A7F8-63C0-1884-B113-06A8C358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1539081"/>
            <a:ext cx="572412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TW" altLang="en-US" sz="3400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●</a:t>
            </a:r>
            <a:r>
              <a:rPr lang="en-US" altLang="zh-CN" sz="6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zh-CN" altLang="en-US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决定：</a:t>
            </a:r>
            <a:r>
              <a:rPr lang="en-US" altLang="zh-CN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zh-CN" altLang="en-US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我要起来（</a:t>
            </a:r>
            <a:r>
              <a:rPr lang="en-NZ" altLang="zh-CN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18</a:t>
            </a:r>
            <a:r>
              <a:rPr lang="zh-CN" altLang="en-US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：我要起来，到我父亲那里去</a:t>
            </a:r>
            <a:r>
              <a:rPr lang="zh-CN" altLang="en-US" sz="6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）</a:t>
            </a:r>
            <a:endParaRPr lang="en-NZ" altLang="zh-CN" sz="60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  <a:p>
            <a:pPr marL="857250" indent="-8572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行动：于是起来（</a:t>
            </a:r>
            <a:r>
              <a:rPr lang="en-US" altLang="zh-CN" sz="48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20</a:t>
            </a:r>
            <a:r>
              <a:rPr lang="zh-CN" altLang="en-US" sz="4800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：</a:t>
            </a:r>
            <a:r>
              <a:rPr lang="zh-CN" altLang="en-US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于是起来，往他父亲那里去）</a:t>
            </a:r>
            <a:endParaRPr lang="zh-TW" altLang="en-US" sz="5600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73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67A7B8-FCEB-EC83-9BF9-0A96FA42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>
            <a:extLst>
              <a:ext uri="{FF2B5EF4-FFF2-40B4-BE49-F238E27FC236}">
                <a16:creationId xmlns:a16="http://schemas.microsoft.com/office/drawing/2014/main" xmlns="" id="{BE11D549-2583-E9BA-3C81-60D80CCC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776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atin typeface="PMingLiU" charset="-120"/>
              </a:rPr>
              <a:t>二</a:t>
            </a:r>
            <a:r>
              <a:rPr lang="en-US" altLang="zh-CN" sz="5400" b="1" dirty="0">
                <a:latin typeface="PMingLiU" charset="-120"/>
              </a:rPr>
              <a:t>.</a:t>
            </a:r>
            <a:r>
              <a:rPr lang="zh-CN" altLang="en-US" sz="5400" b="1" dirty="0">
                <a:latin typeface="PMingLiU" charset="-120"/>
              </a:rPr>
              <a:t>浪子悔悟归家</a:t>
            </a:r>
            <a:r>
              <a:rPr lang="en-US" altLang="zh-CN" sz="5400" b="1" dirty="0">
                <a:latin typeface="PMingLiU" charset="-120"/>
              </a:rPr>
              <a:t>(17-21</a:t>
            </a:r>
            <a:r>
              <a:rPr lang="zh-CN" altLang="en-US" sz="5400" b="1" dirty="0">
                <a:latin typeface="PMingLiU" charset="-120"/>
              </a:rPr>
              <a:t>节</a:t>
            </a:r>
            <a:r>
              <a:rPr lang="en-US" altLang="zh-CN" sz="5400" b="1" dirty="0">
                <a:latin typeface="PMingLiU" charset="-120"/>
              </a:rPr>
              <a:t>)</a:t>
            </a:r>
            <a:endParaRPr lang="zh-TW" altLang="en-US" sz="5400" b="1" dirty="0">
              <a:latin typeface="PMingLiU" charset="-120"/>
            </a:endParaRPr>
          </a:p>
        </p:txBody>
      </p:sp>
      <p:pic>
        <p:nvPicPr>
          <p:cNvPr id="24589" name="Picture 13">
            <a:extLst>
              <a:ext uri="{FF2B5EF4-FFF2-40B4-BE49-F238E27FC236}">
                <a16:creationId xmlns:a16="http://schemas.microsoft.com/office/drawing/2014/main" xmlns="" id="{394E337B-22B6-F613-8B0D-217C354C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42672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93" name="Text Box 17">
            <a:extLst>
              <a:ext uri="{FF2B5EF4-FFF2-40B4-BE49-F238E27FC236}">
                <a16:creationId xmlns:a16="http://schemas.microsoft.com/office/drawing/2014/main" xmlns="" id="{CD73BEAD-451F-6EDD-E514-7CDBFAF7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39081"/>
            <a:ext cx="478728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TW" altLang="en-US" sz="3400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●</a:t>
            </a:r>
            <a:r>
              <a:rPr kumimoji="1" lang="zh-CN" altLang="en-US" sz="5600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承认罪过</a:t>
            </a:r>
            <a:endParaRPr kumimoji="1" lang="en-NZ" altLang="zh-CN" sz="5600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400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(21</a:t>
            </a:r>
            <a:r>
              <a:rPr kumimoji="1" lang="zh-CN" altLang="en-US" sz="4400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节：</a:t>
            </a:r>
            <a:r>
              <a:rPr lang="zh-CN" altLang="en-US" sz="44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父亲！我得罪了天，   又得罪了你；从今以后，我不配称为你的儿子。</a:t>
            </a:r>
            <a:r>
              <a:rPr kumimoji="1" lang="en-US" altLang="zh-CN" sz="4400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)</a:t>
            </a:r>
            <a:endParaRPr kumimoji="1" lang="zh-TW" altLang="en-US" sz="5600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5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7BA612-3D13-670C-49CE-1C8FDB03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>
            <a:extLst>
              <a:ext uri="{FF2B5EF4-FFF2-40B4-BE49-F238E27FC236}">
                <a16:creationId xmlns:a16="http://schemas.microsoft.com/office/drawing/2014/main" xmlns="" id="{98EDBABF-B118-74D9-D6D1-799187B2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768725"/>
            <a:ext cx="41148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7" name="Rectangle 13">
            <a:extLst>
              <a:ext uri="{FF2B5EF4-FFF2-40B4-BE49-F238E27FC236}">
                <a16:creationId xmlns:a16="http://schemas.microsoft.com/office/drawing/2014/main" xmlns="" id="{6381FAA2-58BD-A1A4-9E34-06AD2389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90525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dirty="0">
                <a:latin typeface="宋体" pitchFamily="2" charset="-122"/>
                <a:ea typeface="宋体" pitchFamily="2" charset="-122"/>
              </a:rPr>
              <a:t>三</a:t>
            </a:r>
            <a:r>
              <a:rPr lang="en-US" altLang="zh-CN" sz="4400" b="1" dirty="0">
                <a:ea typeface="宋体" pitchFamily="2" charset="-122"/>
              </a:rPr>
              <a:t>.</a:t>
            </a:r>
            <a:r>
              <a:rPr lang="zh-CN" altLang="en-US" sz="4400" b="1" dirty="0"/>
              <a:t> 大儿子律法主义与隐形疏离</a:t>
            </a:r>
            <a:endParaRPr lang="en-NZ" altLang="zh-CN" sz="4400" b="1" dirty="0"/>
          </a:p>
          <a:p>
            <a:pPr algn="ctr" eaLnBrk="1" hangingPunct="1">
              <a:defRPr/>
            </a:pPr>
            <a:r>
              <a:rPr lang="en-US" altLang="zh-CN" sz="4400" b="1" dirty="0">
                <a:ea typeface="宋体" pitchFamily="2" charset="-122"/>
              </a:rPr>
              <a:t>(25-32</a:t>
            </a:r>
            <a:r>
              <a:rPr lang="zh-CN" altLang="en-US" sz="4400" b="1" dirty="0">
                <a:latin typeface="宋体" pitchFamily="2" charset="-122"/>
                <a:ea typeface="宋体" pitchFamily="2" charset="-122"/>
              </a:rPr>
              <a:t>节</a:t>
            </a:r>
            <a:r>
              <a:rPr lang="en-US" altLang="zh-CN" sz="4400" b="1" dirty="0">
                <a:ea typeface="宋体" pitchFamily="2" charset="-122"/>
              </a:rPr>
              <a:t>)</a:t>
            </a:r>
            <a:endParaRPr lang="zh-TW" altLang="en-US" sz="4400" b="1" dirty="0">
              <a:ea typeface="宋体" pitchFamily="2" charset="-122"/>
            </a:endParaRP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xmlns="" id="{62C4D5F2-423A-3568-42CF-CDE6C4FA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867159"/>
            <a:ext cx="71349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对天父的爱无感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xmlns="" id="{E0360E43-7089-E288-1C94-86D9672E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94108"/>
            <a:ext cx="75438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对弟兄的爱缺失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xmlns="" id="{1CDF98D0-AD4D-27FB-4EF8-915A7A3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768725"/>
            <a:ext cx="79248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自义与律法心态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85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  <p:bldP spid="26639" grpId="0" autoUpdateAnimBg="0"/>
      <p:bldP spid="266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2E8E1F-640D-C55A-2078-C7DCC6EB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>
            <a:extLst>
              <a:ext uri="{FF2B5EF4-FFF2-40B4-BE49-F238E27FC236}">
                <a16:creationId xmlns:a16="http://schemas.microsoft.com/office/drawing/2014/main" xmlns="" id="{48179DF7-AC7C-3634-B6EE-4EBCF293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768725"/>
            <a:ext cx="41148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7" name="Rectangle 13">
            <a:extLst>
              <a:ext uri="{FF2B5EF4-FFF2-40B4-BE49-F238E27FC236}">
                <a16:creationId xmlns:a16="http://schemas.microsoft.com/office/drawing/2014/main" xmlns="" id="{A2470E5D-B987-120C-E3E7-97F36701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90525"/>
            <a:ext cx="66127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5400" b="1" dirty="0">
                <a:latin typeface="宋体" pitchFamily="2" charset="-122"/>
                <a:ea typeface="宋体" pitchFamily="2" charset="-122"/>
              </a:rPr>
              <a:t>四</a:t>
            </a:r>
            <a:r>
              <a:rPr lang="en-US" altLang="zh-CN" sz="5400" b="1" dirty="0">
                <a:ea typeface="宋体" pitchFamily="2" charset="-122"/>
              </a:rPr>
              <a:t>.</a:t>
            </a:r>
            <a:r>
              <a:rPr lang="zh-CN" altLang="en-US" sz="5400" b="1" dirty="0">
                <a:latin typeface="宋体" pitchFamily="2" charset="-122"/>
                <a:ea typeface="宋体" pitchFamily="2" charset="-122"/>
              </a:rPr>
              <a:t>天父的爱</a:t>
            </a:r>
            <a:r>
              <a:rPr lang="en-US" altLang="zh-CN" sz="5400" b="1" dirty="0">
                <a:ea typeface="宋体" pitchFamily="2" charset="-122"/>
              </a:rPr>
              <a:t>(20-32</a:t>
            </a:r>
            <a:r>
              <a:rPr lang="zh-CN" altLang="en-US" sz="5400" b="1" dirty="0">
                <a:latin typeface="宋体" pitchFamily="2" charset="-122"/>
                <a:ea typeface="宋体" pitchFamily="2" charset="-122"/>
              </a:rPr>
              <a:t>节</a:t>
            </a:r>
            <a:r>
              <a:rPr lang="en-US" altLang="zh-CN" sz="5400" b="1" dirty="0">
                <a:ea typeface="宋体" pitchFamily="2" charset="-122"/>
              </a:rPr>
              <a:t>)</a:t>
            </a:r>
            <a:endParaRPr lang="zh-TW" altLang="en-US" sz="5400" b="1" dirty="0">
              <a:ea typeface="宋体" pitchFamily="2" charset="-122"/>
            </a:endParaRP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xmlns="" id="{C2681BE1-D917-E09F-511F-7B5E6D33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84313"/>
            <a:ext cx="472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认识天上的父亲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xmlns="" id="{3B45B65C-2AD5-2B52-C8AF-D1C42079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祂是 慈爱的、怜悯的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xmlns="" id="{3F5E83F1-F61C-70E4-DC5C-89A802BF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7924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衪是寛容的、既往不究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xmlns="" id="{BA8FDB9A-94A5-D63E-9B53-6FB955AC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37063"/>
            <a:ext cx="784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衪是忍耐的、善劝的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xmlns="" id="{46FD2286-9D39-37F0-BABF-A7D2483E1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45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衪是喜爱赦免人、拯救人的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  <p:bldP spid="26639" grpId="0" autoUpdateAnimBg="0"/>
      <p:bldP spid="26640" grpId="0" autoUpdateAnimBg="0"/>
      <p:bldP spid="26641" grpId="0" autoUpdateAnimBg="0"/>
      <p:bldP spid="2664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0543C4-22D3-D466-C860-F40010C1D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>
            <a:extLst>
              <a:ext uri="{FF2B5EF4-FFF2-40B4-BE49-F238E27FC236}">
                <a16:creationId xmlns:a16="http://schemas.microsoft.com/office/drawing/2014/main" xmlns="" id="{F4A2F823-C1A3-77FC-6569-BFF0B381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0"/>
            <a:ext cx="89644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/>
              <a:t>十七世纪画家巴托洛梅</a:t>
            </a:r>
            <a:r>
              <a:rPr lang="en-US" altLang="zh-CN" sz="2800" b="1" dirty="0"/>
              <a:t>·</a:t>
            </a:r>
            <a:r>
              <a:rPr lang="zh-CN" altLang="en-US" sz="2800" b="1" dirty="0"/>
              <a:t>埃斯特万</a:t>
            </a:r>
            <a:r>
              <a:rPr lang="en-US" altLang="zh-CN" sz="2800" b="1" dirty="0"/>
              <a:t>·</a:t>
            </a:r>
            <a:r>
              <a:rPr lang="zh-CN" altLang="en-US" sz="2800" b="1" dirty="0"/>
              <a:t>牟利罗 </a:t>
            </a:r>
            <a:r>
              <a:rPr lang="en-US" altLang="zh-CN" sz="2800" b="1" dirty="0"/>
              <a:t>(</a:t>
            </a:r>
            <a:r>
              <a:rPr lang="en-NZ" sz="2800" b="1" dirty="0"/>
              <a:t>Bartolomé Esteban Murillo)</a:t>
            </a:r>
            <a:r>
              <a:rPr lang="en-NZ" sz="2800" dirty="0"/>
              <a:t> </a:t>
            </a:r>
            <a:r>
              <a:rPr lang="zh-CN" altLang="en-US" sz="2800" dirty="0"/>
              <a:t>的画作 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浪子回头</a:t>
            </a:r>
            <a:r>
              <a:rPr lang="en-US" altLang="zh-CN" sz="2800" b="1" dirty="0"/>
              <a:t>》(</a:t>
            </a:r>
            <a:r>
              <a:rPr lang="en-NZ" sz="2800" b="1" dirty="0"/>
              <a:t>The Return of the Prodigal Son)</a:t>
            </a:r>
            <a:r>
              <a:rPr lang="en-NZ" sz="2800" dirty="0"/>
              <a:t>。</a:t>
            </a:r>
            <a:endParaRPr lang="zh-TW" altLang="en-US" sz="2800" b="1" dirty="0">
              <a:latin typeface="PMingLiU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DF3C22-C88C-6158-0F9D-ED274EE5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20" y="1268760"/>
            <a:ext cx="6120680" cy="55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CFB088-A5D0-D0DE-4F07-56D64692A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>
            <a:extLst>
              <a:ext uri="{FF2B5EF4-FFF2-40B4-BE49-F238E27FC236}">
                <a16:creationId xmlns:a16="http://schemas.microsoft.com/office/drawing/2014/main" xmlns="" id="{ACBFFBF8-CF05-4617-1A80-D515D6EC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768725"/>
            <a:ext cx="41148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7" name="Rectangle 13">
            <a:extLst>
              <a:ext uri="{FF2B5EF4-FFF2-40B4-BE49-F238E27FC236}">
                <a16:creationId xmlns:a16="http://schemas.microsoft.com/office/drawing/2014/main" xmlns="" id="{C3DF1A4A-C8D8-0105-4206-E4A6E8EC5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3" y="188640"/>
            <a:ext cx="806823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atin typeface="宋体" pitchFamily="2" charset="-122"/>
                <a:ea typeface="宋体" pitchFamily="2" charset="-122"/>
              </a:rPr>
              <a:t>五</a:t>
            </a:r>
            <a:r>
              <a:rPr lang="en-US" altLang="zh-CN" sz="5400" b="1" dirty="0">
                <a:ea typeface="宋体" pitchFamily="2" charset="-122"/>
              </a:rPr>
              <a:t>.</a:t>
            </a:r>
            <a:r>
              <a:rPr lang="zh-CN" altLang="en-US" sz="5400" b="1" dirty="0">
                <a:ea typeface="宋体" pitchFamily="2" charset="-122"/>
              </a:rPr>
              <a:t>领受天父的爱</a:t>
            </a:r>
            <a:endParaRPr lang="en-NZ" altLang="zh-CN" sz="5400" b="1" dirty="0">
              <a:ea typeface="宋体" pitchFamily="2" charset="-122"/>
            </a:endParaRPr>
          </a:p>
          <a:p>
            <a:pPr eaLnBrk="1" hangingPunct="1">
              <a:defRPr/>
            </a:pPr>
            <a:r>
              <a:rPr lang="en-NZ" altLang="zh-CN" sz="5400" b="1" dirty="0">
                <a:ea typeface="宋体" pitchFamily="2" charset="-122"/>
              </a:rPr>
              <a:t>-</a:t>
            </a:r>
            <a:r>
              <a:rPr lang="zh-CN" altLang="en-US" sz="5400" b="1" dirty="0">
                <a:ea typeface="宋体" pitchFamily="2" charset="-122"/>
              </a:rPr>
              <a:t>如何与</a:t>
            </a:r>
            <a:r>
              <a:rPr lang="zh-CN" altLang="en-US" sz="5400" b="1" dirty="0">
                <a:latin typeface="宋体" pitchFamily="2" charset="-122"/>
                <a:ea typeface="宋体" pitchFamily="2" charset="-122"/>
              </a:rPr>
              <a:t>天父建立亲密关系</a:t>
            </a:r>
            <a:endParaRPr lang="en-NZ" altLang="zh-CN" sz="5400" b="1" dirty="0">
              <a:latin typeface="宋体" pitchFamily="2" charset="-122"/>
              <a:ea typeface="宋体" pitchFamily="2" charset="-122"/>
            </a:endParaRPr>
          </a:p>
          <a:p>
            <a:pPr eaLnBrk="1" hangingPunct="1">
              <a:defRPr/>
            </a:pPr>
            <a:endParaRPr lang="zh-TW" altLang="en-US" sz="5400" b="1" dirty="0">
              <a:ea typeface="宋体" pitchFamily="2" charset="-122"/>
            </a:endParaRP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xmlns="" id="{02F92B0E-7D7A-9A54-E114-0A6E37CC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060848"/>
            <a:ext cx="7543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Wingdings" panose="05000000000000000000" pitchFamily="2" charset="2"/>
              </a:rPr>
              <a:t>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不再做奴仆与浪子 ，破除孤儿的灵（罗</a:t>
            </a:r>
            <a:r>
              <a:rPr lang="en-NZ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8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：</a:t>
            </a:r>
            <a:r>
              <a:rPr lang="en-NZ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15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你们所受的不是奴仆的心，仍旧害怕；所受的乃是儿子的心，因此我们呼叫：“阿爸，父！”）</a:t>
            </a:r>
            <a:endParaRPr lang="en-NZ" sz="48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1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12825" y="4335463"/>
            <a:ext cx="653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TW" alt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828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10000" b="1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天父的爱</a:t>
            </a:r>
            <a:endParaRPr lang="zh-TW" altLang="en-US" sz="10000" b="1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16388" name="Object 14"/>
          <p:cNvGraphicFramePr>
            <a:graphicFrameLocks noChangeAspect="1"/>
          </p:cNvGraphicFramePr>
          <p:nvPr/>
        </p:nvGraphicFramePr>
        <p:xfrm>
          <a:off x="609600" y="1905000"/>
          <a:ext cx="18288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多媒體項目" r:id="rId3" imgW="1026795" imgH="851535" progId="MS_ClipArt_Gallery.2">
                  <p:embed/>
                </p:oleObj>
              </mc:Choice>
              <mc:Fallback>
                <p:oleObj name="多媒體項目" r:id="rId3" imgW="1026795" imgH="851535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1828800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5"/>
          <p:cNvGraphicFramePr>
            <a:graphicFrameLocks noChangeAspect="1"/>
          </p:cNvGraphicFramePr>
          <p:nvPr/>
        </p:nvGraphicFramePr>
        <p:xfrm>
          <a:off x="6973888" y="1935163"/>
          <a:ext cx="171291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多媒體項目" r:id="rId5" imgW="1026795" imgH="851535" progId="MS_ClipArt_Gallery.2">
                  <p:embed/>
                </p:oleObj>
              </mc:Choice>
              <mc:Fallback>
                <p:oleObj name="多媒體項目" r:id="rId5" imgW="1026795" imgH="851535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935163"/>
                        <a:ext cx="1712912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1pPr>
            <a:lvl2pPr marL="8572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2pPr>
            <a:lvl3pPr marL="1047750"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charset="0"/>
                <a:ea typeface="PMingLiU" charset="-120"/>
              </a:defRPr>
            </a:lvl9pPr>
          </a:lstStyle>
          <a:p>
            <a:pP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標楷體" charset="-120"/>
                <a:ea typeface="標楷體" charset="-120"/>
                <a:sym typeface="Monotype Sorts" charset="2"/>
              </a:rPr>
              <a:t>● 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凡接待祂的，就是信祂名的</a:t>
            </a:r>
          </a:p>
          <a:p>
            <a:pPr>
              <a:defRPr/>
            </a:pPr>
            <a:r>
              <a:rPr lang="zh-CN" altLang="zh-TW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人，祂就赐他们权柄，作神</a:t>
            </a:r>
          </a:p>
          <a:p>
            <a:pPr>
              <a:defRPr/>
            </a:pPr>
            <a:r>
              <a:rPr lang="zh-CN" altLang="zh-TW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zh-CN" altLang="en-US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的儿女。</a:t>
            </a:r>
            <a:r>
              <a:rPr lang="zh-CN" altLang="zh-TW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en-US" altLang="zh-CN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(</a:t>
            </a:r>
            <a:r>
              <a:rPr lang="zh-CN" altLang="en-US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约翰福音</a:t>
            </a:r>
            <a:r>
              <a:rPr lang="en-US" altLang="zh-CN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1:12</a:t>
            </a:r>
            <a:r>
              <a:rPr lang="en-US" altLang="zh-TW" sz="4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)</a:t>
            </a:r>
            <a:endParaRPr lang="zh-TW" altLang="en-US" sz="40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3850" y="2695575"/>
            <a:ext cx="8783638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標楷體" charset="-120"/>
                <a:ea typeface="標楷體" charset="-120"/>
                <a:sym typeface="Monotype Sorts" charset="2"/>
              </a:rPr>
              <a:t>● </a:t>
            </a:r>
            <a:r>
              <a:rPr lang="zh-CN" altLang="en-US" sz="5000" b="1" dirty="0">
                <a:latin typeface="標楷體" charset="-120"/>
                <a:ea typeface="標楷體" charset="-120"/>
              </a:rPr>
              <a:t>你看父赐给我们是何等的慈</a:t>
            </a:r>
          </a:p>
          <a:p>
            <a:pPr>
              <a:defRPr/>
            </a:pPr>
            <a:r>
              <a:rPr lang="zh-CN" altLang="zh-TW" sz="5000" b="1" dirty="0">
                <a:latin typeface="標楷體" charset="-120"/>
                <a:ea typeface="標楷體" charset="-120"/>
              </a:rPr>
              <a:t> </a:t>
            </a:r>
            <a:r>
              <a:rPr lang="zh-CN" altLang="en-US" sz="5000" b="1" dirty="0">
                <a:latin typeface="標楷體" charset="-120"/>
                <a:ea typeface="標楷體" charset="-120"/>
              </a:rPr>
              <a:t>爱，使我们得称为神的儿女；</a:t>
            </a:r>
            <a:endParaRPr lang="zh-CN" altLang="zh-TW" sz="5000" b="1" dirty="0">
              <a:latin typeface="標楷體" charset="-120"/>
              <a:ea typeface="標楷體" charset="-120"/>
            </a:endParaRPr>
          </a:p>
          <a:p>
            <a:pPr>
              <a:defRPr/>
            </a:pPr>
            <a:r>
              <a:rPr lang="zh-CN" altLang="zh-TW" sz="5000" b="1" dirty="0">
                <a:latin typeface="標楷體" charset="-120"/>
                <a:ea typeface="標楷體" charset="-120"/>
              </a:rPr>
              <a:t> </a:t>
            </a:r>
            <a:r>
              <a:rPr lang="zh-CN" altLang="en-US" sz="5000" b="1" dirty="0">
                <a:latin typeface="標楷體" charset="-120"/>
                <a:ea typeface="標楷體" charset="-120"/>
              </a:rPr>
              <a:t>我们也真是祂的儿女。</a:t>
            </a:r>
          </a:p>
          <a:p>
            <a:pPr>
              <a:defRPr/>
            </a:pPr>
            <a:r>
              <a:rPr lang="zh-CN" altLang="zh-TW" sz="5000" b="1" dirty="0">
                <a:latin typeface="標楷體" charset="-120"/>
                <a:ea typeface="標楷體" charset="-120"/>
              </a:rPr>
              <a:t> </a:t>
            </a:r>
            <a:r>
              <a:rPr lang="zh-CN" altLang="en-US" sz="5000" b="1" dirty="0">
                <a:latin typeface="標楷體" charset="-120"/>
                <a:ea typeface="標楷體" charset="-120"/>
              </a:rPr>
              <a:t>世人所以不认识我们，是因</a:t>
            </a:r>
          </a:p>
          <a:p>
            <a:pPr>
              <a:defRPr/>
            </a:pPr>
            <a:r>
              <a:rPr lang="zh-CN" altLang="zh-TW" sz="5000" b="1" dirty="0">
                <a:latin typeface="標楷體" charset="-120"/>
                <a:ea typeface="標楷體" charset="-120"/>
              </a:rPr>
              <a:t> </a:t>
            </a:r>
            <a:r>
              <a:rPr lang="zh-CN" altLang="en-US" sz="5000" b="1" dirty="0">
                <a:latin typeface="標楷體" charset="-120"/>
                <a:ea typeface="標楷體" charset="-120"/>
              </a:rPr>
              <a:t>未曾认识祂。</a:t>
            </a:r>
            <a:r>
              <a:rPr lang="en-US" altLang="zh-CN" sz="4000" b="1" dirty="0">
                <a:latin typeface="標楷體" charset="-120"/>
                <a:ea typeface="標楷體" charset="-120"/>
              </a:rPr>
              <a:t>(</a:t>
            </a:r>
            <a:r>
              <a:rPr lang="zh-CN" altLang="en-US" sz="4000" b="1" dirty="0">
                <a:latin typeface="標楷體" charset="-120"/>
                <a:ea typeface="標楷體" charset="-120"/>
              </a:rPr>
              <a:t>约翰一书</a:t>
            </a:r>
            <a:r>
              <a:rPr lang="en-US" altLang="zh-CN" sz="4000" b="1" dirty="0">
                <a:latin typeface="標楷體" charset="-120"/>
                <a:ea typeface="標楷體" charset="-120"/>
              </a:rPr>
              <a:t>3:1 )</a:t>
            </a:r>
            <a:endParaRPr lang="zh-TW" altLang="en-US" sz="4000" b="1" dirty="0"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16906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3" descr="RELCR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0275" y="3124200"/>
            <a:ext cx="18637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64075"/>
            <a:ext cx="2362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219200"/>
            <a:ext cx="26606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(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一</a:t>
            </a: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)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全心仰望</a:t>
            </a:r>
            <a:endParaRPr kumimoji="1" lang="zh-TW" altLang="en-US" sz="5600" dirty="0">
              <a:solidFill>
                <a:srgbClr val="FFFF00"/>
              </a:solidFill>
              <a:latin typeface="華康新特明體" charset="0"/>
              <a:ea typeface="華康新特明體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4678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(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二</a:t>
            </a: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)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向主举手</a:t>
            </a:r>
            <a:endParaRPr kumimoji="1" lang="zh-TW" altLang="en-US" sz="5600" dirty="0">
              <a:solidFill>
                <a:srgbClr val="FFFF00"/>
              </a:solidFill>
              <a:latin typeface="華康新特明體" charset="0"/>
              <a:ea typeface="華康新特明體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5038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(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三</a:t>
            </a: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)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远离罪恶</a:t>
            </a:r>
            <a:endParaRPr kumimoji="1" lang="zh-TW" altLang="en-US" sz="5600" dirty="0">
              <a:solidFill>
                <a:srgbClr val="FFFF00"/>
              </a:solidFill>
              <a:latin typeface="華康新特明體" charset="0"/>
              <a:ea typeface="華康新特明體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474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(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四</a:t>
            </a:r>
            <a:r>
              <a:rPr kumimoji="1" lang="en-US" altLang="zh-CN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)</a:t>
            </a:r>
            <a:r>
              <a:rPr kumimoji="1" lang="zh-CN" altLang="en-US" sz="5600" dirty="0">
                <a:solidFill>
                  <a:srgbClr val="FFFF00"/>
                </a:solidFill>
                <a:latin typeface="華康新特明體" charset="0"/>
                <a:ea typeface="華康新特明體" charset="0"/>
              </a:rPr>
              <a:t>真诚祈求</a:t>
            </a:r>
            <a:endParaRPr kumimoji="1" lang="zh-TW" altLang="en-US" sz="5600" dirty="0">
              <a:solidFill>
                <a:srgbClr val="FFFF00"/>
              </a:solidFill>
              <a:latin typeface="華康新特明體" charset="0"/>
              <a:ea typeface="華康新特明體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9pPr>
          </a:lstStyle>
          <a:p>
            <a:pPr eaLnBrk="1" hangingPunct="1"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如何真实遇见神</a:t>
            </a:r>
            <a:endParaRPr lang="zh-TW" altLang="en-US" sz="6600" b="1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utoUpdateAnimBg="0"/>
      <p:bldP spid="53255" grpId="0" autoUpdateAnimBg="0"/>
      <p:bldP spid="53256" grpId="0" autoUpdateAnimBg="0"/>
      <p:bldP spid="532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xmlns="" id="{4FD399DA-7824-702E-C859-FFF7D39A1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zh-CN" sz="4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NZ" altLang="zh-CN" sz="4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8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在天父的爱里找到自己</a:t>
            </a:r>
            <a:r>
              <a:rPr lang="en-US" altLang="zh-CN" sz="48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zh-CN" altLang="en-US" sz="2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分享人  周京华</a:t>
            </a:r>
            <a:r>
              <a:rPr lang="en-US" altLang="zh-CN" sz="2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CN" sz="2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2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br>
              <a:rPr lang="en-US" altLang="zh-CN" sz="2000" b="1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000" b="1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4" descr="15">
            <a:extLst>
              <a:ext uri="{FF2B5EF4-FFF2-40B4-BE49-F238E27FC236}">
                <a16:creationId xmlns:a16="http://schemas.microsoft.com/office/drawing/2014/main" xmlns="" id="{16F67143-8309-871A-F8A4-56E82FA8A8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7416800" cy="4813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60350"/>
            <a:ext cx="8915400" cy="6324600"/>
          </a:xfrm>
        </p:spPr>
        <p:txBody>
          <a:bodyPr/>
          <a:lstStyle/>
          <a:p>
            <a:pPr marL="95250" indent="95250" algn="l" eaLnBrk="1" hangingPunct="1">
              <a:lnSpc>
                <a:spcPct val="110000"/>
              </a:lnSpc>
              <a:defRPr/>
            </a:pPr>
            <a:r>
              <a:rPr lang="zh-CN" altLang="en-US" sz="3600" dirty="0">
                <a:solidFill>
                  <a:schemeClr val="tx1"/>
                </a:solidFill>
                <a:latin typeface="標楷體" charset="-120"/>
                <a:ea typeface="標楷體" charset="-120"/>
              </a:rPr>
              <a:t>路加福音</a:t>
            </a:r>
            <a:r>
              <a:rPr lang="en-US" altLang="zh-CN" sz="3600" dirty="0">
                <a:solidFill>
                  <a:schemeClr val="tx1"/>
                </a:solidFill>
                <a:latin typeface="標楷體" charset="-120"/>
                <a:ea typeface="標楷體" charset="-120"/>
              </a:rPr>
              <a:t>15:11-32</a:t>
            </a:r>
            <a:r>
              <a:rPr lang="en-US" altLang="zh-TW" sz="3600" dirty="0">
                <a:solidFill>
                  <a:schemeClr val="tx1"/>
                </a:solidFill>
                <a:latin typeface="華康楷書體W7(P)" charset="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華康楷書體W7(P)" charset="0"/>
              </a:rPr>
            </a:b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11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耶稣又说：「一个人有两个儿子。</a:t>
            </a:r>
            <a:r>
              <a:rPr lang="zh-TW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12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小儿子对父亲说：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父亲，请你把     我应得的家业分给我。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他父亲就把产业分给 他们。</a:t>
            </a:r>
            <a:r>
              <a:rPr lang="en-NZ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en-NZ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13</a:t>
            </a:r>
            <a:r>
              <a:rPr lang="en-US" altLang="zh-TW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过了不多几日，小儿子就把他一切所有的都收拾起来，往远方去了。在那里任意放荡，浪费资财。</a:t>
            </a:r>
            <a:r>
              <a:rPr lang="zh-TW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endParaRPr lang="zh-TW" altLang="en-US" sz="36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029"/>
          <p:cNvSpPr>
            <a:spLocks noChangeArrowheads="1"/>
          </p:cNvSpPr>
          <p:nvPr/>
        </p:nvSpPr>
        <p:spPr bwMode="auto">
          <a:xfrm>
            <a:off x="0" y="0"/>
            <a:ext cx="9036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95250" indent="95250"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1pPr>
            <a:lvl2pPr marL="95250" indent="95250"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2pPr>
            <a:lvl3pPr marL="95250" indent="95250"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3pPr>
            <a:lvl4pPr marL="95250" indent="95250"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4pPr>
            <a:lvl5pPr marL="95250" indent="95250" algn="ctr"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5pPr>
            <a:lvl6pPr marL="552450" indent="9525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6pPr>
            <a:lvl7pPr marL="1009650" indent="9525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7pPr>
            <a:lvl8pPr marL="1466850" indent="9525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8pPr>
            <a:lvl9pPr marL="1924050" indent="9525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503050405090304" charset="0"/>
                <a:ea typeface="PMingLiU" charset="-12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14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既耗尽了一切所有的，又遇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着那地方大遭饥荒，就穷苦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起来。</a:t>
            </a:r>
            <a:r>
              <a:rPr lang="en-US" altLang="zh-TW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15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于是去投靠那地方的一个　　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人；那人打发他到田里去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放猪。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16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他恨不得拿猪所吃的豆荚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充饥，也没有人给他。</a:t>
            </a:r>
            <a:endParaRPr lang="zh-TW" altLang="en-US" sz="48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74650"/>
            <a:ext cx="9001001" cy="6222702"/>
          </a:xfrm>
        </p:spPr>
        <p:txBody>
          <a:bodyPr/>
          <a:lstStyle/>
          <a:p>
            <a:pPr marL="571500" indent="-381000" algn="l" eaLnBrk="1" hangingPunct="1">
              <a:lnSpc>
                <a:spcPct val="110000"/>
              </a:lnSpc>
              <a:defRPr/>
            </a:pPr>
            <a:r>
              <a:rPr lang="zh-TW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17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他醒悟过来，就说：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我父亲有多少的雇工，口粮有余，我倒在这里饿死么？</a:t>
            </a:r>
            <a:r>
              <a:rPr lang="en-NZ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en-NZ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18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我要起来，到我父亲那里去，向他说：父亲！我得罪了天，又得罪了你；</a:t>
            </a:r>
            <a:r>
              <a:rPr lang="en-NZ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en-NZ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19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从今以后，我不配称为你的儿子，把我当作一个雇工罢！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r>
              <a:rPr lang="en-US" altLang="zh-TW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endParaRPr lang="zh-TW" altLang="en-US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209550"/>
            <a:ext cx="9577388" cy="6172200"/>
          </a:xfrm>
        </p:spPr>
        <p:txBody>
          <a:bodyPr/>
          <a:lstStyle/>
          <a:p>
            <a:pPr marL="571500" indent="-381000" algn="l" eaLnBrk="1" hangingPunct="1">
              <a:lnSpc>
                <a:spcPct val="110000"/>
              </a:lnSpc>
              <a:defRPr/>
            </a:pP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20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于是起来，往他父亲那里去。相        离还远，他父亲看见，就动了慈心，跑去抱着他的颈项，连连与他亲嘴。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21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儿子说：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父亲！我得罪了天，   又得罪了你；从今以后，我不配称为你的儿子。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r>
              <a:rPr lang="en-US" altLang="zh-TW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22 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父亲却吩咐仆人说：</a:t>
            </a:r>
            <a:r>
              <a:rPr lang="en-US" altLang="zh-CN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把那上好的袍子快拿出来给他穿；把戒指戴在他指头上；把鞋穿在他脚上；</a:t>
            </a:r>
            <a:endParaRPr lang="zh-TW" altLang="en-US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875" y="0"/>
            <a:ext cx="9540875" cy="6858000"/>
          </a:xfrm>
        </p:spPr>
        <p:txBody>
          <a:bodyPr/>
          <a:lstStyle/>
          <a:p>
            <a:pPr marL="571500" indent="-381000" algn="l" eaLnBrk="1" hangingPunct="1">
              <a:lnSpc>
                <a:spcPct val="110000"/>
              </a:lnSpc>
              <a:defRPr/>
            </a:pPr>
            <a:r>
              <a:rPr lang="zh-TW" altLang="en-US" b="1" dirty="0">
                <a:solidFill>
                  <a:schemeClr val="bg1"/>
                </a:solidFill>
                <a:latin typeface="華康楷書體W7(P)" charset="0"/>
                <a:ea typeface="華康楷書體W7(P)" charset="0"/>
              </a:rPr>
              <a:t>   </a:t>
            </a: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23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把那肥牛犊牵来宰了，我们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可以吃喝快乐；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24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因为我这个儿子是死而复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活，失而又得的。</a:t>
            </a: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他们就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快乐起来。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25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那时，大儿子正在田里。他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回来，离家不远，听见作乐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跳舞的声音，</a:t>
            </a:r>
            <a:endParaRPr lang="zh-TW" altLang="en-US" sz="48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404813"/>
            <a:ext cx="9396413" cy="6119812"/>
          </a:xfrm>
        </p:spPr>
        <p:txBody>
          <a:bodyPr/>
          <a:lstStyle/>
          <a:p>
            <a:pPr marL="571500" indent="-381000" algn="l" eaLnBrk="1" hangingPunct="1">
              <a:lnSpc>
                <a:spcPct val="110000"/>
              </a:lnSpc>
              <a:defRPr/>
            </a:pPr>
            <a:r>
              <a:rPr lang="en-US" altLang="zh-TW" sz="50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 </a:t>
            </a: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26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便叫过一个仆人来，问是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甚么事。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27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仆人说：</a:t>
            </a: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『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你兄弟来了；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你父亲因为得他无灾无病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的回来，把肥牛犊宰了。</a:t>
            </a: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』</a:t>
            </a:r>
            <a:r>
              <a:rPr lang="en-US" altLang="zh-TW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en-US" altLang="zh-TW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28 </a:t>
            </a: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大儿子却生气，不肯进去；</a:t>
            </a:r>
            <a: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/>
            </a:r>
            <a:br>
              <a:rPr lang="zh-TW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</a:br>
            <a:r>
              <a:rPr lang="zh-CN" altLang="en-US" sz="4800" b="1" dirty="0">
                <a:solidFill>
                  <a:srgbClr val="FFFF00"/>
                </a:solidFill>
                <a:latin typeface="標楷體" charset="-120"/>
                <a:ea typeface="標楷體" charset="-120"/>
              </a:rPr>
              <a:t>　 他父亲就出来劝他。</a:t>
            </a:r>
            <a:endParaRPr lang="zh-TW" altLang="en-US" sz="5000" b="1" dirty="0">
              <a:solidFill>
                <a:srgbClr val="FFFF00"/>
              </a:solidFill>
              <a:latin typeface="標楷體" charset="-120"/>
              <a:ea typeface="標楷體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E.POT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TW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503050405090304" charset="0"/>
            <a:ea typeface="PMingLiU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TW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503050405090304" charset="0"/>
            <a:ea typeface="PMingLiU" charset="-120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794</Words>
  <Application>Microsoft Office PowerPoint</Application>
  <PresentationFormat>On-screen Show (4:3)</PresentationFormat>
  <Paragraphs>62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PULSE.POT</vt:lpstr>
      <vt:lpstr>多媒體項目</vt:lpstr>
      <vt:lpstr>PowerPoint Presentation</vt:lpstr>
      <vt:lpstr>PowerPoint Presentation</vt:lpstr>
      <vt:lpstr> 在天父的爱里找到自己                          分享人  周京华                                                               </vt:lpstr>
      <vt:lpstr>路加福音15:11-32 11 耶稣又说：「一个人有两个儿子。 12 小儿子对父亲说：『父亲，请你把     我应得的家业分给我。』他父亲就把产业分给 他们。 13 过了不多几日，小儿子就把他一切所有的都收拾起来，往远方去了。在那里任意放荡，浪费资财。 </vt:lpstr>
      <vt:lpstr>PowerPoint Presentation</vt:lpstr>
      <vt:lpstr> 17 他醒悟过来，就说：『我父亲有多少的雇工，口粮有余，我倒在这里饿死么？ 18 我要起来，到我父亲那里去，向他说：父亲！我得罪了天，又得罪了你； 19 从今以后，我不配称为你的儿子，把我当作一个雇工罢！』 </vt:lpstr>
      <vt:lpstr>20 于是起来，往他父亲那里去。相        离还远，他父亲看见，就动了慈心，跑去抱着他的颈项，连连与他亲嘴。21 儿子说：『父亲！我得罪了天，   又得罪了你；从今以后，我不配称为你的儿子。』 22 父亲却吩咐仆人说：『把那上好的袍子快拿出来给他穿；把戒指戴在他指头上；把鞋穿在他脚上；</vt:lpstr>
      <vt:lpstr>   23 把那肥牛犊牵来宰了，我们 　 可以吃喝快乐； 24 因为我这个儿子是死而复 　 活，失而又得的。』他们就 　 快乐起来。 25 那时，大儿子正在田里。他 　 回来，离家不远，听见作乐 　 跳舞的声音，</vt:lpstr>
      <vt:lpstr> 26 便叫过一个仆人来，问是 　 甚么事。 27 仆人说：『你兄弟来了； 　 你父亲因为得他无灾无病 　 的回来，把肥牛犊宰了。』 28 大儿子却生气，不肯进去； 　 他父亲就出来劝他。</vt:lpstr>
      <vt:lpstr>   29 他对父亲说：『我服事你这 　 多年，从来没有违背过你的 　 命，你并没有给我一只山羊 　 羔，叫我和朋友一同快乐。 30 但你这个儿子和娼妓吞尽了 　 你的产业，他一来了，你倒 　 为他宰了肥牛犊。』</vt:lpstr>
      <vt:lpstr>   31 父亲对他说：『儿阿！你 　 常和我同在，我一切所有 　 的都是你的； 32 只是你这个兄弟是死而复 　 活、失而又得的，所以我 　 们理当欢喜快乐。』」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naomi</dc:creator>
  <cp:lastModifiedBy>AUCKLAND BOLCC</cp:lastModifiedBy>
  <cp:revision>68</cp:revision>
  <dcterms:created xsi:type="dcterms:W3CDTF">2025-03-02T08:11:24Z</dcterms:created>
  <dcterms:modified xsi:type="dcterms:W3CDTF">2025-05-05T09:25:14Z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E871CD9E72B948E5AC12C467B9BB1FED_43</vt:lpwstr>
  </property>
  <property fmtid="{D5CDD505-2E9C-101B-9397-08002B2CF9AE}" pid="3" name="KSOProductBuildVer">
    <vt:lpwstr>2052-6.15.1.8935</vt:lpwstr>
  </property>
</Properties>
</file>