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696" r:id="rId2"/>
  </p:sldMasterIdLst>
  <p:sldIdLst>
    <p:sldId id="256" r:id="rId3"/>
    <p:sldId id="258" r:id="rId4"/>
    <p:sldId id="257" r:id="rId5"/>
    <p:sldId id="259" r:id="rId6"/>
    <p:sldId id="260" r:id="rId7"/>
    <p:sldId id="270" r:id="rId8"/>
    <p:sldId id="271" r:id="rId9"/>
    <p:sldId id="262" r:id="rId10"/>
    <p:sldId id="264" r:id="rId11"/>
    <p:sldId id="263" r:id="rId12"/>
    <p:sldId id="265" r:id="rId13"/>
    <p:sldId id="272" r:id="rId14"/>
    <p:sldId id="266" r:id="rId15"/>
    <p:sldId id="267" r:id="rId16"/>
    <p:sldId id="2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3"/>
    <p:restoredTop sz="94628"/>
  </p:normalViewPr>
  <p:slideViewPr>
    <p:cSldViewPr snapToGrid="0">
      <p:cViewPr>
        <p:scale>
          <a:sx n="83" d="100"/>
          <a:sy n="83" d="100"/>
        </p:scale>
        <p:origin x="-499" y="-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9E1CCB1-98C9-584C-BCF8-1D0891EB8886}" type="datetimeFigureOut">
              <a:rPr kumimoji="1" lang="zh-CN" altLang="en-US" smtClean="0"/>
              <a:t>2024/12/8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B37801B-BF75-3043-BABA-9751C19B7DD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7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/>
              <a:t>2024/12/8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737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/>
              <a:t>2024/12/8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15336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/>
              <a:t>2024/12/8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3423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/>
              <a:t>2024/12/8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7637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/>
              <a:t>2024/12/8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0995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/>
              <a:t>2024/12/8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265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/>
              <a:t>2024/12/8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948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/>
              <a:t>2024/12/8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416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9E1CCB1-98C9-584C-BCF8-1D0891EB8886}" type="datetimeFigureOut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2024/12/8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B37801B-BF75-3043-BABA-9751C19B7DD3}" type="slidenum">
              <a:rPr kumimoji="1"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2380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2024/12/8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2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/>
              <a:t>2024/12/8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2699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2024/12/8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73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2024/12/8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2024/12/8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92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2024/12/8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31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2024/12/8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9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2024/12/8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41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2024/12/8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02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2024/12/8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25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2024/12/8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1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2024/12/8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088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/>
              <a:t>2024/12/8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8269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2024/12/8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62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2024/12/8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79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2024/12/8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2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2024/12/8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92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2024/12/8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1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/>
              <a:t>2024/12/8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533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/>
              <a:t>2024/12/8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225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/>
              <a:t>2024/12/8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348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/>
              <a:t>2024/12/8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727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/>
              <a:t>2024/12/8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122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CB1-98C9-584C-BCF8-1D0891EB8886}" type="datetimeFigureOut">
              <a:rPr kumimoji="1" lang="zh-CN" altLang="en-US" smtClean="0"/>
              <a:t>2024/12/8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801B-BF75-3043-BABA-9751C19B7D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041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9E1CCB1-98C9-584C-BCF8-1D0891EB8886}" type="datetimeFigureOut">
              <a:rPr kumimoji="1" lang="zh-CN" altLang="en-US" smtClean="0"/>
              <a:t>2024/12/8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B37801B-BF75-3043-BABA-9751C19B7D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305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9E1CCB1-98C9-584C-BCF8-1D0891EB8886}" type="datetimeFigureOut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2024/12/8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B37801B-BF75-3043-BABA-9751C19B7DD3}" type="slidenum">
              <a:rPr kumimoji="1" lang="zh-CN" alt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kumimoji="1" lang="zh-CN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4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B10A2AB-26F2-EFFF-0988-1C17535D6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44886" y="230407"/>
            <a:ext cx="9755187" cy="2766528"/>
          </a:xfrm>
        </p:spPr>
        <p:txBody>
          <a:bodyPr/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奥克兰灵粮堂</a:t>
            </a:r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2024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年服侍同工感恩答谢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D007A03D-A736-E631-1BF5-F9D512B80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919999" y="3294802"/>
            <a:ext cx="9045964" cy="1165820"/>
          </a:xfrm>
        </p:spPr>
        <p:txBody>
          <a:bodyPr/>
          <a:lstStyle/>
          <a:p>
            <a:pPr algn="l"/>
            <a:r>
              <a:rPr kumimoji="1" lang="zh-CN" altLang="en-US" sz="2400" dirty="0">
                <a:solidFill>
                  <a:schemeClr val="tx1"/>
                </a:solidFill>
              </a:rPr>
              <a:t>所以，我亲爱的弟兄们，你们务要坚固，不可摇动，常常竭力多作主工，因为知道你们的劳苦，在主里面不是徒然的。</a:t>
            </a:r>
            <a:r>
              <a:rPr kumimoji="1" lang="en-US" altLang="zh-CN" sz="2400" dirty="0">
                <a:solidFill>
                  <a:schemeClr val="tx1"/>
                </a:solidFill>
              </a:rPr>
              <a:t>【</a:t>
            </a:r>
            <a:r>
              <a:rPr kumimoji="1" lang="zh-CN" altLang="en-US" sz="2400" dirty="0">
                <a:solidFill>
                  <a:schemeClr val="tx1"/>
                </a:solidFill>
              </a:rPr>
              <a:t>林前</a:t>
            </a:r>
            <a:r>
              <a:rPr kumimoji="1" lang="en-US" altLang="zh-CN" sz="2400" dirty="0">
                <a:solidFill>
                  <a:schemeClr val="tx1"/>
                </a:solidFill>
              </a:rPr>
              <a:t>15:58】</a:t>
            </a:r>
            <a:endParaRPr kumimoji="1" lang="zh-CN" altLang="en-US" sz="2400" dirty="0">
              <a:solidFill>
                <a:schemeClr val="tx1"/>
              </a:solidFill>
            </a:endParaRPr>
          </a:p>
          <a:p>
            <a:endParaRPr kumimoji="1" lang="zh-CN" altLang="en-US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8E1C793-6CD0-1600-7366-96B656B0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502920"/>
            <a:ext cx="11109961" cy="2810332"/>
          </a:xfrm>
        </p:spPr>
        <p:txBody>
          <a:bodyPr>
            <a:noAutofit/>
          </a:bodyPr>
          <a:lstStyle/>
          <a:p>
            <a: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圣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工部敬拜团队服事同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工</a:t>
            </a:r>
            <a: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主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责：</a:t>
            </a:r>
            <a: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Julie</a:t>
            </a:r>
            <a: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en-NZ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Julie</a:t>
            </a:r>
            <a:r>
              <a:rPr kumimoji="1" lang="zh-CN" altLang="en-NZ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en-NZ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Helen</a:t>
            </a:r>
            <a:r>
              <a:rPr kumimoji="1" lang="zh-CN" altLang="en-NZ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王飛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en-NZ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Jane</a:t>
            </a:r>
            <a:r>
              <a:rPr kumimoji="1" lang="zh-CN" altLang="en-NZ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en-NZ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William</a:t>
            </a:r>
            <a:r>
              <a:rPr kumimoji="1" lang="zh-CN" altLang="en-NZ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en-NZ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Osmond</a:t>
            </a:r>
            <a:r>
              <a:rPr kumimoji="1" lang="zh-CN" altLang="en-NZ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（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老潘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）</a:t>
            </a:r>
            <a:r>
              <a:rPr kumimoji="1" lang="en-NZ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Alice</a:t>
            </a:r>
            <a:r>
              <a:rPr kumimoji="1" lang="zh-CN" altLang="en-NZ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en-NZ" altLang="zh-CN" sz="3200" dirty="0" err="1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Anni</a:t>
            </a:r>
            <a:r>
              <a:rPr kumimoji="1" lang="zh-CN" altLang="en-NZ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丹芬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蔡猜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赵雷， 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程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中洋 </a:t>
            </a:r>
            <a:r>
              <a:rPr kumimoji="1" lang="en-NZ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Martin Andy</a:t>
            </a:r>
            <a:r>
              <a:rPr kumimoji="1" lang="zh-CN" altLang="en-NZ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en-NZ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Cindy</a:t>
            </a:r>
            <a:r>
              <a:rPr kumimoji="1" lang="zh-CN" altLang="en-NZ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en-NZ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斯斯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en-NZ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Toby</a:t>
            </a:r>
            <a:r>
              <a:rPr kumimoji="1" lang="zh-CN" altLang="en-NZ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阿丹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en-NZ" altLang="zh-CN" sz="3200" dirty="0" err="1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Roi</a:t>
            </a:r>
            <a:r>
              <a:rPr kumimoji="1" lang="zh-CN" altLang="en-NZ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en-NZ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Jessie </a:t>
            </a:r>
            <a:r>
              <a:rPr kumimoji="1" lang="en-NZ" altLang="zh-CN" sz="3200" dirty="0" err="1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Jessie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徐静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5BC50F-A8B4-0974-9FE6-26045F7EC8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1251" y="3784922"/>
            <a:ext cx="10660283" cy="1689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sz="2800" dirty="0">
                <a:solidFill>
                  <a:srgbClr val="FF0000"/>
                </a:solidFill>
              </a:rPr>
              <a:t>时候将到，如今就是了，那真正拜父的，要用心灵和诚实拜他，因为父要这样的人拜他。上帝是个灵（或无“个”字），所以拜他的，必须用心灵和诚实拜他。</a:t>
            </a:r>
            <a:r>
              <a:rPr kumimoji="1" lang="en-US" altLang="zh-CN" sz="2800" dirty="0">
                <a:solidFill>
                  <a:srgbClr val="FF0000"/>
                </a:solidFill>
              </a:rPr>
              <a:t> 【</a:t>
            </a:r>
            <a:r>
              <a:rPr kumimoji="1" lang="zh-CN" altLang="en-US" sz="2800" dirty="0">
                <a:solidFill>
                  <a:srgbClr val="FF0000"/>
                </a:solidFill>
              </a:rPr>
              <a:t>约</a:t>
            </a:r>
            <a:r>
              <a:rPr kumimoji="1" lang="en-US" altLang="zh-CN" sz="2800" dirty="0">
                <a:solidFill>
                  <a:srgbClr val="FF0000"/>
                </a:solidFill>
              </a:rPr>
              <a:t>4:23-24】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45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C1FF98C-F222-51ED-0A71-44DC78352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" y="146305"/>
            <a:ext cx="11525838" cy="3166022"/>
          </a:xfrm>
        </p:spPr>
        <p:txBody>
          <a:bodyPr>
            <a:noAutofit/>
          </a:bodyPr>
          <a:lstStyle/>
          <a:p>
            <a: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圣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工部儿主服事团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队</a:t>
            </a:r>
            <a: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主责：</a:t>
            </a:r>
            <a:r>
              <a:rPr kumimoji="1" lang="en-GB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Jessie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徐静</a:t>
            </a:r>
            <a: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大班：</a:t>
            </a:r>
            <a:r>
              <a:rPr kumimoji="1" lang="en-NZ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Joanna,  Martin,  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斯斯，</a:t>
            </a:r>
            <a:r>
              <a:rPr kumimoji="1" lang="en-NZ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Jessie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徐静</a:t>
            </a:r>
            <a:b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敬拜：</a:t>
            </a:r>
            <a:r>
              <a:rPr kumimoji="1" lang="en-NZ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Royce, Jessie, 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小潘</a:t>
            </a:r>
            <a: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小班</a:t>
            </a:r>
            <a: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: 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春梅姐，</a:t>
            </a:r>
            <a:r>
              <a:rPr kumimoji="1" lang="en-NZ" altLang="zh-CN" sz="3200" dirty="0" err="1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lili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酱，</a:t>
            </a:r>
            <a:r>
              <a:rPr kumimoji="1" lang="en-NZ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Vivian,  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高铭，小丁，</a:t>
            </a:r>
            <a:r>
              <a:rPr kumimoji="1" lang="en-NZ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Jessica,  Grace, 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米玲，京华，丽玲，</a:t>
            </a:r>
            <a:r>
              <a:rPr kumimoji="1" lang="en-NZ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Lucy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2804631-1CA3-8332-2B85-C3ED3A8FF1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1705" y="4051138"/>
            <a:ext cx="8827483" cy="1520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sz="2800" dirty="0">
                <a:solidFill>
                  <a:srgbClr val="FF0000"/>
                </a:solidFill>
              </a:rPr>
              <a:t>耶稣却叫他们来，说：“让小孩子到我这里来，不要禁止他们，因为在上帝国的，正是这样的人。</a:t>
            </a:r>
            <a:r>
              <a:rPr kumimoji="1" lang="en-US" altLang="zh-CN" sz="2800" dirty="0">
                <a:solidFill>
                  <a:srgbClr val="FF0000"/>
                </a:solidFill>
              </a:rPr>
              <a:t>【</a:t>
            </a:r>
            <a:r>
              <a:rPr kumimoji="1" lang="zh-CN" altLang="en-US" sz="2800" dirty="0">
                <a:solidFill>
                  <a:srgbClr val="FF0000"/>
                </a:solidFill>
              </a:rPr>
              <a:t>路</a:t>
            </a:r>
            <a:r>
              <a:rPr kumimoji="1" lang="en-US" altLang="zh-CN" sz="2800" dirty="0">
                <a:solidFill>
                  <a:srgbClr val="FF0000"/>
                </a:solidFill>
              </a:rPr>
              <a:t>18:16】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76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C1FF98C-F222-51ED-0A71-44DC78352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274320"/>
            <a:ext cx="10952480" cy="2611286"/>
          </a:xfrm>
        </p:spPr>
        <p:txBody>
          <a:bodyPr>
            <a:noAutofit/>
          </a:bodyPr>
          <a:lstStyle/>
          <a:p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圣工部点奉献服事同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工</a:t>
            </a:r>
            <a: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en-GB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May</a:t>
            </a:r>
            <a:r>
              <a:rPr kumimoji="1" lang="zh-CN" altLang="en-GB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丹芬，刘阳，丽玲，风雨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en-GB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Lucy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窦  </a:t>
            </a:r>
            <a: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en-GB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Alice</a:t>
            </a:r>
            <a:r>
              <a:rPr kumimoji="1" lang="zh-CN" altLang="en-GB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en-GB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Isabella</a:t>
            </a:r>
            <a:endParaRPr kumimoji="1" lang="zh-CN" altLang="en-US" sz="3200" dirty="0">
              <a:solidFill>
                <a:schemeClr val="tx1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2804631-1CA3-8332-2B85-C3ED3A8FF1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1705" y="2875280"/>
            <a:ext cx="8827483" cy="2696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sz="2800" dirty="0" smtClean="0">
                <a:solidFill>
                  <a:srgbClr val="FF0000"/>
                </a:solidFill>
              </a:rPr>
              <a:t>我</a:t>
            </a:r>
            <a:r>
              <a:rPr kumimoji="1" lang="zh-CN" altLang="en-US" sz="2800" dirty="0">
                <a:solidFill>
                  <a:srgbClr val="FF0000"/>
                </a:solidFill>
              </a:rPr>
              <a:t>们应当靠着耶稣，常常以颂赞为祭献给上帝，这就是那承认主名之人嘴唇的果子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。</a:t>
            </a:r>
            <a:r>
              <a:rPr kumimoji="1" lang="en-US" altLang="zh-CN" sz="2800" dirty="0">
                <a:solidFill>
                  <a:srgbClr val="FF0000"/>
                </a:solidFill>
              </a:rPr>
              <a:t>【</a:t>
            </a:r>
            <a:r>
              <a:rPr kumimoji="1" lang="zh-CN" altLang="en-US" sz="2800" dirty="0">
                <a:solidFill>
                  <a:srgbClr val="FF0000"/>
                </a:solidFill>
              </a:rPr>
              <a:t>来</a:t>
            </a:r>
            <a:r>
              <a:rPr kumimoji="1" lang="en-US" altLang="zh-CN" sz="2800" dirty="0">
                <a:solidFill>
                  <a:srgbClr val="FF0000"/>
                </a:solidFill>
              </a:rPr>
              <a:t>13:15】</a:t>
            </a:r>
            <a:endParaRPr kumimoji="1" lang="en-US" altLang="zh-CN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zh-CN" altLang="en-US" sz="2800" dirty="0" smtClean="0">
                <a:solidFill>
                  <a:srgbClr val="FF0000"/>
                </a:solidFill>
              </a:rPr>
              <a:t>只</a:t>
            </a:r>
            <a:r>
              <a:rPr kumimoji="1" lang="zh-CN" altLang="en-US" sz="2800" dirty="0">
                <a:solidFill>
                  <a:srgbClr val="FF0000"/>
                </a:solidFill>
              </a:rPr>
              <a:t>是不可忘记行善和捐输的事，因为这样的祭是上帝所喜悦的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。</a:t>
            </a:r>
            <a:r>
              <a:rPr kumimoji="1" lang="en-US" altLang="zh-CN" sz="2800" dirty="0">
                <a:solidFill>
                  <a:srgbClr val="FF0000"/>
                </a:solidFill>
              </a:rPr>
              <a:t>【</a:t>
            </a:r>
            <a:r>
              <a:rPr kumimoji="1" lang="zh-CN" altLang="en-US" sz="2800" dirty="0">
                <a:solidFill>
                  <a:srgbClr val="FF0000"/>
                </a:solidFill>
              </a:rPr>
              <a:t>来</a:t>
            </a:r>
            <a:r>
              <a:rPr kumimoji="1" lang="en-US" altLang="zh-CN" sz="2800" dirty="0">
                <a:solidFill>
                  <a:srgbClr val="FF0000"/>
                </a:solidFill>
              </a:rPr>
              <a:t>13:16】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51B3F51-365C-1205-790A-6F76D93D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9" y="512064"/>
            <a:ext cx="10561319" cy="1700090"/>
          </a:xfrm>
        </p:spPr>
        <p:txBody>
          <a:bodyPr>
            <a:normAutofit fontScale="90000"/>
          </a:bodyPr>
          <a:lstStyle/>
          <a:p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圣工部资讯部服事同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工</a:t>
            </a:r>
            <a: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主责：阿丹</a:t>
            </a:r>
            <a: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en-NZ" altLang="zh-CN" sz="3200" dirty="0" err="1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Roi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百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百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，宋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建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en-NZ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Lili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酱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，阿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2995A38-B06B-1178-317E-921DC48C9A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39028" y="3773347"/>
            <a:ext cx="8441479" cy="1601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sz="2800" dirty="0">
                <a:solidFill>
                  <a:srgbClr val="FF0000"/>
                </a:solidFill>
              </a:rPr>
              <a:t>你们的光也当这样照在人前，叫他们看见你们的好行为，便将荣耀归给你们在天上的父。”</a:t>
            </a:r>
            <a:r>
              <a:rPr kumimoji="1" lang="en-US" altLang="zh-CN" sz="2800" dirty="0">
                <a:solidFill>
                  <a:srgbClr val="FF0000"/>
                </a:solidFill>
              </a:rPr>
              <a:t> 【</a:t>
            </a:r>
            <a:r>
              <a:rPr kumimoji="1" lang="zh-CN" altLang="en-US" sz="2800" dirty="0">
                <a:solidFill>
                  <a:srgbClr val="FF0000"/>
                </a:solidFill>
              </a:rPr>
              <a:t>太</a:t>
            </a:r>
            <a:r>
              <a:rPr kumimoji="1" lang="en-US" altLang="zh-CN" sz="2800" dirty="0">
                <a:solidFill>
                  <a:srgbClr val="FF0000"/>
                </a:solidFill>
              </a:rPr>
              <a:t>5:16】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68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6BD9592-6A2E-805F-DA8D-6CE56397A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7" y="521208"/>
            <a:ext cx="10908792" cy="1875099"/>
          </a:xfrm>
        </p:spPr>
        <p:txBody>
          <a:bodyPr>
            <a:normAutofit fontScale="90000"/>
          </a:bodyPr>
          <a:lstStyle/>
          <a:p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活动部服事同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工</a:t>
            </a:r>
            <a: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主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责： 刘阳</a:t>
            </a:r>
            <a: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en-NZ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Jack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，丽玲，春梅，王飞， </a:t>
            </a:r>
            <a:r>
              <a:rPr kumimoji="1" lang="en-NZ" altLang="zh-CN" sz="3200" dirty="0" err="1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helen</a:t>
            </a:r>
            <a:r>
              <a:rPr kumimoji="1" lang="zh-CN" altLang="en-NZ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kumimoji="1" lang="en-NZ" altLang="zh-CN" sz="3200" dirty="0" err="1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lucy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窦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en-NZ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Jessie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徐静，阿丹，丹芬，斯斯，凌寒，小</a:t>
            </a:r>
            <a:r>
              <a:rPr kumimoji="1" lang="en-NZ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Alice</a:t>
            </a:r>
            <a:endParaRPr kumimoji="1" lang="zh-CN" altLang="en-US" sz="3200" dirty="0">
              <a:solidFill>
                <a:schemeClr val="tx1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FF7431F-1400-02D8-3FA9-9234F721E0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4076" y="3499486"/>
            <a:ext cx="9286431" cy="1875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sz="2800" dirty="0">
                <a:solidFill>
                  <a:srgbClr val="FF0000"/>
                </a:solidFill>
              </a:rPr>
              <a:t>我赐给你们一条新命令，乃是叫你们彼此相爱；我怎样爱你们，你们也要怎样相爱。你们若有彼此相爱的心，众人因此就认出你们是我的门徒了。”</a:t>
            </a:r>
            <a:r>
              <a:rPr kumimoji="1" lang="en-US" altLang="zh-CN" sz="2800" dirty="0">
                <a:solidFill>
                  <a:srgbClr val="FF0000"/>
                </a:solidFill>
              </a:rPr>
              <a:t> 【</a:t>
            </a:r>
            <a:r>
              <a:rPr kumimoji="1" lang="zh-CN" altLang="en-US" sz="2800" dirty="0">
                <a:solidFill>
                  <a:srgbClr val="FF0000"/>
                </a:solidFill>
              </a:rPr>
              <a:t>约</a:t>
            </a:r>
            <a:r>
              <a:rPr kumimoji="1" lang="en-US" altLang="zh-CN" sz="2800" dirty="0">
                <a:solidFill>
                  <a:srgbClr val="FF0000"/>
                </a:solidFill>
              </a:rPr>
              <a:t>13:34-35】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25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D1FEE0A-3D4A-60A7-41A9-8544BE37E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9" y="512064"/>
            <a:ext cx="11082528" cy="2323732"/>
          </a:xfrm>
        </p:spPr>
        <p:txBody>
          <a:bodyPr>
            <a:normAutofit fontScale="90000"/>
          </a:bodyPr>
          <a:lstStyle/>
          <a:p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接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送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长者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服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事同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工</a:t>
            </a:r>
            <a: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主责： </a:t>
            </a:r>
            <a: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jack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崔</a:t>
            </a:r>
            <a:b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王春梅，毕文青，</a:t>
            </a:r>
            <a:r>
              <a:rPr kumimoji="1" lang="en-NZ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Jessie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徐静，姚斯斯，周京华，李凌寒，</a:t>
            </a:r>
            <a:r>
              <a:rPr kumimoji="1" lang="en-NZ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Lucy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刘洋，阿</a:t>
            </a:r>
            <a:r>
              <a:rPr kumimoji="1" lang="en-NZ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May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杜，毕文君，</a:t>
            </a:r>
            <a:r>
              <a:rPr kumimoji="1" lang="en-NZ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Lucy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窦如青，陈曦，郭岩，</a:t>
            </a:r>
            <a:r>
              <a:rPr kumimoji="1" lang="en-NZ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Lucy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毕忠梅，</a:t>
            </a:r>
            <a:r>
              <a:rPr kumimoji="1" lang="en-NZ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Jack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崔岱岩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82A3DCA-2CFA-7F39-F0CD-5AD7ABB317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73640" y="3849624"/>
            <a:ext cx="8279435" cy="1415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sz="2800" dirty="0">
                <a:solidFill>
                  <a:srgbClr val="FF0000"/>
                </a:solidFill>
              </a:rPr>
              <a:t>所以，我们不丧胆。外体虽然毁坏，内心却一天新似一天。</a:t>
            </a:r>
            <a:r>
              <a:rPr kumimoji="1" lang="en-US" altLang="zh-CN" sz="2800" dirty="0">
                <a:solidFill>
                  <a:srgbClr val="FF0000"/>
                </a:solidFill>
              </a:rPr>
              <a:t>【</a:t>
            </a:r>
            <a:r>
              <a:rPr kumimoji="1" lang="zh-CN" altLang="en-US" sz="2800" dirty="0">
                <a:solidFill>
                  <a:srgbClr val="FF0000"/>
                </a:solidFill>
              </a:rPr>
              <a:t>林后</a:t>
            </a:r>
            <a:r>
              <a:rPr kumimoji="1" lang="en-US" altLang="zh-CN" sz="2800" dirty="0">
                <a:solidFill>
                  <a:srgbClr val="FF0000"/>
                </a:solidFill>
              </a:rPr>
              <a:t>4:16】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1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FC94518-4B2B-C695-E6EE-462F29C9F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18" y="327170"/>
            <a:ext cx="10788243" cy="3598877"/>
          </a:xfrm>
        </p:spPr>
        <p:txBody>
          <a:bodyPr>
            <a:normAutofit fontScale="90000"/>
          </a:bodyPr>
          <a:lstStyle/>
          <a:p>
            <a:r>
              <a:rPr kumimoji="1" lang="en-US" altLang="zh-CN" sz="3600" dirty="0">
                <a:solidFill>
                  <a:schemeClr val="tx1"/>
                </a:solidFill>
              </a:rPr>
              <a:t/>
            </a:r>
            <a:br>
              <a:rPr kumimoji="1" lang="en-US" altLang="zh-CN" sz="3600" dirty="0">
                <a:solidFill>
                  <a:schemeClr val="tx1"/>
                </a:solidFill>
              </a:rPr>
            </a:br>
            <a:r>
              <a:rPr kumimoji="1" lang="zh-CN" altLang="en-US" sz="3600" b="1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教</a:t>
            </a:r>
            <a:r>
              <a:rPr kumimoji="1" lang="zh-CN" altLang="en-US" sz="36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牧同</a:t>
            </a:r>
            <a:r>
              <a:rPr kumimoji="1" lang="zh-CN" altLang="en-US" sz="3600" b="1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工会</a:t>
            </a:r>
            <a:r>
              <a:rPr kumimoji="1" lang="en-US" altLang="zh-CN" sz="3600" b="1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600" b="1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en-US" altLang="zh-CN" sz="3600" b="1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600" b="1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600" b="1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主</a:t>
            </a:r>
            <a:r>
              <a:rPr kumimoji="1" lang="zh-CN" altLang="en-US" sz="36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责： 陈曦</a:t>
            </a:r>
            <a:r>
              <a:rPr kumimoji="1" lang="en-US" altLang="zh-CN" sz="36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6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6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陈曦，</a:t>
            </a:r>
            <a:r>
              <a:rPr kumimoji="1" lang="en-US" altLang="zh-CN" sz="36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jack</a:t>
            </a:r>
            <a:r>
              <a:rPr kumimoji="1" lang="zh-CN" altLang="en-US" sz="36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崔，</a:t>
            </a:r>
            <a:r>
              <a:rPr kumimoji="1" lang="en-US" altLang="zh-CN" sz="36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Lucy</a:t>
            </a:r>
            <a:r>
              <a:rPr kumimoji="1" lang="zh-CN" altLang="en-US" sz="36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毕，毕</a:t>
            </a:r>
            <a:r>
              <a:rPr kumimoji="1" lang="zh-CN" altLang="en-US" sz="36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文</a:t>
            </a:r>
            <a:r>
              <a:rPr kumimoji="1" lang="zh-CN" altLang="en-US" sz="36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君，</a:t>
            </a:r>
            <a:r>
              <a:rPr kumimoji="1" lang="en-US" altLang="zh-CN" sz="36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Lucy</a:t>
            </a:r>
            <a:r>
              <a:rPr kumimoji="1" lang="zh-CN" altLang="en-US" sz="36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窦，郭岩，王飞</a:t>
            </a:r>
            <a:r>
              <a:rPr kumimoji="1" lang="en-GB" altLang="zh-CN" sz="36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GB" altLang="zh-CN" sz="36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en-US" altLang="zh-CN" sz="36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6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6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讲</a:t>
            </a:r>
            <a:r>
              <a:rPr kumimoji="1" lang="zh-CN" altLang="en-US" sz="36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员：</a:t>
            </a:r>
            <a:r>
              <a:rPr kumimoji="1" lang="en-US" altLang="zh-CN" sz="36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6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6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陈</a:t>
            </a:r>
            <a:r>
              <a:rPr kumimoji="1" lang="zh-CN" altLang="en-US" sz="36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曦，郭岩，</a:t>
            </a:r>
            <a:r>
              <a:rPr kumimoji="1" lang="en-US" altLang="zh-CN" sz="36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Lucy</a:t>
            </a:r>
            <a:r>
              <a:rPr kumimoji="1" lang="zh-CN" altLang="en-US" sz="36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毕，</a:t>
            </a:r>
            <a:r>
              <a:rPr kumimoji="1" lang="en-US" altLang="zh-CN" sz="36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jack</a:t>
            </a:r>
            <a:r>
              <a:rPr kumimoji="1" lang="zh-CN" altLang="en-US" sz="36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崔，王飞，</a:t>
            </a:r>
            <a:r>
              <a:rPr kumimoji="1" lang="en-US" altLang="zh-CN" sz="36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Bruce</a:t>
            </a:r>
            <a:r>
              <a:rPr kumimoji="1" lang="zh-CN" altLang="en-US" sz="36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en-US" altLang="zh-CN" sz="36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Stan</a:t>
            </a:r>
            <a:br>
              <a:rPr kumimoji="1" lang="en-US" altLang="zh-CN" sz="36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6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周斌，陈</a:t>
            </a:r>
            <a:r>
              <a:rPr kumimoji="1" lang="zh-CN" altLang="en-US" sz="36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曙明</a:t>
            </a:r>
            <a:r>
              <a:rPr kumimoji="1" lang="en-US" altLang="zh-CN" sz="2400" dirty="0">
                <a:solidFill>
                  <a:schemeClr val="tx1"/>
                </a:solidFill>
              </a:rPr>
              <a:t/>
            </a:r>
            <a:br>
              <a:rPr kumimoji="1" lang="en-US" altLang="zh-CN" sz="2400" dirty="0">
                <a:solidFill>
                  <a:schemeClr val="tx1"/>
                </a:solidFill>
              </a:rPr>
            </a:b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BC3F61B-020C-C183-DA84-C503D7CF2C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51949" y="4247909"/>
            <a:ext cx="9760993" cy="1300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你当竭力在上帝面前得蒙喜悦，作无愧的工人，按着正意分解真理的道。</a:t>
            </a:r>
            <a:r>
              <a:rPr lang="en-US" altLang="zh-CN" sz="2800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【</a:t>
            </a:r>
            <a:r>
              <a:rPr lang="zh-CN" altLang="en-US" sz="2800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提后</a:t>
            </a:r>
            <a:r>
              <a:rPr lang="en-US" altLang="zh-CN" sz="2800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2:15】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335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B1AEA31-B78C-6C40-D6DD-A94DB387FE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7472" y="100584"/>
            <a:ext cx="10887205" cy="4436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zh-CN" altLang="en-US" sz="3200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kumimoji="1" lang="zh-CN" altLang="en-US" sz="3000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牧</a:t>
            </a:r>
            <a:r>
              <a:rPr kumimoji="1" lang="zh-CN" altLang="en-US" sz="3000" dirty="0">
                <a:latin typeface="Kaiti SC" panose="02010600040101010101" pitchFamily="2" charset="-122"/>
                <a:ea typeface="Kaiti SC" panose="02010600040101010101" pitchFamily="2" charset="-122"/>
              </a:rPr>
              <a:t>养部的服事同工：主责 郭岩</a:t>
            </a:r>
          </a:p>
          <a:p>
            <a:pPr marL="0" indent="0">
              <a:buNone/>
            </a:pPr>
            <a:r>
              <a:rPr kumimoji="1" lang="zh-CN" altLang="en-US" sz="3000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阿丹，丹</a:t>
            </a:r>
            <a:r>
              <a:rPr kumimoji="1" lang="zh-CN" altLang="en-US" sz="3000" dirty="0">
                <a:latin typeface="Kaiti SC" panose="02010600040101010101" pitchFamily="2" charset="-122"/>
                <a:ea typeface="Kaiti SC" panose="02010600040101010101" pitchFamily="2" charset="-122"/>
              </a:rPr>
              <a:t>芬，如</a:t>
            </a:r>
            <a:r>
              <a:rPr kumimoji="1" lang="zh-CN" altLang="en-US" sz="3000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青，</a:t>
            </a:r>
            <a:r>
              <a:rPr kumimoji="1" lang="en-NZ" altLang="zh-CN" sz="3000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Jessie</a:t>
            </a:r>
            <a:r>
              <a:rPr kumimoji="1" lang="zh-CN" altLang="en-US" sz="3000" dirty="0">
                <a:latin typeface="Kaiti SC" panose="02010600040101010101" pitchFamily="2" charset="-122"/>
                <a:ea typeface="Kaiti SC" panose="02010600040101010101" pitchFamily="2" charset="-122"/>
              </a:rPr>
              <a:t>徐静</a:t>
            </a:r>
            <a:r>
              <a:rPr kumimoji="1" lang="zh-CN" altLang="en-US" sz="3000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，杨</a:t>
            </a:r>
            <a:r>
              <a:rPr kumimoji="1" lang="zh-CN" altLang="en-US" sz="3000" dirty="0">
                <a:latin typeface="Kaiti SC" panose="02010600040101010101" pitchFamily="2" charset="-122"/>
                <a:ea typeface="Kaiti SC" panose="02010600040101010101" pitchFamily="2" charset="-122"/>
              </a:rPr>
              <a:t>茁，王</a:t>
            </a:r>
            <a:r>
              <a:rPr kumimoji="1" lang="zh-CN" altLang="en-US" sz="3000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飞，</a:t>
            </a:r>
            <a:r>
              <a:rPr kumimoji="1" lang="en-NZ" altLang="zh-CN" sz="3000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Helen</a:t>
            </a:r>
            <a:r>
              <a:rPr kumimoji="1" lang="zh-CN" altLang="en-US" sz="3000" dirty="0"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en-NZ" altLang="zh-CN" sz="3000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Jane</a:t>
            </a:r>
            <a:r>
              <a:rPr kumimoji="1" lang="zh-CN" altLang="en-US" sz="3000" dirty="0"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en-NZ" altLang="zh-CN" sz="3000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Jack</a:t>
            </a:r>
            <a:r>
              <a:rPr kumimoji="1" lang="zh-CN" altLang="en-NZ" sz="3000" dirty="0"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zh-CN" altLang="en-US" sz="3000" dirty="0">
                <a:latin typeface="Kaiti SC" panose="02010600040101010101" pitchFamily="2" charset="-122"/>
                <a:ea typeface="Kaiti SC" panose="02010600040101010101" pitchFamily="2" charset="-122"/>
              </a:rPr>
              <a:t>周阿姨，</a:t>
            </a:r>
            <a:r>
              <a:rPr kumimoji="1" lang="en-NZ" altLang="zh-CN" sz="3000" dirty="0">
                <a:latin typeface="Kaiti SC" panose="02010600040101010101" pitchFamily="2" charset="-122"/>
                <a:ea typeface="Kaiti SC" panose="02010600040101010101" pitchFamily="2" charset="-122"/>
              </a:rPr>
              <a:t>Lucy</a:t>
            </a:r>
            <a:r>
              <a:rPr kumimoji="1" lang="zh-CN" altLang="en-US" sz="3000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毕，</a:t>
            </a:r>
            <a:r>
              <a:rPr kumimoji="1" lang="en-NZ" altLang="zh-CN" sz="3000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Lee</a:t>
            </a:r>
            <a:r>
              <a:rPr kumimoji="1" lang="zh-CN" altLang="en-NZ" sz="3000" dirty="0"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en-NZ" altLang="zh-CN" sz="3000" dirty="0">
                <a:latin typeface="Kaiti SC" panose="02010600040101010101" pitchFamily="2" charset="-122"/>
                <a:ea typeface="Kaiti SC" panose="02010600040101010101" pitchFamily="2" charset="-122"/>
              </a:rPr>
              <a:t>Sandra</a:t>
            </a:r>
            <a:r>
              <a:rPr kumimoji="1" lang="zh-CN" altLang="en-NZ" sz="3000" dirty="0"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zh-CN" altLang="en-US" sz="3000" dirty="0">
                <a:latin typeface="Kaiti SC" panose="02010600040101010101" pitchFamily="2" charset="-122"/>
                <a:ea typeface="Kaiti SC" panose="02010600040101010101" pitchFamily="2" charset="-122"/>
              </a:rPr>
              <a:t>丽玲，毕文</a:t>
            </a:r>
            <a:r>
              <a:rPr kumimoji="1" lang="zh-CN" altLang="en-US" sz="3000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君，</a:t>
            </a:r>
            <a:endParaRPr kumimoji="1" lang="en-US" altLang="zh-CN" sz="3000" dirty="0" smtClean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kumimoji="1" lang="zh-CN" altLang="en-US" sz="3000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建文，</a:t>
            </a:r>
            <a:r>
              <a:rPr kumimoji="1" lang="en-NZ" altLang="zh-CN" sz="3000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Sophie</a:t>
            </a:r>
            <a:r>
              <a:rPr kumimoji="1" lang="zh-CN" altLang="en-US" sz="3000" dirty="0"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en-NZ" altLang="zh-CN" sz="3000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May</a:t>
            </a:r>
            <a:r>
              <a:rPr kumimoji="1" lang="zh-CN" altLang="en-NZ" sz="3000" dirty="0"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zh-CN" altLang="en-US" sz="3000" dirty="0">
                <a:latin typeface="Kaiti SC" panose="02010600040101010101" pitchFamily="2" charset="-122"/>
                <a:ea typeface="Kaiti SC" panose="02010600040101010101" pitchFamily="2" charset="-122"/>
              </a:rPr>
              <a:t>凌</a:t>
            </a:r>
            <a:r>
              <a:rPr kumimoji="1" lang="zh-CN" altLang="en-US" sz="3000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寒，刘阳，春</a:t>
            </a:r>
            <a:r>
              <a:rPr kumimoji="1" lang="zh-CN" altLang="en-US" sz="3000" dirty="0">
                <a:latin typeface="Kaiti SC" panose="02010600040101010101" pitchFamily="2" charset="-122"/>
                <a:ea typeface="Kaiti SC" panose="02010600040101010101" pitchFamily="2" charset="-122"/>
              </a:rPr>
              <a:t>梅，王风</a:t>
            </a:r>
            <a:r>
              <a:rPr kumimoji="1" lang="zh-CN" altLang="en-US" sz="3000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雨，</a:t>
            </a:r>
            <a:r>
              <a:rPr kumimoji="1" lang="en-NZ" altLang="zh-CN" sz="3000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Ro</a:t>
            </a:r>
            <a:r>
              <a:rPr kumimoji="1" lang="en-US" altLang="zh-CN" sz="3000" dirty="0" err="1" smtClean="0">
                <a:latin typeface="Kaiti SC" panose="02010600040101010101" pitchFamily="2" charset="-122"/>
                <a:ea typeface="Kaiti SC" panose="02010600040101010101" pitchFamily="2" charset="-122"/>
              </a:rPr>
              <a:t>i</a:t>
            </a:r>
            <a:r>
              <a:rPr kumimoji="1" lang="zh-CN" altLang="en-NZ" sz="3000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endParaRPr kumimoji="1" lang="en-US" altLang="zh-CN" sz="3000" dirty="0" smtClean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kumimoji="1" lang="zh-CN" altLang="en-US" sz="3000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高</a:t>
            </a:r>
            <a:r>
              <a:rPr kumimoji="1" lang="zh-CN" altLang="en-US" sz="3000" dirty="0">
                <a:latin typeface="Kaiti SC" panose="02010600040101010101" pitchFamily="2" charset="-122"/>
                <a:ea typeface="Kaiti SC" panose="02010600040101010101" pitchFamily="2" charset="-122"/>
              </a:rPr>
              <a:t>铭。毕文青姐妹每天发儿主家长群的祷告词。</a:t>
            </a:r>
            <a:endParaRPr kumimoji="1" lang="en-US" altLang="zh-CN" sz="30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kumimoji="1" lang="zh-CN" altLang="en-US" sz="3000" dirty="0">
                <a:latin typeface="Kaiti SC" panose="02010600040101010101" pitchFamily="2" charset="-122"/>
                <a:ea typeface="Kaiti SC" panose="02010600040101010101" pitchFamily="2" charset="-122"/>
              </a:rPr>
              <a:t>开放家庭</a:t>
            </a:r>
            <a:r>
              <a:rPr kumimoji="1" lang="zh-CN" altLang="en-US" sz="3000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：</a:t>
            </a:r>
            <a:endParaRPr kumimoji="1" lang="en-US" altLang="zh-CN" sz="3000" dirty="0" smtClean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kumimoji="1" lang="zh-CN" altLang="en-US" sz="3000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丽玲，张静，</a:t>
            </a:r>
            <a:r>
              <a:rPr kumimoji="1" lang="en-US" altLang="zh-CN" sz="3000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Jessie</a:t>
            </a:r>
            <a:r>
              <a:rPr kumimoji="1" lang="zh-CN" altLang="en-US" sz="3000" dirty="0">
                <a:latin typeface="Kaiti SC" panose="02010600040101010101" pitchFamily="2" charset="-122"/>
                <a:ea typeface="Kaiti SC" panose="02010600040101010101" pitchFamily="2" charset="-122"/>
              </a:rPr>
              <a:t>（徐静）</a:t>
            </a:r>
            <a:endParaRPr kumimoji="1" lang="en-US" altLang="zh-CN" sz="30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7598F00C-644C-05E5-9504-83C9404EE40D}"/>
              </a:ext>
            </a:extLst>
          </p:cNvPr>
          <p:cNvSpPr txBox="1"/>
          <p:nvPr/>
        </p:nvSpPr>
        <p:spPr>
          <a:xfrm>
            <a:off x="173620" y="4537276"/>
            <a:ext cx="113779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务要牧养在你们中间上帝的群羊，按着上帝旨意照管他们。不是出于勉强，乃是出于甘心；也不是因为贪财，乃是出于乐意；【彼前5:2】</a:t>
            </a:r>
          </a:p>
        </p:txBody>
      </p:sp>
    </p:spTree>
    <p:extLst>
      <p:ext uri="{BB962C8B-B14F-4D97-AF65-F5344CB8AC3E}">
        <p14:creationId xmlns:p14="http://schemas.microsoft.com/office/powerpoint/2010/main" val="39353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8AD74FA-4C62-6630-A28B-3A63136B8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539496"/>
            <a:ext cx="9756648" cy="1837944"/>
          </a:xfrm>
        </p:spPr>
        <p:txBody>
          <a:bodyPr>
            <a:noAutofit/>
          </a:bodyPr>
          <a:lstStyle/>
          <a:p>
            <a: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祷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告部的服事同工</a:t>
            </a:r>
            <a: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主责</a:t>
            </a:r>
            <a: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: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毕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文君</a:t>
            </a:r>
            <a: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毕文君 陈曦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6F4DCF3-A1F9-4CA7-8A66-CBF484FDAF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97843" y="4826643"/>
            <a:ext cx="8082664" cy="5479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zh-CN" altLang="en-US" sz="2800" dirty="0">
                <a:solidFill>
                  <a:srgbClr val="FF0000"/>
                </a:solidFill>
              </a:rPr>
              <a:t>你们要恒切祷告，在此警醒感恩；</a:t>
            </a:r>
            <a:r>
              <a:rPr kumimoji="1" lang="en-US" altLang="zh-CN" sz="2800" dirty="0">
                <a:solidFill>
                  <a:srgbClr val="FF0000"/>
                </a:solidFill>
              </a:rPr>
              <a:t>【</a:t>
            </a:r>
            <a:r>
              <a:rPr kumimoji="1" lang="zh-CN" altLang="en-US" sz="2800" dirty="0">
                <a:solidFill>
                  <a:srgbClr val="FF0000"/>
                </a:solidFill>
              </a:rPr>
              <a:t>西</a:t>
            </a:r>
            <a:r>
              <a:rPr kumimoji="1" lang="en-US" altLang="zh-CN" sz="2800" dirty="0">
                <a:solidFill>
                  <a:srgbClr val="FF0000"/>
                </a:solidFill>
              </a:rPr>
              <a:t>4:2】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1757829-3AB6-6ACC-016F-F1F473F6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1" y="521208"/>
            <a:ext cx="10442602" cy="1682317"/>
          </a:xfrm>
        </p:spPr>
        <p:txBody>
          <a:bodyPr>
            <a:normAutofit fontScale="90000"/>
          </a:bodyPr>
          <a:lstStyle/>
          <a:p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关怀部服事同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工</a:t>
            </a:r>
            <a: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主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责：窦如青</a:t>
            </a:r>
            <a: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王风雨，李丽玲，</a:t>
            </a:r>
            <a:r>
              <a:rPr kumimoji="1" lang="en-NZ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May 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杜，阿丹，刘阳，窦如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青</a:t>
            </a:r>
            <a:endParaRPr kumimoji="1" lang="zh-CN" altLang="en-US" sz="3200" dirty="0">
              <a:solidFill>
                <a:schemeClr val="tx1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0061377-2F4D-C51A-4DE0-8608AC0B17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20587" y="4769414"/>
            <a:ext cx="6832598" cy="5016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zh-CN" altLang="en-US" sz="2800" dirty="0">
                <a:solidFill>
                  <a:srgbClr val="FF0000"/>
                </a:solidFill>
              </a:rPr>
              <a:t>我们爱，因为上帝先爱我们。</a:t>
            </a:r>
            <a:r>
              <a:rPr kumimoji="1" lang="en-US" altLang="zh-CN" sz="2800" dirty="0">
                <a:solidFill>
                  <a:srgbClr val="FF0000"/>
                </a:solidFill>
              </a:rPr>
              <a:t>【</a:t>
            </a:r>
            <a:r>
              <a:rPr kumimoji="1" lang="zh-CN" altLang="en-US" sz="2800" dirty="0">
                <a:solidFill>
                  <a:srgbClr val="FF0000"/>
                </a:solidFill>
              </a:rPr>
              <a:t>约壹</a:t>
            </a:r>
            <a:r>
              <a:rPr kumimoji="1" lang="en-US" altLang="zh-CN" sz="2800" dirty="0">
                <a:solidFill>
                  <a:srgbClr val="FF0000"/>
                </a:solidFill>
              </a:rPr>
              <a:t>4:19】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465E946-271E-6537-F42A-4777CF1D4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3" y="502920"/>
            <a:ext cx="11018520" cy="2002536"/>
          </a:xfrm>
        </p:spPr>
        <p:txBody>
          <a:bodyPr>
            <a:normAutofit fontScale="90000"/>
          </a:bodyPr>
          <a:lstStyle/>
          <a:p>
            <a: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装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备部同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工</a:t>
            </a:r>
            <a: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主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责： </a:t>
            </a:r>
            <a: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jack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崔</a:t>
            </a:r>
            <a: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jack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崔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Lucy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毕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陈曦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，郭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岩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5DA4F5B-A0F4-64A0-B3C2-2E6431F99E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95018" y="4386805"/>
            <a:ext cx="8985489" cy="9877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zh-CN" altLang="en-US" sz="2800" dirty="0">
                <a:solidFill>
                  <a:srgbClr val="FF0000"/>
                </a:solidFill>
              </a:rPr>
              <a:t>我们传扬他，是用诸般的智慧劝戒各人、教导各人，要把各人在基督里完完全全地引到上帝面前。</a:t>
            </a:r>
            <a:r>
              <a:rPr kumimoji="1" lang="en-US" altLang="zh-CN" sz="2800" dirty="0">
                <a:solidFill>
                  <a:srgbClr val="FF0000"/>
                </a:solidFill>
              </a:rPr>
              <a:t>【</a:t>
            </a:r>
            <a:r>
              <a:rPr kumimoji="1" lang="zh-CN" altLang="en-US" sz="2800" dirty="0">
                <a:solidFill>
                  <a:srgbClr val="FF0000"/>
                </a:solidFill>
              </a:rPr>
              <a:t>西</a:t>
            </a:r>
            <a:r>
              <a:rPr kumimoji="1" lang="en-US" altLang="zh-CN" sz="2800" dirty="0">
                <a:solidFill>
                  <a:srgbClr val="FF0000"/>
                </a:solidFill>
              </a:rPr>
              <a:t>1:28】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74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CAD9449-A2DD-F8D2-02D3-C9391AB0F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512064"/>
            <a:ext cx="11000232" cy="1557368"/>
          </a:xfrm>
        </p:spPr>
        <p:txBody>
          <a:bodyPr>
            <a:normAutofit/>
          </a:bodyPr>
          <a:lstStyle/>
          <a:p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宣教部：主责 王飞</a:t>
            </a:r>
            <a: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王飞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A5F2F67-3572-879D-5D21-92295DFFD0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6122" y="4222620"/>
            <a:ext cx="9124385" cy="1151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sz="2800" dirty="0">
                <a:solidFill>
                  <a:srgbClr val="FF0000"/>
                </a:solidFill>
              </a:rPr>
              <a:t>他又对他们说：“你们往普天下去，传福音给万民听（“万民”原文作“凡受造的”）。</a:t>
            </a:r>
            <a:r>
              <a:rPr kumimoji="1" lang="en-US" altLang="zh-CN" sz="2800" dirty="0">
                <a:solidFill>
                  <a:srgbClr val="FF0000"/>
                </a:solidFill>
              </a:rPr>
              <a:t>【</a:t>
            </a:r>
            <a:r>
              <a:rPr kumimoji="1" lang="zh-CN" altLang="en-US" sz="2800" dirty="0">
                <a:solidFill>
                  <a:srgbClr val="FF0000"/>
                </a:solidFill>
              </a:rPr>
              <a:t>可</a:t>
            </a:r>
            <a:r>
              <a:rPr kumimoji="1" lang="en-US" altLang="zh-CN" sz="2800" dirty="0">
                <a:solidFill>
                  <a:srgbClr val="FF0000"/>
                </a:solidFill>
              </a:rPr>
              <a:t>16:15】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3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7ED2B8-7E47-AD34-6825-DDB66E58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93192"/>
            <a:ext cx="10607040" cy="3392424"/>
          </a:xfrm>
        </p:spPr>
        <p:txBody>
          <a:bodyPr>
            <a:noAutofit/>
          </a:bodyPr>
          <a:lstStyle/>
          <a:p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圣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工部 主责 李杰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丹</a:t>
            </a:r>
            <a: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堂内服事同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工</a:t>
            </a:r>
            <a: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主责：杨茁</a:t>
            </a:r>
            <a: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丽玲，</a:t>
            </a:r>
            <a:r>
              <a:rPr kumimoji="1" lang="en-NZ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May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姐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风雨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en-NZ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Becky</a:t>
            </a:r>
            <a:r>
              <a:rPr kumimoji="1" lang="zh-CN" altLang="en-NZ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en-NZ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Ming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，毕文清， 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姚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斯  </a:t>
            </a:r>
            <a: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阿华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en-NZ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Jess</a:t>
            </a:r>
            <a:r>
              <a:rPr kumimoji="1" lang="zh-CN" altLang="en-NZ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en-NZ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小玉， </a:t>
            </a:r>
            <a:r>
              <a:rPr kumimoji="1" lang="en-NZ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Lucy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刘，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杨茁</a:t>
            </a:r>
            <a:endParaRPr kumimoji="1" lang="zh-CN" altLang="en-US" sz="3200" dirty="0">
              <a:solidFill>
                <a:schemeClr val="tx1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03F72BA-37EA-15C3-E387-99F8951DDE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3200" y="4282633"/>
            <a:ext cx="8819909" cy="1238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800" dirty="0">
                <a:solidFill>
                  <a:srgbClr val="FF0000"/>
                </a:solidFill>
              </a:rPr>
              <a:t>“</a:t>
            </a:r>
            <a:r>
              <a:rPr kumimoji="1" lang="zh-CN" altLang="en-US" sz="2800" dirty="0">
                <a:solidFill>
                  <a:srgbClr val="FF0000"/>
                </a:solidFill>
              </a:rPr>
              <a:t>人接待你们，就是接待我；接待我，就是接待那差我来的。</a:t>
            </a:r>
            <a:r>
              <a:rPr kumimoji="1" lang="en-US" altLang="zh-CN" sz="2800" dirty="0">
                <a:solidFill>
                  <a:srgbClr val="FF0000"/>
                </a:solidFill>
              </a:rPr>
              <a:t>【</a:t>
            </a:r>
            <a:r>
              <a:rPr kumimoji="1" lang="zh-CN" altLang="en-US" sz="2800" dirty="0">
                <a:solidFill>
                  <a:srgbClr val="FF0000"/>
                </a:solidFill>
              </a:rPr>
              <a:t>太</a:t>
            </a:r>
            <a:r>
              <a:rPr kumimoji="1" lang="en-US" altLang="zh-CN" sz="2800" dirty="0">
                <a:solidFill>
                  <a:srgbClr val="FF0000"/>
                </a:solidFill>
              </a:rPr>
              <a:t>10:40】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46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98A6ABC-D75B-49C5-7625-EDD9E109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74904"/>
            <a:ext cx="10927080" cy="2560320"/>
          </a:xfrm>
        </p:spPr>
        <p:txBody>
          <a:bodyPr>
            <a:noAutofit/>
          </a:bodyPr>
          <a:lstStyle/>
          <a:p>
            <a: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圣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工部堂外服事同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工</a:t>
            </a:r>
            <a: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主责：阿丹</a:t>
            </a:r>
            <a: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en-US" altLang="zh-CN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/>
            </a:r>
            <a:b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邵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士贵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金林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小潘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刘利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周民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赵雷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en-NZ" altLang="zh-CN" sz="3200" dirty="0" err="1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Roi</a:t>
            </a:r>
            <a:r>
              <a:rPr kumimoji="1" lang="zh-CN" altLang="en-NZ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en-NZ" altLang="zh-CN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David  Victor</a:t>
            </a:r>
            <a:r>
              <a:rPr kumimoji="1" lang="zh-CN" altLang="en-NZ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凌寒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，许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宪平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，阿</a:t>
            </a:r>
            <a:r>
              <a:rPr kumimoji="1" lang="zh-CN" altLang="en-US" sz="32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DFD2611-8D1B-A405-E513-21EE4ED37A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172" y="3865945"/>
            <a:ext cx="9205408" cy="163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sz="2800" dirty="0" smtClean="0">
                <a:solidFill>
                  <a:srgbClr val="FF0000"/>
                </a:solidFill>
              </a:rPr>
              <a:t>所</a:t>
            </a:r>
            <a:r>
              <a:rPr kumimoji="1" lang="zh-CN" altLang="en-US" sz="2800" dirty="0">
                <a:solidFill>
                  <a:srgbClr val="FF0000"/>
                </a:solidFill>
              </a:rPr>
              <a:t>以弟兄们，我以上帝的慈悲劝你们，将身体献上，当作活祭，是圣洁的，是上帝所喜悦的，你们如此侍奉，乃是理所当然的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。</a:t>
            </a:r>
            <a:r>
              <a:rPr kumimoji="1" lang="en-US" altLang="zh-CN" sz="2800" dirty="0">
                <a:solidFill>
                  <a:srgbClr val="FF0000"/>
                </a:solidFill>
              </a:rPr>
              <a:t>【</a:t>
            </a:r>
            <a:r>
              <a:rPr kumimoji="1" lang="zh-CN" altLang="en-US" sz="2800" dirty="0">
                <a:solidFill>
                  <a:srgbClr val="FF0000"/>
                </a:solidFill>
              </a:rPr>
              <a:t>罗</a:t>
            </a:r>
            <a:r>
              <a:rPr kumimoji="1" lang="en-US" altLang="zh-CN" sz="2800" dirty="0">
                <a:solidFill>
                  <a:srgbClr val="FF0000"/>
                </a:solidFill>
              </a:rPr>
              <a:t>12:1】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75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事件">
  <a:themeElements>
    <a:clrScheme name="主要事件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事件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事件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1_主要事件">
  <a:themeElements>
    <a:clrScheme name="主要事件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事件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事件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{0A45A516-E921-AF45-8D5B-BA8A6AD55F0C}tf10001077</Template>
  <TotalTime>369</TotalTime>
  <Words>892</Words>
  <Application>Microsoft Office PowerPoint</Application>
  <PresentationFormat>Custom</PresentationFormat>
  <Paragraphs>36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主要事件</vt:lpstr>
      <vt:lpstr>1_主要事件</vt:lpstr>
      <vt:lpstr>奥克兰灵粮堂2024年服侍同工感恩答谢</vt:lpstr>
      <vt:lpstr> 教牧同工会  主责： 陈曦 陈曦，jack崔，Lucy毕，毕文君，Lucy窦，郭岩，王飞  讲员： 陈曦，郭岩，Lucy毕，jack崔，王飞，Bruce，Stan 周斌，陈曙明 </vt:lpstr>
      <vt:lpstr>PowerPoint Presentation</vt:lpstr>
      <vt:lpstr> 祷告部的服事同工  主责:毕文君  毕文君 陈曦</vt:lpstr>
      <vt:lpstr>关怀部服事同工 主责：窦如青  王风雨，李丽玲，May 杜，阿丹，刘阳，窦如青</vt:lpstr>
      <vt:lpstr> 装备部同工 主责： jack崔  jack崔，Lucy毕，陈曦，郭岩</vt:lpstr>
      <vt:lpstr>宣教部：主责 王飞  王飞</vt:lpstr>
      <vt:lpstr>圣工部 主责 李杰丹  堂内服事同工 主责：杨茁  丽玲，May姐，风雨，Becky，Ming，毕文清， 姚斯   阿华，Jess， 小玉， Lucy刘，杨茁</vt:lpstr>
      <vt:lpstr> 圣工部堂外服事同工 主责：阿丹  邵士贵，金林，小潘，刘利，周民，赵雷，Roi，David  Victor，凌寒，许宪平，阿丹</vt:lpstr>
      <vt:lpstr> 圣工部敬拜团队服事同工 主责：Julie  Julie，Helen，王飛，Jane，William，Osmond（老潘）Alice，Anni，丹芬，蔡猜，赵雷， 程中洋 Martin Andy， Cindy， 斯斯，Toby，阿丹，Roi，Jessie Jessie徐静</vt:lpstr>
      <vt:lpstr>  圣工部儿主服事团队 主责：Jessie徐静  大班：Joanna,  Martin,  斯斯，Jessie徐静 敬拜：Royce, Jessie, 小潘  小班: 春梅姐，lili酱，Vivian,  高铭，小丁，Jessica,  Grace, 米玲，京华，丽玲，Lucy毕</vt:lpstr>
      <vt:lpstr>圣工部点奉献服事同工 May，丹芬，刘阳，丽玲，风雨，Lucy窦   Alice，Isabella</vt:lpstr>
      <vt:lpstr>圣工部资讯部服事同工 主责：阿丹  Roi，百百，宋建，Lili酱，阿丹</vt:lpstr>
      <vt:lpstr>活动部服事同工 主责： 刘阳  Jack，丽玲，春梅，王飞， helen， lucy窦， Jessie徐静，阿丹，丹芬，斯斯，凌寒，小Alice</vt:lpstr>
      <vt:lpstr>接送长者服事同工 主责： jack崔  王春梅，毕文青，Jessie徐静，姚斯斯，周京华，李凌寒，Lucy刘洋，阿May杜，毕文君，Lucy窦如青，陈曦，郭岩，Lucy毕忠梅，Jack崔岱岩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奥克兰灵粮堂2024年服侍同工感恩答谢</dc:title>
  <dc:creator>Microsoft Office User</dc:creator>
  <cp:lastModifiedBy>AUCKLAND BOLCC</cp:lastModifiedBy>
  <cp:revision>14</cp:revision>
  <dcterms:created xsi:type="dcterms:W3CDTF">2024-12-07T02:45:51Z</dcterms:created>
  <dcterms:modified xsi:type="dcterms:W3CDTF">2024-12-07T11:25:29Z</dcterms:modified>
</cp:coreProperties>
</file>