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06" r:id="rId3"/>
    <p:sldId id="668" r:id="rId4"/>
    <p:sldId id="731" r:id="rId5"/>
    <p:sldId id="663" r:id="rId6"/>
    <p:sldId id="688" r:id="rId7"/>
    <p:sldId id="665" r:id="rId8"/>
    <p:sldId id="671" r:id="rId9"/>
    <p:sldId id="673" r:id="rId10"/>
    <p:sldId id="689" r:id="rId11"/>
    <p:sldId id="664" r:id="rId12"/>
    <p:sldId id="667" r:id="rId13"/>
    <p:sldId id="690" r:id="rId14"/>
    <p:sldId id="691" r:id="rId15"/>
    <p:sldId id="669" r:id="rId16"/>
    <p:sldId id="729" r:id="rId17"/>
    <p:sldId id="732" r:id="rId18"/>
    <p:sldId id="66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 userDrawn="1">
          <p15:clr>
            <a:srgbClr val="A4A3A4"/>
          </p15:clr>
        </p15:guide>
        <p15:guide id="2" pos="3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488"/>
        <p:guide pos="37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87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image" Target="../media/image9.png"/><Relationship Id="rId1" Type="http://schemas.openxmlformats.org/officeDocument/2006/relationships/tags" Target="../tags/tag8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3.xml"/><Relationship Id="rId2" Type="http://schemas.openxmlformats.org/officeDocument/2006/relationships/image" Target="../media/image10.png"/><Relationship Id="rId1" Type="http://schemas.openxmlformats.org/officeDocument/2006/relationships/tags" Target="../tags/tag8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5.xml"/><Relationship Id="rId2" Type="http://schemas.openxmlformats.org/officeDocument/2006/relationships/image" Target="../media/image11.png"/><Relationship Id="rId1" Type="http://schemas.openxmlformats.org/officeDocument/2006/relationships/tags" Target="../tags/tag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5.png"/><Relationship Id="rId1" Type="http://schemas.openxmlformats.org/officeDocument/2006/relationships/tags" Target="../tags/tag6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6.png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7.png"/><Relationship Id="rId1" Type="http://schemas.openxmlformats.org/officeDocument/2006/relationships/tags" Target="../tags/tag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03475" y="1712595"/>
            <a:ext cx="77012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4800" b="1">
                <a:sym typeface="+mn-ea"/>
              </a:rPr>
              <a:t>创世纪</a:t>
            </a:r>
            <a:r>
              <a:rPr lang="en-US" altLang="zh-CN" sz="4800" b="1">
                <a:sym typeface="+mn-ea"/>
              </a:rPr>
              <a:t> </a:t>
            </a:r>
            <a:r>
              <a:rPr lang="zh-CN" altLang="en-US" sz="4800" b="1">
                <a:sym typeface="+mn-ea"/>
              </a:rPr>
              <a:t>第</a:t>
            </a:r>
            <a:r>
              <a:rPr lang="zh-CN" altLang="en-US" sz="4800" b="1">
                <a:sym typeface="+mn-ea"/>
              </a:rPr>
              <a:t>十章</a:t>
            </a:r>
            <a:endParaRPr lang="zh-CN" altLang="en-US" sz="4000"/>
          </a:p>
        </p:txBody>
      </p:sp>
      <p:sp>
        <p:nvSpPr>
          <p:cNvPr id="2" name="文本框 1"/>
          <p:cNvSpPr txBox="1"/>
          <p:nvPr/>
        </p:nvSpPr>
        <p:spPr>
          <a:xfrm>
            <a:off x="3876675" y="3324225"/>
            <a:ext cx="4754880" cy="13220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sz="4000" b="1">
                <a:solidFill>
                  <a:srgbClr val="0070C0"/>
                </a:solidFill>
                <a:sym typeface="+mn-ea"/>
              </a:rPr>
              <a:t>闪、含、雅弗的后代</a:t>
            </a:r>
            <a:endParaRPr sz="4000" b="1">
              <a:solidFill>
                <a:srgbClr val="0070C0"/>
              </a:solidFill>
              <a:sym typeface="+mn-ea"/>
            </a:endParaRPr>
          </a:p>
          <a:p>
            <a:pPr algn="ctr"/>
            <a:r>
              <a:rPr lang="zh-CN" sz="4000" b="1">
                <a:solidFill>
                  <a:srgbClr val="00B050"/>
                </a:solidFill>
                <a:sym typeface="+mn-ea"/>
              </a:rPr>
              <a:t>分邦建国</a:t>
            </a:r>
            <a:endParaRPr lang="zh-CN" sz="4000" b="1">
              <a:solidFill>
                <a:srgbClr val="00B050"/>
              </a:solidFill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3" grpId="0"/>
      <p:bldP spid="2" grpId="0"/>
      <p:bldP spid="3" grpId="1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0" y="0"/>
            <a:ext cx="8945880" cy="6737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10:21】 雅弗的哥哥闪，是希伯子孙之祖，他也生了儿子。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10:22】 </a:t>
            </a:r>
            <a:r>
              <a:rPr lang="zh-CN" altLang="en-US" sz="2400" b="1">
                <a:solidFill>
                  <a:srgbClr val="FF0000"/>
                </a:solidFill>
              </a:rPr>
              <a:t>闪</a:t>
            </a:r>
            <a:r>
              <a:rPr lang="zh-CN" altLang="en-US" sz="2400">
                <a:solidFill>
                  <a:schemeClr val="tx1"/>
                </a:solidFill>
              </a:rPr>
              <a:t>的儿子是</a:t>
            </a:r>
            <a:r>
              <a:rPr lang="zh-CN" altLang="en-US" sz="2400" b="1">
                <a:solidFill>
                  <a:schemeClr val="tx1"/>
                </a:solidFill>
              </a:rPr>
              <a:t>以拦、亚述、亚法撒、路德、亚兰</a:t>
            </a:r>
            <a:r>
              <a:rPr lang="zh-CN" altLang="en-US" sz="2400">
                <a:solidFill>
                  <a:schemeClr val="tx1"/>
                </a:solidFill>
              </a:rPr>
              <a:t>。【创 10:23】 亚兰的儿子是乌斯、户勒、基帖、玛施。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10:24】 亚法撒生色拉；色拉生希伯。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10:25】 希伯生了两个儿子，一个名叫法勒（“法勒”就是“分”的意思），因为那时人就分地居住。法勒的兄弟名叫</a:t>
            </a:r>
            <a:r>
              <a:rPr lang="zh-CN" altLang="en-US" sz="2400">
                <a:solidFill>
                  <a:schemeClr val="tx1"/>
                </a:solidFill>
              </a:rPr>
              <a:t>约坍。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10:26】 约坍生亚摩答、沙列、哈萨玛非、耶拉、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10:27】 哈多兰、乌萨、德拉、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10:28】 俄巴路、亚比玛利、示巴、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10:29】 阿斐、哈腓拉、约巴，这都是约坍的儿子。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10:30】 他们所住的地方是从米沙直到西发东边的山。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10:31】 这就是闪的子孙，各随他们的宗族、方言，所住的地土、邦国。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10:32】 这些都是挪亚三个儿子的宗族，各随他们的支派立国。洪水以后，他们在地上</a:t>
            </a:r>
            <a:r>
              <a:rPr lang="zh-CN" altLang="en-US" sz="2400">
                <a:solidFill>
                  <a:schemeClr val="tx1"/>
                </a:solidFill>
              </a:rPr>
              <a:t>分为邦国。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07170" y="502920"/>
            <a:ext cx="1907540" cy="5340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2400">
                <a:sym typeface="+mn-ea"/>
              </a:rPr>
              <a:t>闪的5大</a:t>
            </a:r>
            <a:r>
              <a:rPr lang="zh-CN" altLang="en-US" sz="2400">
                <a:sym typeface="+mn-ea"/>
              </a:rPr>
              <a:t>家族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6" grpId="0" bldLvl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5963" r="3273"/>
          <a:stretch>
            <a:fillRect/>
          </a:stretch>
        </p:blipFill>
        <p:spPr>
          <a:xfrm>
            <a:off x="22860" y="635"/>
            <a:ext cx="12168505" cy="68656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70775" y="2002790"/>
            <a:ext cx="221932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/>
              <a:t>6</a:t>
            </a:r>
            <a:r>
              <a:rPr lang="zh-CN" altLang="en-US" sz="2400"/>
              <a:t>代</a:t>
            </a:r>
            <a:r>
              <a:rPr lang="zh-CN" altLang="en-US" sz="2400"/>
              <a:t>26个宗族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3535045" y="4956175"/>
            <a:ext cx="445071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 algn="r"/>
            <a:r>
              <a:rPr lang="zh-CN" altLang="en-US" sz="2400" b="1">
                <a:solidFill>
                  <a:srgbClr val="00B050"/>
                </a:solidFill>
              </a:rPr>
              <a:t>约坍</a:t>
            </a:r>
            <a:r>
              <a:rPr lang="zh-CN" altLang="en-US" sz="2400"/>
              <a:t>是阿拉伯游牧民族的祖先。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254000" y="5403215"/>
            <a:ext cx="1985010" cy="972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法勒</a:t>
            </a:r>
            <a:r>
              <a:rPr lang="en-US" altLang="zh-CN" sz="2400" b="1">
                <a:solidFill>
                  <a:srgbClr val="FF0000"/>
                </a:solidFill>
                <a:sym typeface="+mn-ea"/>
              </a:rPr>
              <a:t>: </a:t>
            </a:r>
            <a:r>
              <a:rPr lang="zh-CN" altLang="en-US" sz="2400">
                <a:sym typeface="+mn-ea"/>
              </a:rPr>
              <a:t>亚伯拉罕的祖先</a:t>
            </a:r>
            <a:endParaRPr lang="zh-CN" altLang="en-US" sz="2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4" grpId="0" bldLvl="0" animBg="1"/>
      <p:bldP spid="4" grpId="1" animBg="1"/>
      <p:bldP spid="8" grpId="0" animBg="1"/>
      <p:bldP spid="8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81280"/>
            <a:ext cx="11960860" cy="679132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6497955" y="1193800"/>
            <a:ext cx="5327015" cy="5637530"/>
          </a:xfrm>
          <a:custGeom>
            <a:avLst/>
            <a:gdLst>
              <a:gd name="connisteX0" fmla="*/ 5327242 w 5327242"/>
              <a:gd name="connsiteY0" fmla="*/ 0 h 5637530"/>
              <a:gd name="connisteX1" fmla="*/ 3289527 w 5327242"/>
              <a:gd name="connsiteY1" fmla="*/ 485140 h 5637530"/>
              <a:gd name="connisteX2" fmla="*/ 1543277 w 5327242"/>
              <a:gd name="connsiteY2" fmla="*/ 1950720 h 5637530"/>
              <a:gd name="connisteX3" fmla="*/ 185012 w 5327242"/>
              <a:gd name="connsiteY3" fmla="*/ 2231390 h 5637530"/>
              <a:gd name="connisteX4" fmla="*/ 357732 w 5327242"/>
              <a:gd name="connsiteY4" fmla="*/ 3611245 h 5637530"/>
              <a:gd name="connisteX5" fmla="*/ 44677 w 5327242"/>
              <a:gd name="connsiteY5" fmla="*/ 4710430 h 5637530"/>
              <a:gd name="connisteX6" fmla="*/ 1306422 w 5327242"/>
              <a:gd name="connsiteY6" fmla="*/ 5271135 h 5637530"/>
              <a:gd name="connisteX7" fmla="*/ 3085057 w 5327242"/>
              <a:gd name="connsiteY7" fmla="*/ 5637530 h 5637530"/>
              <a:gd name="connisteX8" fmla="*/ 3182212 w 5327242"/>
              <a:gd name="connsiteY8" fmla="*/ 5508625 h 5637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5327243" h="5637530">
                <a:moveTo>
                  <a:pt x="5327243" y="0"/>
                </a:moveTo>
                <a:cubicBezTo>
                  <a:pt x="4954498" y="67945"/>
                  <a:pt x="4046448" y="95250"/>
                  <a:pt x="3289528" y="485140"/>
                </a:cubicBezTo>
                <a:cubicBezTo>
                  <a:pt x="2532608" y="875030"/>
                  <a:pt x="2164308" y="1601470"/>
                  <a:pt x="1543278" y="1950720"/>
                </a:cubicBezTo>
                <a:cubicBezTo>
                  <a:pt x="922248" y="2299970"/>
                  <a:pt x="421868" y="1899285"/>
                  <a:pt x="185013" y="2231390"/>
                </a:cubicBezTo>
                <a:cubicBezTo>
                  <a:pt x="-51842" y="2563495"/>
                  <a:pt x="385673" y="3115310"/>
                  <a:pt x="357733" y="3611245"/>
                </a:cubicBezTo>
                <a:cubicBezTo>
                  <a:pt x="329793" y="4107180"/>
                  <a:pt x="-145187" y="4378325"/>
                  <a:pt x="44678" y="4710430"/>
                </a:cubicBezTo>
                <a:cubicBezTo>
                  <a:pt x="234543" y="5042535"/>
                  <a:pt x="698093" y="5085715"/>
                  <a:pt x="1306423" y="5271135"/>
                </a:cubicBezTo>
                <a:cubicBezTo>
                  <a:pt x="1914753" y="5456555"/>
                  <a:pt x="2709773" y="5589905"/>
                  <a:pt x="3085058" y="563753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81280"/>
            <a:ext cx="11960860" cy="6791325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688975" y="795020"/>
            <a:ext cx="10014585" cy="3031490"/>
          </a:xfrm>
          <a:custGeom>
            <a:avLst/>
            <a:gdLst>
              <a:gd name="connisteX0" fmla="*/ 0 w 10014585"/>
              <a:gd name="connsiteY0" fmla="*/ 2522220 h 3031348"/>
              <a:gd name="connisteX1" fmla="*/ 927100 w 10014585"/>
              <a:gd name="connsiteY1" fmla="*/ 2705735 h 3031348"/>
              <a:gd name="connisteX2" fmla="*/ 3579495 w 10014585"/>
              <a:gd name="connsiteY2" fmla="*/ 2856230 h 3031348"/>
              <a:gd name="connisteX3" fmla="*/ 5293360 w 10014585"/>
              <a:gd name="connsiteY3" fmla="*/ 3028950 h 3031348"/>
              <a:gd name="connisteX4" fmla="*/ 7384415 w 10014585"/>
              <a:gd name="connsiteY4" fmla="*/ 2748915 h 3031348"/>
              <a:gd name="connisteX5" fmla="*/ 8181975 w 10014585"/>
              <a:gd name="connsiteY5" fmla="*/ 2446655 h 3031348"/>
              <a:gd name="connisteX6" fmla="*/ 9658985 w 10014585"/>
              <a:gd name="connsiteY6" fmla="*/ 506730 h 3031348"/>
              <a:gd name="connisteX7" fmla="*/ 10014585 w 10014585"/>
              <a:gd name="connsiteY7" fmla="*/ 0 h 30313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0014585" h="3031349">
                <a:moveTo>
                  <a:pt x="0" y="2522220"/>
                </a:moveTo>
                <a:cubicBezTo>
                  <a:pt x="132080" y="2555875"/>
                  <a:pt x="211455" y="2639060"/>
                  <a:pt x="927100" y="2705735"/>
                </a:cubicBezTo>
                <a:cubicBezTo>
                  <a:pt x="1642745" y="2772410"/>
                  <a:pt x="2706370" y="2791460"/>
                  <a:pt x="3579495" y="2856230"/>
                </a:cubicBezTo>
                <a:cubicBezTo>
                  <a:pt x="4452620" y="2921000"/>
                  <a:pt x="4532630" y="3050540"/>
                  <a:pt x="5293360" y="3028950"/>
                </a:cubicBezTo>
                <a:cubicBezTo>
                  <a:pt x="6054090" y="3007360"/>
                  <a:pt x="6806565" y="2865120"/>
                  <a:pt x="7384415" y="2748915"/>
                </a:cubicBezTo>
                <a:cubicBezTo>
                  <a:pt x="7962265" y="2632710"/>
                  <a:pt x="7727315" y="2894965"/>
                  <a:pt x="8181975" y="2446655"/>
                </a:cubicBezTo>
                <a:cubicBezTo>
                  <a:pt x="8636635" y="1998345"/>
                  <a:pt x="9292590" y="996315"/>
                  <a:pt x="9658985" y="506730"/>
                </a:cubicBezTo>
                <a:cubicBezTo>
                  <a:pt x="10025380" y="17145"/>
                  <a:pt x="9973310" y="62230"/>
                  <a:pt x="10014585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6497955" y="1193800"/>
            <a:ext cx="5327015" cy="5637530"/>
          </a:xfrm>
          <a:custGeom>
            <a:avLst/>
            <a:gdLst>
              <a:gd name="connisteX0" fmla="*/ 5327242 w 5327242"/>
              <a:gd name="connsiteY0" fmla="*/ 0 h 5637530"/>
              <a:gd name="connisteX1" fmla="*/ 3289527 w 5327242"/>
              <a:gd name="connsiteY1" fmla="*/ 485140 h 5637530"/>
              <a:gd name="connisteX2" fmla="*/ 1543277 w 5327242"/>
              <a:gd name="connsiteY2" fmla="*/ 1950720 h 5637530"/>
              <a:gd name="connisteX3" fmla="*/ 185012 w 5327242"/>
              <a:gd name="connsiteY3" fmla="*/ 2231390 h 5637530"/>
              <a:gd name="connisteX4" fmla="*/ 357732 w 5327242"/>
              <a:gd name="connsiteY4" fmla="*/ 3611245 h 5637530"/>
              <a:gd name="connisteX5" fmla="*/ 44677 w 5327242"/>
              <a:gd name="connsiteY5" fmla="*/ 4710430 h 5637530"/>
              <a:gd name="connisteX6" fmla="*/ 1306422 w 5327242"/>
              <a:gd name="connsiteY6" fmla="*/ 5271135 h 5637530"/>
              <a:gd name="connisteX7" fmla="*/ 3085057 w 5327242"/>
              <a:gd name="connsiteY7" fmla="*/ 5637530 h 5637530"/>
              <a:gd name="connisteX8" fmla="*/ 3182212 w 5327242"/>
              <a:gd name="connsiteY8" fmla="*/ 5508625 h 5637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5327243" h="5637530">
                <a:moveTo>
                  <a:pt x="5327243" y="0"/>
                </a:moveTo>
                <a:cubicBezTo>
                  <a:pt x="4954498" y="67945"/>
                  <a:pt x="4046448" y="95250"/>
                  <a:pt x="3289528" y="485140"/>
                </a:cubicBezTo>
                <a:cubicBezTo>
                  <a:pt x="2532608" y="875030"/>
                  <a:pt x="2164308" y="1601470"/>
                  <a:pt x="1543278" y="1950720"/>
                </a:cubicBezTo>
                <a:cubicBezTo>
                  <a:pt x="922248" y="2299970"/>
                  <a:pt x="421868" y="1899285"/>
                  <a:pt x="185013" y="2231390"/>
                </a:cubicBezTo>
                <a:cubicBezTo>
                  <a:pt x="-51842" y="2563495"/>
                  <a:pt x="385673" y="3115310"/>
                  <a:pt x="357733" y="3611245"/>
                </a:cubicBezTo>
                <a:cubicBezTo>
                  <a:pt x="329793" y="4107180"/>
                  <a:pt x="-145187" y="4378325"/>
                  <a:pt x="44678" y="4710430"/>
                </a:cubicBezTo>
                <a:cubicBezTo>
                  <a:pt x="234543" y="5042535"/>
                  <a:pt x="698093" y="5085715"/>
                  <a:pt x="1306423" y="5271135"/>
                </a:cubicBezTo>
                <a:cubicBezTo>
                  <a:pt x="1914753" y="5456555"/>
                  <a:pt x="2709773" y="5589905"/>
                  <a:pt x="3085058" y="563753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575425" y="668655"/>
            <a:ext cx="151955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>
                <a:sym typeface="+mn-ea"/>
              </a:rPr>
              <a:t>14</a:t>
            </a:r>
            <a:r>
              <a:rPr lang="zh-CN" altLang="en-US" sz="2400">
                <a:sym typeface="+mn-ea"/>
              </a:rPr>
              <a:t>个</a:t>
            </a:r>
            <a:r>
              <a:rPr lang="zh-CN" altLang="en-US" sz="2400">
                <a:sym typeface="+mn-ea"/>
              </a:rPr>
              <a:t>邦国</a:t>
            </a:r>
            <a:endParaRPr lang="zh-CN" altLang="en-US" sz="24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06595" y="5351145"/>
            <a:ext cx="1454150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30</a:t>
            </a:r>
            <a:r>
              <a:rPr lang="zh-CN" altLang="en-US" sz="2400">
                <a:sym typeface="+mn-ea"/>
              </a:rPr>
              <a:t>个</a:t>
            </a:r>
            <a:r>
              <a:rPr lang="zh-CN" altLang="en-US" sz="2400">
                <a:sym typeface="+mn-ea"/>
              </a:rPr>
              <a:t>邦国</a:t>
            </a:r>
            <a:endParaRPr lang="zh-CN" altLang="en-US" sz="24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824085" y="4607560"/>
            <a:ext cx="1464945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/>
              <a:t>26</a:t>
            </a:r>
            <a:r>
              <a:rPr lang="zh-CN" altLang="en-US" sz="2400"/>
              <a:t>个</a:t>
            </a:r>
            <a:r>
              <a:rPr lang="zh-CN" altLang="en-US" sz="2400"/>
              <a:t>邦国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8657590" y="20320"/>
            <a:ext cx="2997200" cy="46037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共记载了</a:t>
            </a:r>
            <a:r>
              <a:rPr lang="en-US" altLang="zh-CN" sz="2400" b="1">
                <a:solidFill>
                  <a:srgbClr val="FF0000"/>
                </a:solidFill>
              </a:rPr>
              <a:t>70</a:t>
            </a:r>
            <a:r>
              <a:rPr lang="zh-CN" altLang="en-US" sz="2400" b="1">
                <a:solidFill>
                  <a:srgbClr val="FF0000"/>
                </a:solidFill>
              </a:rPr>
              <a:t>个</a:t>
            </a:r>
            <a:r>
              <a:rPr lang="zh-CN" altLang="en-US" sz="2400" b="1">
                <a:solidFill>
                  <a:srgbClr val="FF0000"/>
                </a:solidFill>
              </a:rPr>
              <a:t>宗族国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1368425" y="3521710"/>
            <a:ext cx="8004175" cy="3406140"/>
          </a:xfrm>
          <a:custGeom>
            <a:avLst/>
            <a:gdLst>
              <a:gd name="connisteX0" fmla="*/ 0 w 8004353"/>
              <a:gd name="connsiteY0" fmla="*/ 355517 h 3406057"/>
              <a:gd name="connisteX1" fmla="*/ 1196340 w 8004353"/>
              <a:gd name="connsiteY1" fmla="*/ 10712 h 3406057"/>
              <a:gd name="connisteX2" fmla="*/ 2468245 w 8004353"/>
              <a:gd name="connsiteY2" fmla="*/ 107867 h 3406057"/>
              <a:gd name="connisteX3" fmla="*/ 3676015 w 8004353"/>
              <a:gd name="connsiteY3" fmla="*/ 53892 h 3406057"/>
              <a:gd name="connisteX4" fmla="*/ 5734685 w 8004353"/>
              <a:gd name="connsiteY4" fmla="*/ 151047 h 3406057"/>
              <a:gd name="connisteX5" fmla="*/ 6672580 w 8004353"/>
              <a:gd name="connsiteY5" fmla="*/ 32302 h 3406057"/>
              <a:gd name="connisteX6" fmla="*/ 7071360 w 8004353"/>
              <a:gd name="connsiteY6" fmla="*/ 398697 h 3406057"/>
              <a:gd name="connisteX7" fmla="*/ 6834505 w 8004353"/>
              <a:gd name="connsiteY7" fmla="*/ 1099102 h 3406057"/>
              <a:gd name="connisteX8" fmla="*/ 7998460 w 8004353"/>
              <a:gd name="connsiteY8" fmla="*/ 1466132 h 3406057"/>
              <a:gd name="connisteX9" fmla="*/ 6360160 w 8004353"/>
              <a:gd name="connsiteY9" fmla="*/ 2878372 h 3406057"/>
              <a:gd name="connisteX10" fmla="*/ 6111875 w 8004353"/>
              <a:gd name="connsiteY10" fmla="*/ 3406057 h 34060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8004354" h="3406057">
                <a:moveTo>
                  <a:pt x="0" y="355517"/>
                </a:moveTo>
                <a:cubicBezTo>
                  <a:pt x="213995" y="284397"/>
                  <a:pt x="702945" y="60242"/>
                  <a:pt x="1196340" y="10712"/>
                </a:cubicBezTo>
                <a:cubicBezTo>
                  <a:pt x="1689735" y="-38818"/>
                  <a:pt x="1972310" y="98977"/>
                  <a:pt x="2468245" y="107867"/>
                </a:cubicBezTo>
                <a:cubicBezTo>
                  <a:pt x="2964180" y="116757"/>
                  <a:pt x="3022600" y="45002"/>
                  <a:pt x="3676015" y="53892"/>
                </a:cubicBezTo>
                <a:cubicBezTo>
                  <a:pt x="4329430" y="62782"/>
                  <a:pt x="5135245" y="155492"/>
                  <a:pt x="5734685" y="151047"/>
                </a:cubicBezTo>
                <a:cubicBezTo>
                  <a:pt x="6334125" y="146602"/>
                  <a:pt x="6405245" y="-17228"/>
                  <a:pt x="6672580" y="32302"/>
                </a:cubicBezTo>
                <a:cubicBezTo>
                  <a:pt x="6939915" y="81832"/>
                  <a:pt x="7038975" y="185337"/>
                  <a:pt x="7071360" y="398697"/>
                </a:cubicBezTo>
                <a:cubicBezTo>
                  <a:pt x="7103745" y="612057"/>
                  <a:pt x="6649085" y="885742"/>
                  <a:pt x="6834505" y="1099102"/>
                </a:cubicBezTo>
                <a:cubicBezTo>
                  <a:pt x="7019925" y="1312462"/>
                  <a:pt x="8093075" y="1110532"/>
                  <a:pt x="7998460" y="1466132"/>
                </a:cubicBezTo>
                <a:cubicBezTo>
                  <a:pt x="7903845" y="1821732"/>
                  <a:pt x="6737350" y="2490387"/>
                  <a:pt x="6360160" y="2878372"/>
                </a:cubicBezTo>
                <a:cubicBezTo>
                  <a:pt x="5982970" y="3266357"/>
                  <a:pt x="6129020" y="3328587"/>
                  <a:pt x="6111875" y="340605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7" grpId="0" animBg="1"/>
      <p:bldP spid="7" grpId="1" animBg="1"/>
      <p:bldP spid="11" grpId="0" bldLvl="0" animBg="1"/>
      <p:bldP spid="11" grpId="1" animBg="1"/>
      <p:bldP spid="4" grpId="0" bldLvl="0" animBg="1"/>
      <p:bldP spid="4" grpId="1" animBg="1"/>
      <p:bldP spid="10" grpId="0" animBg="1"/>
      <p:bldP spid="10" grpId="1" animBg="1"/>
      <p:bldP spid="5" grpId="0" animBg="1"/>
      <p:bldP spid="5" grpId="1" animBg="1"/>
      <p:bldP spid="8" grpId="0" animBg="1"/>
      <p:bldP spid="8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23290" y="1125855"/>
            <a:ext cx="10183495" cy="35375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3200" b="1">
                <a:solidFill>
                  <a:srgbClr val="FF0000"/>
                </a:solidFill>
              </a:rPr>
              <a:t>回应经文</a:t>
            </a:r>
            <a:endParaRPr lang="zh-CN" altLang="en-US" sz="3200" b="1"/>
          </a:p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</a:rPr>
              <a:t>【约 14:2】 在我父的家里有许多住处；若是没有，我就早已告诉你们了。我去原是</a:t>
            </a:r>
            <a:r>
              <a:rPr lang="zh-CN" altLang="en-US" sz="3200" b="1">
                <a:solidFill>
                  <a:srgbClr val="7030A0"/>
                </a:solidFill>
              </a:rPr>
              <a:t>为你们预备地方去</a:t>
            </a:r>
            <a:r>
              <a:rPr lang="zh-CN" altLang="en-US" sz="3200">
                <a:solidFill>
                  <a:srgbClr val="7030A0"/>
                </a:solidFill>
              </a:rPr>
              <a:t>。</a:t>
            </a:r>
            <a:endParaRPr lang="zh-CN" altLang="en-US" sz="3200">
              <a:solidFill>
                <a:srgbClr val="7030A0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 sz="3200">
                <a:solidFill>
                  <a:srgbClr val="7030A0"/>
                </a:solidFill>
              </a:rPr>
              <a:t>【约 14:3】 我若去为你们预备了地方，就</a:t>
            </a:r>
            <a:r>
              <a:rPr lang="zh-CN" altLang="en-US" sz="3200" b="1">
                <a:solidFill>
                  <a:srgbClr val="7030A0"/>
                </a:solidFill>
              </a:rPr>
              <a:t>必再来接你们</a:t>
            </a:r>
            <a:r>
              <a:rPr lang="zh-CN" altLang="en-US" sz="3200">
                <a:solidFill>
                  <a:srgbClr val="7030A0"/>
                </a:solidFill>
              </a:rPr>
              <a:t>到我那里去；</a:t>
            </a:r>
            <a:r>
              <a:rPr lang="zh-CN" altLang="en-US" sz="3200" b="1">
                <a:solidFill>
                  <a:srgbClr val="7030A0"/>
                </a:solidFill>
              </a:rPr>
              <a:t>我在那里，叫你们也在那里</a:t>
            </a:r>
            <a:r>
              <a:rPr lang="zh-CN" altLang="en-US" sz="3200">
                <a:solidFill>
                  <a:srgbClr val="7030A0"/>
                </a:solidFill>
              </a:rPr>
              <a:t>。</a:t>
            </a:r>
            <a:endParaRPr lang="zh-CN" altLang="en-US" sz="3200">
              <a:solidFill>
                <a:srgbClr val="7030A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5624"/>
          <a:stretch>
            <a:fillRect/>
          </a:stretch>
        </p:blipFill>
        <p:spPr>
          <a:xfrm>
            <a:off x="470535" y="-69215"/>
            <a:ext cx="7887970" cy="69227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36240" y="6149340"/>
            <a:ext cx="2747010" cy="46037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sym typeface="+mn-ea"/>
              </a:rPr>
              <a:t>黑人出自含的后裔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80640" y="1282700"/>
            <a:ext cx="3102610" cy="4603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chemeClr val="tx1"/>
                </a:solidFill>
                <a:sym typeface="+mn-ea"/>
              </a:rPr>
              <a:t>白人出自雅弗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的后裔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016500" y="3482975"/>
            <a:ext cx="303847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黄种人</a:t>
            </a:r>
            <a:r>
              <a:rPr lang="zh-CN" altLang="en-US" sz="2400">
                <a:sym typeface="+mn-ea"/>
              </a:rPr>
              <a:t>出自闪的后裔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54695" y="949325"/>
            <a:ext cx="3549650" cy="2204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>
                <a:solidFill>
                  <a:srgbClr val="0070C0"/>
                </a:solidFill>
              </a:rPr>
              <a:t>【创 11:4】他们说</a:t>
            </a:r>
            <a:r>
              <a:rPr lang="en-US" altLang="zh-CN" sz="2400">
                <a:solidFill>
                  <a:srgbClr val="0070C0"/>
                </a:solidFill>
              </a:rPr>
              <a:t>: “</a:t>
            </a:r>
            <a:r>
              <a:rPr lang="zh-CN" altLang="en-US" sz="2400">
                <a:solidFill>
                  <a:srgbClr val="0070C0"/>
                </a:solidFill>
              </a:rPr>
              <a:t>来吧，我们要建造一座城和一座塔</a:t>
            </a:r>
            <a:r>
              <a:rPr lang="en-US" altLang="zh-CN" sz="2400">
                <a:solidFill>
                  <a:srgbClr val="0070C0"/>
                </a:solidFill>
              </a:rPr>
              <a:t>,</a:t>
            </a:r>
            <a:r>
              <a:rPr lang="zh-CN" altLang="en-US" sz="2400">
                <a:solidFill>
                  <a:srgbClr val="0070C0"/>
                </a:solidFill>
              </a:rPr>
              <a:t>塔顶通天</a:t>
            </a:r>
            <a:r>
              <a:rPr lang="en-US" altLang="zh-CN" sz="2400">
                <a:solidFill>
                  <a:srgbClr val="0070C0"/>
                </a:solidFill>
              </a:rPr>
              <a:t>,</a:t>
            </a:r>
            <a:r>
              <a:rPr lang="zh-CN" altLang="en-US" sz="2400">
                <a:solidFill>
                  <a:srgbClr val="0070C0"/>
                </a:solidFill>
              </a:rPr>
              <a:t>为要</a:t>
            </a:r>
            <a:r>
              <a:rPr lang="zh-CN" altLang="en-US" sz="2400" b="1">
                <a:solidFill>
                  <a:srgbClr val="0070C0"/>
                </a:solidFill>
              </a:rPr>
              <a:t>传扬我们的名</a:t>
            </a:r>
            <a:r>
              <a:rPr lang="en-US" altLang="zh-CN" sz="2400">
                <a:solidFill>
                  <a:srgbClr val="0070C0"/>
                </a:solidFill>
              </a:rPr>
              <a:t>,</a:t>
            </a:r>
            <a:r>
              <a:rPr lang="zh-CN" altLang="en-US" sz="2400">
                <a:solidFill>
                  <a:srgbClr val="0070C0"/>
                </a:solidFill>
              </a:rPr>
              <a:t>免得我们分散在全地上。</a:t>
            </a:r>
            <a:r>
              <a:rPr lang="en-US" altLang="zh-CN" sz="2400">
                <a:solidFill>
                  <a:srgbClr val="0070C0"/>
                </a:solidFill>
              </a:rPr>
              <a:t>”</a:t>
            </a:r>
            <a:endParaRPr lang="en-US" altLang="zh-CN" sz="240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76590" y="4150360"/>
            <a:ext cx="3769360" cy="26517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rgbClr val="00B050"/>
                </a:solidFill>
                <a:sym typeface="+mn-ea"/>
              </a:rPr>
              <a:t>【创 11:7】我们下去</a:t>
            </a:r>
            <a:r>
              <a:rPr lang="en-US" altLang="zh-CN" sz="2400">
                <a:solidFill>
                  <a:srgbClr val="00B050"/>
                </a:solidFill>
                <a:sym typeface="+mn-ea"/>
              </a:rPr>
              <a:t>,</a:t>
            </a:r>
            <a:r>
              <a:rPr lang="zh-CN" altLang="en-US" sz="2400">
                <a:solidFill>
                  <a:srgbClr val="00B050"/>
                </a:solidFill>
                <a:sym typeface="+mn-ea"/>
              </a:rPr>
              <a:t>在那里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变乱他们的口音</a:t>
            </a:r>
            <a:r>
              <a:rPr lang="en-US" altLang="zh-CN" sz="2400">
                <a:solidFill>
                  <a:srgbClr val="00B050"/>
                </a:solidFill>
                <a:sym typeface="+mn-ea"/>
              </a:rPr>
              <a:t>,</a:t>
            </a:r>
            <a:r>
              <a:rPr lang="zh-CN" altLang="en-US" sz="2400">
                <a:solidFill>
                  <a:srgbClr val="00B050"/>
                </a:solidFill>
                <a:sym typeface="+mn-ea"/>
              </a:rPr>
              <a:t>使他们的言语彼此不通。</a:t>
            </a:r>
            <a:endParaRPr lang="zh-CN" altLang="en-US" sz="2400">
              <a:solidFill>
                <a:srgbClr val="00B050"/>
              </a:solidFill>
            </a:endParaRPr>
          </a:p>
          <a:p>
            <a:r>
              <a:rPr lang="zh-CN" altLang="en-US" sz="2400">
                <a:solidFill>
                  <a:srgbClr val="00B050"/>
                </a:solidFill>
                <a:sym typeface="+mn-ea"/>
              </a:rPr>
              <a:t>【创 11:8】于是</a:t>
            </a:r>
            <a:r>
              <a:rPr lang="en-US" altLang="zh-CN" sz="2400">
                <a:solidFill>
                  <a:srgbClr val="00B050"/>
                </a:solidFill>
                <a:sym typeface="+mn-ea"/>
              </a:rPr>
              <a:t>,</a:t>
            </a:r>
            <a:r>
              <a:rPr lang="zh-CN" altLang="en-US" sz="2400">
                <a:solidFill>
                  <a:srgbClr val="00B050"/>
                </a:solidFill>
                <a:sym typeface="+mn-ea"/>
              </a:rPr>
              <a:t>耶和华使他们从那里</a:t>
            </a:r>
            <a:r>
              <a:rPr lang="zh-CN" altLang="en-US" sz="2400" b="1">
                <a:solidFill>
                  <a:srgbClr val="00B050"/>
                </a:solidFill>
                <a:sym typeface="+mn-ea"/>
              </a:rPr>
              <a:t>分散在全地上</a:t>
            </a:r>
            <a:r>
              <a:rPr lang="en-US" altLang="zh-CN" sz="2400">
                <a:solidFill>
                  <a:srgbClr val="00B050"/>
                </a:solidFill>
                <a:sym typeface="+mn-ea"/>
              </a:rPr>
              <a:t>,</a:t>
            </a:r>
            <a:r>
              <a:rPr lang="zh-CN" altLang="en-US" sz="2400">
                <a:solidFill>
                  <a:srgbClr val="00B050"/>
                </a:solidFill>
                <a:sym typeface="+mn-ea"/>
              </a:rPr>
              <a:t>他们就停工不造那城了。</a:t>
            </a:r>
            <a:endParaRPr lang="zh-CN" altLang="en-US" sz="2400">
              <a:solidFill>
                <a:srgbClr val="00B05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17280" y="79375"/>
            <a:ext cx="2851150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人又</a:t>
            </a:r>
            <a:r>
              <a:rPr lang="zh-CN" altLang="en-US" sz="2400"/>
              <a:t>开始骄傲堕落</a:t>
            </a:r>
            <a:endParaRPr lang="zh-CN" altLang="en-US" sz="2400"/>
          </a:p>
          <a:p>
            <a:r>
              <a:rPr lang="zh-CN" altLang="en-US" sz="2400"/>
              <a:t>与救恩的计划为敌</a:t>
            </a:r>
            <a:endParaRPr lang="zh-CN" altLang="en-US" sz="2400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8435975" y="3237230"/>
            <a:ext cx="3491865" cy="8299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zh-CN" altLang="en-US" sz="2400"/>
              <a:t>变乱语言，将人</a:t>
            </a:r>
            <a:r>
              <a:rPr lang="zh-CN" altLang="en-US" sz="2400"/>
              <a:t>分散</a:t>
            </a:r>
            <a:endParaRPr lang="zh-CN" altLang="en-US" sz="2400"/>
          </a:p>
          <a:p>
            <a:r>
              <a:rPr lang="zh-CN" altLang="en-US" sz="2400"/>
              <a:t>是神救恩计划的</a:t>
            </a:r>
            <a:r>
              <a:rPr lang="zh-CN" altLang="en-US" sz="2400"/>
              <a:t>一部分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  <p:bldLst>
      <p:bldP spid="10" grpId="0" bldLvl="0" animBg="1"/>
      <p:bldP spid="10" grpId="1"/>
      <p:bldP spid="12" grpId="0" bldLvl="0" animBg="1"/>
      <p:bldP spid="12" grpId="1"/>
      <p:bldP spid="9" grpId="0" bldLvl="0" animBg="1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9114155" y="3371850"/>
            <a:ext cx="3016885" cy="33883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0070C0"/>
                </a:solidFill>
                <a:sym typeface="+mn-ea"/>
              </a:rPr>
              <a:t>含的后裔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>
                <a:sym typeface="+mn-ea"/>
              </a:rPr>
              <a:t>向西南迁移</a:t>
            </a:r>
            <a:r>
              <a:rPr lang="en-US" altLang="zh-CN" sz="2400">
                <a:sym typeface="+mn-ea"/>
              </a:rPr>
              <a:t>, </a:t>
            </a:r>
            <a:r>
              <a:rPr lang="zh-CN" altLang="en-US" sz="2400">
                <a:sym typeface="+mn-ea"/>
              </a:rPr>
              <a:t>定居在美索不达米亚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阿拉伯和埃及南部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地中海东岸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并沿着北非的地中海岸向西扩散。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部分族裔后来成为围堵以色列的</a:t>
            </a:r>
            <a:r>
              <a:rPr lang="zh-CN" altLang="en-US" sz="2400">
                <a:solidFill>
                  <a:srgbClr val="0070C0"/>
                </a:solidFill>
                <a:sym typeface="+mn-ea"/>
              </a:rPr>
              <a:t>仇敌。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114155" y="100965"/>
            <a:ext cx="3016250" cy="133921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 anchor="t">
            <a:noAutofit/>
          </a:bodyPr>
          <a:p>
            <a:r>
              <a:rPr lang="zh-CN" altLang="en-US" sz="2400" b="1">
                <a:solidFill>
                  <a:srgbClr val="00B050"/>
                </a:solidFill>
                <a:sym typeface="+mn-ea"/>
              </a:rPr>
              <a:t>雅弗后裔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从亚拉腊山向北迁移到欧洲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,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西至西班牙</a:t>
            </a:r>
            <a:r>
              <a:rPr lang="en-US" altLang="zh-CN" sz="2400">
                <a:solidFill>
                  <a:schemeClr val="tx1"/>
                </a:solidFill>
                <a:sym typeface="+mn-ea"/>
              </a:rPr>
              <a:t>,</a:t>
            </a:r>
            <a:r>
              <a:rPr lang="zh-CN" altLang="en-US" sz="2400">
                <a:solidFill>
                  <a:schemeClr val="tx1"/>
                </a:solidFill>
                <a:sym typeface="+mn-ea"/>
              </a:rPr>
              <a:t>东至伊朗。</a:t>
            </a:r>
            <a:endParaRPr lang="zh-CN" altLang="en-US" sz="2400">
              <a:solidFill>
                <a:schemeClr val="tx1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14155" y="1501140"/>
            <a:ext cx="3011170" cy="1825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noAutofit/>
          </a:bodyPr>
          <a:p>
            <a:r>
              <a:rPr lang="zh-CN" altLang="en-US" sz="2400" b="1">
                <a:solidFill>
                  <a:srgbClr val="FF0000"/>
                </a:solidFill>
                <a:sym typeface="+mn-ea"/>
              </a:rPr>
              <a:t>闪的后裔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>
                <a:sym typeface="+mn-ea"/>
              </a:rPr>
              <a:t>向东南迁移</a:t>
            </a:r>
            <a:r>
              <a:rPr lang="en-US" altLang="zh-CN" sz="2400">
                <a:sym typeface="+mn-ea"/>
              </a:rPr>
              <a:t>,</a:t>
            </a:r>
            <a:r>
              <a:rPr lang="zh-CN" altLang="en-US" sz="2400">
                <a:sym typeface="+mn-ea"/>
              </a:rPr>
              <a:t>定居在美索不达米亚及周边地区和阿拉伯半岛。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81280"/>
            <a:ext cx="9013825" cy="66878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10" grpId="0" bldLvl="0" animBg="1"/>
      <p:bldP spid="10" grpId="1"/>
      <p:bldP spid="12" grpId="0" bldLvl="0" animBg="1"/>
      <p:bldP spid="12" grpId="1"/>
      <p:bldP spid="9" grpId="0" bldLvl="0" animBg="1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2095500"/>
            <a:ext cx="8506460" cy="4762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7795" y="20320"/>
            <a:ext cx="119246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2400" b="1">
                <a:solidFill>
                  <a:schemeClr val="tx1"/>
                </a:solidFill>
              </a:rPr>
              <a:t>闪、含、雅弗的后代</a:t>
            </a:r>
            <a:r>
              <a:rPr lang="zh-CN" altLang="en-US" sz="2400">
                <a:solidFill>
                  <a:schemeClr val="tx1"/>
                </a:solidFill>
              </a:rPr>
              <a:t>（代上1:5—23）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10:1】 挪亚的儿子闪、含、雅弗的后代记在下面。洪水以后，他们都生了儿子。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10:2】 </a:t>
            </a:r>
            <a:r>
              <a:rPr lang="zh-CN" altLang="en-US" sz="2400" b="1">
                <a:solidFill>
                  <a:srgbClr val="FF0000"/>
                </a:solidFill>
              </a:rPr>
              <a:t>雅弗</a:t>
            </a:r>
            <a:r>
              <a:rPr lang="zh-CN" altLang="en-US" sz="2400">
                <a:solidFill>
                  <a:schemeClr val="tx1"/>
                </a:solidFill>
              </a:rPr>
              <a:t>的儿子是歌篾、玛各、玛代、雅完、土巴、米设、提拉。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10:3】 歌篾的儿子是亚实基拿、利法、陀迦玛；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10:4】 雅完的儿子是以利沙、他施、基提、多单。</a:t>
            </a:r>
            <a:endParaRPr lang="zh-CN" altLang="en-US" sz="24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400">
                <a:solidFill>
                  <a:schemeClr val="tx1"/>
                </a:solidFill>
              </a:rPr>
              <a:t>【创 10:5】 这些人的后裔将各国的地土、</a:t>
            </a:r>
            <a:r>
              <a:rPr lang="zh-CN" altLang="en-US" sz="2400" b="1">
                <a:solidFill>
                  <a:srgbClr val="0070C0"/>
                </a:solidFill>
              </a:rPr>
              <a:t>海岛</a:t>
            </a:r>
            <a:r>
              <a:rPr lang="zh-CN" altLang="en-US" sz="2400">
                <a:solidFill>
                  <a:schemeClr val="tx1"/>
                </a:solidFill>
              </a:rPr>
              <a:t>分开居住，各随各的方言、宗族立国。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66480" y="2877820"/>
            <a:ext cx="3211830" cy="3636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2400" b="1"/>
              <a:t>雅弗后裔</a:t>
            </a:r>
            <a:r>
              <a:rPr lang="zh-CN" altLang="en-US" sz="2400"/>
              <a:t>：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西至</a:t>
            </a:r>
            <a:r>
              <a:rPr lang="zh-CN" altLang="en-US" sz="2400" b="1"/>
              <a:t>西班牙</a:t>
            </a:r>
            <a:r>
              <a:rPr lang="zh-CN" altLang="en-US" sz="2400"/>
              <a:t>，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北至</a:t>
            </a:r>
            <a:r>
              <a:rPr lang="zh-CN" altLang="en-US" sz="2400" b="1"/>
              <a:t>德国</a:t>
            </a:r>
            <a:r>
              <a:rPr lang="zh-CN" altLang="en-US" sz="2400"/>
              <a:t>，</a:t>
            </a: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东至</a:t>
            </a:r>
            <a:r>
              <a:rPr lang="zh-CN" altLang="en-US" sz="2400" b="1"/>
              <a:t>伊朗西北部</a:t>
            </a:r>
            <a:endParaRPr lang="zh-CN" altLang="en-US" sz="2400" b="1"/>
          </a:p>
          <a:p>
            <a:pPr>
              <a:lnSpc>
                <a:spcPct val="120000"/>
              </a:lnSpc>
            </a:pPr>
            <a:endParaRPr lang="zh-CN" altLang="en-US" sz="2400"/>
          </a:p>
          <a:p>
            <a:pPr>
              <a:lnSpc>
                <a:spcPct val="120000"/>
              </a:lnSpc>
            </a:pPr>
            <a:r>
              <a:rPr lang="zh-CN" altLang="en-US" sz="2400"/>
              <a:t>他们居住的地点离以色列人比较远，后代的互动也比较少。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5854700" y="2700655"/>
            <a:ext cx="2026285" cy="8299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沿海的邦國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  <a:p>
            <a:r>
              <a:rPr lang="zh-CN" altLang="en-US" sz="2400">
                <a:solidFill>
                  <a:srgbClr val="0070C0"/>
                </a:solidFill>
                <a:sym typeface="+mn-ea"/>
              </a:rPr>
              <a:t>海对岸的欧洲</a:t>
            </a:r>
            <a:endParaRPr lang="zh-CN" altLang="en-US" sz="2400">
              <a:solidFill>
                <a:srgbClr val="0070C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40105" y="3070225"/>
            <a:ext cx="1982470" cy="460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>
                <a:sym typeface="+mn-ea"/>
              </a:rPr>
              <a:t>3</a:t>
            </a:r>
            <a:r>
              <a:rPr lang="zh-CN" altLang="en-US" sz="2400">
                <a:sym typeface="+mn-ea"/>
              </a:rPr>
              <a:t>代</a:t>
            </a:r>
            <a:r>
              <a:rPr lang="en-US" altLang="zh-CN" sz="2400">
                <a:sym typeface="+mn-ea"/>
              </a:rPr>
              <a:t>14</a:t>
            </a:r>
            <a:r>
              <a:rPr lang="zh-CN" altLang="en-US" sz="2400">
                <a:sym typeface="+mn-ea"/>
              </a:rPr>
              <a:t>个宗族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04825" y="6216015"/>
            <a:ext cx="88328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德国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578985" y="6239510"/>
            <a:ext cx="1111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西班牙</a:t>
            </a:r>
            <a:endParaRPr lang="zh-CN" altLang="en-US" sz="2400" b="1"/>
          </a:p>
        </p:txBody>
      </p:sp>
      <p:sp>
        <p:nvSpPr>
          <p:cNvPr id="12" name="文本框 11"/>
          <p:cNvSpPr txBox="1"/>
          <p:nvPr/>
        </p:nvSpPr>
        <p:spPr>
          <a:xfrm>
            <a:off x="3437890" y="5333365"/>
            <a:ext cx="1100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ym typeface="+mn-ea"/>
              </a:rPr>
              <a:t>古伊朗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6" grpId="0" animBg="1"/>
      <p:bldP spid="6" grpId="1" animBg="1"/>
      <p:bldP spid="4" grpId="0" bldLvl="0" animBg="1"/>
      <p:bldP spid="4" grpId="1" animBg="1"/>
      <p:bldP spid="11" grpId="0" bldLvl="0" animBg="1"/>
      <p:bldP spid="11" grpId="1" animBg="1"/>
      <p:bldP spid="10" grpId="0"/>
      <p:bldP spid="10" grpId="1"/>
      <p:bldP spid="8" grpId="0"/>
      <p:bldP spid="8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81280"/>
            <a:ext cx="11960860" cy="6791325"/>
          </a:xfrm>
          <a:prstGeom prst="rect">
            <a:avLst/>
          </a:prstGeom>
        </p:spPr>
      </p:pic>
      <p:sp>
        <p:nvSpPr>
          <p:cNvPr id="7" name="任意多边形 6"/>
          <p:cNvSpPr/>
          <p:nvPr/>
        </p:nvSpPr>
        <p:spPr>
          <a:xfrm>
            <a:off x="678180" y="795020"/>
            <a:ext cx="10014585" cy="3031490"/>
          </a:xfrm>
          <a:custGeom>
            <a:avLst/>
            <a:gdLst>
              <a:gd name="connisteX0" fmla="*/ 0 w 10014585"/>
              <a:gd name="connsiteY0" fmla="*/ 2522220 h 3031348"/>
              <a:gd name="connisteX1" fmla="*/ 927100 w 10014585"/>
              <a:gd name="connsiteY1" fmla="*/ 2705735 h 3031348"/>
              <a:gd name="connisteX2" fmla="*/ 3579495 w 10014585"/>
              <a:gd name="connsiteY2" fmla="*/ 2856230 h 3031348"/>
              <a:gd name="connisteX3" fmla="*/ 5293360 w 10014585"/>
              <a:gd name="connsiteY3" fmla="*/ 3028950 h 3031348"/>
              <a:gd name="connisteX4" fmla="*/ 7384415 w 10014585"/>
              <a:gd name="connsiteY4" fmla="*/ 2748915 h 3031348"/>
              <a:gd name="connisteX5" fmla="*/ 8181975 w 10014585"/>
              <a:gd name="connsiteY5" fmla="*/ 2446655 h 3031348"/>
              <a:gd name="connisteX6" fmla="*/ 9658985 w 10014585"/>
              <a:gd name="connsiteY6" fmla="*/ 506730 h 3031348"/>
              <a:gd name="connisteX7" fmla="*/ 10014585 w 10014585"/>
              <a:gd name="connsiteY7" fmla="*/ 0 h 303134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</a:cxnLst>
            <a:rect l="l" t="t" r="r" b="b"/>
            <a:pathLst>
              <a:path w="10014585" h="3031349">
                <a:moveTo>
                  <a:pt x="0" y="2522220"/>
                </a:moveTo>
                <a:cubicBezTo>
                  <a:pt x="132080" y="2555875"/>
                  <a:pt x="211455" y="2639060"/>
                  <a:pt x="927100" y="2705735"/>
                </a:cubicBezTo>
                <a:cubicBezTo>
                  <a:pt x="1642745" y="2772410"/>
                  <a:pt x="2706370" y="2791460"/>
                  <a:pt x="3579495" y="2856230"/>
                </a:cubicBezTo>
                <a:cubicBezTo>
                  <a:pt x="4452620" y="2921000"/>
                  <a:pt x="4532630" y="3050540"/>
                  <a:pt x="5293360" y="3028950"/>
                </a:cubicBezTo>
                <a:cubicBezTo>
                  <a:pt x="6054090" y="3007360"/>
                  <a:pt x="6806565" y="2865120"/>
                  <a:pt x="7384415" y="2748915"/>
                </a:cubicBezTo>
                <a:cubicBezTo>
                  <a:pt x="7962265" y="2632710"/>
                  <a:pt x="7727315" y="2894965"/>
                  <a:pt x="8181975" y="2446655"/>
                </a:cubicBezTo>
                <a:cubicBezTo>
                  <a:pt x="8636635" y="1998345"/>
                  <a:pt x="9292590" y="996315"/>
                  <a:pt x="9658985" y="506730"/>
                </a:cubicBezTo>
                <a:cubicBezTo>
                  <a:pt x="10025380" y="17145"/>
                  <a:pt x="9973310" y="62230"/>
                  <a:pt x="10014585" y="0"/>
                </a:cubicBezTo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454785" y="2680970"/>
            <a:ext cx="1109980" cy="582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2867025" y="1172210"/>
            <a:ext cx="1185545" cy="560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405370" y="3263265"/>
            <a:ext cx="743585" cy="313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840345" y="3196590"/>
            <a:ext cx="1022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古伊朗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7" grpId="0" bldLvl="0" animBg="1"/>
      <p:bldP spid="7" grpId="1" animBg="1"/>
      <p:bldP spid="2" grpId="0" bldLvl="0" animBg="1"/>
      <p:bldP spid="2" grpId="1" animBg="1"/>
      <p:bldP spid="5" grpId="0" bldLvl="0" animBg="1"/>
      <p:bldP spid="5" grpId="1" animBg="1"/>
      <p:bldP spid="4" grpId="0" bldLvl="0" animBg="1"/>
      <p:bldP spid="4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" y="81280"/>
            <a:ext cx="11960860" cy="6791325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7108825" y="4073525"/>
            <a:ext cx="1228725" cy="51816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882765" y="3569335"/>
            <a:ext cx="1538605" cy="3778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1368425" y="3521710"/>
            <a:ext cx="8004175" cy="3406140"/>
          </a:xfrm>
          <a:custGeom>
            <a:avLst/>
            <a:gdLst>
              <a:gd name="connisteX0" fmla="*/ 0 w 8004353"/>
              <a:gd name="connsiteY0" fmla="*/ 355517 h 3406057"/>
              <a:gd name="connisteX1" fmla="*/ 1196340 w 8004353"/>
              <a:gd name="connsiteY1" fmla="*/ 10712 h 3406057"/>
              <a:gd name="connisteX2" fmla="*/ 2468245 w 8004353"/>
              <a:gd name="connsiteY2" fmla="*/ 107867 h 3406057"/>
              <a:gd name="connisteX3" fmla="*/ 3676015 w 8004353"/>
              <a:gd name="connsiteY3" fmla="*/ 53892 h 3406057"/>
              <a:gd name="connisteX4" fmla="*/ 5734685 w 8004353"/>
              <a:gd name="connsiteY4" fmla="*/ 151047 h 3406057"/>
              <a:gd name="connisteX5" fmla="*/ 6672580 w 8004353"/>
              <a:gd name="connsiteY5" fmla="*/ 32302 h 3406057"/>
              <a:gd name="connisteX6" fmla="*/ 7071360 w 8004353"/>
              <a:gd name="connsiteY6" fmla="*/ 398697 h 3406057"/>
              <a:gd name="connisteX7" fmla="*/ 6834505 w 8004353"/>
              <a:gd name="connsiteY7" fmla="*/ 1099102 h 3406057"/>
              <a:gd name="connisteX8" fmla="*/ 7998460 w 8004353"/>
              <a:gd name="connsiteY8" fmla="*/ 1466132 h 3406057"/>
              <a:gd name="connisteX9" fmla="*/ 6360160 w 8004353"/>
              <a:gd name="connsiteY9" fmla="*/ 2878372 h 3406057"/>
              <a:gd name="connisteX10" fmla="*/ 6111875 w 8004353"/>
              <a:gd name="connsiteY10" fmla="*/ 3406057 h 34060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8004354" h="3406057">
                <a:moveTo>
                  <a:pt x="0" y="355517"/>
                </a:moveTo>
                <a:cubicBezTo>
                  <a:pt x="213995" y="284397"/>
                  <a:pt x="702945" y="60242"/>
                  <a:pt x="1196340" y="10712"/>
                </a:cubicBezTo>
                <a:cubicBezTo>
                  <a:pt x="1689735" y="-38818"/>
                  <a:pt x="1972310" y="98977"/>
                  <a:pt x="2468245" y="107867"/>
                </a:cubicBezTo>
                <a:cubicBezTo>
                  <a:pt x="2964180" y="116757"/>
                  <a:pt x="3022600" y="45002"/>
                  <a:pt x="3676015" y="53892"/>
                </a:cubicBezTo>
                <a:cubicBezTo>
                  <a:pt x="4329430" y="62782"/>
                  <a:pt x="5135245" y="155492"/>
                  <a:pt x="5734685" y="151047"/>
                </a:cubicBezTo>
                <a:cubicBezTo>
                  <a:pt x="6334125" y="146602"/>
                  <a:pt x="6405245" y="-17228"/>
                  <a:pt x="6672580" y="32302"/>
                </a:cubicBezTo>
                <a:cubicBezTo>
                  <a:pt x="6939915" y="81832"/>
                  <a:pt x="7038975" y="185337"/>
                  <a:pt x="7071360" y="398697"/>
                </a:cubicBezTo>
                <a:cubicBezTo>
                  <a:pt x="7103745" y="612057"/>
                  <a:pt x="6649085" y="885742"/>
                  <a:pt x="6834505" y="1099102"/>
                </a:cubicBezTo>
                <a:cubicBezTo>
                  <a:pt x="7019925" y="1312462"/>
                  <a:pt x="8093075" y="1110532"/>
                  <a:pt x="7998460" y="1466132"/>
                </a:cubicBezTo>
                <a:cubicBezTo>
                  <a:pt x="7903845" y="1821732"/>
                  <a:pt x="6737350" y="2490387"/>
                  <a:pt x="6360160" y="2878372"/>
                </a:cubicBezTo>
                <a:cubicBezTo>
                  <a:pt x="5982970" y="3266357"/>
                  <a:pt x="6129020" y="3328587"/>
                  <a:pt x="6111875" y="3406057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  <p:bldLst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COMMONDATA" val="eyJoZGlkIjoiNTc5YjI0MjU3N2U0ODAzZjBhMTJiNjk5Y2M4ZWYwYmYifQ=="/>
  <p:tag name="KSO_WPP_MARK_KEY" val="e375c7d2-23bf-418d-94a9-0cbae8f285c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1164</Words>
  <Application>WPS 演示</Application>
  <PresentationFormat>宽屏</PresentationFormat>
  <Paragraphs>87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Arial</vt:lpstr>
      <vt:lpstr>SimSun</vt:lpstr>
      <vt:lpstr>Wingdings</vt:lpstr>
      <vt:lpstr>Wingdings</vt:lpstr>
      <vt:lpstr>Microsoft YaHei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凡事感恩 Jack崔</cp:lastModifiedBy>
  <cp:revision>345</cp:revision>
  <dcterms:created xsi:type="dcterms:W3CDTF">2019-06-19T02:08:00Z</dcterms:created>
  <dcterms:modified xsi:type="dcterms:W3CDTF">2023-07-31T07:31:33Z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4BC19B0AD2E442EBB5070EBF8EC296A0_13</vt:lpwstr>
  </property>
</Properties>
</file>