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95" r:id="rId3"/>
    <p:sldId id="257" r:id="rId4"/>
    <p:sldId id="258" r:id="rId5"/>
    <p:sldId id="259" r:id="rId6"/>
    <p:sldId id="29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9"/>
    <p:restoredTop sz="94608"/>
  </p:normalViewPr>
  <p:slideViewPr>
    <p:cSldViewPr snapToGrid="0">
      <p:cViewPr varScale="1">
        <p:scale>
          <a:sx n="69" d="100"/>
          <a:sy n="69" d="100"/>
        </p:scale>
        <p:origin x="21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38261-FB80-DC46-BED0-DB68D616977B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B5E0E-FFD7-4F4A-9A47-C9D2AE6CCE4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38825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D69F53-1CA6-D34F-8D5B-EE58B8823EEE}" type="slidenum">
              <a:rPr lang="zh-TW" altLang="en-US"/>
              <a:pPr>
                <a:defRPr/>
              </a:pPr>
              <a:t>6</a:t>
            </a:fld>
            <a:endParaRPr lang="en-US" altLang="zh-TW"/>
          </a:p>
        </p:txBody>
      </p:sp>
      <p:sp>
        <p:nvSpPr>
          <p:cNvPr id="296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18344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5871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581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3796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0987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4184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55758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1283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09961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450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4080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2736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426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2401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7932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7275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68070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7642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F1ECC54-606F-644F-BDFD-9C223DC119FA}" type="datetimeFigureOut">
              <a:rPr kumimoji="1" lang="zh-CN" altLang="en-US" smtClean="0"/>
              <a:t>2025/4/24 Thursday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164F0-BABF-F247-8079-1C11A63D9921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810267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EE2F09-C3B6-20D6-9C23-8DC58C2C03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zh-CN" sz="8800" kern="100" dirty="0">
                <a:effectLst/>
                <a:latin typeface="Kaiti SC" panose="02010600040101010101" pitchFamily="2" charset="-122"/>
                <a:ea typeface="Kaiti SC" panose="02010600040101010101" pitchFamily="2" charset="-122"/>
                <a:cs typeface="宋体" panose="02010600030101010101" pitchFamily="2" charset="-122"/>
              </a:rPr>
              <a:t>真实</a:t>
            </a:r>
            <a:r>
              <a:rPr lang="zh-CN" altLang="en-US" sz="8800" kern="100" dirty="0">
                <a:effectLst/>
                <a:latin typeface="Kaiti SC" panose="02010600040101010101" pitchFamily="2" charset="-122"/>
                <a:ea typeface="Kaiti SC" panose="02010600040101010101" pitchFamily="2" charset="-122"/>
                <a:cs typeface="宋体" panose="02010600030101010101" pitchFamily="2" charset="-122"/>
              </a:rPr>
              <a:t>地</a:t>
            </a:r>
            <a:r>
              <a:rPr lang="zh-CN" altLang="zh-CN" sz="8800" kern="100" dirty="0">
                <a:effectLst/>
                <a:latin typeface="Kaiti SC" panose="02010600040101010101" pitchFamily="2" charset="-122"/>
                <a:ea typeface="Kaiti SC" panose="02010600040101010101" pitchFamily="2" charset="-122"/>
                <a:cs typeface="宋体" panose="02010600030101010101" pitchFamily="2" charset="-122"/>
              </a:rPr>
              <a:t>遇见神</a:t>
            </a:r>
            <a:r>
              <a:rPr lang="zh-CN" altLang="zh-CN" sz="8800" dirty="0">
                <a:effectLst/>
                <a:latin typeface="Kaiti SC" panose="02010600040101010101" pitchFamily="2" charset="-122"/>
                <a:ea typeface="Kaiti SC" panose="02010600040101010101" pitchFamily="2" charset="-122"/>
              </a:rPr>
              <a:t> </a:t>
            </a:r>
            <a:endParaRPr kumimoji="1" lang="zh-CN" altLang="en-US" sz="8800" dirty="0">
              <a:latin typeface="Kaiti SC" panose="02010600040101010101" pitchFamily="2" charset="-122"/>
              <a:ea typeface="Kaiti SC" panose="02010600040101010101" pitchFamily="2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4A6A91A-FD41-213C-BB1D-426B9EE95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7427" y="5095879"/>
            <a:ext cx="1875921" cy="411069"/>
          </a:xfrm>
        </p:spPr>
        <p:txBody>
          <a:bodyPr/>
          <a:lstStyle/>
          <a:p>
            <a:r>
              <a:rPr kumimoji="1" lang="en-US" altLang="zh-CN" dirty="0"/>
              <a:t>24/04/2025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365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0A803A-3C50-E85A-A717-34447A0C7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252" y="805218"/>
            <a:ext cx="11518710" cy="5554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zh-CN" altLang="en-US" sz="3200" dirty="0">
                <a:latin typeface="Kaiti SC" panose="02010600040101010101" pitchFamily="2" charset="-122"/>
                <a:ea typeface="Kaiti SC" panose="02010600040101010101" pitchFamily="2" charset="-122"/>
              </a:rPr>
              <a:t>引言：</a:t>
            </a:r>
            <a:endParaRPr kumimoji="1" lang="en-US" altLang="zh-CN" sz="32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zh-CN" altLang="en-US" sz="3200" dirty="0">
                <a:latin typeface="Kaiti SC" panose="02010600040101010101" pitchFamily="2" charset="-122"/>
                <a:ea typeface="Kaiti SC" panose="02010600040101010101" pitchFamily="2" charset="-122"/>
              </a:rPr>
              <a:t>你对你现在的生命境况满意吗？</a:t>
            </a:r>
            <a:endParaRPr kumimoji="1" lang="en-US" altLang="zh-CN" sz="32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zh-CN" altLang="en-US" sz="3200" dirty="0">
                <a:latin typeface="Kaiti SC" panose="02010600040101010101" pitchFamily="2" charset="-122"/>
                <a:ea typeface="Kaiti SC" panose="02010600040101010101" pitchFamily="2" charset="-122"/>
              </a:rPr>
              <a:t>健康，关系，工作，学习，生活，收入，灵命，人生</a:t>
            </a:r>
            <a:r>
              <a:rPr kumimoji="1" lang="en-US" altLang="zh-CN" sz="3200" dirty="0">
                <a:latin typeface="Kaiti SC" panose="02010600040101010101" pitchFamily="2" charset="-122"/>
                <a:ea typeface="Kaiti SC" panose="02010600040101010101" pitchFamily="2" charset="-122"/>
              </a:rPr>
              <a:t>......</a:t>
            </a:r>
          </a:p>
          <a:p>
            <a:pPr marL="0" indent="0">
              <a:buNone/>
            </a:pPr>
            <a:endParaRPr kumimoji="1" lang="en-US" altLang="zh-CN" sz="32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en-US" altLang="zh-CN" sz="3200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3200" dirty="0">
                <a:latin typeface="Kaiti SC" panose="02010600040101010101" pitchFamily="2" charset="-122"/>
                <a:ea typeface="Kaiti SC" panose="02010600040101010101" pitchFamily="2" charset="-122"/>
              </a:rPr>
              <a:t>约</a:t>
            </a:r>
            <a:r>
              <a:rPr kumimoji="1" lang="en-US" altLang="zh-CN" sz="3200" dirty="0">
                <a:latin typeface="Kaiti SC" panose="02010600040101010101" pitchFamily="2" charset="-122"/>
                <a:ea typeface="Kaiti SC" panose="02010600040101010101" pitchFamily="2" charset="-122"/>
              </a:rPr>
              <a:t>10:10】</a:t>
            </a:r>
            <a:r>
              <a:rPr kumimoji="1" lang="zh-CN" altLang="en-US" sz="3200" dirty="0">
                <a:latin typeface="Kaiti SC" panose="02010600040101010101" pitchFamily="2" charset="-122"/>
                <a:ea typeface="Kaiti SC" panose="02010600040101010101" pitchFamily="2" charset="-122"/>
              </a:rPr>
              <a:t>盗贼来，无非要偷窃、杀害、毁坏；我来了，是要叫羊（或作“人”）得生命，并且得的更丰盛。</a:t>
            </a:r>
          </a:p>
        </p:txBody>
      </p:sp>
    </p:spTree>
    <p:extLst>
      <p:ext uri="{BB962C8B-B14F-4D97-AF65-F5344CB8AC3E}">
        <p14:creationId xmlns:p14="http://schemas.microsoft.com/office/powerpoint/2010/main" val="145429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B5A082-B192-4F26-E1D2-800A370AC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一，什么是遇见神？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在灵里真实地经历和体验神同在带来的生命的改变。具体，真实，不同于听说。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伯</a:t>
            </a: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42:5】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我从前风闻有你，现在亲眼看见你。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伯</a:t>
            </a: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42:6】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因此我厌恶自己（“自己”或作“我的言语”），在尘土和炉灰中懊悔。”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约</a:t>
            </a: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14:8】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腓力对他说：“求主将父显给我们看，我们就知足了。”</a:t>
            </a:r>
          </a:p>
          <a:p>
            <a:pPr marL="0" indent="0">
              <a:buNone/>
            </a:pP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约</a:t>
            </a:r>
            <a:r>
              <a:rPr kumimoji="1" lang="en-US" altLang="zh-CN" sz="2800" dirty="0">
                <a:latin typeface="Kaiti SC" panose="02010600040101010101" pitchFamily="2" charset="-122"/>
                <a:ea typeface="Kaiti SC" panose="02010600040101010101" pitchFamily="2" charset="-122"/>
              </a:rPr>
              <a:t>14:9】</a:t>
            </a: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耶稣对他说：“腓力，我与你们同在这样长久，你还不认识我吗？人看见了我，就是看见了父，你怎么说‘将父显给我们看’呢？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约伯，亚伯拉罕，雅各，摩西，大卫，以赛亚，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r>
              <a:rPr kumimoji="1" lang="zh-CN" altLang="en-US" sz="2800" dirty="0">
                <a:latin typeface="Kaiti SC" panose="02010600040101010101" pitchFamily="2" charset="-122"/>
                <a:ea typeface="Kaiti SC" panose="02010600040101010101" pitchFamily="2" charset="-122"/>
              </a:rPr>
              <a:t>使徒们，保罗，你和我</a:t>
            </a:r>
            <a:endParaRPr kumimoji="1" lang="en-US" altLang="zh-CN" sz="28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endParaRPr kumimoji="1" lang="zh-CN" altLang="en-US" sz="3600" dirty="0">
              <a:latin typeface="Kaiti SC" panose="02010600040101010101" pitchFamily="2" charset="-122"/>
              <a:ea typeface="Kaiti SC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7233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B7BFA4-30D9-66E5-F56A-31D7BC14F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j-cs"/>
              </a:rPr>
              <a:t>二，为什么要遇见神？</a:t>
            </a:r>
            <a:endParaRPr kumimoji="1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 SC" panose="02010600040101010101" pitchFamily="2" charset="-122"/>
              <a:ea typeface="Kaiti SC" panose="02010600040101010101" pitchFamily="2" charset="-122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zh-CN" sz="22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A.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 上帝是祝福的源头</a:t>
            </a:r>
            <a:endParaRPr kumimoji="1" lang="en-US" altLang="zh-CN" sz="22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诗</a:t>
            </a: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103:2】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我的心哪，你要称颂耶和华，不可忘记他的一切恩惠。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诗</a:t>
            </a: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103:3】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他赦免你的一切罪孽，医治你的一切疾病。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诗</a:t>
            </a: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103:4】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他救赎你的命脱离死亡，以仁爱和慈悲为你的冠冕。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诗</a:t>
            </a: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103:5】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他用美物使你所愿的得以知足，以致你如鹰返老还童。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诗</a:t>
            </a: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103:6】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耶和华施行公义，为一切受屈的人伸冤。</a:t>
            </a:r>
            <a:endParaRPr kumimoji="1" lang="en-US" altLang="zh-CN" sz="22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zh-CN" sz="22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雅</a:t>
            </a:r>
            <a:r>
              <a:rPr kumimoji="1" lang="en-US" altLang="zh-CN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1:17】</a:t>
            </a:r>
            <a:r>
              <a:rPr kumimoji="1" lang="zh-CN" altLang="en-US" sz="22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各样美善的恩赐和各样全备的赏赐都是从上头来的，从众光之父那里降下来的，在他并没有改变，也没有转动的影儿。</a:t>
            </a:r>
            <a:endParaRPr kumimoji="1" lang="en-US" altLang="zh-CN" sz="22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zh-CN" sz="22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j-cs"/>
              </a:rPr>
              <a:t>B.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j-cs"/>
              </a:rPr>
              <a:t> 我们的生命得改变</a:t>
            </a:r>
            <a:endParaRPr kumimoji="1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 SC" panose="02010600040101010101" pitchFamily="2" charset="-122"/>
              <a:ea typeface="Kaiti SC" panose="02010600040101010101" pitchFamily="2" charset="-122"/>
              <a:cs typeface="+mj-cs"/>
            </a:endParaRPr>
          </a:p>
          <a:p>
            <a:pPr marL="0" indent="0">
              <a:buNone/>
            </a:pP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弗</a:t>
            </a: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4:21】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如果你们听过他的道，领了他的教，学了他的真理，</a:t>
            </a:r>
          </a:p>
          <a:p>
            <a:pPr marL="0" indent="0">
              <a:buNone/>
            </a:pP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弗</a:t>
            </a: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4:22】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就要脱去你们从前行为上的旧人，这旧人是因私欲的迷惑渐渐变坏的。</a:t>
            </a:r>
          </a:p>
          <a:p>
            <a:pPr marL="0" indent="0">
              <a:buNone/>
            </a:pP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弗</a:t>
            </a: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4:23】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又要将你们的心志改换一新，</a:t>
            </a:r>
          </a:p>
          <a:p>
            <a:pPr marL="0" indent="0">
              <a:buNone/>
            </a:pP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【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弗</a:t>
            </a:r>
            <a:r>
              <a:rPr kumimoji="1" lang="en-US" altLang="zh-CN" dirty="0">
                <a:latin typeface="Kaiti SC" panose="02010600040101010101" pitchFamily="2" charset="-122"/>
                <a:ea typeface="Kaiti SC" panose="02010600040101010101" pitchFamily="2" charset="-122"/>
              </a:rPr>
              <a:t>4:24】</a:t>
            </a:r>
            <a:r>
              <a:rPr kumimoji="1" lang="zh-CN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并且穿上新人，这新人是照着上帝的形像造的，有真理的仁义和圣洁。</a:t>
            </a:r>
            <a:endParaRPr kumimoji="1" lang="en-US" altLang="zh-CN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49702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E71FBA-0874-44FC-DC72-17039284D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j-cs"/>
              </a:rPr>
              <a:t>三，如何遇见神？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 SC" panose="02010600040101010101" pitchFamily="2" charset="-122"/>
              <a:ea typeface="Kaiti SC" panose="02010600040101010101" pitchFamily="2" charset="-122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None/>
              <a:tabLst/>
              <a:defRPr/>
            </a:pP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一，谦卑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-【</a:t>
            </a: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赛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57:15】</a:t>
            </a: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因为那至高至上、永远长存（原文作“住在永远”）、名为圣者的如此说：“我住在至高至圣的所在，也与心灵痛悔、谦卑的人同居；要使谦卑人的灵苏醒，也使痛悔人的心苏醒。</a:t>
            </a:r>
            <a:endParaRPr kumimoji="1" lang="en-US" altLang="zh-CN" sz="36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None/>
              <a:tabLst/>
              <a:defRPr/>
            </a:pPr>
            <a:endParaRPr kumimoji="1" lang="en-US" altLang="zh-CN" sz="36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None/>
              <a:tabLst/>
              <a:defRPr/>
            </a:pP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二，渴慕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-【</a:t>
            </a: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启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21:6】</a:t>
            </a: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他又对我说：“都成了！我是阿拉法，我是俄梅戛；我是初，我是终。我要将生命泉的水白白赐给那口渴的人喝。</a:t>
            </a:r>
            <a:endParaRPr kumimoji="1" lang="en-US" altLang="zh-CN" sz="36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None/>
              <a:tabLst/>
              <a:defRPr/>
            </a:pPr>
            <a:endParaRPr kumimoji="1" lang="en-US" altLang="zh-CN" sz="36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None/>
              <a:tabLst/>
              <a:defRPr/>
            </a:pP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三，顺服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-【</a:t>
            </a: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约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14:21】</a:t>
            </a: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有了我的命令又遵守的，这人就是爱我的；爱我的必蒙我父爱他，我也要爱他，并且要向他显现。</a:t>
            </a:r>
            <a:endParaRPr kumimoji="1" lang="en-US" altLang="zh-CN" sz="36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endParaRPr kumimoji="1" lang="en-US" altLang="zh-CN" sz="3600" dirty="0">
              <a:solidFill>
                <a:prstClr val="white"/>
              </a:solidFill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pPr marL="0" indent="0"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kumimoji="1" lang="zh-CN" altLang="en-US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无所不在的神在我们生命的任何时候都能显出祂的同在，读经，祷告，敬拜，聚会，服事，彼此关系</a:t>
            </a:r>
            <a:r>
              <a:rPr kumimoji="1" lang="en-US" altLang="zh-CN" sz="3600" dirty="0">
                <a:solidFill>
                  <a:prstClr val="white"/>
                </a:solidFill>
                <a:latin typeface="Kaiti SC" panose="02010600040101010101" pitchFamily="2" charset="-122"/>
                <a:ea typeface="Kaiti SC" panose="02010600040101010101" pitchFamily="2" charset="-122"/>
              </a:rPr>
              <a:t>......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 SC" panose="02010600040101010101" pitchFamily="2" charset="-122"/>
                <a:ea typeface="Kaiti SC" panose="02010600040101010101" pitchFamily="2" charset="-122"/>
                <a:cs typeface="+mj-cs"/>
              </a:rPr>
              <a:t>以马忤斯小路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 SC" panose="02010600040101010101" pitchFamily="2" charset="-122"/>
              <a:ea typeface="Kaiti SC" panose="02010600040101010101" pitchFamily="2" charset="-122"/>
              <a:cs typeface="+mj-cs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90026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743201"/>
            <a:ext cx="1690688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4" name="Picture 14" descr="RELCR09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804276" y="3124201"/>
            <a:ext cx="1863725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2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664076"/>
            <a:ext cx="2362200" cy="219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8624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1219201"/>
            <a:ext cx="26606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209800" y="1905001"/>
            <a:ext cx="4800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TW" altLang="en-US" sz="5600" dirty="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(一)</a:t>
            </a:r>
            <a:r>
              <a:rPr kumimoji="1" lang="zh-TW" altLang="en-US" sz="6000" dirty="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全心仰望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209801" y="3048001"/>
            <a:ext cx="4678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TW" altLang="en-US" sz="560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(二)</a:t>
            </a:r>
            <a:r>
              <a:rPr kumimoji="1" lang="zh-TW" altLang="en-US" sz="600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向主舉手</a:t>
            </a:r>
            <a:endParaRPr kumimoji="1" lang="zh-TW" altLang="en-US" sz="6000">
              <a:latin typeface="華康楷書體W7" charset="0"/>
              <a:ea typeface="華康楷書體W7" charset="0"/>
              <a:cs typeface="華康楷書體W7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2209801" y="4267201"/>
            <a:ext cx="50387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TW" altLang="en-US" sz="5600" dirty="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(三)</a:t>
            </a:r>
            <a:r>
              <a:rPr kumimoji="1" lang="zh-TW" altLang="en-US" sz="6000" dirty="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遠離罪惡</a:t>
            </a: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2209800" y="5562601"/>
            <a:ext cx="4749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zh-TW" altLang="en-US" sz="560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(四)</a:t>
            </a:r>
            <a:r>
              <a:rPr kumimoji="1" lang="zh-TW" altLang="en-US" sz="6000">
                <a:solidFill>
                  <a:srgbClr val="FFFF00"/>
                </a:solidFill>
                <a:latin typeface="華康楷書體W7" charset="0"/>
                <a:ea typeface="華康楷書體W7" charset="0"/>
                <a:cs typeface="華康楷書體W7" charset="0"/>
              </a:rPr>
              <a:t>真誠祈求</a:t>
            </a:r>
          </a:p>
        </p:txBody>
      </p:sp>
      <p:sp>
        <p:nvSpPr>
          <p:cNvPr id="68629" name="Rectangle 21"/>
          <p:cNvSpPr>
            <a:spLocks noChangeArrowheads="1"/>
          </p:cNvSpPr>
          <p:nvPr/>
        </p:nvSpPr>
        <p:spPr bwMode="auto">
          <a:xfrm>
            <a:off x="1752600" y="228600"/>
            <a:ext cx="8686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>
              <a:defRPr/>
            </a:pPr>
            <a:r>
              <a:rPr kumimoji="1" lang="zh-TW" altLang="en-US" sz="63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華康粗明體" charset="0"/>
                <a:cs typeface="華康粗明體" charset="0"/>
              </a:rPr>
              <a:t>如何真實遇見神</a:t>
            </a:r>
            <a:endParaRPr kumimoji="1" lang="zh-TW" altLang="en-US" sz="63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華康粗明體" charset="0"/>
              <a:cs typeface="華康粗明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0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5" grpId="0" autoUpdateAnimBg="0"/>
      <p:bldP spid="68626" grpId="0" autoUpdateAnimBg="0"/>
      <p:bldP spid="68627" grpId="0" autoUpdateAnimBg="0"/>
      <p:bldP spid="68628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离子">
  <a:themeElements>
    <a:clrScheme name="离子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离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离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{6606A79B-299E-EF48-A4E5-C3DFB091861A}tf10001062</Template>
  <TotalTime>860</TotalTime>
  <Words>718</Words>
  <Application>Microsoft Office PowerPoint</Application>
  <PresentationFormat>宽屏</PresentationFormat>
  <Paragraphs>49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Kaiti SC</vt:lpstr>
      <vt:lpstr>等线</vt:lpstr>
      <vt:lpstr>華康粗明體</vt:lpstr>
      <vt:lpstr>華康楷書體W7</vt:lpstr>
      <vt:lpstr>Century Gothic</vt:lpstr>
      <vt:lpstr>Wingdings 3</vt:lpstr>
      <vt:lpstr>离子</vt:lpstr>
      <vt:lpstr>真实地遇见神 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Administrator</cp:lastModifiedBy>
  <cp:revision>9</cp:revision>
  <dcterms:created xsi:type="dcterms:W3CDTF">2025-04-21T05:51:35Z</dcterms:created>
  <dcterms:modified xsi:type="dcterms:W3CDTF">2025-04-23T23:13:24Z</dcterms:modified>
</cp:coreProperties>
</file>