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11"/>
  </p:notesMasterIdLst>
  <p:sldIdLst>
    <p:sldId id="698" r:id="rId4"/>
    <p:sldId id="1130" r:id="rId5"/>
    <p:sldId id="1133" r:id="rId6"/>
    <p:sldId id="846" r:id="rId7"/>
    <p:sldId id="1135" r:id="rId8"/>
    <p:sldId id="1134" r:id="rId9"/>
    <p:sldId id="1131" r:id="rId10"/>
    <p:sldId id="969" r:id="rId12"/>
    <p:sldId id="1129" r:id="rId13"/>
  </p:sldIdLst>
  <p:sldSz cx="12192000" cy="6858000"/>
  <p:notesSz cx="6858000" cy="9144000"/>
  <p:custDataLst>
    <p:tags r:id="rId18"/>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45" userDrawn="1">
          <p15:clr>
            <a:srgbClr val="A4A3A4"/>
          </p15:clr>
        </p15:guide>
        <p15:guide id="2" pos="3963"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44857926" name="凡事盼望" initials="凡"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showGuides="1">
      <p:cViewPr varScale="1">
        <p:scale>
          <a:sx n="68" d="100"/>
          <a:sy n="68" d="100"/>
        </p:scale>
        <p:origin x="1242" y="60"/>
      </p:cViewPr>
      <p:guideLst>
        <p:guide orient="horz" pos="2145"/>
        <p:guide pos="3963"/>
      </p:guideLst>
    </p:cSldViewPr>
  </p:slideViewPr>
  <p:notesTextViewPr>
    <p:cViewPr>
      <p:scale>
        <a:sx n="100" d="100"/>
        <a:sy n="100" d="100"/>
      </p:scale>
      <p:origin x="0" y="0"/>
    </p:cViewPr>
  </p:notesTextViewPr>
  <p:sorterViewPr>
    <p:cViewPr>
      <p:scale>
        <a:sx n="100" d="100"/>
        <a:sy n="100" d="100"/>
      </p:scale>
      <p:origin x="0" y="-528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8" Type="http://schemas.openxmlformats.org/officeDocument/2006/relationships/tags" Target="tags/tag1.xml"/><Relationship Id="rId17" Type="http://schemas.openxmlformats.org/officeDocument/2006/relationships/commentAuthors" Target="commentAuthors.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notesMaster" Target="notesMasters/notesMaster1.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C53AF3-2052-497E-AED0-9B587AE63E4E}" type="datetimeFigureOut">
              <a:rPr lang="zh-TW" altLang="en-US" smtClean="0"/>
            </a:fld>
            <a:endParaRPr lang="zh-TW" alt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ltLang="zh-TW"/>
              <a:t>Click to edit Master text styles</a:t>
            </a:r>
            <a:endParaRPr lang="en-US" altLang="zh-TW"/>
          </a:p>
          <a:p>
            <a:pPr lvl="1"/>
            <a:r>
              <a:rPr lang="en-US" altLang="zh-TW"/>
              <a:t>Second level</a:t>
            </a:r>
            <a:endParaRPr lang="en-US" altLang="zh-TW"/>
          </a:p>
          <a:p>
            <a:pPr lvl="2"/>
            <a:r>
              <a:rPr lang="en-US" altLang="zh-TW"/>
              <a:t>Third level</a:t>
            </a:r>
            <a:endParaRPr lang="en-US" altLang="zh-TW"/>
          </a:p>
          <a:p>
            <a:pPr lvl="3"/>
            <a:r>
              <a:rPr lang="en-US" altLang="zh-TW"/>
              <a:t>Fourth level</a:t>
            </a:r>
            <a:endParaRPr lang="en-US" altLang="zh-TW"/>
          </a:p>
          <a:p>
            <a:pPr lvl="4"/>
            <a:r>
              <a:rPr lang="en-US" altLang="zh-TW"/>
              <a:t>Fifth level</a:t>
            </a:r>
            <a:endParaRPr lang="zh-TW" alt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0CE23E-BF55-4225-B429-1D0CC4F9395C}" type="slidenum">
              <a:rPr lang="zh-TW" altLang="en-US" smtClean="0"/>
            </a:fld>
            <a:endParaRPr lang="zh-TW"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0E066E47-4A5F-4FA9-ADEB-F3110A1701E9}" type="datetimeFigureOut">
              <a:rPr lang="zh-TW" altLang="en-US" smtClean="0"/>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E21CAD63-C292-4314-96C4-4229B1D53D9F}" type="slidenum">
              <a:rPr lang="zh-TW" altLang="en-US" smtClean="0"/>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0E066E47-4A5F-4FA9-ADEB-F3110A1701E9}" type="datetimeFigureOut">
              <a:rPr lang="zh-TW" altLang="en-US" smtClean="0"/>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E21CAD63-C292-4314-96C4-4229B1D53D9F}" type="slidenum">
              <a:rPr lang="zh-TW" altLang="en-US" smtClean="0"/>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0E066E47-4A5F-4FA9-ADEB-F3110A1701E9}" type="datetimeFigureOut">
              <a:rPr lang="zh-TW" altLang="en-US" smtClean="0"/>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E21CAD63-C292-4314-96C4-4229B1D53D9F}" type="slidenum">
              <a:rPr lang="zh-TW" altLang="en-US" smtClean="0"/>
            </a:fld>
            <a:endParaRPr lang="zh-TW"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1"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ltLang="zh-TW"/>
              <a:t>Click to edit Master title style</a:t>
            </a:r>
            <a:endParaRPr kumimoji="0" lang="en-US"/>
          </a:p>
        </p:txBody>
      </p:sp>
      <p:sp>
        <p:nvSpPr>
          <p:cNvPr id="17" name="Subtitle 16"/>
          <p:cNvSpPr>
            <a:spLocks noGrp="1"/>
          </p:cNvSpPr>
          <p:nvPr>
            <p:ph type="subTitle" idx="1"/>
          </p:nvPr>
        </p:nvSpPr>
        <p:spPr>
          <a:xfrm>
            <a:off x="711201"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ltLang="zh-TW"/>
              <a:t>Click to edit Master subtitle style</a:t>
            </a:r>
            <a:endParaRPr kumimoji="0" lang="en-US"/>
          </a:p>
        </p:txBody>
      </p:sp>
      <p:sp>
        <p:nvSpPr>
          <p:cNvPr id="30" name="Date Placeholder 29"/>
          <p:cNvSpPr>
            <a:spLocks noGrp="1"/>
          </p:cNvSpPr>
          <p:nvPr>
            <p:ph type="dt" sz="half" idx="10"/>
          </p:nvPr>
        </p:nvSpPr>
        <p:spPr/>
        <p:txBody>
          <a:bodyPr/>
          <a:lstStyle/>
          <a:p>
            <a:fld id="{0E066E47-4A5F-4FA9-ADEB-F3110A1701E9}" type="datetimeFigureOut">
              <a:rPr lang="zh-TW" altLang="en-US" smtClean="0"/>
            </a:fld>
            <a:endParaRPr lang="zh-TW" altLang="en-US"/>
          </a:p>
        </p:txBody>
      </p:sp>
      <p:sp>
        <p:nvSpPr>
          <p:cNvPr id="19" name="Footer Placeholder 18"/>
          <p:cNvSpPr>
            <a:spLocks noGrp="1"/>
          </p:cNvSpPr>
          <p:nvPr>
            <p:ph type="ftr" sz="quarter" idx="11"/>
          </p:nvPr>
        </p:nvSpPr>
        <p:spPr/>
        <p:txBody>
          <a:bodyPr/>
          <a:lstStyle/>
          <a:p>
            <a:endParaRPr lang="zh-TW" altLang="en-US"/>
          </a:p>
        </p:txBody>
      </p:sp>
      <p:sp>
        <p:nvSpPr>
          <p:cNvPr id="27" name="Slide Number Placeholder 26"/>
          <p:cNvSpPr>
            <a:spLocks noGrp="1"/>
          </p:cNvSpPr>
          <p:nvPr>
            <p:ph type="sldNum" sz="quarter" idx="12"/>
          </p:nvPr>
        </p:nvSpPr>
        <p:spPr/>
        <p:txBody>
          <a:bodyPr/>
          <a:lstStyle/>
          <a:p>
            <a:fld id="{E21CAD63-C292-4314-96C4-4229B1D53D9F}" type="slidenum">
              <a:rPr lang="zh-TW" altLang="en-US" smtClean="0"/>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ltLang="zh-TW"/>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altLang="zh-TW"/>
              <a:t>Click to edit Master text styles</a:t>
            </a:r>
            <a:endParaRPr lang="en-US" altLang="zh-TW"/>
          </a:p>
          <a:p>
            <a:pPr lvl="1" eaLnBrk="1" latinLnBrk="0" hangingPunct="1"/>
            <a:r>
              <a:rPr lang="en-US" altLang="zh-TW"/>
              <a:t>Second level</a:t>
            </a:r>
            <a:endParaRPr lang="en-US" altLang="zh-TW"/>
          </a:p>
          <a:p>
            <a:pPr lvl="2" eaLnBrk="1" latinLnBrk="0" hangingPunct="1"/>
            <a:r>
              <a:rPr lang="en-US" altLang="zh-TW"/>
              <a:t>Third level</a:t>
            </a:r>
            <a:endParaRPr lang="en-US" altLang="zh-TW"/>
          </a:p>
          <a:p>
            <a:pPr lvl="3" eaLnBrk="1" latinLnBrk="0" hangingPunct="1"/>
            <a:r>
              <a:rPr lang="en-US" altLang="zh-TW"/>
              <a:t>Fourth level</a:t>
            </a:r>
            <a:endParaRPr lang="en-US" altLang="zh-TW"/>
          </a:p>
          <a:p>
            <a:pPr lvl="4" eaLnBrk="1" latinLnBrk="0" hangingPunct="1"/>
            <a:r>
              <a:rPr lang="en-US" altLang="zh-TW"/>
              <a:t>Fifth level</a:t>
            </a:r>
            <a:endParaRPr kumimoji="0" lang="en-US"/>
          </a:p>
        </p:txBody>
      </p:sp>
      <p:sp>
        <p:nvSpPr>
          <p:cNvPr id="4" name="Date Placeholder 3"/>
          <p:cNvSpPr>
            <a:spLocks noGrp="1"/>
          </p:cNvSpPr>
          <p:nvPr>
            <p:ph type="dt" sz="half" idx="10"/>
          </p:nvPr>
        </p:nvSpPr>
        <p:spPr/>
        <p:txBody>
          <a:bodyPr/>
          <a:lstStyle/>
          <a:p>
            <a:fld id="{0E066E47-4A5F-4FA9-ADEB-F3110A1701E9}" type="datetimeFigureOut">
              <a:rPr lang="zh-TW" altLang="en-US" smtClean="0"/>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E21CAD63-C292-4314-96C4-4229B1D53D9F}" type="slidenum">
              <a:rPr lang="zh-TW" altLang="en-US" smtClean="0"/>
            </a:fld>
            <a:endParaRPr lang="zh-TW"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7" y="1316737"/>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ltLang="zh-TW"/>
              <a:t>Click to edit Master title style</a:t>
            </a:r>
            <a:endParaRPr kumimoji="0" lang="en-US"/>
          </a:p>
        </p:txBody>
      </p:sp>
      <p:sp>
        <p:nvSpPr>
          <p:cNvPr id="3" name="Text Placeholder 2"/>
          <p:cNvSpPr>
            <a:spLocks noGrp="1"/>
          </p:cNvSpPr>
          <p:nvPr>
            <p:ph type="body" idx="1"/>
          </p:nvPr>
        </p:nvSpPr>
        <p:spPr>
          <a:xfrm>
            <a:off x="707137"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ltLang="zh-TW"/>
              <a:t>Click to edit Master text styles</a:t>
            </a:r>
            <a:endParaRPr kumimoji="0" lang="en-US" altLang="zh-TW"/>
          </a:p>
        </p:txBody>
      </p:sp>
      <p:sp>
        <p:nvSpPr>
          <p:cNvPr id="4" name="Date Placeholder 3"/>
          <p:cNvSpPr>
            <a:spLocks noGrp="1"/>
          </p:cNvSpPr>
          <p:nvPr>
            <p:ph type="dt" sz="half" idx="10"/>
          </p:nvPr>
        </p:nvSpPr>
        <p:spPr/>
        <p:txBody>
          <a:bodyPr/>
          <a:lstStyle/>
          <a:p>
            <a:fld id="{0E066E47-4A5F-4FA9-ADEB-F3110A1701E9}" type="datetimeFigureOut">
              <a:rPr lang="zh-TW" altLang="en-US" smtClean="0"/>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E21CAD63-C292-4314-96C4-4229B1D53D9F}" type="slidenum">
              <a:rPr lang="zh-TW" altLang="en-US" smtClean="0"/>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altLang="zh-TW"/>
              <a:t>Click to edit Master title style</a:t>
            </a:r>
            <a:endParaRPr kumimoji="0" lang="en-US"/>
          </a:p>
        </p:txBody>
      </p:sp>
      <p:sp>
        <p:nvSpPr>
          <p:cNvPr id="3" name="Content Placeholder 2"/>
          <p:cNvSpPr>
            <a:spLocks noGrp="1"/>
          </p:cNvSpPr>
          <p:nvPr>
            <p:ph sz="half" idx="1"/>
          </p:nvPr>
        </p:nvSpPr>
        <p:spPr>
          <a:xfrm>
            <a:off x="609601"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ltLang="zh-TW"/>
              <a:t>Click to edit Master text styles</a:t>
            </a:r>
            <a:endParaRPr lang="en-US" altLang="zh-TW"/>
          </a:p>
          <a:p>
            <a:pPr lvl="1" eaLnBrk="1" latinLnBrk="0" hangingPunct="1"/>
            <a:r>
              <a:rPr lang="en-US" altLang="zh-TW"/>
              <a:t>Second level</a:t>
            </a:r>
            <a:endParaRPr lang="en-US" altLang="zh-TW"/>
          </a:p>
          <a:p>
            <a:pPr lvl="2" eaLnBrk="1" latinLnBrk="0" hangingPunct="1"/>
            <a:r>
              <a:rPr lang="en-US" altLang="zh-TW"/>
              <a:t>Third level</a:t>
            </a:r>
            <a:endParaRPr lang="en-US" altLang="zh-TW"/>
          </a:p>
          <a:p>
            <a:pPr lvl="3" eaLnBrk="1" latinLnBrk="0" hangingPunct="1"/>
            <a:r>
              <a:rPr lang="en-US" altLang="zh-TW"/>
              <a:t>Fourth level</a:t>
            </a:r>
            <a:endParaRPr lang="en-US" altLang="zh-TW"/>
          </a:p>
          <a:p>
            <a:pPr lvl="4" eaLnBrk="1" latinLnBrk="0" hangingPunct="1"/>
            <a:r>
              <a:rPr lang="en-US" altLang="zh-TW"/>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ltLang="zh-TW"/>
              <a:t>Click to edit Master text styles</a:t>
            </a:r>
            <a:endParaRPr lang="en-US" altLang="zh-TW"/>
          </a:p>
          <a:p>
            <a:pPr lvl="1" eaLnBrk="1" latinLnBrk="0" hangingPunct="1"/>
            <a:r>
              <a:rPr lang="en-US" altLang="zh-TW"/>
              <a:t>Second level</a:t>
            </a:r>
            <a:endParaRPr lang="en-US" altLang="zh-TW"/>
          </a:p>
          <a:p>
            <a:pPr lvl="2" eaLnBrk="1" latinLnBrk="0" hangingPunct="1"/>
            <a:r>
              <a:rPr lang="en-US" altLang="zh-TW"/>
              <a:t>Third level</a:t>
            </a:r>
            <a:endParaRPr lang="en-US" altLang="zh-TW"/>
          </a:p>
          <a:p>
            <a:pPr lvl="3" eaLnBrk="1" latinLnBrk="0" hangingPunct="1"/>
            <a:r>
              <a:rPr lang="en-US" altLang="zh-TW"/>
              <a:t>Fourth level</a:t>
            </a:r>
            <a:endParaRPr lang="en-US" altLang="zh-TW"/>
          </a:p>
          <a:p>
            <a:pPr lvl="4" eaLnBrk="1" latinLnBrk="0" hangingPunct="1"/>
            <a:r>
              <a:rPr lang="en-US" altLang="zh-TW"/>
              <a:t>Fifth level</a:t>
            </a:r>
            <a:endParaRPr kumimoji="0" lang="en-US"/>
          </a:p>
        </p:txBody>
      </p:sp>
      <p:sp>
        <p:nvSpPr>
          <p:cNvPr id="5" name="Date Placeholder 4"/>
          <p:cNvSpPr>
            <a:spLocks noGrp="1"/>
          </p:cNvSpPr>
          <p:nvPr>
            <p:ph type="dt" sz="half" idx="10"/>
          </p:nvPr>
        </p:nvSpPr>
        <p:spPr/>
        <p:txBody>
          <a:bodyPr/>
          <a:lstStyle/>
          <a:p>
            <a:fld id="{0E066E47-4A5F-4FA9-ADEB-F3110A1701E9}" type="datetimeFigureOut">
              <a:rPr lang="zh-TW" altLang="en-US" smtClean="0"/>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E21CAD63-C292-4314-96C4-4229B1D53D9F}" type="slidenum">
              <a:rPr lang="zh-TW" altLang="en-US" smtClean="0"/>
            </a:fld>
            <a:endParaRPr lang="zh-TW"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altLang="zh-TW"/>
              <a:t>Click to edit Master title style</a:t>
            </a:r>
            <a:endParaRPr kumimoji="0" lang="en-US"/>
          </a:p>
        </p:txBody>
      </p:sp>
      <p:sp>
        <p:nvSpPr>
          <p:cNvPr id="3" name="Text Placeholder 2"/>
          <p:cNvSpPr>
            <a:spLocks noGrp="1"/>
          </p:cNvSpPr>
          <p:nvPr>
            <p:ph type="body" idx="1"/>
          </p:nvPr>
        </p:nvSpPr>
        <p:spPr>
          <a:xfrm>
            <a:off x="609601" y="1855249"/>
            <a:ext cx="538691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ltLang="zh-TW"/>
              <a:t>Click to edit Master text styles</a:t>
            </a:r>
            <a:endParaRPr kumimoji="0" lang="en-US" altLang="zh-TW"/>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ltLang="zh-TW"/>
              <a:t>Click to edit Master text styles</a:t>
            </a:r>
            <a:endParaRPr kumimoji="0" lang="en-US" altLang="zh-TW"/>
          </a:p>
        </p:txBody>
      </p:sp>
      <p:sp>
        <p:nvSpPr>
          <p:cNvPr id="5" name="Content Placeholder 4"/>
          <p:cNvSpPr>
            <a:spLocks noGrp="1"/>
          </p:cNvSpPr>
          <p:nvPr>
            <p:ph sz="quarter" idx="2"/>
          </p:nvPr>
        </p:nvSpPr>
        <p:spPr>
          <a:xfrm>
            <a:off x="609601" y="2514600"/>
            <a:ext cx="538691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ltLang="zh-TW"/>
              <a:t>Click to edit Master text styles</a:t>
            </a:r>
            <a:endParaRPr lang="en-US" altLang="zh-TW"/>
          </a:p>
          <a:p>
            <a:pPr lvl="1" eaLnBrk="1" latinLnBrk="0" hangingPunct="1"/>
            <a:r>
              <a:rPr lang="en-US" altLang="zh-TW"/>
              <a:t>Second level</a:t>
            </a:r>
            <a:endParaRPr lang="en-US" altLang="zh-TW"/>
          </a:p>
          <a:p>
            <a:pPr lvl="2" eaLnBrk="1" latinLnBrk="0" hangingPunct="1"/>
            <a:r>
              <a:rPr lang="en-US" altLang="zh-TW"/>
              <a:t>Third level</a:t>
            </a:r>
            <a:endParaRPr lang="en-US" altLang="zh-TW"/>
          </a:p>
          <a:p>
            <a:pPr lvl="3" eaLnBrk="1" latinLnBrk="0" hangingPunct="1"/>
            <a:r>
              <a:rPr lang="en-US" altLang="zh-TW"/>
              <a:t>Fourth level</a:t>
            </a:r>
            <a:endParaRPr lang="en-US" altLang="zh-TW"/>
          </a:p>
          <a:p>
            <a:pPr lvl="4" eaLnBrk="1" latinLnBrk="0" hangingPunct="1"/>
            <a:r>
              <a:rPr lang="en-US" altLang="zh-TW"/>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ltLang="zh-TW"/>
              <a:t>Click to edit Master text styles</a:t>
            </a:r>
            <a:endParaRPr lang="en-US" altLang="zh-TW"/>
          </a:p>
          <a:p>
            <a:pPr lvl="1" eaLnBrk="1" latinLnBrk="0" hangingPunct="1"/>
            <a:r>
              <a:rPr lang="en-US" altLang="zh-TW"/>
              <a:t>Second level</a:t>
            </a:r>
            <a:endParaRPr lang="en-US" altLang="zh-TW"/>
          </a:p>
          <a:p>
            <a:pPr lvl="2" eaLnBrk="1" latinLnBrk="0" hangingPunct="1"/>
            <a:r>
              <a:rPr lang="en-US" altLang="zh-TW"/>
              <a:t>Third level</a:t>
            </a:r>
            <a:endParaRPr lang="en-US" altLang="zh-TW"/>
          </a:p>
          <a:p>
            <a:pPr lvl="3" eaLnBrk="1" latinLnBrk="0" hangingPunct="1"/>
            <a:r>
              <a:rPr lang="en-US" altLang="zh-TW"/>
              <a:t>Fourth level</a:t>
            </a:r>
            <a:endParaRPr lang="en-US" altLang="zh-TW"/>
          </a:p>
          <a:p>
            <a:pPr lvl="4" eaLnBrk="1" latinLnBrk="0" hangingPunct="1"/>
            <a:r>
              <a:rPr lang="en-US" altLang="zh-TW"/>
              <a:t>Fifth level</a:t>
            </a:r>
            <a:endParaRPr kumimoji="0" lang="en-US"/>
          </a:p>
        </p:txBody>
      </p:sp>
      <p:sp>
        <p:nvSpPr>
          <p:cNvPr id="7" name="Date Placeholder 6"/>
          <p:cNvSpPr>
            <a:spLocks noGrp="1"/>
          </p:cNvSpPr>
          <p:nvPr>
            <p:ph type="dt" sz="half" idx="10"/>
          </p:nvPr>
        </p:nvSpPr>
        <p:spPr/>
        <p:txBody>
          <a:bodyPr/>
          <a:lstStyle/>
          <a:p>
            <a:fld id="{0E066E47-4A5F-4FA9-ADEB-F3110A1701E9}" type="datetimeFigureOut">
              <a:rPr lang="zh-TW" altLang="en-US" smtClean="0"/>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E21CAD63-C292-4314-96C4-4229B1D53D9F}" type="slidenum">
              <a:rPr lang="zh-TW" altLang="en-US" smtClean="0"/>
            </a:fld>
            <a:endParaRPr lang="zh-TW"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ltLang="zh-TW"/>
              <a:t>Click to edit Master title style</a:t>
            </a:r>
            <a:endParaRPr kumimoji="0" lang="en-US"/>
          </a:p>
        </p:txBody>
      </p:sp>
      <p:sp>
        <p:nvSpPr>
          <p:cNvPr id="3" name="Date Placeholder 2"/>
          <p:cNvSpPr>
            <a:spLocks noGrp="1"/>
          </p:cNvSpPr>
          <p:nvPr>
            <p:ph type="dt" sz="half" idx="10"/>
          </p:nvPr>
        </p:nvSpPr>
        <p:spPr/>
        <p:txBody>
          <a:bodyPr/>
          <a:lstStyle/>
          <a:p>
            <a:fld id="{0E066E47-4A5F-4FA9-ADEB-F3110A1701E9}" type="datetimeFigureOut">
              <a:rPr lang="zh-TW" altLang="en-US" smtClean="0"/>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E21CAD63-C292-4314-96C4-4229B1D53D9F}" type="slidenum">
              <a:rPr lang="zh-TW" altLang="en-US" smtClean="0"/>
            </a:fld>
            <a:endParaRPr lang="zh-TW"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066E47-4A5F-4FA9-ADEB-F3110A1701E9}" type="datetimeFigureOut">
              <a:rPr lang="zh-TW" altLang="en-US" smtClean="0"/>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E21CAD63-C292-4314-96C4-4229B1D53D9F}" type="slidenum">
              <a:rPr lang="zh-TW" altLang="en-US" smtClean="0"/>
            </a:fld>
            <a:endParaRPr lang="zh-TW"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1" y="514353"/>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ltLang="zh-TW"/>
              <a:t>Click to edit Master title style</a:t>
            </a:r>
            <a:endParaRPr kumimoji="0" lang="en-US"/>
          </a:p>
        </p:txBody>
      </p:sp>
      <p:sp>
        <p:nvSpPr>
          <p:cNvPr id="3" name="Text Placeholder 2"/>
          <p:cNvSpPr>
            <a:spLocks noGrp="1"/>
          </p:cNvSpPr>
          <p:nvPr>
            <p:ph type="body" idx="2"/>
          </p:nvPr>
        </p:nvSpPr>
        <p:spPr>
          <a:xfrm>
            <a:off x="914401" y="1676401"/>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ltLang="zh-TW"/>
              <a:t>Click to edit Master text styles</a:t>
            </a:r>
            <a:endParaRPr kumimoji="0" lang="en-US" altLang="zh-TW"/>
          </a:p>
        </p:txBody>
      </p:sp>
      <p:sp>
        <p:nvSpPr>
          <p:cNvPr id="4" name="Content Placeholder 3"/>
          <p:cNvSpPr>
            <a:spLocks noGrp="1"/>
          </p:cNvSpPr>
          <p:nvPr>
            <p:ph sz="half" idx="1"/>
          </p:nvPr>
        </p:nvSpPr>
        <p:spPr>
          <a:xfrm>
            <a:off x="4766733" y="1676401"/>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ltLang="zh-TW"/>
              <a:t>Click to edit Master text styles</a:t>
            </a:r>
            <a:endParaRPr lang="en-US" altLang="zh-TW"/>
          </a:p>
          <a:p>
            <a:pPr lvl="1" eaLnBrk="1" latinLnBrk="0" hangingPunct="1"/>
            <a:r>
              <a:rPr lang="en-US" altLang="zh-TW"/>
              <a:t>Second level</a:t>
            </a:r>
            <a:endParaRPr lang="en-US" altLang="zh-TW"/>
          </a:p>
          <a:p>
            <a:pPr lvl="2" eaLnBrk="1" latinLnBrk="0" hangingPunct="1"/>
            <a:r>
              <a:rPr lang="en-US" altLang="zh-TW"/>
              <a:t>Third level</a:t>
            </a:r>
            <a:endParaRPr lang="en-US" altLang="zh-TW"/>
          </a:p>
          <a:p>
            <a:pPr lvl="3" eaLnBrk="1" latinLnBrk="0" hangingPunct="1"/>
            <a:r>
              <a:rPr lang="en-US" altLang="zh-TW"/>
              <a:t>Fourth level</a:t>
            </a:r>
            <a:endParaRPr lang="en-US" altLang="zh-TW"/>
          </a:p>
          <a:p>
            <a:pPr lvl="4" eaLnBrk="1" latinLnBrk="0" hangingPunct="1"/>
            <a:r>
              <a:rPr lang="en-US" altLang="zh-TW"/>
              <a:t>Fifth level</a:t>
            </a:r>
            <a:endParaRPr kumimoji="0" lang="en-US"/>
          </a:p>
        </p:txBody>
      </p:sp>
      <p:sp>
        <p:nvSpPr>
          <p:cNvPr id="5" name="Date Placeholder 4"/>
          <p:cNvSpPr>
            <a:spLocks noGrp="1"/>
          </p:cNvSpPr>
          <p:nvPr>
            <p:ph type="dt" sz="half" idx="10"/>
          </p:nvPr>
        </p:nvSpPr>
        <p:spPr/>
        <p:txBody>
          <a:bodyPr/>
          <a:lstStyle/>
          <a:p>
            <a:fld id="{0E066E47-4A5F-4FA9-ADEB-F3110A1701E9}" type="datetimeFigureOut">
              <a:rPr lang="zh-TW" altLang="en-US" smtClean="0"/>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E21CAD63-C292-4314-96C4-4229B1D53D9F}" type="slidenum">
              <a:rPr lang="zh-TW" altLang="en-US" smtClean="0"/>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0E066E47-4A5F-4FA9-ADEB-F3110A1701E9}" type="datetimeFigureOut">
              <a:rPr lang="zh-TW" altLang="en-US" smtClean="0"/>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E21CAD63-C292-4314-96C4-4229B1D53D9F}" type="slidenum">
              <a:rPr lang="zh-TW" altLang="en-US" smtClean="0"/>
            </a:fld>
            <a:endParaRPr lang="zh-TW"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8"/>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635"/>
          </a:p>
        </p:txBody>
      </p:sp>
      <p:sp>
        <p:nvSpPr>
          <p:cNvPr id="12" name="Right Triangle 11"/>
          <p:cNvSpPr/>
          <p:nvPr/>
        </p:nvSpPr>
        <p:spPr>
          <a:xfrm rot="420000" flipV="1">
            <a:off x="10672179" y="5359770"/>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635"/>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altLang="zh-TW"/>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ltLang="zh-TW"/>
              <a:t>Click to edit Master text styles</a:t>
            </a:r>
            <a:endParaRPr kumimoji="0" lang="en-US" altLang="zh-TW"/>
          </a:p>
        </p:txBody>
      </p:sp>
      <p:sp>
        <p:nvSpPr>
          <p:cNvPr id="5" name="Date Placeholder 4"/>
          <p:cNvSpPr>
            <a:spLocks noGrp="1"/>
          </p:cNvSpPr>
          <p:nvPr>
            <p:ph type="dt" sz="half" idx="10"/>
          </p:nvPr>
        </p:nvSpPr>
        <p:spPr/>
        <p:txBody>
          <a:bodyPr/>
          <a:lstStyle/>
          <a:p>
            <a:fld id="{0E066E47-4A5F-4FA9-ADEB-F3110A1701E9}" type="datetimeFigureOut">
              <a:rPr lang="zh-TW" altLang="en-US" smtClean="0"/>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a:xfrm>
            <a:off x="10769600" y="6356351"/>
            <a:ext cx="812800" cy="365125"/>
          </a:xfrm>
        </p:spPr>
        <p:txBody>
          <a:bodyPr/>
          <a:lstStyle/>
          <a:p>
            <a:fld id="{E21CAD63-C292-4314-96C4-4229B1D53D9F}" type="slidenum">
              <a:rPr lang="zh-TW" altLang="en-US" smtClean="0"/>
            </a:fld>
            <a:endParaRPr lang="zh-TW" altLang="en-US"/>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ltLang="zh-TW"/>
              <a:t>Click icon to add picture</a:t>
            </a:r>
            <a:endParaRPr kumimoji="0" lang="en-US" dirty="0"/>
          </a:p>
        </p:txBody>
      </p:sp>
      <p:sp>
        <p:nvSpPr>
          <p:cNvPr id="10" name="Freeform 9"/>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38" tIns="45719" rIns="91438" bIns="45719" anchor="t" compatLnSpc="1"/>
          <a:lstStyle/>
          <a:p>
            <a:pPr marL="0" algn="l" rtl="0" eaLnBrk="1" latinLnBrk="0" hangingPunct="1"/>
            <a:endParaRPr kumimoji="0" lang="en-US" sz="1635">
              <a:solidFill>
                <a:schemeClr val="tx1"/>
              </a:solidFill>
              <a:latin typeface="+mn-lt"/>
              <a:ea typeface="+mn-ea"/>
              <a:cs typeface="+mn-cs"/>
            </a:endParaRPr>
          </a:p>
        </p:txBody>
      </p:sp>
      <p:sp>
        <p:nvSpPr>
          <p:cNvPr id="11" name="Freeform 10"/>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38" tIns="45719" rIns="91438" bIns="45719" anchor="t" compatLnSpc="1"/>
          <a:lstStyle/>
          <a:p>
            <a:pPr marL="0" algn="l" rtl="0" eaLnBrk="1" latinLnBrk="0" hangingPunct="1"/>
            <a:endParaRPr kumimoji="0" lang="en-US" sz="1635">
              <a:solidFill>
                <a:schemeClr val="tx1"/>
              </a:solidFill>
              <a:latin typeface="+mn-lt"/>
              <a:ea typeface="+mn-ea"/>
              <a:cs typeface="+mn-c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ltLang="zh-TW"/>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altLang="zh-TW"/>
              <a:t>Click to edit Master text styles</a:t>
            </a:r>
            <a:endParaRPr lang="en-US" altLang="zh-TW"/>
          </a:p>
          <a:p>
            <a:pPr lvl="1" eaLnBrk="1" latinLnBrk="0" hangingPunct="1"/>
            <a:r>
              <a:rPr lang="en-US" altLang="zh-TW"/>
              <a:t>Second level</a:t>
            </a:r>
            <a:endParaRPr lang="en-US" altLang="zh-TW"/>
          </a:p>
          <a:p>
            <a:pPr lvl="2" eaLnBrk="1" latinLnBrk="0" hangingPunct="1"/>
            <a:r>
              <a:rPr lang="en-US" altLang="zh-TW"/>
              <a:t>Third level</a:t>
            </a:r>
            <a:endParaRPr lang="en-US" altLang="zh-TW"/>
          </a:p>
          <a:p>
            <a:pPr lvl="3" eaLnBrk="1" latinLnBrk="0" hangingPunct="1"/>
            <a:r>
              <a:rPr lang="en-US" altLang="zh-TW"/>
              <a:t>Fourth level</a:t>
            </a:r>
            <a:endParaRPr lang="en-US" altLang="zh-TW"/>
          </a:p>
          <a:p>
            <a:pPr lvl="4" eaLnBrk="1" latinLnBrk="0" hangingPunct="1"/>
            <a:r>
              <a:rPr lang="en-US" altLang="zh-TW"/>
              <a:t>Fifth level</a:t>
            </a:r>
            <a:endParaRPr kumimoji="0" lang="en-US"/>
          </a:p>
        </p:txBody>
      </p:sp>
      <p:sp>
        <p:nvSpPr>
          <p:cNvPr id="4" name="Date Placeholder 3"/>
          <p:cNvSpPr>
            <a:spLocks noGrp="1"/>
          </p:cNvSpPr>
          <p:nvPr>
            <p:ph type="dt" sz="half" idx="10"/>
          </p:nvPr>
        </p:nvSpPr>
        <p:spPr/>
        <p:txBody>
          <a:bodyPr/>
          <a:lstStyle/>
          <a:p>
            <a:fld id="{0E066E47-4A5F-4FA9-ADEB-F3110A1701E9}" type="datetimeFigureOut">
              <a:rPr lang="zh-TW" altLang="en-US" smtClean="0"/>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E21CAD63-C292-4314-96C4-4229B1D53D9F}" type="slidenum">
              <a:rPr lang="zh-TW" altLang="en-US" smtClean="0"/>
            </a:fld>
            <a:endParaRPr lang="zh-TW"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1"/>
            <a:ext cx="2743200" cy="5211763"/>
          </a:xfrm>
        </p:spPr>
        <p:txBody>
          <a:bodyPr vert="eaVert"/>
          <a:lstStyle/>
          <a:p>
            <a:r>
              <a:rPr kumimoji="0" lang="en-US" altLang="zh-TW"/>
              <a:t>Click to edit Master title style</a:t>
            </a:r>
            <a:endParaRPr kumimoji="0" lang="en-US"/>
          </a:p>
        </p:txBody>
      </p:sp>
      <p:sp>
        <p:nvSpPr>
          <p:cNvPr id="3" name="Vertical Text Placeholder 2"/>
          <p:cNvSpPr>
            <a:spLocks noGrp="1"/>
          </p:cNvSpPr>
          <p:nvPr>
            <p:ph type="body" orient="vert" idx="1"/>
          </p:nvPr>
        </p:nvSpPr>
        <p:spPr>
          <a:xfrm>
            <a:off x="609600" y="914401"/>
            <a:ext cx="8026400" cy="5211763"/>
          </a:xfrm>
        </p:spPr>
        <p:txBody>
          <a:bodyPr vert="eaVert"/>
          <a:lstStyle/>
          <a:p>
            <a:pPr lvl="0" eaLnBrk="1" latinLnBrk="0" hangingPunct="1"/>
            <a:r>
              <a:rPr lang="en-US" altLang="zh-TW"/>
              <a:t>Click to edit Master text styles</a:t>
            </a:r>
            <a:endParaRPr lang="en-US" altLang="zh-TW"/>
          </a:p>
          <a:p>
            <a:pPr lvl="1" eaLnBrk="1" latinLnBrk="0" hangingPunct="1"/>
            <a:r>
              <a:rPr lang="en-US" altLang="zh-TW"/>
              <a:t>Second level</a:t>
            </a:r>
            <a:endParaRPr lang="en-US" altLang="zh-TW"/>
          </a:p>
          <a:p>
            <a:pPr lvl="2" eaLnBrk="1" latinLnBrk="0" hangingPunct="1"/>
            <a:r>
              <a:rPr lang="en-US" altLang="zh-TW"/>
              <a:t>Third level</a:t>
            </a:r>
            <a:endParaRPr lang="en-US" altLang="zh-TW"/>
          </a:p>
          <a:p>
            <a:pPr lvl="3" eaLnBrk="1" latinLnBrk="0" hangingPunct="1"/>
            <a:r>
              <a:rPr lang="en-US" altLang="zh-TW"/>
              <a:t>Fourth level</a:t>
            </a:r>
            <a:endParaRPr lang="en-US" altLang="zh-TW"/>
          </a:p>
          <a:p>
            <a:pPr lvl="4" eaLnBrk="1" latinLnBrk="0" hangingPunct="1"/>
            <a:r>
              <a:rPr lang="en-US" altLang="zh-TW"/>
              <a:t>Fifth level</a:t>
            </a:r>
            <a:endParaRPr kumimoji="0" lang="en-US"/>
          </a:p>
        </p:txBody>
      </p:sp>
      <p:sp>
        <p:nvSpPr>
          <p:cNvPr id="4" name="Date Placeholder 3"/>
          <p:cNvSpPr>
            <a:spLocks noGrp="1"/>
          </p:cNvSpPr>
          <p:nvPr>
            <p:ph type="dt" sz="half" idx="10"/>
          </p:nvPr>
        </p:nvSpPr>
        <p:spPr/>
        <p:txBody>
          <a:bodyPr/>
          <a:lstStyle/>
          <a:p>
            <a:fld id="{0E066E47-4A5F-4FA9-ADEB-F3110A1701E9}" type="datetimeFigureOut">
              <a:rPr lang="zh-TW" altLang="en-US" smtClean="0"/>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E21CAD63-C292-4314-96C4-4229B1D53D9F}" type="slidenum">
              <a:rPr lang="zh-TW" altLang="en-US" smtClean="0"/>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p:txBody>
          <a:bodyPr/>
          <a:lstStyle/>
          <a:p>
            <a:fld id="{0E066E47-4A5F-4FA9-ADEB-F3110A1701E9}" type="datetimeFigureOut">
              <a:rPr lang="zh-TW" altLang="en-US" smtClean="0"/>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E21CAD63-C292-4314-96C4-4229B1D53D9F}" type="slidenum">
              <a:rPr lang="zh-TW" altLang="en-US" smtClean="0"/>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Date Placeholder 4"/>
          <p:cNvSpPr>
            <a:spLocks noGrp="1"/>
          </p:cNvSpPr>
          <p:nvPr>
            <p:ph type="dt" sz="half" idx="10"/>
          </p:nvPr>
        </p:nvSpPr>
        <p:spPr/>
        <p:txBody>
          <a:bodyPr/>
          <a:lstStyle/>
          <a:p>
            <a:fld id="{0E066E47-4A5F-4FA9-ADEB-F3110A1701E9}" type="datetimeFigureOut">
              <a:rPr lang="zh-TW" altLang="en-US" smtClean="0"/>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E21CAD63-C292-4314-96C4-4229B1D53D9F}" type="slidenum">
              <a:rPr lang="zh-TW" altLang="en-US" smtClean="0"/>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Content Placeholder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Content Placeholder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7" name="Date Placeholder 6"/>
          <p:cNvSpPr>
            <a:spLocks noGrp="1"/>
          </p:cNvSpPr>
          <p:nvPr>
            <p:ph type="dt" sz="half" idx="10"/>
          </p:nvPr>
        </p:nvSpPr>
        <p:spPr/>
        <p:txBody>
          <a:bodyPr/>
          <a:lstStyle/>
          <a:p>
            <a:fld id="{0E066E47-4A5F-4FA9-ADEB-F3110A1701E9}" type="datetimeFigureOut">
              <a:rPr lang="zh-TW" altLang="en-US" smtClean="0"/>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E21CAD63-C292-4314-96C4-4229B1D53D9F}" type="slidenum">
              <a:rPr lang="zh-TW" altLang="en-US" smtClean="0"/>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0E066E47-4A5F-4FA9-ADEB-F3110A1701E9}" type="datetimeFigureOut">
              <a:rPr lang="zh-TW" altLang="en-US" smtClean="0"/>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E21CAD63-C292-4314-96C4-4229B1D53D9F}" type="slidenum">
              <a:rPr lang="zh-TW" altLang="en-US" smtClean="0"/>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066E47-4A5F-4FA9-ADEB-F3110A1701E9}" type="datetimeFigureOut">
              <a:rPr lang="zh-TW" altLang="en-US" smtClean="0"/>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E21CAD63-C292-4314-96C4-4229B1D53D9F}" type="slidenum">
              <a:rPr lang="zh-TW" altLang="en-US" smtClean="0"/>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0E066E47-4A5F-4FA9-ADEB-F3110A1701E9}" type="datetimeFigureOut">
              <a:rPr lang="zh-TW" altLang="en-US" smtClean="0"/>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E21CAD63-C292-4314-96C4-4229B1D53D9F}" type="slidenum">
              <a:rPr lang="zh-TW" altLang="en-US" smtClean="0"/>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0E066E47-4A5F-4FA9-ADEB-F3110A1701E9}" type="datetimeFigureOut">
              <a:rPr lang="zh-TW" altLang="en-US" smtClean="0"/>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E21CAD63-C292-4314-96C4-4229B1D53D9F}" type="slidenum">
              <a:rPr lang="zh-TW" altLang="en-US" smtClean="0"/>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066E47-4A5F-4FA9-ADEB-F3110A1701E9}" type="datetimeFigureOut">
              <a:rPr lang="zh-TW" altLang="en-US" smtClean="0"/>
            </a:fld>
            <a:endParaRPr lang="zh-TW"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1CAD63-C292-4314-96C4-4229B1D53D9F}" type="slidenum">
              <a:rPr lang="zh-TW" altLang="en-US" smtClean="0"/>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p:nvPr/>
        </p:nvSpPr>
        <p:spPr bwMode="auto">
          <a:xfrm>
            <a:off x="-12700" y="-7143"/>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38" tIns="45719" rIns="91438" bIns="45719" anchor="t" compatLnSpc="1"/>
          <a:lstStyle/>
          <a:p>
            <a:pPr marL="0" algn="l" rtl="0" eaLnBrk="1" latinLnBrk="0" hangingPunct="1"/>
            <a:endParaRPr kumimoji="0" lang="en-US" sz="1635">
              <a:solidFill>
                <a:schemeClr val="tx1"/>
              </a:solidFill>
              <a:latin typeface="+mn-lt"/>
              <a:ea typeface="+mn-ea"/>
              <a:cs typeface="+mn-cs"/>
            </a:endParaRPr>
          </a:p>
        </p:txBody>
      </p:sp>
      <p:sp>
        <p:nvSpPr>
          <p:cNvPr id="8" name="Freeform 7"/>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38" tIns="45719" rIns="91438" bIns="45719" anchor="t" compatLnSpc="1"/>
          <a:lstStyle/>
          <a:p>
            <a:pPr marL="0" algn="l" rtl="0" eaLnBrk="1" latinLnBrk="0" hangingPunct="1"/>
            <a:endParaRPr kumimoji="0" lang="en-US" sz="1635">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altLang="zh-TW"/>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altLang="zh-TW"/>
              <a:t>Click to edit Master text styles</a:t>
            </a:r>
            <a:endParaRPr kumimoji="0" lang="en-US" altLang="zh-TW"/>
          </a:p>
          <a:p>
            <a:pPr lvl="1" eaLnBrk="1" latinLnBrk="0" hangingPunct="1"/>
            <a:r>
              <a:rPr kumimoji="0" lang="en-US" altLang="zh-TW"/>
              <a:t>Second level</a:t>
            </a:r>
            <a:endParaRPr kumimoji="0" lang="en-US" altLang="zh-TW"/>
          </a:p>
          <a:p>
            <a:pPr lvl="2" eaLnBrk="1" latinLnBrk="0" hangingPunct="1"/>
            <a:r>
              <a:rPr kumimoji="0" lang="en-US" altLang="zh-TW"/>
              <a:t>Third level</a:t>
            </a:r>
            <a:endParaRPr kumimoji="0" lang="en-US" altLang="zh-TW"/>
          </a:p>
          <a:p>
            <a:pPr lvl="3" eaLnBrk="1" latinLnBrk="0" hangingPunct="1"/>
            <a:r>
              <a:rPr kumimoji="0" lang="en-US" altLang="zh-TW"/>
              <a:t>Fourth level</a:t>
            </a:r>
            <a:endParaRPr kumimoji="0" lang="en-US" altLang="zh-TW"/>
          </a:p>
          <a:p>
            <a:pPr lvl="4" eaLnBrk="1" latinLnBrk="0" hangingPunct="1"/>
            <a:r>
              <a:rPr kumimoji="0" lang="en-US" altLang="zh-TW"/>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E066E47-4A5F-4FA9-ADEB-F3110A1701E9}" type="datetimeFigureOut">
              <a:rPr lang="zh-TW" altLang="en-US" smtClean="0"/>
            </a:fld>
            <a:endParaRPr lang="zh-TW" altLang="en-US"/>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zh-TW" altLang="en-US"/>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21CAD63-C292-4314-96C4-4229B1D53D9F}" type="slidenum">
              <a:rPr lang="zh-TW" altLang="en-US" smtClean="0"/>
            </a:fld>
            <a:endParaRPr lang="zh-TW" altLang="en-US"/>
          </a:p>
        </p:txBody>
      </p:sp>
      <p:grpSp>
        <p:nvGrpSpPr>
          <p:cNvPr id="2" name="Group 1"/>
          <p:cNvGrpSpPr/>
          <p:nvPr/>
        </p:nvGrpSpPr>
        <p:grpSpPr>
          <a:xfrm>
            <a:off x="-25356" y="202408"/>
            <a:ext cx="12240731" cy="649224"/>
            <a:chOff x="-19045" y="216550"/>
            <a:chExt cx="9180548" cy="649224"/>
          </a:xfrm>
        </p:grpSpPr>
        <p:sp>
          <p:nvSpPr>
            <p:cNvPr id="12" name="Freeform 11"/>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635"/>
            </a:p>
          </p:txBody>
        </p:sp>
        <p:sp>
          <p:nvSpPr>
            <p:cNvPr id="13" name="Freeform 12"/>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635"/>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panose="05020102010507070707"/>
        <a:buChar char=""/>
        <a:defRPr kumimoji="0" sz="2600" kern="1200">
          <a:solidFill>
            <a:schemeClr val="tx1"/>
          </a:solidFill>
          <a:latin typeface="+mn-lt"/>
          <a:ea typeface="+mn-ea"/>
          <a:cs typeface="+mn-cs"/>
        </a:defRPr>
      </a:lvl1pPr>
      <a:lvl2pPr marL="640080" indent="-247015" algn="l" rtl="0" eaLnBrk="1" latinLnBrk="0" hangingPunct="1">
        <a:spcBef>
          <a:spcPct val="20000"/>
        </a:spcBef>
        <a:buClr>
          <a:schemeClr val="accent1"/>
        </a:buClr>
        <a:buSzPct val="85000"/>
        <a:buFont typeface="Wingdings 2" panose="05020102010507070707"/>
        <a:buChar char=""/>
        <a:defRPr kumimoji="0" sz="2400" kern="1200">
          <a:solidFill>
            <a:schemeClr val="tx1"/>
          </a:solidFill>
          <a:latin typeface="+mn-lt"/>
          <a:ea typeface="+mn-ea"/>
          <a:cs typeface="+mn-cs"/>
        </a:defRPr>
      </a:lvl2pPr>
      <a:lvl3pPr marL="914400" indent="-247015" algn="l" rtl="0" eaLnBrk="1" latinLnBrk="0" hangingPunct="1">
        <a:spcBef>
          <a:spcPct val="20000"/>
        </a:spcBef>
        <a:buClr>
          <a:schemeClr val="accent2"/>
        </a:buClr>
        <a:buSzPct val="70000"/>
        <a:buFont typeface="Wingdings 2" panose="05020102010507070707"/>
        <a:buChar char=""/>
        <a:defRPr kumimoji="0" sz="2100" kern="1200">
          <a:solidFill>
            <a:schemeClr val="tx1"/>
          </a:solidFill>
          <a:latin typeface="+mn-lt"/>
          <a:ea typeface="+mn-ea"/>
          <a:cs typeface="+mn-cs"/>
        </a:defRPr>
      </a:lvl3pPr>
      <a:lvl4pPr marL="1188720" indent="-210185" algn="l" rtl="0" eaLnBrk="1" latinLnBrk="0" hangingPunct="1">
        <a:spcBef>
          <a:spcPct val="20000"/>
        </a:spcBef>
        <a:buClr>
          <a:schemeClr val="accent3"/>
        </a:buClr>
        <a:buSzPct val="65000"/>
        <a:buFont typeface="Wingdings 2" panose="05020102010507070707"/>
        <a:buChar char=""/>
        <a:defRPr kumimoji="0" sz="2000" kern="1200">
          <a:solidFill>
            <a:schemeClr val="tx1"/>
          </a:solidFill>
          <a:latin typeface="+mn-lt"/>
          <a:ea typeface="+mn-ea"/>
          <a:cs typeface="+mn-cs"/>
        </a:defRPr>
      </a:lvl4pPr>
      <a:lvl5pPr marL="1463040" indent="-210185" algn="l" rtl="0" eaLnBrk="1" latinLnBrk="0" hangingPunct="1">
        <a:spcBef>
          <a:spcPct val="20000"/>
        </a:spcBef>
        <a:buClr>
          <a:schemeClr val="accent4"/>
        </a:buClr>
        <a:buSzPct val="65000"/>
        <a:buFont typeface="Wingdings 2" panose="05020102010507070707"/>
        <a:buChar char=""/>
        <a:defRPr kumimoji="0" sz="2000" kern="1200">
          <a:solidFill>
            <a:schemeClr val="tx1"/>
          </a:solidFill>
          <a:latin typeface="+mn-lt"/>
          <a:ea typeface="+mn-ea"/>
          <a:cs typeface="+mn-cs"/>
        </a:defRPr>
      </a:lvl5pPr>
      <a:lvl6pPr marL="1737360" indent="-210185" algn="l" rtl="0" eaLnBrk="1" latinLnBrk="0" hangingPunct="1">
        <a:spcBef>
          <a:spcPct val="20000"/>
        </a:spcBef>
        <a:buClr>
          <a:schemeClr val="accent5"/>
        </a:buClr>
        <a:buSzPct val="80000"/>
        <a:buFont typeface="Wingdings 2" panose="05020102010507070707"/>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panose="05020102010507070707"/>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13.xml"/><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image" Target="../media/image3.jpe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6.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821815"/>
            <a:ext cx="7493635" cy="2957195"/>
          </a:xfrm>
        </p:spPr>
        <p:txBody>
          <a:bodyPr>
            <a:normAutofit fontScale="90000"/>
          </a:bodyPr>
          <a:lstStyle/>
          <a:p>
            <a:pPr algn="ctr"/>
            <a:r>
              <a:rPr lang="zh-CN" altLang="en-US" sz="5990" b="1" dirty="0">
                <a:solidFill>
                  <a:schemeClr val="tx1"/>
                </a:solidFill>
                <a:latin typeface="SimSun" panose="02010600030101010101" pitchFamily="2" charset="-122"/>
                <a:ea typeface="SimSun" panose="02010600030101010101" pitchFamily="2" charset="-122"/>
                <a:cs typeface="SimSun" panose="02010600030101010101" pitchFamily="2" charset="-122"/>
              </a:rPr>
              <a:t>成人主日学</a:t>
            </a:r>
            <a:r>
              <a:rPr lang="en-US" altLang="zh-CN" sz="5990" b="1" dirty="0">
                <a:solidFill>
                  <a:schemeClr val="tx1"/>
                </a:solidFill>
                <a:latin typeface="SimSun" panose="02010600030101010101" pitchFamily="2" charset="-122"/>
                <a:ea typeface="SimSun" panose="02010600030101010101" pitchFamily="2" charset="-122"/>
                <a:cs typeface="SimSun" panose="02010600030101010101" pitchFamily="2" charset="-122"/>
              </a:rPr>
              <a:t>-</a:t>
            </a:r>
            <a:r>
              <a:rPr lang="zh-CN" altLang="en-US" sz="5990" b="1" dirty="0">
                <a:solidFill>
                  <a:schemeClr val="tx1"/>
                </a:solidFill>
                <a:latin typeface="SimSun" panose="02010600030101010101" pitchFamily="2" charset="-122"/>
                <a:ea typeface="SimSun" panose="02010600030101010101" pitchFamily="2" charset="-122"/>
                <a:cs typeface="SimSun" panose="02010600030101010101" pitchFamily="2" charset="-122"/>
              </a:rPr>
              <a:t>约翰福音一</a:t>
            </a:r>
            <a:br>
              <a:rPr lang="zh-CN" altLang="en-US" sz="5990" b="1" dirty="0">
                <a:solidFill>
                  <a:schemeClr val="tx1"/>
                </a:solidFill>
                <a:latin typeface="SimSun" panose="02010600030101010101" pitchFamily="2" charset="-122"/>
                <a:ea typeface="SimSun" panose="02010600030101010101" pitchFamily="2" charset="-122"/>
                <a:cs typeface="SimSun" panose="02010600030101010101" pitchFamily="2" charset="-122"/>
              </a:rPr>
            </a:br>
            <a:br>
              <a:rPr lang="zh-CN" altLang="en-US" sz="3555" dirty="0">
                <a:solidFill>
                  <a:schemeClr val="tx1"/>
                </a:solidFill>
                <a:latin typeface="SimSun" panose="02010600030101010101" pitchFamily="2" charset="-122"/>
                <a:ea typeface="SimSun" panose="02010600030101010101" pitchFamily="2" charset="-122"/>
                <a:cs typeface="SimSun" panose="02010600030101010101" pitchFamily="2" charset="-122"/>
              </a:rPr>
            </a:br>
            <a:br>
              <a:rPr lang="zh-CN" altLang="en-US" sz="3555" dirty="0">
                <a:solidFill>
                  <a:schemeClr val="tx1"/>
                </a:solidFill>
                <a:latin typeface="SimSun" panose="02010600030101010101" pitchFamily="2" charset="-122"/>
                <a:ea typeface="SimSun" panose="02010600030101010101" pitchFamily="2" charset="-122"/>
                <a:cs typeface="SimSun" panose="02010600030101010101" pitchFamily="2" charset="-122"/>
              </a:rPr>
            </a:br>
            <a:r>
              <a:rPr lang="en-US" altLang="zh-CN" sz="3555" dirty="0">
                <a:solidFill>
                  <a:schemeClr val="tx1"/>
                </a:solidFill>
                <a:latin typeface="SimSun" panose="02010600030101010101" pitchFamily="2" charset="-122"/>
                <a:ea typeface="SimSun" panose="02010600030101010101" pitchFamily="2" charset="-122"/>
                <a:cs typeface="SimSun" panose="02010600030101010101" pitchFamily="2" charset="-122"/>
              </a:rPr>
              <a:t>3</a:t>
            </a:r>
            <a:r>
              <a:rPr lang="zh-CN" altLang="en-US" sz="3555" dirty="0">
                <a:solidFill>
                  <a:schemeClr val="tx1"/>
                </a:solidFill>
                <a:latin typeface="SimSun" panose="02010600030101010101" pitchFamily="2" charset="-122"/>
                <a:ea typeface="SimSun" panose="02010600030101010101" pitchFamily="2" charset="-122"/>
                <a:cs typeface="SimSun" panose="02010600030101010101" pitchFamily="2" charset="-122"/>
              </a:rPr>
              <a:t>月</a:t>
            </a:r>
            <a:r>
              <a:rPr lang="en-US" altLang="zh-CN" sz="3555" dirty="0">
                <a:solidFill>
                  <a:schemeClr val="tx1"/>
                </a:solidFill>
                <a:latin typeface="SimSun" panose="02010600030101010101" pitchFamily="2" charset="-122"/>
                <a:ea typeface="SimSun" panose="02010600030101010101" pitchFamily="2" charset="-122"/>
                <a:cs typeface="SimSun" panose="02010600030101010101" pitchFamily="2" charset="-122"/>
              </a:rPr>
              <a:t>9</a:t>
            </a:r>
            <a:r>
              <a:rPr lang="zh-CN" altLang="en-US" sz="3555" dirty="0">
                <a:solidFill>
                  <a:schemeClr val="tx1"/>
                </a:solidFill>
                <a:latin typeface="SimSun" panose="02010600030101010101" pitchFamily="2" charset="-122"/>
                <a:ea typeface="SimSun" panose="02010600030101010101" pitchFamily="2" charset="-122"/>
                <a:cs typeface="SimSun" panose="02010600030101010101" pitchFamily="2" charset="-122"/>
              </a:rPr>
              <a:t>日奥克兰灵粮堂主日学</a:t>
            </a:r>
            <a:endParaRPr lang="en-US" altLang="zh-CN" sz="3555" dirty="0">
              <a:solidFill>
                <a:schemeClr val="tx1"/>
              </a:solidFill>
              <a:latin typeface="SimSun" panose="02010600030101010101" pitchFamily="2" charset="-122"/>
              <a:ea typeface="SimSun" panose="02010600030101010101" pitchFamily="2" charset="-122"/>
              <a:cs typeface="SimSun" panose="02010600030101010101" pitchFamily="2"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19075"/>
            <a:ext cx="7493635" cy="843280"/>
          </a:xfrm>
        </p:spPr>
        <p:txBody>
          <a:bodyPr>
            <a:normAutofit fontScale="90000"/>
          </a:bodyPr>
          <a:lstStyle/>
          <a:p>
            <a:pPr algn="ctr"/>
            <a:br>
              <a:rPr lang="zh-CN" altLang="en-US" sz="5990" b="1" dirty="0">
                <a:solidFill>
                  <a:schemeClr val="tx1"/>
                </a:solidFill>
                <a:latin typeface="SimSun" panose="02010600030101010101" pitchFamily="2" charset="-122"/>
                <a:ea typeface="SimSun" panose="02010600030101010101" pitchFamily="2" charset="-122"/>
                <a:cs typeface="SimSun" panose="02010600030101010101" pitchFamily="2" charset="-122"/>
              </a:rPr>
            </a:br>
            <a:br>
              <a:rPr lang="zh-CN" altLang="en-US" sz="3555" dirty="0">
                <a:solidFill>
                  <a:schemeClr val="tx1"/>
                </a:solidFill>
                <a:latin typeface="SimSun" panose="02010600030101010101" pitchFamily="2" charset="-122"/>
                <a:ea typeface="SimSun" panose="02010600030101010101" pitchFamily="2" charset="-122"/>
                <a:cs typeface="SimSun" panose="02010600030101010101" pitchFamily="2" charset="-122"/>
              </a:rPr>
            </a:br>
            <a:br>
              <a:rPr lang="zh-CN" altLang="en-US" sz="3555" dirty="0">
                <a:solidFill>
                  <a:schemeClr val="tx1"/>
                </a:solidFill>
                <a:latin typeface="SimSun" panose="02010600030101010101" pitchFamily="2" charset="-122"/>
                <a:ea typeface="SimSun" panose="02010600030101010101" pitchFamily="2" charset="-122"/>
                <a:cs typeface="SimSun" panose="02010600030101010101" pitchFamily="2" charset="-122"/>
              </a:rPr>
            </a:br>
            <a:r>
              <a:rPr lang="zh-CN" sz="3555" dirty="0">
                <a:solidFill>
                  <a:schemeClr val="tx1"/>
                </a:solidFill>
                <a:latin typeface="SimSun" panose="02010600030101010101" pitchFamily="2" charset="-122"/>
                <a:ea typeface="SimSun" panose="02010600030101010101" pitchFamily="2" charset="-122"/>
                <a:cs typeface="SimSun" panose="02010600030101010101" pitchFamily="2" charset="-122"/>
              </a:rPr>
              <a:t>古希腊语的纸草手稿（约</a:t>
            </a:r>
            <a:r>
              <a:rPr lang="en-US" altLang="zh-CN" sz="3555" dirty="0">
                <a:solidFill>
                  <a:schemeClr val="tx1"/>
                </a:solidFill>
                <a:latin typeface="SimSun" panose="02010600030101010101" pitchFamily="2" charset="-122"/>
                <a:ea typeface="SimSun" panose="02010600030101010101" pitchFamily="2" charset="-122"/>
                <a:cs typeface="SimSun" panose="02010600030101010101" pitchFamily="2" charset="-122"/>
              </a:rPr>
              <a:t>18:31or 37)</a:t>
            </a:r>
            <a:endParaRPr lang="zh-CN" altLang="en-US" sz="3555" dirty="0">
              <a:solidFill>
                <a:schemeClr val="tx1"/>
              </a:solidFill>
              <a:latin typeface="SimSun" panose="02010600030101010101" pitchFamily="2" charset="-122"/>
              <a:ea typeface="SimSun" panose="02010600030101010101" pitchFamily="2" charset="-122"/>
              <a:cs typeface="SimSun" panose="02010600030101010101" pitchFamily="2" charset="-122"/>
            </a:endParaRPr>
          </a:p>
        </p:txBody>
      </p:sp>
      <p:pic>
        <p:nvPicPr>
          <p:cNvPr id="3" name="图片 2" descr="约翰福音手抄本残片"/>
          <p:cNvPicPr>
            <a:picLocks noChangeAspect="1"/>
          </p:cNvPicPr>
          <p:nvPr/>
        </p:nvPicPr>
        <p:blipFill>
          <a:blip r:embed="rId1"/>
          <a:stretch>
            <a:fillRect/>
          </a:stretch>
        </p:blipFill>
        <p:spPr>
          <a:xfrm>
            <a:off x="911225" y="1124585"/>
            <a:ext cx="10668000" cy="534289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7415" y="313690"/>
            <a:ext cx="8229600" cy="1300480"/>
          </a:xfrm>
        </p:spPr>
        <p:txBody>
          <a:bodyPr anchor="ctr">
            <a:normAutofit/>
          </a:bodyPr>
          <a:lstStyle/>
          <a:p>
            <a:pPr algn="l"/>
            <a:r>
              <a:rPr lang="zh-CN" altLang="en-US" sz="5445" b="1" dirty="0"/>
              <a:t>约翰福音的纵览和特点</a:t>
            </a:r>
            <a:endParaRPr lang="en-US" altLang="zh-CN" sz="5445" b="1" dirty="0"/>
          </a:p>
        </p:txBody>
      </p:sp>
      <p:sp>
        <p:nvSpPr>
          <p:cNvPr id="100" name="文本框 99"/>
          <p:cNvSpPr txBox="1"/>
          <p:nvPr/>
        </p:nvSpPr>
        <p:spPr>
          <a:xfrm>
            <a:off x="1066165" y="1464310"/>
            <a:ext cx="10451465" cy="5031105"/>
          </a:xfrm>
          <a:prstGeom prst="rect">
            <a:avLst/>
          </a:prstGeom>
          <a:noFill/>
          <a:ln w="9525">
            <a:noFill/>
          </a:ln>
        </p:spPr>
        <p:txBody>
          <a:bodyPr>
            <a:noAutofit/>
          </a:bodyPr>
          <a:lstStyle/>
          <a:p>
            <a:pPr defTabSz="914400"/>
            <a:r>
              <a:rPr lang="zh-CN" altLang="en-US" sz="3990" b="1" dirty="0">
                <a:solidFill>
                  <a:schemeClr val="tx1"/>
                </a:solidFill>
                <a:latin typeface="MingLiU" charset="0"/>
                <a:ea typeface="SimSun" panose="02010600030101010101" pitchFamily="2" charset="-122"/>
                <a:sym typeface="+mn-ea"/>
              </a:rPr>
              <a:t>初期教会的教父爱任纽指出，从坡旅甲所述《约翰福音》是使徒约翰晚年在以弗所写的，作为对另外三卷福音书的补充，大约成书于主后</a:t>
            </a:r>
            <a:r>
              <a:rPr lang="en-US" altLang="zh-CN" sz="3990" b="1" dirty="0">
                <a:solidFill>
                  <a:schemeClr val="tx1"/>
                </a:solidFill>
                <a:latin typeface="MingLiU" charset="0"/>
                <a:ea typeface="SimSun" panose="02010600030101010101" pitchFamily="2" charset="-122"/>
                <a:sym typeface="+mn-ea"/>
              </a:rPr>
              <a:t>80-90</a:t>
            </a:r>
            <a:r>
              <a:rPr lang="zh-CN" altLang="en-US" sz="3990" b="1" dirty="0">
                <a:solidFill>
                  <a:schemeClr val="tx1"/>
                </a:solidFill>
                <a:latin typeface="MingLiU" charset="0"/>
                <a:ea typeface="SimSun" panose="02010600030101010101" pitchFamily="2" charset="-122"/>
                <a:sym typeface="+mn-ea"/>
              </a:rPr>
              <a:t>年代。当时许多居住在外邦的犹太基督徒正面临异端的挑战和罗马政府及犹太教的迫害。</a:t>
            </a:r>
            <a:endParaRPr lang="zh-CN" altLang="en-US" sz="3990" b="1" dirty="0">
              <a:solidFill>
                <a:schemeClr val="tx1"/>
              </a:solidFill>
              <a:latin typeface="MingLiU" charset="0"/>
              <a:ea typeface="SimSun" panose="02010600030101010101" pitchFamily="2" charset="-122"/>
              <a:sym typeface="+mn-ea"/>
            </a:endParaRPr>
          </a:p>
          <a:p>
            <a:pPr defTabSz="914400"/>
            <a:r>
              <a:rPr lang="zh-CN" altLang="en-US" sz="3990" b="1" dirty="0">
                <a:solidFill>
                  <a:schemeClr val="tx1"/>
                </a:solidFill>
                <a:latin typeface="MingLiU" charset="0"/>
                <a:ea typeface="SimSun" panose="02010600030101010101" pitchFamily="2" charset="-122"/>
                <a:sym typeface="+mn-ea"/>
              </a:rPr>
              <a:t>写作目的是要显明：</a:t>
            </a:r>
            <a:r>
              <a:rPr lang="en-US" altLang="zh-CN" sz="3990" b="1" dirty="0">
                <a:solidFill>
                  <a:schemeClr val="tx1"/>
                </a:solidFill>
                <a:latin typeface="MingLiU" charset="0"/>
                <a:ea typeface="SimSun" panose="02010600030101010101" pitchFamily="2" charset="-122"/>
                <a:sym typeface="+mn-ea"/>
              </a:rPr>
              <a:t>“</a:t>
            </a:r>
            <a:r>
              <a:rPr lang="zh-CN" altLang="en-US" sz="3990" b="1" dirty="0">
                <a:solidFill>
                  <a:schemeClr val="tx1"/>
                </a:solidFill>
                <a:latin typeface="MingLiU" charset="0"/>
                <a:ea typeface="SimSun" panose="02010600030101010101" pitchFamily="2" charset="-122"/>
                <a:sym typeface="+mn-ea"/>
              </a:rPr>
              <a:t>耶稣是基督，是神的儿子，并且叫你们信了祂，就可以因祂的名得生命。</a:t>
            </a:r>
            <a:r>
              <a:rPr lang="en-US" altLang="zh-CN" sz="3990" b="1" dirty="0">
                <a:solidFill>
                  <a:schemeClr val="tx1"/>
                </a:solidFill>
                <a:latin typeface="MingLiU" charset="0"/>
                <a:ea typeface="SimSun" panose="02010600030101010101" pitchFamily="2" charset="-122"/>
                <a:sym typeface="+mn-ea"/>
              </a:rPr>
              <a:t>”</a:t>
            </a:r>
            <a:r>
              <a:rPr lang="zh-CN" altLang="en-US" sz="3990" b="1" dirty="0">
                <a:solidFill>
                  <a:schemeClr val="tx1"/>
                </a:solidFill>
                <a:latin typeface="MingLiU" charset="0"/>
                <a:ea typeface="SimSun" panose="02010600030101010101" pitchFamily="2" charset="-122"/>
                <a:sym typeface="+mn-ea"/>
              </a:rPr>
              <a:t>（约</a:t>
            </a:r>
            <a:r>
              <a:rPr lang="en-US" altLang="zh-CN" sz="3990" b="1" dirty="0">
                <a:solidFill>
                  <a:schemeClr val="tx1"/>
                </a:solidFill>
                <a:latin typeface="MingLiU" charset="0"/>
                <a:ea typeface="SimSun" panose="02010600030101010101" pitchFamily="2" charset="-122"/>
                <a:sym typeface="+mn-ea"/>
              </a:rPr>
              <a:t>20:31</a:t>
            </a:r>
            <a:r>
              <a:rPr lang="zh-CN" altLang="en-US" sz="3990" b="1" dirty="0">
                <a:solidFill>
                  <a:schemeClr val="tx1"/>
                </a:solidFill>
                <a:latin typeface="MingLiU" charset="0"/>
                <a:ea typeface="SimSun" panose="02010600030101010101" pitchFamily="2" charset="-122"/>
                <a:sym typeface="+mn-ea"/>
              </a:rPr>
              <a:t>）</a:t>
            </a:r>
            <a:endParaRPr lang="zh-CN" altLang="en-US" sz="3990" b="1" dirty="0">
              <a:solidFill>
                <a:schemeClr val="tx1"/>
              </a:solidFill>
              <a:latin typeface="MingLiU" charset="0"/>
              <a:ea typeface="SimSun" panose="02010600030101010101" pitchFamily="2" charset="-122"/>
              <a:sym typeface="+mn-ea"/>
            </a:endParaRPr>
          </a:p>
          <a:p>
            <a:pPr defTabSz="914400"/>
            <a:endParaRPr lang="zh-CN" altLang="en-US" sz="3990" b="1" dirty="0">
              <a:solidFill>
                <a:schemeClr val="tx1"/>
              </a:solidFill>
              <a:latin typeface="MingLiU" charset="0"/>
              <a:ea typeface="SimSun" panose="02010600030101010101" pitchFamily="2" charset="-122"/>
              <a:sym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7415" y="313690"/>
            <a:ext cx="8229600" cy="1300480"/>
          </a:xfrm>
        </p:spPr>
        <p:txBody>
          <a:bodyPr anchor="ctr">
            <a:normAutofit/>
          </a:bodyPr>
          <a:lstStyle/>
          <a:p>
            <a:pPr algn="ctr"/>
            <a:r>
              <a:rPr lang="en-US" altLang="zh-CN" sz="5445" b="1" dirty="0"/>
              <a:t>    </a:t>
            </a:r>
            <a:r>
              <a:rPr lang="zh-CN" altLang="en-US" sz="5445" b="1" dirty="0"/>
              <a:t>约翰福音的作者</a:t>
            </a:r>
            <a:endParaRPr lang="en-US" altLang="zh-CN" sz="5445" b="1" dirty="0"/>
          </a:p>
        </p:txBody>
      </p:sp>
      <p:sp>
        <p:nvSpPr>
          <p:cNvPr id="100" name="文本框 99"/>
          <p:cNvSpPr txBox="1"/>
          <p:nvPr/>
        </p:nvSpPr>
        <p:spPr>
          <a:xfrm>
            <a:off x="1066165" y="1464310"/>
            <a:ext cx="10451465" cy="5031105"/>
          </a:xfrm>
          <a:prstGeom prst="rect">
            <a:avLst/>
          </a:prstGeom>
          <a:noFill/>
          <a:ln w="9525">
            <a:noFill/>
          </a:ln>
        </p:spPr>
        <p:txBody>
          <a:bodyPr>
            <a:noAutofit/>
          </a:bodyPr>
          <a:lstStyle/>
          <a:p>
            <a:pPr defTabSz="914400"/>
            <a:r>
              <a:rPr lang="zh-CN" altLang="en-US" sz="3600" b="1" dirty="0">
                <a:solidFill>
                  <a:schemeClr val="tx1"/>
                </a:solidFill>
                <a:latin typeface="MingLiU" charset="0"/>
                <a:ea typeface="SimSun" panose="02010600030101010101" pitchFamily="2" charset="-122"/>
                <a:sym typeface="+mn-ea"/>
              </a:rPr>
              <a:t>使徒约翰，自称主所爱的门徒、被称为</a:t>
            </a:r>
            <a:r>
              <a:rPr lang="en-US" altLang="zh-CN" sz="3600" b="1" dirty="0">
                <a:solidFill>
                  <a:schemeClr val="tx1"/>
                </a:solidFill>
                <a:latin typeface="MingLiU" charset="0"/>
                <a:ea typeface="SimSun" panose="02010600030101010101" pitchFamily="2" charset="-122"/>
                <a:sym typeface="+mn-ea"/>
              </a:rPr>
              <a:t>“</a:t>
            </a:r>
            <a:r>
              <a:rPr lang="zh-CN" altLang="en-US" sz="3600" b="1" dirty="0">
                <a:solidFill>
                  <a:schemeClr val="tx1"/>
                </a:solidFill>
                <a:latin typeface="MingLiU" charset="0"/>
                <a:ea typeface="SimSun" panose="02010600030101010101" pitchFamily="2" charset="-122"/>
                <a:sym typeface="+mn-ea"/>
              </a:rPr>
              <a:t>雷子</a:t>
            </a:r>
            <a:r>
              <a:rPr lang="en-US" altLang="zh-CN" sz="3600" b="1" dirty="0">
                <a:solidFill>
                  <a:schemeClr val="tx1"/>
                </a:solidFill>
                <a:latin typeface="MingLiU" charset="0"/>
                <a:ea typeface="SimSun" panose="02010600030101010101" pitchFamily="2" charset="-122"/>
                <a:sym typeface="+mn-ea"/>
              </a:rPr>
              <a:t>”</a:t>
            </a:r>
            <a:r>
              <a:rPr lang="zh-CN" altLang="en-US" sz="3600" b="1" dirty="0">
                <a:solidFill>
                  <a:schemeClr val="tx1"/>
                </a:solidFill>
                <a:latin typeface="MingLiU" charset="0"/>
                <a:ea typeface="SimSun" panose="02010600030101010101" pitchFamily="2" charset="-122"/>
                <a:sym typeface="+mn-ea"/>
              </a:rPr>
              <a:t>、争尊位、十字架下被主托付照顾马利亚。使徒行传记载他与彼得同为教会的领袖。他牧养亚细亚的众多教会，晚年主后</a:t>
            </a:r>
            <a:r>
              <a:rPr lang="en-US" altLang="zh-CN" sz="3600" b="1" dirty="0">
                <a:solidFill>
                  <a:schemeClr val="tx1"/>
                </a:solidFill>
                <a:latin typeface="MingLiU" charset="0"/>
                <a:ea typeface="SimSun" panose="02010600030101010101" pitchFamily="2" charset="-122"/>
                <a:sym typeface="+mn-ea"/>
              </a:rPr>
              <a:t>95</a:t>
            </a:r>
            <a:r>
              <a:rPr lang="zh-CN" altLang="en-US" sz="3600" b="1" dirty="0">
                <a:solidFill>
                  <a:schemeClr val="tx1"/>
                </a:solidFill>
                <a:latin typeface="MingLiU" charset="0"/>
                <a:ea typeface="SimSun" panose="02010600030101010101" pitchFamily="2" charset="-122"/>
                <a:sym typeface="+mn-ea"/>
              </a:rPr>
              <a:t>年被流放拔摩岛。他</a:t>
            </a:r>
            <a:r>
              <a:rPr lang="en-US" altLang="zh-CN" sz="3600" b="1" dirty="0">
                <a:solidFill>
                  <a:schemeClr val="tx1"/>
                </a:solidFill>
                <a:latin typeface="MingLiU" charset="0"/>
                <a:ea typeface="SimSun" panose="02010600030101010101" pitchFamily="2" charset="-122"/>
                <a:sym typeface="+mn-ea"/>
              </a:rPr>
              <a:t>“</a:t>
            </a:r>
            <a:r>
              <a:rPr lang="zh-CN" altLang="en-US" sz="3600" b="1" dirty="0">
                <a:solidFill>
                  <a:schemeClr val="tx1"/>
                </a:solidFill>
                <a:latin typeface="MingLiU" charset="0"/>
                <a:ea typeface="SimSun" panose="02010600030101010101" pitchFamily="2" charset="-122"/>
                <a:sym typeface="+mn-ea"/>
              </a:rPr>
              <a:t>长命百岁</a:t>
            </a:r>
            <a:r>
              <a:rPr lang="en-US" altLang="zh-CN" sz="3600" b="1" dirty="0">
                <a:solidFill>
                  <a:schemeClr val="tx1"/>
                </a:solidFill>
                <a:latin typeface="MingLiU" charset="0"/>
                <a:ea typeface="SimSun" panose="02010600030101010101" pitchFamily="2" charset="-122"/>
                <a:sym typeface="+mn-ea"/>
              </a:rPr>
              <a:t>”</a:t>
            </a:r>
            <a:r>
              <a:rPr lang="zh-CN" altLang="en-US" sz="3600" b="1" dirty="0">
                <a:solidFill>
                  <a:schemeClr val="tx1"/>
                </a:solidFill>
                <a:latin typeface="MingLiU" charset="0"/>
                <a:ea typeface="SimSun" panose="02010600030101010101" pitchFamily="2" charset="-122"/>
                <a:sym typeface="+mn-ea"/>
              </a:rPr>
              <a:t>，在第一代的使徒都相继殉道和离世后，主使用约翰完成了几本重要著作：</a:t>
            </a:r>
            <a:r>
              <a:rPr lang="zh-CN" altLang="en-US" sz="3600" b="1" dirty="0">
                <a:latin typeface="MingLiU" charset="0"/>
                <a:ea typeface="SimSun" panose="02010600030101010101" pitchFamily="2" charset="-122"/>
                <a:sym typeface="+mn-ea"/>
              </a:rPr>
              <a:t>《约翰</a:t>
            </a:r>
            <a:r>
              <a:rPr lang="en-US" altLang="zh-CN" sz="3600" b="1" dirty="0">
                <a:latin typeface="MingLiU" charset="0"/>
                <a:ea typeface="SimSun" panose="02010600030101010101" pitchFamily="2" charset="-122"/>
                <a:sym typeface="+mn-ea"/>
              </a:rPr>
              <a:t>123</a:t>
            </a:r>
            <a:r>
              <a:rPr lang="zh-CN" altLang="en-US" sz="3600" b="1" dirty="0">
                <a:latin typeface="MingLiU" charset="0"/>
                <a:ea typeface="SimSun" panose="02010600030101010101" pitchFamily="2" charset="-122"/>
                <a:sym typeface="+mn-ea"/>
              </a:rPr>
              <a:t>书》、</a:t>
            </a:r>
            <a:r>
              <a:rPr lang="zh-CN" altLang="en-US" sz="3600" b="1" dirty="0">
                <a:solidFill>
                  <a:schemeClr val="tx1"/>
                </a:solidFill>
                <a:latin typeface="MingLiU" charset="0"/>
                <a:ea typeface="SimSun" panose="02010600030101010101" pitchFamily="2" charset="-122"/>
                <a:sym typeface="+mn-ea"/>
              </a:rPr>
              <a:t>《约翰福音》和《启示录》，帮助了第二、三代的信徒进入</a:t>
            </a:r>
            <a:r>
              <a:rPr lang="en-US" altLang="zh-CN" sz="3600" b="1" dirty="0">
                <a:solidFill>
                  <a:schemeClr val="tx1"/>
                </a:solidFill>
                <a:latin typeface="MingLiU" charset="0"/>
                <a:ea typeface="SimSun" panose="02010600030101010101" pitchFamily="2" charset="-122"/>
                <a:sym typeface="+mn-ea"/>
              </a:rPr>
              <a:t>“</a:t>
            </a:r>
            <a:r>
              <a:rPr lang="zh-CN" altLang="en-US" sz="3600" b="1" dirty="0">
                <a:solidFill>
                  <a:schemeClr val="tx1"/>
                </a:solidFill>
                <a:latin typeface="MingLiU" charset="0"/>
                <a:ea typeface="SimSun" panose="02010600030101010101" pitchFamily="2" charset="-122"/>
                <a:sym typeface="+mn-ea"/>
              </a:rPr>
              <a:t>迦南</a:t>
            </a:r>
            <a:r>
              <a:rPr lang="en-US" altLang="zh-CN" sz="3600" b="1" dirty="0">
                <a:solidFill>
                  <a:schemeClr val="tx1"/>
                </a:solidFill>
                <a:latin typeface="MingLiU" charset="0"/>
                <a:ea typeface="SimSun" panose="02010600030101010101" pitchFamily="2" charset="-122"/>
                <a:sym typeface="+mn-ea"/>
              </a:rPr>
              <a:t>”</a:t>
            </a:r>
            <a:r>
              <a:rPr lang="zh-CN" altLang="en-US" sz="3600" b="1" dirty="0">
                <a:solidFill>
                  <a:schemeClr val="tx1"/>
                </a:solidFill>
                <a:latin typeface="MingLiU" charset="0"/>
                <a:ea typeface="SimSun" panose="02010600030101010101" pitchFamily="2" charset="-122"/>
                <a:sym typeface="+mn-ea"/>
              </a:rPr>
              <a:t>后，在面对政治逼迫、异端诱惑和世界中的情欲这三股洪水猛兽的攻击下，面对异端竭力持守传扬真道。</a:t>
            </a:r>
            <a:endParaRPr lang="zh-CN" altLang="en-US" sz="3600" b="1" dirty="0">
              <a:solidFill>
                <a:schemeClr val="tx1"/>
              </a:solidFill>
              <a:latin typeface="MingLiU" charset="0"/>
              <a:ea typeface="SimSun" panose="02010600030101010101" pitchFamily="2" charset="-122"/>
              <a:sym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7415" y="313690"/>
            <a:ext cx="8229600" cy="1300480"/>
          </a:xfrm>
        </p:spPr>
        <p:txBody>
          <a:bodyPr anchor="ctr">
            <a:normAutofit fontScale="90000"/>
          </a:bodyPr>
          <a:lstStyle/>
          <a:p>
            <a:pPr algn="ctr"/>
            <a:r>
              <a:rPr lang="en-US" altLang="zh-CN" sz="5445" b="1" dirty="0"/>
              <a:t>    </a:t>
            </a:r>
            <a:r>
              <a:rPr lang="zh-CN" altLang="en-US" sz="5445" b="1" dirty="0"/>
              <a:t>使徒约翰的几幅画像</a:t>
            </a:r>
            <a:r>
              <a:rPr lang="en-US" altLang="zh-CN" sz="5445" b="1" dirty="0"/>
              <a:t>/</a:t>
            </a:r>
            <a:r>
              <a:rPr lang="zh-CN" altLang="en-US" sz="5445" b="1" dirty="0"/>
              <a:t>雕塑</a:t>
            </a:r>
            <a:endParaRPr lang="zh-CN" altLang="en-US" sz="5445" b="1" dirty="0"/>
          </a:p>
        </p:txBody>
      </p:sp>
      <p:sp>
        <p:nvSpPr>
          <p:cNvPr id="100" name="文本框 99"/>
          <p:cNvSpPr txBox="1"/>
          <p:nvPr/>
        </p:nvSpPr>
        <p:spPr>
          <a:xfrm>
            <a:off x="1066165" y="1464310"/>
            <a:ext cx="10451465" cy="5031105"/>
          </a:xfrm>
          <a:prstGeom prst="rect">
            <a:avLst/>
          </a:prstGeom>
          <a:noFill/>
          <a:ln w="9525">
            <a:noFill/>
          </a:ln>
        </p:spPr>
        <p:txBody>
          <a:bodyPr>
            <a:noAutofit/>
          </a:bodyPr>
          <a:lstStyle/>
          <a:p>
            <a:pPr defTabSz="914400"/>
            <a:endParaRPr lang="zh-CN" altLang="en-US" sz="3600" b="1" dirty="0">
              <a:solidFill>
                <a:schemeClr val="tx1"/>
              </a:solidFill>
              <a:latin typeface="MingLiU" charset="0"/>
              <a:ea typeface="SimSun" panose="02010600030101010101" pitchFamily="2" charset="-122"/>
              <a:sym typeface="+mn-ea"/>
            </a:endParaRPr>
          </a:p>
        </p:txBody>
      </p:sp>
      <p:pic>
        <p:nvPicPr>
          <p:cNvPr id="4" name="图片 3" descr="使徒约翰的画像1"/>
          <p:cNvPicPr>
            <a:picLocks noChangeAspect="1"/>
          </p:cNvPicPr>
          <p:nvPr/>
        </p:nvPicPr>
        <p:blipFill>
          <a:blip r:embed="rId1"/>
          <a:stretch>
            <a:fillRect/>
          </a:stretch>
        </p:blipFill>
        <p:spPr>
          <a:xfrm>
            <a:off x="4995545" y="1464310"/>
            <a:ext cx="3659505" cy="4620260"/>
          </a:xfrm>
          <a:prstGeom prst="rect">
            <a:avLst/>
          </a:prstGeom>
        </p:spPr>
      </p:pic>
      <p:pic>
        <p:nvPicPr>
          <p:cNvPr id="5" name="图片 4" descr="使徒约翰的雕塑"/>
          <p:cNvPicPr>
            <a:picLocks noChangeAspect="1"/>
          </p:cNvPicPr>
          <p:nvPr/>
        </p:nvPicPr>
        <p:blipFill>
          <a:blip r:embed="rId2"/>
          <a:stretch>
            <a:fillRect/>
          </a:stretch>
        </p:blipFill>
        <p:spPr>
          <a:xfrm>
            <a:off x="8521700" y="1412875"/>
            <a:ext cx="3371215" cy="4773930"/>
          </a:xfrm>
          <a:prstGeom prst="rect">
            <a:avLst/>
          </a:prstGeom>
        </p:spPr>
      </p:pic>
      <p:pic>
        <p:nvPicPr>
          <p:cNvPr id="6" name="图片 5" descr="使徒约翰的画像2"/>
          <p:cNvPicPr>
            <a:picLocks noChangeAspect="1"/>
          </p:cNvPicPr>
          <p:nvPr/>
        </p:nvPicPr>
        <p:blipFill>
          <a:blip r:embed="rId3"/>
          <a:stretch>
            <a:fillRect/>
          </a:stretch>
        </p:blipFill>
        <p:spPr>
          <a:xfrm>
            <a:off x="1343025" y="1412875"/>
            <a:ext cx="3545205" cy="461645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7415" y="313690"/>
            <a:ext cx="8229600" cy="1300480"/>
          </a:xfrm>
        </p:spPr>
        <p:txBody>
          <a:bodyPr anchor="ctr">
            <a:normAutofit/>
          </a:bodyPr>
          <a:lstStyle/>
          <a:p>
            <a:pPr algn="ctr"/>
            <a:r>
              <a:rPr lang="en-US" altLang="zh-CN" sz="5445" b="1" dirty="0"/>
              <a:t>    </a:t>
            </a:r>
            <a:r>
              <a:rPr lang="zh-CN" altLang="en-US" sz="5445" b="1" dirty="0"/>
              <a:t>约翰福音的写作地点</a:t>
            </a:r>
            <a:endParaRPr lang="en-US" altLang="zh-CN" sz="5445" b="1" dirty="0"/>
          </a:p>
        </p:txBody>
      </p:sp>
      <p:sp>
        <p:nvSpPr>
          <p:cNvPr id="100" name="文本框 99"/>
          <p:cNvSpPr txBox="1"/>
          <p:nvPr/>
        </p:nvSpPr>
        <p:spPr>
          <a:xfrm>
            <a:off x="1066165" y="1464310"/>
            <a:ext cx="10451465" cy="5031105"/>
          </a:xfrm>
          <a:prstGeom prst="rect">
            <a:avLst/>
          </a:prstGeom>
          <a:noFill/>
          <a:ln w="9525">
            <a:noFill/>
          </a:ln>
        </p:spPr>
        <p:txBody>
          <a:bodyPr>
            <a:noAutofit/>
          </a:bodyPr>
          <a:lstStyle/>
          <a:p>
            <a:pPr defTabSz="914400"/>
            <a:endParaRPr lang="zh-CN" altLang="en-US" sz="3600" b="1" dirty="0">
              <a:solidFill>
                <a:schemeClr val="tx1"/>
              </a:solidFill>
              <a:latin typeface="MingLiU" charset="0"/>
              <a:ea typeface="SimSun" panose="02010600030101010101" pitchFamily="2" charset="-122"/>
              <a:sym typeface="+mn-ea"/>
            </a:endParaRPr>
          </a:p>
        </p:txBody>
      </p:sp>
      <p:pic>
        <p:nvPicPr>
          <p:cNvPr id="3" name="图片 2" descr="以弗所地图-约翰福音写作地点"/>
          <p:cNvPicPr>
            <a:picLocks noChangeAspect="1"/>
          </p:cNvPicPr>
          <p:nvPr/>
        </p:nvPicPr>
        <p:blipFill>
          <a:blip r:embed="rId1"/>
          <a:stretch>
            <a:fillRect/>
          </a:stretch>
        </p:blipFill>
        <p:spPr>
          <a:xfrm>
            <a:off x="1159510" y="1397000"/>
            <a:ext cx="9065260" cy="478282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447675"/>
            <a:ext cx="8229600" cy="981710"/>
          </a:xfrm>
        </p:spPr>
        <p:txBody>
          <a:bodyPr>
            <a:normAutofit/>
          </a:bodyPr>
          <a:lstStyle/>
          <a:p>
            <a:pPr algn="ctr"/>
            <a:r>
              <a:rPr lang="en-US" b="1" dirty="0">
                <a:sym typeface="+mn-ea"/>
              </a:rPr>
              <a:t>1-14</a:t>
            </a:r>
            <a:r>
              <a:rPr lang="zh-CN" altLang="en-US" b="1" dirty="0">
                <a:sym typeface="+mn-ea"/>
              </a:rPr>
              <a:t>章</a:t>
            </a:r>
            <a:r>
              <a:rPr lang="en-US" b="1" dirty="0">
                <a:sym typeface="+mn-ea"/>
              </a:rPr>
              <a:t>Q&amp;A</a:t>
            </a:r>
            <a:endParaRPr lang="en-US" b="1" dirty="0">
              <a:sym typeface="+mn-ea"/>
            </a:endParaRPr>
          </a:p>
        </p:txBody>
      </p:sp>
      <p:sp>
        <p:nvSpPr>
          <p:cNvPr id="3" name="Content Placeholder 2"/>
          <p:cNvSpPr>
            <a:spLocks noGrp="1"/>
          </p:cNvSpPr>
          <p:nvPr>
            <p:ph idx="1"/>
          </p:nvPr>
        </p:nvSpPr>
        <p:spPr>
          <a:xfrm>
            <a:off x="1981308" y="1484682"/>
            <a:ext cx="8229384" cy="5541499"/>
          </a:xfrm>
        </p:spPr>
        <p:txBody>
          <a:bodyPr>
            <a:normAutofit/>
          </a:bodyPr>
          <a:lstStyle/>
          <a:p>
            <a:pPr marL="0" indent="0">
              <a:buNone/>
            </a:pPr>
            <a:endParaRPr lang="zh-CN" altLang="en-US" sz="2660">
              <a:sym typeface="+mn-ea"/>
            </a:endParaRPr>
          </a:p>
          <a:p>
            <a:pPr marL="0" indent="0">
              <a:buNone/>
            </a:pPr>
            <a:endParaRPr lang="zh-CN" altLang="en-US" sz="2660" b="1" dirty="0">
              <a:solidFill>
                <a:srgbClr val="FF0000"/>
              </a:solidFill>
              <a:latin typeface="SimSun" panose="02010600030101010101" pitchFamily="2" charset="-122"/>
              <a:ea typeface="SimSun" panose="02010600030101010101" pitchFamily="2" charset="-122"/>
              <a:sym typeface="+mn-ea"/>
            </a:endParaRPr>
          </a:p>
          <a:p>
            <a:pPr marL="0" indent="0">
              <a:buNone/>
            </a:pPr>
            <a:endParaRPr lang="zh-CN" altLang="en-US" sz="2665" b="1" dirty="0">
              <a:latin typeface="SimSun" panose="02010600030101010101" pitchFamily="2" charset="-122"/>
              <a:ea typeface="SimSun" panose="02010600030101010101" pitchFamily="2" charset="-122"/>
              <a:sym typeface="+mn-ea"/>
            </a:endParaRPr>
          </a:p>
        </p:txBody>
      </p:sp>
      <p:sp>
        <p:nvSpPr>
          <p:cNvPr id="4" name="文本框 3"/>
          <p:cNvSpPr txBox="1"/>
          <p:nvPr/>
        </p:nvSpPr>
        <p:spPr>
          <a:xfrm>
            <a:off x="1775574" y="1268158"/>
            <a:ext cx="8796424" cy="461665"/>
          </a:xfrm>
          <a:prstGeom prst="rect">
            <a:avLst/>
          </a:prstGeom>
          <a:noFill/>
        </p:spPr>
        <p:txBody>
          <a:bodyPr wrap="square" rtlCol="0">
            <a:spAutoFit/>
          </a:bodyPr>
          <a:lstStyle/>
          <a:p>
            <a:pPr defTabSz="914400"/>
            <a:endParaRPr lang="zh-CN" altLang="en-US" sz="2400">
              <a:solidFill>
                <a:prstClr val="black"/>
              </a:solidFill>
              <a:latin typeface="Constantia" panose="02030602050306030303"/>
              <a:ea typeface="SimSun" panose="02010600030101010101" pitchFamily="2" charset="-122"/>
            </a:endParaRPr>
          </a:p>
        </p:txBody>
      </p:sp>
      <p:sp>
        <p:nvSpPr>
          <p:cNvPr id="100" name="文本框 99"/>
          <p:cNvSpPr txBox="1"/>
          <p:nvPr/>
        </p:nvSpPr>
        <p:spPr>
          <a:xfrm>
            <a:off x="335280" y="1626870"/>
            <a:ext cx="11572875" cy="4909185"/>
          </a:xfrm>
          <a:prstGeom prst="rect">
            <a:avLst/>
          </a:prstGeom>
          <a:noFill/>
          <a:ln w="9525">
            <a:noFill/>
          </a:ln>
        </p:spPr>
        <p:txBody>
          <a:bodyPr>
            <a:noAutofit/>
          </a:bodyPr>
          <a:lstStyle/>
          <a:p>
            <a:pPr defTabSz="914400">
              <a:lnSpc>
                <a:spcPct val="120000"/>
              </a:lnSpc>
              <a:spcBef>
                <a:spcPts val="545"/>
              </a:spcBef>
            </a:pP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Q&amp;A</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a:t>
            </a: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 1.</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约翰福音哪些章节是如何启示主耶稣是道成肉身的？你个人怎么理解道成肉身？</a:t>
            </a:r>
            <a:endPar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endParaRPr>
          </a:p>
          <a:p>
            <a:pPr defTabSz="914400">
              <a:lnSpc>
                <a:spcPct val="120000"/>
              </a:lnSpc>
              <a:spcBef>
                <a:spcPts val="545"/>
              </a:spcBef>
            </a:pPr>
            <a:endPar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endParaRPr>
          </a:p>
          <a:p>
            <a:pPr defTabSz="914400">
              <a:lnSpc>
                <a:spcPct val="120000"/>
              </a:lnSpc>
              <a:spcBef>
                <a:spcPts val="545"/>
              </a:spcBef>
            </a:pP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2.</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哪些章节如何看到耶稣的神性和人性彰显？</a:t>
            </a:r>
            <a:endPar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447675"/>
            <a:ext cx="8229600" cy="981710"/>
          </a:xfrm>
        </p:spPr>
        <p:txBody>
          <a:bodyPr>
            <a:normAutofit/>
          </a:bodyPr>
          <a:lstStyle/>
          <a:p>
            <a:pPr algn="ctr"/>
            <a:r>
              <a:rPr lang="en-US" b="1" dirty="0">
                <a:sym typeface="+mn-ea"/>
              </a:rPr>
              <a:t>1-14</a:t>
            </a:r>
            <a:r>
              <a:rPr lang="zh-CN" altLang="en-US" b="1" dirty="0">
                <a:sym typeface="+mn-ea"/>
              </a:rPr>
              <a:t>章主题</a:t>
            </a:r>
            <a:r>
              <a:rPr lang="en-US" altLang="zh-CN" b="1" dirty="0">
                <a:sym typeface="+mn-ea"/>
              </a:rPr>
              <a:t>-</a:t>
            </a:r>
            <a:r>
              <a:rPr lang="zh-CN" altLang="en-US" b="1" dirty="0">
                <a:sym typeface="+mn-ea"/>
              </a:rPr>
              <a:t>耶稣的神性</a:t>
            </a:r>
            <a:r>
              <a:rPr lang="en-US" altLang="zh-CN" b="1" dirty="0">
                <a:sym typeface="+mn-ea"/>
              </a:rPr>
              <a:t>/</a:t>
            </a:r>
            <a:r>
              <a:rPr lang="zh-CN" altLang="en-US" b="1" dirty="0">
                <a:sym typeface="+mn-ea"/>
              </a:rPr>
              <a:t>人性</a:t>
            </a:r>
            <a:endParaRPr lang="zh-CN" altLang="en-US" b="1" dirty="0">
              <a:sym typeface="+mn-ea"/>
            </a:endParaRPr>
          </a:p>
        </p:txBody>
      </p:sp>
      <p:sp>
        <p:nvSpPr>
          <p:cNvPr id="3" name="Content Placeholder 2"/>
          <p:cNvSpPr>
            <a:spLocks noGrp="1"/>
          </p:cNvSpPr>
          <p:nvPr>
            <p:ph idx="1"/>
          </p:nvPr>
        </p:nvSpPr>
        <p:spPr>
          <a:xfrm>
            <a:off x="1981308" y="1484682"/>
            <a:ext cx="8229384" cy="5541499"/>
          </a:xfrm>
        </p:spPr>
        <p:txBody>
          <a:bodyPr>
            <a:normAutofit/>
          </a:bodyPr>
          <a:lstStyle/>
          <a:p>
            <a:pPr marL="0" indent="0">
              <a:buNone/>
            </a:pPr>
            <a:endParaRPr lang="zh-CN" altLang="en-US" sz="2660">
              <a:sym typeface="+mn-ea"/>
            </a:endParaRPr>
          </a:p>
          <a:p>
            <a:pPr marL="0" indent="0">
              <a:buNone/>
            </a:pPr>
            <a:endParaRPr lang="zh-CN" altLang="en-US" sz="2660" b="1" dirty="0">
              <a:solidFill>
                <a:srgbClr val="FF0000"/>
              </a:solidFill>
              <a:latin typeface="SimSun" panose="02010600030101010101" pitchFamily="2" charset="-122"/>
              <a:ea typeface="SimSun" panose="02010600030101010101" pitchFamily="2" charset="-122"/>
              <a:sym typeface="+mn-ea"/>
            </a:endParaRPr>
          </a:p>
          <a:p>
            <a:pPr marL="0" indent="0">
              <a:buNone/>
            </a:pPr>
            <a:endParaRPr lang="zh-CN" altLang="en-US" sz="2665" b="1" dirty="0">
              <a:latin typeface="SimSun" panose="02010600030101010101" pitchFamily="2" charset="-122"/>
              <a:ea typeface="SimSun" panose="02010600030101010101" pitchFamily="2" charset="-122"/>
              <a:sym typeface="+mn-ea"/>
            </a:endParaRPr>
          </a:p>
        </p:txBody>
      </p:sp>
      <p:sp>
        <p:nvSpPr>
          <p:cNvPr id="4" name="文本框 3"/>
          <p:cNvSpPr txBox="1"/>
          <p:nvPr/>
        </p:nvSpPr>
        <p:spPr>
          <a:xfrm>
            <a:off x="1775574" y="1268158"/>
            <a:ext cx="8796424" cy="461665"/>
          </a:xfrm>
          <a:prstGeom prst="rect">
            <a:avLst/>
          </a:prstGeom>
          <a:noFill/>
        </p:spPr>
        <p:txBody>
          <a:bodyPr wrap="square" rtlCol="0">
            <a:spAutoFit/>
          </a:bodyPr>
          <a:lstStyle/>
          <a:p>
            <a:pPr defTabSz="914400"/>
            <a:endParaRPr lang="zh-CN" altLang="en-US" sz="2400">
              <a:solidFill>
                <a:prstClr val="black"/>
              </a:solidFill>
              <a:latin typeface="Constantia" panose="02030602050306030303"/>
              <a:ea typeface="SimSun" panose="02010600030101010101" pitchFamily="2" charset="-122"/>
            </a:endParaRPr>
          </a:p>
        </p:txBody>
      </p:sp>
      <p:sp>
        <p:nvSpPr>
          <p:cNvPr id="100" name="文本框 99"/>
          <p:cNvSpPr txBox="1"/>
          <p:nvPr/>
        </p:nvSpPr>
        <p:spPr>
          <a:xfrm>
            <a:off x="335280" y="1626870"/>
            <a:ext cx="11572875" cy="4909185"/>
          </a:xfrm>
          <a:prstGeom prst="rect">
            <a:avLst/>
          </a:prstGeom>
          <a:noFill/>
          <a:ln w="9525">
            <a:noFill/>
          </a:ln>
        </p:spPr>
        <p:txBody>
          <a:bodyPr>
            <a:noAutofit/>
          </a:bodyPr>
          <a:lstStyle/>
          <a:p>
            <a:pPr defTabSz="914400">
              <a:lnSpc>
                <a:spcPct val="120000"/>
              </a:lnSpc>
              <a:spcBef>
                <a:spcPts val="545"/>
              </a:spcBef>
            </a:pP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6</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个（</a:t>
            </a: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6/7)</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我是</a:t>
            </a:r>
            <a:r>
              <a:rPr lang="en-US"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ἐ</a:t>
            </a: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γώ ε</a:t>
            </a:r>
            <a:r>
              <a:rPr lang="en-US"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ἰ</a:t>
            </a: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μι</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带宾语</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的宣告</a:t>
            </a: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生命的供应者</a:t>
            </a: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粮</a:t>
            </a: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光</a:t>
            </a: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门</a:t>
            </a: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牧人</a:t>
            </a: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救赎与复活者（复活</a:t>
            </a: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道路</a:t>
            </a: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生命</a:t>
            </a: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a:t>
            </a: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主耶稣的自称。</a:t>
            </a:r>
            <a:endPar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endParaRPr>
          </a:p>
          <a:p>
            <a:pPr defTabSz="914400">
              <a:lnSpc>
                <a:spcPct val="120000"/>
              </a:lnSpc>
              <a:spcBef>
                <a:spcPts val="545"/>
              </a:spcBef>
            </a:pP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1.</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道</a:t>
            </a: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是神（</a:t>
            </a: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1:1</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）道持续存在</a:t>
            </a: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基督自己，道成肉身（</a:t>
            </a: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14</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a:t>
            </a:r>
            <a:endPar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endParaRPr>
          </a:p>
          <a:p>
            <a:pPr defTabSz="914400">
              <a:lnSpc>
                <a:spcPct val="120000"/>
              </a:lnSpc>
              <a:spcBef>
                <a:spcPts val="545"/>
              </a:spcBef>
            </a:pPr>
            <a:r>
              <a:rPr lang="en-US" altLang="zh-CN" sz="3600" b="1" dirty="0">
                <a:solidFill>
                  <a:srgbClr val="FF0000"/>
                </a:solidFill>
                <a:latin typeface="SimSun" panose="02010600030101010101" pitchFamily="2" charset="-122"/>
                <a:ea typeface="SimSun" panose="02010600030101010101" pitchFamily="2" charset="-122"/>
                <a:cs typeface="SimSun" panose="02010600030101010101" pitchFamily="2" charset="-122"/>
                <a:sym typeface="+mn-ea"/>
              </a:rPr>
              <a:t>2.</a:t>
            </a:r>
            <a:r>
              <a:rPr lang="zh-CN" sz="3600" b="1" dirty="0">
                <a:solidFill>
                  <a:srgbClr val="FF0000"/>
                </a:solidFill>
                <a:latin typeface="SimSun" panose="02010600030101010101" pitchFamily="2" charset="-122"/>
                <a:ea typeface="SimSun" panose="02010600030101010101" pitchFamily="2" charset="-122"/>
                <a:cs typeface="SimSun" panose="02010600030101010101" pitchFamily="2" charset="-122"/>
                <a:sym typeface="+mn-ea"/>
              </a:rPr>
              <a:t>没宾语</a:t>
            </a:r>
            <a:r>
              <a:rPr lang="en-US" altLang="zh-CN" sz="3600" b="1" dirty="0">
                <a:solidFill>
                  <a:srgbClr val="FF0000"/>
                </a:solidFill>
                <a:latin typeface="SimSun" panose="02010600030101010101" pitchFamily="2" charset="-122"/>
                <a:ea typeface="SimSun" panose="02010600030101010101" pitchFamily="2" charset="-122"/>
                <a:cs typeface="SimSun" panose="02010600030101010101" pitchFamily="2" charset="-122"/>
                <a:sym typeface="+mn-ea"/>
              </a:rPr>
              <a:t>“</a:t>
            </a:r>
            <a:r>
              <a:rPr lang="zh-CN" altLang="en-US" sz="3600" b="1" dirty="0">
                <a:solidFill>
                  <a:srgbClr val="FF0000"/>
                </a:solidFill>
                <a:latin typeface="SimSun" panose="02010600030101010101" pitchFamily="2" charset="-122"/>
                <a:ea typeface="SimSun" panose="02010600030101010101" pitchFamily="2" charset="-122"/>
                <a:cs typeface="SimSun" panose="02010600030101010101" pitchFamily="2" charset="-122"/>
                <a:sym typeface="+mn-ea"/>
              </a:rPr>
              <a:t>我是</a:t>
            </a:r>
            <a:r>
              <a:rPr lang="en-US" altLang="zh-CN" sz="3600" b="1" dirty="0">
                <a:solidFill>
                  <a:srgbClr val="FF0000"/>
                </a:solidFill>
                <a:latin typeface="SimSun" panose="02010600030101010101" pitchFamily="2" charset="-122"/>
                <a:ea typeface="SimSun" panose="02010600030101010101" pitchFamily="2" charset="-122"/>
                <a:cs typeface="SimSun" panose="02010600030101010101" pitchFamily="2" charset="-122"/>
                <a:sym typeface="+mn-ea"/>
              </a:rPr>
              <a:t>”x4</a:t>
            </a:r>
            <a:r>
              <a:rPr lang="zh-CN" altLang="en-US" sz="3600" b="1" dirty="0">
                <a:solidFill>
                  <a:srgbClr val="FF0000"/>
                </a:solidFill>
                <a:latin typeface="SimSun" panose="02010600030101010101" pitchFamily="2" charset="-122"/>
                <a:ea typeface="SimSun" panose="02010600030101010101" pitchFamily="2" charset="-122"/>
                <a:cs typeface="SimSun" panose="02010600030101010101" pitchFamily="2" charset="-122"/>
                <a:sym typeface="+mn-ea"/>
              </a:rPr>
              <a:t>次，</a:t>
            </a:r>
            <a:r>
              <a:rPr lang="en-US" altLang="zh-CN" sz="3600" b="1" dirty="0">
                <a:solidFill>
                  <a:srgbClr val="FF0000"/>
                </a:solidFill>
                <a:latin typeface="SimSun" panose="02010600030101010101" pitchFamily="2" charset="-122"/>
                <a:ea typeface="SimSun" panose="02010600030101010101" pitchFamily="2" charset="-122"/>
                <a:cs typeface="SimSun" panose="02010600030101010101" pitchFamily="2" charset="-122"/>
                <a:sym typeface="+mn-ea"/>
              </a:rPr>
              <a:t>8:24/28</a:t>
            </a:r>
            <a:r>
              <a:rPr lang="en-US" sz="3600" b="1" dirty="0">
                <a:solidFill>
                  <a:srgbClr val="FF0000"/>
                </a:solidFill>
                <a:latin typeface="SimSun" panose="02010600030101010101" pitchFamily="2" charset="-122"/>
                <a:ea typeface="SimSun" panose="02010600030101010101" pitchFamily="2" charset="-122"/>
                <a:cs typeface="SimSun" panose="02010600030101010101" pitchFamily="2" charset="-122"/>
                <a:sym typeface="+mn-ea"/>
              </a:rPr>
              <a:t>/</a:t>
            </a:r>
            <a:r>
              <a:rPr lang="en-US" altLang="zh-CN" sz="3600" b="1" dirty="0">
                <a:solidFill>
                  <a:srgbClr val="FF0000"/>
                </a:solidFill>
                <a:latin typeface="SimSun" panose="02010600030101010101" pitchFamily="2" charset="-122"/>
                <a:ea typeface="SimSun" panose="02010600030101010101" pitchFamily="2" charset="-122"/>
                <a:cs typeface="SimSun" panose="02010600030101010101" pitchFamily="2" charset="-122"/>
                <a:sym typeface="+mn-ea"/>
              </a:rPr>
              <a:t>58</a:t>
            </a:r>
            <a:r>
              <a:rPr lang="zh-CN" altLang="en-US" sz="3600" b="1" dirty="0">
                <a:solidFill>
                  <a:srgbClr val="FF0000"/>
                </a:solidFill>
                <a:latin typeface="SimSun" panose="02010600030101010101" pitchFamily="2" charset="-122"/>
                <a:ea typeface="SimSun" panose="02010600030101010101" pitchFamily="2" charset="-122"/>
                <a:cs typeface="SimSun" panose="02010600030101010101" pitchFamily="2" charset="-122"/>
                <a:sym typeface="+mn-ea"/>
              </a:rPr>
              <a:t>、</a:t>
            </a:r>
            <a:r>
              <a:rPr lang="en-US" altLang="zh-CN" sz="3600" b="1" dirty="0">
                <a:solidFill>
                  <a:srgbClr val="FF0000"/>
                </a:solidFill>
                <a:latin typeface="SimSun" panose="02010600030101010101" pitchFamily="2" charset="-122"/>
                <a:ea typeface="SimSun" panose="02010600030101010101" pitchFamily="2" charset="-122"/>
                <a:cs typeface="SimSun" panose="02010600030101010101" pitchFamily="2" charset="-122"/>
                <a:sym typeface="+mn-ea"/>
              </a:rPr>
              <a:t>18:5-6-</a:t>
            </a:r>
            <a:r>
              <a:rPr lang="zh-CN" altLang="en-US" sz="3600" b="1" dirty="0">
                <a:solidFill>
                  <a:srgbClr val="FF0000"/>
                </a:solidFill>
                <a:latin typeface="SimSun" panose="02010600030101010101" pitchFamily="2" charset="-122"/>
                <a:ea typeface="SimSun" panose="02010600030101010101" pitchFamily="2" charset="-122"/>
                <a:cs typeface="SimSun" panose="02010600030101010101" pitchFamily="2" charset="-122"/>
                <a:sym typeface="+mn-ea"/>
              </a:rPr>
              <a:t>出</a:t>
            </a:r>
            <a:r>
              <a:rPr lang="en-US" altLang="zh-CN" sz="3600" b="1" dirty="0">
                <a:solidFill>
                  <a:srgbClr val="FF0000"/>
                </a:solidFill>
                <a:latin typeface="SimSun" panose="02010600030101010101" pitchFamily="2" charset="-122"/>
                <a:ea typeface="SimSun" panose="02010600030101010101" pitchFamily="2" charset="-122"/>
                <a:cs typeface="SimSun" panose="02010600030101010101" pitchFamily="2" charset="-122"/>
                <a:sym typeface="+mn-ea"/>
              </a:rPr>
              <a:t>3</a:t>
            </a:r>
            <a:r>
              <a:rPr lang="zh-CN" altLang="en-US" sz="3600" b="1" dirty="0">
                <a:solidFill>
                  <a:srgbClr val="FF0000"/>
                </a:solidFill>
                <a:latin typeface="SimSun" panose="02010600030101010101" pitchFamily="2" charset="-122"/>
                <a:ea typeface="SimSun" panose="02010600030101010101" pitchFamily="2" charset="-122"/>
                <a:cs typeface="SimSun" panose="02010600030101010101" pitchFamily="2" charset="-122"/>
                <a:sym typeface="+mn-ea"/>
              </a:rPr>
              <a:t>：</a:t>
            </a:r>
            <a:r>
              <a:rPr lang="en-US" altLang="zh-CN" sz="3600" b="1" dirty="0">
                <a:solidFill>
                  <a:srgbClr val="FF0000"/>
                </a:solidFill>
                <a:latin typeface="SimSun" panose="02010600030101010101" pitchFamily="2" charset="-122"/>
                <a:ea typeface="SimSun" panose="02010600030101010101" pitchFamily="2" charset="-122"/>
                <a:cs typeface="SimSun" panose="02010600030101010101" pitchFamily="2" charset="-122"/>
                <a:sym typeface="+mn-ea"/>
              </a:rPr>
              <a:t>14</a:t>
            </a:r>
            <a:endParaRPr lang="zh-CN" altLang="en-US" sz="3600" b="1" dirty="0">
              <a:solidFill>
                <a:srgbClr val="FF0000"/>
              </a:solidFill>
              <a:latin typeface="SimSun" panose="02010600030101010101" pitchFamily="2" charset="-122"/>
              <a:ea typeface="SimSun" panose="02010600030101010101" pitchFamily="2" charset="-122"/>
              <a:cs typeface="SimSun" panose="02010600030101010101" pitchFamily="2" charset="-122"/>
              <a:sym typeface="+mn-ea"/>
            </a:endParaRPr>
          </a:p>
          <a:p>
            <a:pPr defTabSz="914400">
              <a:lnSpc>
                <a:spcPct val="120000"/>
              </a:lnSpc>
              <a:spcBef>
                <a:spcPts val="545"/>
              </a:spcBef>
            </a:pP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3. </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我与父原为一（</a:t>
            </a: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10:30</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）一是中性单数</a:t>
            </a: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本质本体一致。</a:t>
            </a:r>
            <a:endPar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endParaRPr>
          </a:p>
          <a:p>
            <a:pPr defTabSz="914400">
              <a:lnSpc>
                <a:spcPct val="120000"/>
              </a:lnSpc>
              <a:spcBef>
                <a:spcPts val="545"/>
              </a:spcBef>
            </a:pP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4.“</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人看见了我，就是看见了父</a:t>
            </a: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a:t>
            </a: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14:9</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a:t>
            </a:r>
            <a:endPar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endParaRPr>
          </a:p>
          <a:p>
            <a:pPr defTabSz="914400">
              <a:lnSpc>
                <a:spcPct val="120000"/>
              </a:lnSpc>
              <a:spcBef>
                <a:spcPts val="545"/>
              </a:spcBef>
            </a:pPr>
            <a:endPar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447675"/>
            <a:ext cx="8229600" cy="981710"/>
          </a:xfrm>
        </p:spPr>
        <p:txBody>
          <a:bodyPr>
            <a:normAutofit/>
          </a:bodyPr>
          <a:lstStyle/>
          <a:p>
            <a:pPr algn="ctr"/>
            <a:r>
              <a:rPr lang="en-US" b="1" dirty="0">
                <a:sym typeface="+mn-ea"/>
              </a:rPr>
              <a:t>1-14</a:t>
            </a:r>
            <a:r>
              <a:rPr lang="zh-CN" altLang="en-US" b="1" dirty="0">
                <a:sym typeface="+mn-ea"/>
              </a:rPr>
              <a:t>章耶稣的人性</a:t>
            </a:r>
            <a:endParaRPr lang="zh-CN" altLang="en-US" b="1" dirty="0">
              <a:sym typeface="+mn-ea"/>
            </a:endParaRPr>
          </a:p>
        </p:txBody>
      </p:sp>
      <p:sp>
        <p:nvSpPr>
          <p:cNvPr id="3" name="Content Placeholder 2"/>
          <p:cNvSpPr>
            <a:spLocks noGrp="1"/>
          </p:cNvSpPr>
          <p:nvPr>
            <p:ph idx="1"/>
          </p:nvPr>
        </p:nvSpPr>
        <p:spPr>
          <a:xfrm>
            <a:off x="1981308" y="1484682"/>
            <a:ext cx="8229384" cy="5541499"/>
          </a:xfrm>
        </p:spPr>
        <p:txBody>
          <a:bodyPr>
            <a:normAutofit/>
          </a:bodyPr>
          <a:lstStyle/>
          <a:p>
            <a:pPr marL="0" indent="0">
              <a:buNone/>
            </a:pPr>
            <a:endParaRPr lang="zh-CN" altLang="en-US" sz="2660">
              <a:sym typeface="+mn-ea"/>
            </a:endParaRPr>
          </a:p>
          <a:p>
            <a:pPr marL="0" indent="0">
              <a:buNone/>
            </a:pPr>
            <a:endParaRPr lang="zh-CN" altLang="en-US" sz="2660" b="1" dirty="0">
              <a:solidFill>
                <a:srgbClr val="FF0000"/>
              </a:solidFill>
              <a:latin typeface="SimSun" panose="02010600030101010101" pitchFamily="2" charset="-122"/>
              <a:ea typeface="SimSun" panose="02010600030101010101" pitchFamily="2" charset="-122"/>
              <a:sym typeface="+mn-ea"/>
            </a:endParaRPr>
          </a:p>
          <a:p>
            <a:pPr marL="0" indent="0">
              <a:buNone/>
            </a:pPr>
            <a:endParaRPr lang="zh-CN" altLang="en-US" sz="2665" b="1" dirty="0">
              <a:latin typeface="SimSun" panose="02010600030101010101" pitchFamily="2" charset="-122"/>
              <a:ea typeface="SimSun" panose="02010600030101010101" pitchFamily="2" charset="-122"/>
              <a:sym typeface="+mn-ea"/>
            </a:endParaRPr>
          </a:p>
        </p:txBody>
      </p:sp>
      <p:sp>
        <p:nvSpPr>
          <p:cNvPr id="4" name="文本框 3"/>
          <p:cNvSpPr txBox="1"/>
          <p:nvPr/>
        </p:nvSpPr>
        <p:spPr>
          <a:xfrm>
            <a:off x="1775574" y="1268158"/>
            <a:ext cx="8796424" cy="461665"/>
          </a:xfrm>
          <a:prstGeom prst="rect">
            <a:avLst/>
          </a:prstGeom>
          <a:noFill/>
        </p:spPr>
        <p:txBody>
          <a:bodyPr wrap="square" rtlCol="0">
            <a:spAutoFit/>
          </a:bodyPr>
          <a:lstStyle/>
          <a:p>
            <a:pPr defTabSz="914400"/>
            <a:endParaRPr lang="zh-CN" altLang="en-US" sz="2400">
              <a:solidFill>
                <a:prstClr val="black"/>
              </a:solidFill>
              <a:latin typeface="Constantia" panose="02030602050306030303"/>
              <a:ea typeface="SimSun" panose="02010600030101010101" pitchFamily="2" charset="-122"/>
            </a:endParaRPr>
          </a:p>
        </p:txBody>
      </p:sp>
      <p:sp>
        <p:nvSpPr>
          <p:cNvPr id="100" name="文本框 99"/>
          <p:cNvSpPr txBox="1"/>
          <p:nvPr/>
        </p:nvSpPr>
        <p:spPr>
          <a:xfrm>
            <a:off x="335280" y="1626870"/>
            <a:ext cx="11572875" cy="4909185"/>
          </a:xfrm>
          <a:prstGeom prst="rect">
            <a:avLst/>
          </a:prstGeom>
          <a:noFill/>
          <a:ln w="9525">
            <a:noFill/>
          </a:ln>
        </p:spPr>
        <p:txBody>
          <a:bodyPr>
            <a:noAutofit/>
          </a:bodyPr>
          <a:lstStyle/>
          <a:p>
            <a:pPr defTabSz="914400">
              <a:lnSpc>
                <a:spcPct val="120000"/>
              </a:lnSpc>
              <a:spcBef>
                <a:spcPts val="545"/>
              </a:spcBef>
            </a:pP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1.</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道成了肉身（</a:t>
            </a: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1:14</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a:t>
            </a:r>
            <a:endPar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endParaRPr>
          </a:p>
          <a:p>
            <a:pPr defTabSz="914400">
              <a:lnSpc>
                <a:spcPct val="120000"/>
              </a:lnSpc>
              <a:spcBef>
                <a:spcPts val="545"/>
              </a:spcBef>
            </a:pPr>
            <a:endPar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endParaRPr>
          </a:p>
          <a:p>
            <a:pPr defTabSz="914400">
              <a:lnSpc>
                <a:spcPct val="120000"/>
              </a:lnSpc>
              <a:spcBef>
                <a:spcPts val="545"/>
              </a:spcBef>
            </a:pP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2.</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耶稣</a:t>
            </a:r>
            <a:r>
              <a:rPr 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经历人的情感与需要：疲乏（</a:t>
            </a: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4:6</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）、饥饿（</a:t>
            </a: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4:31</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）、哭泣（</a:t>
            </a: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11:35</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）、忧愁（</a:t>
            </a: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11-13</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章）爱（</a:t>
            </a: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13:1</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a:t>
            </a:r>
            <a:endPar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endParaRPr>
          </a:p>
          <a:p>
            <a:pPr defTabSz="914400">
              <a:lnSpc>
                <a:spcPct val="120000"/>
              </a:lnSpc>
              <a:spcBef>
                <a:spcPts val="545"/>
              </a:spcBef>
            </a:pP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3.</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经历过人的试探</a:t>
            </a: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8:6 </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要经历死亡（</a:t>
            </a:r>
            <a:r>
              <a:rPr lang="en-US" altLang="zh-CN"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12:32-33</a:t>
            </a:r>
            <a:r>
              <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rPr>
              <a:t>）并真实经历了死亡</a:t>
            </a:r>
            <a:endPar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endParaRPr>
          </a:p>
          <a:p>
            <a:pPr defTabSz="914400">
              <a:lnSpc>
                <a:spcPct val="120000"/>
              </a:lnSpc>
              <a:spcBef>
                <a:spcPts val="545"/>
              </a:spcBef>
            </a:pPr>
            <a:endParaRPr lang="zh-CN" altLang="en-US" sz="3600" b="1" dirty="0">
              <a:solidFill>
                <a:prstClr val="black"/>
              </a:solidFill>
              <a:latin typeface="SimSun" panose="02010600030101010101" pitchFamily="2" charset="-122"/>
              <a:ea typeface="SimSun" panose="02010600030101010101" pitchFamily="2" charset="-122"/>
              <a:cs typeface="SimSun" panose="02010600030101010101" pitchFamily="2" charset="-122"/>
              <a:sym typeface="+mn-ea"/>
            </a:endParaRPr>
          </a:p>
        </p:txBody>
      </p:sp>
    </p:spTree>
  </p:cSld>
  <p:clrMapOvr>
    <a:masterClrMapping/>
  </p:clrMapOvr>
</p:sld>
</file>

<file path=ppt/tags/tag1.xml><?xml version="1.0" encoding="utf-8"?>
<p:tagLst xmlns:p="http://schemas.openxmlformats.org/presentationml/2006/main">
  <p:tag name="COMMONDATA" val="eyJoZGlkIjoiYjcyOGYwM2QwY2ZiNTZjYWIwYTU2NDkwZjIzYTM5ZWEifQ=="/>
  <p:tag name="KSO_WPP_MARK_KEY" val="cedc5b8f-a26f-44d3-9c42-d6afdb04bb4b"/>
</p:tagLst>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0</TotalTime>
  <Words>857</Words>
  <Application>WPS 演示</Application>
  <PresentationFormat>宽屏</PresentationFormat>
  <Paragraphs>50</Paragraphs>
  <Slides>9</Slides>
  <Notes>0</Notes>
  <HiddenSlides>0</HiddenSlides>
  <MMClips>0</MMClips>
  <ScaleCrop>false</ScaleCrop>
  <HeadingPairs>
    <vt:vector size="6" baseType="variant">
      <vt:variant>
        <vt:lpstr>已用的字体</vt:lpstr>
      </vt:variant>
      <vt:variant>
        <vt:i4>13</vt:i4>
      </vt:variant>
      <vt:variant>
        <vt:lpstr>主题</vt:lpstr>
      </vt:variant>
      <vt:variant>
        <vt:i4>2</vt:i4>
      </vt:variant>
      <vt:variant>
        <vt:lpstr>幻灯片标题</vt:lpstr>
      </vt:variant>
      <vt:variant>
        <vt:i4>9</vt:i4>
      </vt:variant>
    </vt:vector>
  </HeadingPairs>
  <TitlesOfParts>
    <vt:vector size="24" baseType="lpstr">
      <vt:lpstr>Arial</vt:lpstr>
      <vt:lpstr>SimSun</vt:lpstr>
      <vt:lpstr>Wingdings</vt:lpstr>
      <vt:lpstr>Wingdings 2</vt:lpstr>
      <vt:lpstr>Wingdings</vt:lpstr>
      <vt:lpstr>MingLiU</vt:lpstr>
      <vt:lpstr>Segoe Print</vt:lpstr>
      <vt:lpstr>Constantia</vt:lpstr>
      <vt:lpstr>Microsoft YaHei</vt:lpstr>
      <vt:lpstr>Arial Unicode MS</vt:lpstr>
      <vt:lpstr>Calibri</vt:lpstr>
      <vt:lpstr>PMingLiU</vt:lpstr>
      <vt:lpstr>隶书</vt:lpstr>
      <vt:lpstr>Office 主题​​</vt:lpstr>
      <vt:lpstr>Flow</vt:lpstr>
      <vt:lpstr>成人主日学-约翰福音一   3月9日奥克兰灵粮堂主日学</vt:lpstr>
      <vt:lpstr>   古希腊语的纸草手稿（约18:31or 37)</vt:lpstr>
      <vt:lpstr>约翰福音的纵览和特点</vt:lpstr>
      <vt:lpstr>    约翰福音的作者</vt:lpstr>
      <vt:lpstr>    约翰福音的写作地点</vt:lpstr>
      <vt:lpstr>    约翰福音的写作地点</vt:lpstr>
      <vt:lpstr>1-14章Q&amp;A</vt:lpstr>
      <vt:lpstr>1-14章主题-耶稣的神性/人性</vt:lpstr>
      <vt:lpstr>1-14章耶稣的人性</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撒迦利亞書</dc:title>
  <dc:creator>sandratylin</dc:creator>
  <cp:lastModifiedBy>凡事盼望</cp:lastModifiedBy>
  <cp:revision>509</cp:revision>
  <dcterms:created xsi:type="dcterms:W3CDTF">2025-02-22T02:25:00Z</dcterms:created>
  <dcterms:modified xsi:type="dcterms:W3CDTF">2025-03-08T08:56:12Z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2052-12.1.0.20305</vt:lpwstr>
  </property>
  <property fmtid="{D5CDD505-2E9C-101B-9397-08002B2CF9AE}" pid="3" name="ICV">
    <vt:lpwstr>4AB8E06F1C2E4871833DED6ED331CAD5_13</vt:lpwstr>
  </property>
</Properties>
</file>