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984" r:id="rId2"/>
    <p:sldMasterId id="2147484118" r:id="rId3"/>
  </p:sldMasterIdLst>
  <p:notesMasterIdLst>
    <p:notesMasterId r:id="rId28"/>
  </p:notesMasterIdLst>
  <p:handoutMasterIdLst>
    <p:handoutMasterId r:id="rId29"/>
  </p:handoutMasterIdLst>
  <p:sldIdLst>
    <p:sldId id="600" r:id="rId4"/>
    <p:sldId id="612" r:id="rId5"/>
    <p:sldId id="613" r:id="rId6"/>
    <p:sldId id="467" r:id="rId7"/>
    <p:sldId id="468" r:id="rId8"/>
    <p:sldId id="505" r:id="rId9"/>
    <p:sldId id="472" r:id="rId10"/>
    <p:sldId id="476" r:id="rId11"/>
    <p:sldId id="478" r:id="rId12"/>
    <p:sldId id="610" r:id="rId13"/>
    <p:sldId id="480" r:id="rId14"/>
    <p:sldId id="484" r:id="rId15"/>
    <p:sldId id="614" r:id="rId16"/>
    <p:sldId id="615" r:id="rId17"/>
    <p:sldId id="486" r:id="rId18"/>
    <p:sldId id="492" r:id="rId19"/>
    <p:sldId id="580" r:id="rId20"/>
    <p:sldId id="596" r:id="rId21"/>
    <p:sldId id="582" r:id="rId22"/>
    <p:sldId id="502" r:id="rId23"/>
    <p:sldId id="503" r:id="rId24"/>
    <p:sldId id="611" r:id="rId25"/>
    <p:sldId id="563" r:id="rId26"/>
    <p:sldId id="565" r:id="rId27"/>
  </p:sldIdLst>
  <p:sldSz cx="9144000" cy="5143500" type="screen16x9"/>
  <p:notesSz cx="9939338" cy="680720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4">
          <p15:clr>
            <a:srgbClr val="A4A3A4"/>
          </p15:clr>
        </p15:guide>
        <p15:guide id="2" pos="3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3399"/>
    <a:srgbClr val="990000"/>
    <a:srgbClr val="000000"/>
    <a:srgbClr val="FFFF99"/>
    <a:srgbClr val="00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5" autoAdjust="0"/>
    <p:restoredTop sz="94660"/>
  </p:normalViewPr>
  <p:slideViewPr>
    <p:cSldViewPr>
      <p:cViewPr varScale="1">
        <p:scale>
          <a:sx n="108" d="100"/>
          <a:sy n="108" d="100"/>
        </p:scale>
        <p:origin x="342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03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144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6737" cy="3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3" rIns="92345" bIns="4617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603" y="0"/>
            <a:ext cx="4306737" cy="3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3" rIns="92345" bIns="4617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66894"/>
            <a:ext cx="4306737" cy="3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3" rIns="92345" bIns="4617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603" y="6466894"/>
            <a:ext cx="4306737" cy="3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3" rIns="92345" bIns="4617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FEDDEBDC-EC5B-44D9-9879-89646CE8BC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4107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6737" cy="3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3" rIns="92345" bIns="4617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603" y="0"/>
            <a:ext cx="4306737" cy="3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3" rIns="92345" bIns="4617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1925" y="511175"/>
            <a:ext cx="4535488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5863" y="3233448"/>
            <a:ext cx="7287612" cy="306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3" rIns="92345" bIns="461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6894"/>
            <a:ext cx="4306737" cy="3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3" rIns="92345" bIns="4617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603" y="6466894"/>
            <a:ext cx="4306737" cy="34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45" tIns="46173" rIns="92345" bIns="4617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CBEAE487-2B32-4992-A061-6344910BC7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3873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7C96F-E2E8-40E9-A874-283AA525B497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9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783638" y="333378"/>
            <a:ext cx="360362" cy="236458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zh-TW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0" y="0"/>
            <a:ext cx="91440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872728"/>
            <a:ext cx="9144000" cy="427077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7" name="Freeform 5"/>
          <p:cNvSpPr>
            <a:spLocks/>
          </p:cNvSpPr>
          <p:nvPr/>
        </p:nvSpPr>
        <p:spPr bwMode="ltGray">
          <a:xfrm>
            <a:off x="0" y="219076"/>
            <a:ext cx="9144000" cy="640556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1803816"/>
            <a:ext cx="9144000" cy="802481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141810"/>
            <a:ext cx="6667500" cy="4001690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2582484"/>
            <a:ext cx="9144000" cy="2291953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2664620"/>
            <a:ext cx="6237288" cy="2524125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9559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9559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按一下以編輯母片次標題樣式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H0840004聖潔受膏者</a:t>
            </a:r>
            <a:endParaRPr lang="en-US" altLang="zh-TW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fld id="{7175908B-E83D-4FCD-A209-D6EB0EB2E0E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365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H0840004聖潔受膏者</a:t>
            </a: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BDFC4-C286-4D12-84AA-A05404E0D8B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1439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H0840004聖潔受膏者</a:t>
            </a: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365C4-FE37-47F7-820F-7E9877F180A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679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783638" y="333378"/>
            <a:ext cx="360362" cy="236458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zh-TW">
              <a:solidFill>
                <a:srgbClr val="FFFFCC"/>
              </a:solidFill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0" y="0"/>
            <a:ext cx="91440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FFFFCC"/>
              </a:solidFill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872728"/>
            <a:ext cx="9144000" cy="427077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FFFFCC"/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ltGray">
          <a:xfrm>
            <a:off x="0" y="219076"/>
            <a:ext cx="9144000" cy="640556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FFFFCC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hidden">
          <a:xfrm>
            <a:off x="0" y="1803815"/>
            <a:ext cx="9144000" cy="802481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FFFFCC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2476500" y="1141810"/>
            <a:ext cx="6667500" cy="4001690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FFFFCC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2582483"/>
            <a:ext cx="9144000" cy="2291953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FFFFCC"/>
              </a:solidFill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2664620"/>
            <a:ext cx="6237288" cy="2524125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FFFFCC"/>
              </a:solidFill>
            </a:endParaRPr>
          </a:p>
        </p:txBody>
      </p:sp>
      <p:sp>
        <p:nvSpPr>
          <p:cNvPr id="195594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1714500"/>
            <a:ext cx="77724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95595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按一下以編輯母片次標題樣式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H0840004聖潔受膏者</a:t>
            </a:r>
            <a:endParaRPr lang="en-US" altLang="zh-TW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fld id="{588AA6EF-569C-422C-AD06-15392008E1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115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FFFFCC"/>
                </a:solidFill>
              </a:rPr>
              <a:t>H0840004聖潔受膏者</a:t>
            </a: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88BE43-B21E-4F7E-949A-BE4CD516FFE1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4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FFFFCC"/>
                </a:solidFill>
              </a:rPr>
              <a:t>H0840004聖潔受膏者</a:t>
            </a: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493EB4-ECCC-4850-9E3E-C38B69C190D0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3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FFFFCC"/>
                </a:solidFill>
              </a:rPr>
              <a:t>H0840004聖潔受膏者</a:t>
            </a: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ACC16-C215-49AC-ADC2-621EAAC59AA4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093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FFFFCC"/>
                </a:solidFill>
              </a:rPr>
              <a:t>H0840004聖潔受膏者</a:t>
            </a: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D2870-0CB1-4207-AF78-365E11EF3D0F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384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FFFFCC"/>
                </a:solidFill>
              </a:rPr>
              <a:t>H0840004聖潔受膏者</a:t>
            </a: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44039-77D1-4D52-8766-D37F4053E692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30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FFFFCC"/>
                </a:solidFill>
              </a:rPr>
              <a:t>H0840004聖潔受膏者</a:t>
            </a: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2F793B-BAAE-494A-96BF-5BF10A71DF7D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26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80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FFFFCC"/>
                </a:solidFill>
              </a:rPr>
              <a:t>H0840004聖潔受膏者</a:t>
            </a: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6BDE53-5EA1-4CD5-A9EC-5A0262E01962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7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H0840004聖潔受膏者</a:t>
            </a: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FE359-4CD2-4CAF-8AA1-705909140F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274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2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FFFFCC"/>
                </a:solidFill>
              </a:rPr>
              <a:t>H0840004聖潔受膏者</a:t>
            </a: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0F989-F301-43FA-ACA8-45599B0496CA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1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FFFFCC"/>
                </a:solidFill>
              </a:rPr>
              <a:t>H0840004聖潔受膏者</a:t>
            </a: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4B686-B137-4D5D-8BF2-29354D2EFAC4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85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41148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>
                <a:solidFill>
                  <a:srgbClr val="FFFFCC"/>
                </a:solidFill>
              </a:rPr>
              <a:t>H0840004聖潔受膏者</a:t>
            </a: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FCBCA-E38C-4F68-9E0E-F5899368CB8A}" type="slidenum">
              <a:rPr lang="en-US" altLang="zh-TW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45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EFD89-43EB-4FF9-89EE-B8348F44116B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2025/4/23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4875-92BA-4631-8A0F-D037AC0F56C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8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H0840004聖潔受膏者</a:t>
            </a: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BA952-17C9-4B3A-91DE-C00E22DB9B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051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H0840004聖潔受膏者</a:t>
            </a: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002B5-BC9F-4DB5-B2B6-A639776C9F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7389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H0840004聖潔受膏者</a:t>
            </a:r>
            <a:endParaRPr lang="en-US" altLang="zh-TW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60B54-D076-4335-ABA6-CF8E4A463B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37941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H0840004聖潔受膏者</a:t>
            </a: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C0FD7-38B1-4B6A-91AA-F7A167D372D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531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H0840004聖潔受膏者</a:t>
            </a:r>
            <a:endParaRPr lang="en-US" altLang="zh-TW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44D91-D678-44BA-BACC-BCEADD58022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791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80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H0840004聖潔受膏者</a:t>
            </a: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B549-74B9-4CE0-AB9D-DD7EA400A6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268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2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H0840004聖潔受膏者</a:t>
            </a: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FDEC7-BD5C-43BB-BD0F-B5BB8820CC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4369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8783638" y="333378"/>
            <a:ext cx="360362" cy="236458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zh-TW"/>
          </a:p>
        </p:txBody>
      </p:sp>
      <p:sp>
        <p:nvSpPr>
          <p:cNvPr id="194563" name="Freeform 3"/>
          <p:cNvSpPr>
            <a:spLocks/>
          </p:cNvSpPr>
          <p:nvPr/>
        </p:nvSpPr>
        <p:spPr bwMode="white">
          <a:xfrm>
            <a:off x="0" y="0"/>
            <a:ext cx="91440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94564" name="Freeform 4"/>
          <p:cNvSpPr>
            <a:spLocks/>
          </p:cNvSpPr>
          <p:nvPr/>
        </p:nvSpPr>
        <p:spPr bwMode="white">
          <a:xfrm>
            <a:off x="0" y="872728"/>
            <a:ext cx="9144000" cy="427077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94565" name="Freeform 5"/>
          <p:cNvSpPr>
            <a:spLocks/>
          </p:cNvSpPr>
          <p:nvPr/>
        </p:nvSpPr>
        <p:spPr bwMode="ltGray">
          <a:xfrm>
            <a:off x="0" y="219076"/>
            <a:ext cx="9144000" cy="640556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94566" name="Freeform 6"/>
          <p:cNvSpPr>
            <a:spLocks/>
          </p:cNvSpPr>
          <p:nvPr/>
        </p:nvSpPr>
        <p:spPr bwMode="hidden">
          <a:xfrm>
            <a:off x="0" y="1803816"/>
            <a:ext cx="9144000" cy="802481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94567" name="Freeform 7"/>
          <p:cNvSpPr>
            <a:spLocks/>
          </p:cNvSpPr>
          <p:nvPr/>
        </p:nvSpPr>
        <p:spPr bwMode="white">
          <a:xfrm>
            <a:off x="2476500" y="1141810"/>
            <a:ext cx="6667500" cy="4001690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94568" name="Freeform 8"/>
          <p:cNvSpPr>
            <a:spLocks/>
          </p:cNvSpPr>
          <p:nvPr/>
        </p:nvSpPr>
        <p:spPr bwMode="white">
          <a:xfrm>
            <a:off x="0" y="2582484"/>
            <a:ext cx="9144000" cy="2291953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194569" name="Freeform 9"/>
          <p:cNvSpPr>
            <a:spLocks/>
          </p:cNvSpPr>
          <p:nvPr/>
        </p:nvSpPr>
        <p:spPr bwMode="white">
          <a:xfrm>
            <a:off x="0" y="2664620"/>
            <a:ext cx="6237288" cy="2524125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按一下以編輯母片本文樣式</a:t>
            </a:r>
          </a:p>
          <a:p>
            <a:pPr lvl="1"/>
            <a:r>
              <a:rPr lang="zh-TW" altLang="en-US"/>
              <a:t>第二階層</a:t>
            </a:r>
          </a:p>
          <a:p>
            <a:pPr lvl="2"/>
            <a:r>
              <a:rPr lang="zh-TW" altLang="en-US"/>
              <a:t>第三階層</a:t>
            </a:r>
          </a:p>
          <a:p>
            <a:pPr lvl="3"/>
            <a:r>
              <a:rPr lang="zh-TW" altLang="en-US"/>
              <a:t>第四階層</a:t>
            </a:r>
          </a:p>
          <a:p>
            <a:pPr lvl="4"/>
            <a:r>
              <a:rPr lang="zh-TW" altLang="en-US"/>
              <a:t>第五階層</a:t>
            </a:r>
          </a:p>
        </p:txBody>
      </p:sp>
      <p:sp>
        <p:nvSpPr>
          <p:cNvPr id="1945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pPr>
              <a:defRPr/>
            </a:pPr>
            <a:r>
              <a:rPr lang="zh-TW" altLang="en-US"/>
              <a:t>H0840004聖潔受膏者</a:t>
            </a:r>
            <a:endParaRPr lang="en-US" altLang="zh-TW"/>
          </a:p>
        </p:txBody>
      </p:sp>
      <p:sp>
        <p:nvSpPr>
          <p:cNvPr id="1945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945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99A14ABA-F409-4421-BA73-7265D963BA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7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nimBg="1" autoUpdateAnimBg="0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ChangeArrowheads="1"/>
          </p:cNvSpPr>
          <p:nvPr/>
        </p:nvSpPr>
        <p:spPr bwMode="auto">
          <a:xfrm>
            <a:off x="8783638" y="333378"/>
            <a:ext cx="360362" cy="236458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zh-TW">
              <a:solidFill>
                <a:srgbClr val="FFFFCC"/>
              </a:solidFill>
            </a:endParaRPr>
          </a:p>
        </p:txBody>
      </p:sp>
      <p:sp>
        <p:nvSpPr>
          <p:cNvPr id="194563" name="Freeform 3"/>
          <p:cNvSpPr>
            <a:spLocks/>
          </p:cNvSpPr>
          <p:nvPr/>
        </p:nvSpPr>
        <p:spPr bwMode="white">
          <a:xfrm>
            <a:off x="0" y="0"/>
            <a:ext cx="91440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720"/>
              </a:cxn>
              <a:cxn ang="0">
                <a:pos x="3600" y="624"/>
              </a:cxn>
              <a:cxn ang="0">
                <a:pos x="0" y="1000"/>
              </a:cxn>
              <a:cxn ang="0">
                <a:pos x="0" y="0"/>
              </a:cxn>
            </a:cxnLst>
            <a:rect l="0" t="0" r="r" b="b"/>
            <a:pathLst>
              <a:path w="5760" h="1104">
                <a:moveTo>
                  <a:pt x="0" y="0"/>
                </a:moveTo>
                <a:lnTo>
                  <a:pt x="5760" y="0"/>
                </a:lnTo>
                <a:lnTo>
                  <a:pt x="5760" y="720"/>
                </a:lnTo>
                <a:cubicBezTo>
                  <a:pt x="5400" y="824"/>
                  <a:pt x="4560" y="577"/>
                  <a:pt x="3600" y="624"/>
                </a:cubicBezTo>
                <a:cubicBezTo>
                  <a:pt x="2640" y="671"/>
                  <a:pt x="600" y="1104"/>
                  <a:pt x="0" y="1000"/>
                </a:cubicBez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FFFFCC"/>
              </a:solidFill>
            </a:endParaRPr>
          </a:p>
        </p:txBody>
      </p:sp>
      <p:sp>
        <p:nvSpPr>
          <p:cNvPr id="194564" name="Freeform 4"/>
          <p:cNvSpPr>
            <a:spLocks/>
          </p:cNvSpPr>
          <p:nvPr/>
        </p:nvSpPr>
        <p:spPr bwMode="white">
          <a:xfrm>
            <a:off x="0" y="872728"/>
            <a:ext cx="9144000" cy="4270772"/>
          </a:xfrm>
          <a:custGeom>
            <a:avLst/>
            <a:gdLst/>
            <a:ahLst/>
            <a:cxnLst>
              <a:cxn ang="0">
                <a:pos x="0" y="582"/>
              </a:cxn>
              <a:cxn ang="0">
                <a:pos x="2640" y="267"/>
              </a:cxn>
              <a:cxn ang="0">
                <a:pos x="3373" y="160"/>
              </a:cxn>
              <a:cxn ang="0">
                <a:pos x="5760" y="358"/>
              </a:cxn>
              <a:cxn ang="0">
                <a:pos x="5760" y="3587"/>
              </a:cxn>
              <a:cxn ang="0">
                <a:pos x="0" y="3587"/>
              </a:cxn>
              <a:cxn ang="0">
                <a:pos x="0" y="582"/>
              </a:cxn>
            </a:cxnLst>
            <a:rect l="0" t="0" r="r" b="b"/>
            <a:pathLst>
              <a:path w="5760" h="3587">
                <a:moveTo>
                  <a:pt x="0" y="582"/>
                </a:moveTo>
                <a:cubicBezTo>
                  <a:pt x="1027" y="680"/>
                  <a:pt x="1960" y="387"/>
                  <a:pt x="2640" y="267"/>
                </a:cubicBezTo>
                <a:cubicBezTo>
                  <a:pt x="2640" y="267"/>
                  <a:pt x="3268" y="180"/>
                  <a:pt x="3373" y="160"/>
                </a:cubicBezTo>
                <a:cubicBezTo>
                  <a:pt x="4120" y="0"/>
                  <a:pt x="5280" y="358"/>
                  <a:pt x="5760" y="358"/>
                </a:cubicBezTo>
                <a:lnTo>
                  <a:pt x="5760" y="3587"/>
                </a:lnTo>
                <a:lnTo>
                  <a:pt x="0" y="3587"/>
                </a:lnTo>
                <a:cubicBezTo>
                  <a:pt x="0" y="3587"/>
                  <a:pt x="0" y="582"/>
                  <a:pt x="0" y="582"/>
                </a:cubicBez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FFFFCC"/>
              </a:solidFill>
            </a:endParaRPr>
          </a:p>
        </p:txBody>
      </p:sp>
      <p:sp>
        <p:nvSpPr>
          <p:cNvPr id="194565" name="Freeform 5"/>
          <p:cNvSpPr>
            <a:spLocks/>
          </p:cNvSpPr>
          <p:nvPr/>
        </p:nvSpPr>
        <p:spPr bwMode="ltGray">
          <a:xfrm>
            <a:off x="0" y="219076"/>
            <a:ext cx="9144000" cy="640556"/>
          </a:xfrm>
          <a:custGeom>
            <a:avLst/>
            <a:gdLst/>
            <a:ahLst/>
            <a:cxnLst>
              <a:cxn ang="0">
                <a:pos x="0" y="163"/>
              </a:cxn>
              <a:cxn ang="0">
                <a:pos x="0" y="403"/>
              </a:cxn>
              <a:cxn ang="0">
                <a:pos x="1773" y="443"/>
              </a:cxn>
              <a:cxn ang="0">
                <a:pos x="4573" y="176"/>
              </a:cxn>
              <a:cxn ang="0">
                <a:pos x="5760" y="536"/>
              </a:cxn>
              <a:cxn ang="0">
                <a:pos x="5760" y="163"/>
              </a:cxn>
              <a:cxn ang="0">
                <a:pos x="4560" y="29"/>
              </a:cxn>
              <a:cxn ang="0">
                <a:pos x="1987" y="336"/>
              </a:cxn>
              <a:cxn ang="0">
                <a:pos x="0" y="163"/>
              </a:cxn>
            </a:cxnLst>
            <a:rect l="0" t="0" r="r" b="b"/>
            <a:pathLst>
              <a:path w="5760" h="538">
                <a:moveTo>
                  <a:pt x="0" y="163"/>
                </a:moveTo>
                <a:lnTo>
                  <a:pt x="0" y="403"/>
                </a:lnTo>
                <a:cubicBezTo>
                  <a:pt x="295" y="450"/>
                  <a:pt x="1011" y="481"/>
                  <a:pt x="1773" y="443"/>
                </a:cubicBezTo>
                <a:cubicBezTo>
                  <a:pt x="2535" y="405"/>
                  <a:pt x="3909" y="161"/>
                  <a:pt x="4573" y="176"/>
                </a:cubicBezTo>
                <a:cubicBezTo>
                  <a:pt x="5237" y="191"/>
                  <a:pt x="5562" y="538"/>
                  <a:pt x="5760" y="536"/>
                </a:cubicBezTo>
                <a:lnTo>
                  <a:pt x="5760" y="163"/>
                </a:lnTo>
                <a:cubicBezTo>
                  <a:pt x="5560" y="79"/>
                  <a:pt x="5189" y="0"/>
                  <a:pt x="4560" y="29"/>
                </a:cubicBezTo>
                <a:cubicBezTo>
                  <a:pt x="3931" y="58"/>
                  <a:pt x="2747" y="314"/>
                  <a:pt x="1987" y="336"/>
                </a:cubicBezTo>
                <a:cubicBezTo>
                  <a:pt x="1227" y="358"/>
                  <a:pt x="414" y="199"/>
                  <a:pt x="0" y="163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FFFFCC"/>
              </a:solidFill>
            </a:endParaRPr>
          </a:p>
        </p:txBody>
      </p:sp>
      <p:sp>
        <p:nvSpPr>
          <p:cNvPr id="194566" name="Freeform 6"/>
          <p:cNvSpPr>
            <a:spLocks/>
          </p:cNvSpPr>
          <p:nvPr/>
        </p:nvSpPr>
        <p:spPr bwMode="hidden">
          <a:xfrm>
            <a:off x="0" y="1803815"/>
            <a:ext cx="9144000" cy="802481"/>
          </a:xfrm>
          <a:custGeom>
            <a:avLst/>
            <a:gdLst/>
            <a:ahLst/>
            <a:cxnLst>
              <a:cxn ang="0">
                <a:pos x="0" y="246"/>
              </a:cxn>
              <a:cxn ang="0">
                <a:pos x="0" y="406"/>
              </a:cxn>
              <a:cxn ang="0">
                <a:pos x="1280" y="645"/>
              </a:cxn>
              <a:cxn ang="0">
                <a:pos x="1627" y="580"/>
              </a:cxn>
              <a:cxn ang="0">
                <a:pos x="4493" y="113"/>
              </a:cxn>
              <a:cxn ang="0">
                <a:pos x="5760" y="606"/>
              </a:cxn>
              <a:cxn ang="0">
                <a:pos x="5760" y="233"/>
              </a:cxn>
              <a:cxn ang="0">
                <a:pos x="4040" y="33"/>
              </a:cxn>
              <a:cxn ang="0">
                <a:pos x="1093" y="433"/>
              </a:cxn>
              <a:cxn ang="0">
                <a:pos x="0" y="246"/>
              </a:cxn>
            </a:cxnLst>
            <a:rect l="0" t="0" r="r" b="b"/>
            <a:pathLst>
              <a:path w="5760" h="674">
                <a:moveTo>
                  <a:pt x="0" y="246"/>
                </a:moveTo>
                <a:lnTo>
                  <a:pt x="0" y="406"/>
                </a:lnTo>
                <a:cubicBezTo>
                  <a:pt x="213" y="463"/>
                  <a:pt x="1009" y="616"/>
                  <a:pt x="1280" y="645"/>
                </a:cubicBezTo>
                <a:cubicBezTo>
                  <a:pt x="1551" y="674"/>
                  <a:pt x="1092" y="669"/>
                  <a:pt x="1627" y="580"/>
                </a:cubicBezTo>
                <a:cubicBezTo>
                  <a:pt x="2162" y="491"/>
                  <a:pt x="3804" y="109"/>
                  <a:pt x="4493" y="113"/>
                </a:cubicBezTo>
                <a:cubicBezTo>
                  <a:pt x="5182" y="117"/>
                  <a:pt x="5549" y="586"/>
                  <a:pt x="5760" y="606"/>
                </a:cubicBezTo>
                <a:lnTo>
                  <a:pt x="5760" y="233"/>
                </a:lnTo>
                <a:cubicBezTo>
                  <a:pt x="5471" y="158"/>
                  <a:pt x="4818" y="0"/>
                  <a:pt x="4040" y="33"/>
                </a:cubicBezTo>
                <a:cubicBezTo>
                  <a:pt x="3262" y="66"/>
                  <a:pt x="1766" y="398"/>
                  <a:pt x="1093" y="433"/>
                </a:cubicBezTo>
                <a:cubicBezTo>
                  <a:pt x="420" y="468"/>
                  <a:pt x="228" y="285"/>
                  <a:pt x="0" y="246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FFFFCC"/>
              </a:solidFill>
            </a:endParaRPr>
          </a:p>
        </p:txBody>
      </p:sp>
      <p:sp>
        <p:nvSpPr>
          <p:cNvPr id="194567" name="Freeform 7"/>
          <p:cNvSpPr>
            <a:spLocks/>
          </p:cNvSpPr>
          <p:nvPr/>
        </p:nvSpPr>
        <p:spPr bwMode="white">
          <a:xfrm>
            <a:off x="2476500" y="1141810"/>
            <a:ext cx="6667500" cy="4001690"/>
          </a:xfrm>
          <a:custGeom>
            <a:avLst/>
            <a:gdLst/>
            <a:ahLst/>
            <a:cxnLst>
              <a:cxn ang="0">
                <a:pos x="0" y="3361"/>
              </a:cxn>
              <a:cxn ang="0">
                <a:pos x="1054" y="295"/>
              </a:cxn>
              <a:cxn ang="0">
                <a:pos x="4200" y="1588"/>
              </a:cxn>
              <a:cxn ang="0">
                <a:pos x="4200" y="2028"/>
              </a:cxn>
              <a:cxn ang="0">
                <a:pos x="1200" y="442"/>
              </a:cxn>
              <a:cxn ang="0">
                <a:pos x="347" y="3361"/>
              </a:cxn>
              <a:cxn ang="0">
                <a:pos x="0" y="3361"/>
              </a:cxn>
            </a:cxnLst>
            <a:rect l="0" t="0" r="r" b="b"/>
            <a:pathLst>
              <a:path w="4200" h="3361">
                <a:moveTo>
                  <a:pt x="0" y="3361"/>
                </a:moveTo>
                <a:cubicBezTo>
                  <a:pt x="118" y="2850"/>
                  <a:pt x="354" y="590"/>
                  <a:pt x="1054" y="295"/>
                </a:cubicBezTo>
                <a:cubicBezTo>
                  <a:pt x="1754" y="0"/>
                  <a:pt x="3676" y="1299"/>
                  <a:pt x="4200" y="1588"/>
                </a:cubicBezTo>
                <a:lnTo>
                  <a:pt x="4200" y="2028"/>
                </a:lnTo>
                <a:cubicBezTo>
                  <a:pt x="3700" y="1837"/>
                  <a:pt x="1842" y="220"/>
                  <a:pt x="1200" y="442"/>
                </a:cubicBezTo>
                <a:cubicBezTo>
                  <a:pt x="558" y="664"/>
                  <a:pt x="547" y="2875"/>
                  <a:pt x="347" y="3361"/>
                </a:cubicBezTo>
                <a:lnTo>
                  <a:pt x="0" y="3361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FFFFCC"/>
              </a:solidFill>
            </a:endParaRPr>
          </a:p>
        </p:txBody>
      </p:sp>
      <p:sp>
        <p:nvSpPr>
          <p:cNvPr id="194568" name="Freeform 8"/>
          <p:cNvSpPr>
            <a:spLocks/>
          </p:cNvSpPr>
          <p:nvPr/>
        </p:nvSpPr>
        <p:spPr bwMode="white">
          <a:xfrm>
            <a:off x="0" y="2582483"/>
            <a:ext cx="9144000" cy="2291953"/>
          </a:xfrm>
          <a:custGeom>
            <a:avLst/>
            <a:gdLst/>
            <a:ahLst/>
            <a:cxnLst>
              <a:cxn ang="0">
                <a:pos x="0" y="804"/>
              </a:cxn>
              <a:cxn ang="0">
                <a:pos x="0" y="991"/>
              </a:cxn>
              <a:cxn ang="0">
                <a:pos x="1547" y="1818"/>
              </a:cxn>
              <a:cxn ang="0">
                <a:pos x="3253" y="351"/>
              </a:cxn>
              <a:cxn ang="0">
                <a:pos x="5760" y="1537"/>
              </a:cxn>
              <a:cxn ang="0">
                <a:pos x="5760" y="1151"/>
              </a:cxn>
              <a:cxn ang="0">
                <a:pos x="3240" y="84"/>
              </a:cxn>
              <a:cxn ang="0">
                <a:pos x="1573" y="1671"/>
              </a:cxn>
              <a:cxn ang="0">
                <a:pos x="0" y="804"/>
              </a:cxn>
            </a:cxnLst>
            <a:rect l="0" t="0" r="r" b="b"/>
            <a:pathLst>
              <a:path w="5760" h="1925">
                <a:moveTo>
                  <a:pt x="0" y="804"/>
                </a:moveTo>
                <a:lnTo>
                  <a:pt x="0" y="991"/>
                </a:lnTo>
                <a:cubicBezTo>
                  <a:pt x="258" y="1160"/>
                  <a:pt x="1005" y="1925"/>
                  <a:pt x="1547" y="1818"/>
                </a:cubicBezTo>
                <a:cubicBezTo>
                  <a:pt x="2089" y="1711"/>
                  <a:pt x="2551" y="398"/>
                  <a:pt x="3253" y="351"/>
                </a:cubicBezTo>
                <a:cubicBezTo>
                  <a:pt x="3955" y="304"/>
                  <a:pt x="5342" y="1404"/>
                  <a:pt x="5760" y="1537"/>
                </a:cubicBezTo>
                <a:lnTo>
                  <a:pt x="5760" y="1151"/>
                </a:lnTo>
                <a:cubicBezTo>
                  <a:pt x="5405" y="1124"/>
                  <a:pt x="3982" y="0"/>
                  <a:pt x="3240" y="84"/>
                </a:cubicBezTo>
                <a:cubicBezTo>
                  <a:pt x="2542" y="171"/>
                  <a:pt x="2113" y="1551"/>
                  <a:pt x="1573" y="1671"/>
                </a:cubicBezTo>
                <a:cubicBezTo>
                  <a:pt x="1033" y="1791"/>
                  <a:pt x="262" y="826"/>
                  <a:pt x="0" y="804"/>
                </a:cubicBez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5000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FFFFCC"/>
              </a:solidFill>
            </a:endParaRPr>
          </a:p>
        </p:txBody>
      </p:sp>
      <p:sp>
        <p:nvSpPr>
          <p:cNvPr id="194569" name="Freeform 9"/>
          <p:cNvSpPr>
            <a:spLocks/>
          </p:cNvSpPr>
          <p:nvPr/>
        </p:nvSpPr>
        <p:spPr bwMode="white">
          <a:xfrm>
            <a:off x="0" y="2664620"/>
            <a:ext cx="6237288" cy="2524125"/>
          </a:xfrm>
          <a:custGeom>
            <a:avLst/>
            <a:gdLst/>
            <a:ahLst/>
            <a:cxnLst>
              <a:cxn ang="0">
                <a:pos x="0" y="415"/>
              </a:cxn>
              <a:cxn ang="0">
                <a:pos x="0" y="508"/>
              </a:cxn>
              <a:cxn ang="0">
                <a:pos x="1933" y="229"/>
              </a:cxn>
              <a:cxn ang="0">
                <a:pos x="3920" y="1055"/>
              </a:cxn>
              <a:cxn ang="0">
                <a:pos x="3587" y="2082"/>
              </a:cxn>
              <a:cxn ang="0">
                <a:pos x="3947" y="829"/>
              </a:cxn>
              <a:cxn ang="0">
                <a:pos x="2253" y="69"/>
              </a:cxn>
              <a:cxn ang="0">
                <a:pos x="0" y="415"/>
              </a:cxn>
            </a:cxnLst>
            <a:rect l="0" t="0" r="r" b="b"/>
            <a:pathLst>
              <a:path w="4196" h="2120">
                <a:moveTo>
                  <a:pt x="0" y="415"/>
                </a:moveTo>
                <a:lnTo>
                  <a:pt x="0" y="508"/>
                </a:lnTo>
                <a:cubicBezTo>
                  <a:pt x="160" y="577"/>
                  <a:pt x="1280" y="138"/>
                  <a:pt x="1933" y="229"/>
                </a:cubicBezTo>
                <a:cubicBezTo>
                  <a:pt x="2586" y="320"/>
                  <a:pt x="3644" y="746"/>
                  <a:pt x="3920" y="1055"/>
                </a:cubicBezTo>
                <a:cubicBezTo>
                  <a:pt x="4196" y="1364"/>
                  <a:pt x="3583" y="2120"/>
                  <a:pt x="3587" y="2082"/>
                </a:cubicBezTo>
                <a:lnTo>
                  <a:pt x="3947" y="829"/>
                </a:lnTo>
                <a:cubicBezTo>
                  <a:pt x="3725" y="494"/>
                  <a:pt x="2911" y="138"/>
                  <a:pt x="2253" y="69"/>
                </a:cubicBezTo>
                <a:cubicBezTo>
                  <a:pt x="1595" y="0"/>
                  <a:pt x="469" y="343"/>
                  <a:pt x="0" y="415"/>
                </a:cubicBez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 cap="flat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solidFill>
                <a:srgbClr val="FFFFCC"/>
              </a:solidFill>
            </a:endParaRP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按一下以編輯母片本文樣式</a:t>
            </a:r>
          </a:p>
          <a:p>
            <a:pPr lvl="1"/>
            <a:r>
              <a:rPr lang="zh-TW" altLang="en-US"/>
              <a:t>第二階層</a:t>
            </a:r>
          </a:p>
          <a:p>
            <a:pPr lvl="2"/>
            <a:r>
              <a:rPr lang="zh-TW" altLang="en-US"/>
              <a:t>第三階層</a:t>
            </a:r>
          </a:p>
          <a:p>
            <a:pPr lvl="3"/>
            <a:r>
              <a:rPr lang="zh-TW" altLang="en-US"/>
              <a:t>第四階層</a:t>
            </a:r>
          </a:p>
          <a:p>
            <a:pPr lvl="4"/>
            <a:r>
              <a:rPr lang="zh-TW" altLang="en-US"/>
              <a:t>第五階層</a:t>
            </a:r>
          </a:p>
        </p:txBody>
      </p:sp>
      <p:sp>
        <p:nvSpPr>
          <p:cNvPr id="1945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/>
            </a:lvl1pPr>
          </a:lstStyle>
          <a:p>
            <a:pPr>
              <a:defRPr/>
            </a:pPr>
            <a:r>
              <a:rPr lang="zh-TW" altLang="en-US">
                <a:solidFill>
                  <a:srgbClr val="FFFFCC"/>
                </a:solidFill>
              </a:rPr>
              <a:t>H0840004聖潔受膏者</a:t>
            </a: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1945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 altLang="zh-TW">
              <a:solidFill>
                <a:srgbClr val="FFFFCC"/>
              </a:solidFill>
            </a:endParaRPr>
          </a:p>
        </p:txBody>
      </p:sp>
      <p:sp>
        <p:nvSpPr>
          <p:cNvPr id="1945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fld id="{2A3C01F6-EA09-4F18-BD99-6CE5AA8278CF}" type="slidenum">
              <a:rPr lang="en-US" altLang="zh-TW" smtClean="0">
                <a:solidFill>
                  <a:srgbClr val="FFFFCC"/>
                </a:solidFill>
              </a:rPr>
              <a:pPr/>
              <a:t>‹#›</a:t>
            </a:fld>
            <a:endParaRPr lang="en-US" altLang="zh-TW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937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94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2" grpId="0" animBg="1" autoUpdateAnimBg="0"/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F0EFD89-43EB-4FF9-89EE-B8348F44116B}" type="datetimeFigureOut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2025/4/23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2D4875-92BA-4631-8A0F-D037AC0F56C7}" type="slidenum">
              <a:rPr kumimoji="0" lang="zh-TW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zh-TW" alt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049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73258"/>
            <a:ext cx="6696744" cy="5328037"/>
          </a:xfrm>
          <a:prstGeom prst="rect">
            <a:avLst/>
          </a:prstGeom>
        </p:spPr>
      </p:pic>
      <p:sp>
        <p:nvSpPr>
          <p:cNvPr id="10" name="梯形 10"/>
          <p:cNvSpPr/>
          <p:nvPr/>
        </p:nvSpPr>
        <p:spPr>
          <a:xfrm>
            <a:off x="4139952" y="-73258"/>
            <a:ext cx="5004049" cy="5328592"/>
          </a:xfrm>
          <a:custGeom>
            <a:avLst/>
            <a:gdLst>
              <a:gd name="connsiteX0" fmla="*/ 0 w 4644008"/>
              <a:gd name="connsiteY0" fmla="*/ 5143500 h 5143500"/>
              <a:gd name="connsiteX1" fmla="*/ 1161002 w 4644008"/>
              <a:gd name="connsiteY1" fmla="*/ 0 h 5143500"/>
              <a:gd name="connsiteX2" fmla="*/ 3483006 w 4644008"/>
              <a:gd name="connsiteY2" fmla="*/ 0 h 5143500"/>
              <a:gd name="connsiteX3" fmla="*/ 4644008 w 4644008"/>
              <a:gd name="connsiteY3" fmla="*/ 5143500 h 5143500"/>
              <a:gd name="connsiteX4" fmla="*/ 0 w 4644008"/>
              <a:gd name="connsiteY4" fmla="*/ 5143500 h 5143500"/>
              <a:gd name="connsiteX0" fmla="*/ 0 w 4646788"/>
              <a:gd name="connsiteY0" fmla="*/ 5152737 h 5152737"/>
              <a:gd name="connsiteX1" fmla="*/ 1161002 w 4646788"/>
              <a:gd name="connsiteY1" fmla="*/ 9237 h 5152737"/>
              <a:gd name="connsiteX2" fmla="*/ 4646788 w 4646788"/>
              <a:gd name="connsiteY2" fmla="*/ 0 h 5152737"/>
              <a:gd name="connsiteX3" fmla="*/ 4644008 w 4646788"/>
              <a:gd name="connsiteY3" fmla="*/ 5152737 h 5152737"/>
              <a:gd name="connsiteX4" fmla="*/ 0 w 4646788"/>
              <a:gd name="connsiteY4" fmla="*/ 5152737 h 5152737"/>
              <a:gd name="connsiteX0" fmla="*/ 0 w 6392461"/>
              <a:gd name="connsiteY0" fmla="*/ 5245101 h 5245101"/>
              <a:gd name="connsiteX1" fmla="*/ 2906675 w 6392461"/>
              <a:gd name="connsiteY1" fmla="*/ 9237 h 5245101"/>
              <a:gd name="connsiteX2" fmla="*/ 6392461 w 6392461"/>
              <a:gd name="connsiteY2" fmla="*/ 0 h 5245101"/>
              <a:gd name="connsiteX3" fmla="*/ 6389681 w 6392461"/>
              <a:gd name="connsiteY3" fmla="*/ 5152737 h 5245101"/>
              <a:gd name="connsiteX4" fmla="*/ 0 w 6392461"/>
              <a:gd name="connsiteY4" fmla="*/ 5245101 h 5245101"/>
              <a:gd name="connsiteX0" fmla="*/ 0 w 6373989"/>
              <a:gd name="connsiteY0" fmla="*/ 5161973 h 5161973"/>
              <a:gd name="connsiteX1" fmla="*/ 2888203 w 6373989"/>
              <a:gd name="connsiteY1" fmla="*/ 9237 h 5161973"/>
              <a:gd name="connsiteX2" fmla="*/ 6373989 w 6373989"/>
              <a:gd name="connsiteY2" fmla="*/ 0 h 5161973"/>
              <a:gd name="connsiteX3" fmla="*/ 6371209 w 6373989"/>
              <a:gd name="connsiteY3" fmla="*/ 5152737 h 5161973"/>
              <a:gd name="connsiteX4" fmla="*/ 0 w 6373989"/>
              <a:gd name="connsiteY4" fmla="*/ 5161973 h 516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3989" h="5161973">
                <a:moveTo>
                  <a:pt x="0" y="5161973"/>
                </a:moveTo>
                <a:lnTo>
                  <a:pt x="2888203" y="9237"/>
                </a:lnTo>
                <a:lnTo>
                  <a:pt x="6373989" y="0"/>
                </a:lnTo>
                <a:cubicBezTo>
                  <a:pt x="6373062" y="1717579"/>
                  <a:pt x="6372136" y="3435158"/>
                  <a:pt x="6371209" y="5152737"/>
                </a:cubicBezTo>
                <a:lnTo>
                  <a:pt x="0" y="5161973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800">
              <a:solidFill>
                <a:prstClr val="white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907752" y="-308536"/>
            <a:ext cx="184424" cy="369178"/>
          </a:xfrm>
          <a:prstGeom prst="rect">
            <a:avLst/>
          </a:prstGeom>
          <a:noFill/>
        </p:spPr>
        <p:txBody>
          <a:bodyPr wrap="none" lIns="91288" tIns="45644" rIns="91288" bIns="45644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758627" y="781195"/>
            <a:ext cx="3205862" cy="907941"/>
            <a:chOff x="5292080" y="473934"/>
            <a:chExt cx="3240360" cy="901202"/>
          </a:xfrm>
          <a:solidFill>
            <a:schemeClr val="accent2">
              <a:lumMod val="75000"/>
            </a:schemeClr>
          </a:solidFill>
        </p:grpSpPr>
        <p:sp>
          <p:nvSpPr>
            <p:cNvPr id="12" name="圓角矩形 11"/>
            <p:cNvSpPr/>
            <p:nvPr/>
          </p:nvSpPr>
          <p:spPr>
            <a:xfrm>
              <a:off x="5292080" y="483517"/>
              <a:ext cx="3240360" cy="888777"/>
            </a:xfrm>
            <a:prstGeom prst="roundRect">
              <a:avLst/>
            </a:prstGeom>
            <a:grp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endParaRPr kumimoji="0" lang="zh-TW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508104" y="473934"/>
              <a:ext cx="2808312" cy="90120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altLang="zh-TW" sz="2500" b="1" dirty="0">
                  <a:solidFill>
                    <a:prstClr val="white"/>
                  </a:solidFill>
                  <a:effectLst>
                    <a:glow rad="38100">
                      <a:prstClr val="black"/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華康特粗楷體" panose="03000909000000000000" pitchFamily="65" charset="-120"/>
                  <a:cs typeface="Arial" panose="020B0604020202020204" pitchFamily="34" charset="0"/>
                </a:rPr>
                <a:t>2025/04/25 </a:t>
              </a:r>
            </a:p>
            <a:p>
              <a:pPr defTabSz="685766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2800" b="1" dirty="0">
                  <a:solidFill>
                    <a:prstClr val="white"/>
                  </a:solidFill>
                  <a:effectLst>
                    <a:glow rad="38100">
                      <a:prstClr val="black"/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遇见神营会</a:t>
              </a: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4828359" y="1955599"/>
            <a:ext cx="4315643" cy="2923877"/>
          </a:xfrm>
          <a:prstGeom prst="rect">
            <a:avLst/>
          </a:prstGeom>
          <a:noFill/>
          <a:ln w="76200">
            <a:noFill/>
          </a:ln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3800" b="1" spc="50" dirty="0">
                <a:ln w="11430"/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第五课  </a:t>
            </a:r>
            <a:endParaRPr kumimoji="0" lang="en-US" altLang="zh-TW" sz="3800" b="1" spc="50" dirty="0">
              <a:ln w="11430"/>
              <a:solidFill>
                <a:prstClr val="black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685766" fontAlgn="auto">
              <a:spcBef>
                <a:spcPts val="0"/>
              </a:spcBef>
              <a:spcAft>
                <a:spcPts val="2400"/>
              </a:spcAft>
            </a:pPr>
            <a:r>
              <a:rPr kumimoji="0" lang="zh-TW" altLang="en-US" sz="4500" b="1" spc="50" dirty="0">
                <a:ln w="11430"/>
                <a:solidFill>
                  <a:prstClr val="black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奔向自由</a:t>
            </a:r>
            <a:endParaRPr kumimoji="0" lang="en-US" altLang="zh-TW" sz="4500" b="1" spc="50" dirty="0">
              <a:ln w="11430"/>
              <a:solidFill>
                <a:prstClr val="black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r>
              <a:rPr lang="zh-TW" altLang="en-US" sz="3600" b="1" spc="50" dirty="0">
                <a:ln w="11430">
                  <a:noFill/>
                </a:ln>
                <a:solidFill>
                  <a:srgbClr val="002060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讲员</a:t>
            </a:r>
            <a:endParaRPr lang="en-US" altLang="zh-TW" sz="3600" b="1" spc="50" dirty="0">
              <a:ln w="11430">
                <a:noFill/>
              </a:ln>
              <a:solidFill>
                <a:srgbClr val="002060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defTabSz="685766" fontAlgn="auto">
              <a:spcBef>
                <a:spcPts val="0"/>
              </a:spcBef>
              <a:spcAft>
                <a:spcPts val="0"/>
              </a:spcAft>
            </a:pPr>
            <a:r>
              <a:rPr kumimoji="0" lang="zh-CN" altLang="en-US" sz="4500" b="1" dirty="0">
                <a:solidFill>
                  <a:srgbClr val="002060"/>
                </a:solidFill>
                <a:effectLst>
                  <a:glow rad="1016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郭岩传道</a:t>
            </a:r>
            <a:endParaRPr kumimoji="0" lang="en-US" altLang="zh-TW" sz="4500" b="1" dirty="0">
              <a:solidFill>
                <a:srgbClr val="002060"/>
              </a:solidFill>
              <a:effectLst>
                <a:glow rad="1016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900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DEB5E-2CF5-4A3F-2C34-4D3CA3A28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編號版面配置區 5">
            <a:extLst>
              <a:ext uri="{FF2B5EF4-FFF2-40B4-BE49-F238E27FC236}">
                <a16:creationId xmlns:a16="http://schemas.microsoft.com/office/drawing/2014/main" id="{F90062E0-88BC-4559-3D4A-A13CD3D2C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676B3218-8FC5-4916-A609-DB5CB6A14BE1}" type="slidenum">
              <a:rPr lang="en-US" altLang="zh-TW" sz="14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10</a:t>
            </a:fld>
            <a:endParaRPr lang="en-US" altLang="zh-TW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72FE5405-7758-6EA1-50D3-2E1EE60D3E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389691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0"/>
              </a:spcAft>
            </a:pPr>
            <a:r>
              <a:rPr lang="zh-CN" altLang="en-US" sz="72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小组分享</a:t>
            </a:r>
            <a:br>
              <a:rPr lang="en-US" altLang="zh-TW" sz="10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br>
              <a:rPr lang="en-US" altLang="zh-TW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br>
              <a:rPr lang="en-US" altLang="zh-TW" sz="5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華康楷書體W7" pitchFamily="65" charset="-120"/>
              </a:rPr>
              <a:t>1</a:t>
            </a:r>
            <a:r>
              <a:rPr lang="zh-CN" alt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華康楷書體W7" pitchFamily="65" charset="-120"/>
              </a:rPr>
              <a:t>，你曾经拜过什么？有献给他们作义子、义女吗？</a:t>
            </a:r>
            <a:br>
              <a:rPr lang="en-US" altLang="zh-CN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華康楷書體W7" pitchFamily="65" charset="-120"/>
              </a:rPr>
            </a:br>
            <a:r>
              <a:rPr lang="en-US" altLang="zh-CN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華康楷書體W7" pitchFamily="65" charset="-120"/>
              </a:rPr>
              <a:t>2</a:t>
            </a:r>
            <a:r>
              <a:rPr lang="zh-CN" altLang="en-US" sz="4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華康楷書體W7" pitchFamily="65" charset="-120"/>
              </a:rPr>
              <a:t>，你曾参加过哪些与灵界有关的活动？</a:t>
            </a:r>
            <a:endParaRPr lang="zh-TW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物件 1">
            <a:extLst>
              <a:ext uri="{FF2B5EF4-FFF2-40B4-BE49-F238E27FC236}">
                <a16:creationId xmlns:a16="http://schemas.microsoft.com/office/drawing/2014/main" id="{17E81AF1-58D6-884E-F06B-A4E27E2482A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44208" y="915573"/>
          <a:ext cx="17129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2" imgW="1026759" imgH="850456" progId="MS_ClipArt_Gallery.2">
                  <p:embed/>
                </p:oleObj>
              </mc:Choice>
              <mc:Fallback>
                <p:oleObj name="多媒體項目" r:id="rId2" imgW="1026759" imgH="850456" progId="MS_ClipArt_Gallery.2">
                  <p:embed/>
                  <p:pic>
                    <p:nvPicPr>
                      <p:cNvPr id="2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915573"/>
                        <a:ext cx="1712912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>
            <a:extLst>
              <a:ext uri="{FF2B5EF4-FFF2-40B4-BE49-F238E27FC236}">
                <a16:creationId xmlns:a16="http://schemas.microsoft.com/office/drawing/2014/main" id="{2F18B33A-8662-B32E-6A96-19BAA1DC4E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7016" y="915567"/>
          <a:ext cx="18288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4" imgW="1026759" imgH="850456" progId="MS_ClipArt_Gallery.2">
                  <p:embed/>
                </p:oleObj>
              </mc:Choice>
              <mc:Fallback>
                <p:oleObj name="多媒體項目" r:id="rId4" imgW="1026759" imgH="850456" progId="MS_ClipArt_Gallery.2">
                  <p:embed/>
                  <p:pic>
                    <p:nvPicPr>
                      <p:cNvPr id="3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016" y="915567"/>
                        <a:ext cx="182880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9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E8E1FECF-A3BC-44FE-B029-95E49A12BAF8}" type="slidenum">
              <a:rPr lang="en-US" altLang="zh-TW" sz="14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11</a:t>
            </a:fld>
            <a:endParaRPr lang="en-US" altLang="zh-TW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6259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19407"/>
            <a:ext cx="4015160" cy="2258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Text Box 13"/>
          <p:cNvSpPr txBox="1">
            <a:spLocks noChangeArrowheads="1"/>
          </p:cNvSpPr>
          <p:nvPr/>
        </p:nvSpPr>
        <p:spPr bwMode="auto">
          <a:xfrm>
            <a:off x="481322" y="156087"/>
            <a:ext cx="8686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三、灵界幕后的黑手</a:t>
            </a: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26123" y="1090374"/>
            <a:ext cx="6706117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</a:t>
            </a:r>
            <a:r>
              <a:rPr lang="zh-TW" altLang="en-US" sz="4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堕落的天使</a:t>
            </a:r>
            <a:r>
              <a:rPr lang="en-US" altLang="zh-TW" sz="4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CN" altLang="en-US" sz="4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撒旦</a:t>
            </a:r>
            <a:endParaRPr lang="zh-TW" altLang="en-US" sz="4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A76198C-15A1-0690-A91E-1FF5DA764464}"/>
              </a:ext>
            </a:extLst>
          </p:cNvPr>
          <p:cNvSpPr txBox="1"/>
          <p:nvPr/>
        </p:nvSpPr>
        <p:spPr>
          <a:xfrm>
            <a:off x="457200" y="2033553"/>
            <a:ext cx="5672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</a:t>
            </a: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以赛亚书十四章</a:t>
            </a:r>
            <a:r>
              <a: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12-15</a:t>
            </a: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节</a:t>
            </a:r>
            <a:r>
              <a: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明亮之星早晨之子你何竟从天坠落，</a:t>
            </a:r>
            <a:br>
              <a: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你这攻败列国的，何竟被砍倒在地上，</a:t>
            </a:r>
            <a:br>
              <a: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你心里曾说：</a:t>
            </a: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我要</a:t>
            </a: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升到天上，</a:t>
            </a:r>
            <a:br>
              <a: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我要</a:t>
            </a: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高举我的宝座在神众星以上</a:t>
            </a:r>
            <a:r>
              <a: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br>
              <a: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我要</a:t>
            </a: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与至上者同等，然而你必坠落</a:t>
            </a:r>
            <a:b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阴间，到坑中极深之处</a:t>
            </a:r>
            <a:r>
              <a: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149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A634EF55-20B1-493E-9F0E-F6FDE229F765}" type="slidenum">
              <a:rPr lang="en-US" altLang="zh-TW" sz="14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12</a:t>
            </a:fld>
            <a:endParaRPr lang="en-US" altLang="zh-TW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03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15" y="1771651"/>
            <a:ext cx="5438775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1835150" y="1131590"/>
            <a:ext cx="6477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4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说谎与杀人者</a:t>
            </a:r>
          </a:p>
        </p:txBody>
      </p:sp>
      <p:sp>
        <p:nvSpPr>
          <p:cNvPr id="100358" name="Rectangle 10"/>
          <p:cNvSpPr>
            <a:spLocks noChangeArrowheads="1"/>
          </p:cNvSpPr>
          <p:nvPr/>
        </p:nvSpPr>
        <p:spPr bwMode="auto">
          <a:xfrm>
            <a:off x="539568" y="2243955"/>
            <a:ext cx="8064889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</a:t>
            </a:r>
            <a:r>
              <a:rPr lang="zh-TW" altLang="zh-TW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约翰福音八章</a:t>
            </a:r>
            <a:r>
              <a:rPr lang="en-US" altLang="zh-TW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44</a:t>
            </a:r>
            <a:r>
              <a:rPr lang="zh-TW" altLang="zh-TW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节</a:t>
            </a:r>
            <a:r>
              <a:rPr lang="en-US" altLang="zh-TW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牠从起初是杀人的，不守真理，</a:t>
            </a:r>
            <a:endParaRPr lang="en-US" altLang="zh-TW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因牠心里没有真理。牠说谎是出于自己，</a:t>
            </a:r>
            <a:endParaRPr lang="en-US" altLang="zh-TW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zh-TW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因牠本来是说谎的，也是说谎之人的父。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457200" y="228600"/>
            <a:ext cx="86868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三、灵界幕后的黑手</a:t>
            </a:r>
          </a:p>
        </p:txBody>
      </p:sp>
    </p:spTree>
    <p:extLst>
      <p:ext uri="{BB962C8B-B14F-4D97-AF65-F5344CB8AC3E}">
        <p14:creationId xmlns:p14="http://schemas.microsoft.com/office/powerpoint/2010/main" val="3162770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0CF2D2-925F-A952-D224-89694064D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5486"/>
            <a:ext cx="7763510" cy="4948014"/>
          </a:xfrm>
        </p:spPr>
        <p:txBody>
          <a:bodyPr/>
          <a:lstStyle/>
          <a:p>
            <a:pPr algn="just">
              <a:buNone/>
            </a:pPr>
            <a:r>
              <a:rPr lang="zh-CN" altLang="en-US" sz="2400" b="1" kern="100" dirty="0">
                <a:highlight>
                  <a:srgbClr val="FF00FF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补充：</a:t>
            </a:r>
            <a:r>
              <a:rPr lang="zh-CN" altLang="zh-CN" sz="2400" b="1" kern="100" dirty="0">
                <a:effectLst/>
                <a:highlight>
                  <a:srgbClr val="FF00FF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黑暗权势影响人的具体表现</a:t>
            </a:r>
            <a:r>
              <a:rPr lang="zh-CN" altLang="zh-CN" sz="1800" kern="100" dirty="0">
                <a:effectLst/>
                <a:highlight>
                  <a:srgbClr val="FF00FF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</a:p>
          <a:p>
            <a:pPr algn="just">
              <a:buNone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CN" altLang="zh-CN" sz="1800" kern="100" dirty="0">
                <a:effectLst/>
                <a:highlight>
                  <a:srgbClr val="333399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灵性上的蒙蔽与远离神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：拒绝真理，活在谎言中，属灵的死亡与冷漠</a:t>
            </a:r>
            <a:r>
              <a:rPr lang="zh-CN" alt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热衷于拜偶像与迷信（如占卜、通灵、巫术等）</a:t>
            </a:r>
          </a:p>
          <a:p>
            <a:pPr algn="just">
              <a:buNone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zh-CN" altLang="zh-CN" sz="1800" kern="100" dirty="0">
                <a:effectLst/>
                <a:highlight>
                  <a:srgbClr val="333399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道德与行为的败坏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：被罪捆绑，无法自拔；放纵情欲与邪恶行为，如：淫乱、仇恨、争竞、嫉妒、醉酒等暴力与毁灭倾向，例如，被鬼附的人有时表现出自残或伤害他人的行为。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zh-CN" altLang="zh-CN" sz="1800" kern="100" dirty="0">
                <a:effectLst/>
                <a:highlight>
                  <a:srgbClr val="333399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情感与心理的扭曲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：非理性的被恐惧、焦虑、绝望笼罩，甚至自杀；苦毒与不饶恕。</a:t>
            </a:r>
          </a:p>
          <a:p>
            <a:pPr algn="just">
              <a:buNone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zh-CN" altLang="zh-CN" sz="1800" kern="100" dirty="0">
                <a:effectLst/>
                <a:highlight>
                  <a:srgbClr val="333399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社会与关系的破坏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：分裂与纷争，比如在教会中散播谣言、挑起争端；欺骗与操控。 </a:t>
            </a:r>
          </a:p>
          <a:p>
            <a:pPr marL="0" indent="0" algn="just">
              <a:buNone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5. </a:t>
            </a:r>
            <a:r>
              <a:rPr lang="zh-CN" altLang="zh-CN" sz="1800" kern="100" dirty="0">
                <a:effectLst/>
                <a:highlight>
                  <a:srgbClr val="333399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被邪灵直接影响的极端表现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：失控行为：如格拉森被鬼附的人“昼夜喊叫，用石头砍自己”（可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5:1-5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）。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超自然力量：有人被鬼附后表现出异常力气（可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5:3-4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）。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识别耶稣的身份：污鬼常认出耶稣是神的儿子（可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1:24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3:11</a:t>
            </a:r>
            <a:r>
              <a:rPr lang="zh-CN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）。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93785A-0D98-96C4-A7E0-5B186F83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FE359-4CD2-4CAF-8AA1-705909140FA2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494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53E269-0A78-7CAE-CF9F-446ED249F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zh-CN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在家族中循環出現</a:t>
            </a:r>
            <a:r>
              <a:rPr lang="zh-CN" altLang="en-US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73F8F27-1E5A-9A21-A8CD-27EEBF30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altLang="zh-CN" kern="1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精神混亂、 慢性疾病、</a:t>
            </a:r>
            <a:r>
              <a:rPr lang="en-US" altLang="zh-CN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</a:p>
          <a:p>
            <a:pPr algn="just">
              <a:buNone/>
            </a:pPr>
            <a:r>
              <a:rPr lang="en-US" altLang="zh-CN" kern="100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           </a:t>
            </a:r>
            <a:r>
              <a:rPr lang="zh-CN" altLang="zh-CN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婦女疾病、 婚姻破裂、</a:t>
            </a:r>
          </a:p>
          <a:p>
            <a:pPr algn="just"/>
            <a:r>
              <a:rPr lang="zh-CN" altLang="zh-CN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財務困難、易發生意外、 </a:t>
            </a:r>
            <a:endParaRPr lang="en-US" altLang="zh-CN" kern="100" dirty="0">
              <a:solidFill>
                <a:srgbClr val="FFFFFF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altLang="zh-CN" kern="100" dirty="0">
              <a:solidFill>
                <a:srgbClr val="FFFFFF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altLang="zh-CN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zh-CN" altLang="zh-CN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甚至自殺或過早死亡。</a:t>
            </a:r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AFD22A-5CE8-B0E7-0543-F63A3399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FE359-4CD2-4CAF-8AA1-705909140FA2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1677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3312EAD7-3DF4-4DE9-87E5-01DCF8475985}" type="slidenum">
              <a:rPr lang="en-US" altLang="zh-TW" sz="14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15</a:t>
            </a:fld>
            <a:endParaRPr lang="en-US" altLang="zh-TW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1382" name="Rectangle 9"/>
          <p:cNvSpPr>
            <a:spLocks noChangeArrowheads="1"/>
          </p:cNvSpPr>
          <p:nvPr/>
        </p:nvSpPr>
        <p:spPr bwMode="auto">
          <a:xfrm>
            <a:off x="827584" y="1131590"/>
            <a:ext cx="8167092" cy="4498592"/>
          </a:xfrm>
          <a:prstGeom prst="rect">
            <a:avLst/>
          </a:prstGeom>
          <a:solidFill>
            <a:schemeClr val="bg1">
              <a:lumMod val="50000"/>
              <a:alpha val="70195"/>
            </a:schemeClr>
          </a:solidFill>
          <a:ln>
            <a:noFill/>
          </a:ln>
        </p:spPr>
        <p:txBody>
          <a:bodyPr wrap="square" anchor="t">
            <a:no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耶稣是灵界最高的主宰</a:t>
            </a:r>
          </a:p>
          <a:p>
            <a:pPr marL="363538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祂是创造主</a:t>
            </a:r>
            <a:endParaRPr lang="en-US" altLang="zh-TW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eaLnBrk="1" hangingPunct="1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祂是救赎主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eaLnBrk="1" hangingPunct="1">
              <a:spcBef>
                <a:spcPts val="1200"/>
              </a:spcBef>
              <a:spcAft>
                <a:spcPts val="0"/>
              </a:spcAft>
              <a:buNone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祂是复活的主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en-US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祂是赐永生的主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</a:t>
            </a:r>
            <a:r>
              <a:rPr lang="zh-TW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约翰福音三章</a:t>
            </a:r>
            <a:r>
              <a: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节</a:t>
            </a:r>
            <a:r>
              <a: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神爱世人，甚至将祂的独生子赐给他们，叫一切信祂的不致灭亡，反得永生。</a:t>
            </a:r>
            <a:endParaRPr lang="en-US" altLang="zh-TW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zh-TW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eaLnBrk="1" hangingPunct="1">
              <a:spcBef>
                <a:spcPts val="1200"/>
              </a:spcBef>
              <a:spcAft>
                <a:spcPts val="0"/>
              </a:spcAft>
              <a:buNone/>
            </a:pP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eaLnBrk="1" hangingPunct="1">
              <a:spcBef>
                <a:spcPts val="1200"/>
              </a:spcBef>
              <a:spcAft>
                <a:spcPts val="0"/>
              </a:spcAft>
              <a:buNone/>
            </a:pP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eaLnBrk="1" hangingPunct="1">
              <a:spcBef>
                <a:spcPts val="1200"/>
              </a:spcBef>
              <a:spcAft>
                <a:spcPts val="0"/>
              </a:spcAft>
              <a:buFontTx/>
              <a:buNone/>
            </a:pPr>
            <a:endParaRPr lang="zh-TW" alt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798967" y="231531"/>
            <a:ext cx="79102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四、灵界至高的真神</a:t>
            </a:r>
          </a:p>
        </p:txBody>
      </p:sp>
    </p:spTree>
    <p:extLst>
      <p:ext uri="{BB962C8B-B14F-4D97-AF65-F5344CB8AC3E}">
        <p14:creationId xmlns:p14="http://schemas.microsoft.com/office/powerpoint/2010/main" val="3024315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3312EAD7-3DF4-4DE9-87E5-01DCF8475985}" type="slidenum">
              <a:rPr lang="en-US" altLang="zh-TW" sz="1400" smtClean="0">
                <a:solidFill>
                  <a:srgbClr val="FFFFCC"/>
                </a:solidFill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16</a:t>
            </a:fld>
            <a:endParaRPr lang="en-US" altLang="zh-TW" sz="1400" dirty="0">
              <a:solidFill>
                <a:srgbClr val="FFFFCC"/>
              </a:solidFill>
            </a:endParaRPr>
          </a:p>
        </p:txBody>
      </p:sp>
      <p:sp>
        <p:nvSpPr>
          <p:cNvPr id="101382" name="Rectangle 9"/>
          <p:cNvSpPr>
            <a:spLocks noChangeArrowheads="1"/>
          </p:cNvSpPr>
          <p:nvPr/>
        </p:nvSpPr>
        <p:spPr bwMode="auto">
          <a:xfrm>
            <a:off x="179958" y="0"/>
            <a:ext cx="8784083" cy="5164041"/>
          </a:xfrm>
          <a:prstGeom prst="rect">
            <a:avLst/>
          </a:prstGeom>
          <a:solidFill>
            <a:schemeClr val="bg1">
              <a:lumMod val="50000"/>
              <a:alpha val="70195"/>
            </a:schemeClr>
          </a:solidFill>
          <a:ln>
            <a:noFill/>
          </a:ln>
        </p:spPr>
        <p:txBody>
          <a:bodyPr wrap="square" anchor="t">
            <a:no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363538" eaLnBrk="1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Tx/>
              <a:buNone/>
            </a:pPr>
            <a:endParaRPr lang="en-US" altLang="zh-TW" sz="3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仿宋體W6" pitchFamily="49" charset="-120"/>
              <a:ea typeface="華康仿宋體W6" pitchFamily="49" charset="-120"/>
            </a:endParaRPr>
          </a:p>
          <a:p>
            <a:pPr marL="363538" eaLnBrk="1" hangingPunct="1">
              <a:lnSpc>
                <a:spcPct val="85000"/>
              </a:lnSpc>
              <a:spcBef>
                <a:spcPts val="1200"/>
              </a:spcBef>
              <a:spcAft>
                <a:spcPts val="600"/>
              </a:spcAft>
              <a:buFontTx/>
              <a:buNone/>
            </a:pPr>
            <a:r>
              <a:rPr lang="zh-TW" alt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小结</a:t>
            </a:r>
            <a:endParaRPr lang="en-US" altLang="zh-TW" sz="3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363538" eaLnBrk="1" hangingPunct="1">
              <a:lnSpc>
                <a:spcPct val="85000"/>
              </a:lnSpc>
              <a:spcBef>
                <a:spcPts val="1800"/>
              </a:spcBef>
              <a:spcAft>
                <a:spcPts val="600"/>
              </a:spcAft>
              <a:buFontTx/>
              <a:buNone/>
            </a:pPr>
            <a:r>
              <a:rPr lang="zh-TW" altLang="zh-TW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仿宋體W6" pitchFamily="49" charset="-120"/>
                <a:ea typeface="華康仿宋體W6" pitchFamily="49" charset="-120"/>
                <a:sym typeface="Wingdings"/>
              </a:rPr>
              <a:t></a:t>
            </a:r>
            <a:r>
              <a:rPr lang="zh-TW" altLang="zh-TW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申命记四章</a:t>
            </a:r>
            <a:r>
              <a:rPr lang="en-US" altLang="zh-TW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39</a:t>
            </a:r>
            <a:r>
              <a:rPr lang="zh-TW" altLang="zh-TW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节</a:t>
            </a:r>
            <a:endParaRPr lang="en-US" altLang="zh-TW" sz="3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eaLnBrk="1" hangingPunct="1">
              <a:lnSpc>
                <a:spcPct val="85000"/>
              </a:lnSpc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zh-TW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今日你要知道，也要记在心上，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eaLnBrk="1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zh-TW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天上地下惟有耶和华祂是神，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eaLnBrk="1" hangingPunct="1">
              <a:lnSpc>
                <a:spcPct val="85000"/>
              </a:lnSpc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zh-TW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除祂以外，再无别神。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4937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3312EAD7-3DF4-4DE9-87E5-01DCF8475985}" type="slidenum">
              <a:rPr lang="en-US" altLang="zh-TW" sz="14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17</a:t>
            </a:fld>
            <a:endParaRPr lang="en-US" altLang="zh-TW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1382" name="Rectangle 9"/>
          <p:cNvSpPr>
            <a:spLocks noChangeArrowheads="1"/>
          </p:cNvSpPr>
          <p:nvPr/>
        </p:nvSpPr>
        <p:spPr bwMode="auto">
          <a:xfrm>
            <a:off x="478160" y="861773"/>
            <a:ext cx="8304464" cy="4307889"/>
          </a:xfrm>
          <a:prstGeom prst="rect">
            <a:avLst/>
          </a:prstGeom>
          <a:solidFill>
            <a:schemeClr val="bg1">
              <a:lumMod val="50000"/>
              <a:alpha val="70195"/>
            </a:schemeClr>
          </a:solidFill>
          <a:ln>
            <a:noFill/>
          </a:ln>
        </p:spPr>
        <p:txBody>
          <a:bodyPr wrap="square" anchor="t">
            <a:no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TW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耶稣来要除灭魔鬼的作为</a:t>
            </a:r>
            <a:endParaRPr lang="en-US" altLang="zh-TW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eaLnBrk="1" hangingPunct="1">
              <a:lnSpc>
                <a:spcPct val="85000"/>
              </a:lnSpc>
              <a:spcBef>
                <a:spcPts val="1800"/>
              </a:spcBef>
              <a:spcAft>
                <a:spcPts val="1200"/>
              </a:spcAft>
              <a:buFontTx/>
              <a:buNone/>
            </a:pP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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约翰壹书三章</a:t>
            </a:r>
            <a:r>
              <a:rPr lang="en-US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节</a:t>
            </a:r>
            <a:endParaRPr lang="en-US" altLang="zh-TW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eaLnBrk="1" hangingPunct="1">
              <a:lnSpc>
                <a:spcPts val="51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上帝的儿子显现出来，</a:t>
            </a:r>
            <a:endParaRPr lang="en-US" altLang="zh-TW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eaLnBrk="1" hangingPunct="1">
              <a:lnSpc>
                <a:spcPts val="5100"/>
              </a:lnSpc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为要除灭魔鬼的作为。</a:t>
            </a:r>
            <a:endParaRPr lang="en-US" altLang="zh-TW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29" eaLnBrk="1" hangingPunct="1">
              <a:lnSpc>
                <a:spcPct val="8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马可福音十六章</a:t>
            </a:r>
            <a:r>
              <a:rPr lang="en-US" altLang="zh-TW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17</a:t>
            </a:r>
            <a:r>
              <a:rPr lang="zh-TW" alt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节</a:t>
            </a:r>
            <a:endParaRPr lang="en-US" altLang="zh-TW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29" eaLnBrk="1" hangingPunct="1">
              <a:lnSpc>
                <a:spcPts val="5100"/>
              </a:lnSpc>
              <a:spcBef>
                <a:spcPct val="0"/>
              </a:spcBef>
              <a:buNone/>
            </a:pPr>
            <a:r>
              <a:rPr lang="zh-TW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信的人必有神迹随着他们，就是奉我的名赶鬼</a:t>
            </a:r>
            <a:r>
              <a:rPr lang="en-US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……</a:t>
            </a:r>
            <a:r>
              <a:rPr lang="zh-TW" altLang="zh-TW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eaLnBrk="1" hangingPunct="1">
              <a:lnSpc>
                <a:spcPts val="5100"/>
              </a:lnSpc>
              <a:spcBef>
                <a:spcPct val="0"/>
              </a:spcBef>
              <a:buFontTx/>
              <a:buNone/>
            </a:pPr>
            <a:endParaRPr lang="en-US" altLang="zh-TW" sz="3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3538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zh-TW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3538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TW" altLang="en-US" sz="3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" name="Text Box 7"/>
          <p:cNvSpPr txBox="1">
            <a:spLocks noChangeArrowheads="1"/>
          </p:cNvSpPr>
          <p:nvPr/>
        </p:nvSpPr>
        <p:spPr bwMode="auto">
          <a:xfrm>
            <a:off x="755576" y="0"/>
            <a:ext cx="79102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四、灵界至高的真神</a:t>
            </a:r>
          </a:p>
        </p:txBody>
      </p:sp>
    </p:spTree>
    <p:extLst>
      <p:ext uri="{BB962C8B-B14F-4D97-AF65-F5344CB8AC3E}">
        <p14:creationId xmlns:p14="http://schemas.microsoft.com/office/powerpoint/2010/main" val="2271936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676B3218-8FC5-4916-A609-DB5CB6A14BE1}" type="slidenum">
              <a:rPr lang="en-US" altLang="zh-TW" sz="14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18</a:t>
            </a:fld>
            <a:endParaRPr lang="en-US" altLang="zh-TW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3896916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6000"/>
              </a:spcAft>
            </a:pPr>
            <a:r>
              <a:rPr lang="zh-TW" altLang="en-US" sz="10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见 证</a:t>
            </a:r>
            <a:br>
              <a:rPr lang="en-US" altLang="zh-TW" sz="100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br>
              <a:rPr lang="en-US" altLang="zh-TW" sz="36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br>
              <a:rPr lang="en-US" altLang="zh-TW" sz="5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000" dirty="0">
                <a:solidFill>
                  <a:srgbClr val="FFFFFF"/>
                </a:solidFill>
                <a:latin typeface="華康楷書體W7" pitchFamily="65" charset="-120"/>
                <a:ea typeface="華康楷書體W7" pitchFamily="65" charset="-120"/>
              </a:rPr>
              <a:t>〇〇〇 </a:t>
            </a:r>
            <a:r>
              <a:rPr lang="zh-TW" altLang="en-US" sz="5000" b="1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弟兄</a:t>
            </a:r>
            <a:endParaRPr lang="zh-TW" altLang="en-US" sz="5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901112"/>
              </p:ext>
            </p:extLst>
          </p:nvPr>
        </p:nvGraphicFramePr>
        <p:xfrm>
          <a:off x="6444208" y="915573"/>
          <a:ext cx="171291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2" imgW="1026759" imgH="850456" progId="MS_ClipArt_Gallery.2">
                  <p:embed/>
                </p:oleObj>
              </mc:Choice>
              <mc:Fallback>
                <p:oleObj name="多媒體項目" r:id="rId2" imgW="1026759" imgH="85045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915573"/>
                        <a:ext cx="1712912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109129"/>
              </p:ext>
            </p:extLst>
          </p:nvPr>
        </p:nvGraphicFramePr>
        <p:xfrm>
          <a:off x="1087016" y="915567"/>
          <a:ext cx="182880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4" imgW="1026759" imgH="850456" progId="MS_ClipArt_Gallery.2">
                  <p:embed/>
                </p:oleObj>
              </mc:Choice>
              <mc:Fallback>
                <p:oleObj name="多媒體項目" r:id="rId4" imgW="1026759" imgH="85045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7016" y="915567"/>
                        <a:ext cx="1828800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2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3312EAD7-3DF4-4DE9-87E5-01DCF8475985}" type="slidenum">
              <a:rPr lang="en-US" altLang="zh-TW" sz="14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19</a:t>
            </a:fld>
            <a:endParaRPr lang="en-US" altLang="zh-TW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3" name="Text Box 7"/>
          <p:cNvSpPr txBox="1">
            <a:spLocks noChangeArrowheads="1"/>
          </p:cNvSpPr>
          <p:nvPr/>
        </p:nvSpPr>
        <p:spPr bwMode="auto">
          <a:xfrm>
            <a:off x="838200" y="-28089"/>
            <a:ext cx="791026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五、离弃假神，归向真神</a:t>
            </a:r>
          </a:p>
        </p:txBody>
      </p:sp>
      <p:sp>
        <p:nvSpPr>
          <p:cNvPr id="101379" name="文本框 101378">
            <a:extLst>
              <a:ext uri="{FF2B5EF4-FFF2-40B4-BE49-F238E27FC236}">
                <a16:creationId xmlns:a16="http://schemas.microsoft.com/office/drawing/2014/main" id="{3F344A24-CE31-B135-9D2D-C8496590C2FE}"/>
              </a:ext>
            </a:extLst>
          </p:cNvPr>
          <p:cNvSpPr txBox="1"/>
          <p:nvPr/>
        </p:nvSpPr>
        <p:spPr>
          <a:xfrm>
            <a:off x="971600" y="1059582"/>
            <a:ext cx="727280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zh-CN" altLang="en-US" sz="4000" b="1" dirty="0"/>
              <a:t>基督的救赎</a:t>
            </a:r>
            <a:endParaRPr lang="en-US" altLang="zh-CN" sz="4000" b="1" dirty="0"/>
          </a:p>
          <a:p>
            <a:pPr marL="457200" indent="-457200">
              <a:buAutoNum type="arabicPeriod"/>
            </a:pPr>
            <a:r>
              <a:rPr lang="zh-CN" altLang="zh-CN" sz="4000" b="1" dirty="0"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穿戴属灵军装</a:t>
            </a:r>
            <a:endParaRPr lang="en-US" altLang="zh-CN" sz="4000" b="1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zh-CN" altLang="en-US" sz="4000" b="1" dirty="0">
                <a:ea typeface="等线" panose="02010600030101010101" pitchFamily="2" charset="-122"/>
                <a:cs typeface="Times New Roman" panose="02020603050405020304" pitchFamily="18" charset="0"/>
              </a:rPr>
              <a:t>依靠圣灵</a:t>
            </a:r>
            <a:endParaRPr lang="en-US" altLang="zh-CN" sz="4000" b="1" dirty="0">
              <a:effectLst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zh-CN" altLang="en-US" sz="4000" b="1" dirty="0">
                <a:ea typeface="等线" panose="02010600030101010101" pitchFamily="2" charset="-122"/>
                <a:cs typeface="Times New Roman" panose="02020603050405020304" pitchFamily="18" charset="0"/>
              </a:rPr>
              <a:t>认罪悔改，断开、弃绝、赶除、宣告。</a:t>
            </a:r>
            <a:endParaRPr lang="en-US" altLang="zh-CN" sz="4000" b="1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7766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964F62-372D-7AF6-3FD3-042A9A56C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03498"/>
            <a:ext cx="619268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047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4AA66BCC-3255-4FAF-A867-84E02D7B3981}" type="slidenum">
              <a:rPr lang="en-US" altLang="zh-TW" sz="14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20</a:t>
            </a:fld>
            <a:endParaRPr lang="en-US" altLang="zh-TW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44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95486"/>
            <a:ext cx="7772400" cy="857250"/>
          </a:xfrm>
        </p:spPr>
        <p:txBody>
          <a:bodyPr/>
          <a:lstStyle/>
          <a:p>
            <a:pPr eaLnBrk="1" hangingPunct="1"/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弃绝假神，归向真神的祷告</a:t>
            </a:r>
          </a:p>
        </p:txBody>
      </p:sp>
      <p:sp>
        <p:nvSpPr>
          <p:cNvPr id="104452" name="Text Box 6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294050"/>
            <a:ext cx="8640960" cy="3509963"/>
          </a:xfr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认罪悔改（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认同性认罪</a:t>
            </a:r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</a:p>
          <a:p>
            <a:pPr algn="just">
              <a:buNone/>
            </a:pP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主耶稣我和我的父母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----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及父系母系的历代祖先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----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直到亚当夏娃，一起承认以下的罪：我们因无知而</a:t>
            </a: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----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。</a:t>
            </a:r>
          </a:p>
          <a:p>
            <a:pPr marL="0" indent="0" algn="just">
              <a:buNone/>
            </a:pP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我们承认这些</a:t>
            </a:r>
            <a:r>
              <a:rPr lang="zh-CN" altLang="en-US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罪，求主耶稣赦免，宝血涂抹、洁净、遮盖；</a:t>
            </a:r>
            <a:endParaRPr lang="en-US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zh-CN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，破除断开：</a:t>
            </a:r>
          </a:p>
          <a:p>
            <a:pPr marL="0" indent="0" algn="just">
              <a:buNone/>
            </a:pPr>
            <a:r>
              <a:rPr lang="zh-CN" altLang="zh-CN" sz="24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我奉主耶稣基督的名，全身穿戴属灵的军装，手握圣灵的宝剑破除断开这些邪灵对我们全家的牵连和影响、捆绑与锁链；</a:t>
            </a:r>
            <a:endParaRPr lang="en-US" altLang="zh-CN" sz="24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zh-CN" altLang="zh-CN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670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7A08BC46-B35D-48B3-B983-FE6D0B72F811}" type="slidenum">
              <a:rPr lang="en-US" altLang="zh-TW" sz="14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21</a:t>
            </a:fld>
            <a:endParaRPr lang="en-US" altLang="zh-TW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5475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78" y="1217688"/>
            <a:ext cx="8606723" cy="4018360"/>
          </a:xfrm>
        </p:spPr>
        <p:txBody>
          <a:bodyPr/>
          <a:lstStyle/>
          <a:p>
            <a:r>
              <a:rPr lang="en-US" altLang="zh-CN" sz="36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36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，弃绝赶出：</a:t>
            </a:r>
            <a:br>
              <a:rPr lang="zh-CN" altLang="zh-CN" sz="36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zh-CN" altLang="zh-CN" sz="36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我奉耶稣基督的名，依靠圣灵的能力，弃绝赶出这些邪灵和一切大小相关的黑暗权势，治死恶行。</a:t>
            </a:r>
            <a:br>
              <a:rPr lang="en-US" altLang="zh-CN" sz="36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36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6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，宣告得胜：我和我的家人属耶稣基督，与一切黑暗权势划清界线，我和我的家人已经得自由了。</a:t>
            </a:r>
            <a:br>
              <a:rPr lang="zh-CN" altLang="zh-CN" sz="36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zh-TW" alt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37566"/>
            <a:ext cx="856895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弃绝黑暗权势迷信行为，归向真神的祷告</a:t>
            </a:r>
            <a:endParaRPr lang="zh-TW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7886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DEE72B-5592-4610-E97D-9BAF7204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95686"/>
            <a:ext cx="8206680" cy="2114550"/>
          </a:xfrm>
        </p:spPr>
        <p:txBody>
          <a:bodyPr/>
          <a:lstStyle/>
          <a:p>
            <a:pPr algn="just">
              <a:buNone/>
            </a:pPr>
            <a:r>
              <a:rPr lang="zh-CN" altLang="zh-CN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奉耶稣基督的名宣告，</a:t>
            </a:r>
            <a:br>
              <a:rPr lang="en-US" altLang="zh-CN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solidFill>
                  <a:srgbClr val="FFFFFF"/>
                </a:solidFill>
                <a:highlight>
                  <a:srgbClr val="FF00FF"/>
                </a:highlight>
                <a:ea typeface="等线" panose="02010600030101010101" pitchFamily="2" charset="-122"/>
                <a:cs typeface="Times New Roman" panose="02020603050405020304" pitchFamily="18" charset="0"/>
              </a:rPr>
              <a:t>耶稣基督</a:t>
            </a:r>
            <a:r>
              <a:rPr lang="zh-CN" altLang="zh-CN" sz="2400" dirty="0">
                <a:solidFill>
                  <a:srgbClr val="FFFFFF"/>
                </a:solidFill>
                <a:effectLst/>
                <a:highlight>
                  <a:srgbClr val="FF00FF"/>
                </a:highlight>
                <a:ea typeface="等线" panose="02010600030101010101" pitchFamily="2" charset="-122"/>
                <a:cs typeface="Times New Roman" panose="02020603050405020304" pitchFamily="18" charset="0"/>
              </a:rPr>
              <a:t>的宝血已经涂抹</a:t>
            </a:r>
            <a:r>
              <a:rPr lang="en-US" altLang="zh-CN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------</a:t>
            </a:r>
            <a:r>
              <a:rPr lang="zh-CN" altLang="zh-CN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他</a:t>
            </a:r>
            <a:r>
              <a:rPr lang="zh-CN" altLang="zh-CN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的父母祖先的</a:t>
            </a:r>
            <a:r>
              <a:rPr lang="zh-CN" altLang="en-US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犯的</a:t>
            </a:r>
            <a:r>
              <a:rPr lang="zh-CN" altLang="zh-CN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罪，</a:t>
            </a:r>
            <a:r>
              <a:rPr lang="zh-CN" altLang="en-US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他</a:t>
            </a:r>
            <a:r>
              <a:rPr lang="zh-CN" altLang="zh-CN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们已经被洁净，</a:t>
            </a:r>
            <a:r>
              <a:rPr lang="zh-CN" altLang="en-US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主耶稣已经为他们担当了罪的刑罚。</a:t>
            </a:r>
            <a:br>
              <a:rPr lang="en-US" altLang="zh-CN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400" dirty="0">
                <a:solidFill>
                  <a:srgbClr val="FFFFFF"/>
                </a:solidFill>
                <a:effectLst/>
                <a:highlight>
                  <a:srgbClr val="FF00FF"/>
                </a:highlight>
                <a:ea typeface="等线" panose="02010600030101010101" pitchFamily="2" charset="-122"/>
                <a:cs typeface="Times New Roman" panose="02020603050405020304" pitchFamily="18" charset="0"/>
              </a:rPr>
              <a:t>破除断开</a:t>
            </a:r>
            <a:r>
              <a:rPr lang="zh-CN" altLang="en-US" sz="2400" dirty="0">
                <a:solidFill>
                  <a:srgbClr val="FFFFFF"/>
                </a:solidFill>
                <a:effectLst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基督的宝血大有功效，所有黑暗的权势在</a:t>
            </a:r>
            <a:r>
              <a:rPr lang="en-US" altLang="zh-CN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——</a:t>
            </a:r>
            <a:r>
              <a:rPr lang="zh-CN" altLang="zh-CN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他</a:t>
            </a:r>
            <a:r>
              <a:rPr lang="zh-CN" altLang="zh-CN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的家人身上是非法的，所有的牵连与影响已经破除，所有的捆绑与锁链已经断开，</a:t>
            </a:r>
            <a:br>
              <a:rPr lang="en-US" altLang="zh-CN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400" kern="100" dirty="0">
                <a:solidFill>
                  <a:srgbClr val="FFFFFF"/>
                </a:solidFill>
                <a:effectLst/>
                <a:highlight>
                  <a:srgbClr val="FF00FF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弃绝赶除</a:t>
            </a:r>
            <a:r>
              <a:rPr lang="zh-CN" altLang="en-US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zh-CN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所有这些黑暗权势已经被赶除出去。</a:t>
            </a:r>
            <a:br>
              <a:rPr lang="en-US" altLang="zh-CN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br>
              <a:rPr lang="zh-CN" altLang="zh-CN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kern="100" dirty="0">
                <a:solidFill>
                  <a:srgbClr val="FFFFFF"/>
                </a:solidFill>
                <a:effectLst/>
                <a:highlight>
                  <a:srgbClr val="FF00FF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宣告得胜</a:t>
            </a:r>
            <a:r>
              <a:rPr lang="zh-CN" altLang="zh-CN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：我和我的家人属耶稣基督，与一切黑暗权势划清界线，我和我的家人已经得自由了。</a:t>
            </a:r>
            <a:br>
              <a:rPr lang="zh-CN" altLang="zh-CN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br>
              <a:rPr lang="zh-CN" altLang="zh-CN" sz="2400" kern="100" dirty="0">
                <a:solidFill>
                  <a:srgbClr val="FFFFFF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endParaRPr lang="zh-CN" altLang="en-US" sz="2400" dirty="0">
              <a:solidFill>
                <a:srgbClr val="FFFFFF"/>
              </a:solidFill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8969201-15FD-73E6-F53A-9C3ECC556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1192" y="5510411"/>
            <a:ext cx="1905000" cy="342900"/>
          </a:xfrm>
        </p:spPr>
        <p:txBody>
          <a:bodyPr/>
          <a:lstStyle/>
          <a:p>
            <a:pPr>
              <a:defRPr/>
            </a:pPr>
            <a:fld id="{9F2C0FD7-38B1-4B6A-91AA-F7A167D372D0}" type="slidenum">
              <a:rPr lang="en-US" altLang="zh-TW" sz="2400" smtClean="0"/>
              <a:pPr>
                <a:defRPr/>
              </a:pPr>
              <a:t>22</a:t>
            </a:fld>
            <a:endParaRPr lang="en-US" altLang="zh-TW" sz="2400"/>
          </a:p>
        </p:txBody>
      </p:sp>
    </p:spTree>
    <p:extLst>
      <p:ext uri="{BB962C8B-B14F-4D97-AF65-F5344CB8AC3E}">
        <p14:creationId xmlns:p14="http://schemas.microsoft.com/office/powerpoint/2010/main" val="534010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1471"/>
            <a:ext cx="7129164" cy="509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8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B6C3C1B3-C71F-42E3-A10D-14AD6FB0B2B0}" type="slidenum">
              <a:rPr lang="en-US" altLang="zh-TW" sz="14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23</a:t>
            </a:fld>
            <a:endParaRPr lang="en-US" altLang="zh-TW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6500" name="Text Box 11"/>
          <p:cNvSpPr txBox="1">
            <a:spLocks noChangeArrowheads="1"/>
          </p:cNvSpPr>
          <p:nvPr/>
        </p:nvSpPr>
        <p:spPr bwMode="auto">
          <a:xfrm>
            <a:off x="1" y="1009494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如果魔鬼撒但再来烦扰你时</a:t>
            </a:r>
            <a:r>
              <a:rPr lang="zh-TW" altLang="zh-TW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zh-TW" altLang="en-US" sz="4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你如何对抗牠呢？</a:t>
            </a:r>
            <a:endParaRPr lang="en-US" altLang="zh-TW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99151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DE8AC1EF-072A-4554-8A17-068519114CDB}" type="slidenum">
              <a:rPr lang="en-US" altLang="zh-TW" sz="14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24</a:t>
            </a:fld>
            <a:endParaRPr lang="en-US" altLang="zh-TW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63"/>
            <a:ext cx="7129164" cy="509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8" name="Text Box 3"/>
          <p:cNvSpPr txBox="1">
            <a:spLocks noChangeArrowheads="1"/>
          </p:cNvSpPr>
          <p:nvPr/>
        </p:nvSpPr>
        <p:spPr bwMode="auto">
          <a:xfrm>
            <a:off x="35496" y="285768"/>
            <a:ext cx="90338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，宣告</a:t>
            </a: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抵挡魔鬼</a:t>
            </a:r>
            <a:r>
              <a:rPr lang="zh-TW" altLang="zh-TW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打击魔鬼</a:t>
            </a:r>
            <a:endParaRPr lang="en-US" altLang="zh-TW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4740" name="Text Box 4"/>
          <p:cNvSpPr txBox="1">
            <a:spLocks noChangeArrowheads="1"/>
          </p:cNvSpPr>
          <p:nvPr/>
        </p:nvSpPr>
        <p:spPr bwMode="auto">
          <a:xfrm>
            <a:off x="827584" y="1348325"/>
            <a:ext cx="81369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en-US" altLang="zh-TW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多多读神的话，听诗歌敬拜衪，未受洗的要赶快受洗</a:t>
            </a:r>
            <a:r>
              <a:rPr lang="zh-TW" altLang="en-US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zh-TW" altLang="en-US" sz="4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1328AB5-9FDD-C92E-FB59-956A6F1ECD84}"/>
              </a:ext>
            </a:extLst>
          </p:cNvPr>
          <p:cNvSpPr txBox="1"/>
          <p:nvPr/>
        </p:nvSpPr>
        <p:spPr>
          <a:xfrm>
            <a:off x="539552" y="3149545"/>
            <a:ext cx="7848871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spcBef>
                <a:spcPts val="1800"/>
              </a:spcBef>
              <a:buFontTx/>
              <a:buNone/>
            </a:pPr>
            <a:r>
              <a:rPr lang="en-US" altLang="zh-CN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稳定</a:t>
            </a:r>
            <a:r>
              <a:rPr lang="zh-CN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参加</a:t>
            </a:r>
            <a:r>
              <a:rPr lang="zh-TW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的教会和小组生活，</a:t>
            </a:r>
            <a:endParaRPr lang="en-US" altLang="zh-TW" sz="4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ts val="1200"/>
              </a:spcBef>
              <a:buFontTx/>
              <a:buNone/>
            </a:pPr>
            <a:r>
              <a:rPr lang="zh-TW" altLang="en-US" sz="4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并参加基础装备课程。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51804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B3B614-0BDB-5A93-EF60-3D07D00E73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5C1F96-DA9C-7E3A-475A-8DF8D21D8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25DBDE-B7CC-3DE2-9885-9C9E4823D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8919"/>
            <a:ext cx="7279281" cy="508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5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F82ADE2A-6962-4D8F-B980-BBAAE8E86AA9}" type="slidenum">
              <a:rPr lang="en-US" altLang="zh-TW" sz="1400" smtClean="0">
                <a:solidFill>
                  <a:srgbClr val="FFFFCC"/>
                </a:solidFill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lang="en-US" altLang="zh-TW" sz="1400" dirty="0">
              <a:solidFill>
                <a:srgbClr val="FFFFCC"/>
              </a:solidFill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592" y="464790"/>
            <a:ext cx="7704856" cy="4267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</a:t>
            </a:r>
            <a:r>
              <a:rPr lang="zh-TW" alt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哥林多</a:t>
            </a:r>
            <a:r>
              <a:rPr lang="zh-TW" altLang="zh-TW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后</a:t>
            </a:r>
            <a:r>
              <a:rPr lang="zh-TW" alt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书</a:t>
            </a:r>
            <a:r>
              <a:rPr lang="zh-TW" altLang="zh-TW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r>
            <a:r>
              <a:rPr lang="zh-TW" alt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节</a:t>
            </a:r>
            <a:endParaRPr lang="en-US" altLang="zh-TW" sz="3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spcBef>
                <a:spcPts val="600"/>
              </a:spcBef>
              <a:spcAft>
                <a:spcPts val="0"/>
              </a:spcAft>
              <a:buFontTx/>
              <a:buNone/>
            </a:pPr>
            <a:r>
              <a:rPr lang="zh-TW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主就是那灵，主的灵在那里，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FontTx/>
              <a:buNone/>
            </a:pPr>
            <a:r>
              <a:rPr lang="zh-TW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那里就有自由。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ts val="1800"/>
              </a:spcBef>
              <a:buFontTx/>
              <a:buNone/>
            </a:pPr>
            <a:r>
              <a:rPr lang="zh-TW" alt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</a:t>
            </a:r>
            <a:r>
              <a:rPr lang="zh-TW" altLang="zh-TW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约</a:t>
            </a:r>
            <a:r>
              <a:rPr lang="zh-TW" alt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翰</a:t>
            </a:r>
            <a:r>
              <a:rPr lang="zh-TW" altLang="zh-TW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壹</a:t>
            </a:r>
            <a:r>
              <a:rPr lang="zh-TW" alt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书</a:t>
            </a:r>
            <a:r>
              <a:rPr lang="zh-TW" altLang="zh-TW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zh-TW" alt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节</a:t>
            </a:r>
            <a:endParaRPr lang="en-US" altLang="zh-TW" sz="3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eaLnBrk="1" hangingPunct="1">
              <a:spcBef>
                <a:spcPts val="600"/>
              </a:spcBef>
              <a:buFontTx/>
              <a:buNone/>
            </a:pPr>
            <a:r>
              <a:rPr lang="zh-TW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神的儿子显现出来，为要除灭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zh-TW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Arial" pitchFamily="34" charset="0"/>
              </a:rPr>
              <a:t>魔鬼的作为。</a:t>
            </a:r>
            <a:endParaRPr lang="zh-TW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15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EB0915FF-8E41-4EA6-8C02-EA16704E5D7D}" type="slidenum">
              <a:rPr lang="en-US" altLang="zh-TW" sz="14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5</a:t>
            </a:fld>
            <a:endParaRPr lang="en-US" altLang="zh-TW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381000" y="1771650"/>
            <a:ext cx="8229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一、灵界真实的存在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TW" alt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067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EFE359-4CD2-4CAF-8AA1-705909140FA2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6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252536" y="176759"/>
            <a:ext cx="9865096" cy="138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9875" indent="-269875" eaLnBrk="1" hangingPunct="1">
              <a:lnSpc>
                <a:spcPts val="5000"/>
              </a:lnSpc>
              <a:buFontTx/>
              <a:buNone/>
            </a:pPr>
            <a:endParaRPr lang="zh-TW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27584" y="1563639"/>
            <a:ext cx="6876380" cy="311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69875" indent="-269875" eaLnBrk="1" hangingPunct="1">
              <a:lnSpc>
                <a:spcPts val="5000"/>
              </a:lnSpc>
              <a:buFontTx/>
              <a:buNone/>
            </a:pPr>
            <a:endParaRPr lang="en-US" altLang="zh-TW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  <a:p>
            <a:pPr marL="269875" indent="-269875" eaLnBrk="1" hangingPunct="1">
              <a:lnSpc>
                <a:spcPts val="5000"/>
              </a:lnSpc>
              <a:spcBef>
                <a:spcPts val="0"/>
              </a:spcBef>
              <a:buFontTx/>
              <a:buNone/>
            </a:pPr>
            <a:endParaRPr lang="zh-TW" altLang="en-US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Arial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88108C3-AFBC-5F84-AC67-9DA1C4E25D55}"/>
              </a:ext>
            </a:extLst>
          </p:cNvPr>
          <p:cNvSpPr txBox="1"/>
          <p:nvPr/>
        </p:nvSpPr>
        <p:spPr>
          <a:xfrm>
            <a:off x="755576" y="176759"/>
            <a:ext cx="7020396" cy="5186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/>
            <a:r>
              <a:rPr lang="en-US" altLang="zh-TW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人被造成「有灵的活人」，</a:t>
            </a:r>
            <a:br>
              <a:rPr lang="en-US" altLang="zh-TW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zh-TW" alt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marL="269875" indent="-269875" eaLnBrk="1" hangingPunct="1">
              <a:buFontTx/>
              <a:buNone/>
            </a:pPr>
            <a:r>
              <a:rPr lang="zh-TW" altLang="zh-TW" sz="32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人寻找神是很自然的事</a:t>
            </a:r>
            <a:endParaRPr lang="en-US" altLang="zh-TW" sz="32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indent="-269875" eaLnBrk="1" hangingPunct="1">
              <a:buFontTx/>
              <a:buNone/>
            </a:pPr>
            <a:r>
              <a:rPr lang="en-US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(</a:t>
            </a:r>
            <a:r>
              <a:rPr lang="zh-TW" alt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二</a:t>
            </a:r>
            <a:r>
              <a:rPr lang="en-US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)</a:t>
            </a:r>
            <a:r>
              <a:rPr lang="zh-TW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人并不明白真正的灵界</a:t>
            </a:r>
            <a:endParaRPr lang="en-US" altLang="zh-TW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en-US" altLang="zh-TW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zh-TW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itchFamily="34" charset="0"/>
              </a:rPr>
              <a:t>因为人的心灵本是神所创造的，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zh-TW" altLang="zh-TW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itchFamily="34" charset="0"/>
              </a:rPr>
              <a:t>心灵的空缺只有神自己才能填满。</a:t>
            </a:r>
            <a:endParaRPr lang="en-US" altLang="zh-TW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endParaRPr>
          </a:p>
          <a:p>
            <a:pPr marL="0" indent="0" eaLnBrk="1" hangingPunct="1">
              <a:spcBef>
                <a:spcPts val="3000"/>
              </a:spcBef>
              <a:buFontTx/>
              <a:buNone/>
            </a:pPr>
            <a:r>
              <a:rPr lang="zh-TW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itchFamily="34" charset="0"/>
              </a:rPr>
              <a:t>问题只在于：</a:t>
            </a:r>
            <a:endParaRPr lang="en-US" altLang="zh-TW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  <a:cs typeface="Arial" pitchFamily="34" charset="0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zh-TW" altLang="zh-TW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itchFamily="34" charset="0"/>
              </a:rPr>
              <a:t>我们是否找到正确的对象</a:t>
            </a:r>
            <a:r>
              <a:rPr lang="zh-TW" altLang="zh-TW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  <a:cs typeface="Arial" pitchFamily="34" charset="0"/>
              </a:rPr>
              <a:t>？</a:t>
            </a:r>
          </a:p>
          <a:p>
            <a:pPr marL="269875" indent="-269875" eaLnBrk="1" hangingPunct="1">
              <a:buFontTx/>
              <a:buNone/>
            </a:pPr>
            <a:endParaRPr lang="en-US" altLang="zh-TW" sz="1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755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AF5DCC07-B55C-40E9-8774-5E1564F3C570}" type="slidenum">
              <a:rPr lang="en-US" altLang="zh-TW" sz="14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7</a:t>
            </a:fld>
            <a:endParaRPr lang="en-US" altLang="zh-TW" sz="14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9999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91" y="604145"/>
            <a:ext cx="260802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Text Box 16"/>
          <p:cNvSpPr txBox="1">
            <a:spLocks noChangeArrowheads="1"/>
          </p:cNvSpPr>
          <p:nvPr/>
        </p:nvSpPr>
        <p:spPr bwMode="auto">
          <a:xfrm>
            <a:off x="179984" y="283592"/>
            <a:ext cx="85344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5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二、灵界接触的管道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0001" name="Text Box 17"/>
          <p:cNvSpPr txBox="1">
            <a:spLocks noChangeArrowheads="1"/>
          </p:cNvSpPr>
          <p:nvPr/>
        </p:nvSpPr>
        <p:spPr bwMode="auto">
          <a:xfrm>
            <a:off x="533400" y="1165400"/>
            <a:ext cx="8077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祭拜对象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61768" y="2078110"/>
            <a:ext cx="49680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祭拜祖先</a:t>
            </a:r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“古圣先贤”</a:t>
            </a:r>
          </a:p>
          <a:p>
            <a:r>
              <a:rPr lang="zh-CN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   即祭拜所谓 “神明”</a:t>
            </a:r>
            <a:endParaRPr lang="en-US" altLang="zh-CN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有关的活动</a:t>
            </a:r>
          </a:p>
          <a:p>
            <a:pPr marL="742950" indent="-742950">
              <a:buAutoNum type="arabicPeriod"/>
            </a:pPr>
            <a:endParaRPr lang="zh-TW" alt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FECC8ECC-F22E-3A59-9E23-8E09F42A9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13" y="2603529"/>
            <a:ext cx="4110155" cy="264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11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C3006072-7225-47FF-B909-640B5F20E6AC}" type="slidenum">
              <a:rPr lang="en-US" altLang="zh-TW" sz="1400" smtClean="0">
                <a:solidFill>
                  <a:srgbClr val="FFFFCC"/>
                </a:solidFill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8</a:t>
            </a:fld>
            <a:endParaRPr lang="en-US" altLang="zh-TW" sz="1400" dirty="0">
              <a:solidFill>
                <a:srgbClr val="FFFFCC"/>
              </a:solidFill>
            </a:endParaRP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600" y="195504"/>
            <a:ext cx="7992888" cy="4786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</a:t>
            </a:r>
            <a:r>
              <a:rPr lang="zh-TW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出埃及记二十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3-5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节</a:t>
            </a:r>
            <a:endParaRPr lang="en-US" altLang="zh-TW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除了我以外，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你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不可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有别的神。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不可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为自己雕刻偶像，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    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不可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跪拜那些像，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  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不可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事奉它，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  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因为我耶和华─</a:t>
            </a:r>
            <a:endParaRPr lang="en-US" altLang="zh-TW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	  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你的　神是忌邪的　神。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539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fld id="{315CAFD6-0449-437D-B6C5-C3E5BDC0817E}" type="slidenum">
              <a:rPr lang="en-US" altLang="zh-TW" sz="1400" smtClean="0">
                <a:solidFill>
                  <a:srgbClr val="FFFFCC"/>
                </a:solidFill>
              </a:rPr>
              <a:pPr algn="r" eaLnBrk="1" hangingPunct="1">
                <a:spcBef>
                  <a:spcPct val="50000"/>
                </a:spcBef>
                <a:buFontTx/>
                <a:buNone/>
              </a:pPr>
              <a:t>9</a:t>
            </a:fld>
            <a:endParaRPr lang="en-US" altLang="zh-TW" sz="1400" dirty="0">
              <a:solidFill>
                <a:srgbClr val="FFFFCC"/>
              </a:solidFill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7" y="681039"/>
            <a:ext cx="8352927" cy="3942160"/>
          </a:xfrm>
        </p:spPr>
        <p:txBody>
          <a:bodyPr/>
          <a:lstStyle/>
          <a:p>
            <a:pPr eaLnBrk="1" hangingPunct="1">
              <a:spcBef>
                <a:spcPts val="0"/>
              </a:spcBef>
              <a:buFontTx/>
              <a:buNone/>
            </a:pPr>
            <a:r>
              <a:rPr lang="zh-TW" alt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</a:t>
            </a:r>
            <a:r>
              <a:rPr lang="zh-TW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申命记十八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章</a:t>
            </a:r>
            <a:r>
              <a:rPr lang="en-US" altLang="zh-TW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10-12</a:t>
            </a:r>
            <a:r>
              <a:rPr lang="zh-TW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节</a:t>
            </a:r>
            <a:endParaRPr lang="en-US" altLang="zh-TW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你们中间不可有人使儿女经火，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也不可有占卜的、观兆的、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用法术的、行邪术的、 用迷术的、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交鬼的、行巫术的、过阴的。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zh-TW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凡行这些事的都为耶和华所憎恶； </a:t>
            </a:r>
          </a:p>
        </p:txBody>
      </p:sp>
    </p:spTree>
    <p:extLst>
      <p:ext uri="{BB962C8B-B14F-4D97-AF65-F5344CB8AC3E}">
        <p14:creationId xmlns:p14="http://schemas.microsoft.com/office/powerpoint/2010/main" val="3647013694"/>
      </p:ext>
    </p:extLst>
  </p:cSld>
  <p:clrMapOvr>
    <a:masterClrMapping/>
  </p:clrMapOvr>
</p:sld>
</file>

<file path=ppt/theme/theme1.xml><?xml version="1.0" encoding="utf-8"?>
<a:theme xmlns:a="http://schemas.openxmlformats.org/drawingml/2006/main" name="RIBBONS">
  <a:themeElements>
    <a:clrScheme name="RIBBONS.POT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.POT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RIBBONS.POT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.POT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RIBBONS">
  <a:themeElements>
    <a:clrScheme name="RIBBONS.POT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.POT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RIBBONS.POT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2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3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4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.POT 5">
        <a:dk1>
          <a:srgbClr val="6633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66"/>
        </a:accent1>
        <a:accent2>
          <a:srgbClr val="FFFFCC"/>
        </a:accent2>
        <a:accent3>
          <a:srgbClr val="FFFFFF"/>
        </a:accent3>
        <a:accent4>
          <a:srgbClr val="562A00"/>
        </a:accent4>
        <a:accent5>
          <a:srgbClr val="FFE2B8"/>
        </a:accent5>
        <a:accent6>
          <a:srgbClr val="E7E7B9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.POT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Office\Templates\簡報設計範本\RIBBONS.POT</Template>
  <TotalTime>1946</TotalTime>
  <Words>1403</Words>
  <Application>Microsoft Office PowerPoint</Application>
  <PresentationFormat>全屏显示(16:9)</PresentationFormat>
  <Paragraphs>132</Paragraphs>
  <Slides>24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標楷體</vt:lpstr>
      <vt:lpstr>微軟正黑體</vt:lpstr>
      <vt:lpstr>等线</vt:lpstr>
      <vt:lpstr>華康仿宋體W6</vt:lpstr>
      <vt:lpstr>華康楷書體W7</vt:lpstr>
      <vt:lpstr>Arial</vt:lpstr>
      <vt:lpstr>Calibri</vt:lpstr>
      <vt:lpstr>Calibri Light</vt:lpstr>
      <vt:lpstr>Times New Roman</vt:lpstr>
      <vt:lpstr>RIBBONS</vt:lpstr>
      <vt:lpstr>3_RIBBONS</vt:lpstr>
      <vt:lpstr>3_Office 佈景主題</vt:lpstr>
      <vt:lpstr>多媒體項目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小组分享   1，你曾经拜过什么？有献给他们作义子、义女吗？ 2，你曾参加过哪些与灵界有关的活动？</vt:lpstr>
      <vt:lpstr>PowerPoint 演示文稿</vt:lpstr>
      <vt:lpstr>PowerPoint 演示文稿</vt:lpstr>
      <vt:lpstr>PowerPoint 演示文稿</vt:lpstr>
      <vt:lpstr>在家族中循環出現：</vt:lpstr>
      <vt:lpstr>PowerPoint 演示文稿</vt:lpstr>
      <vt:lpstr>PowerPoint 演示文稿</vt:lpstr>
      <vt:lpstr>PowerPoint 演示文稿</vt:lpstr>
      <vt:lpstr>见 证   〇〇〇 弟兄</vt:lpstr>
      <vt:lpstr>PowerPoint 演示文稿</vt:lpstr>
      <vt:lpstr>弃绝假神，归向真神的祷告</vt:lpstr>
      <vt:lpstr>3，弃绝赶出： 我奉耶稣基督的名，依靠圣灵的能力，弃绝赶出这些邪灵和一切大小相关的黑暗权势，治死恶行。 4，宣告得胜：我和我的家人属耶稣基督，与一切黑暗权势划清界线，我和我的家人已经得自由了。 </vt:lpstr>
      <vt:lpstr>奉耶稣基督的名宣告， 1，耶稣基督的宝血已经涂抹------和他的父母祖先的犯的罪，他们已经被洁净，主耶稣已经为他们担当了罪的刑罚。  2，破除断开：基督的宝血大有功效，所有黑暗的权势在——和他的家人身上是非法的，所有的牵连与影响已经破除，所有的捆绑与锁链已经断开，  3，弃绝赶除：所有这些黑暗权势已经被赶除出去。  4，宣告得胜：我和我的家人属耶稣基督，与一切黑暗权势划清界线，我和我的家人已经得自由了。 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1</dc:creator>
  <cp:lastModifiedBy>海林 王</cp:lastModifiedBy>
  <cp:revision>222</cp:revision>
  <cp:lastPrinted>2018-11-23T08:03:54Z</cp:lastPrinted>
  <dcterms:created xsi:type="dcterms:W3CDTF">1999-05-04T03:17:58Z</dcterms:created>
  <dcterms:modified xsi:type="dcterms:W3CDTF">2025-04-23T06:34:10Z</dcterms:modified>
</cp:coreProperties>
</file>