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4.xml" ContentType="application/vnd.openxmlformats-officedocument.presentationml.tag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5.xml" ContentType="application/vnd.openxmlformats-officedocument.presentationml.tag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20"/>
  </p:handoutMasterIdLst>
  <p:sldIdLst>
    <p:sldId id="256" r:id="rId2"/>
    <p:sldId id="261" r:id="rId3"/>
    <p:sldId id="282" r:id="rId4"/>
    <p:sldId id="276" r:id="rId5"/>
    <p:sldId id="257" r:id="rId6"/>
    <p:sldId id="260" r:id="rId7"/>
    <p:sldId id="259" r:id="rId8"/>
    <p:sldId id="258" r:id="rId9"/>
    <p:sldId id="262" r:id="rId10"/>
    <p:sldId id="277" r:id="rId11"/>
    <p:sldId id="263" r:id="rId12"/>
    <p:sldId id="268" r:id="rId13"/>
    <p:sldId id="270" r:id="rId14"/>
    <p:sldId id="269" r:id="rId15"/>
    <p:sldId id="271" r:id="rId16"/>
    <p:sldId id="273" r:id="rId17"/>
    <p:sldId id="274" r:id="rId18"/>
    <p:sldId id="280" r:id="rId19"/>
  </p:sldIdLst>
  <p:sldSz cx="9144000" cy="6858000" type="screen4x3"/>
  <p:notesSz cx="8382000" cy="12954000"/>
  <p:custDataLst>
    <p:tags r:id="rId21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590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ata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rawing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E3DEE7-E0CA-4F4C-9360-13283A368ADD}" type="doc">
      <dgm:prSet loTypeId="urn:microsoft.com/office/officeart/2005/8/layout/process4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994399E-C33E-4AD8-9B33-427DCFC9A9B9}">
      <dgm:prSet/>
      <dgm:spPr/>
      <dgm:t>
        <a:bodyPr/>
        <a:lstStyle/>
        <a:p>
          <a:r>
            <a:rPr lang="en-GB"/>
            <a:t>It is a relationship between two individuals based on a mutual desire for development towards </a:t>
          </a:r>
          <a:r>
            <a:rPr lang="en-GB" b="1"/>
            <a:t>career goals and objectives.</a:t>
          </a:r>
          <a:endParaRPr lang="en-US"/>
        </a:p>
      </dgm:t>
    </dgm:pt>
    <dgm:pt modelId="{514DB913-CCDD-4833-80F7-7F65D3CC1C28}" type="parTrans" cxnId="{CBA83775-F23A-458C-9B5C-84FFA01CDD9B}">
      <dgm:prSet/>
      <dgm:spPr/>
      <dgm:t>
        <a:bodyPr/>
        <a:lstStyle/>
        <a:p>
          <a:endParaRPr lang="en-US"/>
        </a:p>
      </dgm:t>
    </dgm:pt>
    <dgm:pt modelId="{FEDBBA7F-52E2-40C7-B78B-B112FC6C38AB}" type="sibTrans" cxnId="{CBA83775-F23A-458C-9B5C-84FFA01CDD9B}">
      <dgm:prSet/>
      <dgm:spPr/>
      <dgm:t>
        <a:bodyPr/>
        <a:lstStyle/>
        <a:p>
          <a:endParaRPr lang="en-US"/>
        </a:p>
      </dgm:t>
    </dgm:pt>
    <dgm:pt modelId="{CC5DB6D9-8DE2-4E74-A7C1-65AA96847235}">
      <dgm:prSet/>
      <dgm:spPr/>
      <dgm:t>
        <a:bodyPr/>
        <a:lstStyle/>
        <a:p>
          <a:r>
            <a:rPr lang="en-GB"/>
            <a:t>Provides development opportunities for both involved</a:t>
          </a:r>
          <a:endParaRPr lang="en-US"/>
        </a:p>
      </dgm:t>
    </dgm:pt>
    <dgm:pt modelId="{6D71396E-CB39-47AA-A530-AD28B9A41B66}" type="parTrans" cxnId="{2596C7C9-21BE-47F2-BF86-1B70B035B996}">
      <dgm:prSet/>
      <dgm:spPr/>
      <dgm:t>
        <a:bodyPr/>
        <a:lstStyle/>
        <a:p>
          <a:endParaRPr lang="en-US"/>
        </a:p>
      </dgm:t>
    </dgm:pt>
    <dgm:pt modelId="{BBA05390-DF99-461F-A67F-EA778C949765}" type="sibTrans" cxnId="{2596C7C9-21BE-47F2-BF86-1B70B035B996}">
      <dgm:prSet/>
      <dgm:spPr/>
      <dgm:t>
        <a:bodyPr/>
        <a:lstStyle/>
        <a:p>
          <a:endParaRPr lang="en-US"/>
        </a:p>
      </dgm:t>
    </dgm:pt>
    <dgm:pt modelId="{AA8E511F-E03D-4A39-B495-F46FA09731DA}">
      <dgm:prSet/>
      <dgm:spPr/>
      <dgm:t>
        <a:bodyPr/>
        <a:lstStyle/>
        <a:p>
          <a:r>
            <a:rPr lang="en-GB" dirty="0"/>
            <a:t>Concerned with the long-term development and focuses on implicit, intuitive subjects and behaviours</a:t>
          </a:r>
          <a:endParaRPr lang="en-US" dirty="0"/>
        </a:p>
      </dgm:t>
    </dgm:pt>
    <dgm:pt modelId="{74F07863-796B-4F56-B5A2-DAC2D335EF18}" type="parTrans" cxnId="{45738B90-2F05-448D-BDAB-22078F1CB820}">
      <dgm:prSet/>
      <dgm:spPr/>
      <dgm:t>
        <a:bodyPr/>
        <a:lstStyle/>
        <a:p>
          <a:endParaRPr lang="en-US"/>
        </a:p>
      </dgm:t>
    </dgm:pt>
    <dgm:pt modelId="{973D2BD9-CE81-4329-AAFA-08305F1F0F6A}" type="sibTrans" cxnId="{45738B90-2F05-448D-BDAB-22078F1CB820}">
      <dgm:prSet/>
      <dgm:spPr/>
      <dgm:t>
        <a:bodyPr/>
        <a:lstStyle/>
        <a:p>
          <a:endParaRPr lang="en-US"/>
        </a:p>
      </dgm:t>
    </dgm:pt>
    <dgm:pt modelId="{6D7149B0-14F6-48AA-A333-DEBC7F15C7AB}" type="pres">
      <dgm:prSet presAssocID="{4BE3DEE7-E0CA-4F4C-9360-13283A368ADD}" presName="Name0" presStyleCnt="0">
        <dgm:presLayoutVars>
          <dgm:dir/>
          <dgm:animLvl val="lvl"/>
          <dgm:resizeHandles val="exact"/>
        </dgm:presLayoutVars>
      </dgm:prSet>
      <dgm:spPr/>
    </dgm:pt>
    <dgm:pt modelId="{E46968C8-9098-452A-ABB8-A40230D72005}" type="pres">
      <dgm:prSet presAssocID="{AA8E511F-E03D-4A39-B495-F46FA09731DA}" presName="boxAndChildren" presStyleCnt="0"/>
      <dgm:spPr/>
    </dgm:pt>
    <dgm:pt modelId="{988C3D22-672C-48C6-8D6F-C1CB21C6B91D}" type="pres">
      <dgm:prSet presAssocID="{AA8E511F-E03D-4A39-B495-F46FA09731DA}" presName="parentTextBox" presStyleLbl="node1" presStyleIdx="0" presStyleCnt="3"/>
      <dgm:spPr/>
    </dgm:pt>
    <dgm:pt modelId="{877A9700-9CA9-44A5-9151-0F214EE41B39}" type="pres">
      <dgm:prSet presAssocID="{BBA05390-DF99-461F-A67F-EA778C949765}" presName="sp" presStyleCnt="0"/>
      <dgm:spPr/>
    </dgm:pt>
    <dgm:pt modelId="{3852C926-0C04-417E-9562-DF6509B14A95}" type="pres">
      <dgm:prSet presAssocID="{CC5DB6D9-8DE2-4E74-A7C1-65AA96847235}" presName="arrowAndChildren" presStyleCnt="0"/>
      <dgm:spPr/>
    </dgm:pt>
    <dgm:pt modelId="{28CE5AEE-0042-40AB-A687-1C3D59511403}" type="pres">
      <dgm:prSet presAssocID="{CC5DB6D9-8DE2-4E74-A7C1-65AA96847235}" presName="parentTextArrow" presStyleLbl="node1" presStyleIdx="1" presStyleCnt="3"/>
      <dgm:spPr/>
    </dgm:pt>
    <dgm:pt modelId="{EEC95754-61F0-471F-A491-3A8157603D71}" type="pres">
      <dgm:prSet presAssocID="{FEDBBA7F-52E2-40C7-B78B-B112FC6C38AB}" presName="sp" presStyleCnt="0"/>
      <dgm:spPr/>
    </dgm:pt>
    <dgm:pt modelId="{BD328943-ECFD-49DC-9D74-5365DDFA03B9}" type="pres">
      <dgm:prSet presAssocID="{3994399E-C33E-4AD8-9B33-427DCFC9A9B9}" presName="arrowAndChildren" presStyleCnt="0"/>
      <dgm:spPr/>
    </dgm:pt>
    <dgm:pt modelId="{653EE291-01EC-4B61-9B5C-E20545C5890E}" type="pres">
      <dgm:prSet presAssocID="{3994399E-C33E-4AD8-9B33-427DCFC9A9B9}" presName="parentTextArrow" presStyleLbl="node1" presStyleIdx="2" presStyleCnt="3"/>
      <dgm:spPr/>
    </dgm:pt>
  </dgm:ptLst>
  <dgm:cxnLst>
    <dgm:cxn modelId="{DA51F854-C87E-4B90-B43F-A546044302B5}" type="presOf" srcId="{4BE3DEE7-E0CA-4F4C-9360-13283A368ADD}" destId="{6D7149B0-14F6-48AA-A333-DEBC7F15C7AB}" srcOrd="0" destOrd="0" presId="urn:microsoft.com/office/officeart/2005/8/layout/process4"/>
    <dgm:cxn modelId="{CBA83775-F23A-458C-9B5C-84FFA01CDD9B}" srcId="{4BE3DEE7-E0CA-4F4C-9360-13283A368ADD}" destId="{3994399E-C33E-4AD8-9B33-427DCFC9A9B9}" srcOrd="0" destOrd="0" parTransId="{514DB913-CCDD-4833-80F7-7F65D3CC1C28}" sibTransId="{FEDBBA7F-52E2-40C7-B78B-B112FC6C38AB}"/>
    <dgm:cxn modelId="{E6F8B855-2BEA-4DA0-A4C7-245DB5BD82C6}" type="presOf" srcId="{CC5DB6D9-8DE2-4E74-A7C1-65AA96847235}" destId="{28CE5AEE-0042-40AB-A687-1C3D59511403}" srcOrd="0" destOrd="0" presId="urn:microsoft.com/office/officeart/2005/8/layout/process4"/>
    <dgm:cxn modelId="{45738B90-2F05-448D-BDAB-22078F1CB820}" srcId="{4BE3DEE7-E0CA-4F4C-9360-13283A368ADD}" destId="{AA8E511F-E03D-4A39-B495-F46FA09731DA}" srcOrd="2" destOrd="0" parTransId="{74F07863-796B-4F56-B5A2-DAC2D335EF18}" sibTransId="{973D2BD9-CE81-4329-AAFA-08305F1F0F6A}"/>
    <dgm:cxn modelId="{88343496-DBD1-433E-849B-2BB49BCAB89D}" type="presOf" srcId="{AA8E511F-E03D-4A39-B495-F46FA09731DA}" destId="{988C3D22-672C-48C6-8D6F-C1CB21C6B91D}" srcOrd="0" destOrd="0" presId="urn:microsoft.com/office/officeart/2005/8/layout/process4"/>
    <dgm:cxn modelId="{2596C7C9-21BE-47F2-BF86-1B70B035B996}" srcId="{4BE3DEE7-E0CA-4F4C-9360-13283A368ADD}" destId="{CC5DB6D9-8DE2-4E74-A7C1-65AA96847235}" srcOrd="1" destOrd="0" parTransId="{6D71396E-CB39-47AA-A530-AD28B9A41B66}" sibTransId="{BBA05390-DF99-461F-A67F-EA778C949765}"/>
    <dgm:cxn modelId="{962CA3E1-F3C4-4C6F-A373-19965E2F4009}" type="presOf" srcId="{3994399E-C33E-4AD8-9B33-427DCFC9A9B9}" destId="{653EE291-01EC-4B61-9B5C-E20545C5890E}" srcOrd="0" destOrd="0" presId="urn:microsoft.com/office/officeart/2005/8/layout/process4"/>
    <dgm:cxn modelId="{B09F17E0-4ADF-4219-9972-E1E2DCDA879B}" type="presParOf" srcId="{6D7149B0-14F6-48AA-A333-DEBC7F15C7AB}" destId="{E46968C8-9098-452A-ABB8-A40230D72005}" srcOrd="0" destOrd="0" presId="urn:microsoft.com/office/officeart/2005/8/layout/process4"/>
    <dgm:cxn modelId="{D4B0EEC5-AD3E-44DD-9C88-4FFA8294B498}" type="presParOf" srcId="{E46968C8-9098-452A-ABB8-A40230D72005}" destId="{988C3D22-672C-48C6-8D6F-C1CB21C6B91D}" srcOrd="0" destOrd="0" presId="urn:microsoft.com/office/officeart/2005/8/layout/process4"/>
    <dgm:cxn modelId="{582F972F-A6AF-4E59-BA8F-1A735E10C280}" type="presParOf" srcId="{6D7149B0-14F6-48AA-A333-DEBC7F15C7AB}" destId="{877A9700-9CA9-44A5-9151-0F214EE41B39}" srcOrd="1" destOrd="0" presId="urn:microsoft.com/office/officeart/2005/8/layout/process4"/>
    <dgm:cxn modelId="{1EBEB128-580D-48E6-A9F2-6A87EB38CE96}" type="presParOf" srcId="{6D7149B0-14F6-48AA-A333-DEBC7F15C7AB}" destId="{3852C926-0C04-417E-9562-DF6509B14A95}" srcOrd="2" destOrd="0" presId="urn:microsoft.com/office/officeart/2005/8/layout/process4"/>
    <dgm:cxn modelId="{68DD1EFA-9D86-4818-8729-13730ED02143}" type="presParOf" srcId="{3852C926-0C04-417E-9562-DF6509B14A95}" destId="{28CE5AEE-0042-40AB-A687-1C3D59511403}" srcOrd="0" destOrd="0" presId="urn:microsoft.com/office/officeart/2005/8/layout/process4"/>
    <dgm:cxn modelId="{DF661FC2-EA0C-45A7-A790-73A0B1C8197F}" type="presParOf" srcId="{6D7149B0-14F6-48AA-A333-DEBC7F15C7AB}" destId="{EEC95754-61F0-471F-A491-3A8157603D71}" srcOrd="3" destOrd="0" presId="urn:microsoft.com/office/officeart/2005/8/layout/process4"/>
    <dgm:cxn modelId="{536A03AE-6EF0-4683-8EBB-DA70616D1207}" type="presParOf" srcId="{6D7149B0-14F6-48AA-A333-DEBC7F15C7AB}" destId="{BD328943-ECFD-49DC-9D74-5365DDFA03B9}" srcOrd="4" destOrd="0" presId="urn:microsoft.com/office/officeart/2005/8/layout/process4"/>
    <dgm:cxn modelId="{130172B4-719B-4D03-8079-C90F70E46F08}" type="presParOf" srcId="{BD328943-ECFD-49DC-9D74-5365DDFA03B9}" destId="{653EE291-01EC-4B61-9B5C-E20545C5890E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060EE1F-6158-42B3-82B0-81D8C2BC0D80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054530E-19AD-4F80-A8D2-392B9B9716DC}">
      <dgm:prSet/>
      <dgm:spPr/>
      <dgm:t>
        <a:bodyPr/>
        <a:lstStyle/>
        <a:p>
          <a:r>
            <a:rPr lang="en-GB"/>
            <a:t>To provide you with a dedicated mentor who is available to support you in your umpire development</a:t>
          </a:r>
          <a:endParaRPr lang="en-US"/>
        </a:p>
      </dgm:t>
    </dgm:pt>
    <dgm:pt modelId="{D42A213B-1E64-4364-97CD-9FEDAFCA4B9C}" type="parTrans" cxnId="{C0B1177B-EFBC-4AAF-96EA-5E7F50D9A6C7}">
      <dgm:prSet/>
      <dgm:spPr/>
      <dgm:t>
        <a:bodyPr/>
        <a:lstStyle/>
        <a:p>
          <a:endParaRPr lang="en-US"/>
        </a:p>
      </dgm:t>
    </dgm:pt>
    <dgm:pt modelId="{5AF954B7-9795-4FF1-BC6E-93718DFC7E35}" type="sibTrans" cxnId="{C0B1177B-EFBC-4AAF-96EA-5E7F50D9A6C7}">
      <dgm:prSet/>
      <dgm:spPr/>
      <dgm:t>
        <a:bodyPr/>
        <a:lstStyle/>
        <a:p>
          <a:endParaRPr lang="en-US"/>
        </a:p>
      </dgm:t>
    </dgm:pt>
    <dgm:pt modelId="{9C87839E-A665-4486-89F0-17E5D1030FC4}">
      <dgm:prSet/>
      <dgm:spPr/>
      <dgm:t>
        <a:bodyPr/>
        <a:lstStyle/>
        <a:p>
          <a:r>
            <a:rPr lang="en-GB"/>
            <a:t>Provide consistency with your feedback and support</a:t>
          </a:r>
          <a:endParaRPr lang="en-US"/>
        </a:p>
      </dgm:t>
    </dgm:pt>
    <dgm:pt modelId="{818DDD26-8191-47F5-B622-74DA3B175580}" type="parTrans" cxnId="{75F5CF53-8483-4D70-AFC7-D3A69DE40C99}">
      <dgm:prSet/>
      <dgm:spPr/>
      <dgm:t>
        <a:bodyPr/>
        <a:lstStyle/>
        <a:p>
          <a:endParaRPr lang="en-US"/>
        </a:p>
      </dgm:t>
    </dgm:pt>
    <dgm:pt modelId="{82D43A6D-953D-4B65-A5D2-1132A26BD933}" type="sibTrans" cxnId="{75F5CF53-8483-4D70-AFC7-D3A69DE40C99}">
      <dgm:prSet/>
      <dgm:spPr/>
      <dgm:t>
        <a:bodyPr/>
        <a:lstStyle/>
        <a:p>
          <a:endParaRPr lang="en-US"/>
        </a:p>
      </dgm:t>
    </dgm:pt>
    <dgm:pt modelId="{417D0065-B3C8-4873-968C-CCD3FD81B5D3}">
      <dgm:prSet/>
      <dgm:spPr/>
      <dgm:t>
        <a:bodyPr/>
        <a:lstStyle/>
        <a:p>
          <a:r>
            <a:rPr lang="en-GB"/>
            <a:t>Development of a dedicated Action Plan to support your umpire development</a:t>
          </a:r>
          <a:endParaRPr lang="en-US"/>
        </a:p>
      </dgm:t>
    </dgm:pt>
    <dgm:pt modelId="{305EB3FE-CC2D-402F-B49F-CDB35F24E091}" type="parTrans" cxnId="{712B64AF-AD9E-4634-9738-B3FE5291909F}">
      <dgm:prSet/>
      <dgm:spPr/>
      <dgm:t>
        <a:bodyPr/>
        <a:lstStyle/>
        <a:p>
          <a:endParaRPr lang="en-US"/>
        </a:p>
      </dgm:t>
    </dgm:pt>
    <dgm:pt modelId="{4733E0E7-0864-486D-A627-92E7A5B5F24D}" type="sibTrans" cxnId="{712B64AF-AD9E-4634-9738-B3FE5291909F}">
      <dgm:prSet/>
      <dgm:spPr/>
      <dgm:t>
        <a:bodyPr/>
        <a:lstStyle/>
        <a:p>
          <a:endParaRPr lang="en-US"/>
        </a:p>
      </dgm:t>
    </dgm:pt>
    <dgm:pt modelId="{6F5F376E-3803-4EFD-8F81-C353B2E55B32}" type="pres">
      <dgm:prSet presAssocID="{C060EE1F-6158-42B3-82B0-81D8C2BC0D80}" presName="linear" presStyleCnt="0">
        <dgm:presLayoutVars>
          <dgm:animLvl val="lvl"/>
          <dgm:resizeHandles val="exact"/>
        </dgm:presLayoutVars>
      </dgm:prSet>
      <dgm:spPr/>
    </dgm:pt>
    <dgm:pt modelId="{DE4782B8-B6C9-499A-956C-67B1B1B6BB0E}" type="pres">
      <dgm:prSet presAssocID="{C054530E-19AD-4F80-A8D2-392B9B9716D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A5EAE05B-A4EB-4B2E-87E0-FF851E1A99A6}" type="pres">
      <dgm:prSet presAssocID="{5AF954B7-9795-4FF1-BC6E-93718DFC7E35}" presName="spacer" presStyleCnt="0"/>
      <dgm:spPr/>
    </dgm:pt>
    <dgm:pt modelId="{B92B9782-5768-4FEE-B209-86AA3D7D951F}" type="pres">
      <dgm:prSet presAssocID="{9C87839E-A665-4486-89F0-17E5D1030FC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1BC4A0E-5B75-4471-A88F-684A55E7A2F8}" type="pres">
      <dgm:prSet presAssocID="{82D43A6D-953D-4B65-A5D2-1132A26BD933}" presName="spacer" presStyleCnt="0"/>
      <dgm:spPr/>
    </dgm:pt>
    <dgm:pt modelId="{016DCC2E-60BD-49CA-8F8F-1E17F2067EB0}" type="pres">
      <dgm:prSet presAssocID="{417D0065-B3C8-4873-968C-CCD3FD81B5D3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BF980C24-CAB9-4278-A8BB-45FE0E129C70}" type="presOf" srcId="{417D0065-B3C8-4873-968C-CCD3FD81B5D3}" destId="{016DCC2E-60BD-49CA-8F8F-1E17F2067EB0}" srcOrd="0" destOrd="0" presId="urn:microsoft.com/office/officeart/2005/8/layout/vList2"/>
    <dgm:cxn modelId="{ECCC7E37-D934-492D-93DD-1C398F1CCE42}" type="presOf" srcId="{C060EE1F-6158-42B3-82B0-81D8C2BC0D80}" destId="{6F5F376E-3803-4EFD-8F81-C353B2E55B32}" srcOrd="0" destOrd="0" presId="urn:microsoft.com/office/officeart/2005/8/layout/vList2"/>
    <dgm:cxn modelId="{384FAC3C-1D8A-41F0-9EE4-8E6A20A62BDA}" type="presOf" srcId="{C054530E-19AD-4F80-A8D2-392B9B9716DC}" destId="{DE4782B8-B6C9-499A-956C-67B1B1B6BB0E}" srcOrd="0" destOrd="0" presId="urn:microsoft.com/office/officeart/2005/8/layout/vList2"/>
    <dgm:cxn modelId="{75F5CF53-8483-4D70-AFC7-D3A69DE40C99}" srcId="{C060EE1F-6158-42B3-82B0-81D8C2BC0D80}" destId="{9C87839E-A665-4486-89F0-17E5D1030FC4}" srcOrd="1" destOrd="0" parTransId="{818DDD26-8191-47F5-B622-74DA3B175580}" sibTransId="{82D43A6D-953D-4B65-A5D2-1132A26BD933}"/>
    <dgm:cxn modelId="{1897CA58-CE1A-4979-903F-554E8E9FDA3D}" type="presOf" srcId="{9C87839E-A665-4486-89F0-17E5D1030FC4}" destId="{B92B9782-5768-4FEE-B209-86AA3D7D951F}" srcOrd="0" destOrd="0" presId="urn:microsoft.com/office/officeart/2005/8/layout/vList2"/>
    <dgm:cxn modelId="{C0B1177B-EFBC-4AAF-96EA-5E7F50D9A6C7}" srcId="{C060EE1F-6158-42B3-82B0-81D8C2BC0D80}" destId="{C054530E-19AD-4F80-A8D2-392B9B9716DC}" srcOrd="0" destOrd="0" parTransId="{D42A213B-1E64-4364-97CD-9FEDAFCA4B9C}" sibTransId="{5AF954B7-9795-4FF1-BC6E-93718DFC7E35}"/>
    <dgm:cxn modelId="{712B64AF-AD9E-4634-9738-B3FE5291909F}" srcId="{C060EE1F-6158-42B3-82B0-81D8C2BC0D80}" destId="{417D0065-B3C8-4873-968C-CCD3FD81B5D3}" srcOrd="2" destOrd="0" parTransId="{305EB3FE-CC2D-402F-B49F-CDB35F24E091}" sibTransId="{4733E0E7-0864-486D-A627-92E7A5B5F24D}"/>
    <dgm:cxn modelId="{102C8C1D-A3D1-48CD-A313-7442F06C9A1D}" type="presParOf" srcId="{6F5F376E-3803-4EFD-8F81-C353B2E55B32}" destId="{DE4782B8-B6C9-499A-956C-67B1B1B6BB0E}" srcOrd="0" destOrd="0" presId="urn:microsoft.com/office/officeart/2005/8/layout/vList2"/>
    <dgm:cxn modelId="{4CAEB83C-103A-43FB-9B7C-80E8833AE6CD}" type="presParOf" srcId="{6F5F376E-3803-4EFD-8F81-C353B2E55B32}" destId="{A5EAE05B-A4EB-4B2E-87E0-FF851E1A99A6}" srcOrd="1" destOrd="0" presId="urn:microsoft.com/office/officeart/2005/8/layout/vList2"/>
    <dgm:cxn modelId="{D4838438-B16E-4EF9-AF7C-7158B5059BAE}" type="presParOf" srcId="{6F5F376E-3803-4EFD-8F81-C353B2E55B32}" destId="{B92B9782-5768-4FEE-B209-86AA3D7D951F}" srcOrd="2" destOrd="0" presId="urn:microsoft.com/office/officeart/2005/8/layout/vList2"/>
    <dgm:cxn modelId="{4273A9F0-614A-4E0B-B2DA-AC1A0E9C26E2}" type="presParOf" srcId="{6F5F376E-3803-4EFD-8F81-C353B2E55B32}" destId="{41BC4A0E-5B75-4471-A88F-684A55E7A2F8}" srcOrd="3" destOrd="0" presId="urn:microsoft.com/office/officeart/2005/8/layout/vList2"/>
    <dgm:cxn modelId="{8F68E00F-D5C6-42C4-BB2A-C3BF83B379B0}" type="presParOf" srcId="{6F5F376E-3803-4EFD-8F81-C353B2E55B32}" destId="{016DCC2E-60BD-49CA-8F8F-1E17F2067EB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198CBFA-6F35-4305-A5D9-5448510C875E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ED4E781-C87D-4EDA-9043-6D11DACDDB0C}">
      <dgm:prSet/>
      <dgm:spPr/>
      <dgm:t>
        <a:bodyPr/>
        <a:lstStyle/>
        <a:p>
          <a:r>
            <a:rPr lang="en-GB"/>
            <a:t>Learner attends a ‘Into to Officiating’ or ‘C Award’ course</a:t>
          </a:r>
          <a:endParaRPr lang="en-US"/>
        </a:p>
      </dgm:t>
    </dgm:pt>
    <dgm:pt modelId="{3A89364D-2418-4986-ACE8-A01B74DD6830}" type="parTrans" cxnId="{8A685999-D68D-4602-80E8-6D4E036B2625}">
      <dgm:prSet/>
      <dgm:spPr/>
      <dgm:t>
        <a:bodyPr/>
        <a:lstStyle/>
        <a:p>
          <a:endParaRPr lang="en-US"/>
        </a:p>
      </dgm:t>
    </dgm:pt>
    <dgm:pt modelId="{07FAFA27-E4B6-4148-8F87-51457FB432BB}" type="sibTrans" cxnId="{8A685999-D68D-4602-80E8-6D4E036B2625}">
      <dgm:prSet/>
      <dgm:spPr/>
      <dgm:t>
        <a:bodyPr/>
        <a:lstStyle/>
        <a:p>
          <a:endParaRPr lang="en-US"/>
        </a:p>
      </dgm:t>
    </dgm:pt>
    <dgm:pt modelId="{3F16CF42-93A6-457F-BBD6-3E8D2D39D798}">
      <dgm:prSet/>
      <dgm:spPr/>
      <dgm:t>
        <a:bodyPr/>
        <a:lstStyle/>
        <a:p>
          <a:r>
            <a:rPr lang="en-GB"/>
            <a:t>Introductory meeting to take place between mentor and learner</a:t>
          </a:r>
          <a:endParaRPr lang="en-US"/>
        </a:p>
      </dgm:t>
    </dgm:pt>
    <dgm:pt modelId="{95E6124E-3548-4872-BF0A-4849210D8B2A}" type="parTrans" cxnId="{A5575DAC-9A04-4CCA-BAC2-1410143C9562}">
      <dgm:prSet/>
      <dgm:spPr/>
      <dgm:t>
        <a:bodyPr/>
        <a:lstStyle/>
        <a:p>
          <a:endParaRPr lang="en-US"/>
        </a:p>
      </dgm:t>
    </dgm:pt>
    <dgm:pt modelId="{2000224C-3DF1-4DED-B6DC-4085C0CCCE70}" type="sibTrans" cxnId="{A5575DAC-9A04-4CCA-BAC2-1410143C9562}">
      <dgm:prSet/>
      <dgm:spPr/>
      <dgm:t>
        <a:bodyPr/>
        <a:lstStyle/>
        <a:p>
          <a:endParaRPr lang="en-US"/>
        </a:p>
      </dgm:t>
    </dgm:pt>
    <dgm:pt modelId="{17E0DA7E-0367-49AC-8C96-14A8C401B576}">
      <dgm:prSet/>
      <dgm:spPr/>
      <dgm:t>
        <a:bodyPr/>
        <a:lstStyle/>
        <a:p>
          <a:r>
            <a:rPr lang="en-GB"/>
            <a:t>Observation to take place (practical situation)</a:t>
          </a:r>
          <a:endParaRPr lang="en-US"/>
        </a:p>
      </dgm:t>
    </dgm:pt>
    <dgm:pt modelId="{41A265AC-A511-4861-8EC8-B05ED290C3A0}" type="parTrans" cxnId="{A15C50F1-C2CB-447C-AB00-612DBC73CB19}">
      <dgm:prSet/>
      <dgm:spPr/>
      <dgm:t>
        <a:bodyPr/>
        <a:lstStyle/>
        <a:p>
          <a:endParaRPr lang="en-US"/>
        </a:p>
      </dgm:t>
    </dgm:pt>
    <dgm:pt modelId="{7334DA6D-F023-41EE-A913-19E5AC3B64CB}" type="sibTrans" cxnId="{A15C50F1-C2CB-447C-AB00-612DBC73CB19}">
      <dgm:prSet/>
      <dgm:spPr/>
      <dgm:t>
        <a:bodyPr/>
        <a:lstStyle/>
        <a:p>
          <a:endParaRPr lang="en-US"/>
        </a:p>
      </dgm:t>
    </dgm:pt>
    <dgm:pt modelId="{67FE1A82-4112-4DE7-A6B6-207325EF98F9}">
      <dgm:prSet/>
      <dgm:spPr/>
      <dgm:t>
        <a:bodyPr/>
        <a:lstStyle/>
        <a:p>
          <a:r>
            <a:rPr lang="en-GB"/>
            <a:t>Formulation of Action plan – discussed and agreed between the mentor and the learner</a:t>
          </a:r>
          <a:endParaRPr lang="en-US"/>
        </a:p>
      </dgm:t>
    </dgm:pt>
    <dgm:pt modelId="{B2A8A28E-6598-4B9F-88F7-A8B6BB8BDCF8}" type="parTrans" cxnId="{938321AC-9B93-4217-B142-20CA3458A3CD}">
      <dgm:prSet/>
      <dgm:spPr/>
      <dgm:t>
        <a:bodyPr/>
        <a:lstStyle/>
        <a:p>
          <a:endParaRPr lang="en-US"/>
        </a:p>
      </dgm:t>
    </dgm:pt>
    <dgm:pt modelId="{F1A01CB5-E039-48F4-A2C3-88F8B443FB60}" type="sibTrans" cxnId="{938321AC-9B93-4217-B142-20CA3458A3CD}">
      <dgm:prSet/>
      <dgm:spPr/>
      <dgm:t>
        <a:bodyPr/>
        <a:lstStyle/>
        <a:p>
          <a:endParaRPr lang="en-US"/>
        </a:p>
      </dgm:t>
    </dgm:pt>
    <dgm:pt modelId="{0613A6AD-FC7F-4E77-8E66-1A2C3707243D}">
      <dgm:prSet/>
      <dgm:spPr/>
      <dgm:t>
        <a:bodyPr/>
        <a:lstStyle/>
        <a:p>
          <a:r>
            <a:rPr lang="en-GB"/>
            <a:t>Review of action plan to be determined by the learner</a:t>
          </a:r>
          <a:endParaRPr lang="en-US"/>
        </a:p>
      </dgm:t>
    </dgm:pt>
    <dgm:pt modelId="{F86F0AB9-6485-484B-92E4-B335DBAC33E0}" type="parTrans" cxnId="{5B190387-F301-45DF-B694-0AD883826587}">
      <dgm:prSet/>
      <dgm:spPr/>
      <dgm:t>
        <a:bodyPr/>
        <a:lstStyle/>
        <a:p>
          <a:endParaRPr lang="en-US"/>
        </a:p>
      </dgm:t>
    </dgm:pt>
    <dgm:pt modelId="{A5B98113-41B1-4CEE-AB51-DBFBF0C1ACDB}" type="sibTrans" cxnId="{5B190387-F301-45DF-B694-0AD883826587}">
      <dgm:prSet/>
      <dgm:spPr/>
      <dgm:t>
        <a:bodyPr/>
        <a:lstStyle/>
        <a:p>
          <a:endParaRPr lang="en-US"/>
        </a:p>
      </dgm:t>
    </dgm:pt>
    <dgm:pt modelId="{E9691818-4468-4445-9341-E570CF47410C}" type="pres">
      <dgm:prSet presAssocID="{1198CBFA-6F35-4305-A5D9-5448510C875E}" presName="linear" presStyleCnt="0">
        <dgm:presLayoutVars>
          <dgm:animLvl val="lvl"/>
          <dgm:resizeHandles val="exact"/>
        </dgm:presLayoutVars>
      </dgm:prSet>
      <dgm:spPr/>
    </dgm:pt>
    <dgm:pt modelId="{DFD57126-0270-4261-A88A-7570AAF49793}" type="pres">
      <dgm:prSet presAssocID="{BED4E781-C87D-4EDA-9043-6D11DACDDB0C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1AEAE47B-8859-41AC-8644-10967CECC040}" type="pres">
      <dgm:prSet presAssocID="{07FAFA27-E4B6-4148-8F87-51457FB432BB}" presName="spacer" presStyleCnt="0"/>
      <dgm:spPr/>
    </dgm:pt>
    <dgm:pt modelId="{A4A68660-B43A-43EC-A7E4-FF275B90CF3F}" type="pres">
      <dgm:prSet presAssocID="{3F16CF42-93A6-457F-BBD6-3E8D2D39D798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C9BA5DD4-885F-40B6-90B5-EBCF1697FBD0}" type="pres">
      <dgm:prSet presAssocID="{2000224C-3DF1-4DED-B6DC-4085C0CCCE70}" presName="spacer" presStyleCnt="0"/>
      <dgm:spPr/>
    </dgm:pt>
    <dgm:pt modelId="{65B643D6-DD9C-4D4C-907E-A39205BDEC44}" type="pres">
      <dgm:prSet presAssocID="{17E0DA7E-0367-49AC-8C96-14A8C401B576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0E330A6A-302B-4E64-8CB5-D366B04FC52C}" type="pres">
      <dgm:prSet presAssocID="{7334DA6D-F023-41EE-A913-19E5AC3B64CB}" presName="spacer" presStyleCnt="0"/>
      <dgm:spPr/>
    </dgm:pt>
    <dgm:pt modelId="{245CCDCF-DABD-4B5B-950F-2C546B4573E5}" type="pres">
      <dgm:prSet presAssocID="{67FE1A82-4112-4DE7-A6B6-207325EF98F9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B16184D9-3F19-428B-93D1-6226972EA191}" type="pres">
      <dgm:prSet presAssocID="{F1A01CB5-E039-48F4-A2C3-88F8B443FB60}" presName="spacer" presStyleCnt="0"/>
      <dgm:spPr/>
    </dgm:pt>
    <dgm:pt modelId="{AB9E8E77-33AC-4D77-974E-36CC82597296}" type="pres">
      <dgm:prSet presAssocID="{0613A6AD-FC7F-4E77-8E66-1A2C3707243D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81EC7316-59D5-4026-9FEE-7DBAE16E2B36}" type="presOf" srcId="{17E0DA7E-0367-49AC-8C96-14A8C401B576}" destId="{65B643D6-DD9C-4D4C-907E-A39205BDEC44}" srcOrd="0" destOrd="0" presId="urn:microsoft.com/office/officeart/2005/8/layout/vList2"/>
    <dgm:cxn modelId="{6921D11A-861E-4605-A299-9C92CE13027D}" type="presOf" srcId="{3F16CF42-93A6-457F-BBD6-3E8D2D39D798}" destId="{A4A68660-B43A-43EC-A7E4-FF275B90CF3F}" srcOrd="0" destOrd="0" presId="urn:microsoft.com/office/officeart/2005/8/layout/vList2"/>
    <dgm:cxn modelId="{ED53897C-90EF-4F63-BC4F-032B1B99397E}" type="presOf" srcId="{0613A6AD-FC7F-4E77-8E66-1A2C3707243D}" destId="{AB9E8E77-33AC-4D77-974E-36CC82597296}" srcOrd="0" destOrd="0" presId="urn:microsoft.com/office/officeart/2005/8/layout/vList2"/>
    <dgm:cxn modelId="{DA0BB182-7F8A-4B89-AB4A-4C1E557069C9}" type="presOf" srcId="{67FE1A82-4112-4DE7-A6B6-207325EF98F9}" destId="{245CCDCF-DABD-4B5B-950F-2C546B4573E5}" srcOrd="0" destOrd="0" presId="urn:microsoft.com/office/officeart/2005/8/layout/vList2"/>
    <dgm:cxn modelId="{5B190387-F301-45DF-B694-0AD883826587}" srcId="{1198CBFA-6F35-4305-A5D9-5448510C875E}" destId="{0613A6AD-FC7F-4E77-8E66-1A2C3707243D}" srcOrd="4" destOrd="0" parTransId="{F86F0AB9-6485-484B-92E4-B335DBAC33E0}" sibTransId="{A5B98113-41B1-4CEE-AB51-DBFBF0C1ACDB}"/>
    <dgm:cxn modelId="{8A685999-D68D-4602-80E8-6D4E036B2625}" srcId="{1198CBFA-6F35-4305-A5D9-5448510C875E}" destId="{BED4E781-C87D-4EDA-9043-6D11DACDDB0C}" srcOrd="0" destOrd="0" parTransId="{3A89364D-2418-4986-ACE8-A01B74DD6830}" sibTransId="{07FAFA27-E4B6-4148-8F87-51457FB432BB}"/>
    <dgm:cxn modelId="{938321AC-9B93-4217-B142-20CA3458A3CD}" srcId="{1198CBFA-6F35-4305-A5D9-5448510C875E}" destId="{67FE1A82-4112-4DE7-A6B6-207325EF98F9}" srcOrd="3" destOrd="0" parTransId="{B2A8A28E-6598-4B9F-88F7-A8B6BB8BDCF8}" sibTransId="{F1A01CB5-E039-48F4-A2C3-88F8B443FB60}"/>
    <dgm:cxn modelId="{A5575DAC-9A04-4CCA-BAC2-1410143C9562}" srcId="{1198CBFA-6F35-4305-A5D9-5448510C875E}" destId="{3F16CF42-93A6-457F-BBD6-3E8D2D39D798}" srcOrd="1" destOrd="0" parTransId="{95E6124E-3548-4872-BF0A-4849210D8B2A}" sibTransId="{2000224C-3DF1-4DED-B6DC-4085C0CCCE70}"/>
    <dgm:cxn modelId="{FAD3AFB3-26A5-40E0-88C4-8DD7AA112798}" type="presOf" srcId="{1198CBFA-6F35-4305-A5D9-5448510C875E}" destId="{E9691818-4468-4445-9341-E570CF47410C}" srcOrd="0" destOrd="0" presId="urn:microsoft.com/office/officeart/2005/8/layout/vList2"/>
    <dgm:cxn modelId="{FAD451B7-E39E-45CB-9654-14F9A2EF6BC1}" type="presOf" srcId="{BED4E781-C87D-4EDA-9043-6D11DACDDB0C}" destId="{DFD57126-0270-4261-A88A-7570AAF49793}" srcOrd="0" destOrd="0" presId="urn:microsoft.com/office/officeart/2005/8/layout/vList2"/>
    <dgm:cxn modelId="{A15C50F1-C2CB-447C-AB00-612DBC73CB19}" srcId="{1198CBFA-6F35-4305-A5D9-5448510C875E}" destId="{17E0DA7E-0367-49AC-8C96-14A8C401B576}" srcOrd="2" destOrd="0" parTransId="{41A265AC-A511-4861-8EC8-B05ED290C3A0}" sibTransId="{7334DA6D-F023-41EE-A913-19E5AC3B64CB}"/>
    <dgm:cxn modelId="{B8F8F915-FE4C-4B2A-950B-259357391D37}" type="presParOf" srcId="{E9691818-4468-4445-9341-E570CF47410C}" destId="{DFD57126-0270-4261-A88A-7570AAF49793}" srcOrd="0" destOrd="0" presId="urn:microsoft.com/office/officeart/2005/8/layout/vList2"/>
    <dgm:cxn modelId="{B749255F-0D92-432A-B017-DC27E3EF990D}" type="presParOf" srcId="{E9691818-4468-4445-9341-E570CF47410C}" destId="{1AEAE47B-8859-41AC-8644-10967CECC040}" srcOrd="1" destOrd="0" presId="urn:microsoft.com/office/officeart/2005/8/layout/vList2"/>
    <dgm:cxn modelId="{632C8125-52B7-44C8-9672-BACC7D29D52A}" type="presParOf" srcId="{E9691818-4468-4445-9341-E570CF47410C}" destId="{A4A68660-B43A-43EC-A7E4-FF275B90CF3F}" srcOrd="2" destOrd="0" presId="urn:microsoft.com/office/officeart/2005/8/layout/vList2"/>
    <dgm:cxn modelId="{9677B80C-CD40-4B3F-8194-1062277DBE42}" type="presParOf" srcId="{E9691818-4468-4445-9341-E570CF47410C}" destId="{C9BA5DD4-885F-40B6-90B5-EBCF1697FBD0}" srcOrd="3" destOrd="0" presId="urn:microsoft.com/office/officeart/2005/8/layout/vList2"/>
    <dgm:cxn modelId="{C9658EFB-BC95-4235-A62A-83A10620693E}" type="presParOf" srcId="{E9691818-4468-4445-9341-E570CF47410C}" destId="{65B643D6-DD9C-4D4C-907E-A39205BDEC44}" srcOrd="4" destOrd="0" presId="urn:microsoft.com/office/officeart/2005/8/layout/vList2"/>
    <dgm:cxn modelId="{558F29E1-E7E2-4CB5-9A7D-3F138032EEE7}" type="presParOf" srcId="{E9691818-4468-4445-9341-E570CF47410C}" destId="{0E330A6A-302B-4E64-8CB5-D366B04FC52C}" srcOrd="5" destOrd="0" presId="urn:microsoft.com/office/officeart/2005/8/layout/vList2"/>
    <dgm:cxn modelId="{DFEDF7C5-E169-4F60-917C-7B7CCC7283F0}" type="presParOf" srcId="{E9691818-4468-4445-9341-E570CF47410C}" destId="{245CCDCF-DABD-4B5B-950F-2C546B4573E5}" srcOrd="6" destOrd="0" presId="urn:microsoft.com/office/officeart/2005/8/layout/vList2"/>
    <dgm:cxn modelId="{F0E78A10-063A-47AC-8DFD-8B6A8412A037}" type="presParOf" srcId="{E9691818-4468-4445-9341-E570CF47410C}" destId="{B16184D9-3F19-428B-93D1-6226972EA191}" srcOrd="7" destOrd="0" presId="urn:microsoft.com/office/officeart/2005/8/layout/vList2"/>
    <dgm:cxn modelId="{90F8407A-C540-439D-A8B5-05F9CC4B5152}" type="presParOf" srcId="{E9691818-4468-4445-9341-E570CF47410C}" destId="{AB9E8E77-33AC-4D77-974E-36CC82597296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F00C004-02CE-4892-97FA-1A8E4AF6D81E}" type="doc">
      <dgm:prSet loTypeId="urn:microsoft.com/office/officeart/2005/8/layout/process4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0FCA921-B3F7-4715-8E9F-BB5C3FB1790B}">
      <dgm:prSet/>
      <dgm:spPr/>
      <dgm:t>
        <a:bodyPr/>
        <a:lstStyle/>
        <a:p>
          <a:r>
            <a:rPr lang="en-GB"/>
            <a:t>Communication skills are key to a successful mentoring relationship.</a:t>
          </a:r>
          <a:endParaRPr lang="en-US"/>
        </a:p>
      </dgm:t>
    </dgm:pt>
    <dgm:pt modelId="{7E320C5D-8A84-4695-AD94-07CC71D119A0}" type="parTrans" cxnId="{E78BC5DA-F310-45B2-90FB-03A6D743D9E7}">
      <dgm:prSet/>
      <dgm:spPr/>
      <dgm:t>
        <a:bodyPr/>
        <a:lstStyle/>
        <a:p>
          <a:endParaRPr lang="en-US"/>
        </a:p>
      </dgm:t>
    </dgm:pt>
    <dgm:pt modelId="{75EB040A-CA41-4648-BD93-DDCDBF10291D}" type="sibTrans" cxnId="{E78BC5DA-F310-45B2-90FB-03A6D743D9E7}">
      <dgm:prSet/>
      <dgm:spPr/>
      <dgm:t>
        <a:bodyPr/>
        <a:lstStyle/>
        <a:p>
          <a:endParaRPr lang="en-US"/>
        </a:p>
      </dgm:t>
    </dgm:pt>
    <dgm:pt modelId="{BA6F50F5-9345-442C-B367-A34E5899A569}">
      <dgm:prSet/>
      <dgm:spPr/>
      <dgm:t>
        <a:bodyPr/>
        <a:lstStyle/>
        <a:p>
          <a:r>
            <a:rPr lang="en-GB"/>
            <a:t>A mentor is someone who will</a:t>
          </a:r>
          <a:endParaRPr lang="en-US"/>
        </a:p>
      </dgm:t>
    </dgm:pt>
    <dgm:pt modelId="{1E86C196-4100-485F-BD38-E9A1E66AFB18}" type="parTrans" cxnId="{8B6B721B-2C71-4A14-BCEF-1FFC21F4C876}">
      <dgm:prSet/>
      <dgm:spPr/>
      <dgm:t>
        <a:bodyPr/>
        <a:lstStyle/>
        <a:p>
          <a:endParaRPr lang="en-US"/>
        </a:p>
      </dgm:t>
    </dgm:pt>
    <dgm:pt modelId="{5B2803AA-79F6-447C-B859-D76CCABBDE64}" type="sibTrans" cxnId="{8B6B721B-2C71-4A14-BCEF-1FFC21F4C876}">
      <dgm:prSet/>
      <dgm:spPr/>
      <dgm:t>
        <a:bodyPr/>
        <a:lstStyle/>
        <a:p>
          <a:endParaRPr lang="en-US"/>
        </a:p>
      </dgm:t>
    </dgm:pt>
    <dgm:pt modelId="{CD0FBD1B-6D2E-4469-AE0E-262F49866B2C}">
      <dgm:prSet/>
      <dgm:spPr/>
      <dgm:t>
        <a:bodyPr/>
        <a:lstStyle/>
        <a:p>
          <a:r>
            <a:rPr lang="en-GB"/>
            <a:t>Listen</a:t>
          </a:r>
          <a:endParaRPr lang="en-US"/>
        </a:p>
      </dgm:t>
    </dgm:pt>
    <dgm:pt modelId="{75A7F878-DAEA-4EA7-98FC-D16826EF5B45}" type="parTrans" cxnId="{CD6C0DDA-BC10-4B50-B65A-040FBD31DB1E}">
      <dgm:prSet/>
      <dgm:spPr/>
      <dgm:t>
        <a:bodyPr/>
        <a:lstStyle/>
        <a:p>
          <a:endParaRPr lang="en-US"/>
        </a:p>
      </dgm:t>
    </dgm:pt>
    <dgm:pt modelId="{C66ADE24-5BC3-4A73-A300-5133377059F2}" type="sibTrans" cxnId="{CD6C0DDA-BC10-4B50-B65A-040FBD31DB1E}">
      <dgm:prSet/>
      <dgm:spPr/>
      <dgm:t>
        <a:bodyPr/>
        <a:lstStyle/>
        <a:p>
          <a:endParaRPr lang="en-US"/>
        </a:p>
      </dgm:t>
    </dgm:pt>
    <dgm:pt modelId="{CCBA5707-5E4B-4686-86B0-CF2236D51E5F}">
      <dgm:prSet/>
      <dgm:spPr/>
      <dgm:t>
        <a:bodyPr/>
        <a:lstStyle/>
        <a:p>
          <a:r>
            <a:rPr lang="en-GB"/>
            <a:t>Ask questions</a:t>
          </a:r>
          <a:endParaRPr lang="en-US"/>
        </a:p>
      </dgm:t>
    </dgm:pt>
    <dgm:pt modelId="{6D5605E9-EAE3-4236-B064-9674CD1FACBA}" type="parTrans" cxnId="{754AFC0B-7DB2-4CA5-972B-A1B0975AD768}">
      <dgm:prSet/>
      <dgm:spPr/>
      <dgm:t>
        <a:bodyPr/>
        <a:lstStyle/>
        <a:p>
          <a:endParaRPr lang="en-US"/>
        </a:p>
      </dgm:t>
    </dgm:pt>
    <dgm:pt modelId="{061C132E-0FB4-4BDD-BF57-2C8A7548E104}" type="sibTrans" cxnId="{754AFC0B-7DB2-4CA5-972B-A1B0975AD768}">
      <dgm:prSet/>
      <dgm:spPr/>
      <dgm:t>
        <a:bodyPr/>
        <a:lstStyle/>
        <a:p>
          <a:endParaRPr lang="en-US"/>
        </a:p>
      </dgm:t>
    </dgm:pt>
    <dgm:pt modelId="{0F868EB8-AAD7-40F0-A6E0-F13C9E096686}">
      <dgm:prSet/>
      <dgm:spPr/>
      <dgm:t>
        <a:bodyPr/>
        <a:lstStyle/>
        <a:p>
          <a:r>
            <a:rPr lang="en-GB"/>
            <a:t>Give feedback</a:t>
          </a:r>
          <a:endParaRPr lang="en-US"/>
        </a:p>
      </dgm:t>
    </dgm:pt>
    <dgm:pt modelId="{B8858225-B416-4D10-BDC9-4361C384BC2A}" type="parTrans" cxnId="{97466158-0735-4B35-AAAB-DAC1CE6249DB}">
      <dgm:prSet/>
      <dgm:spPr/>
      <dgm:t>
        <a:bodyPr/>
        <a:lstStyle/>
        <a:p>
          <a:endParaRPr lang="en-US"/>
        </a:p>
      </dgm:t>
    </dgm:pt>
    <dgm:pt modelId="{6BBA6AF8-C332-4BAC-BC7F-54CAA47A9A9E}" type="sibTrans" cxnId="{97466158-0735-4B35-AAAB-DAC1CE6249DB}">
      <dgm:prSet/>
      <dgm:spPr/>
      <dgm:t>
        <a:bodyPr/>
        <a:lstStyle/>
        <a:p>
          <a:endParaRPr lang="en-US"/>
        </a:p>
      </dgm:t>
    </dgm:pt>
    <dgm:pt modelId="{439F5D10-7B6B-4EEE-A158-94F23E2AD23A}">
      <dgm:prSet/>
      <dgm:spPr/>
      <dgm:t>
        <a:bodyPr/>
        <a:lstStyle/>
        <a:p>
          <a:r>
            <a:rPr lang="en-GB"/>
            <a:t>Clearly articulate thoughts and be open to new ideas</a:t>
          </a:r>
          <a:endParaRPr lang="en-US"/>
        </a:p>
      </dgm:t>
    </dgm:pt>
    <dgm:pt modelId="{ED081428-E1DC-409E-B7D3-3FE44791F953}" type="parTrans" cxnId="{7519C22B-C9B3-43C6-A20B-2F046CBDBBBA}">
      <dgm:prSet/>
      <dgm:spPr/>
      <dgm:t>
        <a:bodyPr/>
        <a:lstStyle/>
        <a:p>
          <a:endParaRPr lang="en-US"/>
        </a:p>
      </dgm:t>
    </dgm:pt>
    <dgm:pt modelId="{31A319A9-D25E-44F5-9C18-633312A8A5B4}" type="sibTrans" cxnId="{7519C22B-C9B3-43C6-A20B-2F046CBDBBBA}">
      <dgm:prSet/>
      <dgm:spPr/>
      <dgm:t>
        <a:bodyPr/>
        <a:lstStyle/>
        <a:p>
          <a:endParaRPr lang="en-US"/>
        </a:p>
      </dgm:t>
    </dgm:pt>
    <dgm:pt modelId="{3DA317DA-11DD-4FEF-8330-E22752D762B6}">
      <dgm:prSet/>
      <dgm:spPr/>
      <dgm:t>
        <a:bodyPr/>
        <a:lstStyle/>
        <a:p>
          <a:r>
            <a:rPr lang="en-GB"/>
            <a:t>Provide feedback in a timely manner</a:t>
          </a:r>
          <a:endParaRPr lang="en-US"/>
        </a:p>
      </dgm:t>
    </dgm:pt>
    <dgm:pt modelId="{05A190D0-3B0A-49BA-901B-AD35BF33715F}" type="parTrans" cxnId="{90E15878-14FE-4D86-A59D-9F0134C8E3E3}">
      <dgm:prSet/>
      <dgm:spPr/>
      <dgm:t>
        <a:bodyPr/>
        <a:lstStyle/>
        <a:p>
          <a:endParaRPr lang="en-US"/>
        </a:p>
      </dgm:t>
    </dgm:pt>
    <dgm:pt modelId="{CB9F7787-55B9-4A64-82CB-394537E76C9A}" type="sibTrans" cxnId="{90E15878-14FE-4D86-A59D-9F0134C8E3E3}">
      <dgm:prSet/>
      <dgm:spPr/>
      <dgm:t>
        <a:bodyPr/>
        <a:lstStyle/>
        <a:p>
          <a:endParaRPr lang="en-US"/>
        </a:p>
      </dgm:t>
    </dgm:pt>
    <dgm:pt modelId="{B9105A6E-9E4C-4A0D-806D-DFF26A4F7687}" type="pres">
      <dgm:prSet presAssocID="{DF00C004-02CE-4892-97FA-1A8E4AF6D81E}" presName="Name0" presStyleCnt="0">
        <dgm:presLayoutVars>
          <dgm:dir/>
          <dgm:animLvl val="lvl"/>
          <dgm:resizeHandles val="exact"/>
        </dgm:presLayoutVars>
      </dgm:prSet>
      <dgm:spPr/>
    </dgm:pt>
    <dgm:pt modelId="{7587E281-4FD3-4532-B044-C65870957E86}" type="pres">
      <dgm:prSet presAssocID="{BA6F50F5-9345-442C-B367-A34E5899A569}" presName="boxAndChildren" presStyleCnt="0"/>
      <dgm:spPr/>
    </dgm:pt>
    <dgm:pt modelId="{32AFD243-5400-42B1-AB25-69D95091EFD2}" type="pres">
      <dgm:prSet presAssocID="{BA6F50F5-9345-442C-B367-A34E5899A569}" presName="parentTextBox" presStyleLbl="node1" presStyleIdx="0" presStyleCnt="2"/>
      <dgm:spPr/>
    </dgm:pt>
    <dgm:pt modelId="{11AFB479-7F0C-4CAF-A896-625CAD28E9FD}" type="pres">
      <dgm:prSet presAssocID="{BA6F50F5-9345-442C-B367-A34E5899A569}" presName="entireBox" presStyleLbl="node1" presStyleIdx="0" presStyleCnt="2"/>
      <dgm:spPr/>
    </dgm:pt>
    <dgm:pt modelId="{0DBEB27A-5F3F-4A41-A46F-D47037E4A6E9}" type="pres">
      <dgm:prSet presAssocID="{BA6F50F5-9345-442C-B367-A34E5899A569}" presName="descendantBox" presStyleCnt="0"/>
      <dgm:spPr/>
    </dgm:pt>
    <dgm:pt modelId="{57B30F9D-5903-40FC-97CC-56739C26CC61}" type="pres">
      <dgm:prSet presAssocID="{CD0FBD1B-6D2E-4469-AE0E-262F49866B2C}" presName="childTextBox" presStyleLbl="fgAccFollowNode1" presStyleIdx="0" presStyleCnt="5">
        <dgm:presLayoutVars>
          <dgm:bulletEnabled val="1"/>
        </dgm:presLayoutVars>
      </dgm:prSet>
      <dgm:spPr/>
    </dgm:pt>
    <dgm:pt modelId="{0A42AAB9-111E-4A99-AEB0-9DDD7F692463}" type="pres">
      <dgm:prSet presAssocID="{CCBA5707-5E4B-4686-86B0-CF2236D51E5F}" presName="childTextBox" presStyleLbl="fgAccFollowNode1" presStyleIdx="1" presStyleCnt="5">
        <dgm:presLayoutVars>
          <dgm:bulletEnabled val="1"/>
        </dgm:presLayoutVars>
      </dgm:prSet>
      <dgm:spPr/>
    </dgm:pt>
    <dgm:pt modelId="{4838D18B-4FF8-4948-A70A-15F39A9BAD49}" type="pres">
      <dgm:prSet presAssocID="{0F868EB8-AAD7-40F0-A6E0-F13C9E096686}" presName="childTextBox" presStyleLbl="fgAccFollowNode1" presStyleIdx="2" presStyleCnt="5">
        <dgm:presLayoutVars>
          <dgm:bulletEnabled val="1"/>
        </dgm:presLayoutVars>
      </dgm:prSet>
      <dgm:spPr/>
    </dgm:pt>
    <dgm:pt modelId="{B9C9206B-EEB7-407E-9986-2EB6701D066A}" type="pres">
      <dgm:prSet presAssocID="{439F5D10-7B6B-4EEE-A158-94F23E2AD23A}" presName="childTextBox" presStyleLbl="fgAccFollowNode1" presStyleIdx="3" presStyleCnt="5">
        <dgm:presLayoutVars>
          <dgm:bulletEnabled val="1"/>
        </dgm:presLayoutVars>
      </dgm:prSet>
      <dgm:spPr/>
    </dgm:pt>
    <dgm:pt modelId="{7D208E95-A8F8-4123-BD0E-97D1FA87B6FB}" type="pres">
      <dgm:prSet presAssocID="{3DA317DA-11DD-4FEF-8330-E22752D762B6}" presName="childTextBox" presStyleLbl="fgAccFollowNode1" presStyleIdx="4" presStyleCnt="5">
        <dgm:presLayoutVars>
          <dgm:bulletEnabled val="1"/>
        </dgm:presLayoutVars>
      </dgm:prSet>
      <dgm:spPr/>
    </dgm:pt>
    <dgm:pt modelId="{B7F3F62D-CC91-48A4-B623-F0148F497550}" type="pres">
      <dgm:prSet presAssocID="{75EB040A-CA41-4648-BD93-DDCDBF10291D}" presName="sp" presStyleCnt="0"/>
      <dgm:spPr/>
    </dgm:pt>
    <dgm:pt modelId="{340C7100-C1A5-4116-A7F2-7ADBD3AE125E}" type="pres">
      <dgm:prSet presAssocID="{20FCA921-B3F7-4715-8E9F-BB5C3FB1790B}" presName="arrowAndChildren" presStyleCnt="0"/>
      <dgm:spPr/>
    </dgm:pt>
    <dgm:pt modelId="{64A71A3F-E813-4E37-9868-07515451AD53}" type="pres">
      <dgm:prSet presAssocID="{20FCA921-B3F7-4715-8E9F-BB5C3FB1790B}" presName="parentTextArrow" presStyleLbl="node1" presStyleIdx="1" presStyleCnt="2"/>
      <dgm:spPr/>
    </dgm:pt>
  </dgm:ptLst>
  <dgm:cxnLst>
    <dgm:cxn modelId="{754AFC0B-7DB2-4CA5-972B-A1B0975AD768}" srcId="{BA6F50F5-9345-442C-B367-A34E5899A569}" destId="{CCBA5707-5E4B-4686-86B0-CF2236D51E5F}" srcOrd="1" destOrd="0" parTransId="{6D5605E9-EAE3-4236-B064-9674CD1FACBA}" sibTransId="{061C132E-0FB4-4BDD-BF57-2C8A7548E104}"/>
    <dgm:cxn modelId="{76E52A0C-C14D-4366-85E1-7A1582AFB6EB}" type="presOf" srcId="{CD0FBD1B-6D2E-4469-AE0E-262F49866B2C}" destId="{57B30F9D-5903-40FC-97CC-56739C26CC61}" srcOrd="0" destOrd="0" presId="urn:microsoft.com/office/officeart/2005/8/layout/process4"/>
    <dgm:cxn modelId="{516F3114-7373-458D-8BC5-767119E5F3D0}" type="presOf" srcId="{CCBA5707-5E4B-4686-86B0-CF2236D51E5F}" destId="{0A42AAB9-111E-4A99-AEB0-9DDD7F692463}" srcOrd="0" destOrd="0" presId="urn:microsoft.com/office/officeart/2005/8/layout/process4"/>
    <dgm:cxn modelId="{00629519-4B07-4117-9625-0E09F08DB069}" type="presOf" srcId="{439F5D10-7B6B-4EEE-A158-94F23E2AD23A}" destId="{B9C9206B-EEB7-407E-9986-2EB6701D066A}" srcOrd="0" destOrd="0" presId="urn:microsoft.com/office/officeart/2005/8/layout/process4"/>
    <dgm:cxn modelId="{8B6B721B-2C71-4A14-BCEF-1FFC21F4C876}" srcId="{DF00C004-02CE-4892-97FA-1A8E4AF6D81E}" destId="{BA6F50F5-9345-442C-B367-A34E5899A569}" srcOrd="1" destOrd="0" parTransId="{1E86C196-4100-485F-BD38-E9A1E66AFB18}" sibTransId="{5B2803AA-79F6-447C-B859-D76CCABBDE64}"/>
    <dgm:cxn modelId="{E7A9C528-3695-4D0F-9BD8-4B622561F34F}" type="presOf" srcId="{DF00C004-02CE-4892-97FA-1A8E4AF6D81E}" destId="{B9105A6E-9E4C-4A0D-806D-DFF26A4F7687}" srcOrd="0" destOrd="0" presId="urn:microsoft.com/office/officeart/2005/8/layout/process4"/>
    <dgm:cxn modelId="{7519C22B-C9B3-43C6-A20B-2F046CBDBBBA}" srcId="{BA6F50F5-9345-442C-B367-A34E5899A569}" destId="{439F5D10-7B6B-4EEE-A158-94F23E2AD23A}" srcOrd="3" destOrd="0" parTransId="{ED081428-E1DC-409E-B7D3-3FE44791F953}" sibTransId="{31A319A9-D25E-44F5-9C18-633312A8A5B4}"/>
    <dgm:cxn modelId="{36073334-64B6-4DFB-B6B6-856AD4A0B4D4}" type="presOf" srcId="{0F868EB8-AAD7-40F0-A6E0-F13C9E096686}" destId="{4838D18B-4FF8-4948-A70A-15F39A9BAD49}" srcOrd="0" destOrd="0" presId="urn:microsoft.com/office/officeart/2005/8/layout/process4"/>
    <dgm:cxn modelId="{7ADCF334-E310-499C-9158-BA33F2E7FFC3}" type="presOf" srcId="{BA6F50F5-9345-442C-B367-A34E5899A569}" destId="{32AFD243-5400-42B1-AB25-69D95091EFD2}" srcOrd="0" destOrd="0" presId="urn:microsoft.com/office/officeart/2005/8/layout/process4"/>
    <dgm:cxn modelId="{1D9D2F5D-1066-4F7F-93D8-CA72B4FECBCB}" type="presOf" srcId="{3DA317DA-11DD-4FEF-8330-E22752D762B6}" destId="{7D208E95-A8F8-4123-BD0E-97D1FA87B6FB}" srcOrd="0" destOrd="0" presId="urn:microsoft.com/office/officeart/2005/8/layout/process4"/>
    <dgm:cxn modelId="{97466158-0735-4B35-AAAB-DAC1CE6249DB}" srcId="{BA6F50F5-9345-442C-B367-A34E5899A569}" destId="{0F868EB8-AAD7-40F0-A6E0-F13C9E096686}" srcOrd="2" destOrd="0" parTransId="{B8858225-B416-4D10-BDC9-4361C384BC2A}" sibTransId="{6BBA6AF8-C332-4BAC-BC7F-54CAA47A9A9E}"/>
    <dgm:cxn modelId="{90E15878-14FE-4D86-A59D-9F0134C8E3E3}" srcId="{BA6F50F5-9345-442C-B367-A34E5899A569}" destId="{3DA317DA-11DD-4FEF-8330-E22752D762B6}" srcOrd="4" destOrd="0" parTransId="{05A190D0-3B0A-49BA-901B-AD35BF33715F}" sibTransId="{CB9F7787-55B9-4A64-82CB-394537E76C9A}"/>
    <dgm:cxn modelId="{C6FEF7A4-8F06-4E9F-B0D5-9C50D92C7632}" type="presOf" srcId="{BA6F50F5-9345-442C-B367-A34E5899A569}" destId="{11AFB479-7F0C-4CAF-A896-625CAD28E9FD}" srcOrd="1" destOrd="0" presId="urn:microsoft.com/office/officeart/2005/8/layout/process4"/>
    <dgm:cxn modelId="{65D9CEC0-6992-4CE4-AD49-C91131A3C632}" type="presOf" srcId="{20FCA921-B3F7-4715-8E9F-BB5C3FB1790B}" destId="{64A71A3F-E813-4E37-9868-07515451AD53}" srcOrd="0" destOrd="0" presId="urn:microsoft.com/office/officeart/2005/8/layout/process4"/>
    <dgm:cxn modelId="{CD6C0DDA-BC10-4B50-B65A-040FBD31DB1E}" srcId="{BA6F50F5-9345-442C-B367-A34E5899A569}" destId="{CD0FBD1B-6D2E-4469-AE0E-262F49866B2C}" srcOrd="0" destOrd="0" parTransId="{75A7F878-DAEA-4EA7-98FC-D16826EF5B45}" sibTransId="{C66ADE24-5BC3-4A73-A300-5133377059F2}"/>
    <dgm:cxn modelId="{E78BC5DA-F310-45B2-90FB-03A6D743D9E7}" srcId="{DF00C004-02CE-4892-97FA-1A8E4AF6D81E}" destId="{20FCA921-B3F7-4715-8E9F-BB5C3FB1790B}" srcOrd="0" destOrd="0" parTransId="{7E320C5D-8A84-4695-AD94-07CC71D119A0}" sibTransId="{75EB040A-CA41-4648-BD93-DDCDBF10291D}"/>
    <dgm:cxn modelId="{18161C3D-08F2-4D1B-9F77-2A90C8318B80}" type="presParOf" srcId="{B9105A6E-9E4C-4A0D-806D-DFF26A4F7687}" destId="{7587E281-4FD3-4532-B044-C65870957E86}" srcOrd="0" destOrd="0" presId="urn:microsoft.com/office/officeart/2005/8/layout/process4"/>
    <dgm:cxn modelId="{3E4CE4F6-264E-414C-8D03-24FEB22C3290}" type="presParOf" srcId="{7587E281-4FD3-4532-B044-C65870957E86}" destId="{32AFD243-5400-42B1-AB25-69D95091EFD2}" srcOrd="0" destOrd="0" presId="urn:microsoft.com/office/officeart/2005/8/layout/process4"/>
    <dgm:cxn modelId="{B29C92D7-E15A-4144-80DB-2E8722661683}" type="presParOf" srcId="{7587E281-4FD3-4532-B044-C65870957E86}" destId="{11AFB479-7F0C-4CAF-A896-625CAD28E9FD}" srcOrd="1" destOrd="0" presId="urn:microsoft.com/office/officeart/2005/8/layout/process4"/>
    <dgm:cxn modelId="{DA34808B-A731-44B1-BDC6-905159BF5AA0}" type="presParOf" srcId="{7587E281-4FD3-4532-B044-C65870957E86}" destId="{0DBEB27A-5F3F-4A41-A46F-D47037E4A6E9}" srcOrd="2" destOrd="0" presId="urn:microsoft.com/office/officeart/2005/8/layout/process4"/>
    <dgm:cxn modelId="{2C67E762-FE04-4EA1-862E-4233DB76CFE9}" type="presParOf" srcId="{0DBEB27A-5F3F-4A41-A46F-D47037E4A6E9}" destId="{57B30F9D-5903-40FC-97CC-56739C26CC61}" srcOrd="0" destOrd="0" presId="urn:microsoft.com/office/officeart/2005/8/layout/process4"/>
    <dgm:cxn modelId="{2044EE23-17C3-4AB7-95AA-BC45EB928ED1}" type="presParOf" srcId="{0DBEB27A-5F3F-4A41-A46F-D47037E4A6E9}" destId="{0A42AAB9-111E-4A99-AEB0-9DDD7F692463}" srcOrd="1" destOrd="0" presId="urn:microsoft.com/office/officeart/2005/8/layout/process4"/>
    <dgm:cxn modelId="{27AD01B5-B5BD-4121-AE2B-1269164A3A9E}" type="presParOf" srcId="{0DBEB27A-5F3F-4A41-A46F-D47037E4A6E9}" destId="{4838D18B-4FF8-4948-A70A-15F39A9BAD49}" srcOrd="2" destOrd="0" presId="urn:microsoft.com/office/officeart/2005/8/layout/process4"/>
    <dgm:cxn modelId="{013D6E4D-A5E9-4F88-A1BC-7B5991D973F8}" type="presParOf" srcId="{0DBEB27A-5F3F-4A41-A46F-D47037E4A6E9}" destId="{B9C9206B-EEB7-407E-9986-2EB6701D066A}" srcOrd="3" destOrd="0" presId="urn:microsoft.com/office/officeart/2005/8/layout/process4"/>
    <dgm:cxn modelId="{9E5B50A3-9BFE-46C2-9728-B99B02B35AAB}" type="presParOf" srcId="{0DBEB27A-5F3F-4A41-A46F-D47037E4A6E9}" destId="{7D208E95-A8F8-4123-BD0E-97D1FA87B6FB}" srcOrd="4" destOrd="0" presId="urn:microsoft.com/office/officeart/2005/8/layout/process4"/>
    <dgm:cxn modelId="{2080DAD1-47C0-4175-B955-ACE23464EE9D}" type="presParOf" srcId="{B9105A6E-9E4C-4A0D-806D-DFF26A4F7687}" destId="{B7F3F62D-CC91-48A4-B623-F0148F497550}" srcOrd="1" destOrd="0" presId="urn:microsoft.com/office/officeart/2005/8/layout/process4"/>
    <dgm:cxn modelId="{DC254E32-12DA-4B9B-BCFA-5F475BABD721}" type="presParOf" srcId="{B9105A6E-9E4C-4A0D-806D-DFF26A4F7687}" destId="{340C7100-C1A5-4116-A7F2-7ADBD3AE125E}" srcOrd="2" destOrd="0" presId="urn:microsoft.com/office/officeart/2005/8/layout/process4"/>
    <dgm:cxn modelId="{B3692AAE-A78F-476B-9615-1958CD79BEE4}" type="presParOf" srcId="{340C7100-C1A5-4116-A7F2-7ADBD3AE125E}" destId="{64A71A3F-E813-4E37-9868-07515451AD5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59122EB-C44B-4680-8B89-77264CF064EF}" type="doc">
      <dgm:prSet loTypeId="urn:microsoft.com/office/officeart/2005/8/layout/process4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A5738D4-C6F0-4F45-A2D3-31FD0965CF7D}">
      <dgm:prSet/>
      <dgm:spPr/>
      <dgm:t>
        <a:bodyPr/>
        <a:lstStyle/>
        <a:p>
          <a:r>
            <a:rPr lang="en-GB"/>
            <a:t>The </a:t>
          </a:r>
          <a:r>
            <a:rPr lang="en-GB" i="1"/>
            <a:t>Introductory meeting </a:t>
          </a:r>
          <a:r>
            <a:rPr lang="en-GB"/>
            <a:t>is a key aspect and sets out the whole mentoring process</a:t>
          </a:r>
          <a:endParaRPr lang="en-US"/>
        </a:p>
      </dgm:t>
    </dgm:pt>
    <dgm:pt modelId="{3CF0F9BF-3D56-4520-B77D-A55D2E7A1692}" type="parTrans" cxnId="{E777BE9A-DBD9-46B6-857F-CC5B73857A6C}">
      <dgm:prSet/>
      <dgm:spPr/>
      <dgm:t>
        <a:bodyPr/>
        <a:lstStyle/>
        <a:p>
          <a:endParaRPr lang="en-US"/>
        </a:p>
      </dgm:t>
    </dgm:pt>
    <dgm:pt modelId="{DD7E9A65-5321-4937-916D-56C41E4B845C}" type="sibTrans" cxnId="{E777BE9A-DBD9-46B6-857F-CC5B73857A6C}">
      <dgm:prSet/>
      <dgm:spPr/>
      <dgm:t>
        <a:bodyPr/>
        <a:lstStyle/>
        <a:p>
          <a:endParaRPr lang="en-US"/>
        </a:p>
      </dgm:t>
    </dgm:pt>
    <dgm:pt modelId="{034923E0-778C-481D-8E1F-155F7CE474B9}">
      <dgm:prSet/>
      <dgm:spPr/>
      <dgm:t>
        <a:bodyPr/>
        <a:lstStyle/>
        <a:p>
          <a:r>
            <a:rPr lang="en-GB"/>
            <a:t>The meeting is intended to understand</a:t>
          </a:r>
          <a:endParaRPr lang="en-US"/>
        </a:p>
      </dgm:t>
    </dgm:pt>
    <dgm:pt modelId="{78DF4587-DE25-410B-9980-5BCA77C7BB30}" type="parTrans" cxnId="{47C45C87-545F-4EDA-8941-8C1AD7EAB6BE}">
      <dgm:prSet/>
      <dgm:spPr/>
      <dgm:t>
        <a:bodyPr/>
        <a:lstStyle/>
        <a:p>
          <a:endParaRPr lang="en-US"/>
        </a:p>
      </dgm:t>
    </dgm:pt>
    <dgm:pt modelId="{2D90AB48-E8AC-4BB9-87F8-46F17C24AD22}" type="sibTrans" cxnId="{47C45C87-545F-4EDA-8941-8C1AD7EAB6BE}">
      <dgm:prSet/>
      <dgm:spPr/>
      <dgm:t>
        <a:bodyPr/>
        <a:lstStyle/>
        <a:p>
          <a:endParaRPr lang="en-US"/>
        </a:p>
      </dgm:t>
    </dgm:pt>
    <dgm:pt modelId="{F1D19BB1-1FC5-4846-958D-2219F6A89A71}">
      <dgm:prSet/>
      <dgm:spPr/>
      <dgm:t>
        <a:bodyPr/>
        <a:lstStyle/>
        <a:p>
          <a:r>
            <a:rPr lang="en-GB"/>
            <a:t>What do you want to achieve from the mentoring programme</a:t>
          </a:r>
          <a:endParaRPr lang="en-US"/>
        </a:p>
      </dgm:t>
    </dgm:pt>
    <dgm:pt modelId="{2F10D8DD-771E-4758-A3E8-279A3DF9BDEF}" type="parTrans" cxnId="{41625B3D-BC83-49E7-87A5-62AEBD132978}">
      <dgm:prSet/>
      <dgm:spPr/>
      <dgm:t>
        <a:bodyPr/>
        <a:lstStyle/>
        <a:p>
          <a:endParaRPr lang="en-US"/>
        </a:p>
      </dgm:t>
    </dgm:pt>
    <dgm:pt modelId="{149C4CF6-BAF9-4B3C-A8FF-52197C6D8001}" type="sibTrans" cxnId="{41625B3D-BC83-49E7-87A5-62AEBD132978}">
      <dgm:prSet/>
      <dgm:spPr/>
      <dgm:t>
        <a:bodyPr/>
        <a:lstStyle/>
        <a:p>
          <a:endParaRPr lang="en-US"/>
        </a:p>
      </dgm:t>
    </dgm:pt>
    <dgm:pt modelId="{F53EE2EE-AE83-4463-BF53-F5BC624DE1B3}">
      <dgm:prSet/>
      <dgm:spPr/>
      <dgm:t>
        <a:bodyPr/>
        <a:lstStyle/>
        <a:p>
          <a:r>
            <a:rPr lang="en-GB"/>
            <a:t>What aspirations you have in relation to umpiring</a:t>
          </a:r>
          <a:endParaRPr lang="en-US"/>
        </a:p>
      </dgm:t>
    </dgm:pt>
    <dgm:pt modelId="{247A5451-596B-44A4-BD49-A417A542C6C9}" type="parTrans" cxnId="{5C5B4A82-F663-4D3C-9524-13DD60E0F6A3}">
      <dgm:prSet/>
      <dgm:spPr/>
      <dgm:t>
        <a:bodyPr/>
        <a:lstStyle/>
        <a:p>
          <a:endParaRPr lang="en-US"/>
        </a:p>
      </dgm:t>
    </dgm:pt>
    <dgm:pt modelId="{73D98612-F80F-4ED4-8A75-FE96470D8FAA}" type="sibTrans" cxnId="{5C5B4A82-F663-4D3C-9524-13DD60E0F6A3}">
      <dgm:prSet/>
      <dgm:spPr/>
      <dgm:t>
        <a:bodyPr/>
        <a:lstStyle/>
        <a:p>
          <a:endParaRPr lang="en-US"/>
        </a:p>
      </dgm:t>
    </dgm:pt>
    <dgm:pt modelId="{FFC2AD1D-55DF-414D-B8BD-3745DB7F9C5E}">
      <dgm:prSet/>
      <dgm:spPr/>
      <dgm:t>
        <a:bodyPr/>
        <a:lstStyle/>
        <a:p>
          <a:r>
            <a:rPr lang="en-GB"/>
            <a:t>Areas specifically you feel you would like/need to work on</a:t>
          </a:r>
          <a:endParaRPr lang="en-US"/>
        </a:p>
      </dgm:t>
    </dgm:pt>
    <dgm:pt modelId="{DF595D3F-485D-4FE2-BA0A-6729A8069FB5}" type="parTrans" cxnId="{C01758F6-E572-4658-A389-1FB98DCF2BDE}">
      <dgm:prSet/>
      <dgm:spPr/>
      <dgm:t>
        <a:bodyPr/>
        <a:lstStyle/>
        <a:p>
          <a:endParaRPr lang="en-US"/>
        </a:p>
      </dgm:t>
    </dgm:pt>
    <dgm:pt modelId="{844CF698-D640-4EE4-A912-8ABCC7BFBA64}" type="sibTrans" cxnId="{C01758F6-E572-4658-A389-1FB98DCF2BDE}">
      <dgm:prSet/>
      <dgm:spPr/>
      <dgm:t>
        <a:bodyPr/>
        <a:lstStyle/>
        <a:p>
          <a:endParaRPr lang="en-US"/>
        </a:p>
      </dgm:t>
    </dgm:pt>
    <dgm:pt modelId="{F93B903C-4D32-4175-9DCB-EE1F0DB617C6}">
      <dgm:prSet/>
      <dgm:spPr/>
      <dgm:t>
        <a:bodyPr/>
        <a:lstStyle/>
        <a:p>
          <a:r>
            <a:rPr lang="en-GB" b="1" u="sng"/>
            <a:t>This session MUST be held prior to your ‘first’ practical mentoring session</a:t>
          </a:r>
          <a:endParaRPr lang="en-US"/>
        </a:p>
      </dgm:t>
    </dgm:pt>
    <dgm:pt modelId="{636862F1-3E31-4804-93DD-91CF5A91F4A9}" type="parTrans" cxnId="{A7FD69F7-EF5B-4C08-AE34-F5B91DB3EC61}">
      <dgm:prSet/>
      <dgm:spPr/>
      <dgm:t>
        <a:bodyPr/>
        <a:lstStyle/>
        <a:p>
          <a:endParaRPr lang="en-US"/>
        </a:p>
      </dgm:t>
    </dgm:pt>
    <dgm:pt modelId="{472C545E-F4FC-4B83-8EB9-6F122951668D}" type="sibTrans" cxnId="{A7FD69F7-EF5B-4C08-AE34-F5B91DB3EC61}">
      <dgm:prSet/>
      <dgm:spPr/>
      <dgm:t>
        <a:bodyPr/>
        <a:lstStyle/>
        <a:p>
          <a:endParaRPr lang="en-US"/>
        </a:p>
      </dgm:t>
    </dgm:pt>
    <dgm:pt modelId="{B7B24C1C-8A11-4506-92EE-571221B553E1}" type="pres">
      <dgm:prSet presAssocID="{659122EB-C44B-4680-8B89-77264CF064EF}" presName="Name0" presStyleCnt="0">
        <dgm:presLayoutVars>
          <dgm:dir/>
          <dgm:animLvl val="lvl"/>
          <dgm:resizeHandles val="exact"/>
        </dgm:presLayoutVars>
      </dgm:prSet>
      <dgm:spPr/>
    </dgm:pt>
    <dgm:pt modelId="{7DA52171-9502-487B-903A-CF67D325A255}" type="pres">
      <dgm:prSet presAssocID="{F93B903C-4D32-4175-9DCB-EE1F0DB617C6}" presName="boxAndChildren" presStyleCnt="0"/>
      <dgm:spPr/>
    </dgm:pt>
    <dgm:pt modelId="{543446CB-3DD6-463F-BB29-65E2CA07C7C5}" type="pres">
      <dgm:prSet presAssocID="{F93B903C-4D32-4175-9DCB-EE1F0DB617C6}" presName="parentTextBox" presStyleLbl="node1" presStyleIdx="0" presStyleCnt="3"/>
      <dgm:spPr/>
    </dgm:pt>
    <dgm:pt modelId="{EFD094F7-656D-4415-8D78-927E1D158951}" type="pres">
      <dgm:prSet presAssocID="{2D90AB48-E8AC-4BB9-87F8-46F17C24AD22}" presName="sp" presStyleCnt="0"/>
      <dgm:spPr/>
    </dgm:pt>
    <dgm:pt modelId="{8F35F2D0-6F71-45F1-A18A-6F42F24062C3}" type="pres">
      <dgm:prSet presAssocID="{034923E0-778C-481D-8E1F-155F7CE474B9}" presName="arrowAndChildren" presStyleCnt="0"/>
      <dgm:spPr/>
    </dgm:pt>
    <dgm:pt modelId="{DDA2EE12-1A81-4397-B599-AC72CFCD3FE0}" type="pres">
      <dgm:prSet presAssocID="{034923E0-778C-481D-8E1F-155F7CE474B9}" presName="parentTextArrow" presStyleLbl="node1" presStyleIdx="0" presStyleCnt="3"/>
      <dgm:spPr/>
    </dgm:pt>
    <dgm:pt modelId="{DA9F9659-FFB4-4FDC-BD2A-703992570CFD}" type="pres">
      <dgm:prSet presAssocID="{034923E0-778C-481D-8E1F-155F7CE474B9}" presName="arrow" presStyleLbl="node1" presStyleIdx="1" presStyleCnt="3"/>
      <dgm:spPr/>
    </dgm:pt>
    <dgm:pt modelId="{4A64242E-440F-4DA8-BAEB-3D34CBD25340}" type="pres">
      <dgm:prSet presAssocID="{034923E0-778C-481D-8E1F-155F7CE474B9}" presName="descendantArrow" presStyleCnt="0"/>
      <dgm:spPr/>
    </dgm:pt>
    <dgm:pt modelId="{06E29630-04C3-4FF1-97DC-3A39480ECB82}" type="pres">
      <dgm:prSet presAssocID="{F1D19BB1-1FC5-4846-958D-2219F6A89A71}" presName="childTextArrow" presStyleLbl="fgAccFollowNode1" presStyleIdx="0" presStyleCnt="3">
        <dgm:presLayoutVars>
          <dgm:bulletEnabled val="1"/>
        </dgm:presLayoutVars>
      </dgm:prSet>
      <dgm:spPr/>
    </dgm:pt>
    <dgm:pt modelId="{C7FBBA56-1D10-4113-B4A1-D72AF9DC5186}" type="pres">
      <dgm:prSet presAssocID="{F53EE2EE-AE83-4463-BF53-F5BC624DE1B3}" presName="childTextArrow" presStyleLbl="fgAccFollowNode1" presStyleIdx="1" presStyleCnt="3">
        <dgm:presLayoutVars>
          <dgm:bulletEnabled val="1"/>
        </dgm:presLayoutVars>
      </dgm:prSet>
      <dgm:spPr/>
    </dgm:pt>
    <dgm:pt modelId="{DEA39707-17F5-4797-A1A6-2543A8956D05}" type="pres">
      <dgm:prSet presAssocID="{FFC2AD1D-55DF-414D-B8BD-3745DB7F9C5E}" presName="childTextArrow" presStyleLbl="fgAccFollowNode1" presStyleIdx="2" presStyleCnt="3">
        <dgm:presLayoutVars>
          <dgm:bulletEnabled val="1"/>
        </dgm:presLayoutVars>
      </dgm:prSet>
      <dgm:spPr/>
    </dgm:pt>
    <dgm:pt modelId="{AB8ADCCC-6925-497B-BD72-D262658ED631}" type="pres">
      <dgm:prSet presAssocID="{DD7E9A65-5321-4937-916D-56C41E4B845C}" presName="sp" presStyleCnt="0"/>
      <dgm:spPr/>
    </dgm:pt>
    <dgm:pt modelId="{F805B2FF-1173-4576-97AB-CA677B48F762}" type="pres">
      <dgm:prSet presAssocID="{1A5738D4-C6F0-4F45-A2D3-31FD0965CF7D}" presName="arrowAndChildren" presStyleCnt="0"/>
      <dgm:spPr/>
    </dgm:pt>
    <dgm:pt modelId="{1A29F805-1000-4094-B1FF-DDF8C2A368DF}" type="pres">
      <dgm:prSet presAssocID="{1A5738D4-C6F0-4F45-A2D3-31FD0965CF7D}" presName="parentTextArrow" presStyleLbl="node1" presStyleIdx="2" presStyleCnt="3"/>
      <dgm:spPr/>
    </dgm:pt>
  </dgm:ptLst>
  <dgm:cxnLst>
    <dgm:cxn modelId="{8EB4DB10-E7D4-4B61-804E-490B8DF82BC9}" type="presOf" srcId="{659122EB-C44B-4680-8B89-77264CF064EF}" destId="{B7B24C1C-8A11-4506-92EE-571221B553E1}" srcOrd="0" destOrd="0" presId="urn:microsoft.com/office/officeart/2005/8/layout/process4"/>
    <dgm:cxn modelId="{41625B3D-BC83-49E7-87A5-62AEBD132978}" srcId="{034923E0-778C-481D-8E1F-155F7CE474B9}" destId="{F1D19BB1-1FC5-4846-958D-2219F6A89A71}" srcOrd="0" destOrd="0" parTransId="{2F10D8DD-771E-4758-A3E8-279A3DF9BDEF}" sibTransId="{149C4CF6-BAF9-4B3C-A8FF-52197C6D8001}"/>
    <dgm:cxn modelId="{067F8963-A90A-405C-811B-59B9AF521A21}" type="presOf" srcId="{F53EE2EE-AE83-4463-BF53-F5BC624DE1B3}" destId="{C7FBBA56-1D10-4113-B4A1-D72AF9DC5186}" srcOrd="0" destOrd="0" presId="urn:microsoft.com/office/officeart/2005/8/layout/process4"/>
    <dgm:cxn modelId="{ACFE2968-2C7F-4BE5-9187-3E92D16D1B53}" type="presOf" srcId="{F93B903C-4D32-4175-9DCB-EE1F0DB617C6}" destId="{543446CB-3DD6-463F-BB29-65E2CA07C7C5}" srcOrd="0" destOrd="0" presId="urn:microsoft.com/office/officeart/2005/8/layout/process4"/>
    <dgm:cxn modelId="{5C5B4A82-F663-4D3C-9524-13DD60E0F6A3}" srcId="{034923E0-778C-481D-8E1F-155F7CE474B9}" destId="{F53EE2EE-AE83-4463-BF53-F5BC624DE1B3}" srcOrd="1" destOrd="0" parTransId="{247A5451-596B-44A4-BD49-A417A542C6C9}" sibTransId="{73D98612-F80F-4ED4-8A75-FE96470D8FAA}"/>
    <dgm:cxn modelId="{47C45C87-545F-4EDA-8941-8C1AD7EAB6BE}" srcId="{659122EB-C44B-4680-8B89-77264CF064EF}" destId="{034923E0-778C-481D-8E1F-155F7CE474B9}" srcOrd="1" destOrd="0" parTransId="{78DF4587-DE25-410B-9980-5BCA77C7BB30}" sibTransId="{2D90AB48-E8AC-4BB9-87F8-46F17C24AD22}"/>
    <dgm:cxn modelId="{F09D3089-0554-4F27-834B-24A198BEF2AD}" type="presOf" srcId="{034923E0-778C-481D-8E1F-155F7CE474B9}" destId="{DA9F9659-FFB4-4FDC-BD2A-703992570CFD}" srcOrd="1" destOrd="0" presId="urn:microsoft.com/office/officeart/2005/8/layout/process4"/>
    <dgm:cxn modelId="{E777BE9A-DBD9-46B6-857F-CC5B73857A6C}" srcId="{659122EB-C44B-4680-8B89-77264CF064EF}" destId="{1A5738D4-C6F0-4F45-A2D3-31FD0965CF7D}" srcOrd="0" destOrd="0" parTransId="{3CF0F9BF-3D56-4520-B77D-A55D2E7A1692}" sibTransId="{DD7E9A65-5321-4937-916D-56C41E4B845C}"/>
    <dgm:cxn modelId="{8A977DA0-FA27-4AF2-85AA-7E136F620E58}" type="presOf" srcId="{F1D19BB1-1FC5-4846-958D-2219F6A89A71}" destId="{06E29630-04C3-4FF1-97DC-3A39480ECB82}" srcOrd="0" destOrd="0" presId="urn:microsoft.com/office/officeart/2005/8/layout/process4"/>
    <dgm:cxn modelId="{5754E4C3-35FD-47BE-A50D-BC1507C85930}" type="presOf" srcId="{034923E0-778C-481D-8E1F-155F7CE474B9}" destId="{DDA2EE12-1A81-4397-B599-AC72CFCD3FE0}" srcOrd="0" destOrd="0" presId="urn:microsoft.com/office/officeart/2005/8/layout/process4"/>
    <dgm:cxn modelId="{56EB32E2-7C47-4B9E-A89B-4E191DAE67D4}" type="presOf" srcId="{1A5738D4-C6F0-4F45-A2D3-31FD0965CF7D}" destId="{1A29F805-1000-4094-B1FF-DDF8C2A368DF}" srcOrd="0" destOrd="0" presId="urn:microsoft.com/office/officeart/2005/8/layout/process4"/>
    <dgm:cxn modelId="{A98DE9E7-1524-417B-BADD-453F01423CC3}" type="presOf" srcId="{FFC2AD1D-55DF-414D-B8BD-3745DB7F9C5E}" destId="{DEA39707-17F5-4797-A1A6-2543A8956D05}" srcOrd="0" destOrd="0" presId="urn:microsoft.com/office/officeart/2005/8/layout/process4"/>
    <dgm:cxn modelId="{C01758F6-E572-4658-A389-1FB98DCF2BDE}" srcId="{034923E0-778C-481D-8E1F-155F7CE474B9}" destId="{FFC2AD1D-55DF-414D-B8BD-3745DB7F9C5E}" srcOrd="2" destOrd="0" parTransId="{DF595D3F-485D-4FE2-BA0A-6729A8069FB5}" sibTransId="{844CF698-D640-4EE4-A912-8ABCC7BFBA64}"/>
    <dgm:cxn modelId="{A7FD69F7-EF5B-4C08-AE34-F5B91DB3EC61}" srcId="{659122EB-C44B-4680-8B89-77264CF064EF}" destId="{F93B903C-4D32-4175-9DCB-EE1F0DB617C6}" srcOrd="2" destOrd="0" parTransId="{636862F1-3E31-4804-93DD-91CF5A91F4A9}" sibTransId="{472C545E-F4FC-4B83-8EB9-6F122951668D}"/>
    <dgm:cxn modelId="{3691025C-14DA-4309-87ED-AE5FD6FB98DD}" type="presParOf" srcId="{B7B24C1C-8A11-4506-92EE-571221B553E1}" destId="{7DA52171-9502-487B-903A-CF67D325A255}" srcOrd="0" destOrd="0" presId="urn:microsoft.com/office/officeart/2005/8/layout/process4"/>
    <dgm:cxn modelId="{25B01911-53AB-49F2-827A-3C7D18F767B5}" type="presParOf" srcId="{7DA52171-9502-487B-903A-CF67D325A255}" destId="{543446CB-3DD6-463F-BB29-65E2CA07C7C5}" srcOrd="0" destOrd="0" presId="urn:microsoft.com/office/officeart/2005/8/layout/process4"/>
    <dgm:cxn modelId="{9C3E9F62-D477-49A9-8C10-467A24A13616}" type="presParOf" srcId="{B7B24C1C-8A11-4506-92EE-571221B553E1}" destId="{EFD094F7-656D-4415-8D78-927E1D158951}" srcOrd="1" destOrd="0" presId="urn:microsoft.com/office/officeart/2005/8/layout/process4"/>
    <dgm:cxn modelId="{BCC16EDD-1EE7-4E07-B7A7-8681AD42AF4E}" type="presParOf" srcId="{B7B24C1C-8A11-4506-92EE-571221B553E1}" destId="{8F35F2D0-6F71-45F1-A18A-6F42F24062C3}" srcOrd="2" destOrd="0" presId="urn:microsoft.com/office/officeart/2005/8/layout/process4"/>
    <dgm:cxn modelId="{1EE768B4-C895-4BEF-9840-C6452C223918}" type="presParOf" srcId="{8F35F2D0-6F71-45F1-A18A-6F42F24062C3}" destId="{DDA2EE12-1A81-4397-B599-AC72CFCD3FE0}" srcOrd="0" destOrd="0" presId="urn:microsoft.com/office/officeart/2005/8/layout/process4"/>
    <dgm:cxn modelId="{E75F0120-EDF6-4283-98D1-688017417497}" type="presParOf" srcId="{8F35F2D0-6F71-45F1-A18A-6F42F24062C3}" destId="{DA9F9659-FFB4-4FDC-BD2A-703992570CFD}" srcOrd="1" destOrd="0" presId="urn:microsoft.com/office/officeart/2005/8/layout/process4"/>
    <dgm:cxn modelId="{B53CBA18-1DE9-443F-A3AD-FC53DFB3C0F6}" type="presParOf" srcId="{8F35F2D0-6F71-45F1-A18A-6F42F24062C3}" destId="{4A64242E-440F-4DA8-BAEB-3D34CBD25340}" srcOrd="2" destOrd="0" presId="urn:microsoft.com/office/officeart/2005/8/layout/process4"/>
    <dgm:cxn modelId="{C4B79139-4742-4380-A812-8B651AA9EA12}" type="presParOf" srcId="{4A64242E-440F-4DA8-BAEB-3D34CBD25340}" destId="{06E29630-04C3-4FF1-97DC-3A39480ECB82}" srcOrd="0" destOrd="0" presId="urn:microsoft.com/office/officeart/2005/8/layout/process4"/>
    <dgm:cxn modelId="{1FACFF01-3E59-4C2A-90C4-63AD567D1419}" type="presParOf" srcId="{4A64242E-440F-4DA8-BAEB-3D34CBD25340}" destId="{C7FBBA56-1D10-4113-B4A1-D72AF9DC5186}" srcOrd="1" destOrd="0" presId="urn:microsoft.com/office/officeart/2005/8/layout/process4"/>
    <dgm:cxn modelId="{2A5A2C4D-7998-4368-BB48-C7DE28FECBFB}" type="presParOf" srcId="{4A64242E-440F-4DA8-BAEB-3D34CBD25340}" destId="{DEA39707-17F5-4797-A1A6-2543A8956D05}" srcOrd="2" destOrd="0" presId="urn:microsoft.com/office/officeart/2005/8/layout/process4"/>
    <dgm:cxn modelId="{7664CCB2-FD73-4A58-8E64-2583D08DA17D}" type="presParOf" srcId="{B7B24C1C-8A11-4506-92EE-571221B553E1}" destId="{AB8ADCCC-6925-497B-BD72-D262658ED631}" srcOrd="3" destOrd="0" presId="urn:microsoft.com/office/officeart/2005/8/layout/process4"/>
    <dgm:cxn modelId="{36B28EF0-7A78-4006-AFCC-080DB952C9B4}" type="presParOf" srcId="{B7B24C1C-8A11-4506-92EE-571221B553E1}" destId="{F805B2FF-1173-4576-97AB-CA677B48F762}" srcOrd="4" destOrd="0" presId="urn:microsoft.com/office/officeart/2005/8/layout/process4"/>
    <dgm:cxn modelId="{525F796C-C5E5-452F-938A-14818C2E0C4D}" type="presParOf" srcId="{F805B2FF-1173-4576-97AB-CA677B48F762}" destId="{1A29F805-1000-4094-B1FF-DDF8C2A368DF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51169DF-B5EB-4AF3-9422-30F8E83C452A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E16A4538-8277-4396-B7AE-A8860ACA4E3B}">
      <dgm:prSet/>
      <dgm:spPr/>
      <dgm:t>
        <a:bodyPr/>
        <a:lstStyle/>
        <a:p>
          <a:r>
            <a:rPr lang="en-GB"/>
            <a:t>Once you have met with your mentor and you have agreed your requirements (see appendix 1), they will arrange to observe you on a competitive game</a:t>
          </a:r>
          <a:endParaRPr lang="en-US"/>
        </a:p>
      </dgm:t>
    </dgm:pt>
    <dgm:pt modelId="{DA8035B6-4AE1-407A-BE88-D5588D246DF5}" type="parTrans" cxnId="{0F344D1D-A7F4-4120-B157-CF4CE2ABD62A}">
      <dgm:prSet/>
      <dgm:spPr/>
      <dgm:t>
        <a:bodyPr/>
        <a:lstStyle/>
        <a:p>
          <a:endParaRPr lang="en-US"/>
        </a:p>
      </dgm:t>
    </dgm:pt>
    <dgm:pt modelId="{4098CC21-848A-46ED-BF10-447C4C921D7B}" type="sibTrans" cxnId="{0F344D1D-A7F4-4120-B157-CF4CE2ABD62A}">
      <dgm:prSet/>
      <dgm:spPr/>
      <dgm:t>
        <a:bodyPr/>
        <a:lstStyle/>
        <a:p>
          <a:endParaRPr lang="en-US"/>
        </a:p>
      </dgm:t>
    </dgm:pt>
    <dgm:pt modelId="{D69A3D84-52A3-4633-8485-C8B9A7C8B0CE}">
      <dgm:prSet/>
      <dgm:spPr/>
      <dgm:t>
        <a:bodyPr/>
        <a:lstStyle/>
        <a:p>
          <a:r>
            <a:rPr lang="en-GB"/>
            <a:t>Observation……….where you think you are – does this match with the actual</a:t>
          </a:r>
          <a:endParaRPr lang="en-US"/>
        </a:p>
      </dgm:t>
    </dgm:pt>
    <dgm:pt modelId="{125A469E-2E6E-4B49-9F51-65E02C0C0515}" type="parTrans" cxnId="{67F3B071-7C7F-405A-83E1-6F67237C11C9}">
      <dgm:prSet/>
      <dgm:spPr/>
      <dgm:t>
        <a:bodyPr/>
        <a:lstStyle/>
        <a:p>
          <a:endParaRPr lang="en-US"/>
        </a:p>
      </dgm:t>
    </dgm:pt>
    <dgm:pt modelId="{36407148-BF27-43CA-B925-796B28222A9C}" type="sibTrans" cxnId="{67F3B071-7C7F-405A-83E1-6F67237C11C9}">
      <dgm:prSet/>
      <dgm:spPr/>
      <dgm:t>
        <a:bodyPr/>
        <a:lstStyle/>
        <a:p>
          <a:endParaRPr lang="en-US"/>
        </a:p>
      </dgm:t>
    </dgm:pt>
    <dgm:pt modelId="{A8E9F205-3D44-4973-B1A9-74D9067B9CA5}">
      <dgm:prSet/>
      <dgm:spPr/>
      <dgm:t>
        <a:bodyPr/>
        <a:lstStyle/>
        <a:p>
          <a:r>
            <a:rPr lang="en-GB"/>
            <a:t>Review goals – look to develop an action plan – looking at short / medium / long terms goals……include milestones and/or timeframe</a:t>
          </a:r>
          <a:endParaRPr lang="en-US"/>
        </a:p>
      </dgm:t>
    </dgm:pt>
    <dgm:pt modelId="{B45379A2-7135-41EC-A32E-A5504DD06912}" type="parTrans" cxnId="{74FA4A4B-B43C-4F4E-AADF-E3B35B80D944}">
      <dgm:prSet/>
      <dgm:spPr/>
      <dgm:t>
        <a:bodyPr/>
        <a:lstStyle/>
        <a:p>
          <a:endParaRPr lang="en-US"/>
        </a:p>
      </dgm:t>
    </dgm:pt>
    <dgm:pt modelId="{AEEE86D9-CAEA-4A89-8982-3DF87E671E6F}" type="sibTrans" cxnId="{74FA4A4B-B43C-4F4E-AADF-E3B35B80D944}">
      <dgm:prSet/>
      <dgm:spPr/>
      <dgm:t>
        <a:bodyPr/>
        <a:lstStyle/>
        <a:p>
          <a:endParaRPr lang="en-US"/>
        </a:p>
      </dgm:t>
    </dgm:pt>
    <dgm:pt modelId="{69F938C6-301B-4E40-AB9C-8F4B9661D37D}" type="pres">
      <dgm:prSet presAssocID="{551169DF-B5EB-4AF3-9422-30F8E83C452A}" presName="outerComposite" presStyleCnt="0">
        <dgm:presLayoutVars>
          <dgm:chMax val="5"/>
          <dgm:dir/>
          <dgm:resizeHandles val="exact"/>
        </dgm:presLayoutVars>
      </dgm:prSet>
      <dgm:spPr/>
    </dgm:pt>
    <dgm:pt modelId="{6EFC3C03-BA25-4144-BEF5-5A1A81A0B793}" type="pres">
      <dgm:prSet presAssocID="{551169DF-B5EB-4AF3-9422-30F8E83C452A}" presName="dummyMaxCanvas" presStyleCnt="0">
        <dgm:presLayoutVars/>
      </dgm:prSet>
      <dgm:spPr/>
    </dgm:pt>
    <dgm:pt modelId="{FBBF0B09-495E-4A2D-956A-91D5C2D066A9}" type="pres">
      <dgm:prSet presAssocID="{551169DF-B5EB-4AF3-9422-30F8E83C452A}" presName="ThreeNodes_1" presStyleLbl="node1" presStyleIdx="0" presStyleCnt="3">
        <dgm:presLayoutVars>
          <dgm:bulletEnabled val="1"/>
        </dgm:presLayoutVars>
      </dgm:prSet>
      <dgm:spPr/>
    </dgm:pt>
    <dgm:pt modelId="{C19B5FA4-1CE0-4B6F-9A6C-E995E443210B}" type="pres">
      <dgm:prSet presAssocID="{551169DF-B5EB-4AF3-9422-30F8E83C452A}" presName="ThreeNodes_2" presStyleLbl="node1" presStyleIdx="1" presStyleCnt="3">
        <dgm:presLayoutVars>
          <dgm:bulletEnabled val="1"/>
        </dgm:presLayoutVars>
      </dgm:prSet>
      <dgm:spPr/>
    </dgm:pt>
    <dgm:pt modelId="{24747361-9E4C-479C-8809-5CD4291CD6A9}" type="pres">
      <dgm:prSet presAssocID="{551169DF-B5EB-4AF3-9422-30F8E83C452A}" presName="ThreeNodes_3" presStyleLbl="node1" presStyleIdx="2" presStyleCnt="3">
        <dgm:presLayoutVars>
          <dgm:bulletEnabled val="1"/>
        </dgm:presLayoutVars>
      </dgm:prSet>
      <dgm:spPr/>
    </dgm:pt>
    <dgm:pt modelId="{9D7B8C79-84D5-44C1-A2DF-B93A03EDE111}" type="pres">
      <dgm:prSet presAssocID="{551169DF-B5EB-4AF3-9422-30F8E83C452A}" presName="ThreeConn_1-2" presStyleLbl="fgAccFollowNode1" presStyleIdx="0" presStyleCnt="2">
        <dgm:presLayoutVars>
          <dgm:bulletEnabled val="1"/>
        </dgm:presLayoutVars>
      </dgm:prSet>
      <dgm:spPr/>
    </dgm:pt>
    <dgm:pt modelId="{76E032BB-E781-4951-8332-616F2172551D}" type="pres">
      <dgm:prSet presAssocID="{551169DF-B5EB-4AF3-9422-30F8E83C452A}" presName="ThreeConn_2-3" presStyleLbl="fgAccFollowNode1" presStyleIdx="1" presStyleCnt="2">
        <dgm:presLayoutVars>
          <dgm:bulletEnabled val="1"/>
        </dgm:presLayoutVars>
      </dgm:prSet>
      <dgm:spPr/>
    </dgm:pt>
    <dgm:pt modelId="{66174E5D-7E0C-47E0-9903-5D5CF44FF8F5}" type="pres">
      <dgm:prSet presAssocID="{551169DF-B5EB-4AF3-9422-30F8E83C452A}" presName="ThreeNodes_1_text" presStyleLbl="node1" presStyleIdx="2" presStyleCnt="3">
        <dgm:presLayoutVars>
          <dgm:bulletEnabled val="1"/>
        </dgm:presLayoutVars>
      </dgm:prSet>
      <dgm:spPr/>
    </dgm:pt>
    <dgm:pt modelId="{996266B0-C395-4690-B8E9-E5AB873D6045}" type="pres">
      <dgm:prSet presAssocID="{551169DF-B5EB-4AF3-9422-30F8E83C452A}" presName="ThreeNodes_2_text" presStyleLbl="node1" presStyleIdx="2" presStyleCnt="3">
        <dgm:presLayoutVars>
          <dgm:bulletEnabled val="1"/>
        </dgm:presLayoutVars>
      </dgm:prSet>
      <dgm:spPr/>
    </dgm:pt>
    <dgm:pt modelId="{3748D4B3-E6CD-423E-AE37-77588B231138}" type="pres">
      <dgm:prSet presAssocID="{551169DF-B5EB-4AF3-9422-30F8E83C452A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0F344D1D-A7F4-4120-B157-CF4CE2ABD62A}" srcId="{551169DF-B5EB-4AF3-9422-30F8E83C452A}" destId="{E16A4538-8277-4396-B7AE-A8860ACA4E3B}" srcOrd="0" destOrd="0" parTransId="{DA8035B6-4AE1-407A-BE88-D5588D246DF5}" sibTransId="{4098CC21-848A-46ED-BF10-447C4C921D7B}"/>
    <dgm:cxn modelId="{2AA3705D-CECC-4151-B342-3DAF8D74AC47}" type="presOf" srcId="{D69A3D84-52A3-4633-8485-C8B9A7C8B0CE}" destId="{996266B0-C395-4690-B8E9-E5AB873D6045}" srcOrd="1" destOrd="0" presId="urn:microsoft.com/office/officeart/2005/8/layout/vProcess5"/>
    <dgm:cxn modelId="{74FA4A4B-B43C-4F4E-AADF-E3B35B80D944}" srcId="{551169DF-B5EB-4AF3-9422-30F8E83C452A}" destId="{A8E9F205-3D44-4973-B1A9-74D9067B9CA5}" srcOrd="2" destOrd="0" parTransId="{B45379A2-7135-41EC-A32E-A5504DD06912}" sibTransId="{AEEE86D9-CAEA-4A89-8982-3DF87E671E6F}"/>
    <dgm:cxn modelId="{7448354E-9D7E-4472-B0D2-4727B9F23D22}" type="presOf" srcId="{36407148-BF27-43CA-B925-796B28222A9C}" destId="{76E032BB-E781-4951-8332-616F2172551D}" srcOrd="0" destOrd="0" presId="urn:microsoft.com/office/officeart/2005/8/layout/vProcess5"/>
    <dgm:cxn modelId="{1F36014F-8100-4B31-AF26-80B0E9CC4B1B}" type="presOf" srcId="{E16A4538-8277-4396-B7AE-A8860ACA4E3B}" destId="{66174E5D-7E0C-47E0-9903-5D5CF44FF8F5}" srcOrd="1" destOrd="0" presId="urn:microsoft.com/office/officeart/2005/8/layout/vProcess5"/>
    <dgm:cxn modelId="{67F3B071-7C7F-405A-83E1-6F67237C11C9}" srcId="{551169DF-B5EB-4AF3-9422-30F8E83C452A}" destId="{D69A3D84-52A3-4633-8485-C8B9A7C8B0CE}" srcOrd="1" destOrd="0" parTransId="{125A469E-2E6E-4B49-9F51-65E02C0C0515}" sibTransId="{36407148-BF27-43CA-B925-796B28222A9C}"/>
    <dgm:cxn modelId="{8E6E3C55-3790-4753-AA76-C7003B48EFF6}" type="presOf" srcId="{A8E9F205-3D44-4973-B1A9-74D9067B9CA5}" destId="{24747361-9E4C-479C-8809-5CD4291CD6A9}" srcOrd="0" destOrd="0" presId="urn:microsoft.com/office/officeart/2005/8/layout/vProcess5"/>
    <dgm:cxn modelId="{34941177-C5D5-47A8-8088-23847380138E}" type="presOf" srcId="{A8E9F205-3D44-4973-B1A9-74D9067B9CA5}" destId="{3748D4B3-E6CD-423E-AE37-77588B231138}" srcOrd="1" destOrd="0" presId="urn:microsoft.com/office/officeart/2005/8/layout/vProcess5"/>
    <dgm:cxn modelId="{4279D98B-AAD6-4F57-9C40-CA0A589CDA50}" type="presOf" srcId="{4098CC21-848A-46ED-BF10-447C4C921D7B}" destId="{9D7B8C79-84D5-44C1-A2DF-B93A03EDE111}" srcOrd="0" destOrd="0" presId="urn:microsoft.com/office/officeart/2005/8/layout/vProcess5"/>
    <dgm:cxn modelId="{901448BC-25CE-42E7-BF96-6DDE6A931426}" type="presOf" srcId="{551169DF-B5EB-4AF3-9422-30F8E83C452A}" destId="{69F938C6-301B-4E40-AB9C-8F4B9661D37D}" srcOrd="0" destOrd="0" presId="urn:microsoft.com/office/officeart/2005/8/layout/vProcess5"/>
    <dgm:cxn modelId="{0F1C3CED-7E66-487F-9888-80572524677F}" type="presOf" srcId="{E16A4538-8277-4396-B7AE-A8860ACA4E3B}" destId="{FBBF0B09-495E-4A2D-956A-91D5C2D066A9}" srcOrd="0" destOrd="0" presId="urn:microsoft.com/office/officeart/2005/8/layout/vProcess5"/>
    <dgm:cxn modelId="{9C9B52FD-22F7-48EC-B3C3-09E88C1CA97E}" type="presOf" srcId="{D69A3D84-52A3-4633-8485-C8B9A7C8B0CE}" destId="{C19B5FA4-1CE0-4B6F-9A6C-E995E443210B}" srcOrd="0" destOrd="0" presId="urn:microsoft.com/office/officeart/2005/8/layout/vProcess5"/>
    <dgm:cxn modelId="{BB206EE3-B3EE-4998-9448-25E80F0D9CE0}" type="presParOf" srcId="{69F938C6-301B-4E40-AB9C-8F4B9661D37D}" destId="{6EFC3C03-BA25-4144-BEF5-5A1A81A0B793}" srcOrd="0" destOrd="0" presId="urn:microsoft.com/office/officeart/2005/8/layout/vProcess5"/>
    <dgm:cxn modelId="{BB8A5713-CDB7-424E-B411-B5890818D76F}" type="presParOf" srcId="{69F938C6-301B-4E40-AB9C-8F4B9661D37D}" destId="{FBBF0B09-495E-4A2D-956A-91D5C2D066A9}" srcOrd="1" destOrd="0" presId="urn:microsoft.com/office/officeart/2005/8/layout/vProcess5"/>
    <dgm:cxn modelId="{D73080FF-D37C-424C-A842-2BD918DD6900}" type="presParOf" srcId="{69F938C6-301B-4E40-AB9C-8F4B9661D37D}" destId="{C19B5FA4-1CE0-4B6F-9A6C-E995E443210B}" srcOrd="2" destOrd="0" presId="urn:microsoft.com/office/officeart/2005/8/layout/vProcess5"/>
    <dgm:cxn modelId="{36D2C08A-5EC4-4ACF-8C6B-7AA165C9DB82}" type="presParOf" srcId="{69F938C6-301B-4E40-AB9C-8F4B9661D37D}" destId="{24747361-9E4C-479C-8809-5CD4291CD6A9}" srcOrd="3" destOrd="0" presId="urn:microsoft.com/office/officeart/2005/8/layout/vProcess5"/>
    <dgm:cxn modelId="{D26B11BB-4394-4919-847D-3E47E28F70BA}" type="presParOf" srcId="{69F938C6-301B-4E40-AB9C-8F4B9661D37D}" destId="{9D7B8C79-84D5-44C1-A2DF-B93A03EDE111}" srcOrd="4" destOrd="0" presId="urn:microsoft.com/office/officeart/2005/8/layout/vProcess5"/>
    <dgm:cxn modelId="{0F23E264-4F25-46C5-8987-77A5B3ACB2FC}" type="presParOf" srcId="{69F938C6-301B-4E40-AB9C-8F4B9661D37D}" destId="{76E032BB-E781-4951-8332-616F2172551D}" srcOrd="5" destOrd="0" presId="urn:microsoft.com/office/officeart/2005/8/layout/vProcess5"/>
    <dgm:cxn modelId="{B7F95E36-9AFF-4357-BC75-BB23962D4E8D}" type="presParOf" srcId="{69F938C6-301B-4E40-AB9C-8F4B9661D37D}" destId="{66174E5D-7E0C-47E0-9903-5D5CF44FF8F5}" srcOrd="6" destOrd="0" presId="urn:microsoft.com/office/officeart/2005/8/layout/vProcess5"/>
    <dgm:cxn modelId="{B2923A1E-9D3A-4AE1-B3A2-5C185C220ADB}" type="presParOf" srcId="{69F938C6-301B-4E40-AB9C-8F4B9661D37D}" destId="{996266B0-C395-4690-B8E9-E5AB873D6045}" srcOrd="7" destOrd="0" presId="urn:microsoft.com/office/officeart/2005/8/layout/vProcess5"/>
    <dgm:cxn modelId="{DFBA95B9-0B22-4848-B0D5-4FD98E88289D}" type="presParOf" srcId="{69F938C6-301B-4E40-AB9C-8F4B9661D37D}" destId="{3748D4B3-E6CD-423E-AE37-77588B231138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390F559-0089-43F2-B2F5-7103CAC55D56}" type="doc">
      <dgm:prSet loTypeId="urn:microsoft.com/office/officeart/2018/2/layout/IconCircle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9ABF2A0-6D81-42F1-8F26-5D3ACD648032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GB"/>
            <a:t>Evaluation </a:t>
          </a:r>
          <a:r>
            <a:rPr lang="en-GB" i="1">
              <a:solidFill>
                <a:srgbClr val="002060"/>
              </a:solidFill>
            </a:rPr>
            <a:t>(good and bad about the experience)</a:t>
          </a:r>
        </a:p>
      </dgm:t>
    </dgm:pt>
    <dgm:pt modelId="{64F2D496-7A85-4CC8-B103-28114E3139E6}" type="parTrans" cxnId="{A3D8742A-4BCA-4B09-B20E-591C6D201251}">
      <dgm:prSet/>
      <dgm:spPr/>
      <dgm:t>
        <a:bodyPr/>
        <a:lstStyle/>
        <a:p>
          <a:endParaRPr lang="en-GB"/>
        </a:p>
      </dgm:t>
    </dgm:pt>
    <dgm:pt modelId="{972E9AB8-CBD3-4116-BC7B-6C095D0E50F8}" type="sibTrans" cxnId="{A3D8742A-4BCA-4B09-B20E-591C6D201251}">
      <dgm:prSet/>
      <dgm:spPr/>
      <dgm:t>
        <a:bodyPr/>
        <a:lstStyle/>
        <a:p>
          <a:pPr>
            <a:lnSpc>
              <a:spcPct val="100000"/>
            </a:lnSpc>
          </a:pPr>
          <a:endParaRPr lang="en-GB"/>
        </a:p>
      </dgm:t>
    </dgm:pt>
    <dgm:pt modelId="{ABE20743-1017-4BFD-B371-85D4A21594EF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GB"/>
            <a:t>Analysis </a:t>
          </a:r>
          <a:r>
            <a:rPr lang="en-GB" i="1">
              <a:solidFill>
                <a:srgbClr val="002060"/>
              </a:solidFill>
            </a:rPr>
            <a:t>(sense can you make of the situation)</a:t>
          </a:r>
        </a:p>
      </dgm:t>
    </dgm:pt>
    <dgm:pt modelId="{460EB0B5-C70F-45E9-BBFF-6A0349C96A17}" type="parTrans" cxnId="{C9314741-367F-4E58-B60A-E28422ED183D}">
      <dgm:prSet/>
      <dgm:spPr/>
      <dgm:t>
        <a:bodyPr/>
        <a:lstStyle/>
        <a:p>
          <a:endParaRPr lang="en-GB"/>
        </a:p>
      </dgm:t>
    </dgm:pt>
    <dgm:pt modelId="{FD722D0D-3AA2-4EA0-9384-33E14C038338}" type="sibTrans" cxnId="{C9314741-367F-4E58-B60A-E28422ED183D}">
      <dgm:prSet/>
      <dgm:spPr/>
      <dgm:t>
        <a:bodyPr/>
        <a:lstStyle/>
        <a:p>
          <a:pPr>
            <a:lnSpc>
              <a:spcPct val="100000"/>
            </a:lnSpc>
          </a:pPr>
          <a:endParaRPr lang="en-GB"/>
        </a:p>
      </dgm:t>
    </dgm:pt>
    <dgm:pt modelId="{49395E1B-015E-4CB9-BB4A-7919A961A355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GB"/>
            <a:t>Conclusion </a:t>
          </a:r>
          <a:r>
            <a:rPr lang="en-GB" i="1">
              <a:solidFill>
                <a:srgbClr val="002060"/>
              </a:solidFill>
            </a:rPr>
            <a:t>(what else could you have done)</a:t>
          </a:r>
        </a:p>
      </dgm:t>
    </dgm:pt>
    <dgm:pt modelId="{BC35CDFE-C314-4319-8554-417E2B62A2F1}" type="parTrans" cxnId="{3FCACF51-799E-4531-9805-5C364399539F}">
      <dgm:prSet/>
      <dgm:spPr/>
      <dgm:t>
        <a:bodyPr/>
        <a:lstStyle/>
        <a:p>
          <a:endParaRPr lang="en-GB"/>
        </a:p>
      </dgm:t>
    </dgm:pt>
    <dgm:pt modelId="{832DDA1B-A7F9-4828-AFB0-C37244FB63F7}" type="sibTrans" cxnId="{3FCACF51-799E-4531-9805-5C364399539F}">
      <dgm:prSet/>
      <dgm:spPr/>
      <dgm:t>
        <a:bodyPr/>
        <a:lstStyle/>
        <a:p>
          <a:pPr>
            <a:lnSpc>
              <a:spcPct val="100000"/>
            </a:lnSpc>
          </a:pPr>
          <a:endParaRPr lang="en-GB"/>
        </a:p>
      </dgm:t>
    </dgm:pt>
    <dgm:pt modelId="{5633BAEA-7E3F-4B5F-90A0-B2B674DEECB6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GB"/>
            <a:t>Action Plan </a:t>
          </a:r>
          <a:r>
            <a:rPr lang="en-GB" i="1">
              <a:solidFill>
                <a:srgbClr val="002060"/>
              </a:solidFill>
            </a:rPr>
            <a:t>(if it happened again)</a:t>
          </a:r>
        </a:p>
      </dgm:t>
    </dgm:pt>
    <dgm:pt modelId="{C49094B0-298E-4737-A913-6C1E422F08F6}" type="parTrans" cxnId="{E117835A-288B-47F2-9C42-48D61519390C}">
      <dgm:prSet/>
      <dgm:spPr/>
      <dgm:t>
        <a:bodyPr/>
        <a:lstStyle/>
        <a:p>
          <a:endParaRPr lang="en-GB"/>
        </a:p>
      </dgm:t>
    </dgm:pt>
    <dgm:pt modelId="{E1A13659-4107-4617-9923-3198742B160E}" type="sibTrans" cxnId="{E117835A-288B-47F2-9C42-48D61519390C}">
      <dgm:prSet/>
      <dgm:spPr/>
      <dgm:t>
        <a:bodyPr/>
        <a:lstStyle/>
        <a:p>
          <a:pPr>
            <a:lnSpc>
              <a:spcPct val="100000"/>
            </a:lnSpc>
          </a:pPr>
          <a:endParaRPr lang="en-GB"/>
        </a:p>
      </dgm:t>
    </dgm:pt>
    <dgm:pt modelId="{26E5DF82-48D5-4865-AD47-AD4AA445B176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GB"/>
            <a:t>Description of the experience</a:t>
          </a:r>
        </a:p>
      </dgm:t>
    </dgm:pt>
    <dgm:pt modelId="{9ED0101E-967A-4B68-9AFB-9655855141A7}" type="parTrans" cxnId="{0E724B6B-3CE0-46AD-9D30-26488B2C50AB}">
      <dgm:prSet/>
      <dgm:spPr/>
      <dgm:t>
        <a:bodyPr/>
        <a:lstStyle/>
        <a:p>
          <a:endParaRPr lang="en-GB"/>
        </a:p>
      </dgm:t>
    </dgm:pt>
    <dgm:pt modelId="{DC255145-1823-4377-8906-3843702BCD4A}" type="sibTrans" cxnId="{0E724B6B-3CE0-46AD-9D30-26488B2C50AB}">
      <dgm:prSet/>
      <dgm:spPr/>
      <dgm:t>
        <a:bodyPr/>
        <a:lstStyle/>
        <a:p>
          <a:endParaRPr lang="en-GB"/>
        </a:p>
      </dgm:t>
    </dgm:pt>
    <dgm:pt modelId="{D72AF0F8-418B-403A-9120-42361FB0FC4F}" type="pres">
      <dgm:prSet presAssocID="{F390F559-0089-43F2-B2F5-7103CAC55D56}" presName="root" presStyleCnt="0">
        <dgm:presLayoutVars>
          <dgm:dir/>
          <dgm:resizeHandles val="exact"/>
        </dgm:presLayoutVars>
      </dgm:prSet>
      <dgm:spPr/>
    </dgm:pt>
    <dgm:pt modelId="{72E339B1-2839-430C-94E7-26A646F3B780}" type="pres">
      <dgm:prSet presAssocID="{F390F559-0089-43F2-B2F5-7103CAC55D56}" presName="container" presStyleCnt="0">
        <dgm:presLayoutVars>
          <dgm:dir/>
          <dgm:resizeHandles val="exact"/>
        </dgm:presLayoutVars>
      </dgm:prSet>
      <dgm:spPr/>
    </dgm:pt>
    <dgm:pt modelId="{60703B3D-A459-40A4-B512-4F3CBB2976AD}" type="pres">
      <dgm:prSet presAssocID="{E9ABF2A0-6D81-42F1-8F26-5D3ACD648032}" presName="compNode" presStyleCnt="0"/>
      <dgm:spPr/>
    </dgm:pt>
    <dgm:pt modelId="{B3AF42A9-FD98-44CC-9D20-E698A1570536}" type="pres">
      <dgm:prSet presAssocID="{E9ABF2A0-6D81-42F1-8F26-5D3ACD648032}" presName="iconBgRect" presStyleLbl="bgShp" presStyleIdx="0" presStyleCnt="5"/>
      <dgm:spPr/>
    </dgm:pt>
    <dgm:pt modelId="{EDEDF900-31CD-4685-9EF0-39BBF829D44E}" type="pres">
      <dgm:prSet presAssocID="{E9ABF2A0-6D81-42F1-8F26-5D3ACD648032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Angel Face Outline"/>
        </a:ext>
      </dgm:extLst>
    </dgm:pt>
    <dgm:pt modelId="{43E6302E-A176-4F4B-AFC5-1CCF5EDB89DF}" type="pres">
      <dgm:prSet presAssocID="{E9ABF2A0-6D81-42F1-8F26-5D3ACD648032}" presName="spaceRect" presStyleCnt="0"/>
      <dgm:spPr/>
    </dgm:pt>
    <dgm:pt modelId="{FEE9D8A9-2093-4360-BEFE-8E4B03704725}" type="pres">
      <dgm:prSet presAssocID="{E9ABF2A0-6D81-42F1-8F26-5D3ACD648032}" presName="textRect" presStyleLbl="revTx" presStyleIdx="0" presStyleCnt="5">
        <dgm:presLayoutVars>
          <dgm:chMax val="1"/>
          <dgm:chPref val="1"/>
        </dgm:presLayoutVars>
      </dgm:prSet>
      <dgm:spPr/>
    </dgm:pt>
    <dgm:pt modelId="{8E50DE5C-D426-4162-8B70-BDBBF3171326}" type="pres">
      <dgm:prSet presAssocID="{972E9AB8-CBD3-4116-BC7B-6C095D0E50F8}" presName="sibTrans" presStyleLbl="sibTrans2D1" presStyleIdx="0" presStyleCnt="0"/>
      <dgm:spPr/>
    </dgm:pt>
    <dgm:pt modelId="{0E1A6A2F-0AFE-4AD3-BBF9-F577DFB25CEE}" type="pres">
      <dgm:prSet presAssocID="{ABE20743-1017-4BFD-B371-85D4A21594EF}" presName="compNode" presStyleCnt="0"/>
      <dgm:spPr/>
    </dgm:pt>
    <dgm:pt modelId="{4A202ADE-61BD-45FC-89AD-D686BC0A63F0}" type="pres">
      <dgm:prSet presAssocID="{ABE20743-1017-4BFD-B371-85D4A21594EF}" presName="iconBgRect" presStyleLbl="bgShp" presStyleIdx="1" presStyleCnt="5"/>
      <dgm:spPr/>
    </dgm:pt>
    <dgm:pt modelId="{D6ED1FC9-DC58-4DBD-BFA2-EC9782126FB1}" type="pres">
      <dgm:prSet presAssocID="{ABE20743-1017-4BFD-B371-85D4A21594EF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ze"/>
        </a:ext>
      </dgm:extLst>
    </dgm:pt>
    <dgm:pt modelId="{84EADB6F-6680-4AF9-B10E-9DB1A9086F7E}" type="pres">
      <dgm:prSet presAssocID="{ABE20743-1017-4BFD-B371-85D4A21594EF}" presName="spaceRect" presStyleCnt="0"/>
      <dgm:spPr/>
    </dgm:pt>
    <dgm:pt modelId="{1718195C-8C7B-4FAC-9AAD-B26F9E6B6AE2}" type="pres">
      <dgm:prSet presAssocID="{ABE20743-1017-4BFD-B371-85D4A21594EF}" presName="textRect" presStyleLbl="revTx" presStyleIdx="1" presStyleCnt="5">
        <dgm:presLayoutVars>
          <dgm:chMax val="1"/>
          <dgm:chPref val="1"/>
        </dgm:presLayoutVars>
      </dgm:prSet>
      <dgm:spPr/>
    </dgm:pt>
    <dgm:pt modelId="{A029811F-8FB7-4971-BB0B-68C76E85EC04}" type="pres">
      <dgm:prSet presAssocID="{FD722D0D-3AA2-4EA0-9384-33E14C038338}" presName="sibTrans" presStyleLbl="sibTrans2D1" presStyleIdx="0" presStyleCnt="0"/>
      <dgm:spPr/>
    </dgm:pt>
    <dgm:pt modelId="{AB2F8526-92B1-45A5-B40D-7D9D732C14B2}" type="pres">
      <dgm:prSet presAssocID="{49395E1B-015E-4CB9-BB4A-7919A961A355}" presName="compNode" presStyleCnt="0"/>
      <dgm:spPr/>
    </dgm:pt>
    <dgm:pt modelId="{2A8DFD4C-4101-4B88-9366-295E097C66FE}" type="pres">
      <dgm:prSet presAssocID="{49395E1B-015E-4CB9-BB4A-7919A961A355}" presName="iconBgRect" presStyleLbl="bgShp" presStyleIdx="2" presStyleCnt="5"/>
      <dgm:spPr/>
    </dgm:pt>
    <dgm:pt modelId="{99BD3EFB-7D0B-4D97-837F-1E80626A31A1}" type="pres">
      <dgm:prSet presAssocID="{49395E1B-015E-4CB9-BB4A-7919A961A355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losed Quotation Mark"/>
        </a:ext>
      </dgm:extLst>
    </dgm:pt>
    <dgm:pt modelId="{EC44CB43-2842-4169-A8E3-CA1144592CCB}" type="pres">
      <dgm:prSet presAssocID="{49395E1B-015E-4CB9-BB4A-7919A961A355}" presName="spaceRect" presStyleCnt="0"/>
      <dgm:spPr/>
    </dgm:pt>
    <dgm:pt modelId="{A681B945-8642-4AF6-A7C0-D8C2E166D8C4}" type="pres">
      <dgm:prSet presAssocID="{49395E1B-015E-4CB9-BB4A-7919A961A355}" presName="textRect" presStyleLbl="revTx" presStyleIdx="2" presStyleCnt="5">
        <dgm:presLayoutVars>
          <dgm:chMax val="1"/>
          <dgm:chPref val="1"/>
        </dgm:presLayoutVars>
      </dgm:prSet>
      <dgm:spPr/>
    </dgm:pt>
    <dgm:pt modelId="{672FCCAF-3E6E-4DA5-9DF4-445B4A15E421}" type="pres">
      <dgm:prSet presAssocID="{832DDA1B-A7F9-4828-AFB0-C37244FB63F7}" presName="sibTrans" presStyleLbl="sibTrans2D1" presStyleIdx="0" presStyleCnt="0"/>
      <dgm:spPr/>
    </dgm:pt>
    <dgm:pt modelId="{B00AE931-EBF6-4C75-94BF-E85D48019851}" type="pres">
      <dgm:prSet presAssocID="{5633BAEA-7E3F-4B5F-90A0-B2B674DEECB6}" presName="compNode" presStyleCnt="0"/>
      <dgm:spPr/>
    </dgm:pt>
    <dgm:pt modelId="{68D64BF5-4EAA-45BC-A252-1559874B73C1}" type="pres">
      <dgm:prSet presAssocID="{5633BAEA-7E3F-4B5F-90A0-B2B674DEECB6}" presName="iconBgRect" presStyleLbl="bgShp" presStyleIdx="3" presStyleCnt="5"/>
      <dgm:spPr/>
    </dgm:pt>
    <dgm:pt modelId="{0E2B0BBB-A6D9-4BAB-B1B4-CA85D2AAF014}" type="pres">
      <dgm:prSet presAssocID="{5633BAEA-7E3F-4B5F-90A0-B2B674DEECB6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lapper board"/>
        </a:ext>
      </dgm:extLst>
    </dgm:pt>
    <dgm:pt modelId="{E5F5C1B0-82E8-4EF7-9CC1-192C14847359}" type="pres">
      <dgm:prSet presAssocID="{5633BAEA-7E3F-4B5F-90A0-B2B674DEECB6}" presName="spaceRect" presStyleCnt="0"/>
      <dgm:spPr/>
    </dgm:pt>
    <dgm:pt modelId="{FAB2645E-A689-4F99-AFE9-D9B4C8974812}" type="pres">
      <dgm:prSet presAssocID="{5633BAEA-7E3F-4B5F-90A0-B2B674DEECB6}" presName="textRect" presStyleLbl="revTx" presStyleIdx="3" presStyleCnt="5">
        <dgm:presLayoutVars>
          <dgm:chMax val="1"/>
          <dgm:chPref val="1"/>
        </dgm:presLayoutVars>
      </dgm:prSet>
      <dgm:spPr/>
    </dgm:pt>
    <dgm:pt modelId="{C715D96F-9152-4A0D-8F59-59CADC23921C}" type="pres">
      <dgm:prSet presAssocID="{E1A13659-4107-4617-9923-3198742B160E}" presName="sibTrans" presStyleLbl="sibTrans2D1" presStyleIdx="0" presStyleCnt="0"/>
      <dgm:spPr/>
    </dgm:pt>
    <dgm:pt modelId="{A0663C13-759D-47E9-B84D-1F4971512F64}" type="pres">
      <dgm:prSet presAssocID="{26E5DF82-48D5-4865-AD47-AD4AA445B176}" presName="compNode" presStyleCnt="0"/>
      <dgm:spPr/>
    </dgm:pt>
    <dgm:pt modelId="{7222529B-17EE-4C73-B7F4-AA48789F710A}" type="pres">
      <dgm:prSet presAssocID="{26E5DF82-48D5-4865-AD47-AD4AA445B176}" presName="iconBgRect" presStyleLbl="bgShp" presStyleIdx="4" presStyleCnt="5"/>
      <dgm:spPr/>
    </dgm:pt>
    <dgm:pt modelId="{AB6FE219-4ABA-4EEC-96E8-315620E49C42}" type="pres">
      <dgm:prSet presAssocID="{26E5DF82-48D5-4865-AD47-AD4AA445B176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User"/>
        </a:ext>
      </dgm:extLst>
    </dgm:pt>
    <dgm:pt modelId="{A1B1AE1B-D9F3-43E0-A5A8-48D88F3BCE28}" type="pres">
      <dgm:prSet presAssocID="{26E5DF82-48D5-4865-AD47-AD4AA445B176}" presName="spaceRect" presStyleCnt="0"/>
      <dgm:spPr/>
    </dgm:pt>
    <dgm:pt modelId="{6FBBA3B8-5449-452B-963B-26E886C148DF}" type="pres">
      <dgm:prSet presAssocID="{26E5DF82-48D5-4865-AD47-AD4AA445B176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B8EC7D04-F33E-48E0-A357-0DB73303A724}" type="presOf" srcId="{FD722D0D-3AA2-4EA0-9384-33E14C038338}" destId="{A029811F-8FB7-4971-BB0B-68C76E85EC04}" srcOrd="0" destOrd="0" presId="urn:microsoft.com/office/officeart/2018/2/layout/IconCircleList"/>
    <dgm:cxn modelId="{DA45C715-D8BD-4FC7-8DDA-6393A96F5439}" type="presOf" srcId="{ABE20743-1017-4BFD-B371-85D4A21594EF}" destId="{1718195C-8C7B-4FAC-9AAD-B26F9E6B6AE2}" srcOrd="0" destOrd="0" presId="urn:microsoft.com/office/officeart/2018/2/layout/IconCircleList"/>
    <dgm:cxn modelId="{7BA5EE23-F779-464D-A7F4-76AC316B5877}" type="presOf" srcId="{E9ABF2A0-6D81-42F1-8F26-5D3ACD648032}" destId="{FEE9D8A9-2093-4360-BEFE-8E4B03704725}" srcOrd="0" destOrd="0" presId="urn:microsoft.com/office/officeart/2018/2/layout/IconCircleList"/>
    <dgm:cxn modelId="{A3D8742A-4BCA-4B09-B20E-591C6D201251}" srcId="{F390F559-0089-43F2-B2F5-7103CAC55D56}" destId="{E9ABF2A0-6D81-42F1-8F26-5D3ACD648032}" srcOrd="0" destOrd="0" parTransId="{64F2D496-7A85-4CC8-B103-28114E3139E6}" sibTransId="{972E9AB8-CBD3-4116-BC7B-6C095D0E50F8}"/>
    <dgm:cxn modelId="{C9314741-367F-4E58-B60A-E28422ED183D}" srcId="{F390F559-0089-43F2-B2F5-7103CAC55D56}" destId="{ABE20743-1017-4BFD-B371-85D4A21594EF}" srcOrd="1" destOrd="0" parTransId="{460EB0B5-C70F-45E9-BBFF-6A0349C96A17}" sibTransId="{FD722D0D-3AA2-4EA0-9384-33E14C038338}"/>
    <dgm:cxn modelId="{8A1DF943-A446-477A-B755-0C3112C0445F}" type="presOf" srcId="{49395E1B-015E-4CB9-BB4A-7919A961A355}" destId="{A681B945-8642-4AF6-A7C0-D8C2E166D8C4}" srcOrd="0" destOrd="0" presId="urn:microsoft.com/office/officeart/2018/2/layout/IconCircleList"/>
    <dgm:cxn modelId="{05613567-D48D-405B-B1C0-BEEFF9C42878}" type="presOf" srcId="{E1A13659-4107-4617-9923-3198742B160E}" destId="{C715D96F-9152-4A0D-8F59-59CADC23921C}" srcOrd="0" destOrd="0" presId="urn:microsoft.com/office/officeart/2018/2/layout/IconCircleList"/>
    <dgm:cxn modelId="{0E724B6B-3CE0-46AD-9D30-26488B2C50AB}" srcId="{F390F559-0089-43F2-B2F5-7103CAC55D56}" destId="{26E5DF82-48D5-4865-AD47-AD4AA445B176}" srcOrd="4" destOrd="0" parTransId="{9ED0101E-967A-4B68-9AFB-9655855141A7}" sibTransId="{DC255145-1823-4377-8906-3843702BCD4A}"/>
    <dgm:cxn modelId="{5F029950-7C3A-489C-A008-5311499D3EB4}" type="presOf" srcId="{832DDA1B-A7F9-4828-AFB0-C37244FB63F7}" destId="{672FCCAF-3E6E-4DA5-9DF4-445B4A15E421}" srcOrd="0" destOrd="0" presId="urn:microsoft.com/office/officeart/2018/2/layout/IconCircleList"/>
    <dgm:cxn modelId="{3FCACF51-799E-4531-9805-5C364399539F}" srcId="{F390F559-0089-43F2-B2F5-7103CAC55D56}" destId="{49395E1B-015E-4CB9-BB4A-7919A961A355}" srcOrd="2" destOrd="0" parTransId="{BC35CDFE-C314-4319-8554-417E2B62A2F1}" sibTransId="{832DDA1B-A7F9-4828-AFB0-C37244FB63F7}"/>
    <dgm:cxn modelId="{E117835A-288B-47F2-9C42-48D61519390C}" srcId="{F390F559-0089-43F2-B2F5-7103CAC55D56}" destId="{5633BAEA-7E3F-4B5F-90A0-B2B674DEECB6}" srcOrd="3" destOrd="0" parTransId="{C49094B0-298E-4737-A913-6C1E422F08F6}" sibTransId="{E1A13659-4107-4617-9923-3198742B160E}"/>
    <dgm:cxn modelId="{EAF0F684-B482-49AA-BFD4-0FB6BD3923F1}" type="presOf" srcId="{F390F559-0089-43F2-B2F5-7103CAC55D56}" destId="{D72AF0F8-418B-403A-9120-42361FB0FC4F}" srcOrd="0" destOrd="0" presId="urn:microsoft.com/office/officeart/2018/2/layout/IconCircleList"/>
    <dgm:cxn modelId="{7284B8AB-8E54-4629-9F30-EB78A1758FA3}" type="presOf" srcId="{5633BAEA-7E3F-4B5F-90A0-B2B674DEECB6}" destId="{FAB2645E-A689-4F99-AFE9-D9B4C8974812}" srcOrd="0" destOrd="0" presId="urn:microsoft.com/office/officeart/2018/2/layout/IconCircleList"/>
    <dgm:cxn modelId="{D9CD50B9-FF0D-478B-AFB0-EB3EF466763E}" type="presOf" srcId="{972E9AB8-CBD3-4116-BC7B-6C095D0E50F8}" destId="{8E50DE5C-D426-4162-8B70-BDBBF3171326}" srcOrd="0" destOrd="0" presId="urn:microsoft.com/office/officeart/2018/2/layout/IconCircleList"/>
    <dgm:cxn modelId="{11FF12C3-05F1-4B40-A67B-8ECD9B16EB75}" type="presOf" srcId="{26E5DF82-48D5-4865-AD47-AD4AA445B176}" destId="{6FBBA3B8-5449-452B-963B-26E886C148DF}" srcOrd="0" destOrd="0" presId="urn:microsoft.com/office/officeart/2018/2/layout/IconCircleList"/>
    <dgm:cxn modelId="{11033E3E-A060-4FD1-853D-16B554981B4D}" type="presParOf" srcId="{D72AF0F8-418B-403A-9120-42361FB0FC4F}" destId="{72E339B1-2839-430C-94E7-26A646F3B780}" srcOrd="0" destOrd="0" presId="urn:microsoft.com/office/officeart/2018/2/layout/IconCircleList"/>
    <dgm:cxn modelId="{996A60F1-846C-48AD-B6BE-759D24037301}" type="presParOf" srcId="{72E339B1-2839-430C-94E7-26A646F3B780}" destId="{60703B3D-A459-40A4-B512-4F3CBB2976AD}" srcOrd="0" destOrd="0" presId="urn:microsoft.com/office/officeart/2018/2/layout/IconCircleList"/>
    <dgm:cxn modelId="{20A78C0F-D066-45E3-AAE1-F47A410DE892}" type="presParOf" srcId="{60703B3D-A459-40A4-B512-4F3CBB2976AD}" destId="{B3AF42A9-FD98-44CC-9D20-E698A1570536}" srcOrd="0" destOrd="0" presId="urn:microsoft.com/office/officeart/2018/2/layout/IconCircleList"/>
    <dgm:cxn modelId="{CDAA9FF3-5E5E-4299-83DF-7A285E53D2DE}" type="presParOf" srcId="{60703B3D-A459-40A4-B512-4F3CBB2976AD}" destId="{EDEDF900-31CD-4685-9EF0-39BBF829D44E}" srcOrd="1" destOrd="0" presId="urn:microsoft.com/office/officeart/2018/2/layout/IconCircleList"/>
    <dgm:cxn modelId="{F2411265-0FBB-48EC-A610-421BFC5AF3B1}" type="presParOf" srcId="{60703B3D-A459-40A4-B512-4F3CBB2976AD}" destId="{43E6302E-A176-4F4B-AFC5-1CCF5EDB89DF}" srcOrd="2" destOrd="0" presId="urn:microsoft.com/office/officeart/2018/2/layout/IconCircleList"/>
    <dgm:cxn modelId="{8EB6EECA-5C74-421C-892F-59DB41802858}" type="presParOf" srcId="{60703B3D-A459-40A4-B512-4F3CBB2976AD}" destId="{FEE9D8A9-2093-4360-BEFE-8E4B03704725}" srcOrd="3" destOrd="0" presId="urn:microsoft.com/office/officeart/2018/2/layout/IconCircleList"/>
    <dgm:cxn modelId="{5B95DD0D-B589-4004-B371-3FC9E3C97893}" type="presParOf" srcId="{72E339B1-2839-430C-94E7-26A646F3B780}" destId="{8E50DE5C-D426-4162-8B70-BDBBF3171326}" srcOrd="1" destOrd="0" presId="urn:microsoft.com/office/officeart/2018/2/layout/IconCircleList"/>
    <dgm:cxn modelId="{052BF181-A021-4009-8A9B-D80EA06EA4F4}" type="presParOf" srcId="{72E339B1-2839-430C-94E7-26A646F3B780}" destId="{0E1A6A2F-0AFE-4AD3-BBF9-F577DFB25CEE}" srcOrd="2" destOrd="0" presId="urn:microsoft.com/office/officeart/2018/2/layout/IconCircleList"/>
    <dgm:cxn modelId="{965AF6E0-0082-41BF-A5B5-F8297878AFCD}" type="presParOf" srcId="{0E1A6A2F-0AFE-4AD3-BBF9-F577DFB25CEE}" destId="{4A202ADE-61BD-45FC-89AD-D686BC0A63F0}" srcOrd="0" destOrd="0" presId="urn:microsoft.com/office/officeart/2018/2/layout/IconCircleList"/>
    <dgm:cxn modelId="{8A01C2A5-A8D8-4B88-A4DD-2D505A93DC81}" type="presParOf" srcId="{0E1A6A2F-0AFE-4AD3-BBF9-F577DFB25CEE}" destId="{D6ED1FC9-DC58-4DBD-BFA2-EC9782126FB1}" srcOrd="1" destOrd="0" presId="urn:microsoft.com/office/officeart/2018/2/layout/IconCircleList"/>
    <dgm:cxn modelId="{37585779-EFBD-4831-8058-2B818B5C1BD6}" type="presParOf" srcId="{0E1A6A2F-0AFE-4AD3-BBF9-F577DFB25CEE}" destId="{84EADB6F-6680-4AF9-B10E-9DB1A9086F7E}" srcOrd="2" destOrd="0" presId="urn:microsoft.com/office/officeart/2018/2/layout/IconCircleList"/>
    <dgm:cxn modelId="{4ED0DC4A-F8DA-41D2-A3E8-66EC4FBA9CE6}" type="presParOf" srcId="{0E1A6A2F-0AFE-4AD3-BBF9-F577DFB25CEE}" destId="{1718195C-8C7B-4FAC-9AAD-B26F9E6B6AE2}" srcOrd="3" destOrd="0" presId="urn:microsoft.com/office/officeart/2018/2/layout/IconCircleList"/>
    <dgm:cxn modelId="{BBC208C2-AF40-482F-BF0B-4109804713CD}" type="presParOf" srcId="{72E339B1-2839-430C-94E7-26A646F3B780}" destId="{A029811F-8FB7-4971-BB0B-68C76E85EC04}" srcOrd="3" destOrd="0" presId="urn:microsoft.com/office/officeart/2018/2/layout/IconCircleList"/>
    <dgm:cxn modelId="{204EBB4B-6F16-47CD-9D19-75E82C2AEA1F}" type="presParOf" srcId="{72E339B1-2839-430C-94E7-26A646F3B780}" destId="{AB2F8526-92B1-45A5-B40D-7D9D732C14B2}" srcOrd="4" destOrd="0" presId="urn:microsoft.com/office/officeart/2018/2/layout/IconCircleList"/>
    <dgm:cxn modelId="{664D3B59-C192-44A9-A254-511B612A68F2}" type="presParOf" srcId="{AB2F8526-92B1-45A5-B40D-7D9D732C14B2}" destId="{2A8DFD4C-4101-4B88-9366-295E097C66FE}" srcOrd="0" destOrd="0" presId="urn:microsoft.com/office/officeart/2018/2/layout/IconCircleList"/>
    <dgm:cxn modelId="{CACD873B-493D-46B5-812E-6BD0EBA51E54}" type="presParOf" srcId="{AB2F8526-92B1-45A5-B40D-7D9D732C14B2}" destId="{99BD3EFB-7D0B-4D97-837F-1E80626A31A1}" srcOrd="1" destOrd="0" presId="urn:microsoft.com/office/officeart/2018/2/layout/IconCircleList"/>
    <dgm:cxn modelId="{AC9CABDC-ADB5-4443-A18B-377935AB222D}" type="presParOf" srcId="{AB2F8526-92B1-45A5-B40D-7D9D732C14B2}" destId="{EC44CB43-2842-4169-A8E3-CA1144592CCB}" srcOrd="2" destOrd="0" presId="urn:microsoft.com/office/officeart/2018/2/layout/IconCircleList"/>
    <dgm:cxn modelId="{673DF572-896C-43D3-9850-52CE9E989A86}" type="presParOf" srcId="{AB2F8526-92B1-45A5-B40D-7D9D732C14B2}" destId="{A681B945-8642-4AF6-A7C0-D8C2E166D8C4}" srcOrd="3" destOrd="0" presId="urn:microsoft.com/office/officeart/2018/2/layout/IconCircleList"/>
    <dgm:cxn modelId="{E8516731-1AD7-4ACC-857D-C94DC1820BDD}" type="presParOf" srcId="{72E339B1-2839-430C-94E7-26A646F3B780}" destId="{672FCCAF-3E6E-4DA5-9DF4-445B4A15E421}" srcOrd="5" destOrd="0" presId="urn:microsoft.com/office/officeart/2018/2/layout/IconCircleList"/>
    <dgm:cxn modelId="{6CDB96E7-CB7C-4B69-89E7-8A19207271E4}" type="presParOf" srcId="{72E339B1-2839-430C-94E7-26A646F3B780}" destId="{B00AE931-EBF6-4C75-94BF-E85D48019851}" srcOrd="6" destOrd="0" presId="urn:microsoft.com/office/officeart/2018/2/layout/IconCircleList"/>
    <dgm:cxn modelId="{5E82F957-E265-4CF4-A088-8CA0FD61EF87}" type="presParOf" srcId="{B00AE931-EBF6-4C75-94BF-E85D48019851}" destId="{68D64BF5-4EAA-45BC-A252-1559874B73C1}" srcOrd="0" destOrd="0" presId="urn:microsoft.com/office/officeart/2018/2/layout/IconCircleList"/>
    <dgm:cxn modelId="{88F68B5D-5992-4D75-B88F-EFFFAD2272E6}" type="presParOf" srcId="{B00AE931-EBF6-4C75-94BF-E85D48019851}" destId="{0E2B0BBB-A6D9-4BAB-B1B4-CA85D2AAF014}" srcOrd="1" destOrd="0" presId="urn:microsoft.com/office/officeart/2018/2/layout/IconCircleList"/>
    <dgm:cxn modelId="{94AC43A2-3C74-48E9-9E0A-590AAD2D1025}" type="presParOf" srcId="{B00AE931-EBF6-4C75-94BF-E85D48019851}" destId="{E5F5C1B0-82E8-4EF7-9CC1-192C14847359}" srcOrd="2" destOrd="0" presId="urn:microsoft.com/office/officeart/2018/2/layout/IconCircleList"/>
    <dgm:cxn modelId="{CDE20936-48F8-4991-A6AF-69DF364E9AFE}" type="presParOf" srcId="{B00AE931-EBF6-4C75-94BF-E85D48019851}" destId="{FAB2645E-A689-4F99-AFE9-D9B4C8974812}" srcOrd="3" destOrd="0" presId="urn:microsoft.com/office/officeart/2018/2/layout/IconCircleList"/>
    <dgm:cxn modelId="{CBB21A78-498E-478C-B44D-5F886B9972A9}" type="presParOf" srcId="{72E339B1-2839-430C-94E7-26A646F3B780}" destId="{C715D96F-9152-4A0D-8F59-59CADC23921C}" srcOrd="7" destOrd="0" presId="urn:microsoft.com/office/officeart/2018/2/layout/IconCircleList"/>
    <dgm:cxn modelId="{BF615968-BB54-4C4D-A970-789098EA64D1}" type="presParOf" srcId="{72E339B1-2839-430C-94E7-26A646F3B780}" destId="{A0663C13-759D-47E9-B84D-1F4971512F64}" srcOrd="8" destOrd="0" presId="urn:microsoft.com/office/officeart/2018/2/layout/IconCircleList"/>
    <dgm:cxn modelId="{244C8855-2291-4762-BB0D-87A1C6A7470B}" type="presParOf" srcId="{A0663C13-759D-47E9-B84D-1F4971512F64}" destId="{7222529B-17EE-4C73-B7F4-AA48789F710A}" srcOrd="0" destOrd="0" presId="urn:microsoft.com/office/officeart/2018/2/layout/IconCircleList"/>
    <dgm:cxn modelId="{CECF9B0D-E03A-4794-9960-45E4B5CBE727}" type="presParOf" srcId="{A0663C13-759D-47E9-B84D-1F4971512F64}" destId="{AB6FE219-4ABA-4EEC-96E8-315620E49C42}" srcOrd="1" destOrd="0" presId="urn:microsoft.com/office/officeart/2018/2/layout/IconCircleList"/>
    <dgm:cxn modelId="{3DBF5B80-809E-4131-995E-39102EFDD25D}" type="presParOf" srcId="{A0663C13-759D-47E9-B84D-1F4971512F64}" destId="{A1B1AE1B-D9F3-43E0-A5A8-48D88F3BCE28}" srcOrd="2" destOrd="0" presId="urn:microsoft.com/office/officeart/2018/2/layout/IconCircleList"/>
    <dgm:cxn modelId="{20698303-17A7-4457-94E8-B9FDBFE85BC2}" type="presParOf" srcId="{A0663C13-759D-47E9-B84D-1F4971512F64}" destId="{6FBBA3B8-5449-452B-963B-26E886C148DF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8C3D22-672C-48C6-8D6F-C1CB21C6B91D}">
      <dsp:nvSpPr>
        <dsp:cNvPr id="0" name=""/>
        <dsp:cNvSpPr/>
      </dsp:nvSpPr>
      <dsp:spPr>
        <a:xfrm>
          <a:off x="0" y="3748394"/>
          <a:ext cx="4971603" cy="123030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Concerned with the long-term development and focuses on implicit, intuitive subjects and behaviours</a:t>
          </a:r>
          <a:endParaRPr lang="en-US" sz="1900" kern="1200" dirty="0"/>
        </a:p>
      </dsp:txBody>
      <dsp:txXfrm>
        <a:off x="0" y="3748394"/>
        <a:ext cx="4971603" cy="1230306"/>
      </dsp:txXfrm>
    </dsp:sp>
    <dsp:sp modelId="{28CE5AEE-0042-40AB-A687-1C3D59511403}">
      <dsp:nvSpPr>
        <dsp:cNvPr id="0" name=""/>
        <dsp:cNvSpPr/>
      </dsp:nvSpPr>
      <dsp:spPr>
        <a:xfrm rot="10800000">
          <a:off x="0" y="1874637"/>
          <a:ext cx="4971603" cy="1892211"/>
        </a:xfrm>
        <a:prstGeom prst="upArrowCallou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3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Provides development opportunities for both involved</a:t>
          </a:r>
          <a:endParaRPr lang="en-US" sz="1900" kern="1200"/>
        </a:p>
      </dsp:txBody>
      <dsp:txXfrm rot="10800000">
        <a:off x="0" y="1874637"/>
        <a:ext cx="4971603" cy="1229502"/>
      </dsp:txXfrm>
    </dsp:sp>
    <dsp:sp modelId="{653EE291-01EC-4B61-9B5C-E20545C5890E}">
      <dsp:nvSpPr>
        <dsp:cNvPr id="0" name=""/>
        <dsp:cNvSpPr/>
      </dsp:nvSpPr>
      <dsp:spPr>
        <a:xfrm rot="10800000">
          <a:off x="0" y="880"/>
          <a:ext cx="4971603" cy="1892211"/>
        </a:xfrm>
        <a:prstGeom prst="upArrowCallou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It is a relationship between two individuals based on a mutual desire for development towards </a:t>
          </a:r>
          <a:r>
            <a:rPr lang="en-GB" sz="1900" b="1" kern="1200"/>
            <a:t>career goals and objectives.</a:t>
          </a:r>
          <a:endParaRPr lang="en-US" sz="1900" kern="1200"/>
        </a:p>
      </dsp:txBody>
      <dsp:txXfrm rot="10800000">
        <a:off x="0" y="880"/>
        <a:ext cx="4971603" cy="12295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4782B8-B6C9-499A-956C-67B1B1B6BB0E}">
      <dsp:nvSpPr>
        <dsp:cNvPr id="0" name=""/>
        <dsp:cNvSpPr/>
      </dsp:nvSpPr>
      <dsp:spPr>
        <a:xfrm>
          <a:off x="0" y="607125"/>
          <a:ext cx="4971603" cy="121094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/>
            <a:t>To provide you with a dedicated mentor who is available to support you in your umpire development</a:t>
          </a:r>
          <a:endParaRPr lang="en-US" sz="2300" kern="1200"/>
        </a:p>
      </dsp:txBody>
      <dsp:txXfrm>
        <a:off x="59114" y="666239"/>
        <a:ext cx="4853375" cy="1092721"/>
      </dsp:txXfrm>
    </dsp:sp>
    <dsp:sp modelId="{B92B9782-5768-4FEE-B209-86AA3D7D951F}">
      <dsp:nvSpPr>
        <dsp:cNvPr id="0" name=""/>
        <dsp:cNvSpPr/>
      </dsp:nvSpPr>
      <dsp:spPr>
        <a:xfrm>
          <a:off x="0" y="1884315"/>
          <a:ext cx="4971603" cy="1210949"/>
        </a:xfrm>
        <a:prstGeom prst="roundRect">
          <a:avLst/>
        </a:prstGeom>
        <a:gradFill rotWithShape="0">
          <a:gsLst>
            <a:gs pos="0">
              <a:schemeClr val="accent2">
                <a:hueOff val="-7596821"/>
                <a:satOff val="15014"/>
                <a:lumOff val="5294"/>
                <a:alphaOff val="0"/>
                <a:tint val="96000"/>
                <a:lumMod val="100000"/>
              </a:schemeClr>
            </a:gs>
            <a:gs pos="78000">
              <a:schemeClr val="accent2">
                <a:hueOff val="-7596821"/>
                <a:satOff val="15014"/>
                <a:lumOff val="5294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/>
            <a:t>Provide consistency with your feedback and support</a:t>
          </a:r>
          <a:endParaRPr lang="en-US" sz="2300" kern="1200"/>
        </a:p>
      </dsp:txBody>
      <dsp:txXfrm>
        <a:off x="59114" y="1943429"/>
        <a:ext cx="4853375" cy="1092721"/>
      </dsp:txXfrm>
    </dsp:sp>
    <dsp:sp modelId="{016DCC2E-60BD-49CA-8F8F-1E17F2067EB0}">
      <dsp:nvSpPr>
        <dsp:cNvPr id="0" name=""/>
        <dsp:cNvSpPr/>
      </dsp:nvSpPr>
      <dsp:spPr>
        <a:xfrm>
          <a:off x="0" y="3161505"/>
          <a:ext cx="4971603" cy="1210949"/>
        </a:xfrm>
        <a:prstGeom prst="roundRect">
          <a:avLst/>
        </a:prstGeom>
        <a:gradFill rotWithShape="0">
          <a:gsLst>
            <a:gs pos="0">
              <a:schemeClr val="accent2">
                <a:hueOff val="-15193642"/>
                <a:satOff val="30027"/>
                <a:lumOff val="10588"/>
                <a:alphaOff val="0"/>
                <a:tint val="96000"/>
                <a:lumMod val="100000"/>
              </a:schemeClr>
            </a:gs>
            <a:gs pos="78000">
              <a:schemeClr val="accent2">
                <a:hueOff val="-15193642"/>
                <a:satOff val="30027"/>
                <a:lumOff val="10588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/>
            <a:t>Development of a dedicated Action Plan to support your umpire development</a:t>
          </a:r>
          <a:endParaRPr lang="en-US" sz="2300" kern="1200"/>
        </a:p>
      </dsp:txBody>
      <dsp:txXfrm>
        <a:off x="59114" y="3220619"/>
        <a:ext cx="4853375" cy="109272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D57126-0270-4261-A88A-7570AAF49793}">
      <dsp:nvSpPr>
        <dsp:cNvPr id="0" name=""/>
        <dsp:cNvSpPr/>
      </dsp:nvSpPr>
      <dsp:spPr>
        <a:xfrm>
          <a:off x="0" y="648660"/>
          <a:ext cx="4971603" cy="69498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Learner attends a ‘Into to Officiating’ or ‘C Award’ course</a:t>
          </a:r>
          <a:endParaRPr lang="en-US" sz="1800" kern="1200"/>
        </a:p>
      </dsp:txBody>
      <dsp:txXfrm>
        <a:off x="33926" y="682586"/>
        <a:ext cx="4903751" cy="627128"/>
      </dsp:txXfrm>
    </dsp:sp>
    <dsp:sp modelId="{A4A68660-B43A-43EC-A7E4-FF275B90CF3F}">
      <dsp:nvSpPr>
        <dsp:cNvPr id="0" name=""/>
        <dsp:cNvSpPr/>
      </dsp:nvSpPr>
      <dsp:spPr>
        <a:xfrm>
          <a:off x="0" y="1395480"/>
          <a:ext cx="4971603" cy="694980"/>
        </a:xfrm>
        <a:prstGeom prst="roundRect">
          <a:avLst/>
        </a:prstGeom>
        <a:gradFill rotWithShape="0">
          <a:gsLst>
            <a:gs pos="0">
              <a:schemeClr val="accent2">
                <a:hueOff val="-3798411"/>
                <a:satOff val="7507"/>
                <a:lumOff val="2647"/>
                <a:alphaOff val="0"/>
                <a:tint val="96000"/>
                <a:lumMod val="100000"/>
              </a:schemeClr>
            </a:gs>
            <a:gs pos="78000">
              <a:schemeClr val="accent2">
                <a:hueOff val="-3798411"/>
                <a:satOff val="7507"/>
                <a:lumOff val="264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Introductory meeting to take place between mentor and learner</a:t>
          </a:r>
          <a:endParaRPr lang="en-US" sz="1800" kern="1200"/>
        </a:p>
      </dsp:txBody>
      <dsp:txXfrm>
        <a:off x="33926" y="1429406"/>
        <a:ext cx="4903751" cy="627128"/>
      </dsp:txXfrm>
    </dsp:sp>
    <dsp:sp modelId="{65B643D6-DD9C-4D4C-907E-A39205BDEC44}">
      <dsp:nvSpPr>
        <dsp:cNvPr id="0" name=""/>
        <dsp:cNvSpPr/>
      </dsp:nvSpPr>
      <dsp:spPr>
        <a:xfrm>
          <a:off x="0" y="2142300"/>
          <a:ext cx="4971603" cy="694980"/>
        </a:xfrm>
        <a:prstGeom prst="roundRect">
          <a:avLst/>
        </a:prstGeom>
        <a:gradFill rotWithShape="0">
          <a:gsLst>
            <a:gs pos="0">
              <a:schemeClr val="accent2">
                <a:hueOff val="-7596821"/>
                <a:satOff val="15014"/>
                <a:lumOff val="5294"/>
                <a:alphaOff val="0"/>
                <a:tint val="96000"/>
                <a:lumMod val="100000"/>
              </a:schemeClr>
            </a:gs>
            <a:gs pos="78000">
              <a:schemeClr val="accent2">
                <a:hueOff val="-7596821"/>
                <a:satOff val="15014"/>
                <a:lumOff val="5294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Observation to take place (practical situation)</a:t>
          </a:r>
          <a:endParaRPr lang="en-US" sz="1800" kern="1200"/>
        </a:p>
      </dsp:txBody>
      <dsp:txXfrm>
        <a:off x="33926" y="2176226"/>
        <a:ext cx="4903751" cy="627128"/>
      </dsp:txXfrm>
    </dsp:sp>
    <dsp:sp modelId="{245CCDCF-DABD-4B5B-950F-2C546B4573E5}">
      <dsp:nvSpPr>
        <dsp:cNvPr id="0" name=""/>
        <dsp:cNvSpPr/>
      </dsp:nvSpPr>
      <dsp:spPr>
        <a:xfrm>
          <a:off x="0" y="2889120"/>
          <a:ext cx="4971603" cy="694980"/>
        </a:xfrm>
        <a:prstGeom prst="roundRect">
          <a:avLst/>
        </a:prstGeom>
        <a:gradFill rotWithShape="0">
          <a:gsLst>
            <a:gs pos="0">
              <a:schemeClr val="accent2">
                <a:hueOff val="-11395232"/>
                <a:satOff val="22520"/>
                <a:lumOff val="7941"/>
                <a:alphaOff val="0"/>
                <a:tint val="96000"/>
                <a:lumMod val="100000"/>
              </a:schemeClr>
            </a:gs>
            <a:gs pos="78000">
              <a:schemeClr val="accent2">
                <a:hueOff val="-11395232"/>
                <a:satOff val="22520"/>
                <a:lumOff val="7941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Formulation of Action plan – discussed and agreed between the mentor and the learner</a:t>
          </a:r>
          <a:endParaRPr lang="en-US" sz="1800" kern="1200"/>
        </a:p>
      </dsp:txBody>
      <dsp:txXfrm>
        <a:off x="33926" y="2923046"/>
        <a:ext cx="4903751" cy="627128"/>
      </dsp:txXfrm>
    </dsp:sp>
    <dsp:sp modelId="{AB9E8E77-33AC-4D77-974E-36CC82597296}">
      <dsp:nvSpPr>
        <dsp:cNvPr id="0" name=""/>
        <dsp:cNvSpPr/>
      </dsp:nvSpPr>
      <dsp:spPr>
        <a:xfrm>
          <a:off x="0" y="3635940"/>
          <a:ext cx="4971603" cy="694980"/>
        </a:xfrm>
        <a:prstGeom prst="roundRect">
          <a:avLst/>
        </a:prstGeom>
        <a:gradFill rotWithShape="0">
          <a:gsLst>
            <a:gs pos="0">
              <a:schemeClr val="accent2">
                <a:hueOff val="-15193642"/>
                <a:satOff val="30027"/>
                <a:lumOff val="10588"/>
                <a:alphaOff val="0"/>
                <a:tint val="96000"/>
                <a:lumMod val="100000"/>
              </a:schemeClr>
            </a:gs>
            <a:gs pos="78000">
              <a:schemeClr val="accent2">
                <a:hueOff val="-15193642"/>
                <a:satOff val="30027"/>
                <a:lumOff val="10588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Review of action plan to be determined by the learner</a:t>
          </a:r>
          <a:endParaRPr lang="en-US" sz="1800" kern="1200"/>
        </a:p>
      </dsp:txBody>
      <dsp:txXfrm>
        <a:off x="33926" y="3669866"/>
        <a:ext cx="4903751" cy="62712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AFB479-7F0C-4CAF-A896-625CAD28E9FD}">
      <dsp:nvSpPr>
        <dsp:cNvPr id="0" name=""/>
        <dsp:cNvSpPr/>
      </dsp:nvSpPr>
      <dsp:spPr>
        <a:xfrm>
          <a:off x="0" y="2470633"/>
          <a:ext cx="7213600" cy="162100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/>
            <a:t>A mentor is someone who will</a:t>
          </a:r>
          <a:endParaRPr lang="en-US" sz="3100" kern="1200"/>
        </a:p>
      </dsp:txBody>
      <dsp:txXfrm>
        <a:off x="0" y="2470633"/>
        <a:ext cx="7213600" cy="875341"/>
      </dsp:txXfrm>
    </dsp:sp>
    <dsp:sp modelId="{57B30F9D-5903-40FC-97CC-56739C26CC61}">
      <dsp:nvSpPr>
        <dsp:cNvPr id="0" name=""/>
        <dsp:cNvSpPr/>
      </dsp:nvSpPr>
      <dsp:spPr>
        <a:xfrm>
          <a:off x="880" y="3313554"/>
          <a:ext cx="1442367" cy="745661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/>
            <a:t>Listen</a:t>
          </a:r>
          <a:endParaRPr lang="en-US" sz="1200" kern="1200"/>
        </a:p>
      </dsp:txBody>
      <dsp:txXfrm>
        <a:off x="880" y="3313554"/>
        <a:ext cx="1442367" cy="745661"/>
      </dsp:txXfrm>
    </dsp:sp>
    <dsp:sp modelId="{0A42AAB9-111E-4A99-AEB0-9DDD7F692463}">
      <dsp:nvSpPr>
        <dsp:cNvPr id="0" name=""/>
        <dsp:cNvSpPr/>
      </dsp:nvSpPr>
      <dsp:spPr>
        <a:xfrm>
          <a:off x="1443248" y="3313554"/>
          <a:ext cx="1442367" cy="745661"/>
        </a:xfrm>
        <a:prstGeom prst="rect">
          <a:avLst/>
        </a:prstGeom>
        <a:solidFill>
          <a:schemeClr val="accent2">
            <a:tint val="40000"/>
            <a:alpha val="90000"/>
            <a:hueOff val="-3839626"/>
            <a:satOff val="12824"/>
            <a:lumOff val="1117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3839626"/>
              <a:satOff val="12824"/>
              <a:lumOff val="11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/>
            <a:t>Ask questions</a:t>
          </a:r>
          <a:endParaRPr lang="en-US" sz="1200" kern="1200"/>
        </a:p>
      </dsp:txBody>
      <dsp:txXfrm>
        <a:off x="1443248" y="3313554"/>
        <a:ext cx="1442367" cy="745661"/>
      </dsp:txXfrm>
    </dsp:sp>
    <dsp:sp modelId="{4838D18B-4FF8-4948-A70A-15F39A9BAD49}">
      <dsp:nvSpPr>
        <dsp:cNvPr id="0" name=""/>
        <dsp:cNvSpPr/>
      </dsp:nvSpPr>
      <dsp:spPr>
        <a:xfrm>
          <a:off x="2885616" y="3313554"/>
          <a:ext cx="1442367" cy="745661"/>
        </a:xfrm>
        <a:prstGeom prst="rect">
          <a:avLst/>
        </a:prstGeom>
        <a:solidFill>
          <a:schemeClr val="accent2">
            <a:tint val="40000"/>
            <a:alpha val="90000"/>
            <a:hueOff val="-7679252"/>
            <a:satOff val="25649"/>
            <a:lumOff val="2234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7679252"/>
              <a:satOff val="25649"/>
              <a:lumOff val="223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/>
            <a:t>Give feedback</a:t>
          </a:r>
          <a:endParaRPr lang="en-US" sz="1200" kern="1200"/>
        </a:p>
      </dsp:txBody>
      <dsp:txXfrm>
        <a:off x="2885616" y="3313554"/>
        <a:ext cx="1442367" cy="745661"/>
      </dsp:txXfrm>
    </dsp:sp>
    <dsp:sp modelId="{B9C9206B-EEB7-407E-9986-2EB6701D066A}">
      <dsp:nvSpPr>
        <dsp:cNvPr id="0" name=""/>
        <dsp:cNvSpPr/>
      </dsp:nvSpPr>
      <dsp:spPr>
        <a:xfrm>
          <a:off x="4327983" y="3313554"/>
          <a:ext cx="1442367" cy="745661"/>
        </a:xfrm>
        <a:prstGeom prst="rect">
          <a:avLst/>
        </a:prstGeom>
        <a:solidFill>
          <a:schemeClr val="accent2">
            <a:tint val="40000"/>
            <a:alpha val="90000"/>
            <a:hueOff val="-11518878"/>
            <a:satOff val="38473"/>
            <a:lumOff val="335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11518878"/>
              <a:satOff val="38473"/>
              <a:lumOff val="335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/>
            <a:t>Clearly articulate thoughts and be open to new ideas</a:t>
          </a:r>
          <a:endParaRPr lang="en-US" sz="1200" kern="1200"/>
        </a:p>
      </dsp:txBody>
      <dsp:txXfrm>
        <a:off x="4327983" y="3313554"/>
        <a:ext cx="1442367" cy="745661"/>
      </dsp:txXfrm>
    </dsp:sp>
    <dsp:sp modelId="{7D208E95-A8F8-4123-BD0E-97D1FA87B6FB}">
      <dsp:nvSpPr>
        <dsp:cNvPr id="0" name=""/>
        <dsp:cNvSpPr/>
      </dsp:nvSpPr>
      <dsp:spPr>
        <a:xfrm>
          <a:off x="5770351" y="3313554"/>
          <a:ext cx="1442367" cy="745661"/>
        </a:xfrm>
        <a:prstGeom prst="rect">
          <a:avLst/>
        </a:prstGeom>
        <a:solidFill>
          <a:schemeClr val="accent2">
            <a:tint val="40000"/>
            <a:alpha val="90000"/>
            <a:hueOff val="-15358504"/>
            <a:satOff val="51298"/>
            <a:lumOff val="4467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15358504"/>
              <a:satOff val="51298"/>
              <a:lumOff val="446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/>
            <a:t>Provide feedback in a timely manner</a:t>
          </a:r>
          <a:endParaRPr lang="en-US" sz="1200" kern="1200"/>
        </a:p>
      </dsp:txBody>
      <dsp:txXfrm>
        <a:off x="5770351" y="3313554"/>
        <a:ext cx="1442367" cy="745661"/>
      </dsp:txXfrm>
    </dsp:sp>
    <dsp:sp modelId="{64A71A3F-E813-4E37-9868-07515451AD53}">
      <dsp:nvSpPr>
        <dsp:cNvPr id="0" name=""/>
        <dsp:cNvSpPr/>
      </dsp:nvSpPr>
      <dsp:spPr>
        <a:xfrm rot="10800000">
          <a:off x="0" y="1845"/>
          <a:ext cx="7213600" cy="2493102"/>
        </a:xfrm>
        <a:prstGeom prst="upArrowCallout">
          <a:avLst/>
        </a:prstGeom>
        <a:solidFill>
          <a:schemeClr val="accent2">
            <a:hueOff val="-15193642"/>
            <a:satOff val="30027"/>
            <a:lumOff val="10588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/>
            <a:t>Communication skills are key to a successful mentoring relationship.</a:t>
          </a:r>
          <a:endParaRPr lang="en-US" sz="3100" kern="1200"/>
        </a:p>
      </dsp:txBody>
      <dsp:txXfrm rot="10800000">
        <a:off x="0" y="1845"/>
        <a:ext cx="7213600" cy="161994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3446CB-3DD6-463F-BB29-65E2CA07C7C5}">
      <dsp:nvSpPr>
        <dsp:cNvPr id="0" name=""/>
        <dsp:cNvSpPr/>
      </dsp:nvSpPr>
      <dsp:spPr>
        <a:xfrm>
          <a:off x="0" y="3081380"/>
          <a:ext cx="7213600" cy="101137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1" u="sng" kern="1200"/>
            <a:t>This session MUST be held prior to your ‘first’ practical mentoring session</a:t>
          </a:r>
          <a:endParaRPr lang="en-US" sz="1900" kern="1200"/>
        </a:p>
      </dsp:txBody>
      <dsp:txXfrm>
        <a:off x="0" y="3081380"/>
        <a:ext cx="7213600" cy="1011377"/>
      </dsp:txXfrm>
    </dsp:sp>
    <dsp:sp modelId="{DA9F9659-FFB4-4FDC-BD2A-703992570CFD}">
      <dsp:nvSpPr>
        <dsp:cNvPr id="0" name=""/>
        <dsp:cNvSpPr/>
      </dsp:nvSpPr>
      <dsp:spPr>
        <a:xfrm rot="10800000">
          <a:off x="0" y="1541052"/>
          <a:ext cx="7213600" cy="1555499"/>
        </a:xfrm>
        <a:prstGeom prst="upArrowCallout">
          <a:avLst/>
        </a:prstGeom>
        <a:solidFill>
          <a:schemeClr val="accent2">
            <a:hueOff val="-7596821"/>
            <a:satOff val="15014"/>
            <a:lumOff val="5294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The meeting is intended to understand</a:t>
          </a:r>
          <a:endParaRPr lang="en-US" sz="1900" kern="1200"/>
        </a:p>
      </dsp:txBody>
      <dsp:txXfrm rot="-10800000">
        <a:off x="0" y="1541052"/>
        <a:ext cx="7213600" cy="545980"/>
      </dsp:txXfrm>
    </dsp:sp>
    <dsp:sp modelId="{06E29630-04C3-4FF1-97DC-3A39480ECB82}">
      <dsp:nvSpPr>
        <dsp:cNvPr id="0" name=""/>
        <dsp:cNvSpPr/>
      </dsp:nvSpPr>
      <dsp:spPr>
        <a:xfrm>
          <a:off x="3522" y="2087032"/>
          <a:ext cx="2402185" cy="465094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/>
            <a:t>What do you want to achieve from the mentoring programme</a:t>
          </a:r>
          <a:endParaRPr lang="en-US" sz="1200" kern="1200"/>
        </a:p>
      </dsp:txBody>
      <dsp:txXfrm>
        <a:off x="3522" y="2087032"/>
        <a:ext cx="2402185" cy="465094"/>
      </dsp:txXfrm>
    </dsp:sp>
    <dsp:sp modelId="{C7FBBA56-1D10-4113-B4A1-D72AF9DC5186}">
      <dsp:nvSpPr>
        <dsp:cNvPr id="0" name=""/>
        <dsp:cNvSpPr/>
      </dsp:nvSpPr>
      <dsp:spPr>
        <a:xfrm>
          <a:off x="2405707" y="2087032"/>
          <a:ext cx="2402185" cy="465094"/>
        </a:xfrm>
        <a:prstGeom prst="rect">
          <a:avLst/>
        </a:prstGeom>
        <a:solidFill>
          <a:schemeClr val="accent2">
            <a:tint val="40000"/>
            <a:alpha val="90000"/>
            <a:hueOff val="-7679252"/>
            <a:satOff val="25649"/>
            <a:lumOff val="2234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7679252"/>
              <a:satOff val="25649"/>
              <a:lumOff val="223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/>
            <a:t>What aspirations you have in relation to umpiring</a:t>
          </a:r>
          <a:endParaRPr lang="en-US" sz="1200" kern="1200"/>
        </a:p>
      </dsp:txBody>
      <dsp:txXfrm>
        <a:off x="2405707" y="2087032"/>
        <a:ext cx="2402185" cy="465094"/>
      </dsp:txXfrm>
    </dsp:sp>
    <dsp:sp modelId="{DEA39707-17F5-4797-A1A6-2543A8956D05}">
      <dsp:nvSpPr>
        <dsp:cNvPr id="0" name=""/>
        <dsp:cNvSpPr/>
      </dsp:nvSpPr>
      <dsp:spPr>
        <a:xfrm>
          <a:off x="4807892" y="2087032"/>
          <a:ext cx="2402185" cy="465094"/>
        </a:xfrm>
        <a:prstGeom prst="rect">
          <a:avLst/>
        </a:prstGeom>
        <a:solidFill>
          <a:schemeClr val="accent2">
            <a:tint val="40000"/>
            <a:alpha val="90000"/>
            <a:hueOff val="-15358504"/>
            <a:satOff val="51298"/>
            <a:lumOff val="4467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15358504"/>
              <a:satOff val="51298"/>
              <a:lumOff val="446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/>
            <a:t>Areas specifically you feel you would like/need to work on</a:t>
          </a:r>
          <a:endParaRPr lang="en-US" sz="1200" kern="1200"/>
        </a:p>
      </dsp:txBody>
      <dsp:txXfrm>
        <a:off x="4807892" y="2087032"/>
        <a:ext cx="2402185" cy="465094"/>
      </dsp:txXfrm>
    </dsp:sp>
    <dsp:sp modelId="{1A29F805-1000-4094-B1FF-DDF8C2A368DF}">
      <dsp:nvSpPr>
        <dsp:cNvPr id="0" name=""/>
        <dsp:cNvSpPr/>
      </dsp:nvSpPr>
      <dsp:spPr>
        <a:xfrm rot="10800000">
          <a:off x="0" y="723"/>
          <a:ext cx="7213600" cy="1555499"/>
        </a:xfrm>
        <a:prstGeom prst="upArrowCallout">
          <a:avLst/>
        </a:prstGeom>
        <a:solidFill>
          <a:schemeClr val="accent2">
            <a:hueOff val="-15193642"/>
            <a:satOff val="30027"/>
            <a:lumOff val="10588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The </a:t>
          </a:r>
          <a:r>
            <a:rPr lang="en-GB" sz="1900" i="1" kern="1200"/>
            <a:t>Introductory meeting </a:t>
          </a:r>
          <a:r>
            <a:rPr lang="en-GB" sz="1900" kern="1200"/>
            <a:t>is a key aspect and sets out the whole mentoring process</a:t>
          </a:r>
          <a:endParaRPr lang="en-US" sz="1900" kern="1200"/>
        </a:p>
      </dsp:txBody>
      <dsp:txXfrm rot="10800000">
        <a:off x="0" y="723"/>
        <a:ext cx="7213600" cy="101071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BF0B09-495E-4A2D-956A-91D5C2D066A9}">
      <dsp:nvSpPr>
        <dsp:cNvPr id="0" name=""/>
        <dsp:cNvSpPr/>
      </dsp:nvSpPr>
      <dsp:spPr>
        <a:xfrm>
          <a:off x="0" y="0"/>
          <a:ext cx="6131560" cy="122804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Once you have met with your mentor and you have agreed your requirements (see appendix 1), they will arrange to observe you on a competitive game</a:t>
          </a:r>
          <a:endParaRPr lang="en-US" sz="1900" kern="1200"/>
        </a:p>
      </dsp:txBody>
      <dsp:txXfrm>
        <a:off x="35968" y="35968"/>
        <a:ext cx="4806404" cy="1156108"/>
      </dsp:txXfrm>
    </dsp:sp>
    <dsp:sp modelId="{C19B5FA4-1CE0-4B6F-9A6C-E995E443210B}">
      <dsp:nvSpPr>
        <dsp:cNvPr id="0" name=""/>
        <dsp:cNvSpPr/>
      </dsp:nvSpPr>
      <dsp:spPr>
        <a:xfrm>
          <a:off x="541019" y="1432718"/>
          <a:ext cx="6131560" cy="1228044"/>
        </a:xfrm>
        <a:prstGeom prst="roundRect">
          <a:avLst>
            <a:gd name="adj" fmla="val 10000"/>
          </a:avLst>
        </a:prstGeom>
        <a:solidFill>
          <a:schemeClr val="accent2">
            <a:hueOff val="-7596821"/>
            <a:satOff val="15014"/>
            <a:lumOff val="5294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Observation……….where you think you are – does this match with the actual</a:t>
          </a:r>
          <a:endParaRPr lang="en-US" sz="1900" kern="1200"/>
        </a:p>
      </dsp:txBody>
      <dsp:txXfrm>
        <a:off x="576987" y="1468686"/>
        <a:ext cx="4720375" cy="1156108"/>
      </dsp:txXfrm>
    </dsp:sp>
    <dsp:sp modelId="{24747361-9E4C-479C-8809-5CD4291CD6A9}">
      <dsp:nvSpPr>
        <dsp:cNvPr id="0" name=""/>
        <dsp:cNvSpPr/>
      </dsp:nvSpPr>
      <dsp:spPr>
        <a:xfrm>
          <a:off x="1082039" y="2865437"/>
          <a:ext cx="6131560" cy="1228044"/>
        </a:xfrm>
        <a:prstGeom prst="roundRect">
          <a:avLst>
            <a:gd name="adj" fmla="val 10000"/>
          </a:avLst>
        </a:prstGeom>
        <a:solidFill>
          <a:schemeClr val="accent2">
            <a:hueOff val="-15193642"/>
            <a:satOff val="30027"/>
            <a:lumOff val="10588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Review goals – look to develop an action plan – looking at short / medium / long terms goals……include milestones and/or timeframe</a:t>
          </a:r>
          <a:endParaRPr lang="en-US" sz="1900" kern="1200"/>
        </a:p>
      </dsp:txBody>
      <dsp:txXfrm>
        <a:off x="1118007" y="2901405"/>
        <a:ext cx="4720375" cy="1156108"/>
      </dsp:txXfrm>
    </dsp:sp>
    <dsp:sp modelId="{9D7B8C79-84D5-44C1-A2DF-B93A03EDE111}">
      <dsp:nvSpPr>
        <dsp:cNvPr id="0" name=""/>
        <dsp:cNvSpPr/>
      </dsp:nvSpPr>
      <dsp:spPr>
        <a:xfrm>
          <a:off x="5333331" y="931267"/>
          <a:ext cx="798228" cy="79822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5512932" y="931267"/>
        <a:ext cx="439026" cy="600667"/>
      </dsp:txXfrm>
    </dsp:sp>
    <dsp:sp modelId="{76E032BB-E781-4951-8332-616F2172551D}">
      <dsp:nvSpPr>
        <dsp:cNvPr id="0" name=""/>
        <dsp:cNvSpPr/>
      </dsp:nvSpPr>
      <dsp:spPr>
        <a:xfrm>
          <a:off x="5874351" y="2355798"/>
          <a:ext cx="798228" cy="79822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15358504"/>
            <a:satOff val="51298"/>
            <a:lumOff val="4467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15358504"/>
              <a:satOff val="51298"/>
              <a:lumOff val="446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6053952" y="2355798"/>
        <a:ext cx="439026" cy="60066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AF42A9-FD98-44CC-9D20-E698A1570536}">
      <dsp:nvSpPr>
        <dsp:cNvPr id="0" name=""/>
        <dsp:cNvSpPr/>
      </dsp:nvSpPr>
      <dsp:spPr>
        <a:xfrm>
          <a:off x="772953" y="50037"/>
          <a:ext cx="948830" cy="948830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EDF900-31CD-4685-9EF0-39BBF829D44E}">
      <dsp:nvSpPr>
        <dsp:cNvPr id="0" name=""/>
        <dsp:cNvSpPr/>
      </dsp:nvSpPr>
      <dsp:spPr>
        <a:xfrm>
          <a:off x="972207" y="249291"/>
          <a:ext cx="550321" cy="55032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E9D8A9-2093-4360-BEFE-8E4B03704725}">
      <dsp:nvSpPr>
        <dsp:cNvPr id="0" name=""/>
        <dsp:cNvSpPr/>
      </dsp:nvSpPr>
      <dsp:spPr>
        <a:xfrm>
          <a:off x="1925105" y="50037"/>
          <a:ext cx="2236529" cy="948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Evaluation </a:t>
          </a:r>
          <a:r>
            <a:rPr lang="en-GB" sz="2100" i="1" kern="1200">
              <a:solidFill>
                <a:srgbClr val="002060"/>
              </a:solidFill>
            </a:rPr>
            <a:t>(good and bad about the experience)</a:t>
          </a:r>
        </a:p>
      </dsp:txBody>
      <dsp:txXfrm>
        <a:off x="1925105" y="50037"/>
        <a:ext cx="2236529" cy="948830"/>
      </dsp:txXfrm>
    </dsp:sp>
    <dsp:sp modelId="{4A202ADE-61BD-45FC-89AD-D686BC0A63F0}">
      <dsp:nvSpPr>
        <dsp:cNvPr id="0" name=""/>
        <dsp:cNvSpPr/>
      </dsp:nvSpPr>
      <dsp:spPr>
        <a:xfrm>
          <a:off x="4551333" y="50037"/>
          <a:ext cx="948830" cy="948830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ED1FC9-DC58-4DBD-BFA2-EC9782126FB1}">
      <dsp:nvSpPr>
        <dsp:cNvPr id="0" name=""/>
        <dsp:cNvSpPr/>
      </dsp:nvSpPr>
      <dsp:spPr>
        <a:xfrm>
          <a:off x="4750587" y="249291"/>
          <a:ext cx="550321" cy="55032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18195C-8C7B-4FAC-9AAD-B26F9E6B6AE2}">
      <dsp:nvSpPr>
        <dsp:cNvPr id="0" name=""/>
        <dsp:cNvSpPr/>
      </dsp:nvSpPr>
      <dsp:spPr>
        <a:xfrm>
          <a:off x="5703484" y="50037"/>
          <a:ext cx="2236529" cy="948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Analysis </a:t>
          </a:r>
          <a:r>
            <a:rPr lang="en-GB" sz="2100" i="1" kern="1200">
              <a:solidFill>
                <a:srgbClr val="002060"/>
              </a:solidFill>
            </a:rPr>
            <a:t>(sense can you make of the situation)</a:t>
          </a:r>
        </a:p>
      </dsp:txBody>
      <dsp:txXfrm>
        <a:off x="5703484" y="50037"/>
        <a:ext cx="2236529" cy="948830"/>
      </dsp:txXfrm>
    </dsp:sp>
    <dsp:sp modelId="{2A8DFD4C-4101-4B88-9366-295E097C66FE}">
      <dsp:nvSpPr>
        <dsp:cNvPr id="0" name=""/>
        <dsp:cNvSpPr/>
      </dsp:nvSpPr>
      <dsp:spPr>
        <a:xfrm>
          <a:off x="772953" y="1757832"/>
          <a:ext cx="948830" cy="948830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BD3EFB-7D0B-4D97-837F-1E80626A31A1}">
      <dsp:nvSpPr>
        <dsp:cNvPr id="0" name=""/>
        <dsp:cNvSpPr/>
      </dsp:nvSpPr>
      <dsp:spPr>
        <a:xfrm>
          <a:off x="972207" y="1957087"/>
          <a:ext cx="550321" cy="55032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81B945-8642-4AF6-A7C0-D8C2E166D8C4}">
      <dsp:nvSpPr>
        <dsp:cNvPr id="0" name=""/>
        <dsp:cNvSpPr/>
      </dsp:nvSpPr>
      <dsp:spPr>
        <a:xfrm>
          <a:off x="1925105" y="1757832"/>
          <a:ext cx="2236529" cy="948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Conclusion </a:t>
          </a:r>
          <a:r>
            <a:rPr lang="en-GB" sz="2100" i="1" kern="1200">
              <a:solidFill>
                <a:srgbClr val="002060"/>
              </a:solidFill>
            </a:rPr>
            <a:t>(what else could you have done)</a:t>
          </a:r>
        </a:p>
      </dsp:txBody>
      <dsp:txXfrm>
        <a:off x="1925105" y="1757832"/>
        <a:ext cx="2236529" cy="948830"/>
      </dsp:txXfrm>
    </dsp:sp>
    <dsp:sp modelId="{68D64BF5-4EAA-45BC-A252-1559874B73C1}">
      <dsp:nvSpPr>
        <dsp:cNvPr id="0" name=""/>
        <dsp:cNvSpPr/>
      </dsp:nvSpPr>
      <dsp:spPr>
        <a:xfrm>
          <a:off x="4551333" y="1757832"/>
          <a:ext cx="948830" cy="948830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2B0BBB-A6D9-4BAB-B1B4-CA85D2AAF014}">
      <dsp:nvSpPr>
        <dsp:cNvPr id="0" name=""/>
        <dsp:cNvSpPr/>
      </dsp:nvSpPr>
      <dsp:spPr>
        <a:xfrm>
          <a:off x="4750587" y="1957087"/>
          <a:ext cx="550321" cy="55032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B2645E-A689-4F99-AFE9-D9B4C8974812}">
      <dsp:nvSpPr>
        <dsp:cNvPr id="0" name=""/>
        <dsp:cNvSpPr/>
      </dsp:nvSpPr>
      <dsp:spPr>
        <a:xfrm>
          <a:off x="5703484" y="1757832"/>
          <a:ext cx="2236529" cy="948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Action Plan </a:t>
          </a:r>
          <a:r>
            <a:rPr lang="en-GB" sz="2100" i="1" kern="1200">
              <a:solidFill>
                <a:srgbClr val="002060"/>
              </a:solidFill>
            </a:rPr>
            <a:t>(if it happened again)</a:t>
          </a:r>
        </a:p>
      </dsp:txBody>
      <dsp:txXfrm>
        <a:off x="5703484" y="1757832"/>
        <a:ext cx="2236529" cy="948830"/>
      </dsp:txXfrm>
    </dsp:sp>
    <dsp:sp modelId="{7222529B-17EE-4C73-B7F4-AA48789F710A}">
      <dsp:nvSpPr>
        <dsp:cNvPr id="0" name=""/>
        <dsp:cNvSpPr/>
      </dsp:nvSpPr>
      <dsp:spPr>
        <a:xfrm>
          <a:off x="772953" y="3465627"/>
          <a:ext cx="948830" cy="948830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6FE219-4ABA-4EEC-96E8-315620E49C42}">
      <dsp:nvSpPr>
        <dsp:cNvPr id="0" name=""/>
        <dsp:cNvSpPr/>
      </dsp:nvSpPr>
      <dsp:spPr>
        <a:xfrm>
          <a:off x="972207" y="3664882"/>
          <a:ext cx="550321" cy="550321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BBA3B8-5449-452B-963B-26E886C148DF}">
      <dsp:nvSpPr>
        <dsp:cNvPr id="0" name=""/>
        <dsp:cNvSpPr/>
      </dsp:nvSpPr>
      <dsp:spPr>
        <a:xfrm>
          <a:off x="1925105" y="3465627"/>
          <a:ext cx="2236529" cy="948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Description of the experience</a:t>
          </a:r>
        </a:p>
      </dsp:txBody>
      <dsp:txXfrm>
        <a:off x="1925105" y="3465627"/>
        <a:ext cx="2236529" cy="9488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632200" cy="647700"/>
          </a:xfrm>
          <a:prstGeom prst="rect">
            <a:avLst/>
          </a:prstGeom>
        </p:spPr>
        <p:txBody>
          <a:bodyPr vert="horz" lIns="121917" tIns="60958" rIns="121917" bIns="60958" rtlCol="0"/>
          <a:lstStyle>
            <a:lvl1pPr algn="l">
              <a:defRPr sz="16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747860" y="0"/>
            <a:ext cx="3632200" cy="647700"/>
          </a:xfrm>
          <a:prstGeom prst="rect">
            <a:avLst/>
          </a:prstGeom>
        </p:spPr>
        <p:txBody>
          <a:bodyPr vert="horz" lIns="121917" tIns="60958" rIns="121917" bIns="60958" rtlCol="0"/>
          <a:lstStyle>
            <a:lvl1pPr algn="r">
              <a:defRPr sz="1600"/>
            </a:lvl1pPr>
          </a:lstStyle>
          <a:p>
            <a:fld id="{F5DFB7DF-8F90-49FB-ADDD-FF827988A199}" type="datetimeFigureOut">
              <a:rPr lang="en-GB" smtClean="0"/>
              <a:t>09/05/2021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2304052"/>
            <a:ext cx="3632200" cy="647700"/>
          </a:xfrm>
          <a:prstGeom prst="rect">
            <a:avLst/>
          </a:prstGeom>
        </p:spPr>
        <p:txBody>
          <a:bodyPr vert="horz" lIns="121917" tIns="60958" rIns="121917" bIns="60958" rtlCol="0" anchor="b"/>
          <a:lstStyle>
            <a:lvl1pPr algn="l">
              <a:defRPr sz="16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747860" y="12304052"/>
            <a:ext cx="3632200" cy="647700"/>
          </a:xfrm>
          <a:prstGeom prst="rect">
            <a:avLst/>
          </a:prstGeom>
        </p:spPr>
        <p:txBody>
          <a:bodyPr vert="horz" lIns="121917" tIns="60958" rIns="121917" bIns="60958" rtlCol="0" anchor="b"/>
          <a:lstStyle>
            <a:lvl1pPr algn="r">
              <a:defRPr sz="1600"/>
            </a:lvl1pPr>
          </a:lstStyle>
          <a:p>
            <a:fld id="{34070DC1-23B1-4452-8FA3-DC1850F44E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12876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42446-60AA-4438-B9AE-ED7D3DA4D56A}" type="datetimeFigureOut">
              <a:rPr lang="en-GB" smtClean="0"/>
              <a:t>09/05/2021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4DC0B-2BF5-41ED-B6F1-75D27653FE6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6621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42446-60AA-4438-B9AE-ED7D3DA4D56A}" type="datetimeFigureOut">
              <a:rPr lang="en-GB" smtClean="0"/>
              <a:t>09/05/2021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4DC0B-2BF5-41ED-B6F1-75D27653FE6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2511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42446-60AA-4438-B9AE-ED7D3DA4D56A}" type="datetimeFigureOut">
              <a:rPr lang="en-GB" smtClean="0"/>
              <a:t>09/05/2021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4DC0B-2BF5-41ED-B6F1-75D27653FE6B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4192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42446-60AA-4438-B9AE-ED7D3DA4D56A}" type="datetimeFigureOut">
              <a:rPr lang="en-GB" smtClean="0"/>
              <a:t>09/05/2021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4DC0B-2BF5-41ED-B6F1-75D27653FE6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68182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42446-60AA-4438-B9AE-ED7D3DA4D56A}" type="datetimeFigureOut">
              <a:rPr lang="en-GB" smtClean="0"/>
              <a:t>09/05/2021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4DC0B-2BF5-41ED-B6F1-75D27653FE6B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535917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42446-60AA-4438-B9AE-ED7D3DA4D56A}" type="datetimeFigureOut">
              <a:rPr lang="en-GB" smtClean="0"/>
              <a:t>09/05/2021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4DC0B-2BF5-41ED-B6F1-75D27653FE6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10283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42446-60AA-4438-B9AE-ED7D3DA4D56A}" type="datetimeFigureOut">
              <a:rPr lang="en-GB" smtClean="0"/>
              <a:t>09/05/2021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4DC0B-2BF5-41ED-B6F1-75D27653FE6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21011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42446-60AA-4438-B9AE-ED7D3DA4D56A}" type="datetimeFigureOut">
              <a:rPr lang="en-GB" smtClean="0"/>
              <a:t>09/05/2021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4DC0B-2BF5-41ED-B6F1-75D27653FE6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7228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42446-60AA-4438-B9AE-ED7D3DA4D56A}" type="datetimeFigureOut">
              <a:rPr lang="en-GB" smtClean="0"/>
              <a:t>09/05/2021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4DC0B-2BF5-41ED-B6F1-75D27653FE6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2483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42446-60AA-4438-B9AE-ED7D3DA4D56A}" type="datetimeFigureOut">
              <a:rPr lang="en-GB" smtClean="0"/>
              <a:t>09/05/2021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4DC0B-2BF5-41ED-B6F1-75D27653FE6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6202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42446-60AA-4438-B9AE-ED7D3DA4D56A}" type="datetimeFigureOut">
              <a:rPr lang="en-GB" smtClean="0"/>
              <a:t>09/05/2021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4DC0B-2BF5-41ED-B6F1-75D27653FE6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4017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42446-60AA-4438-B9AE-ED7D3DA4D56A}" type="datetimeFigureOut">
              <a:rPr lang="en-GB" smtClean="0"/>
              <a:t>09/05/2021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4DC0B-2BF5-41ED-B6F1-75D27653FE6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5670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42446-60AA-4438-B9AE-ED7D3DA4D56A}" type="datetimeFigureOut">
              <a:rPr lang="en-GB" smtClean="0"/>
              <a:t>09/05/2021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4DC0B-2BF5-41ED-B6F1-75D27653FE6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3500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42446-60AA-4438-B9AE-ED7D3DA4D56A}" type="datetimeFigureOut">
              <a:rPr lang="en-GB" smtClean="0"/>
              <a:t>09/05/2021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4DC0B-2BF5-41ED-B6F1-75D27653FE6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5456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42446-60AA-4438-B9AE-ED7D3DA4D56A}" type="datetimeFigureOut">
              <a:rPr lang="en-GB" smtClean="0"/>
              <a:t>09/05/2021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4DC0B-2BF5-41ED-B6F1-75D27653FE6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9943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42446-60AA-4438-B9AE-ED7D3DA4D56A}" type="datetimeFigureOut">
              <a:rPr lang="en-GB" smtClean="0"/>
              <a:t>09/05/2021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4DC0B-2BF5-41ED-B6F1-75D27653FE6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4875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42446-60AA-4438-B9AE-ED7D3DA4D56A}" type="datetimeFigureOut">
              <a:rPr lang="en-GB" smtClean="0"/>
              <a:t>09/05/2021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894DC0B-2BF5-41ED-B6F1-75D27653FE6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459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1F2B4773-3207-44CC-B7AC-892B70498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9144001" cy="6866467"/>
            <a:chOff x="0" y="-8467"/>
            <a:chExt cx="12192000" cy="6866467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B8267CA-A7A5-4E11-9D92-4EAC3DD3E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E83D61B5-C6B4-4A4B-85AD-FEE7A54912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23">
              <a:extLst>
                <a:ext uri="{FF2B5EF4-FFF2-40B4-BE49-F238E27FC236}">
                  <a16:creationId xmlns:a16="http://schemas.microsoft.com/office/drawing/2014/main" id="{A0B67FE4-688F-4497-8BFD-157613A697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5">
              <a:extLst>
                <a:ext uri="{FF2B5EF4-FFF2-40B4-BE49-F238E27FC236}">
                  <a16:creationId xmlns:a16="http://schemas.microsoft.com/office/drawing/2014/main" id="{3BF5BE1A-9BAC-4581-A82B-FD8FE31595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971E5644-6772-414A-8199-E30BFB02A5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7">
              <a:extLst>
                <a:ext uri="{FF2B5EF4-FFF2-40B4-BE49-F238E27FC236}">
                  <a16:creationId xmlns:a16="http://schemas.microsoft.com/office/drawing/2014/main" id="{E8246D50-BB0C-408E-93FD-7B8D63A7F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8">
              <a:extLst>
                <a:ext uri="{FF2B5EF4-FFF2-40B4-BE49-F238E27FC236}">
                  <a16:creationId xmlns:a16="http://schemas.microsoft.com/office/drawing/2014/main" id="{AFBC5D22-68C1-44FB-8181-CB84ECAA8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9">
              <a:extLst>
                <a:ext uri="{FF2B5EF4-FFF2-40B4-BE49-F238E27FC236}">
                  <a16:creationId xmlns:a16="http://schemas.microsoft.com/office/drawing/2014/main" id="{FB6D0FCE-FBDB-4655-A1A7-640B1E86B5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>
              <a:extLst>
                <a:ext uri="{FF2B5EF4-FFF2-40B4-BE49-F238E27FC236}">
                  <a16:creationId xmlns:a16="http://schemas.microsoft.com/office/drawing/2014/main" id="{BC8157DF-FD90-4AD6-B803-3AC0ACD8E6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Isosceles Triangle 24">
              <a:extLst>
                <a:ext uri="{FF2B5EF4-FFF2-40B4-BE49-F238E27FC236}">
                  <a16:creationId xmlns:a16="http://schemas.microsoft.com/office/drawing/2014/main" id="{3548B067-9D63-4D21-92EF-CBC9E6338C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833484" y="0"/>
            <a:ext cx="9144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2468234" y="3681413"/>
            <a:ext cx="357266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61926" y="-8467"/>
            <a:ext cx="2255511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7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8400" y="-8467"/>
            <a:ext cx="1941419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9" name="Isosceles Triangle 38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068" y="3048000"/>
            <a:ext cx="2444751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6694" y="-8467"/>
            <a:ext cx="2140744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3" name="Isosceles Triangle 42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54568" y="3589867"/>
            <a:ext cx="136286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8223" y="-8467"/>
            <a:ext cx="4495777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86292" y="609600"/>
            <a:ext cx="3384742" cy="222773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>
                <a:ln w="11430"/>
                <a:solidFill>
                  <a:srgbClr val="FF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SYCNA</a:t>
            </a:r>
            <a:r>
              <a:rPr lang="en-US" sz="3600" b="1" dirty="0">
                <a:ln w="11430"/>
                <a:solidFill>
                  <a:srgbClr val="FF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	</a:t>
            </a:r>
          </a:p>
        </p:txBody>
      </p:sp>
      <p:pic>
        <p:nvPicPr>
          <p:cNvPr id="10" name="Picture Placeholder 9" descr="Text&#10;&#10;Description automatically generated">
            <a:extLst>
              <a:ext uri="{FF2B5EF4-FFF2-40B4-BE49-F238E27FC236}">
                <a16:creationId xmlns:a16="http://schemas.microsoft.com/office/drawing/2014/main" id="{9C1C20BB-5E9A-473B-9324-4CCFA553C492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93" b="10293"/>
          <a:stretch>
            <a:fillRect/>
          </a:stretch>
        </p:blipFill>
        <p:spPr>
          <a:xfrm>
            <a:off x="567938" y="2204864"/>
            <a:ext cx="2892580" cy="2376264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5386293" y="2837329"/>
            <a:ext cx="3384741" cy="331793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 3" charset="2"/>
              <a:buChar char=""/>
            </a:pPr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pPr algn="ctr"/>
            <a:r>
              <a:rPr lang="en-US" sz="3600" dirty="0">
                <a:solidFill>
                  <a:srgbClr val="FFFFFF"/>
                </a:solidFill>
              </a:rPr>
              <a:t>Mentoring </a:t>
            </a:r>
            <a:r>
              <a:rPr lang="en-US" sz="3600" dirty="0" err="1">
                <a:solidFill>
                  <a:srgbClr val="FFFFFF"/>
                </a:solidFill>
              </a:rPr>
              <a:t>Programme</a:t>
            </a:r>
            <a:endParaRPr lang="en-US" sz="3600" dirty="0">
              <a:solidFill>
                <a:srgbClr val="FFFFFF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123082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965032" y="0"/>
            <a:ext cx="9144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599781" y="3681413"/>
            <a:ext cx="3572669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93473" y="-8467"/>
            <a:ext cx="2255512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09947" y="-8467"/>
            <a:ext cx="1941419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06616" y="3048000"/>
            <a:ext cx="2444750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08241" y="-8467"/>
            <a:ext cx="2140744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86115" y="3589867"/>
            <a:ext cx="1362870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8000" y="609600"/>
            <a:ext cx="2882531" cy="5175624"/>
          </a:xfrm>
        </p:spPr>
        <p:txBody>
          <a:bodyPr anchor="ctr">
            <a:normAutofit/>
          </a:bodyPr>
          <a:lstStyle/>
          <a:p>
            <a:r>
              <a:rPr lang="en-GB">
                <a:solidFill>
                  <a:schemeClr val="tx1">
                    <a:lumMod val="85000"/>
                    <a:lumOff val="15000"/>
                  </a:schemeClr>
                </a:solidFill>
              </a:rPr>
              <a:t>Initial Meeting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142BFA2A-77A0-4F60-A32A-685681C84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11615" y="-8467"/>
            <a:ext cx="5332385" cy="6866467"/>
          </a:xfrm>
          <a:custGeom>
            <a:avLst/>
            <a:gdLst>
              <a:gd name="connsiteX0" fmla="*/ 0 w 7109846"/>
              <a:gd name="connsiteY0" fmla="*/ 0 h 6866467"/>
              <a:gd name="connsiteX1" fmla="*/ 1249825 w 7109846"/>
              <a:gd name="connsiteY1" fmla="*/ 0 h 6866467"/>
              <a:gd name="connsiteX2" fmla="*/ 1249825 w 7109846"/>
              <a:gd name="connsiteY2" fmla="*/ 8467 h 6866467"/>
              <a:gd name="connsiteX3" fmla="*/ 7109846 w 7109846"/>
              <a:gd name="connsiteY3" fmla="*/ 8467 h 6866467"/>
              <a:gd name="connsiteX4" fmla="*/ 7109846 w 7109846"/>
              <a:gd name="connsiteY4" fmla="*/ 6866467 h 6866467"/>
              <a:gd name="connsiteX5" fmla="*/ 1249825 w 7109846"/>
              <a:gd name="connsiteY5" fmla="*/ 6866467 h 6866467"/>
              <a:gd name="connsiteX6" fmla="*/ 1109382 w 7109846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09846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7109846" y="8467"/>
                </a:lnTo>
                <a:lnTo>
                  <a:pt x="7109846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67722" y="1196752"/>
            <a:ext cx="4133472" cy="5175624"/>
          </a:xfrm>
        </p:spPr>
        <p:txBody>
          <a:bodyPr anchor="ctr"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Mentor and learner to meet following sign up to mentor programme (see appendix 1)</a:t>
            </a:r>
          </a:p>
          <a:p>
            <a:pPr lvl="1"/>
            <a:r>
              <a:rPr lang="en-GB" dirty="0">
                <a:solidFill>
                  <a:srgbClr val="FFFFFF"/>
                </a:solidFill>
              </a:rPr>
              <a:t>Meeting to cover;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rgbClr val="FFFFFF"/>
                </a:solidFill>
              </a:rPr>
              <a:t>Introductions</a:t>
            </a:r>
          </a:p>
          <a:p>
            <a:pPr lvl="2"/>
            <a:r>
              <a:rPr lang="en-GB" dirty="0">
                <a:solidFill>
                  <a:srgbClr val="FFFFFF"/>
                </a:solidFill>
              </a:rPr>
              <a:t>Expectations </a:t>
            </a:r>
          </a:p>
          <a:p>
            <a:pPr lvl="2"/>
            <a:r>
              <a:rPr lang="en-GB" dirty="0">
                <a:solidFill>
                  <a:srgbClr val="FFFFFF"/>
                </a:solidFill>
              </a:rPr>
              <a:t>Feedback preference</a:t>
            </a:r>
          </a:p>
          <a:p>
            <a:pPr lvl="2"/>
            <a:r>
              <a:rPr lang="en-GB" dirty="0">
                <a:solidFill>
                  <a:srgbClr val="FFFFFF"/>
                </a:solidFill>
              </a:rPr>
              <a:t>Aspirations</a:t>
            </a:r>
          </a:p>
          <a:p>
            <a:pPr lvl="2"/>
            <a:r>
              <a:rPr lang="en-GB" dirty="0">
                <a:solidFill>
                  <a:srgbClr val="FFFFFF"/>
                </a:solidFill>
              </a:rPr>
              <a:t>Timescales</a:t>
            </a:r>
          </a:p>
          <a:p>
            <a:pPr marL="365760" lvl="2"/>
            <a:r>
              <a:rPr lang="en-GB" dirty="0">
                <a:solidFill>
                  <a:srgbClr val="FFFFFF"/>
                </a:solidFill>
              </a:rPr>
              <a:t>This meeting is about understanding what the learner wants to achieve from the programme and more importantly to gain from their umpiring </a:t>
            </a:r>
          </a:p>
          <a:p>
            <a:endParaRPr lang="en-GB" dirty="0">
              <a:solidFill>
                <a:srgbClr val="FFFFFF"/>
              </a:solidFill>
            </a:endParaRPr>
          </a:p>
          <a:p>
            <a:pPr lvl="1"/>
            <a:endParaRPr lang="en-GB" dirty="0">
              <a:solidFill>
                <a:srgbClr val="FFFFFF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924500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65199" y="609600"/>
            <a:ext cx="7648121" cy="1099457"/>
          </a:xfrm>
        </p:spPr>
        <p:txBody>
          <a:bodyPr>
            <a:normAutofit/>
          </a:bodyPr>
          <a:lstStyle/>
          <a:p>
            <a:r>
              <a:rPr lang="en-GB"/>
              <a:t>Setting Direction</a:t>
            </a: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807450" y="4013200"/>
            <a:ext cx="336550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0960533"/>
              </p:ext>
            </p:extLst>
          </p:nvPr>
        </p:nvGraphicFramePr>
        <p:xfrm>
          <a:off x="965199" y="1993240"/>
          <a:ext cx="7213601" cy="40040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8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48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7362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/>
                        <a:t>At the meeting it is important that the following is set</a:t>
                      </a:r>
                    </a:p>
                    <a:p>
                      <a:endParaRPr lang="en-GB" sz="1700"/>
                    </a:p>
                  </a:txBody>
                  <a:tcPr marL="108024" marR="108024" marT="54012" marB="54012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9458">
                <a:tc>
                  <a:txBody>
                    <a:bodyPr/>
                    <a:lstStyle/>
                    <a:p>
                      <a:r>
                        <a:rPr lang="en-GB" sz="1700"/>
                        <a:t>Goals </a:t>
                      </a:r>
                    </a:p>
                  </a:txBody>
                  <a:tcPr marL="108024" marR="108024" marT="54012" marB="54012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/>
                        <a:t>What do you want to achieve from this programme….this also includes looking at and considering where you feel you are now in relation to competencies</a:t>
                      </a:r>
                    </a:p>
                  </a:txBody>
                  <a:tcPr marL="108024" marR="108024" marT="54012" marB="5401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290">
                <a:tc>
                  <a:txBody>
                    <a:bodyPr/>
                    <a:lstStyle/>
                    <a:p>
                      <a:r>
                        <a:rPr lang="en-GB" sz="1700"/>
                        <a:t>Scope</a:t>
                      </a:r>
                    </a:p>
                  </a:txBody>
                  <a:tcPr marL="108024" marR="108024" marT="54012" marB="54012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/>
                        <a:t>What areas do not require attention</a:t>
                      </a:r>
                    </a:p>
                  </a:txBody>
                  <a:tcPr marL="108024" marR="108024" marT="54012" marB="5401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346">
                <a:tc>
                  <a:txBody>
                    <a:bodyPr/>
                    <a:lstStyle/>
                    <a:p>
                      <a:r>
                        <a:rPr lang="en-GB" sz="1700"/>
                        <a:t>Trust</a:t>
                      </a:r>
                    </a:p>
                  </a:txBody>
                  <a:tcPr marL="108024" marR="108024" marT="54012" marB="54012"/>
                </a:tc>
                <a:tc>
                  <a:txBody>
                    <a:bodyPr/>
                    <a:lstStyle/>
                    <a:p>
                      <a:r>
                        <a:rPr lang="en-GB" sz="1700"/>
                        <a:t>Agree that openness and trust are essential….Confidentiality is important</a:t>
                      </a:r>
                    </a:p>
                  </a:txBody>
                  <a:tcPr marL="108024" marR="108024" marT="54012" marB="5401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5346">
                <a:tc>
                  <a:txBody>
                    <a:bodyPr/>
                    <a:lstStyle/>
                    <a:p>
                      <a:r>
                        <a:rPr lang="en-GB" sz="1700"/>
                        <a:t>Fit</a:t>
                      </a:r>
                    </a:p>
                  </a:txBody>
                  <a:tcPr marL="108024" marR="108024" marT="54012" marB="54012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/>
                        <a:t>Mechanism/process in place to ensure that the mentoring relationship is ‘right’ for both</a:t>
                      </a:r>
                    </a:p>
                  </a:txBody>
                  <a:tcPr marL="108024" marR="108024" marT="54012" marB="5401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3290">
                <a:tc>
                  <a:txBody>
                    <a:bodyPr/>
                    <a:lstStyle/>
                    <a:p>
                      <a:r>
                        <a:rPr lang="en-GB" sz="1700"/>
                        <a:t>Frequency</a:t>
                      </a:r>
                    </a:p>
                  </a:txBody>
                  <a:tcPr marL="108024" marR="108024" marT="54012" marB="54012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/>
                        <a:t>How often will the 2 of you get together?</a:t>
                      </a:r>
                    </a:p>
                  </a:txBody>
                  <a:tcPr marL="108024" marR="108024" marT="54012" marB="5401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0742223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65199" y="609600"/>
            <a:ext cx="7648121" cy="1099457"/>
          </a:xfrm>
        </p:spPr>
        <p:txBody>
          <a:bodyPr>
            <a:normAutofit/>
          </a:bodyPr>
          <a:lstStyle/>
          <a:p>
            <a:r>
              <a:rPr lang="en-GB"/>
              <a:t>Observation</a:t>
            </a:r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807450" y="4013200"/>
            <a:ext cx="336550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1">
            <a:extLst>
              <a:ext uri="{FF2B5EF4-FFF2-40B4-BE49-F238E27FC236}">
                <a16:creationId xmlns:a16="http://schemas.microsoft.com/office/drawing/2014/main" id="{E899A066-FB56-4432-A9B3-92D696E71B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4435649"/>
              </p:ext>
            </p:extLst>
          </p:nvPr>
        </p:nvGraphicFramePr>
        <p:xfrm>
          <a:off x="965199" y="1948543"/>
          <a:ext cx="7213600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622210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965032" y="0"/>
            <a:ext cx="9144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599781" y="3681413"/>
            <a:ext cx="3572669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93473" y="-8467"/>
            <a:ext cx="2255512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09947" y="-8467"/>
            <a:ext cx="1941419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06616" y="3048000"/>
            <a:ext cx="2444750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08241" y="-8467"/>
            <a:ext cx="2140744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86115" y="3589867"/>
            <a:ext cx="1362870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8000" y="609600"/>
            <a:ext cx="2882531" cy="5175624"/>
          </a:xfrm>
        </p:spPr>
        <p:txBody>
          <a:bodyPr anchor="ctr">
            <a:normAutofit/>
          </a:bodyPr>
          <a:lstStyle/>
          <a:p>
            <a:r>
              <a:rPr lang="en-GB">
                <a:solidFill>
                  <a:schemeClr val="tx1">
                    <a:lumMod val="85000"/>
                    <a:lumOff val="15000"/>
                  </a:schemeClr>
                </a:solidFill>
              </a:rPr>
              <a:t>Self Reflection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142BFA2A-77A0-4F60-A32A-685681C84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11615" y="-8467"/>
            <a:ext cx="5332385" cy="6866467"/>
          </a:xfrm>
          <a:custGeom>
            <a:avLst/>
            <a:gdLst>
              <a:gd name="connsiteX0" fmla="*/ 0 w 7109846"/>
              <a:gd name="connsiteY0" fmla="*/ 0 h 6866467"/>
              <a:gd name="connsiteX1" fmla="*/ 1249825 w 7109846"/>
              <a:gd name="connsiteY1" fmla="*/ 0 h 6866467"/>
              <a:gd name="connsiteX2" fmla="*/ 1249825 w 7109846"/>
              <a:gd name="connsiteY2" fmla="*/ 8467 h 6866467"/>
              <a:gd name="connsiteX3" fmla="*/ 7109846 w 7109846"/>
              <a:gd name="connsiteY3" fmla="*/ 8467 h 6866467"/>
              <a:gd name="connsiteX4" fmla="*/ 7109846 w 7109846"/>
              <a:gd name="connsiteY4" fmla="*/ 6866467 h 6866467"/>
              <a:gd name="connsiteX5" fmla="*/ 1249825 w 7109846"/>
              <a:gd name="connsiteY5" fmla="*/ 6866467 h 6866467"/>
              <a:gd name="connsiteX6" fmla="*/ 1109382 w 7109846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09846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7109846" y="8467"/>
                </a:lnTo>
                <a:lnTo>
                  <a:pt x="7109846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87063" y="609601"/>
            <a:ext cx="4133472" cy="5175624"/>
          </a:xfrm>
        </p:spPr>
        <p:txBody>
          <a:bodyPr anchor="ctr"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Following the observation it is important that </a:t>
            </a:r>
          </a:p>
          <a:p>
            <a:endParaRPr lang="en-GB" dirty="0">
              <a:solidFill>
                <a:srgbClr val="FFFFFF"/>
              </a:solidFill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GB" dirty="0">
                <a:solidFill>
                  <a:srgbClr val="FFFFFF"/>
                </a:solidFill>
              </a:rPr>
              <a:t>You have a period of time to complete their self reflection/ self evaluation </a:t>
            </a:r>
          </a:p>
          <a:p>
            <a:pPr>
              <a:buFont typeface="Wingdings" panose="05000000000000000000" pitchFamily="2" charset="2"/>
              <a:buChar char="v"/>
            </a:pPr>
            <a:endParaRPr lang="en-GB" dirty="0">
              <a:solidFill>
                <a:srgbClr val="FFFFFF"/>
              </a:solidFill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GB" dirty="0">
                <a:solidFill>
                  <a:srgbClr val="FFFFFF"/>
                </a:solidFill>
              </a:rPr>
              <a:t>Makes reference back to the initial meeting discussion and strengths, areas for development / consideration of this goals and objectives / considerations for their action plan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180018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Self reflection / evaluation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GB" sz="1200" dirty="0"/>
          </a:p>
          <a:p>
            <a:pPr marL="0" indent="0">
              <a:buNone/>
            </a:pPr>
            <a:endParaRPr lang="en-GB" sz="1200" dirty="0"/>
          </a:p>
          <a:p>
            <a:pPr marL="0" indent="0">
              <a:buNone/>
            </a:pPr>
            <a:endParaRPr lang="en-GB" sz="1200" dirty="0"/>
          </a:p>
          <a:p>
            <a:pPr marL="0" indent="0">
              <a:buNone/>
            </a:pPr>
            <a:endParaRPr lang="en-GB" sz="1200" dirty="0"/>
          </a:p>
          <a:p>
            <a:pPr marL="0" indent="0">
              <a:buNone/>
            </a:pPr>
            <a:endParaRPr lang="en-GB" sz="1200" dirty="0"/>
          </a:p>
          <a:p>
            <a:pPr marL="0" indent="0">
              <a:buNone/>
            </a:pPr>
            <a:endParaRPr lang="en-GB" sz="1200" dirty="0"/>
          </a:p>
          <a:p>
            <a:pPr marL="0" indent="0">
              <a:buNone/>
            </a:pPr>
            <a:endParaRPr lang="en-GB" sz="1200" dirty="0"/>
          </a:p>
          <a:p>
            <a:pPr marL="0" indent="0">
              <a:buNone/>
            </a:pPr>
            <a:endParaRPr lang="en-GB" sz="1200" dirty="0"/>
          </a:p>
          <a:p>
            <a:pPr marL="0" indent="0">
              <a:buNone/>
            </a:pPr>
            <a:endParaRPr lang="en-GB" sz="1200" dirty="0"/>
          </a:p>
          <a:p>
            <a:pPr marL="0" indent="0">
              <a:buNone/>
            </a:pPr>
            <a:endParaRPr lang="en-GB" sz="1200" dirty="0"/>
          </a:p>
          <a:p>
            <a:pPr marL="0" indent="0">
              <a:buNone/>
            </a:pPr>
            <a:endParaRPr lang="en-GB" sz="1200" dirty="0"/>
          </a:p>
          <a:p>
            <a:pPr marL="0" indent="0">
              <a:buNone/>
            </a:pPr>
            <a:endParaRPr lang="en-GB" sz="1200" dirty="0"/>
          </a:p>
          <a:p>
            <a:pPr marL="0" indent="0">
              <a:buNone/>
            </a:pPr>
            <a:endParaRPr lang="en-GB" sz="1200" dirty="0"/>
          </a:p>
          <a:p>
            <a:pPr marL="0" indent="0">
              <a:buNone/>
            </a:pPr>
            <a:endParaRPr lang="en-GB" sz="1200" dirty="0"/>
          </a:p>
          <a:p>
            <a:pPr marL="0" indent="0">
              <a:buNone/>
            </a:pPr>
            <a:endParaRPr lang="en-GB" sz="1200" dirty="0"/>
          </a:p>
          <a:p>
            <a:pPr marL="0" indent="0">
              <a:buNone/>
            </a:pPr>
            <a:endParaRPr lang="en-GB" sz="1200" dirty="0"/>
          </a:p>
          <a:p>
            <a:pPr marL="0" indent="0" algn="r">
              <a:buNone/>
            </a:pPr>
            <a:r>
              <a:rPr lang="en-GB" sz="1200" dirty="0"/>
              <a:t>Gibbs Reflective Cycle:</a:t>
            </a:r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800226513"/>
              </p:ext>
            </p:extLst>
          </p:nvPr>
        </p:nvGraphicFramePr>
        <p:xfrm>
          <a:off x="-324544" y="2060848"/>
          <a:ext cx="8712968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2451362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965032" y="0"/>
            <a:ext cx="9144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599781" y="3681413"/>
            <a:ext cx="3572669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93473" y="-8467"/>
            <a:ext cx="2255512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09947" y="-8467"/>
            <a:ext cx="1941419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06616" y="3048000"/>
            <a:ext cx="2444750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08241" y="-8467"/>
            <a:ext cx="2140744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86115" y="3589867"/>
            <a:ext cx="1362870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8000" y="609600"/>
            <a:ext cx="2882531" cy="5175624"/>
          </a:xfrm>
        </p:spPr>
        <p:txBody>
          <a:bodyPr anchor="ctr">
            <a:normAutofit/>
          </a:bodyPr>
          <a:lstStyle/>
          <a:p>
            <a:r>
              <a:rPr lang="en-GB">
                <a:solidFill>
                  <a:schemeClr val="tx1">
                    <a:lumMod val="85000"/>
                    <a:lumOff val="15000"/>
                  </a:schemeClr>
                </a:solidFill>
              </a:rPr>
              <a:t>Reflection (Review) Process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142BFA2A-77A0-4F60-A32A-685681C84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11615" y="-8467"/>
            <a:ext cx="5332385" cy="6866467"/>
          </a:xfrm>
          <a:custGeom>
            <a:avLst/>
            <a:gdLst>
              <a:gd name="connsiteX0" fmla="*/ 0 w 7109846"/>
              <a:gd name="connsiteY0" fmla="*/ 0 h 6866467"/>
              <a:gd name="connsiteX1" fmla="*/ 1249825 w 7109846"/>
              <a:gd name="connsiteY1" fmla="*/ 0 h 6866467"/>
              <a:gd name="connsiteX2" fmla="*/ 1249825 w 7109846"/>
              <a:gd name="connsiteY2" fmla="*/ 8467 h 6866467"/>
              <a:gd name="connsiteX3" fmla="*/ 7109846 w 7109846"/>
              <a:gd name="connsiteY3" fmla="*/ 8467 h 6866467"/>
              <a:gd name="connsiteX4" fmla="*/ 7109846 w 7109846"/>
              <a:gd name="connsiteY4" fmla="*/ 6866467 h 6866467"/>
              <a:gd name="connsiteX5" fmla="*/ 1249825 w 7109846"/>
              <a:gd name="connsiteY5" fmla="*/ 6866467 h 6866467"/>
              <a:gd name="connsiteX6" fmla="*/ 1109382 w 7109846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09846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7109846" y="8467"/>
                </a:lnTo>
                <a:lnTo>
                  <a:pt x="7109846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87063" y="609601"/>
            <a:ext cx="4133472" cy="5175624"/>
          </a:xfrm>
        </p:spPr>
        <p:txBody>
          <a:bodyPr anchor="ctr"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During the reflection process, your mentor is there to </a:t>
            </a:r>
          </a:p>
          <a:p>
            <a:pPr lvl="1"/>
            <a:r>
              <a:rPr lang="en-GB" dirty="0">
                <a:solidFill>
                  <a:srgbClr val="FFFFFF"/>
                </a:solidFill>
              </a:rPr>
              <a:t>Listen to what you are saying / asking</a:t>
            </a:r>
          </a:p>
          <a:p>
            <a:pPr lvl="1"/>
            <a:r>
              <a:rPr lang="en-GB" dirty="0">
                <a:solidFill>
                  <a:srgbClr val="FFFFFF"/>
                </a:solidFill>
              </a:rPr>
              <a:t>Question based on the observation</a:t>
            </a:r>
          </a:p>
          <a:p>
            <a:pPr lvl="1"/>
            <a:r>
              <a:rPr lang="en-GB" dirty="0">
                <a:solidFill>
                  <a:srgbClr val="FFFFFF"/>
                </a:solidFill>
              </a:rPr>
              <a:t>Provide challenge (Constructive) </a:t>
            </a:r>
          </a:p>
          <a:p>
            <a:pPr lvl="1"/>
            <a:r>
              <a:rPr lang="en-GB" dirty="0">
                <a:solidFill>
                  <a:srgbClr val="FFFFFF"/>
                </a:solidFill>
              </a:rPr>
              <a:t>Provide direction</a:t>
            </a:r>
          </a:p>
          <a:p>
            <a:pPr lvl="1"/>
            <a:r>
              <a:rPr lang="en-GB" dirty="0">
                <a:solidFill>
                  <a:srgbClr val="FFFFFF"/>
                </a:solidFill>
              </a:rPr>
              <a:t>Provide assistance</a:t>
            </a:r>
          </a:p>
          <a:p>
            <a:pPr lvl="1"/>
            <a:r>
              <a:rPr lang="en-GB" dirty="0">
                <a:solidFill>
                  <a:srgbClr val="FFFFFF"/>
                </a:solidFill>
              </a:rPr>
              <a:t>Provide clarification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453500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965032" y="0"/>
            <a:ext cx="9144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599781" y="3681413"/>
            <a:ext cx="3572669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93473" y="-8467"/>
            <a:ext cx="2255512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09947" y="-8467"/>
            <a:ext cx="1941419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06616" y="3048000"/>
            <a:ext cx="2444750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08241" y="-8467"/>
            <a:ext cx="2140744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86115" y="3589867"/>
            <a:ext cx="1362870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8000" y="609600"/>
            <a:ext cx="2882531" cy="5175624"/>
          </a:xfrm>
        </p:spPr>
        <p:txBody>
          <a:bodyPr anchor="ctr">
            <a:normAutofit/>
          </a:bodyPr>
          <a:lstStyle/>
          <a:p>
            <a:r>
              <a:rPr lang="en-GB">
                <a:solidFill>
                  <a:schemeClr val="tx1">
                    <a:lumMod val="85000"/>
                    <a:lumOff val="15000"/>
                  </a:schemeClr>
                </a:solidFill>
              </a:rPr>
              <a:t>Review &amp; Reflection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142BFA2A-77A0-4F60-A32A-685681C84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11615" y="-8467"/>
            <a:ext cx="5332385" cy="6866467"/>
          </a:xfrm>
          <a:custGeom>
            <a:avLst/>
            <a:gdLst>
              <a:gd name="connsiteX0" fmla="*/ 0 w 7109846"/>
              <a:gd name="connsiteY0" fmla="*/ 0 h 6866467"/>
              <a:gd name="connsiteX1" fmla="*/ 1249825 w 7109846"/>
              <a:gd name="connsiteY1" fmla="*/ 0 h 6866467"/>
              <a:gd name="connsiteX2" fmla="*/ 1249825 w 7109846"/>
              <a:gd name="connsiteY2" fmla="*/ 8467 h 6866467"/>
              <a:gd name="connsiteX3" fmla="*/ 7109846 w 7109846"/>
              <a:gd name="connsiteY3" fmla="*/ 8467 h 6866467"/>
              <a:gd name="connsiteX4" fmla="*/ 7109846 w 7109846"/>
              <a:gd name="connsiteY4" fmla="*/ 6866467 h 6866467"/>
              <a:gd name="connsiteX5" fmla="*/ 1249825 w 7109846"/>
              <a:gd name="connsiteY5" fmla="*/ 6866467 h 6866467"/>
              <a:gd name="connsiteX6" fmla="*/ 1109382 w 7109846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09846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7109846" y="8467"/>
                </a:lnTo>
                <a:lnTo>
                  <a:pt x="7109846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87063" y="609601"/>
            <a:ext cx="4133472" cy="5175624"/>
          </a:xfrm>
        </p:spPr>
        <p:txBody>
          <a:bodyPr anchor="ctr"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Following </a:t>
            </a:r>
            <a:r>
              <a:rPr lang="en-GB" b="1" dirty="0">
                <a:solidFill>
                  <a:srgbClr val="FFFFFF"/>
                </a:solidFill>
              </a:rPr>
              <a:t>Observation</a:t>
            </a:r>
            <a:r>
              <a:rPr lang="en-GB" dirty="0">
                <a:solidFill>
                  <a:srgbClr val="FFFFFF"/>
                </a:solidFill>
              </a:rPr>
              <a:t> important you have an opportunity to go away and ‘practice’ the area(s) for development</a:t>
            </a:r>
            <a:r>
              <a:rPr lang="en-GB" i="1" dirty="0">
                <a:solidFill>
                  <a:srgbClr val="FFFFFF"/>
                </a:solidFill>
              </a:rPr>
              <a:t>……don’t see the learner weekly…….this will not allow them to practice and embed the learning / change that it required</a:t>
            </a:r>
          </a:p>
          <a:p>
            <a:r>
              <a:rPr lang="en-GB" dirty="0">
                <a:solidFill>
                  <a:srgbClr val="FFFFFF"/>
                </a:solidFill>
              </a:rPr>
              <a:t>While observation is important - both you and your mentor should refer back to the action plan – </a:t>
            </a:r>
            <a:r>
              <a:rPr lang="en-GB" i="1" dirty="0">
                <a:solidFill>
                  <a:srgbClr val="FFFFFF"/>
                </a:solidFill>
              </a:rPr>
              <a:t>what is it you are observing, typically this will be the area of development from previous observation(s)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730062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965032" y="0"/>
            <a:ext cx="9144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599781" y="3681413"/>
            <a:ext cx="3572669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93473" y="-8467"/>
            <a:ext cx="2255512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09947" y="-8467"/>
            <a:ext cx="1941419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06616" y="3048000"/>
            <a:ext cx="2444750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08241" y="-8467"/>
            <a:ext cx="2140744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86115" y="3589867"/>
            <a:ext cx="1362870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8000" y="609600"/>
            <a:ext cx="2882531" cy="5175624"/>
          </a:xfrm>
        </p:spPr>
        <p:txBody>
          <a:bodyPr anchor="ctr">
            <a:normAutofit/>
          </a:bodyPr>
          <a:lstStyle/>
          <a:p>
            <a:r>
              <a:rPr lang="en-GB">
                <a:solidFill>
                  <a:schemeClr val="tx1">
                    <a:lumMod val="85000"/>
                    <a:lumOff val="15000"/>
                  </a:schemeClr>
                </a:solidFill>
              </a:rPr>
              <a:t>Review &amp; Reflection cont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142BFA2A-77A0-4F60-A32A-685681C84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11615" y="-8467"/>
            <a:ext cx="5332385" cy="6866467"/>
          </a:xfrm>
          <a:custGeom>
            <a:avLst/>
            <a:gdLst>
              <a:gd name="connsiteX0" fmla="*/ 0 w 7109846"/>
              <a:gd name="connsiteY0" fmla="*/ 0 h 6866467"/>
              <a:gd name="connsiteX1" fmla="*/ 1249825 w 7109846"/>
              <a:gd name="connsiteY1" fmla="*/ 0 h 6866467"/>
              <a:gd name="connsiteX2" fmla="*/ 1249825 w 7109846"/>
              <a:gd name="connsiteY2" fmla="*/ 8467 h 6866467"/>
              <a:gd name="connsiteX3" fmla="*/ 7109846 w 7109846"/>
              <a:gd name="connsiteY3" fmla="*/ 8467 h 6866467"/>
              <a:gd name="connsiteX4" fmla="*/ 7109846 w 7109846"/>
              <a:gd name="connsiteY4" fmla="*/ 6866467 h 6866467"/>
              <a:gd name="connsiteX5" fmla="*/ 1249825 w 7109846"/>
              <a:gd name="connsiteY5" fmla="*/ 6866467 h 6866467"/>
              <a:gd name="connsiteX6" fmla="*/ 1109382 w 7109846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09846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7109846" y="8467"/>
                </a:lnTo>
                <a:lnTo>
                  <a:pt x="7109846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87063" y="609601"/>
            <a:ext cx="4133472" cy="5175624"/>
          </a:xfrm>
        </p:spPr>
        <p:txBody>
          <a:bodyPr anchor="ctr"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The ownership is on you to contact your mentor when you feel ready to review the agreed part(s) of the action plan </a:t>
            </a:r>
            <a:r>
              <a:rPr lang="en-GB" i="1" dirty="0">
                <a:solidFill>
                  <a:srgbClr val="FFFFFF"/>
                </a:solidFill>
              </a:rPr>
              <a:t>(having put into practice previous observation)</a:t>
            </a:r>
          </a:p>
          <a:p>
            <a:endParaRPr lang="en-GB" dirty="0">
              <a:solidFill>
                <a:srgbClr val="FFFFFF"/>
              </a:solidFill>
            </a:endParaRPr>
          </a:p>
          <a:p>
            <a:r>
              <a:rPr lang="en-GB" dirty="0">
                <a:solidFill>
                  <a:srgbClr val="FFFFFF"/>
                </a:solidFill>
              </a:rPr>
              <a:t>Always refer back to agreed goals/objectives as detailed in the action plan….update and evaluate if &amp; when needed</a:t>
            </a:r>
          </a:p>
          <a:p>
            <a:endParaRPr lang="en-GB" dirty="0">
              <a:solidFill>
                <a:srgbClr val="FFFFFF"/>
              </a:solidFill>
            </a:endParaRPr>
          </a:p>
          <a:p>
            <a:r>
              <a:rPr lang="en-GB" dirty="0">
                <a:solidFill>
                  <a:srgbClr val="FFFFFF"/>
                </a:solidFill>
              </a:rPr>
              <a:t>Review and refer back to INF Rules / Domestic Guidelines / Competencies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288685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B4DE830A-B531-4A3B-96F6-0ECE88B085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9144001" cy="6866467"/>
            <a:chOff x="0" y="-8467"/>
            <a:chExt cx="12192000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13DF2C-461A-4A8F-9679-A172790D1F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54CD3A85-C039-4249-86E4-1EB9318B5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887EA6D2-2883-42C2-993D-094CA6D65D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3B895046-636F-4D1B-ACA4-29AA0CB332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C6B0CDE3-E054-4EDD-A43B-F96843D8B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3B66B1A2-F145-4C9B-85CC-4BF30D58CB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5D4FC972-94B3-4035-8D31-E668C132B4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374B9941-AFBE-4A77-A50E-B6EA04A746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27A982C5-2C38-4CE9-BC18-94697AD657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0060D8D1-7BB1-498F-AFBB-ADAC130A9E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0752" y="1265314"/>
            <a:ext cx="3224750" cy="3249131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6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SYCNA Umpire Mentoring  Programme</a:t>
            </a:r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5A7802B6-FF37-40CF-A7E2-6F2A0D9A9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380" y="12700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" name="Picture Placeholder 5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44" b="11844"/>
          <a:stretch>
            <a:fillRect/>
          </a:stretch>
        </p:blipFill>
        <p:spPr>
          <a:xfrm>
            <a:off x="666453" y="1988840"/>
            <a:ext cx="2824269" cy="2299405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43166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9360" y="1382486"/>
            <a:ext cx="2660686" cy="4093028"/>
          </a:xfrm>
        </p:spPr>
        <p:txBody>
          <a:bodyPr anchor="ctr">
            <a:normAutofit/>
          </a:bodyPr>
          <a:lstStyle/>
          <a:p>
            <a:r>
              <a:rPr lang="en-GB" sz="3800"/>
              <a:t>What is mentoring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96950" y="-8467"/>
            <a:ext cx="3575050" cy="6866467"/>
            <a:chOff x="7425267" y="-8467"/>
            <a:chExt cx="4766733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3289" y="0"/>
            <a:ext cx="466071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1">
            <a:extLst>
              <a:ext uri="{FF2B5EF4-FFF2-40B4-BE49-F238E27FC236}">
                <a16:creationId xmlns:a16="http://schemas.microsoft.com/office/drawing/2014/main" id="{B293683B-2CD9-495A-8767-B59815823D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4101820"/>
              </p:ext>
            </p:extLst>
          </p:nvPr>
        </p:nvGraphicFramePr>
        <p:xfrm>
          <a:off x="3687414" y="944563"/>
          <a:ext cx="4971603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152395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8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9360" y="1382486"/>
            <a:ext cx="2660686" cy="4093028"/>
          </a:xfrm>
        </p:spPr>
        <p:txBody>
          <a:bodyPr anchor="ctr">
            <a:normAutofit/>
          </a:bodyPr>
          <a:lstStyle/>
          <a:p>
            <a:r>
              <a:rPr lang="en-GB" sz="3800"/>
              <a:t>The Aim of the Mentor Programme</a:t>
            </a:r>
          </a:p>
        </p:txBody>
      </p:sp>
      <p:grpSp>
        <p:nvGrpSpPr>
          <p:cNvPr id="23" name="Group 10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96950" y="-8467"/>
            <a:ext cx="3575050" cy="6866467"/>
            <a:chOff x="7425267" y="-8467"/>
            <a:chExt cx="4766733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12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3289" y="0"/>
            <a:ext cx="466071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Content Placeholder 1">
            <a:extLst>
              <a:ext uri="{FF2B5EF4-FFF2-40B4-BE49-F238E27FC236}">
                <a16:creationId xmlns:a16="http://schemas.microsoft.com/office/drawing/2014/main" id="{F77CB3BE-1C72-4A65-86C9-B7F53DC929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7829702"/>
              </p:ext>
            </p:extLst>
          </p:nvPr>
        </p:nvGraphicFramePr>
        <p:xfrm>
          <a:off x="3687414" y="944563"/>
          <a:ext cx="4971603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898113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9360" y="1382486"/>
            <a:ext cx="2660686" cy="4093028"/>
          </a:xfrm>
        </p:spPr>
        <p:txBody>
          <a:bodyPr anchor="ctr">
            <a:normAutofit/>
          </a:bodyPr>
          <a:lstStyle/>
          <a:p>
            <a:r>
              <a:rPr lang="en-GB" sz="3800"/>
              <a:t>Mentoring Process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96950" y="-8467"/>
            <a:ext cx="3575050" cy="6866467"/>
            <a:chOff x="7425267" y="-8467"/>
            <a:chExt cx="4766733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3289" y="0"/>
            <a:ext cx="466071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1">
            <a:extLst>
              <a:ext uri="{FF2B5EF4-FFF2-40B4-BE49-F238E27FC236}">
                <a16:creationId xmlns:a16="http://schemas.microsoft.com/office/drawing/2014/main" id="{6CB6C90B-95A0-4437-9B56-5452A2CB4A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5559725"/>
              </p:ext>
            </p:extLst>
          </p:nvPr>
        </p:nvGraphicFramePr>
        <p:xfrm>
          <a:off x="3687414" y="944563"/>
          <a:ext cx="4971603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952259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965032" y="0"/>
            <a:ext cx="9144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599781" y="3681413"/>
            <a:ext cx="3572669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93473" y="-8467"/>
            <a:ext cx="2255512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09947" y="-8467"/>
            <a:ext cx="1941419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Isosceles Triangle 29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06616" y="3048000"/>
            <a:ext cx="2444750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2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08241" y="-8467"/>
            <a:ext cx="2140744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86115" y="3589867"/>
            <a:ext cx="1362870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08000" y="609600"/>
            <a:ext cx="2882531" cy="5175624"/>
          </a:xfrm>
        </p:spPr>
        <p:txBody>
          <a:bodyPr anchor="ctr">
            <a:normAutofit/>
          </a:bodyPr>
          <a:lstStyle/>
          <a:p>
            <a:r>
              <a:rPr lang="en-GB">
                <a:solidFill>
                  <a:schemeClr val="tx1">
                    <a:lumMod val="85000"/>
                    <a:lumOff val="15000"/>
                  </a:schemeClr>
                </a:solidFill>
              </a:rPr>
              <a:t>5 Phases of a mentoring relationship </a:t>
            </a: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142BFA2A-77A0-4F60-A32A-685681C84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11615" y="-8467"/>
            <a:ext cx="5332385" cy="6866467"/>
          </a:xfrm>
          <a:custGeom>
            <a:avLst/>
            <a:gdLst>
              <a:gd name="connsiteX0" fmla="*/ 0 w 7109846"/>
              <a:gd name="connsiteY0" fmla="*/ 0 h 6866467"/>
              <a:gd name="connsiteX1" fmla="*/ 1249825 w 7109846"/>
              <a:gd name="connsiteY1" fmla="*/ 0 h 6866467"/>
              <a:gd name="connsiteX2" fmla="*/ 1249825 w 7109846"/>
              <a:gd name="connsiteY2" fmla="*/ 8467 h 6866467"/>
              <a:gd name="connsiteX3" fmla="*/ 7109846 w 7109846"/>
              <a:gd name="connsiteY3" fmla="*/ 8467 h 6866467"/>
              <a:gd name="connsiteX4" fmla="*/ 7109846 w 7109846"/>
              <a:gd name="connsiteY4" fmla="*/ 6866467 h 6866467"/>
              <a:gd name="connsiteX5" fmla="*/ 1249825 w 7109846"/>
              <a:gd name="connsiteY5" fmla="*/ 6866467 h 6866467"/>
              <a:gd name="connsiteX6" fmla="*/ 1109382 w 7109846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09846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7109846" y="8467"/>
                </a:lnTo>
                <a:lnTo>
                  <a:pt x="7109846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87063" y="609601"/>
            <a:ext cx="4133472" cy="5175624"/>
          </a:xfrm>
        </p:spPr>
        <p:txBody>
          <a:bodyPr anchor="ctr"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There are 5 phases to a mentoring relationship.</a:t>
            </a:r>
          </a:p>
          <a:p>
            <a:endParaRPr lang="en-GB">
              <a:solidFill>
                <a:srgbClr val="FFFFFF"/>
              </a:solidFill>
            </a:endParaRPr>
          </a:p>
          <a:p>
            <a:endParaRPr lang="en-GB">
              <a:solidFill>
                <a:srgbClr val="FFFFFF"/>
              </a:solidFill>
            </a:endParaRPr>
          </a:p>
          <a:p>
            <a:endParaRPr lang="en-GB">
              <a:solidFill>
                <a:srgbClr val="FFFFFF"/>
              </a:solidFill>
            </a:endParaRPr>
          </a:p>
          <a:p>
            <a:endParaRPr lang="en-GB">
              <a:solidFill>
                <a:srgbClr val="FFFFFF"/>
              </a:solidFill>
            </a:endParaRPr>
          </a:p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9" name="Pentagon 8"/>
          <p:cNvSpPr/>
          <p:nvPr/>
        </p:nvSpPr>
        <p:spPr>
          <a:xfrm>
            <a:off x="469554" y="4393845"/>
            <a:ext cx="1872208" cy="844672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GB" dirty="0">
                <a:solidFill>
                  <a:schemeClr val="bg1"/>
                </a:solidFill>
              </a:rPr>
              <a:t>Focus on Growth</a:t>
            </a:r>
          </a:p>
        </p:txBody>
      </p:sp>
      <p:sp>
        <p:nvSpPr>
          <p:cNvPr id="10" name="Pentagon 9"/>
          <p:cNvSpPr/>
          <p:nvPr/>
        </p:nvSpPr>
        <p:spPr>
          <a:xfrm>
            <a:off x="2371099" y="4381444"/>
            <a:ext cx="1656184" cy="844672"/>
          </a:xfrm>
          <a:prstGeom prst="homePlat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GB" dirty="0">
                <a:solidFill>
                  <a:schemeClr val="bg1"/>
                </a:solidFill>
              </a:rPr>
              <a:t>Building Rapport</a:t>
            </a:r>
          </a:p>
        </p:txBody>
      </p:sp>
      <p:sp>
        <p:nvSpPr>
          <p:cNvPr id="11" name="Pentagon 10"/>
          <p:cNvSpPr/>
          <p:nvPr/>
        </p:nvSpPr>
        <p:spPr>
          <a:xfrm>
            <a:off x="4091766" y="4393845"/>
            <a:ext cx="1656184" cy="844672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GB" dirty="0">
                <a:solidFill>
                  <a:schemeClr val="bg1"/>
                </a:solidFill>
              </a:rPr>
              <a:t>Setting Direction</a:t>
            </a:r>
          </a:p>
        </p:txBody>
      </p:sp>
      <p:sp>
        <p:nvSpPr>
          <p:cNvPr id="12" name="Pentagon 11"/>
          <p:cNvSpPr/>
          <p:nvPr/>
        </p:nvSpPr>
        <p:spPr>
          <a:xfrm>
            <a:off x="7406353" y="4396204"/>
            <a:ext cx="1656184" cy="844672"/>
          </a:xfrm>
          <a:prstGeom prst="homePlat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GB" dirty="0"/>
              <a:t>Moving On</a:t>
            </a:r>
            <a:endParaRPr lang="en-GB"/>
          </a:p>
        </p:txBody>
      </p:sp>
      <p:sp>
        <p:nvSpPr>
          <p:cNvPr id="13" name="Pentagon 12"/>
          <p:cNvSpPr/>
          <p:nvPr/>
        </p:nvSpPr>
        <p:spPr>
          <a:xfrm>
            <a:off x="5731678" y="4393845"/>
            <a:ext cx="1656184" cy="844672"/>
          </a:xfrm>
          <a:prstGeom prst="homePlat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GB" dirty="0"/>
              <a:t>Progression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589030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965032" y="0"/>
            <a:ext cx="9144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599781" y="3681413"/>
            <a:ext cx="3572669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93473" y="-8467"/>
            <a:ext cx="2255512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09947" y="-8467"/>
            <a:ext cx="1941419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06616" y="3048000"/>
            <a:ext cx="2444750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08241" y="-8467"/>
            <a:ext cx="2140744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86115" y="3589867"/>
            <a:ext cx="1362870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8000" y="609600"/>
            <a:ext cx="2882531" cy="5175624"/>
          </a:xfrm>
        </p:spPr>
        <p:txBody>
          <a:bodyPr anchor="ctr">
            <a:normAutofit/>
          </a:bodyPr>
          <a:lstStyle/>
          <a:p>
            <a:r>
              <a:rPr lang="en-GB">
                <a:solidFill>
                  <a:schemeClr val="tx1">
                    <a:lumMod val="85000"/>
                    <a:lumOff val="15000"/>
                  </a:schemeClr>
                </a:solidFill>
              </a:rPr>
              <a:t>What will my mentor do?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142BFA2A-77A0-4F60-A32A-685681C84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11615" y="-8467"/>
            <a:ext cx="5332385" cy="6866467"/>
          </a:xfrm>
          <a:custGeom>
            <a:avLst/>
            <a:gdLst>
              <a:gd name="connsiteX0" fmla="*/ 0 w 7109846"/>
              <a:gd name="connsiteY0" fmla="*/ 0 h 6866467"/>
              <a:gd name="connsiteX1" fmla="*/ 1249825 w 7109846"/>
              <a:gd name="connsiteY1" fmla="*/ 0 h 6866467"/>
              <a:gd name="connsiteX2" fmla="*/ 1249825 w 7109846"/>
              <a:gd name="connsiteY2" fmla="*/ 8467 h 6866467"/>
              <a:gd name="connsiteX3" fmla="*/ 7109846 w 7109846"/>
              <a:gd name="connsiteY3" fmla="*/ 8467 h 6866467"/>
              <a:gd name="connsiteX4" fmla="*/ 7109846 w 7109846"/>
              <a:gd name="connsiteY4" fmla="*/ 6866467 h 6866467"/>
              <a:gd name="connsiteX5" fmla="*/ 1249825 w 7109846"/>
              <a:gd name="connsiteY5" fmla="*/ 6866467 h 6866467"/>
              <a:gd name="connsiteX6" fmla="*/ 1109382 w 7109846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09846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7109846" y="8467"/>
                </a:lnTo>
                <a:lnTo>
                  <a:pt x="7109846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87063" y="609601"/>
            <a:ext cx="4133472" cy="5175624"/>
          </a:xfrm>
        </p:spPr>
        <p:txBody>
          <a:bodyPr anchor="ctr">
            <a:normAutofit/>
          </a:bodyPr>
          <a:lstStyle/>
          <a:p>
            <a:pPr marL="457200" lvl="1" indent="0">
              <a:buNone/>
            </a:pPr>
            <a:r>
              <a:rPr lang="en-GB" dirty="0">
                <a:solidFill>
                  <a:srgbClr val="FFFFFF"/>
                </a:solidFill>
              </a:rPr>
              <a:t>Your mentor will </a:t>
            </a:r>
          </a:p>
          <a:p>
            <a:pPr lvl="2"/>
            <a:r>
              <a:rPr lang="en-GB" dirty="0">
                <a:solidFill>
                  <a:srgbClr val="FFFFFF"/>
                </a:solidFill>
              </a:rPr>
              <a:t>Be committed to the learner you are supporting</a:t>
            </a:r>
          </a:p>
          <a:p>
            <a:pPr lvl="2"/>
            <a:r>
              <a:rPr lang="en-GB" dirty="0">
                <a:solidFill>
                  <a:srgbClr val="FFFFFF"/>
                </a:solidFill>
              </a:rPr>
              <a:t>Be honest and open with you as the learner </a:t>
            </a:r>
          </a:p>
          <a:p>
            <a:pPr lvl="2"/>
            <a:r>
              <a:rPr lang="en-GB" dirty="0">
                <a:solidFill>
                  <a:srgbClr val="FFFFFF"/>
                </a:solidFill>
              </a:rPr>
              <a:t>Be willing to share their personal experiences</a:t>
            </a:r>
          </a:p>
          <a:p>
            <a:pPr lvl="2"/>
            <a:r>
              <a:rPr lang="en-GB" dirty="0">
                <a:solidFill>
                  <a:srgbClr val="FFFFFF"/>
                </a:solidFill>
              </a:rPr>
              <a:t>Be a sounding board for ideas</a:t>
            </a:r>
          </a:p>
          <a:p>
            <a:pPr lvl="2"/>
            <a:r>
              <a:rPr lang="en-GB" dirty="0">
                <a:solidFill>
                  <a:srgbClr val="FFFFFF"/>
                </a:solidFill>
              </a:rPr>
              <a:t>Be knowledgeable on the topic </a:t>
            </a:r>
            <a:r>
              <a:rPr lang="en-GB" i="1" dirty="0">
                <a:solidFill>
                  <a:srgbClr val="FFFFFF"/>
                </a:solidFill>
              </a:rPr>
              <a:t>(umpire competencies / INF Rule Book)</a:t>
            </a:r>
          </a:p>
          <a:p>
            <a:pPr lvl="2"/>
            <a:r>
              <a:rPr lang="en-GB" dirty="0">
                <a:solidFill>
                  <a:srgbClr val="FFFFFF"/>
                </a:solidFill>
              </a:rPr>
              <a:t>Provide constructive / helpful feedback</a:t>
            </a:r>
          </a:p>
          <a:p>
            <a:pPr lvl="2"/>
            <a:r>
              <a:rPr lang="en-GB" dirty="0">
                <a:solidFill>
                  <a:srgbClr val="FFFFFF"/>
                </a:solidFill>
              </a:rPr>
              <a:t>Acknowledge your achievements</a:t>
            </a:r>
          </a:p>
          <a:p>
            <a:pPr lvl="2"/>
            <a:r>
              <a:rPr lang="en-GB" dirty="0">
                <a:solidFill>
                  <a:srgbClr val="FFFFFF"/>
                </a:solidFill>
              </a:rPr>
              <a:t>Offer Advice</a:t>
            </a:r>
          </a:p>
          <a:p>
            <a:pPr lvl="2"/>
            <a:r>
              <a:rPr lang="en-GB" dirty="0">
                <a:solidFill>
                  <a:srgbClr val="FFFFFF"/>
                </a:solidFill>
              </a:rPr>
              <a:t>Suggest ways to go about finding information</a:t>
            </a:r>
          </a:p>
          <a:p>
            <a:pPr marL="0" indent="0">
              <a:buNone/>
            </a:pPr>
            <a:endParaRPr lang="en-GB" dirty="0">
              <a:solidFill>
                <a:srgbClr val="FFFFFF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480972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65199" y="609600"/>
            <a:ext cx="7648121" cy="109945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2300"/>
              <a:t>Communication</a:t>
            </a:r>
            <a:br>
              <a:rPr lang="en-GB" sz="2300"/>
            </a:br>
            <a:br>
              <a:rPr lang="en-GB" sz="2300"/>
            </a:br>
            <a:endParaRPr lang="en-GB" sz="2300"/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807450" y="4013200"/>
            <a:ext cx="336550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1">
            <a:extLst>
              <a:ext uri="{FF2B5EF4-FFF2-40B4-BE49-F238E27FC236}">
                <a16:creationId xmlns:a16="http://schemas.microsoft.com/office/drawing/2014/main" id="{80AE2E0A-D5DF-42EE-BCC3-1E5E25D445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1679119"/>
              </p:ext>
            </p:extLst>
          </p:nvPr>
        </p:nvGraphicFramePr>
        <p:xfrm>
          <a:off x="965199" y="1948543"/>
          <a:ext cx="7213600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803851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965032" y="0"/>
            <a:ext cx="9144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599781" y="3681413"/>
            <a:ext cx="3572669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93473" y="-8467"/>
            <a:ext cx="2255512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09947" y="-8467"/>
            <a:ext cx="1941419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06616" y="3048000"/>
            <a:ext cx="2444750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08241" y="-8467"/>
            <a:ext cx="2140744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86115" y="3589867"/>
            <a:ext cx="1362870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8000" y="609600"/>
            <a:ext cx="2882531" cy="5175624"/>
          </a:xfrm>
        </p:spPr>
        <p:txBody>
          <a:bodyPr anchor="ctr">
            <a:normAutofit/>
          </a:bodyPr>
          <a:lstStyle/>
          <a:p>
            <a:r>
              <a:rPr lang="en-GB">
                <a:solidFill>
                  <a:schemeClr val="tx1">
                    <a:lumMod val="85000"/>
                    <a:lumOff val="15000"/>
                  </a:schemeClr>
                </a:solidFill>
              </a:rPr>
              <a:t>Focus on Growth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142BFA2A-77A0-4F60-A32A-685681C84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11615" y="-8467"/>
            <a:ext cx="5332385" cy="6866467"/>
          </a:xfrm>
          <a:custGeom>
            <a:avLst/>
            <a:gdLst>
              <a:gd name="connsiteX0" fmla="*/ 0 w 7109846"/>
              <a:gd name="connsiteY0" fmla="*/ 0 h 6866467"/>
              <a:gd name="connsiteX1" fmla="*/ 1249825 w 7109846"/>
              <a:gd name="connsiteY1" fmla="*/ 0 h 6866467"/>
              <a:gd name="connsiteX2" fmla="*/ 1249825 w 7109846"/>
              <a:gd name="connsiteY2" fmla="*/ 8467 h 6866467"/>
              <a:gd name="connsiteX3" fmla="*/ 7109846 w 7109846"/>
              <a:gd name="connsiteY3" fmla="*/ 8467 h 6866467"/>
              <a:gd name="connsiteX4" fmla="*/ 7109846 w 7109846"/>
              <a:gd name="connsiteY4" fmla="*/ 6866467 h 6866467"/>
              <a:gd name="connsiteX5" fmla="*/ 1249825 w 7109846"/>
              <a:gd name="connsiteY5" fmla="*/ 6866467 h 6866467"/>
              <a:gd name="connsiteX6" fmla="*/ 1109382 w 7109846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09846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7109846" y="8467"/>
                </a:lnTo>
                <a:lnTo>
                  <a:pt x="7109846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87063" y="609601"/>
            <a:ext cx="4133472" cy="5175624"/>
          </a:xfrm>
        </p:spPr>
        <p:txBody>
          <a:bodyPr anchor="ctr"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An individual (leaner) needs to look at and consider the following</a:t>
            </a:r>
          </a:p>
          <a:p>
            <a:pPr lvl="1"/>
            <a:endParaRPr lang="en-GB">
              <a:solidFill>
                <a:srgbClr val="FFFFFF"/>
              </a:solidFill>
            </a:endParaRPr>
          </a:p>
          <a:p>
            <a:pPr lvl="1"/>
            <a:r>
              <a:rPr lang="en-GB">
                <a:solidFill>
                  <a:srgbClr val="FFFFFF"/>
                </a:solidFill>
              </a:rPr>
              <a:t>What are your personal capabilities</a:t>
            </a:r>
          </a:p>
          <a:p>
            <a:pPr lvl="1"/>
            <a:r>
              <a:rPr lang="en-GB">
                <a:solidFill>
                  <a:srgbClr val="FFFFFF"/>
                </a:solidFill>
              </a:rPr>
              <a:t>What are your umpiring aspirations</a:t>
            </a:r>
          </a:p>
          <a:p>
            <a:pPr lvl="1"/>
            <a:r>
              <a:rPr lang="en-GB">
                <a:solidFill>
                  <a:srgbClr val="FFFFFF"/>
                </a:solidFill>
              </a:rPr>
              <a:t>How do these align with the county / region / England Netball</a:t>
            </a:r>
          </a:p>
          <a:p>
            <a:pPr lvl="1"/>
            <a:endParaRPr lang="en-GB">
              <a:solidFill>
                <a:srgbClr val="FFFFFF"/>
              </a:solidFill>
            </a:endParaRPr>
          </a:p>
          <a:p>
            <a:pPr lvl="1"/>
            <a:endParaRPr lang="en-GB">
              <a:solidFill>
                <a:srgbClr val="FFFFFF"/>
              </a:solidFill>
            </a:endParaRPr>
          </a:p>
          <a:p>
            <a:pPr lvl="1"/>
            <a:endParaRPr lang="en-GB">
              <a:solidFill>
                <a:srgbClr val="FFFFFF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812403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65199" y="609600"/>
            <a:ext cx="7648121" cy="1099457"/>
          </a:xfrm>
        </p:spPr>
        <p:txBody>
          <a:bodyPr>
            <a:normAutofit/>
          </a:bodyPr>
          <a:lstStyle/>
          <a:p>
            <a:r>
              <a:rPr lang="en-GB"/>
              <a:t>Building Rapport</a:t>
            </a:r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807450" y="4013200"/>
            <a:ext cx="336550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1">
            <a:extLst>
              <a:ext uri="{FF2B5EF4-FFF2-40B4-BE49-F238E27FC236}">
                <a16:creationId xmlns:a16="http://schemas.microsoft.com/office/drawing/2014/main" id="{9748A59E-E383-43AE-B686-69D2D83671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2073314"/>
              </p:ext>
            </p:extLst>
          </p:nvPr>
        </p:nvGraphicFramePr>
        <p:xfrm>
          <a:off x="965199" y="1948543"/>
          <a:ext cx="7213600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80181944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2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Facet">
  <a:themeElements>
    <a:clrScheme name="SYCNA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92D050"/>
      </a:accent1>
      <a:accent2>
        <a:srgbClr val="7030A0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D25E00"/>
      </a:hlink>
      <a:folHlink>
        <a:srgbClr val="44B9E8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888</Words>
  <Application>Microsoft Office PowerPoint</Application>
  <PresentationFormat>On-screen Show (4:3)</PresentationFormat>
  <Paragraphs>134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Trebuchet MS</vt:lpstr>
      <vt:lpstr>Wingdings</vt:lpstr>
      <vt:lpstr>Wingdings 3</vt:lpstr>
      <vt:lpstr>Facet</vt:lpstr>
      <vt:lpstr>SYCNA </vt:lpstr>
      <vt:lpstr>What is mentoring</vt:lpstr>
      <vt:lpstr>The Aim of the Mentor Programme</vt:lpstr>
      <vt:lpstr>Mentoring Process</vt:lpstr>
      <vt:lpstr>5 Phases of a mentoring relationship </vt:lpstr>
      <vt:lpstr>What will my mentor do?</vt:lpstr>
      <vt:lpstr>Communication  </vt:lpstr>
      <vt:lpstr>Focus on Growth</vt:lpstr>
      <vt:lpstr>Building Rapport</vt:lpstr>
      <vt:lpstr>Initial Meeting</vt:lpstr>
      <vt:lpstr>Setting Direction</vt:lpstr>
      <vt:lpstr>Observation</vt:lpstr>
      <vt:lpstr>Self Reflection</vt:lpstr>
      <vt:lpstr>Self reflection / evaluation</vt:lpstr>
      <vt:lpstr>Reflection (Review) Process</vt:lpstr>
      <vt:lpstr>Review &amp; Reflection</vt:lpstr>
      <vt:lpstr>Review &amp; Reflection cont</vt:lpstr>
      <vt:lpstr>SYCNA Umpire Mentoring  Programme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SYCNA </dc:title>
  <dc:creator>Rachael Radford</dc:creator>
  <cp:lastModifiedBy>Rachael Radford</cp:lastModifiedBy>
  <cp:revision>4</cp:revision>
  <dcterms:created xsi:type="dcterms:W3CDTF">2020-12-07T00:38:56Z</dcterms:created>
  <dcterms:modified xsi:type="dcterms:W3CDTF">2021-05-09T19:48:28Z</dcterms:modified>
</cp:coreProperties>
</file>