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21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0" b="1" i="0">
                <a:solidFill>
                  <a:srgbClr val="284A9D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900" b="1" i="0">
                <a:solidFill>
                  <a:srgbClr val="FBBD0E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500" b="1" i="0">
                <a:solidFill>
                  <a:srgbClr val="284A9D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900" b="1" i="0">
                <a:solidFill>
                  <a:srgbClr val="FBBD0E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570" y="7323907"/>
            <a:ext cx="9179483" cy="29318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057" y="1045978"/>
            <a:ext cx="9179483" cy="29318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66041" y="4403652"/>
            <a:ext cx="1329055" cy="1329055"/>
          </a:xfrm>
          <a:custGeom>
            <a:avLst/>
            <a:gdLst/>
            <a:ahLst/>
            <a:cxnLst/>
            <a:rect l="l" t="t" r="r" b="b"/>
            <a:pathLst>
              <a:path w="1329055" h="1329054">
                <a:moveTo>
                  <a:pt x="664705" y="1328530"/>
                </a:moveTo>
                <a:lnTo>
                  <a:pt x="663809" y="1328530"/>
                </a:lnTo>
                <a:lnTo>
                  <a:pt x="616813" y="1326878"/>
                </a:lnTo>
                <a:lnTo>
                  <a:pt x="570271" y="1321950"/>
                </a:lnTo>
                <a:lnTo>
                  <a:pt x="524742" y="1313873"/>
                </a:lnTo>
                <a:lnTo>
                  <a:pt x="480338" y="1302761"/>
                </a:lnTo>
                <a:lnTo>
                  <a:pt x="437173" y="1288726"/>
                </a:lnTo>
                <a:lnTo>
                  <a:pt x="395358" y="1271879"/>
                </a:lnTo>
                <a:lnTo>
                  <a:pt x="355006" y="1252334"/>
                </a:lnTo>
                <a:lnTo>
                  <a:pt x="316229" y="1230202"/>
                </a:lnTo>
                <a:lnTo>
                  <a:pt x="279139" y="1205597"/>
                </a:lnTo>
                <a:lnTo>
                  <a:pt x="243850" y="1178629"/>
                </a:lnTo>
                <a:lnTo>
                  <a:pt x="210472" y="1149413"/>
                </a:lnTo>
                <a:lnTo>
                  <a:pt x="179119" y="1118060"/>
                </a:lnTo>
                <a:lnTo>
                  <a:pt x="149814" y="1084566"/>
                </a:lnTo>
                <a:lnTo>
                  <a:pt x="122936" y="1049392"/>
                </a:lnTo>
                <a:lnTo>
                  <a:pt x="98331" y="1012302"/>
                </a:lnTo>
                <a:lnTo>
                  <a:pt x="76199" y="973525"/>
                </a:lnTo>
                <a:lnTo>
                  <a:pt x="56654" y="933172"/>
                </a:lnTo>
                <a:lnTo>
                  <a:pt x="39808" y="891357"/>
                </a:lnTo>
                <a:lnTo>
                  <a:pt x="25773" y="848191"/>
                </a:lnTo>
                <a:lnTo>
                  <a:pt x="14661" y="803788"/>
                </a:lnTo>
                <a:lnTo>
                  <a:pt x="6585" y="758259"/>
                </a:lnTo>
                <a:lnTo>
                  <a:pt x="1657" y="711716"/>
                </a:lnTo>
                <a:lnTo>
                  <a:pt x="20" y="665150"/>
                </a:lnTo>
                <a:lnTo>
                  <a:pt x="0" y="663971"/>
                </a:lnTo>
                <a:lnTo>
                  <a:pt x="1657" y="616829"/>
                </a:lnTo>
                <a:lnTo>
                  <a:pt x="6585" y="570286"/>
                </a:lnTo>
                <a:lnTo>
                  <a:pt x="14661" y="524757"/>
                </a:lnTo>
                <a:lnTo>
                  <a:pt x="25773" y="480354"/>
                </a:lnTo>
                <a:lnTo>
                  <a:pt x="39808" y="437188"/>
                </a:lnTo>
                <a:lnTo>
                  <a:pt x="56654" y="395373"/>
                </a:lnTo>
                <a:lnTo>
                  <a:pt x="76199" y="355020"/>
                </a:lnTo>
                <a:lnTo>
                  <a:pt x="98331" y="316243"/>
                </a:lnTo>
                <a:lnTo>
                  <a:pt x="122936" y="279153"/>
                </a:lnTo>
                <a:lnTo>
                  <a:pt x="149903" y="243863"/>
                </a:lnTo>
                <a:lnTo>
                  <a:pt x="179119" y="210485"/>
                </a:lnTo>
                <a:lnTo>
                  <a:pt x="210472" y="179132"/>
                </a:lnTo>
                <a:lnTo>
                  <a:pt x="243850" y="149916"/>
                </a:lnTo>
                <a:lnTo>
                  <a:pt x="279139" y="122948"/>
                </a:lnTo>
                <a:lnTo>
                  <a:pt x="316229" y="98343"/>
                </a:lnTo>
                <a:lnTo>
                  <a:pt x="355006" y="76211"/>
                </a:lnTo>
                <a:lnTo>
                  <a:pt x="395358" y="56666"/>
                </a:lnTo>
                <a:lnTo>
                  <a:pt x="437173" y="39819"/>
                </a:lnTo>
                <a:lnTo>
                  <a:pt x="480338" y="25784"/>
                </a:lnTo>
                <a:lnTo>
                  <a:pt x="524742" y="14672"/>
                </a:lnTo>
                <a:lnTo>
                  <a:pt x="570271" y="6595"/>
                </a:lnTo>
                <a:lnTo>
                  <a:pt x="616813" y="1667"/>
                </a:lnTo>
                <a:lnTo>
                  <a:pt x="664257" y="0"/>
                </a:lnTo>
                <a:lnTo>
                  <a:pt x="711692" y="1667"/>
                </a:lnTo>
                <a:lnTo>
                  <a:pt x="758228" y="6595"/>
                </a:lnTo>
                <a:lnTo>
                  <a:pt x="803752" y="14672"/>
                </a:lnTo>
                <a:lnTo>
                  <a:pt x="848152" y="25784"/>
                </a:lnTo>
                <a:lnTo>
                  <a:pt x="891315" y="39819"/>
                </a:lnTo>
                <a:lnTo>
                  <a:pt x="933128" y="56666"/>
                </a:lnTo>
                <a:lnTo>
                  <a:pt x="973479" y="76211"/>
                </a:lnTo>
                <a:lnTo>
                  <a:pt x="1012257" y="98343"/>
                </a:lnTo>
                <a:lnTo>
                  <a:pt x="1049347" y="122948"/>
                </a:lnTo>
                <a:lnTo>
                  <a:pt x="1084638" y="149916"/>
                </a:lnTo>
                <a:lnTo>
                  <a:pt x="1118018" y="179132"/>
                </a:lnTo>
                <a:lnTo>
                  <a:pt x="1149373" y="210485"/>
                </a:lnTo>
                <a:lnTo>
                  <a:pt x="1178592" y="243863"/>
                </a:lnTo>
                <a:lnTo>
                  <a:pt x="1205562" y="279153"/>
                </a:lnTo>
                <a:lnTo>
                  <a:pt x="1230171" y="316243"/>
                </a:lnTo>
                <a:lnTo>
                  <a:pt x="1234977" y="324664"/>
                </a:lnTo>
                <a:lnTo>
                  <a:pt x="672014" y="324664"/>
                </a:lnTo>
                <a:lnTo>
                  <a:pt x="626464" y="332016"/>
                </a:lnTo>
                <a:lnTo>
                  <a:pt x="586896" y="352489"/>
                </a:lnTo>
                <a:lnTo>
                  <a:pt x="555688" y="383707"/>
                </a:lnTo>
                <a:lnTo>
                  <a:pt x="535219" y="423295"/>
                </a:lnTo>
                <a:lnTo>
                  <a:pt x="527867" y="468877"/>
                </a:lnTo>
                <a:lnTo>
                  <a:pt x="533029" y="500911"/>
                </a:lnTo>
                <a:lnTo>
                  <a:pt x="363610" y="500911"/>
                </a:lnTo>
                <a:lnTo>
                  <a:pt x="346713" y="502317"/>
                </a:lnTo>
                <a:lnTo>
                  <a:pt x="344041" y="518746"/>
                </a:lnTo>
                <a:lnTo>
                  <a:pt x="356372" y="544231"/>
                </a:lnTo>
                <a:lnTo>
                  <a:pt x="380153" y="577146"/>
                </a:lnTo>
                <a:lnTo>
                  <a:pt x="411827" y="615866"/>
                </a:lnTo>
                <a:lnTo>
                  <a:pt x="447840" y="658764"/>
                </a:lnTo>
                <a:lnTo>
                  <a:pt x="484637" y="704215"/>
                </a:lnTo>
                <a:lnTo>
                  <a:pt x="518663" y="750593"/>
                </a:lnTo>
                <a:lnTo>
                  <a:pt x="546363" y="796273"/>
                </a:lnTo>
                <a:lnTo>
                  <a:pt x="569312" y="853868"/>
                </a:lnTo>
                <a:lnTo>
                  <a:pt x="581614" y="911241"/>
                </a:lnTo>
                <a:lnTo>
                  <a:pt x="587021" y="965242"/>
                </a:lnTo>
                <a:lnTo>
                  <a:pt x="589266" y="1012302"/>
                </a:lnTo>
                <a:lnTo>
                  <a:pt x="592164" y="1050537"/>
                </a:lnTo>
                <a:lnTo>
                  <a:pt x="599406" y="1075534"/>
                </a:lnTo>
                <a:lnTo>
                  <a:pt x="614767" y="1084566"/>
                </a:lnTo>
                <a:lnTo>
                  <a:pt x="1178703" y="1084566"/>
                </a:lnTo>
                <a:lnTo>
                  <a:pt x="1149397" y="1118060"/>
                </a:lnTo>
                <a:lnTo>
                  <a:pt x="1118044" y="1149413"/>
                </a:lnTo>
                <a:lnTo>
                  <a:pt x="1084666" y="1178629"/>
                </a:lnTo>
                <a:lnTo>
                  <a:pt x="1049376" y="1205597"/>
                </a:lnTo>
                <a:lnTo>
                  <a:pt x="1012286" y="1230202"/>
                </a:lnTo>
                <a:lnTo>
                  <a:pt x="973509" y="1252334"/>
                </a:lnTo>
                <a:lnTo>
                  <a:pt x="933156" y="1271879"/>
                </a:lnTo>
                <a:lnTo>
                  <a:pt x="891341" y="1288726"/>
                </a:lnTo>
                <a:lnTo>
                  <a:pt x="848176" y="1302761"/>
                </a:lnTo>
                <a:lnTo>
                  <a:pt x="803772" y="1313873"/>
                </a:lnTo>
                <a:lnTo>
                  <a:pt x="758243" y="1321950"/>
                </a:lnTo>
                <a:lnTo>
                  <a:pt x="711700" y="1326878"/>
                </a:lnTo>
                <a:lnTo>
                  <a:pt x="664705" y="1328530"/>
                </a:lnTo>
                <a:close/>
              </a:path>
              <a:path w="1329055" h="1329054">
                <a:moveTo>
                  <a:pt x="823381" y="613091"/>
                </a:moveTo>
                <a:lnTo>
                  <a:pt x="672014" y="613091"/>
                </a:lnTo>
                <a:lnTo>
                  <a:pt x="717596" y="605739"/>
                </a:lnTo>
                <a:lnTo>
                  <a:pt x="757184" y="585266"/>
                </a:lnTo>
                <a:lnTo>
                  <a:pt x="788402" y="554047"/>
                </a:lnTo>
                <a:lnTo>
                  <a:pt x="808875" y="514460"/>
                </a:lnTo>
                <a:lnTo>
                  <a:pt x="816227" y="468877"/>
                </a:lnTo>
                <a:lnTo>
                  <a:pt x="808875" y="423295"/>
                </a:lnTo>
                <a:lnTo>
                  <a:pt x="788402" y="383707"/>
                </a:lnTo>
                <a:lnTo>
                  <a:pt x="757184" y="352489"/>
                </a:lnTo>
                <a:lnTo>
                  <a:pt x="717596" y="332016"/>
                </a:lnTo>
                <a:lnTo>
                  <a:pt x="672014" y="324664"/>
                </a:lnTo>
                <a:lnTo>
                  <a:pt x="1234977" y="324664"/>
                </a:lnTo>
                <a:lnTo>
                  <a:pt x="1252305" y="355020"/>
                </a:lnTo>
                <a:lnTo>
                  <a:pt x="1271853" y="395373"/>
                </a:lnTo>
                <a:lnTo>
                  <a:pt x="1275846" y="405281"/>
                </a:lnTo>
                <a:lnTo>
                  <a:pt x="970074" y="405281"/>
                </a:lnTo>
                <a:lnTo>
                  <a:pt x="955859" y="413591"/>
                </a:lnTo>
                <a:lnTo>
                  <a:pt x="938421" y="436144"/>
                </a:lnTo>
                <a:lnTo>
                  <a:pt x="917755" y="469380"/>
                </a:lnTo>
                <a:lnTo>
                  <a:pt x="893852" y="509739"/>
                </a:lnTo>
                <a:lnTo>
                  <a:pt x="866707" y="553658"/>
                </a:lnTo>
                <a:lnTo>
                  <a:pt x="836314" y="597578"/>
                </a:lnTo>
                <a:lnTo>
                  <a:pt x="823381" y="613091"/>
                </a:lnTo>
                <a:close/>
              </a:path>
              <a:path w="1329055" h="1329054">
                <a:moveTo>
                  <a:pt x="1178703" y="1084566"/>
                </a:moveTo>
                <a:lnTo>
                  <a:pt x="614834" y="1084566"/>
                </a:lnTo>
                <a:lnTo>
                  <a:pt x="638399" y="1079119"/>
                </a:lnTo>
                <a:lnTo>
                  <a:pt x="664133" y="1063570"/>
                </a:lnTo>
                <a:lnTo>
                  <a:pt x="720196" y="1006922"/>
                </a:lnTo>
                <a:lnTo>
                  <a:pt x="749569" y="968199"/>
                </a:lnTo>
                <a:lnTo>
                  <a:pt x="779197" y="924128"/>
                </a:lnTo>
                <a:lnTo>
                  <a:pt x="808604" y="875898"/>
                </a:lnTo>
                <a:lnTo>
                  <a:pt x="837310" y="824697"/>
                </a:lnTo>
                <a:lnTo>
                  <a:pt x="864837" y="771713"/>
                </a:lnTo>
                <a:lnTo>
                  <a:pt x="890708" y="718134"/>
                </a:lnTo>
                <a:lnTo>
                  <a:pt x="914444" y="665150"/>
                </a:lnTo>
                <a:lnTo>
                  <a:pt x="935566" y="613949"/>
                </a:lnTo>
                <a:lnTo>
                  <a:pt x="953596" y="565719"/>
                </a:lnTo>
                <a:lnTo>
                  <a:pt x="968057" y="521648"/>
                </a:lnTo>
                <a:lnTo>
                  <a:pt x="978470" y="482925"/>
                </a:lnTo>
                <a:lnTo>
                  <a:pt x="985238" y="426277"/>
                </a:lnTo>
                <a:lnTo>
                  <a:pt x="980636" y="410728"/>
                </a:lnTo>
                <a:lnTo>
                  <a:pt x="970074" y="405281"/>
                </a:lnTo>
                <a:lnTo>
                  <a:pt x="1275846" y="405281"/>
                </a:lnTo>
                <a:lnTo>
                  <a:pt x="1302741" y="480354"/>
                </a:lnTo>
                <a:lnTo>
                  <a:pt x="1313855" y="524757"/>
                </a:lnTo>
                <a:lnTo>
                  <a:pt x="1321933" y="570286"/>
                </a:lnTo>
                <a:lnTo>
                  <a:pt x="1326862" y="616829"/>
                </a:lnTo>
                <a:lnTo>
                  <a:pt x="1328519" y="663971"/>
                </a:lnTo>
                <a:lnTo>
                  <a:pt x="1328499" y="665150"/>
                </a:lnTo>
                <a:lnTo>
                  <a:pt x="1326862" y="711716"/>
                </a:lnTo>
                <a:lnTo>
                  <a:pt x="1321934" y="758259"/>
                </a:lnTo>
                <a:lnTo>
                  <a:pt x="1313858" y="803788"/>
                </a:lnTo>
                <a:lnTo>
                  <a:pt x="1302746" y="848191"/>
                </a:lnTo>
                <a:lnTo>
                  <a:pt x="1288710" y="891357"/>
                </a:lnTo>
                <a:lnTo>
                  <a:pt x="1271864" y="933172"/>
                </a:lnTo>
                <a:lnTo>
                  <a:pt x="1252318" y="973525"/>
                </a:lnTo>
                <a:lnTo>
                  <a:pt x="1230187" y="1012302"/>
                </a:lnTo>
                <a:lnTo>
                  <a:pt x="1205581" y="1049392"/>
                </a:lnTo>
                <a:lnTo>
                  <a:pt x="1178703" y="1084566"/>
                </a:lnTo>
                <a:close/>
              </a:path>
              <a:path w="1329055" h="1329054">
                <a:moveTo>
                  <a:pt x="682133" y="702035"/>
                </a:moveTo>
                <a:lnTo>
                  <a:pt x="608362" y="673218"/>
                </a:lnTo>
                <a:lnTo>
                  <a:pt x="563508" y="643290"/>
                </a:lnTo>
                <a:lnTo>
                  <a:pt x="516811" y="608431"/>
                </a:lnTo>
                <a:lnTo>
                  <a:pt x="470871" y="572702"/>
                </a:lnTo>
                <a:lnTo>
                  <a:pt x="428290" y="540164"/>
                </a:lnTo>
                <a:lnTo>
                  <a:pt x="391669" y="514880"/>
                </a:lnTo>
                <a:lnTo>
                  <a:pt x="363610" y="500911"/>
                </a:lnTo>
                <a:lnTo>
                  <a:pt x="533029" y="500911"/>
                </a:lnTo>
                <a:lnTo>
                  <a:pt x="555669" y="554047"/>
                </a:lnTo>
                <a:lnTo>
                  <a:pt x="586867" y="585266"/>
                </a:lnTo>
                <a:lnTo>
                  <a:pt x="626439" y="605739"/>
                </a:lnTo>
                <a:lnTo>
                  <a:pt x="672014" y="613091"/>
                </a:lnTo>
                <a:lnTo>
                  <a:pt x="823381" y="613091"/>
                </a:lnTo>
                <a:lnTo>
                  <a:pt x="802667" y="637936"/>
                </a:lnTo>
                <a:lnTo>
                  <a:pt x="765758" y="671172"/>
                </a:lnTo>
                <a:lnTo>
                  <a:pt x="725582" y="693726"/>
                </a:lnTo>
                <a:lnTo>
                  <a:pt x="682133" y="702035"/>
                </a:lnTo>
                <a:close/>
              </a:path>
            </a:pathLst>
          </a:custGeom>
          <a:solidFill>
            <a:srgbClr val="FBB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500" b="1" i="0">
                <a:solidFill>
                  <a:srgbClr val="284A9D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FBB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328244" y="698058"/>
            <a:ext cx="1329055" cy="1329055"/>
          </a:xfrm>
          <a:custGeom>
            <a:avLst/>
            <a:gdLst/>
            <a:ahLst/>
            <a:cxnLst/>
            <a:rect l="l" t="t" r="r" b="b"/>
            <a:pathLst>
              <a:path w="1329055" h="1329055">
                <a:moveTo>
                  <a:pt x="664414" y="1328530"/>
                </a:moveTo>
                <a:lnTo>
                  <a:pt x="616813" y="1326868"/>
                </a:lnTo>
                <a:lnTo>
                  <a:pt x="570270" y="1321940"/>
                </a:lnTo>
                <a:lnTo>
                  <a:pt x="524741" y="1313863"/>
                </a:lnTo>
                <a:lnTo>
                  <a:pt x="480337" y="1302751"/>
                </a:lnTo>
                <a:lnTo>
                  <a:pt x="437172" y="1288716"/>
                </a:lnTo>
                <a:lnTo>
                  <a:pt x="395357" y="1271869"/>
                </a:lnTo>
                <a:lnTo>
                  <a:pt x="355004" y="1252324"/>
                </a:lnTo>
                <a:lnTo>
                  <a:pt x="316227" y="1230193"/>
                </a:lnTo>
                <a:lnTo>
                  <a:pt x="279137" y="1205587"/>
                </a:lnTo>
                <a:lnTo>
                  <a:pt x="243847" y="1178620"/>
                </a:lnTo>
                <a:lnTo>
                  <a:pt x="210469" y="1149404"/>
                </a:lnTo>
                <a:lnTo>
                  <a:pt x="179116" y="1118051"/>
                </a:lnTo>
                <a:lnTo>
                  <a:pt x="149822" y="1084572"/>
                </a:lnTo>
                <a:lnTo>
                  <a:pt x="122932" y="1049384"/>
                </a:lnTo>
                <a:lnTo>
                  <a:pt x="98327" y="1012294"/>
                </a:lnTo>
                <a:lnTo>
                  <a:pt x="76195" y="973517"/>
                </a:lnTo>
                <a:lnTo>
                  <a:pt x="56650" y="933165"/>
                </a:lnTo>
                <a:lnTo>
                  <a:pt x="39803" y="891351"/>
                </a:lnTo>
                <a:lnTo>
                  <a:pt x="25768" y="848186"/>
                </a:lnTo>
                <a:lnTo>
                  <a:pt x="14655" y="803783"/>
                </a:lnTo>
                <a:lnTo>
                  <a:pt x="6579" y="758255"/>
                </a:lnTo>
                <a:lnTo>
                  <a:pt x="1651" y="711713"/>
                </a:lnTo>
                <a:lnTo>
                  <a:pt x="17" y="665228"/>
                </a:lnTo>
                <a:lnTo>
                  <a:pt x="0" y="663809"/>
                </a:lnTo>
                <a:lnTo>
                  <a:pt x="1651" y="616827"/>
                </a:lnTo>
                <a:lnTo>
                  <a:pt x="6579" y="570285"/>
                </a:lnTo>
                <a:lnTo>
                  <a:pt x="14655" y="524756"/>
                </a:lnTo>
                <a:lnTo>
                  <a:pt x="25768" y="480352"/>
                </a:lnTo>
                <a:lnTo>
                  <a:pt x="39803" y="437187"/>
                </a:lnTo>
                <a:lnTo>
                  <a:pt x="56650" y="395372"/>
                </a:lnTo>
                <a:lnTo>
                  <a:pt x="76195" y="355019"/>
                </a:lnTo>
                <a:lnTo>
                  <a:pt x="98327" y="316242"/>
                </a:lnTo>
                <a:lnTo>
                  <a:pt x="122932" y="279152"/>
                </a:lnTo>
                <a:lnTo>
                  <a:pt x="149899" y="243862"/>
                </a:lnTo>
                <a:lnTo>
                  <a:pt x="179116" y="210484"/>
                </a:lnTo>
                <a:lnTo>
                  <a:pt x="210469" y="179131"/>
                </a:lnTo>
                <a:lnTo>
                  <a:pt x="243847" y="149915"/>
                </a:lnTo>
                <a:lnTo>
                  <a:pt x="279137" y="122948"/>
                </a:lnTo>
                <a:lnTo>
                  <a:pt x="316227" y="98342"/>
                </a:lnTo>
                <a:lnTo>
                  <a:pt x="355004" y="76211"/>
                </a:lnTo>
                <a:lnTo>
                  <a:pt x="395357" y="56666"/>
                </a:lnTo>
                <a:lnTo>
                  <a:pt x="437172" y="39819"/>
                </a:lnTo>
                <a:lnTo>
                  <a:pt x="480337" y="25784"/>
                </a:lnTo>
                <a:lnTo>
                  <a:pt x="524741" y="14672"/>
                </a:lnTo>
                <a:lnTo>
                  <a:pt x="570270" y="6595"/>
                </a:lnTo>
                <a:lnTo>
                  <a:pt x="616813" y="1667"/>
                </a:lnTo>
                <a:lnTo>
                  <a:pt x="664256" y="0"/>
                </a:lnTo>
                <a:lnTo>
                  <a:pt x="711680" y="1667"/>
                </a:lnTo>
                <a:lnTo>
                  <a:pt x="758206" y="6595"/>
                </a:lnTo>
                <a:lnTo>
                  <a:pt x="803722" y="14672"/>
                </a:lnTo>
                <a:lnTo>
                  <a:pt x="848115" y="25784"/>
                </a:lnTo>
                <a:lnTo>
                  <a:pt x="891274" y="39819"/>
                </a:lnTo>
                <a:lnTo>
                  <a:pt x="933084" y="56666"/>
                </a:lnTo>
                <a:lnTo>
                  <a:pt x="973434" y="76211"/>
                </a:lnTo>
                <a:lnTo>
                  <a:pt x="1012211" y="98342"/>
                </a:lnTo>
                <a:lnTo>
                  <a:pt x="1049303" y="122948"/>
                </a:lnTo>
                <a:lnTo>
                  <a:pt x="1084596" y="149915"/>
                </a:lnTo>
                <a:lnTo>
                  <a:pt x="1117978" y="179131"/>
                </a:lnTo>
                <a:lnTo>
                  <a:pt x="1149337" y="210484"/>
                </a:lnTo>
                <a:lnTo>
                  <a:pt x="1178560" y="243862"/>
                </a:lnTo>
                <a:lnTo>
                  <a:pt x="1205534" y="279152"/>
                </a:lnTo>
                <a:lnTo>
                  <a:pt x="1230146" y="316242"/>
                </a:lnTo>
                <a:lnTo>
                  <a:pt x="1234956" y="324666"/>
                </a:lnTo>
                <a:lnTo>
                  <a:pt x="671963" y="324666"/>
                </a:lnTo>
                <a:lnTo>
                  <a:pt x="626420" y="332018"/>
                </a:lnTo>
                <a:lnTo>
                  <a:pt x="586869" y="352492"/>
                </a:lnTo>
                <a:lnTo>
                  <a:pt x="555681" y="383712"/>
                </a:lnTo>
                <a:lnTo>
                  <a:pt x="535228" y="423301"/>
                </a:lnTo>
                <a:lnTo>
                  <a:pt x="527883" y="468884"/>
                </a:lnTo>
                <a:lnTo>
                  <a:pt x="533056" y="500985"/>
                </a:lnTo>
                <a:lnTo>
                  <a:pt x="363502" y="500985"/>
                </a:lnTo>
                <a:lnTo>
                  <a:pt x="346611" y="502391"/>
                </a:lnTo>
                <a:lnTo>
                  <a:pt x="343930" y="518798"/>
                </a:lnTo>
                <a:lnTo>
                  <a:pt x="356258" y="544266"/>
                </a:lnTo>
                <a:lnTo>
                  <a:pt x="380039" y="577168"/>
                </a:lnTo>
                <a:lnTo>
                  <a:pt x="411719" y="615878"/>
                </a:lnTo>
                <a:lnTo>
                  <a:pt x="447742" y="658770"/>
                </a:lnTo>
                <a:lnTo>
                  <a:pt x="484552" y="704218"/>
                </a:lnTo>
                <a:lnTo>
                  <a:pt x="518594" y="750594"/>
                </a:lnTo>
                <a:lnTo>
                  <a:pt x="546312" y="796274"/>
                </a:lnTo>
                <a:lnTo>
                  <a:pt x="569256" y="853873"/>
                </a:lnTo>
                <a:lnTo>
                  <a:pt x="581565" y="911248"/>
                </a:lnTo>
                <a:lnTo>
                  <a:pt x="586983" y="965250"/>
                </a:lnTo>
                <a:lnTo>
                  <a:pt x="589237" y="1012294"/>
                </a:lnTo>
                <a:lnTo>
                  <a:pt x="592133" y="1050544"/>
                </a:lnTo>
                <a:lnTo>
                  <a:pt x="599354" y="1075541"/>
                </a:lnTo>
                <a:lnTo>
                  <a:pt x="614666" y="1084572"/>
                </a:lnTo>
                <a:lnTo>
                  <a:pt x="1178639" y="1084639"/>
                </a:lnTo>
                <a:lnTo>
                  <a:pt x="1149397" y="1118051"/>
                </a:lnTo>
                <a:lnTo>
                  <a:pt x="1118043" y="1149404"/>
                </a:lnTo>
                <a:lnTo>
                  <a:pt x="1084666" y="1178620"/>
                </a:lnTo>
                <a:lnTo>
                  <a:pt x="1049376" y="1205587"/>
                </a:lnTo>
                <a:lnTo>
                  <a:pt x="1012286" y="1230193"/>
                </a:lnTo>
                <a:lnTo>
                  <a:pt x="973508" y="1252324"/>
                </a:lnTo>
                <a:lnTo>
                  <a:pt x="933156" y="1271869"/>
                </a:lnTo>
                <a:lnTo>
                  <a:pt x="891341" y="1288716"/>
                </a:lnTo>
                <a:lnTo>
                  <a:pt x="848175" y="1302751"/>
                </a:lnTo>
                <a:lnTo>
                  <a:pt x="803772" y="1313863"/>
                </a:lnTo>
                <a:lnTo>
                  <a:pt x="758242" y="1321940"/>
                </a:lnTo>
                <a:lnTo>
                  <a:pt x="711700" y="1326868"/>
                </a:lnTo>
                <a:lnTo>
                  <a:pt x="664414" y="1328530"/>
                </a:lnTo>
                <a:close/>
              </a:path>
              <a:path w="1329055" h="1329055">
                <a:moveTo>
                  <a:pt x="823314" y="613103"/>
                </a:moveTo>
                <a:lnTo>
                  <a:pt x="671963" y="613103"/>
                </a:lnTo>
                <a:lnTo>
                  <a:pt x="717587" y="605750"/>
                </a:lnTo>
                <a:lnTo>
                  <a:pt x="757188" y="585277"/>
                </a:lnTo>
                <a:lnTo>
                  <a:pt x="788402" y="554057"/>
                </a:lnTo>
                <a:lnTo>
                  <a:pt x="808864" y="514468"/>
                </a:lnTo>
                <a:lnTo>
                  <a:pt x="816210" y="468884"/>
                </a:lnTo>
                <a:lnTo>
                  <a:pt x="808864" y="423301"/>
                </a:lnTo>
                <a:lnTo>
                  <a:pt x="788402" y="383712"/>
                </a:lnTo>
                <a:lnTo>
                  <a:pt x="757188" y="352492"/>
                </a:lnTo>
                <a:lnTo>
                  <a:pt x="717587" y="332018"/>
                </a:lnTo>
                <a:lnTo>
                  <a:pt x="671963" y="324666"/>
                </a:lnTo>
                <a:lnTo>
                  <a:pt x="1234956" y="324666"/>
                </a:lnTo>
                <a:lnTo>
                  <a:pt x="1252285" y="355019"/>
                </a:lnTo>
                <a:lnTo>
                  <a:pt x="1271838" y="395372"/>
                </a:lnTo>
                <a:lnTo>
                  <a:pt x="1275864" y="405362"/>
                </a:lnTo>
                <a:lnTo>
                  <a:pt x="970006" y="405362"/>
                </a:lnTo>
                <a:lnTo>
                  <a:pt x="955781" y="413671"/>
                </a:lnTo>
                <a:lnTo>
                  <a:pt x="938334" y="436223"/>
                </a:lnTo>
                <a:lnTo>
                  <a:pt x="917658" y="469458"/>
                </a:lnTo>
                <a:lnTo>
                  <a:pt x="893747" y="509815"/>
                </a:lnTo>
                <a:lnTo>
                  <a:pt x="866596" y="553733"/>
                </a:lnTo>
                <a:lnTo>
                  <a:pt x="836197" y="597651"/>
                </a:lnTo>
                <a:lnTo>
                  <a:pt x="823314" y="613103"/>
                </a:lnTo>
                <a:close/>
              </a:path>
              <a:path w="1329055" h="1329055">
                <a:moveTo>
                  <a:pt x="1178639" y="1084639"/>
                </a:moveTo>
                <a:lnTo>
                  <a:pt x="614666" y="1084639"/>
                </a:lnTo>
                <a:lnTo>
                  <a:pt x="638237" y="1079192"/>
                </a:lnTo>
                <a:lnTo>
                  <a:pt x="663977" y="1063644"/>
                </a:lnTo>
                <a:lnTo>
                  <a:pt x="720053" y="1006996"/>
                </a:lnTo>
                <a:lnTo>
                  <a:pt x="749432" y="968274"/>
                </a:lnTo>
                <a:lnTo>
                  <a:pt x="779068" y="924203"/>
                </a:lnTo>
                <a:lnTo>
                  <a:pt x="808481" y="875974"/>
                </a:lnTo>
                <a:lnTo>
                  <a:pt x="837194" y="824773"/>
                </a:lnTo>
                <a:lnTo>
                  <a:pt x="864729" y="771789"/>
                </a:lnTo>
                <a:lnTo>
                  <a:pt x="890606" y="718212"/>
                </a:lnTo>
                <a:lnTo>
                  <a:pt x="914348" y="665228"/>
                </a:lnTo>
                <a:lnTo>
                  <a:pt x="935476" y="614027"/>
                </a:lnTo>
                <a:lnTo>
                  <a:pt x="953512" y="565798"/>
                </a:lnTo>
                <a:lnTo>
                  <a:pt x="967977" y="521727"/>
                </a:lnTo>
                <a:lnTo>
                  <a:pt x="978394" y="483005"/>
                </a:lnTo>
                <a:lnTo>
                  <a:pt x="985168" y="426357"/>
                </a:lnTo>
                <a:lnTo>
                  <a:pt x="980568" y="410809"/>
                </a:lnTo>
                <a:lnTo>
                  <a:pt x="970006" y="405362"/>
                </a:lnTo>
                <a:lnTo>
                  <a:pt x="1275864" y="405362"/>
                </a:lnTo>
                <a:lnTo>
                  <a:pt x="1302732" y="480352"/>
                </a:lnTo>
                <a:lnTo>
                  <a:pt x="1313850" y="524756"/>
                </a:lnTo>
                <a:lnTo>
                  <a:pt x="1321930" y="570285"/>
                </a:lnTo>
                <a:lnTo>
                  <a:pt x="1326861" y="616827"/>
                </a:lnTo>
                <a:lnTo>
                  <a:pt x="1328513" y="663809"/>
                </a:lnTo>
                <a:lnTo>
                  <a:pt x="1328496" y="665228"/>
                </a:lnTo>
                <a:lnTo>
                  <a:pt x="1326862" y="711713"/>
                </a:lnTo>
                <a:lnTo>
                  <a:pt x="1321933" y="758255"/>
                </a:lnTo>
                <a:lnTo>
                  <a:pt x="1313857" y="803783"/>
                </a:lnTo>
                <a:lnTo>
                  <a:pt x="1302745" y="848186"/>
                </a:lnTo>
                <a:lnTo>
                  <a:pt x="1288709" y="891351"/>
                </a:lnTo>
                <a:lnTo>
                  <a:pt x="1271863" y="933165"/>
                </a:lnTo>
                <a:lnTo>
                  <a:pt x="1252318" y="973517"/>
                </a:lnTo>
                <a:lnTo>
                  <a:pt x="1230186" y="1012294"/>
                </a:lnTo>
                <a:lnTo>
                  <a:pt x="1205580" y="1049384"/>
                </a:lnTo>
                <a:lnTo>
                  <a:pt x="1178639" y="1084639"/>
                </a:lnTo>
                <a:close/>
              </a:path>
              <a:path w="1329055" h="1329055">
                <a:moveTo>
                  <a:pt x="682015" y="702105"/>
                </a:moveTo>
                <a:lnTo>
                  <a:pt x="608230" y="673290"/>
                </a:lnTo>
                <a:lnTo>
                  <a:pt x="563376" y="643362"/>
                </a:lnTo>
                <a:lnTo>
                  <a:pt x="516680" y="608504"/>
                </a:lnTo>
                <a:lnTo>
                  <a:pt x="470745" y="572776"/>
                </a:lnTo>
                <a:lnTo>
                  <a:pt x="428170" y="540239"/>
                </a:lnTo>
                <a:lnTo>
                  <a:pt x="391555" y="514955"/>
                </a:lnTo>
                <a:lnTo>
                  <a:pt x="363502" y="500985"/>
                </a:lnTo>
                <a:lnTo>
                  <a:pt x="533056" y="500985"/>
                </a:lnTo>
                <a:lnTo>
                  <a:pt x="555681" y="554057"/>
                </a:lnTo>
                <a:lnTo>
                  <a:pt x="586869" y="585277"/>
                </a:lnTo>
                <a:lnTo>
                  <a:pt x="626420" y="605750"/>
                </a:lnTo>
                <a:lnTo>
                  <a:pt x="671963" y="613103"/>
                </a:lnTo>
                <a:lnTo>
                  <a:pt x="823314" y="613103"/>
                </a:lnTo>
                <a:lnTo>
                  <a:pt x="802546" y="638009"/>
                </a:lnTo>
                <a:lnTo>
                  <a:pt x="765636" y="671244"/>
                </a:lnTo>
                <a:lnTo>
                  <a:pt x="725461" y="693796"/>
                </a:lnTo>
                <a:lnTo>
                  <a:pt x="682015" y="702105"/>
                </a:lnTo>
                <a:close/>
              </a:path>
            </a:pathLst>
          </a:custGeom>
          <a:solidFill>
            <a:srgbClr val="090E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390" y="7050390"/>
            <a:ext cx="9179483" cy="35601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057" y="7050390"/>
            <a:ext cx="6005061" cy="356010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78896" y="2375617"/>
            <a:ext cx="2827139" cy="823536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4072" y="489747"/>
            <a:ext cx="3266318" cy="60050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500" b="1" i="0">
                <a:solidFill>
                  <a:srgbClr val="284A9D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877" y="1281733"/>
            <a:ext cx="18078579" cy="4875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0" b="1" i="0">
                <a:solidFill>
                  <a:srgbClr val="284A9D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877" y="2097298"/>
            <a:ext cx="8622665" cy="395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900" b="1" i="0">
                <a:solidFill>
                  <a:srgbClr val="FBBD0E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obantu.org/" TargetMode="External"/><Relationship Id="rId2" Type="http://schemas.openxmlformats.org/officeDocument/2006/relationships/hyperlink" Target="mailto:captacao@afmobiliza.com.b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28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04846" y="977282"/>
            <a:ext cx="290195" cy="1529715"/>
            <a:chOff x="1404846" y="977282"/>
            <a:chExt cx="290195" cy="1529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4846" y="977282"/>
              <a:ext cx="289628" cy="5059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04835" y="1062869"/>
              <a:ext cx="290195" cy="1443990"/>
            </a:xfrm>
            <a:custGeom>
              <a:avLst/>
              <a:gdLst/>
              <a:ahLst/>
              <a:cxnLst/>
              <a:rect l="l" t="t" r="r" b="b"/>
              <a:pathLst>
                <a:path w="290194" h="1443989">
                  <a:moveTo>
                    <a:pt x="289636" y="690664"/>
                  </a:moveTo>
                  <a:lnTo>
                    <a:pt x="0" y="179120"/>
                  </a:lnTo>
                  <a:lnTo>
                    <a:pt x="0" y="1443736"/>
                  </a:lnTo>
                  <a:lnTo>
                    <a:pt x="288378" y="1443736"/>
                  </a:lnTo>
                  <a:lnTo>
                    <a:pt x="289636" y="690664"/>
                  </a:lnTo>
                  <a:close/>
                </a:path>
                <a:path w="290194" h="1443989">
                  <a:moveTo>
                    <a:pt x="289636" y="512940"/>
                  </a:moveTo>
                  <a:lnTo>
                    <a:pt x="0" y="0"/>
                  </a:lnTo>
                  <a:lnTo>
                    <a:pt x="0" y="91097"/>
                  </a:lnTo>
                  <a:lnTo>
                    <a:pt x="289636" y="598309"/>
                  </a:lnTo>
                  <a:lnTo>
                    <a:pt x="289636" y="512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788594" y="1180326"/>
            <a:ext cx="1337945" cy="1337945"/>
          </a:xfrm>
          <a:custGeom>
            <a:avLst/>
            <a:gdLst/>
            <a:ahLst/>
            <a:cxnLst/>
            <a:rect l="l" t="t" r="r" b="b"/>
            <a:pathLst>
              <a:path w="1337945" h="1337945">
                <a:moveTo>
                  <a:pt x="668679" y="1337344"/>
                </a:moveTo>
                <a:lnTo>
                  <a:pt x="620927" y="1335665"/>
                </a:lnTo>
                <a:lnTo>
                  <a:pt x="574081" y="1330704"/>
                </a:lnTo>
                <a:lnTo>
                  <a:pt x="528254" y="1322572"/>
                </a:lnTo>
                <a:lnTo>
                  <a:pt x="483559" y="1311385"/>
                </a:lnTo>
                <a:lnTo>
                  <a:pt x="440110" y="1297254"/>
                </a:lnTo>
                <a:lnTo>
                  <a:pt x="398019" y="1280294"/>
                </a:lnTo>
                <a:lnTo>
                  <a:pt x="357400" y="1260617"/>
                </a:lnTo>
                <a:lnTo>
                  <a:pt x="318365" y="1238336"/>
                </a:lnTo>
                <a:lnTo>
                  <a:pt x="281029" y="1213565"/>
                </a:lnTo>
                <a:lnTo>
                  <a:pt x="245504" y="1186416"/>
                </a:lnTo>
                <a:lnTo>
                  <a:pt x="211903" y="1157004"/>
                </a:lnTo>
                <a:lnTo>
                  <a:pt x="180340" y="1125441"/>
                </a:lnTo>
                <a:lnTo>
                  <a:pt x="150867" y="1091762"/>
                </a:lnTo>
                <a:lnTo>
                  <a:pt x="123779" y="1056315"/>
                </a:lnTo>
                <a:lnTo>
                  <a:pt x="99008" y="1018979"/>
                </a:lnTo>
                <a:lnTo>
                  <a:pt x="76727" y="979944"/>
                </a:lnTo>
                <a:lnTo>
                  <a:pt x="57050" y="939325"/>
                </a:lnTo>
                <a:lnTo>
                  <a:pt x="40090" y="897234"/>
                </a:lnTo>
                <a:lnTo>
                  <a:pt x="25959" y="853785"/>
                </a:lnTo>
                <a:lnTo>
                  <a:pt x="14771" y="809090"/>
                </a:lnTo>
                <a:lnTo>
                  <a:pt x="6640" y="763263"/>
                </a:lnTo>
                <a:lnTo>
                  <a:pt x="1679" y="716417"/>
                </a:lnTo>
                <a:lnTo>
                  <a:pt x="0" y="668665"/>
                </a:lnTo>
                <a:lnTo>
                  <a:pt x="1679" y="620915"/>
                </a:lnTo>
                <a:lnTo>
                  <a:pt x="6640" y="574071"/>
                </a:lnTo>
                <a:lnTo>
                  <a:pt x="14771" y="528245"/>
                </a:lnTo>
                <a:lnTo>
                  <a:pt x="25959" y="483551"/>
                </a:lnTo>
                <a:lnTo>
                  <a:pt x="40090" y="440103"/>
                </a:lnTo>
                <a:lnTo>
                  <a:pt x="57050" y="398013"/>
                </a:lnTo>
                <a:lnTo>
                  <a:pt x="76727" y="357394"/>
                </a:lnTo>
                <a:lnTo>
                  <a:pt x="99008" y="318361"/>
                </a:lnTo>
                <a:lnTo>
                  <a:pt x="123779" y="281025"/>
                </a:lnTo>
                <a:lnTo>
                  <a:pt x="150927" y="245500"/>
                </a:lnTo>
                <a:lnTo>
                  <a:pt x="180340" y="211900"/>
                </a:lnTo>
                <a:lnTo>
                  <a:pt x="211903" y="180338"/>
                </a:lnTo>
                <a:lnTo>
                  <a:pt x="245504" y="150926"/>
                </a:lnTo>
                <a:lnTo>
                  <a:pt x="281029" y="123778"/>
                </a:lnTo>
                <a:lnTo>
                  <a:pt x="318365" y="99007"/>
                </a:lnTo>
                <a:lnTo>
                  <a:pt x="357400" y="76727"/>
                </a:lnTo>
                <a:lnTo>
                  <a:pt x="398019" y="57050"/>
                </a:lnTo>
                <a:lnTo>
                  <a:pt x="440110" y="40089"/>
                </a:lnTo>
                <a:lnTo>
                  <a:pt x="483559" y="25959"/>
                </a:lnTo>
                <a:lnTo>
                  <a:pt x="528254" y="14771"/>
                </a:lnTo>
                <a:lnTo>
                  <a:pt x="574081" y="6640"/>
                </a:lnTo>
                <a:lnTo>
                  <a:pt x="620927" y="1679"/>
                </a:lnTo>
                <a:lnTo>
                  <a:pt x="668679" y="0"/>
                </a:lnTo>
                <a:lnTo>
                  <a:pt x="716436" y="1679"/>
                </a:lnTo>
                <a:lnTo>
                  <a:pt x="763287" y="6640"/>
                </a:lnTo>
                <a:lnTo>
                  <a:pt x="809117" y="14771"/>
                </a:lnTo>
                <a:lnTo>
                  <a:pt x="853815" y="25959"/>
                </a:lnTo>
                <a:lnTo>
                  <a:pt x="897266" y="40089"/>
                </a:lnTo>
                <a:lnTo>
                  <a:pt x="939357" y="57050"/>
                </a:lnTo>
                <a:lnTo>
                  <a:pt x="979976" y="76727"/>
                </a:lnTo>
                <a:lnTo>
                  <a:pt x="1019010" y="99007"/>
                </a:lnTo>
                <a:lnTo>
                  <a:pt x="1056345" y="123778"/>
                </a:lnTo>
                <a:lnTo>
                  <a:pt x="1091868" y="150926"/>
                </a:lnTo>
                <a:lnTo>
                  <a:pt x="1125466" y="180338"/>
                </a:lnTo>
                <a:lnTo>
                  <a:pt x="1157027" y="211900"/>
                </a:lnTo>
                <a:lnTo>
                  <a:pt x="1186436" y="245500"/>
                </a:lnTo>
                <a:lnTo>
                  <a:pt x="1213581" y="281025"/>
                </a:lnTo>
                <a:lnTo>
                  <a:pt x="1238349" y="318361"/>
                </a:lnTo>
                <a:lnTo>
                  <a:pt x="1243184" y="326832"/>
                </a:lnTo>
                <a:lnTo>
                  <a:pt x="676486" y="326832"/>
                </a:lnTo>
                <a:lnTo>
                  <a:pt x="630623" y="334232"/>
                </a:lnTo>
                <a:lnTo>
                  <a:pt x="590787" y="354837"/>
                </a:lnTo>
                <a:lnTo>
                  <a:pt x="559371" y="386254"/>
                </a:lnTo>
                <a:lnTo>
                  <a:pt x="538767" y="426092"/>
                </a:lnTo>
                <a:lnTo>
                  <a:pt x="531368" y="471958"/>
                </a:lnTo>
                <a:lnTo>
                  <a:pt x="536568" y="504189"/>
                </a:lnTo>
                <a:lnTo>
                  <a:pt x="365967" y="504189"/>
                </a:lnTo>
                <a:lnTo>
                  <a:pt x="348956" y="505604"/>
                </a:lnTo>
                <a:lnTo>
                  <a:pt x="346289" y="522145"/>
                </a:lnTo>
                <a:lnTo>
                  <a:pt x="358720" y="547796"/>
                </a:lnTo>
                <a:lnTo>
                  <a:pt x="382672" y="580924"/>
                </a:lnTo>
                <a:lnTo>
                  <a:pt x="414565" y="619894"/>
                </a:lnTo>
                <a:lnTo>
                  <a:pt x="450822" y="663073"/>
                </a:lnTo>
                <a:lnTo>
                  <a:pt x="487866" y="708826"/>
                </a:lnTo>
                <a:lnTo>
                  <a:pt x="522117" y="755520"/>
                </a:lnTo>
                <a:lnTo>
                  <a:pt x="549997" y="801520"/>
                </a:lnTo>
                <a:lnTo>
                  <a:pt x="573114" y="859509"/>
                </a:lnTo>
                <a:lnTo>
                  <a:pt x="585506" y="917272"/>
                </a:lnTo>
                <a:lnTo>
                  <a:pt x="590953" y="971641"/>
                </a:lnTo>
                <a:lnTo>
                  <a:pt x="593236" y="1019444"/>
                </a:lnTo>
                <a:lnTo>
                  <a:pt x="596135" y="1057514"/>
                </a:lnTo>
                <a:lnTo>
                  <a:pt x="603431" y="1082680"/>
                </a:lnTo>
                <a:lnTo>
                  <a:pt x="618885" y="1091762"/>
                </a:lnTo>
                <a:lnTo>
                  <a:pt x="1186466" y="1091773"/>
                </a:lnTo>
                <a:lnTo>
                  <a:pt x="1157003" y="1125441"/>
                </a:lnTo>
                <a:lnTo>
                  <a:pt x="1125440" y="1157004"/>
                </a:lnTo>
                <a:lnTo>
                  <a:pt x="1091840" y="1186416"/>
                </a:lnTo>
                <a:lnTo>
                  <a:pt x="1056316" y="1213565"/>
                </a:lnTo>
                <a:lnTo>
                  <a:pt x="1018980" y="1238336"/>
                </a:lnTo>
                <a:lnTo>
                  <a:pt x="979947" y="1260617"/>
                </a:lnTo>
                <a:lnTo>
                  <a:pt x="939328" y="1280294"/>
                </a:lnTo>
                <a:lnTo>
                  <a:pt x="897239" y="1297254"/>
                </a:lnTo>
                <a:lnTo>
                  <a:pt x="853791" y="1311385"/>
                </a:lnTo>
                <a:lnTo>
                  <a:pt x="809097" y="1322572"/>
                </a:lnTo>
                <a:lnTo>
                  <a:pt x="763272" y="1330704"/>
                </a:lnTo>
                <a:lnTo>
                  <a:pt x="716428" y="1335665"/>
                </a:lnTo>
                <a:lnTo>
                  <a:pt x="668679" y="1337344"/>
                </a:lnTo>
                <a:close/>
              </a:path>
              <a:path w="1337945" h="1337945">
                <a:moveTo>
                  <a:pt x="828860" y="617081"/>
                </a:moveTo>
                <a:lnTo>
                  <a:pt x="676486" y="617081"/>
                </a:lnTo>
                <a:lnTo>
                  <a:pt x="722357" y="609682"/>
                </a:lnTo>
                <a:lnTo>
                  <a:pt x="762197" y="589077"/>
                </a:lnTo>
                <a:lnTo>
                  <a:pt x="793616" y="557661"/>
                </a:lnTo>
                <a:lnTo>
                  <a:pt x="814221" y="517824"/>
                </a:lnTo>
                <a:lnTo>
                  <a:pt x="821621" y="471958"/>
                </a:lnTo>
                <a:lnTo>
                  <a:pt x="814221" y="426092"/>
                </a:lnTo>
                <a:lnTo>
                  <a:pt x="793616" y="386254"/>
                </a:lnTo>
                <a:lnTo>
                  <a:pt x="762197" y="354837"/>
                </a:lnTo>
                <a:lnTo>
                  <a:pt x="722357" y="334232"/>
                </a:lnTo>
                <a:lnTo>
                  <a:pt x="676486" y="326832"/>
                </a:lnTo>
                <a:lnTo>
                  <a:pt x="1243184" y="326832"/>
                </a:lnTo>
                <a:lnTo>
                  <a:pt x="1260627" y="357394"/>
                </a:lnTo>
                <a:lnTo>
                  <a:pt x="1280301" y="398013"/>
                </a:lnTo>
                <a:lnTo>
                  <a:pt x="1284303" y="407945"/>
                </a:lnTo>
                <a:lnTo>
                  <a:pt x="976439" y="407945"/>
                </a:lnTo>
                <a:lnTo>
                  <a:pt x="962151" y="416309"/>
                </a:lnTo>
                <a:lnTo>
                  <a:pt x="944614" y="439010"/>
                </a:lnTo>
                <a:lnTo>
                  <a:pt x="923822" y="472464"/>
                </a:lnTo>
                <a:lnTo>
                  <a:pt x="899768" y="513088"/>
                </a:lnTo>
                <a:lnTo>
                  <a:pt x="872446" y="557295"/>
                </a:lnTo>
                <a:lnTo>
                  <a:pt x="841851" y="601503"/>
                </a:lnTo>
                <a:lnTo>
                  <a:pt x="828860" y="617081"/>
                </a:lnTo>
                <a:close/>
              </a:path>
              <a:path w="1337945" h="1337945">
                <a:moveTo>
                  <a:pt x="1186475" y="1091762"/>
                </a:moveTo>
                <a:lnTo>
                  <a:pt x="618885" y="1091762"/>
                </a:lnTo>
                <a:lnTo>
                  <a:pt x="642551" y="1086289"/>
                </a:lnTo>
                <a:lnTo>
                  <a:pt x="668450" y="1070637"/>
                </a:lnTo>
                <a:lnTo>
                  <a:pt x="724877" y="1013610"/>
                </a:lnTo>
                <a:lnTo>
                  <a:pt x="754441" y="974628"/>
                </a:lnTo>
                <a:lnTo>
                  <a:pt x="784265" y="930262"/>
                </a:lnTo>
                <a:lnTo>
                  <a:pt x="813866" y="881709"/>
                </a:lnTo>
                <a:lnTo>
                  <a:pt x="842762" y="830166"/>
                </a:lnTo>
                <a:lnTo>
                  <a:pt x="870473" y="776827"/>
                </a:lnTo>
                <a:lnTo>
                  <a:pt x="896517" y="722891"/>
                </a:lnTo>
                <a:lnTo>
                  <a:pt x="920412" y="669552"/>
                </a:lnTo>
                <a:lnTo>
                  <a:pt x="941677" y="618009"/>
                </a:lnTo>
                <a:lnTo>
                  <a:pt x="959831" y="569456"/>
                </a:lnTo>
                <a:lnTo>
                  <a:pt x="974391" y="525090"/>
                </a:lnTo>
                <a:lnTo>
                  <a:pt x="984876" y="486108"/>
                </a:lnTo>
                <a:lnTo>
                  <a:pt x="991696" y="429081"/>
                </a:lnTo>
                <a:lnTo>
                  <a:pt x="987068" y="413429"/>
                </a:lnTo>
                <a:lnTo>
                  <a:pt x="976439" y="407945"/>
                </a:lnTo>
                <a:lnTo>
                  <a:pt x="1284303" y="407945"/>
                </a:lnTo>
                <a:lnTo>
                  <a:pt x="1311387" y="483551"/>
                </a:lnTo>
                <a:lnTo>
                  <a:pt x="1322572" y="528245"/>
                </a:lnTo>
                <a:lnTo>
                  <a:pt x="1330702" y="574071"/>
                </a:lnTo>
                <a:lnTo>
                  <a:pt x="1335662" y="620915"/>
                </a:lnTo>
                <a:lnTo>
                  <a:pt x="1337341" y="668665"/>
                </a:lnTo>
                <a:lnTo>
                  <a:pt x="1335662" y="716417"/>
                </a:lnTo>
                <a:lnTo>
                  <a:pt x="1330700" y="763263"/>
                </a:lnTo>
                <a:lnTo>
                  <a:pt x="1322569" y="809090"/>
                </a:lnTo>
                <a:lnTo>
                  <a:pt x="1311382" y="853785"/>
                </a:lnTo>
                <a:lnTo>
                  <a:pt x="1297251" y="897234"/>
                </a:lnTo>
                <a:lnTo>
                  <a:pt x="1280291" y="939325"/>
                </a:lnTo>
                <a:lnTo>
                  <a:pt x="1260614" y="979944"/>
                </a:lnTo>
                <a:lnTo>
                  <a:pt x="1238333" y="1018979"/>
                </a:lnTo>
                <a:lnTo>
                  <a:pt x="1213562" y="1056315"/>
                </a:lnTo>
                <a:lnTo>
                  <a:pt x="1186475" y="1091762"/>
                </a:lnTo>
                <a:close/>
              </a:path>
              <a:path w="1337945" h="1337945">
                <a:moveTo>
                  <a:pt x="686605" y="706645"/>
                </a:moveTo>
                <a:lnTo>
                  <a:pt x="612328" y="677638"/>
                </a:lnTo>
                <a:lnTo>
                  <a:pt x="567175" y="647512"/>
                </a:lnTo>
                <a:lnTo>
                  <a:pt x="520170" y="612422"/>
                </a:lnTo>
                <a:lnTo>
                  <a:pt x="473929" y="576456"/>
                </a:lnTo>
                <a:lnTo>
                  <a:pt x="431071" y="543703"/>
                </a:lnTo>
                <a:lnTo>
                  <a:pt x="394211" y="518251"/>
                </a:lnTo>
                <a:lnTo>
                  <a:pt x="365967" y="504189"/>
                </a:lnTo>
                <a:lnTo>
                  <a:pt x="536568" y="504189"/>
                </a:lnTo>
                <a:lnTo>
                  <a:pt x="559371" y="557661"/>
                </a:lnTo>
                <a:lnTo>
                  <a:pt x="590787" y="589077"/>
                </a:lnTo>
                <a:lnTo>
                  <a:pt x="630623" y="609682"/>
                </a:lnTo>
                <a:lnTo>
                  <a:pt x="676486" y="617081"/>
                </a:lnTo>
                <a:lnTo>
                  <a:pt x="828860" y="617081"/>
                </a:lnTo>
                <a:lnTo>
                  <a:pt x="807975" y="642126"/>
                </a:lnTo>
                <a:lnTo>
                  <a:pt x="770813" y="675580"/>
                </a:lnTo>
                <a:lnTo>
                  <a:pt x="730358" y="698282"/>
                </a:lnTo>
                <a:lnTo>
                  <a:pt x="686605" y="706645"/>
                </a:lnTo>
                <a:close/>
              </a:path>
            </a:pathLst>
          </a:custGeom>
          <a:solidFill>
            <a:srgbClr val="FBB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317226" y="2008600"/>
            <a:ext cx="1292860" cy="209550"/>
            <a:chOff x="3317226" y="2008600"/>
            <a:chExt cx="1292860" cy="209550"/>
          </a:xfrm>
        </p:grpSpPr>
        <p:sp>
          <p:nvSpPr>
            <p:cNvPr id="8" name="object 8"/>
            <p:cNvSpPr/>
            <p:nvPr/>
          </p:nvSpPr>
          <p:spPr>
            <a:xfrm>
              <a:off x="3317226" y="2016290"/>
              <a:ext cx="38735" cy="194310"/>
            </a:xfrm>
            <a:custGeom>
              <a:avLst/>
              <a:gdLst/>
              <a:ahLst/>
              <a:cxnLst/>
              <a:rect l="l" t="t" r="r" b="b"/>
              <a:pathLst>
                <a:path w="38735" h="194310">
                  <a:moveTo>
                    <a:pt x="38253" y="193989"/>
                  </a:moveTo>
                  <a:lnTo>
                    <a:pt x="0" y="193989"/>
                  </a:lnTo>
                  <a:lnTo>
                    <a:pt x="0" y="0"/>
                  </a:lnTo>
                  <a:lnTo>
                    <a:pt x="38253" y="0"/>
                  </a:lnTo>
                  <a:lnTo>
                    <a:pt x="38253" y="193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2349" y="2008600"/>
              <a:ext cx="174788" cy="2095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7526" y="2015168"/>
              <a:ext cx="274605" cy="1972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85870" y="2016296"/>
              <a:ext cx="193040" cy="194310"/>
            </a:xfrm>
            <a:custGeom>
              <a:avLst/>
              <a:gdLst/>
              <a:ahLst/>
              <a:cxnLst/>
              <a:rect l="l" t="t" r="r" b="b"/>
              <a:pathLst>
                <a:path w="193039" h="194310">
                  <a:moveTo>
                    <a:pt x="38252" y="0"/>
                  </a:moveTo>
                  <a:lnTo>
                    <a:pt x="0" y="0"/>
                  </a:lnTo>
                  <a:lnTo>
                    <a:pt x="0" y="193992"/>
                  </a:lnTo>
                  <a:lnTo>
                    <a:pt x="38252" y="193992"/>
                  </a:lnTo>
                  <a:lnTo>
                    <a:pt x="38252" y="0"/>
                  </a:lnTo>
                  <a:close/>
                </a:path>
                <a:path w="193039" h="194310">
                  <a:moveTo>
                    <a:pt x="192659" y="0"/>
                  </a:moveTo>
                  <a:lnTo>
                    <a:pt x="61912" y="0"/>
                  </a:lnTo>
                  <a:lnTo>
                    <a:pt x="61912" y="36855"/>
                  </a:lnTo>
                  <a:lnTo>
                    <a:pt x="107213" y="36855"/>
                  </a:lnTo>
                  <a:lnTo>
                    <a:pt x="107213" y="193992"/>
                  </a:lnTo>
                  <a:lnTo>
                    <a:pt x="145465" y="193992"/>
                  </a:lnTo>
                  <a:lnTo>
                    <a:pt x="145465" y="36855"/>
                  </a:lnTo>
                  <a:lnTo>
                    <a:pt x="192659" y="36855"/>
                  </a:lnTo>
                  <a:lnTo>
                    <a:pt x="192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8355" y="2016290"/>
              <a:ext cx="157130" cy="1960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5237" y="2014112"/>
              <a:ext cx="334230" cy="19817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3317240" y="1228159"/>
            <a:ext cx="990600" cy="652780"/>
          </a:xfrm>
          <a:custGeom>
            <a:avLst/>
            <a:gdLst/>
            <a:ahLst/>
            <a:cxnLst/>
            <a:rect l="l" t="t" r="r" b="b"/>
            <a:pathLst>
              <a:path w="990600" h="652780">
                <a:moveTo>
                  <a:pt x="428307" y="467626"/>
                </a:moveTo>
                <a:lnTo>
                  <a:pt x="426123" y="440804"/>
                </a:lnTo>
                <a:lnTo>
                  <a:pt x="419569" y="416026"/>
                </a:lnTo>
                <a:lnTo>
                  <a:pt x="412381" y="401027"/>
                </a:lnTo>
                <a:lnTo>
                  <a:pt x="408647" y="393230"/>
                </a:lnTo>
                <a:lnTo>
                  <a:pt x="378764" y="357670"/>
                </a:lnTo>
                <a:lnTo>
                  <a:pt x="343852" y="332384"/>
                </a:lnTo>
                <a:lnTo>
                  <a:pt x="323545" y="321805"/>
                </a:lnTo>
                <a:lnTo>
                  <a:pt x="336765" y="312801"/>
                </a:lnTo>
                <a:lnTo>
                  <a:pt x="368071" y="281597"/>
                </a:lnTo>
                <a:lnTo>
                  <a:pt x="391274" y="235813"/>
                </a:lnTo>
                <a:lnTo>
                  <a:pt x="398449" y="182613"/>
                </a:lnTo>
                <a:lnTo>
                  <a:pt x="394817" y="145770"/>
                </a:lnTo>
                <a:lnTo>
                  <a:pt x="394284" y="144208"/>
                </a:lnTo>
                <a:lnTo>
                  <a:pt x="383946" y="113804"/>
                </a:lnTo>
                <a:lnTo>
                  <a:pt x="365810" y="86690"/>
                </a:lnTo>
                <a:lnTo>
                  <a:pt x="340423" y="64427"/>
                </a:lnTo>
                <a:lnTo>
                  <a:pt x="308914" y="47066"/>
                </a:lnTo>
                <a:lnTo>
                  <a:pt x="300291" y="44145"/>
                </a:lnTo>
                <a:lnTo>
                  <a:pt x="300291" y="467563"/>
                </a:lnTo>
                <a:lnTo>
                  <a:pt x="299504" y="479069"/>
                </a:lnTo>
                <a:lnTo>
                  <a:pt x="297103" y="489496"/>
                </a:lnTo>
                <a:lnTo>
                  <a:pt x="293103" y="498906"/>
                </a:lnTo>
                <a:lnTo>
                  <a:pt x="287515" y="507288"/>
                </a:lnTo>
                <a:lnTo>
                  <a:pt x="280543" y="514578"/>
                </a:lnTo>
                <a:lnTo>
                  <a:pt x="241134" y="533412"/>
                </a:lnTo>
                <a:lnTo>
                  <a:pt x="203047" y="537502"/>
                </a:lnTo>
                <a:lnTo>
                  <a:pt x="123685" y="537502"/>
                </a:lnTo>
                <a:lnTo>
                  <a:pt x="123685" y="401027"/>
                </a:lnTo>
                <a:lnTo>
                  <a:pt x="194538" y="401027"/>
                </a:lnTo>
                <a:lnTo>
                  <a:pt x="233006" y="404177"/>
                </a:lnTo>
                <a:lnTo>
                  <a:pt x="276720" y="419735"/>
                </a:lnTo>
                <a:lnTo>
                  <a:pt x="299339" y="454787"/>
                </a:lnTo>
                <a:lnTo>
                  <a:pt x="300291" y="467563"/>
                </a:lnTo>
                <a:lnTo>
                  <a:pt x="300291" y="44145"/>
                </a:lnTo>
                <a:lnTo>
                  <a:pt x="272376" y="34683"/>
                </a:lnTo>
                <a:lnTo>
                  <a:pt x="270408" y="34340"/>
                </a:lnTo>
                <a:lnTo>
                  <a:pt x="270408" y="209067"/>
                </a:lnTo>
                <a:lnTo>
                  <a:pt x="269316" y="222770"/>
                </a:lnTo>
                <a:lnTo>
                  <a:pt x="252895" y="259397"/>
                </a:lnTo>
                <a:lnTo>
                  <a:pt x="215861" y="280200"/>
                </a:lnTo>
                <a:lnTo>
                  <a:pt x="198729" y="281597"/>
                </a:lnTo>
                <a:lnTo>
                  <a:pt x="123685" y="281597"/>
                </a:lnTo>
                <a:lnTo>
                  <a:pt x="123685" y="144208"/>
                </a:lnTo>
                <a:lnTo>
                  <a:pt x="190220" y="144208"/>
                </a:lnTo>
                <a:lnTo>
                  <a:pt x="236816" y="153339"/>
                </a:lnTo>
                <a:lnTo>
                  <a:pt x="264972" y="180657"/>
                </a:lnTo>
                <a:lnTo>
                  <a:pt x="270408" y="209067"/>
                </a:lnTo>
                <a:lnTo>
                  <a:pt x="270408" y="34340"/>
                </a:lnTo>
                <a:lnTo>
                  <a:pt x="230835" y="27254"/>
                </a:lnTo>
                <a:lnTo>
                  <a:pt x="184289" y="24777"/>
                </a:lnTo>
                <a:lnTo>
                  <a:pt x="0" y="24777"/>
                </a:lnTo>
                <a:lnTo>
                  <a:pt x="0" y="652691"/>
                </a:lnTo>
                <a:lnTo>
                  <a:pt x="209067" y="652691"/>
                </a:lnTo>
                <a:lnTo>
                  <a:pt x="250215" y="650227"/>
                </a:lnTo>
                <a:lnTo>
                  <a:pt x="290093" y="642835"/>
                </a:lnTo>
                <a:lnTo>
                  <a:pt x="327329" y="630047"/>
                </a:lnTo>
                <a:lnTo>
                  <a:pt x="375234" y="599541"/>
                </a:lnTo>
                <a:lnTo>
                  <a:pt x="409956" y="554113"/>
                </a:lnTo>
                <a:lnTo>
                  <a:pt x="423722" y="514756"/>
                </a:lnTo>
                <a:lnTo>
                  <a:pt x="424853" y="507288"/>
                </a:lnTo>
                <a:lnTo>
                  <a:pt x="427164" y="492137"/>
                </a:lnTo>
                <a:lnTo>
                  <a:pt x="428307" y="467626"/>
                </a:lnTo>
                <a:close/>
              </a:path>
              <a:path w="990600" h="652780">
                <a:moveTo>
                  <a:pt x="990549" y="652691"/>
                </a:moveTo>
                <a:lnTo>
                  <a:pt x="937209" y="529818"/>
                </a:lnTo>
                <a:lnTo>
                  <a:pt x="892048" y="425742"/>
                </a:lnTo>
                <a:lnTo>
                  <a:pt x="825601" y="272656"/>
                </a:lnTo>
                <a:lnTo>
                  <a:pt x="757732" y="116293"/>
                </a:lnTo>
                <a:lnTo>
                  <a:pt x="757732" y="425742"/>
                </a:lnTo>
                <a:lnTo>
                  <a:pt x="633691" y="425742"/>
                </a:lnTo>
                <a:lnTo>
                  <a:pt x="697420" y="272656"/>
                </a:lnTo>
                <a:lnTo>
                  <a:pt x="757732" y="425742"/>
                </a:lnTo>
                <a:lnTo>
                  <a:pt x="757732" y="116293"/>
                </a:lnTo>
                <a:lnTo>
                  <a:pt x="707263" y="0"/>
                </a:lnTo>
                <a:lnTo>
                  <a:pt x="700493" y="0"/>
                </a:lnTo>
                <a:lnTo>
                  <a:pt x="417220" y="652691"/>
                </a:lnTo>
                <a:lnTo>
                  <a:pt x="539178" y="652691"/>
                </a:lnTo>
                <a:lnTo>
                  <a:pt x="590334" y="529818"/>
                </a:lnTo>
                <a:lnTo>
                  <a:pt x="798779" y="529818"/>
                </a:lnTo>
                <a:lnTo>
                  <a:pt x="847217" y="652691"/>
                </a:lnTo>
                <a:lnTo>
                  <a:pt x="990549" y="6526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6441" y="1228150"/>
            <a:ext cx="565785" cy="678815"/>
          </a:xfrm>
          <a:custGeom>
            <a:avLst/>
            <a:gdLst/>
            <a:ahLst/>
            <a:cxnLst/>
            <a:rect l="l" t="t" r="r" b="b"/>
            <a:pathLst>
              <a:path w="565785" h="678814">
                <a:moveTo>
                  <a:pt x="125432" y="652689"/>
                </a:moveTo>
                <a:lnTo>
                  <a:pt x="0" y="652689"/>
                </a:lnTo>
                <a:lnTo>
                  <a:pt x="0" y="0"/>
                </a:lnTo>
                <a:lnTo>
                  <a:pt x="5093" y="0"/>
                </a:lnTo>
                <a:lnTo>
                  <a:pt x="311213" y="281457"/>
                </a:lnTo>
                <a:lnTo>
                  <a:pt x="122986" y="281457"/>
                </a:lnTo>
                <a:lnTo>
                  <a:pt x="125432" y="652689"/>
                </a:lnTo>
                <a:close/>
              </a:path>
              <a:path w="565785" h="678814">
                <a:moveTo>
                  <a:pt x="565695" y="403129"/>
                </a:moveTo>
                <a:lnTo>
                  <a:pt x="443546" y="403129"/>
                </a:lnTo>
                <a:lnTo>
                  <a:pt x="441100" y="24781"/>
                </a:lnTo>
                <a:lnTo>
                  <a:pt x="565695" y="24781"/>
                </a:lnTo>
                <a:lnTo>
                  <a:pt x="565695" y="403129"/>
                </a:lnTo>
                <a:close/>
              </a:path>
              <a:path w="565785" h="678814">
                <a:moveTo>
                  <a:pt x="565695" y="678238"/>
                </a:moveTo>
                <a:lnTo>
                  <a:pt x="562278" y="678238"/>
                </a:lnTo>
                <a:lnTo>
                  <a:pt x="122986" y="281457"/>
                </a:lnTo>
                <a:lnTo>
                  <a:pt x="311213" y="281457"/>
                </a:lnTo>
                <a:lnTo>
                  <a:pt x="443546" y="403129"/>
                </a:lnTo>
                <a:lnTo>
                  <a:pt x="565695" y="403129"/>
                </a:lnTo>
                <a:lnTo>
                  <a:pt x="565695" y="678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98897" y="1252899"/>
            <a:ext cx="423545" cy="628015"/>
          </a:xfrm>
          <a:custGeom>
            <a:avLst/>
            <a:gdLst/>
            <a:ahLst/>
            <a:cxnLst/>
            <a:rect l="l" t="t" r="r" b="b"/>
            <a:pathLst>
              <a:path w="423545" h="628014">
                <a:moveTo>
                  <a:pt x="423151" y="0"/>
                </a:moveTo>
                <a:lnTo>
                  <a:pt x="0" y="0"/>
                </a:lnTo>
                <a:lnTo>
                  <a:pt x="0" y="119430"/>
                </a:lnTo>
                <a:lnTo>
                  <a:pt x="146723" y="119430"/>
                </a:lnTo>
                <a:lnTo>
                  <a:pt x="146723" y="627976"/>
                </a:lnTo>
                <a:lnTo>
                  <a:pt x="270408" y="627976"/>
                </a:lnTo>
                <a:lnTo>
                  <a:pt x="270408" y="119430"/>
                </a:lnTo>
                <a:lnTo>
                  <a:pt x="423151" y="119430"/>
                </a:lnTo>
                <a:lnTo>
                  <a:pt x="423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6074" y="1252892"/>
            <a:ext cx="508634" cy="635000"/>
          </a:xfrm>
          <a:custGeom>
            <a:avLst/>
            <a:gdLst/>
            <a:ahLst/>
            <a:cxnLst/>
            <a:rect l="l" t="t" r="r" b="b"/>
            <a:pathLst>
              <a:path w="508635" h="635000">
                <a:moveTo>
                  <a:pt x="253395" y="634815"/>
                </a:moveTo>
                <a:lnTo>
                  <a:pt x="186449" y="627234"/>
                </a:lnTo>
                <a:lnTo>
                  <a:pt x="125851" y="604525"/>
                </a:lnTo>
                <a:lnTo>
                  <a:pt x="74148" y="568438"/>
                </a:lnTo>
                <a:lnTo>
                  <a:pt x="34126" y="520892"/>
                </a:lnTo>
                <a:lnTo>
                  <a:pt x="8526" y="463600"/>
                </a:lnTo>
                <a:lnTo>
                  <a:pt x="0" y="398451"/>
                </a:lnTo>
                <a:lnTo>
                  <a:pt x="0" y="0"/>
                </a:lnTo>
                <a:lnTo>
                  <a:pt x="123690" y="0"/>
                </a:lnTo>
                <a:lnTo>
                  <a:pt x="123690" y="395868"/>
                </a:lnTo>
                <a:lnTo>
                  <a:pt x="124814" y="410631"/>
                </a:lnTo>
                <a:lnTo>
                  <a:pt x="141633" y="453040"/>
                </a:lnTo>
                <a:lnTo>
                  <a:pt x="175010" y="488262"/>
                </a:lnTo>
                <a:lnTo>
                  <a:pt x="219716" y="510255"/>
                </a:lnTo>
                <a:lnTo>
                  <a:pt x="253395" y="514542"/>
                </a:lnTo>
                <a:lnTo>
                  <a:pt x="477818" y="514542"/>
                </a:lnTo>
                <a:lnTo>
                  <a:pt x="474389" y="520892"/>
                </a:lnTo>
                <a:lnTo>
                  <a:pt x="434302" y="568488"/>
                </a:lnTo>
                <a:lnTo>
                  <a:pt x="382245" y="604525"/>
                </a:lnTo>
                <a:lnTo>
                  <a:pt x="320987" y="627234"/>
                </a:lnTo>
                <a:lnTo>
                  <a:pt x="287984" y="632919"/>
                </a:lnTo>
                <a:lnTo>
                  <a:pt x="253395" y="634815"/>
                </a:lnTo>
                <a:close/>
              </a:path>
              <a:path w="508635" h="635000">
                <a:moveTo>
                  <a:pt x="477818" y="514542"/>
                </a:moveTo>
                <a:lnTo>
                  <a:pt x="253395" y="514542"/>
                </a:lnTo>
                <a:lnTo>
                  <a:pt x="272070" y="513469"/>
                </a:lnTo>
                <a:lnTo>
                  <a:pt x="289672" y="510255"/>
                </a:lnTo>
                <a:lnTo>
                  <a:pt x="335844" y="488234"/>
                </a:lnTo>
                <a:lnTo>
                  <a:pt x="368994" y="453040"/>
                </a:lnTo>
                <a:lnTo>
                  <a:pt x="385419" y="410631"/>
                </a:lnTo>
                <a:lnTo>
                  <a:pt x="386518" y="395868"/>
                </a:lnTo>
                <a:lnTo>
                  <a:pt x="386518" y="0"/>
                </a:lnTo>
                <a:lnTo>
                  <a:pt x="508533" y="0"/>
                </a:lnTo>
                <a:lnTo>
                  <a:pt x="508533" y="398451"/>
                </a:lnTo>
                <a:lnTo>
                  <a:pt x="506398" y="432025"/>
                </a:lnTo>
                <a:lnTo>
                  <a:pt x="499990" y="463626"/>
                </a:lnTo>
                <a:lnTo>
                  <a:pt x="489314" y="493249"/>
                </a:lnTo>
                <a:lnTo>
                  <a:pt x="477818" y="5145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695195" y="2003960"/>
            <a:ext cx="1299845" cy="203835"/>
            <a:chOff x="4695195" y="2003960"/>
            <a:chExt cx="1299845" cy="20383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5195" y="2009673"/>
              <a:ext cx="155237" cy="1980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3686" y="2011633"/>
              <a:ext cx="157063" cy="19608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63769" y="2011635"/>
              <a:ext cx="254000" cy="194310"/>
            </a:xfrm>
            <a:custGeom>
              <a:avLst/>
              <a:gdLst/>
              <a:ahLst/>
              <a:cxnLst/>
              <a:rect l="l" t="t" r="r" b="b"/>
              <a:pathLst>
                <a:path w="254000" h="194310">
                  <a:moveTo>
                    <a:pt x="129413" y="156806"/>
                  </a:moveTo>
                  <a:lnTo>
                    <a:pt x="38176" y="156806"/>
                  </a:lnTo>
                  <a:lnTo>
                    <a:pt x="38176" y="596"/>
                  </a:lnTo>
                  <a:lnTo>
                    <a:pt x="0" y="596"/>
                  </a:lnTo>
                  <a:lnTo>
                    <a:pt x="0" y="156806"/>
                  </a:lnTo>
                  <a:lnTo>
                    <a:pt x="0" y="193636"/>
                  </a:lnTo>
                  <a:lnTo>
                    <a:pt x="129413" y="193636"/>
                  </a:lnTo>
                  <a:lnTo>
                    <a:pt x="129413" y="156806"/>
                  </a:lnTo>
                  <a:close/>
                </a:path>
                <a:path w="254000" h="194310">
                  <a:moveTo>
                    <a:pt x="253530" y="0"/>
                  </a:moveTo>
                  <a:lnTo>
                    <a:pt x="122783" y="0"/>
                  </a:lnTo>
                  <a:lnTo>
                    <a:pt x="122783" y="36855"/>
                  </a:lnTo>
                  <a:lnTo>
                    <a:pt x="168084" y="36855"/>
                  </a:lnTo>
                  <a:lnTo>
                    <a:pt x="168084" y="193992"/>
                  </a:lnTo>
                  <a:lnTo>
                    <a:pt x="206324" y="193992"/>
                  </a:lnTo>
                  <a:lnTo>
                    <a:pt x="206324" y="36855"/>
                  </a:lnTo>
                  <a:lnTo>
                    <a:pt x="253530" y="36855"/>
                  </a:lnTo>
                  <a:lnTo>
                    <a:pt x="253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7119" y="2011633"/>
              <a:ext cx="157130" cy="19608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527192" y="2003964"/>
              <a:ext cx="467359" cy="201930"/>
            </a:xfrm>
            <a:custGeom>
              <a:avLst/>
              <a:gdLst/>
              <a:ahLst/>
              <a:cxnLst/>
              <a:rect l="l" t="t" r="r" b="b"/>
              <a:pathLst>
                <a:path w="467360" h="201930">
                  <a:moveTo>
                    <a:pt x="322999" y="201663"/>
                  </a:moveTo>
                  <a:lnTo>
                    <a:pt x="306489" y="163677"/>
                  </a:lnTo>
                  <a:lnTo>
                    <a:pt x="292519" y="131521"/>
                  </a:lnTo>
                  <a:lnTo>
                    <a:pt x="271957" y="84188"/>
                  </a:lnTo>
                  <a:lnTo>
                    <a:pt x="250952" y="35826"/>
                  </a:lnTo>
                  <a:lnTo>
                    <a:pt x="250952" y="131521"/>
                  </a:lnTo>
                  <a:lnTo>
                    <a:pt x="212623" y="131521"/>
                  </a:lnTo>
                  <a:lnTo>
                    <a:pt x="232308" y="84188"/>
                  </a:lnTo>
                  <a:lnTo>
                    <a:pt x="250952" y="131521"/>
                  </a:lnTo>
                  <a:lnTo>
                    <a:pt x="250952" y="35826"/>
                  </a:lnTo>
                  <a:lnTo>
                    <a:pt x="235394" y="0"/>
                  </a:lnTo>
                  <a:lnTo>
                    <a:pt x="233299" y="0"/>
                  </a:lnTo>
                  <a:lnTo>
                    <a:pt x="147154" y="198450"/>
                  </a:lnTo>
                  <a:lnTo>
                    <a:pt x="109689" y="139954"/>
                  </a:lnTo>
                  <a:lnTo>
                    <a:pt x="104013" y="131102"/>
                  </a:lnTo>
                  <a:lnTo>
                    <a:pt x="110223" y="127596"/>
                  </a:lnTo>
                  <a:lnTo>
                    <a:pt x="115379" y="123342"/>
                  </a:lnTo>
                  <a:lnTo>
                    <a:pt x="124955" y="111836"/>
                  </a:lnTo>
                  <a:lnTo>
                    <a:pt x="128790" y="104622"/>
                  </a:lnTo>
                  <a:lnTo>
                    <a:pt x="129260" y="103035"/>
                  </a:lnTo>
                  <a:lnTo>
                    <a:pt x="131165" y="96672"/>
                  </a:lnTo>
                  <a:lnTo>
                    <a:pt x="134721" y="72948"/>
                  </a:lnTo>
                  <a:lnTo>
                    <a:pt x="134404" y="65608"/>
                  </a:lnTo>
                  <a:lnTo>
                    <a:pt x="133464" y="58648"/>
                  </a:lnTo>
                  <a:lnTo>
                    <a:pt x="109943" y="21386"/>
                  </a:lnTo>
                  <a:lnTo>
                    <a:pt x="95084" y="13690"/>
                  </a:lnTo>
                  <a:lnTo>
                    <a:pt x="95084" y="72174"/>
                  </a:lnTo>
                  <a:lnTo>
                    <a:pt x="95084" y="77063"/>
                  </a:lnTo>
                  <a:lnTo>
                    <a:pt x="65214" y="103035"/>
                  </a:lnTo>
                  <a:lnTo>
                    <a:pt x="38049" y="103035"/>
                  </a:lnTo>
                  <a:lnTo>
                    <a:pt x="38188" y="44526"/>
                  </a:lnTo>
                  <a:lnTo>
                    <a:pt x="72326" y="44526"/>
                  </a:lnTo>
                  <a:lnTo>
                    <a:pt x="95084" y="72174"/>
                  </a:lnTo>
                  <a:lnTo>
                    <a:pt x="95084" y="13690"/>
                  </a:lnTo>
                  <a:lnTo>
                    <a:pt x="58775" y="7607"/>
                  </a:lnTo>
                  <a:lnTo>
                    <a:pt x="0" y="7607"/>
                  </a:lnTo>
                  <a:lnTo>
                    <a:pt x="0" y="201663"/>
                  </a:lnTo>
                  <a:lnTo>
                    <a:pt x="38252" y="201663"/>
                  </a:lnTo>
                  <a:lnTo>
                    <a:pt x="38252" y="139954"/>
                  </a:lnTo>
                  <a:lnTo>
                    <a:pt x="63728" y="139954"/>
                  </a:lnTo>
                  <a:lnTo>
                    <a:pt x="104711" y="201663"/>
                  </a:lnTo>
                  <a:lnTo>
                    <a:pt x="183527" y="201663"/>
                  </a:lnTo>
                  <a:lnTo>
                    <a:pt x="184861" y="198450"/>
                  </a:lnTo>
                  <a:lnTo>
                    <a:pt x="199364" y="163677"/>
                  </a:lnTo>
                  <a:lnTo>
                    <a:pt x="263715" y="163677"/>
                  </a:lnTo>
                  <a:lnTo>
                    <a:pt x="278663" y="201663"/>
                  </a:lnTo>
                  <a:lnTo>
                    <a:pt x="322999" y="201663"/>
                  </a:lnTo>
                  <a:close/>
                </a:path>
                <a:path w="467360" h="201930">
                  <a:moveTo>
                    <a:pt x="467360" y="164477"/>
                  </a:moveTo>
                  <a:lnTo>
                    <a:pt x="376186" y="164477"/>
                  </a:lnTo>
                  <a:lnTo>
                    <a:pt x="376186" y="8267"/>
                  </a:lnTo>
                  <a:lnTo>
                    <a:pt x="337934" y="8267"/>
                  </a:lnTo>
                  <a:lnTo>
                    <a:pt x="337934" y="164477"/>
                  </a:lnTo>
                  <a:lnTo>
                    <a:pt x="337934" y="201307"/>
                  </a:lnTo>
                  <a:lnTo>
                    <a:pt x="467360" y="201307"/>
                  </a:lnTo>
                  <a:lnTo>
                    <a:pt x="467360" y="164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17251" y="2310131"/>
            <a:ext cx="949377" cy="1969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26344" y="2309921"/>
            <a:ext cx="1669810" cy="158317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7748454" y="1752123"/>
            <a:ext cx="349250" cy="8858885"/>
          </a:xfrm>
          <a:custGeom>
            <a:avLst/>
            <a:gdLst/>
            <a:ahLst/>
            <a:cxnLst/>
            <a:rect l="l" t="t" r="r" b="b"/>
            <a:pathLst>
              <a:path w="349250" h="8858885">
                <a:moveTo>
                  <a:pt x="349028" y="8858369"/>
                </a:moveTo>
                <a:lnTo>
                  <a:pt x="0" y="8858369"/>
                </a:lnTo>
                <a:lnTo>
                  <a:pt x="0" y="0"/>
                </a:lnTo>
                <a:lnTo>
                  <a:pt x="349028" y="0"/>
                </a:lnTo>
                <a:lnTo>
                  <a:pt x="349028" y="8858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48447" y="698061"/>
            <a:ext cx="349250" cy="1843405"/>
          </a:xfrm>
          <a:custGeom>
            <a:avLst/>
            <a:gdLst/>
            <a:ahLst/>
            <a:cxnLst/>
            <a:rect l="l" t="t" r="r" b="b"/>
            <a:pathLst>
              <a:path w="349250" h="1843405">
                <a:moveTo>
                  <a:pt x="218986" y="0"/>
                </a:moveTo>
                <a:lnTo>
                  <a:pt x="0" y="0"/>
                </a:lnTo>
                <a:lnTo>
                  <a:pt x="109448" y="187223"/>
                </a:lnTo>
                <a:lnTo>
                  <a:pt x="218986" y="0"/>
                </a:lnTo>
                <a:close/>
              </a:path>
              <a:path w="349250" h="1843405">
                <a:moveTo>
                  <a:pt x="345541" y="103098"/>
                </a:moveTo>
                <a:lnTo>
                  <a:pt x="203136" y="353352"/>
                </a:lnTo>
                <a:lnTo>
                  <a:pt x="235165" y="403821"/>
                </a:lnTo>
                <a:lnTo>
                  <a:pt x="345541" y="210947"/>
                </a:lnTo>
                <a:lnTo>
                  <a:pt x="345541" y="103098"/>
                </a:lnTo>
                <a:close/>
              </a:path>
              <a:path w="349250" h="1843405">
                <a:moveTo>
                  <a:pt x="345541" y="0"/>
                </a:moveTo>
                <a:lnTo>
                  <a:pt x="281241" y="0"/>
                </a:lnTo>
                <a:lnTo>
                  <a:pt x="141770" y="243624"/>
                </a:lnTo>
                <a:lnTo>
                  <a:pt x="173469" y="297027"/>
                </a:lnTo>
                <a:lnTo>
                  <a:pt x="345541" y="0"/>
                </a:lnTo>
                <a:close/>
              </a:path>
              <a:path w="349250" h="1843405">
                <a:moveTo>
                  <a:pt x="349021" y="935532"/>
                </a:moveTo>
                <a:lnTo>
                  <a:pt x="0" y="319011"/>
                </a:lnTo>
                <a:lnTo>
                  <a:pt x="0" y="1843151"/>
                </a:lnTo>
                <a:lnTo>
                  <a:pt x="347573" y="1843151"/>
                </a:lnTo>
                <a:lnTo>
                  <a:pt x="349021" y="935532"/>
                </a:lnTo>
                <a:close/>
              </a:path>
              <a:path w="349250" h="1843405">
                <a:moveTo>
                  <a:pt x="349021" y="721372"/>
                </a:moveTo>
                <a:lnTo>
                  <a:pt x="0" y="103098"/>
                </a:lnTo>
                <a:lnTo>
                  <a:pt x="0" y="212902"/>
                </a:lnTo>
                <a:lnTo>
                  <a:pt x="349021" y="824268"/>
                </a:lnTo>
                <a:lnTo>
                  <a:pt x="349021" y="721372"/>
                </a:lnTo>
                <a:close/>
              </a:path>
              <a:path w="349250" h="1843405">
                <a:moveTo>
                  <a:pt x="349021" y="313842"/>
                </a:moveTo>
                <a:lnTo>
                  <a:pt x="265963" y="461835"/>
                </a:lnTo>
                <a:lnTo>
                  <a:pt x="349021" y="609828"/>
                </a:lnTo>
                <a:lnTo>
                  <a:pt x="349021" y="3138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36273" y="4377484"/>
            <a:ext cx="1458595" cy="1458595"/>
          </a:xfrm>
          <a:custGeom>
            <a:avLst/>
            <a:gdLst/>
            <a:ahLst/>
            <a:cxnLst/>
            <a:rect l="l" t="t" r="r" b="b"/>
            <a:pathLst>
              <a:path w="1458594" h="1458595">
                <a:moveTo>
                  <a:pt x="730395" y="1458139"/>
                </a:moveTo>
                <a:lnTo>
                  <a:pt x="727679" y="1458139"/>
                </a:lnTo>
                <a:lnTo>
                  <a:pt x="681109" y="1456632"/>
                </a:lnTo>
                <a:lnTo>
                  <a:pt x="634001" y="1452043"/>
                </a:lnTo>
                <a:lnTo>
                  <a:pt x="587818" y="1444512"/>
                </a:lnTo>
                <a:lnTo>
                  <a:pt x="542656" y="1434134"/>
                </a:lnTo>
                <a:lnTo>
                  <a:pt x="498609" y="1421007"/>
                </a:lnTo>
                <a:lnTo>
                  <a:pt x="455775" y="1405227"/>
                </a:lnTo>
                <a:lnTo>
                  <a:pt x="414249" y="1386888"/>
                </a:lnTo>
                <a:lnTo>
                  <a:pt x="374127" y="1366089"/>
                </a:lnTo>
                <a:lnTo>
                  <a:pt x="335505" y="1342924"/>
                </a:lnTo>
                <a:lnTo>
                  <a:pt x="298480" y="1317490"/>
                </a:lnTo>
                <a:lnTo>
                  <a:pt x="263147" y="1289883"/>
                </a:lnTo>
                <a:lnTo>
                  <a:pt x="229603" y="1260199"/>
                </a:lnTo>
                <a:lnTo>
                  <a:pt x="197944" y="1228535"/>
                </a:lnTo>
                <a:lnTo>
                  <a:pt x="168265" y="1194986"/>
                </a:lnTo>
                <a:lnTo>
                  <a:pt x="140663" y="1159648"/>
                </a:lnTo>
                <a:lnTo>
                  <a:pt x="115234" y="1122619"/>
                </a:lnTo>
                <a:lnTo>
                  <a:pt x="92074" y="1083993"/>
                </a:lnTo>
                <a:lnTo>
                  <a:pt x="71278" y="1043866"/>
                </a:lnTo>
                <a:lnTo>
                  <a:pt x="52944" y="1002337"/>
                </a:lnTo>
                <a:lnTo>
                  <a:pt x="37167" y="959499"/>
                </a:lnTo>
                <a:lnTo>
                  <a:pt x="24043" y="915449"/>
                </a:lnTo>
                <a:lnTo>
                  <a:pt x="13668" y="870284"/>
                </a:lnTo>
                <a:lnTo>
                  <a:pt x="6138" y="824100"/>
                </a:lnTo>
                <a:lnTo>
                  <a:pt x="1550" y="776993"/>
                </a:lnTo>
                <a:lnTo>
                  <a:pt x="0" y="729058"/>
                </a:lnTo>
                <a:lnTo>
                  <a:pt x="1546" y="681124"/>
                </a:lnTo>
                <a:lnTo>
                  <a:pt x="6138" y="634017"/>
                </a:lnTo>
                <a:lnTo>
                  <a:pt x="13668" y="587834"/>
                </a:lnTo>
                <a:lnTo>
                  <a:pt x="24044" y="542671"/>
                </a:lnTo>
                <a:lnTo>
                  <a:pt x="37167" y="498624"/>
                </a:lnTo>
                <a:lnTo>
                  <a:pt x="52944" y="455789"/>
                </a:lnTo>
                <a:lnTo>
                  <a:pt x="71278" y="414262"/>
                </a:lnTo>
                <a:lnTo>
                  <a:pt x="92074" y="374140"/>
                </a:lnTo>
                <a:lnTo>
                  <a:pt x="115234" y="335517"/>
                </a:lnTo>
                <a:lnTo>
                  <a:pt x="140663" y="298491"/>
                </a:lnTo>
                <a:lnTo>
                  <a:pt x="168265" y="263158"/>
                </a:lnTo>
                <a:lnTo>
                  <a:pt x="197944" y="229612"/>
                </a:lnTo>
                <a:lnTo>
                  <a:pt x="229603" y="197952"/>
                </a:lnTo>
                <a:lnTo>
                  <a:pt x="263147" y="168272"/>
                </a:lnTo>
                <a:lnTo>
                  <a:pt x="298480" y="140669"/>
                </a:lnTo>
                <a:lnTo>
                  <a:pt x="335505" y="115239"/>
                </a:lnTo>
                <a:lnTo>
                  <a:pt x="374127" y="92078"/>
                </a:lnTo>
                <a:lnTo>
                  <a:pt x="414249" y="71282"/>
                </a:lnTo>
                <a:lnTo>
                  <a:pt x="455775" y="52947"/>
                </a:lnTo>
                <a:lnTo>
                  <a:pt x="498609" y="37169"/>
                </a:lnTo>
                <a:lnTo>
                  <a:pt x="542656" y="24044"/>
                </a:lnTo>
                <a:lnTo>
                  <a:pt x="587818" y="13669"/>
                </a:lnTo>
                <a:lnTo>
                  <a:pt x="634001" y="6139"/>
                </a:lnTo>
                <a:lnTo>
                  <a:pt x="681109" y="1550"/>
                </a:lnTo>
                <a:lnTo>
                  <a:pt x="729037" y="0"/>
                </a:lnTo>
                <a:lnTo>
                  <a:pt x="776967" y="1551"/>
                </a:lnTo>
                <a:lnTo>
                  <a:pt x="824076" y="6140"/>
                </a:lnTo>
                <a:lnTo>
                  <a:pt x="870261" y="13671"/>
                </a:lnTo>
                <a:lnTo>
                  <a:pt x="915425" y="24049"/>
                </a:lnTo>
                <a:lnTo>
                  <a:pt x="959473" y="37176"/>
                </a:lnTo>
                <a:lnTo>
                  <a:pt x="1002308" y="52956"/>
                </a:lnTo>
                <a:lnTo>
                  <a:pt x="1043836" y="71294"/>
                </a:lnTo>
                <a:lnTo>
                  <a:pt x="1083958" y="92094"/>
                </a:lnTo>
                <a:lnTo>
                  <a:pt x="1122581" y="115259"/>
                </a:lnTo>
                <a:lnTo>
                  <a:pt x="1159607" y="140693"/>
                </a:lnTo>
                <a:lnTo>
                  <a:pt x="1194940" y="168300"/>
                </a:lnTo>
                <a:lnTo>
                  <a:pt x="1228485" y="197983"/>
                </a:lnTo>
                <a:lnTo>
                  <a:pt x="1260145" y="229648"/>
                </a:lnTo>
                <a:lnTo>
                  <a:pt x="1289824" y="263197"/>
                </a:lnTo>
                <a:lnTo>
                  <a:pt x="1317426" y="298535"/>
                </a:lnTo>
                <a:lnTo>
                  <a:pt x="1342856" y="335564"/>
                </a:lnTo>
                <a:lnTo>
                  <a:pt x="1355290" y="356294"/>
                </a:lnTo>
                <a:lnTo>
                  <a:pt x="737564" y="356294"/>
                </a:lnTo>
                <a:lnTo>
                  <a:pt x="687543" y="364362"/>
                </a:lnTo>
                <a:lnTo>
                  <a:pt x="644101" y="386827"/>
                </a:lnTo>
                <a:lnTo>
                  <a:pt x="609845" y="421084"/>
                </a:lnTo>
                <a:lnTo>
                  <a:pt x="587379" y="464526"/>
                </a:lnTo>
                <a:lnTo>
                  <a:pt x="579312" y="514547"/>
                </a:lnTo>
                <a:lnTo>
                  <a:pt x="584887" y="549109"/>
                </a:lnTo>
                <a:lnTo>
                  <a:pt x="396526" y="549109"/>
                </a:lnTo>
                <a:lnTo>
                  <a:pt x="380432" y="551338"/>
                </a:lnTo>
                <a:lnTo>
                  <a:pt x="376949" y="566834"/>
                </a:lnTo>
                <a:lnTo>
                  <a:pt x="386821" y="590339"/>
                </a:lnTo>
                <a:lnTo>
                  <a:pt x="407306" y="620600"/>
                </a:lnTo>
                <a:lnTo>
                  <a:pt x="435665" y="656365"/>
                </a:lnTo>
                <a:lnTo>
                  <a:pt x="449419" y="672800"/>
                </a:lnTo>
                <a:lnTo>
                  <a:pt x="505036" y="739397"/>
                </a:lnTo>
                <a:lnTo>
                  <a:pt x="540568" y="784158"/>
                </a:lnTo>
                <a:lnTo>
                  <a:pt x="573008" y="829412"/>
                </a:lnTo>
                <a:lnTo>
                  <a:pt x="599617" y="873908"/>
                </a:lnTo>
                <a:lnTo>
                  <a:pt x="622382" y="929169"/>
                </a:lnTo>
                <a:lnTo>
                  <a:pt x="635809" y="984571"/>
                </a:lnTo>
                <a:lnTo>
                  <a:pt x="642658" y="1037798"/>
                </a:lnTo>
                <a:lnTo>
                  <a:pt x="645684" y="1086538"/>
                </a:lnTo>
                <a:lnTo>
                  <a:pt x="647648" y="1128475"/>
                </a:lnTo>
                <a:lnTo>
                  <a:pt x="651306" y="1161296"/>
                </a:lnTo>
                <a:lnTo>
                  <a:pt x="659417" y="1182686"/>
                </a:lnTo>
                <a:lnTo>
                  <a:pt x="674739" y="1190330"/>
                </a:lnTo>
                <a:lnTo>
                  <a:pt x="1293444" y="1190397"/>
                </a:lnTo>
                <a:lnTo>
                  <a:pt x="1289824" y="1195025"/>
                </a:lnTo>
                <a:lnTo>
                  <a:pt x="1260145" y="1228570"/>
                </a:lnTo>
                <a:lnTo>
                  <a:pt x="1228485" y="1260231"/>
                </a:lnTo>
                <a:lnTo>
                  <a:pt x="1194940" y="1289911"/>
                </a:lnTo>
                <a:lnTo>
                  <a:pt x="1159607" y="1317514"/>
                </a:lnTo>
                <a:lnTo>
                  <a:pt x="1122581" y="1342944"/>
                </a:lnTo>
                <a:lnTo>
                  <a:pt x="1083958" y="1366105"/>
                </a:lnTo>
                <a:lnTo>
                  <a:pt x="1043836" y="1386901"/>
                </a:lnTo>
                <a:lnTo>
                  <a:pt x="1002308" y="1405236"/>
                </a:lnTo>
                <a:lnTo>
                  <a:pt x="959473" y="1421014"/>
                </a:lnTo>
                <a:lnTo>
                  <a:pt x="915425" y="1434139"/>
                </a:lnTo>
                <a:lnTo>
                  <a:pt x="870261" y="1444514"/>
                </a:lnTo>
                <a:lnTo>
                  <a:pt x="824076" y="1452044"/>
                </a:lnTo>
                <a:lnTo>
                  <a:pt x="776967" y="1456633"/>
                </a:lnTo>
                <a:lnTo>
                  <a:pt x="730395" y="1458139"/>
                </a:lnTo>
                <a:close/>
              </a:path>
              <a:path w="1458594" h="1458595">
                <a:moveTo>
                  <a:pt x="904701" y="672800"/>
                </a:moveTo>
                <a:lnTo>
                  <a:pt x="737564" y="672800"/>
                </a:lnTo>
                <a:lnTo>
                  <a:pt x="787577" y="664731"/>
                </a:lnTo>
                <a:lnTo>
                  <a:pt x="831014" y="642262"/>
                </a:lnTo>
                <a:lnTo>
                  <a:pt x="865268" y="608003"/>
                </a:lnTo>
                <a:lnTo>
                  <a:pt x="887733" y="564562"/>
                </a:lnTo>
                <a:lnTo>
                  <a:pt x="895800" y="514547"/>
                </a:lnTo>
                <a:lnTo>
                  <a:pt x="887733" y="464526"/>
                </a:lnTo>
                <a:lnTo>
                  <a:pt x="865268" y="421084"/>
                </a:lnTo>
                <a:lnTo>
                  <a:pt x="831014" y="386827"/>
                </a:lnTo>
                <a:lnTo>
                  <a:pt x="787577" y="364362"/>
                </a:lnTo>
                <a:lnTo>
                  <a:pt x="737564" y="356294"/>
                </a:lnTo>
                <a:lnTo>
                  <a:pt x="1355290" y="356294"/>
                </a:lnTo>
                <a:lnTo>
                  <a:pt x="1366016" y="374190"/>
                </a:lnTo>
                <a:lnTo>
                  <a:pt x="1386812" y="414316"/>
                </a:lnTo>
                <a:lnTo>
                  <a:pt x="1400312" y="444886"/>
                </a:lnTo>
                <a:lnTo>
                  <a:pt x="1064591" y="444886"/>
                </a:lnTo>
                <a:lnTo>
                  <a:pt x="1050566" y="452471"/>
                </a:lnTo>
                <a:lnTo>
                  <a:pt x="1033618" y="473266"/>
                </a:lnTo>
                <a:lnTo>
                  <a:pt x="1013741" y="504338"/>
                </a:lnTo>
                <a:lnTo>
                  <a:pt x="990928" y="542749"/>
                </a:lnTo>
                <a:lnTo>
                  <a:pt x="965176" y="585563"/>
                </a:lnTo>
                <a:lnTo>
                  <a:pt x="936477" y="629846"/>
                </a:lnTo>
                <a:lnTo>
                  <a:pt x="904827" y="672661"/>
                </a:lnTo>
                <a:lnTo>
                  <a:pt x="904701" y="672800"/>
                </a:lnTo>
                <a:close/>
              </a:path>
              <a:path w="1458594" h="1458595">
                <a:moveTo>
                  <a:pt x="1293444" y="1190397"/>
                </a:moveTo>
                <a:lnTo>
                  <a:pt x="674739" y="1190397"/>
                </a:lnTo>
                <a:lnTo>
                  <a:pt x="698021" y="1185486"/>
                </a:lnTo>
                <a:lnTo>
                  <a:pt x="723294" y="1171399"/>
                </a:lnTo>
                <a:lnTo>
                  <a:pt x="778256" y="1119557"/>
                </a:lnTo>
                <a:lnTo>
                  <a:pt x="807168" y="1083734"/>
                </a:lnTo>
                <a:lnTo>
                  <a:pt x="836515" y="1042599"/>
                </a:lnTo>
                <a:lnTo>
                  <a:pt x="865908" y="997116"/>
                </a:lnTo>
                <a:lnTo>
                  <a:pt x="894959" y="948253"/>
                </a:lnTo>
                <a:lnTo>
                  <a:pt x="923279" y="896974"/>
                </a:lnTo>
                <a:lnTo>
                  <a:pt x="950480" y="844247"/>
                </a:lnTo>
                <a:lnTo>
                  <a:pt x="976172" y="791036"/>
                </a:lnTo>
                <a:lnTo>
                  <a:pt x="999966" y="738309"/>
                </a:lnTo>
                <a:lnTo>
                  <a:pt x="1021475" y="687030"/>
                </a:lnTo>
                <a:lnTo>
                  <a:pt x="1040309" y="638167"/>
                </a:lnTo>
                <a:lnTo>
                  <a:pt x="1056079" y="592684"/>
                </a:lnTo>
                <a:lnTo>
                  <a:pt x="1068446" y="551338"/>
                </a:lnTo>
                <a:lnTo>
                  <a:pt x="1081119" y="486183"/>
                </a:lnTo>
                <a:lnTo>
                  <a:pt x="1080747" y="463884"/>
                </a:lnTo>
                <a:lnTo>
                  <a:pt x="1075367" y="449797"/>
                </a:lnTo>
                <a:lnTo>
                  <a:pt x="1064591" y="444886"/>
                </a:lnTo>
                <a:lnTo>
                  <a:pt x="1400312" y="444886"/>
                </a:lnTo>
                <a:lnTo>
                  <a:pt x="1420924" y="498684"/>
                </a:lnTo>
                <a:lnTo>
                  <a:pt x="1434051" y="542749"/>
                </a:lnTo>
                <a:lnTo>
                  <a:pt x="1444423" y="587898"/>
                </a:lnTo>
                <a:lnTo>
                  <a:pt x="1451952" y="634083"/>
                </a:lnTo>
                <a:lnTo>
                  <a:pt x="1456538" y="681124"/>
                </a:lnTo>
                <a:lnTo>
                  <a:pt x="1458091" y="729125"/>
                </a:lnTo>
                <a:lnTo>
                  <a:pt x="1456540" y="777059"/>
                </a:lnTo>
                <a:lnTo>
                  <a:pt x="1451952" y="824166"/>
                </a:lnTo>
                <a:lnTo>
                  <a:pt x="1444423" y="870349"/>
                </a:lnTo>
                <a:lnTo>
                  <a:pt x="1434048" y="915512"/>
                </a:lnTo>
                <a:lnTo>
                  <a:pt x="1420924" y="959559"/>
                </a:lnTo>
                <a:lnTo>
                  <a:pt x="1405146" y="1002394"/>
                </a:lnTo>
                <a:lnTo>
                  <a:pt x="1386812" y="1043921"/>
                </a:lnTo>
                <a:lnTo>
                  <a:pt x="1366016" y="1084043"/>
                </a:lnTo>
                <a:lnTo>
                  <a:pt x="1342856" y="1122666"/>
                </a:lnTo>
                <a:lnTo>
                  <a:pt x="1317426" y="1159692"/>
                </a:lnTo>
                <a:lnTo>
                  <a:pt x="1293444" y="1190397"/>
                </a:lnTo>
                <a:close/>
              </a:path>
              <a:path w="1458594" h="1458595">
                <a:moveTo>
                  <a:pt x="748588" y="770523"/>
                </a:moveTo>
                <a:lnTo>
                  <a:pt x="676959" y="744422"/>
                </a:lnTo>
                <a:lnTo>
                  <a:pt x="633487" y="716672"/>
                </a:lnTo>
                <a:lnTo>
                  <a:pt x="587683" y="683454"/>
                </a:lnTo>
                <a:lnTo>
                  <a:pt x="523629" y="634017"/>
                </a:lnTo>
                <a:lnTo>
                  <a:pt x="497405" y="613618"/>
                </a:lnTo>
                <a:lnTo>
                  <a:pt x="457093" y="583499"/>
                </a:lnTo>
                <a:lnTo>
                  <a:pt x="422773" y="560912"/>
                </a:lnTo>
                <a:lnTo>
                  <a:pt x="396526" y="549109"/>
                </a:lnTo>
                <a:lnTo>
                  <a:pt x="584887" y="549109"/>
                </a:lnTo>
                <a:lnTo>
                  <a:pt x="609845" y="608003"/>
                </a:lnTo>
                <a:lnTo>
                  <a:pt x="644101" y="642262"/>
                </a:lnTo>
                <a:lnTo>
                  <a:pt x="687543" y="664731"/>
                </a:lnTo>
                <a:lnTo>
                  <a:pt x="737564" y="672800"/>
                </a:lnTo>
                <a:lnTo>
                  <a:pt x="904701" y="672800"/>
                </a:lnTo>
                <a:lnTo>
                  <a:pt x="870218" y="711071"/>
                </a:lnTo>
                <a:lnTo>
                  <a:pt x="832646" y="742143"/>
                </a:lnTo>
                <a:lnTo>
                  <a:pt x="792104" y="762938"/>
                </a:lnTo>
                <a:lnTo>
                  <a:pt x="748588" y="770523"/>
                </a:lnTo>
                <a:close/>
              </a:path>
            </a:pathLst>
          </a:custGeom>
          <a:solidFill>
            <a:srgbClr val="FBB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6192" y="8144707"/>
            <a:ext cx="2967355" cy="2115185"/>
          </a:xfrm>
          <a:custGeom>
            <a:avLst/>
            <a:gdLst/>
            <a:ahLst/>
            <a:cxnLst/>
            <a:rect l="l" t="t" r="r" b="b"/>
            <a:pathLst>
              <a:path w="2967354" h="2115184">
                <a:moveTo>
                  <a:pt x="2967030" y="2114700"/>
                </a:moveTo>
                <a:lnTo>
                  <a:pt x="0" y="2114700"/>
                </a:lnTo>
                <a:lnTo>
                  <a:pt x="0" y="0"/>
                </a:lnTo>
                <a:lnTo>
                  <a:pt x="2967030" y="0"/>
                </a:lnTo>
                <a:lnTo>
                  <a:pt x="2967030" y="211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8057" y="5062178"/>
            <a:ext cx="6003925" cy="34925"/>
          </a:xfrm>
          <a:custGeom>
            <a:avLst/>
            <a:gdLst/>
            <a:ahLst/>
            <a:cxnLst/>
            <a:rect l="l" t="t" r="r" b="b"/>
            <a:pathLst>
              <a:path w="6003925" h="34925">
                <a:moveTo>
                  <a:pt x="6003307" y="34902"/>
                </a:moveTo>
                <a:lnTo>
                  <a:pt x="0" y="34902"/>
                </a:lnTo>
                <a:lnTo>
                  <a:pt x="0" y="0"/>
                </a:lnTo>
                <a:lnTo>
                  <a:pt x="6003307" y="0"/>
                </a:lnTo>
                <a:lnTo>
                  <a:pt x="6003307" y="34902"/>
                </a:lnTo>
                <a:close/>
              </a:path>
            </a:pathLst>
          </a:custGeom>
          <a:solidFill>
            <a:srgbClr val="FBB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8057" y="7701077"/>
            <a:ext cx="6003925" cy="34925"/>
          </a:xfrm>
          <a:custGeom>
            <a:avLst/>
            <a:gdLst/>
            <a:ahLst/>
            <a:cxnLst/>
            <a:rect l="l" t="t" r="r" b="b"/>
            <a:pathLst>
              <a:path w="6003925" h="34925">
                <a:moveTo>
                  <a:pt x="6003307" y="34902"/>
                </a:moveTo>
                <a:lnTo>
                  <a:pt x="0" y="34902"/>
                </a:lnTo>
                <a:lnTo>
                  <a:pt x="0" y="0"/>
                </a:lnTo>
                <a:lnTo>
                  <a:pt x="6003307" y="0"/>
                </a:lnTo>
                <a:lnTo>
                  <a:pt x="6003307" y="34902"/>
                </a:lnTo>
                <a:close/>
              </a:path>
            </a:pathLst>
          </a:custGeom>
          <a:solidFill>
            <a:srgbClr val="FBB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85300" y="8213815"/>
            <a:ext cx="2827139" cy="199993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8063" y="6058353"/>
            <a:ext cx="160621" cy="160649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940102" y="6058354"/>
            <a:ext cx="25400" cy="160655"/>
          </a:xfrm>
          <a:custGeom>
            <a:avLst/>
            <a:gdLst/>
            <a:ahLst/>
            <a:cxnLst/>
            <a:rect l="l" t="t" r="r" b="b"/>
            <a:pathLst>
              <a:path w="25400" h="160654">
                <a:moveTo>
                  <a:pt x="25302" y="160614"/>
                </a:moveTo>
                <a:lnTo>
                  <a:pt x="0" y="160614"/>
                </a:lnTo>
                <a:lnTo>
                  <a:pt x="0" y="0"/>
                </a:lnTo>
                <a:lnTo>
                  <a:pt x="25302" y="0"/>
                </a:lnTo>
                <a:lnTo>
                  <a:pt x="25302" y="160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6905" y="6058354"/>
            <a:ext cx="137341" cy="160410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265635" y="6058354"/>
            <a:ext cx="25400" cy="160655"/>
          </a:xfrm>
          <a:custGeom>
            <a:avLst/>
            <a:gdLst/>
            <a:ahLst/>
            <a:cxnLst/>
            <a:rect l="l" t="t" r="r" b="b"/>
            <a:pathLst>
              <a:path w="25400" h="160654">
                <a:moveTo>
                  <a:pt x="25339" y="160623"/>
                </a:moveTo>
                <a:lnTo>
                  <a:pt x="0" y="160623"/>
                </a:lnTo>
                <a:lnTo>
                  <a:pt x="0" y="0"/>
                </a:lnTo>
                <a:lnTo>
                  <a:pt x="25339" y="0"/>
                </a:lnTo>
                <a:lnTo>
                  <a:pt x="25339" y="160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60221" y="6057248"/>
            <a:ext cx="125163" cy="163195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541221" y="6058363"/>
            <a:ext cx="132715" cy="160655"/>
          </a:xfrm>
          <a:custGeom>
            <a:avLst/>
            <a:gdLst/>
            <a:ahLst/>
            <a:cxnLst/>
            <a:rect l="l" t="t" r="r" b="b"/>
            <a:pathLst>
              <a:path w="132714" h="160654">
                <a:moveTo>
                  <a:pt x="132562" y="0"/>
                </a:moveTo>
                <a:lnTo>
                  <a:pt x="0" y="0"/>
                </a:lnTo>
                <a:lnTo>
                  <a:pt x="0" y="22415"/>
                </a:lnTo>
                <a:lnTo>
                  <a:pt x="53606" y="22415"/>
                </a:lnTo>
                <a:lnTo>
                  <a:pt x="53606" y="160629"/>
                </a:lnTo>
                <a:lnTo>
                  <a:pt x="79235" y="160629"/>
                </a:lnTo>
                <a:lnTo>
                  <a:pt x="79235" y="22415"/>
                </a:lnTo>
                <a:lnTo>
                  <a:pt x="132562" y="22415"/>
                </a:lnTo>
                <a:lnTo>
                  <a:pt x="132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0529" y="6011930"/>
            <a:ext cx="110153" cy="20705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22119" y="6058337"/>
            <a:ext cx="126069" cy="160698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2116877" y="6058337"/>
            <a:ext cx="25400" cy="161290"/>
          </a:xfrm>
          <a:custGeom>
            <a:avLst/>
            <a:gdLst/>
            <a:ahLst/>
            <a:cxnLst/>
            <a:rect l="l" t="t" r="r" b="b"/>
            <a:pathLst>
              <a:path w="25400" h="161289">
                <a:moveTo>
                  <a:pt x="25269" y="160693"/>
                </a:moveTo>
                <a:lnTo>
                  <a:pt x="0" y="160693"/>
                </a:lnTo>
                <a:lnTo>
                  <a:pt x="0" y="0"/>
                </a:lnTo>
                <a:lnTo>
                  <a:pt x="25269" y="0"/>
                </a:lnTo>
                <a:lnTo>
                  <a:pt x="25269" y="160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213540" y="6057249"/>
            <a:ext cx="153995" cy="16292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40153" y="6058354"/>
            <a:ext cx="135425" cy="16069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37223" y="6057248"/>
            <a:ext cx="154064" cy="162926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1626590" y="6376575"/>
            <a:ext cx="114935" cy="160020"/>
          </a:xfrm>
          <a:custGeom>
            <a:avLst/>
            <a:gdLst/>
            <a:ahLst/>
            <a:cxnLst/>
            <a:rect l="l" t="t" r="r" b="b"/>
            <a:pathLst>
              <a:path w="114935" h="160020">
                <a:moveTo>
                  <a:pt x="114490" y="121920"/>
                </a:moveTo>
                <a:lnTo>
                  <a:pt x="44043" y="121920"/>
                </a:lnTo>
                <a:lnTo>
                  <a:pt x="44043" y="96520"/>
                </a:lnTo>
                <a:lnTo>
                  <a:pt x="102476" y="96520"/>
                </a:lnTo>
                <a:lnTo>
                  <a:pt x="102476" y="60960"/>
                </a:lnTo>
                <a:lnTo>
                  <a:pt x="44043" y="60960"/>
                </a:lnTo>
                <a:lnTo>
                  <a:pt x="44043" y="38100"/>
                </a:lnTo>
                <a:lnTo>
                  <a:pt x="112458" y="38100"/>
                </a:lnTo>
                <a:lnTo>
                  <a:pt x="112458" y="0"/>
                </a:lnTo>
                <a:lnTo>
                  <a:pt x="0" y="0"/>
                </a:lnTo>
                <a:lnTo>
                  <a:pt x="0" y="38100"/>
                </a:lnTo>
                <a:lnTo>
                  <a:pt x="0" y="60960"/>
                </a:lnTo>
                <a:lnTo>
                  <a:pt x="0" y="96520"/>
                </a:lnTo>
                <a:lnTo>
                  <a:pt x="0" y="121920"/>
                </a:lnTo>
                <a:lnTo>
                  <a:pt x="0" y="160020"/>
                </a:lnTo>
                <a:lnTo>
                  <a:pt x="114490" y="160020"/>
                </a:lnTo>
                <a:lnTo>
                  <a:pt x="114490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95949" y="6374658"/>
            <a:ext cx="131028" cy="16396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91679" y="6375982"/>
            <a:ext cx="123355" cy="16061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168987" y="6375077"/>
            <a:ext cx="163272" cy="16285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396140" y="6375982"/>
            <a:ext cx="138634" cy="160698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2580271" y="6375990"/>
            <a:ext cx="137160" cy="160655"/>
          </a:xfrm>
          <a:custGeom>
            <a:avLst/>
            <a:gdLst/>
            <a:ahLst/>
            <a:cxnLst/>
            <a:rect l="l" t="t" r="r" b="b"/>
            <a:pathLst>
              <a:path w="137160" h="160654">
                <a:moveTo>
                  <a:pt x="136690" y="0"/>
                </a:moveTo>
                <a:lnTo>
                  <a:pt x="0" y="0"/>
                </a:lnTo>
                <a:lnTo>
                  <a:pt x="0" y="38468"/>
                </a:lnTo>
                <a:lnTo>
                  <a:pt x="46418" y="38468"/>
                </a:lnTo>
                <a:lnTo>
                  <a:pt x="46418" y="160616"/>
                </a:lnTo>
                <a:lnTo>
                  <a:pt x="90614" y="160616"/>
                </a:lnTo>
                <a:lnTo>
                  <a:pt x="90614" y="38468"/>
                </a:lnTo>
                <a:lnTo>
                  <a:pt x="136690" y="38468"/>
                </a:lnTo>
                <a:lnTo>
                  <a:pt x="136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78175" y="6376575"/>
            <a:ext cx="114935" cy="160020"/>
          </a:xfrm>
          <a:custGeom>
            <a:avLst/>
            <a:gdLst/>
            <a:ahLst/>
            <a:cxnLst/>
            <a:rect l="l" t="t" r="r" b="b"/>
            <a:pathLst>
              <a:path w="114935" h="160020">
                <a:moveTo>
                  <a:pt x="114477" y="121920"/>
                </a:moveTo>
                <a:lnTo>
                  <a:pt x="44043" y="121920"/>
                </a:lnTo>
                <a:lnTo>
                  <a:pt x="44043" y="96520"/>
                </a:lnTo>
                <a:lnTo>
                  <a:pt x="102489" y="96520"/>
                </a:lnTo>
                <a:lnTo>
                  <a:pt x="102489" y="60960"/>
                </a:lnTo>
                <a:lnTo>
                  <a:pt x="44043" y="60960"/>
                </a:lnTo>
                <a:lnTo>
                  <a:pt x="44043" y="38100"/>
                </a:lnTo>
                <a:lnTo>
                  <a:pt x="112458" y="38100"/>
                </a:lnTo>
                <a:lnTo>
                  <a:pt x="112458" y="0"/>
                </a:lnTo>
                <a:lnTo>
                  <a:pt x="0" y="0"/>
                </a:lnTo>
                <a:lnTo>
                  <a:pt x="0" y="38100"/>
                </a:lnTo>
                <a:lnTo>
                  <a:pt x="0" y="60960"/>
                </a:lnTo>
                <a:lnTo>
                  <a:pt x="0" y="96520"/>
                </a:lnTo>
                <a:lnTo>
                  <a:pt x="0" y="121920"/>
                </a:lnTo>
                <a:lnTo>
                  <a:pt x="0" y="160020"/>
                </a:lnTo>
                <a:lnTo>
                  <a:pt x="114477" y="160020"/>
                </a:lnTo>
                <a:lnTo>
                  <a:pt x="114477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5338" y="5917257"/>
            <a:ext cx="3266440" cy="788035"/>
          </a:xfrm>
          <a:custGeom>
            <a:avLst/>
            <a:gdLst/>
            <a:ahLst/>
            <a:cxnLst/>
            <a:rect l="l" t="t" r="r" b="b"/>
            <a:pathLst>
              <a:path w="3266440" h="788034">
                <a:moveTo>
                  <a:pt x="2040783" y="787628"/>
                </a:moveTo>
                <a:lnTo>
                  <a:pt x="1928603" y="787628"/>
                </a:lnTo>
                <a:lnTo>
                  <a:pt x="1792900" y="559430"/>
                </a:lnTo>
                <a:lnTo>
                  <a:pt x="1792900" y="356361"/>
                </a:lnTo>
                <a:lnTo>
                  <a:pt x="2040783" y="356361"/>
                </a:lnTo>
                <a:lnTo>
                  <a:pt x="2040783" y="787628"/>
                </a:lnTo>
                <a:close/>
              </a:path>
              <a:path w="3266440" h="788034">
                <a:moveTo>
                  <a:pt x="1911983" y="787628"/>
                </a:moveTo>
                <a:lnTo>
                  <a:pt x="1792833" y="787628"/>
                </a:lnTo>
                <a:lnTo>
                  <a:pt x="1792833" y="587274"/>
                </a:lnTo>
                <a:lnTo>
                  <a:pt x="1911983" y="787628"/>
                </a:lnTo>
                <a:close/>
              </a:path>
              <a:path w="3266440" h="788034">
                <a:moveTo>
                  <a:pt x="2139478" y="787628"/>
                </a:moveTo>
                <a:lnTo>
                  <a:pt x="2055024" y="787628"/>
                </a:lnTo>
                <a:lnTo>
                  <a:pt x="2055024" y="291576"/>
                </a:lnTo>
                <a:lnTo>
                  <a:pt x="2139478" y="291576"/>
                </a:lnTo>
                <a:lnTo>
                  <a:pt x="2189399" y="296624"/>
                </a:lnTo>
                <a:lnTo>
                  <a:pt x="2235925" y="311100"/>
                </a:lnTo>
                <a:lnTo>
                  <a:pt x="2278051" y="333996"/>
                </a:lnTo>
                <a:lnTo>
                  <a:pt x="2314771" y="364309"/>
                </a:lnTo>
                <a:lnTo>
                  <a:pt x="2345080" y="401032"/>
                </a:lnTo>
                <a:lnTo>
                  <a:pt x="2367974" y="443160"/>
                </a:lnTo>
                <a:lnTo>
                  <a:pt x="2382448" y="489688"/>
                </a:lnTo>
                <a:lnTo>
                  <a:pt x="2387495" y="539610"/>
                </a:lnTo>
                <a:lnTo>
                  <a:pt x="2382448" y="589527"/>
                </a:lnTo>
                <a:lnTo>
                  <a:pt x="2367974" y="636051"/>
                </a:lnTo>
                <a:lnTo>
                  <a:pt x="2345080" y="678176"/>
                </a:lnTo>
                <a:lnTo>
                  <a:pt x="2314771" y="714897"/>
                </a:lnTo>
                <a:lnTo>
                  <a:pt x="2278051" y="745208"/>
                </a:lnTo>
                <a:lnTo>
                  <a:pt x="2235925" y="768104"/>
                </a:lnTo>
                <a:lnTo>
                  <a:pt x="2189399" y="782579"/>
                </a:lnTo>
                <a:lnTo>
                  <a:pt x="2139478" y="787628"/>
                </a:lnTo>
                <a:close/>
              </a:path>
              <a:path w="3266440" h="788034">
                <a:moveTo>
                  <a:pt x="1963919" y="342188"/>
                </a:moveTo>
                <a:lnTo>
                  <a:pt x="1918506" y="336045"/>
                </a:lnTo>
                <a:lnTo>
                  <a:pt x="1877667" y="318774"/>
                </a:lnTo>
                <a:lnTo>
                  <a:pt x="1843045" y="292009"/>
                </a:lnTo>
                <a:lnTo>
                  <a:pt x="1816281" y="257386"/>
                </a:lnTo>
                <a:lnTo>
                  <a:pt x="1799019" y="216539"/>
                </a:lnTo>
                <a:lnTo>
                  <a:pt x="1792900" y="171102"/>
                </a:lnTo>
                <a:lnTo>
                  <a:pt x="1799024" y="125654"/>
                </a:lnTo>
                <a:lnTo>
                  <a:pt x="1816299" y="84792"/>
                </a:lnTo>
                <a:lnTo>
                  <a:pt x="1843078" y="50155"/>
                </a:lnTo>
                <a:lnTo>
                  <a:pt x="1877717" y="23384"/>
                </a:lnTo>
                <a:lnTo>
                  <a:pt x="1918568" y="6119"/>
                </a:lnTo>
                <a:lnTo>
                  <a:pt x="1963986" y="0"/>
                </a:lnTo>
                <a:lnTo>
                  <a:pt x="2040783" y="0"/>
                </a:lnTo>
                <a:lnTo>
                  <a:pt x="2040783" y="342121"/>
                </a:lnTo>
                <a:lnTo>
                  <a:pt x="1963919" y="342121"/>
                </a:lnTo>
                <a:close/>
              </a:path>
              <a:path w="3266440" h="788034">
                <a:moveTo>
                  <a:pt x="919829" y="470000"/>
                </a:moveTo>
                <a:lnTo>
                  <a:pt x="614431" y="0"/>
                </a:lnTo>
                <a:lnTo>
                  <a:pt x="915993" y="0"/>
                </a:lnTo>
                <a:lnTo>
                  <a:pt x="963312" y="4782"/>
                </a:lnTo>
                <a:lnTo>
                  <a:pt x="1007408" y="18496"/>
                </a:lnTo>
                <a:lnTo>
                  <a:pt x="1047328" y="40188"/>
                </a:lnTo>
                <a:lnTo>
                  <a:pt x="1082124" y="68908"/>
                </a:lnTo>
                <a:lnTo>
                  <a:pt x="1110842" y="103705"/>
                </a:lnTo>
                <a:lnTo>
                  <a:pt x="1132533" y="143625"/>
                </a:lnTo>
                <a:lnTo>
                  <a:pt x="1146244" y="187719"/>
                </a:lnTo>
                <a:lnTo>
                  <a:pt x="1151019" y="234966"/>
                </a:lnTo>
                <a:lnTo>
                  <a:pt x="1146323" y="281660"/>
                </a:lnTo>
                <a:lnTo>
                  <a:pt x="1132838" y="325300"/>
                </a:lnTo>
                <a:lnTo>
                  <a:pt x="1111504" y="364940"/>
                </a:lnTo>
                <a:lnTo>
                  <a:pt x="1083257" y="399633"/>
                </a:lnTo>
                <a:lnTo>
                  <a:pt x="1049031" y="428433"/>
                </a:lnTo>
                <a:lnTo>
                  <a:pt x="1009761" y="450392"/>
                </a:lnTo>
                <a:lnTo>
                  <a:pt x="966382" y="464563"/>
                </a:lnTo>
                <a:lnTo>
                  <a:pt x="919829" y="470000"/>
                </a:lnTo>
                <a:close/>
              </a:path>
              <a:path w="3266440" h="788034">
                <a:moveTo>
                  <a:pt x="1148094" y="787628"/>
                </a:moveTo>
                <a:lnTo>
                  <a:pt x="1126382" y="787628"/>
                </a:lnTo>
                <a:lnTo>
                  <a:pt x="1051628" y="672582"/>
                </a:lnTo>
                <a:lnTo>
                  <a:pt x="1447629" y="6852"/>
                </a:lnTo>
                <a:lnTo>
                  <a:pt x="1738048" y="495063"/>
                </a:lnTo>
                <a:lnTo>
                  <a:pt x="1447629" y="495063"/>
                </a:lnTo>
                <a:lnTo>
                  <a:pt x="1400900" y="498686"/>
                </a:lnTo>
                <a:lnTo>
                  <a:pt x="1355885" y="509373"/>
                </a:lnTo>
                <a:lnTo>
                  <a:pt x="1313244" y="526850"/>
                </a:lnTo>
                <a:lnTo>
                  <a:pt x="1273638" y="550842"/>
                </a:lnTo>
                <a:lnTo>
                  <a:pt x="1237725" y="581075"/>
                </a:lnTo>
                <a:lnTo>
                  <a:pt x="1207085" y="616197"/>
                </a:lnTo>
                <a:lnTo>
                  <a:pt x="1182521" y="655053"/>
                </a:lnTo>
                <a:lnTo>
                  <a:pt x="1164313" y="697004"/>
                </a:lnTo>
                <a:lnTo>
                  <a:pt x="1152744" y="741409"/>
                </a:lnTo>
                <a:lnTo>
                  <a:pt x="1148094" y="787628"/>
                </a:lnTo>
                <a:close/>
              </a:path>
              <a:path w="3266440" h="788034">
                <a:moveTo>
                  <a:pt x="902942" y="470084"/>
                </a:moveTo>
                <a:lnTo>
                  <a:pt x="608500" y="470084"/>
                </a:lnTo>
                <a:lnTo>
                  <a:pt x="608500" y="16904"/>
                </a:lnTo>
                <a:lnTo>
                  <a:pt x="902942" y="470084"/>
                </a:lnTo>
                <a:close/>
              </a:path>
              <a:path w="3266440" h="788034">
                <a:moveTo>
                  <a:pt x="966739" y="787477"/>
                </a:moveTo>
                <a:lnTo>
                  <a:pt x="608500" y="787477"/>
                </a:lnTo>
                <a:lnTo>
                  <a:pt x="608500" y="484173"/>
                </a:lnTo>
                <a:lnTo>
                  <a:pt x="912156" y="484173"/>
                </a:lnTo>
                <a:lnTo>
                  <a:pt x="1034942" y="672867"/>
                </a:lnTo>
                <a:lnTo>
                  <a:pt x="966739" y="787477"/>
                </a:lnTo>
                <a:close/>
              </a:path>
              <a:path w="3266440" h="788034">
                <a:moveTo>
                  <a:pt x="1778659" y="787628"/>
                </a:moveTo>
                <a:lnTo>
                  <a:pt x="1747180" y="787628"/>
                </a:lnTo>
                <a:lnTo>
                  <a:pt x="1742537" y="741409"/>
                </a:lnTo>
                <a:lnTo>
                  <a:pt x="1730980" y="697004"/>
                </a:lnTo>
                <a:lnTo>
                  <a:pt x="1712782" y="655053"/>
                </a:lnTo>
                <a:lnTo>
                  <a:pt x="1688215" y="616197"/>
                </a:lnTo>
                <a:lnTo>
                  <a:pt x="1657549" y="581075"/>
                </a:lnTo>
                <a:lnTo>
                  <a:pt x="1621611" y="550842"/>
                </a:lnTo>
                <a:lnTo>
                  <a:pt x="1582000" y="526850"/>
                </a:lnTo>
                <a:lnTo>
                  <a:pt x="1539366" y="509373"/>
                </a:lnTo>
                <a:lnTo>
                  <a:pt x="1494359" y="498686"/>
                </a:lnTo>
                <a:lnTo>
                  <a:pt x="1447629" y="495063"/>
                </a:lnTo>
                <a:lnTo>
                  <a:pt x="1738048" y="495063"/>
                </a:lnTo>
                <a:lnTo>
                  <a:pt x="1778659" y="563333"/>
                </a:lnTo>
                <a:lnTo>
                  <a:pt x="1778659" y="787628"/>
                </a:lnTo>
                <a:close/>
              </a:path>
              <a:path w="3266440" h="788034">
                <a:moveTo>
                  <a:pt x="1733006" y="787477"/>
                </a:moveTo>
                <a:lnTo>
                  <a:pt x="1162335" y="787477"/>
                </a:lnTo>
                <a:lnTo>
                  <a:pt x="1168957" y="732787"/>
                </a:lnTo>
                <a:lnTo>
                  <a:pt x="1185743" y="681017"/>
                </a:lnTo>
                <a:lnTo>
                  <a:pt x="1212187" y="633370"/>
                </a:lnTo>
                <a:lnTo>
                  <a:pt x="1247777" y="591043"/>
                </a:lnTo>
                <a:lnTo>
                  <a:pt x="1291123" y="555997"/>
                </a:lnTo>
                <a:lnTo>
                  <a:pt x="1339699" y="530350"/>
                </a:lnTo>
                <a:lnTo>
                  <a:pt x="1392277" y="514597"/>
                </a:lnTo>
                <a:lnTo>
                  <a:pt x="1447629" y="509236"/>
                </a:lnTo>
                <a:lnTo>
                  <a:pt x="1502990" y="514597"/>
                </a:lnTo>
                <a:lnTo>
                  <a:pt x="1555573" y="530350"/>
                </a:lnTo>
                <a:lnTo>
                  <a:pt x="1604151" y="555997"/>
                </a:lnTo>
                <a:lnTo>
                  <a:pt x="1647497" y="591043"/>
                </a:lnTo>
                <a:lnTo>
                  <a:pt x="1683098" y="633370"/>
                </a:lnTo>
                <a:lnTo>
                  <a:pt x="1709564" y="681017"/>
                </a:lnTo>
                <a:lnTo>
                  <a:pt x="1726374" y="732787"/>
                </a:lnTo>
                <a:lnTo>
                  <a:pt x="1733006" y="787477"/>
                </a:lnTo>
                <a:close/>
              </a:path>
              <a:path w="3266440" h="788034">
                <a:moveTo>
                  <a:pt x="1109427" y="787628"/>
                </a:moveTo>
                <a:lnTo>
                  <a:pt x="983224" y="787628"/>
                </a:lnTo>
                <a:lnTo>
                  <a:pt x="1043536" y="686270"/>
                </a:lnTo>
                <a:lnTo>
                  <a:pt x="1109427" y="787628"/>
                </a:lnTo>
                <a:close/>
              </a:path>
              <a:path w="3266440" h="788034">
                <a:moveTo>
                  <a:pt x="2988742" y="518317"/>
                </a:moveTo>
                <a:lnTo>
                  <a:pt x="2725713" y="518317"/>
                </a:lnTo>
                <a:lnTo>
                  <a:pt x="2725713" y="0"/>
                </a:lnTo>
                <a:lnTo>
                  <a:pt x="2988742" y="0"/>
                </a:lnTo>
                <a:lnTo>
                  <a:pt x="2988742" y="518317"/>
                </a:lnTo>
                <a:close/>
              </a:path>
              <a:path w="3266440" h="788034">
                <a:moveTo>
                  <a:pt x="2340670" y="277336"/>
                </a:moveTo>
                <a:lnTo>
                  <a:pt x="2054940" y="277336"/>
                </a:lnTo>
                <a:lnTo>
                  <a:pt x="2054940" y="0"/>
                </a:lnTo>
                <a:lnTo>
                  <a:pt x="2340737" y="0"/>
                </a:lnTo>
                <a:lnTo>
                  <a:pt x="2340670" y="277336"/>
                </a:lnTo>
                <a:close/>
              </a:path>
              <a:path w="3266440" h="788034">
                <a:moveTo>
                  <a:pt x="3266011" y="787628"/>
                </a:moveTo>
                <a:lnTo>
                  <a:pt x="3002982" y="787628"/>
                </a:lnTo>
                <a:lnTo>
                  <a:pt x="3002982" y="532557"/>
                </a:lnTo>
                <a:lnTo>
                  <a:pt x="3266011" y="532557"/>
                </a:lnTo>
                <a:lnTo>
                  <a:pt x="3266011" y="787628"/>
                </a:lnTo>
                <a:close/>
              </a:path>
              <a:path w="3266440" h="788034">
                <a:moveTo>
                  <a:pt x="2988742" y="787628"/>
                </a:moveTo>
                <a:lnTo>
                  <a:pt x="2725713" y="787628"/>
                </a:lnTo>
                <a:lnTo>
                  <a:pt x="2725713" y="532557"/>
                </a:lnTo>
                <a:lnTo>
                  <a:pt x="2988742" y="532557"/>
                </a:lnTo>
                <a:lnTo>
                  <a:pt x="2988742" y="787628"/>
                </a:lnTo>
                <a:close/>
              </a:path>
              <a:path w="3266440" h="788034">
                <a:moveTo>
                  <a:pt x="2664697" y="787628"/>
                </a:moveTo>
                <a:lnTo>
                  <a:pt x="2401669" y="787628"/>
                </a:lnTo>
                <a:lnTo>
                  <a:pt x="2401669" y="0"/>
                </a:lnTo>
                <a:lnTo>
                  <a:pt x="2664697" y="0"/>
                </a:lnTo>
                <a:lnTo>
                  <a:pt x="2664697" y="787628"/>
                </a:lnTo>
                <a:close/>
              </a:path>
              <a:path w="3266440" h="788034">
                <a:moveTo>
                  <a:pt x="334364" y="307492"/>
                </a:moveTo>
                <a:lnTo>
                  <a:pt x="277269" y="307492"/>
                </a:lnTo>
                <a:lnTo>
                  <a:pt x="277269" y="0"/>
                </a:lnTo>
                <a:lnTo>
                  <a:pt x="334364" y="0"/>
                </a:lnTo>
                <a:lnTo>
                  <a:pt x="382896" y="7851"/>
                </a:lnTo>
                <a:lnTo>
                  <a:pt x="425085" y="29706"/>
                </a:lnTo>
                <a:lnTo>
                  <a:pt x="458380" y="63013"/>
                </a:lnTo>
                <a:lnTo>
                  <a:pt x="480227" y="105221"/>
                </a:lnTo>
                <a:lnTo>
                  <a:pt x="488066" y="153779"/>
                </a:lnTo>
                <a:lnTo>
                  <a:pt x="480227" y="202277"/>
                </a:lnTo>
                <a:lnTo>
                  <a:pt x="458380" y="244486"/>
                </a:lnTo>
                <a:lnTo>
                  <a:pt x="425085" y="277790"/>
                </a:lnTo>
                <a:lnTo>
                  <a:pt x="382896" y="299642"/>
                </a:lnTo>
                <a:lnTo>
                  <a:pt x="334364" y="307492"/>
                </a:lnTo>
                <a:close/>
              </a:path>
              <a:path w="3266440" h="788034">
                <a:moveTo>
                  <a:pt x="263028" y="307492"/>
                </a:moveTo>
                <a:lnTo>
                  <a:pt x="0" y="307492"/>
                </a:lnTo>
                <a:lnTo>
                  <a:pt x="0" y="0"/>
                </a:lnTo>
                <a:lnTo>
                  <a:pt x="263028" y="0"/>
                </a:lnTo>
                <a:lnTo>
                  <a:pt x="263028" y="307492"/>
                </a:lnTo>
                <a:close/>
              </a:path>
              <a:path w="3266440" h="788034">
                <a:moveTo>
                  <a:pt x="263028" y="787628"/>
                </a:moveTo>
                <a:lnTo>
                  <a:pt x="0" y="787628"/>
                </a:lnTo>
                <a:lnTo>
                  <a:pt x="0" y="321732"/>
                </a:lnTo>
                <a:lnTo>
                  <a:pt x="263028" y="321732"/>
                </a:lnTo>
                <a:lnTo>
                  <a:pt x="263028" y="787628"/>
                </a:lnTo>
                <a:close/>
              </a:path>
              <a:path w="3266440" h="788034">
                <a:moveTo>
                  <a:pt x="361320" y="787628"/>
                </a:moveTo>
                <a:lnTo>
                  <a:pt x="277269" y="787628"/>
                </a:lnTo>
                <a:lnTo>
                  <a:pt x="277269" y="321732"/>
                </a:lnTo>
                <a:lnTo>
                  <a:pt x="361320" y="321732"/>
                </a:lnTo>
                <a:lnTo>
                  <a:pt x="408203" y="326474"/>
                </a:lnTo>
                <a:lnTo>
                  <a:pt x="451899" y="340068"/>
                </a:lnTo>
                <a:lnTo>
                  <a:pt x="491464" y="361573"/>
                </a:lnTo>
                <a:lnTo>
                  <a:pt x="525952" y="390042"/>
                </a:lnTo>
                <a:lnTo>
                  <a:pt x="554420" y="424532"/>
                </a:lnTo>
                <a:lnTo>
                  <a:pt x="575924" y="464100"/>
                </a:lnTo>
                <a:lnTo>
                  <a:pt x="589519" y="507800"/>
                </a:lnTo>
                <a:lnTo>
                  <a:pt x="594260" y="554688"/>
                </a:lnTo>
                <a:lnTo>
                  <a:pt x="589519" y="601571"/>
                </a:lnTo>
                <a:lnTo>
                  <a:pt x="575924" y="645267"/>
                </a:lnTo>
                <a:lnTo>
                  <a:pt x="554420" y="684832"/>
                </a:lnTo>
                <a:lnTo>
                  <a:pt x="525952" y="719320"/>
                </a:lnTo>
                <a:lnTo>
                  <a:pt x="491464" y="747788"/>
                </a:lnTo>
                <a:lnTo>
                  <a:pt x="451899" y="769292"/>
                </a:lnTo>
                <a:lnTo>
                  <a:pt x="408203" y="782886"/>
                </a:lnTo>
                <a:lnTo>
                  <a:pt x="361320" y="787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09055" y="5589325"/>
            <a:ext cx="2722245" cy="160020"/>
          </a:xfrm>
          <a:custGeom>
            <a:avLst/>
            <a:gdLst/>
            <a:ahLst/>
            <a:cxnLst/>
            <a:rect l="l" t="t" r="r" b="b"/>
            <a:pathLst>
              <a:path w="2722245" h="160020">
                <a:moveTo>
                  <a:pt x="80035" y="159422"/>
                </a:moveTo>
                <a:lnTo>
                  <a:pt x="79829" y="159422"/>
                </a:lnTo>
                <a:lnTo>
                  <a:pt x="48563" y="153280"/>
                </a:lnTo>
                <a:lnTo>
                  <a:pt x="23184" y="136385"/>
                </a:lnTo>
                <a:lnTo>
                  <a:pt x="6196" y="111140"/>
                </a:lnTo>
                <a:lnTo>
                  <a:pt x="0" y="79930"/>
                </a:lnTo>
                <a:lnTo>
                  <a:pt x="6221" y="48647"/>
                </a:lnTo>
                <a:lnTo>
                  <a:pt x="23232" y="23260"/>
                </a:lnTo>
                <a:lnTo>
                  <a:pt x="48556" y="6224"/>
                </a:lnTo>
                <a:lnTo>
                  <a:pt x="79712" y="0"/>
                </a:lnTo>
                <a:lnTo>
                  <a:pt x="100142" y="2604"/>
                </a:lnTo>
                <a:lnTo>
                  <a:pt x="118844" y="10102"/>
                </a:lnTo>
                <a:lnTo>
                  <a:pt x="134926" y="22023"/>
                </a:lnTo>
                <a:lnTo>
                  <a:pt x="147497" y="37896"/>
                </a:lnTo>
                <a:lnTo>
                  <a:pt x="144434" y="39722"/>
                </a:lnTo>
                <a:lnTo>
                  <a:pt x="79226" y="39722"/>
                </a:lnTo>
                <a:lnTo>
                  <a:pt x="63829" y="42769"/>
                </a:lnTo>
                <a:lnTo>
                  <a:pt x="51728" y="51221"/>
                </a:lnTo>
                <a:lnTo>
                  <a:pt x="43814" y="64042"/>
                </a:lnTo>
                <a:lnTo>
                  <a:pt x="40978" y="80198"/>
                </a:lnTo>
                <a:lnTo>
                  <a:pt x="43825" y="95983"/>
                </a:lnTo>
                <a:lnTo>
                  <a:pt x="51816" y="108446"/>
                </a:lnTo>
                <a:lnTo>
                  <a:pt x="64126" y="116628"/>
                </a:lnTo>
                <a:lnTo>
                  <a:pt x="79930" y="119569"/>
                </a:lnTo>
                <a:lnTo>
                  <a:pt x="144234" y="119569"/>
                </a:lnTo>
                <a:lnTo>
                  <a:pt x="132636" y="138043"/>
                </a:lnTo>
                <a:lnTo>
                  <a:pt x="109223" y="153868"/>
                </a:lnTo>
                <a:lnTo>
                  <a:pt x="80035" y="159422"/>
                </a:lnTo>
                <a:close/>
              </a:path>
              <a:path w="2722245" h="160020">
                <a:moveTo>
                  <a:pt x="112599" y="58703"/>
                </a:moveTo>
                <a:lnTo>
                  <a:pt x="106570" y="50642"/>
                </a:lnTo>
                <a:lnTo>
                  <a:pt x="98765" y="44683"/>
                </a:lnTo>
                <a:lnTo>
                  <a:pt x="89534" y="40989"/>
                </a:lnTo>
                <a:lnTo>
                  <a:pt x="79226" y="39722"/>
                </a:lnTo>
                <a:lnTo>
                  <a:pt x="144434" y="39722"/>
                </a:lnTo>
                <a:lnTo>
                  <a:pt x="112599" y="58703"/>
                </a:lnTo>
                <a:close/>
              </a:path>
              <a:path w="2722245" h="160020">
                <a:moveTo>
                  <a:pt x="144234" y="119569"/>
                </a:moveTo>
                <a:lnTo>
                  <a:pt x="79930" y="119569"/>
                </a:lnTo>
                <a:lnTo>
                  <a:pt x="90918" y="118151"/>
                </a:lnTo>
                <a:lnTo>
                  <a:pt x="99645" y="114293"/>
                </a:lnTo>
                <a:lnTo>
                  <a:pt x="106015" y="108592"/>
                </a:lnTo>
                <a:lnTo>
                  <a:pt x="109935" y="101642"/>
                </a:lnTo>
                <a:lnTo>
                  <a:pt x="68973" y="101642"/>
                </a:lnTo>
                <a:lnTo>
                  <a:pt x="68973" y="69174"/>
                </a:lnTo>
                <a:lnTo>
                  <a:pt x="153779" y="69174"/>
                </a:lnTo>
                <a:lnTo>
                  <a:pt x="153779" y="81036"/>
                </a:lnTo>
                <a:lnTo>
                  <a:pt x="148158" y="113317"/>
                </a:lnTo>
                <a:lnTo>
                  <a:pt x="144234" y="119569"/>
                </a:lnTo>
                <a:close/>
              </a:path>
              <a:path w="2722245" h="160020">
                <a:moveTo>
                  <a:pt x="290285" y="159422"/>
                </a:moveTo>
                <a:lnTo>
                  <a:pt x="290086" y="159422"/>
                </a:lnTo>
                <a:lnTo>
                  <a:pt x="258903" y="153218"/>
                </a:lnTo>
                <a:lnTo>
                  <a:pt x="233515" y="136201"/>
                </a:lnTo>
                <a:lnTo>
                  <a:pt x="216480" y="110872"/>
                </a:lnTo>
                <a:lnTo>
                  <a:pt x="210255" y="79712"/>
                </a:lnTo>
                <a:lnTo>
                  <a:pt x="216470" y="48556"/>
                </a:lnTo>
                <a:lnTo>
                  <a:pt x="233490" y="23232"/>
                </a:lnTo>
                <a:lnTo>
                  <a:pt x="258875" y="6221"/>
                </a:lnTo>
                <a:lnTo>
                  <a:pt x="290185" y="0"/>
                </a:lnTo>
                <a:lnTo>
                  <a:pt x="321191" y="6221"/>
                </a:lnTo>
                <a:lnTo>
                  <a:pt x="346458" y="23232"/>
                </a:lnTo>
                <a:lnTo>
                  <a:pt x="359120" y="42084"/>
                </a:lnTo>
                <a:lnTo>
                  <a:pt x="290185" y="42084"/>
                </a:lnTo>
                <a:lnTo>
                  <a:pt x="275956" y="44941"/>
                </a:lnTo>
                <a:lnTo>
                  <a:pt x="264530" y="52838"/>
                </a:lnTo>
                <a:lnTo>
                  <a:pt x="256927" y="64765"/>
                </a:lnTo>
                <a:lnTo>
                  <a:pt x="254166" y="79712"/>
                </a:lnTo>
                <a:lnTo>
                  <a:pt x="256927" y="94667"/>
                </a:lnTo>
                <a:lnTo>
                  <a:pt x="264530" y="106593"/>
                </a:lnTo>
                <a:lnTo>
                  <a:pt x="275956" y="114486"/>
                </a:lnTo>
                <a:lnTo>
                  <a:pt x="290185" y="117340"/>
                </a:lnTo>
                <a:lnTo>
                  <a:pt x="359137" y="117340"/>
                </a:lnTo>
                <a:lnTo>
                  <a:pt x="346483" y="136201"/>
                </a:lnTo>
                <a:lnTo>
                  <a:pt x="321219" y="153218"/>
                </a:lnTo>
                <a:lnTo>
                  <a:pt x="290285" y="159422"/>
                </a:lnTo>
                <a:close/>
              </a:path>
              <a:path w="2722245" h="160020">
                <a:moveTo>
                  <a:pt x="359137" y="117340"/>
                </a:moveTo>
                <a:lnTo>
                  <a:pt x="290185" y="117340"/>
                </a:lnTo>
                <a:lnTo>
                  <a:pt x="304132" y="114486"/>
                </a:lnTo>
                <a:lnTo>
                  <a:pt x="315360" y="106593"/>
                </a:lnTo>
                <a:lnTo>
                  <a:pt x="322846" y="94667"/>
                </a:lnTo>
                <a:lnTo>
                  <a:pt x="325569" y="79712"/>
                </a:lnTo>
                <a:lnTo>
                  <a:pt x="322846" y="64765"/>
                </a:lnTo>
                <a:lnTo>
                  <a:pt x="315360" y="52838"/>
                </a:lnTo>
                <a:lnTo>
                  <a:pt x="304132" y="44941"/>
                </a:lnTo>
                <a:lnTo>
                  <a:pt x="290185" y="42084"/>
                </a:lnTo>
                <a:lnTo>
                  <a:pt x="359120" y="42084"/>
                </a:lnTo>
                <a:lnTo>
                  <a:pt x="363467" y="48556"/>
                </a:lnTo>
                <a:lnTo>
                  <a:pt x="369697" y="79712"/>
                </a:lnTo>
                <a:lnTo>
                  <a:pt x="363477" y="110872"/>
                </a:lnTo>
                <a:lnTo>
                  <a:pt x="359137" y="117340"/>
                </a:lnTo>
                <a:close/>
              </a:path>
              <a:path w="2722245" h="160020">
                <a:moveTo>
                  <a:pt x="508181" y="155806"/>
                </a:moveTo>
                <a:lnTo>
                  <a:pt x="467202" y="155806"/>
                </a:lnTo>
                <a:lnTo>
                  <a:pt x="408364" y="3551"/>
                </a:lnTo>
                <a:lnTo>
                  <a:pt x="452476" y="3551"/>
                </a:lnTo>
                <a:lnTo>
                  <a:pt x="487876" y="97454"/>
                </a:lnTo>
                <a:lnTo>
                  <a:pt x="531033" y="97454"/>
                </a:lnTo>
                <a:lnTo>
                  <a:pt x="508181" y="155806"/>
                </a:lnTo>
                <a:close/>
              </a:path>
              <a:path w="2722245" h="160020">
                <a:moveTo>
                  <a:pt x="531033" y="97454"/>
                </a:moveTo>
                <a:lnTo>
                  <a:pt x="487876" y="97454"/>
                </a:lnTo>
                <a:lnTo>
                  <a:pt x="523678" y="3551"/>
                </a:lnTo>
                <a:lnTo>
                  <a:pt x="567806" y="3551"/>
                </a:lnTo>
                <a:lnTo>
                  <a:pt x="531033" y="97454"/>
                </a:lnTo>
                <a:close/>
              </a:path>
              <a:path w="2722245" h="160020">
                <a:moveTo>
                  <a:pt x="730314" y="155873"/>
                </a:moveTo>
                <a:lnTo>
                  <a:pt x="621266" y="155873"/>
                </a:lnTo>
                <a:lnTo>
                  <a:pt x="621266" y="3551"/>
                </a:lnTo>
                <a:lnTo>
                  <a:pt x="730314" y="3551"/>
                </a:lnTo>
                <a:lnTo>
                  <a:pt x="730314" y="40761"/>
                </a:lnTo>
                <a:lnTo>
                  <a:pt x="662463" y="40761"/>
                </a:lnTo>
                <a:lnTo>
                  <a:pt x="662463" y="63378"/>
                </a:lnTo>
                <a:lnTo>
                  <a:pt x="707195" y="63378"/>
                </a:lnTo>
                <a:lnTo>
                  <a:pt x="707195" y="96047"/>
                </a:lnTo>
                <a:lnTo>
                  <a:pt x="662463" y="96047"/>
                </a:lnTo>
                <a:lnTo>
                  <a:pt x="662463" y="118664"/>
                </a:lnTo>
                <a:lnTo>
                  <a:pt x="730314" y="118664"/>
                </a:lnTo>
                <a:lnTo>
                  <a:pt x="730314" y="155873"/>
                </a:lnTo>
                <a:close/>
              </a:path>
              <a:path w="2722245" h="160020">
                <a:moveTo>
                  <a:pt x="834102" y="155873"/>
                </a:moveTo>
                <a:lnTo>
                  <a:pt x="793626" y="155873"/>
                </a:lnTo>
                <a:lnTo>
                  <a:pt x="793626" y="3551"/>
                </a:lnTo>
                <a:lnTo>
                  <a:pt x="867274" y="3551"/>
                </a:lnTo>
                <a:lnTo>
                  <a:pt x="888070" y="7319"/>
                </a:lnTo>
                <a:lnTo>
                  <a:pt x="904762" y="17725"/>
                </a:lnTo>
                <a:lnTo>
                  <a:pt x="915865" y="33420"/>
                </a:lnTo>
                <a:lnTo>
                  <a:pt x="917231" y="40074"/>
                </a:lnTo>
                <a:lnTo>
                  <a:pt x="834186" y="40074"/>
                </a:lnTo>
                <a:lnTo>
                  <a:pt x="834186" y="68554"/>
                </a:lnTo>
                <a:lnTo>
                  <a:pt x="917329" y="68554"/>
                </a:lnTo>
                <a:lnTo>
                  <a:pt x="912613" y="79289"/>
                </a:lnTo>
                <a:lnTo>
                  <a:pt x="904206" y="89491"/>
                </a:lnTo>
                <a:lnTo>
                  <a:pt x="893241" y="97236"/>
                </a:lnTo>
                <a:lnTo>
                  <a:pt x="896696" y="103234"/>
                </a:lnTo>
                <a:lnTo>
                  <a:pt x="834102" y="103234"/>
                </a:lnTo>
                <a:lnTo>
                  <a:pt x="834102" y="155873"/>
                </a:lnTo>
                <a:close/>
              </a:path>
              <a:path w="2722245" h="160020">
                <a:moveTo>
                  <a:pt x="917329" y="68554"/>
                </a:moveTo>
                <a:lnTo>
                  <a:pt x="862801" y="68554"/>
                </a:lnTo>
                <a:lnTo>
                  <a:pt x="872434" y="68471"/>
                </a:lnTo>
                <a:lnTo>
                  <a:pt x="878498" y="61769"/>
                </a:lnTo>
                <a:lnTo>
                  <a:pt x="878498" y="46775"/>
                </a:lnTo>
                <a:lnTo>
                  <a:pt x="872719" y="40074"/>
                </a:lnTo>
                <a:lnTo>
                  <a:pt x="917231" y="40074"/>
                </a:lnTo>
                <a:lnTo>
                  <a:pt x="919896" y="53058"/>
                </a:lnTo>
                <a:lnTo>
                  <a:pt x="917998" y="67033"/>
                </a:lnTo>
                <a:lnTo>
                  <a:pt x="917329" y="68554"/>
                </a:lnTo>
                <a:close/>
              </a:path>
              <a:path w="2722245" h="160020">
                <a:moveTo>
                  <a:pt x="927016" y="155873"/>
                </a:moveTo>
                <a:lnTo>
                  <a:pt x="881581" y="155873"/>
                </a:lnTo>
                <a:lnTo>
                  <a:pt x="851358" y="103234"/>
                </a:lnTo>
                <a:lnTo>
                  <a:pt x="896696" y="103234"/>
                </a:lnTo>
                <a:lnTo>
                  <a:pt x="927016" y="155873"/>
                </a:lnTo>
                <a:close/>
              </a:path>
              <a:path w="2722245" h="160020">
                <a:moveTo>
                  <a:pt x="1024052" y="155873"/>
                </a:moveTo>
                <a:lnTo>
                  <a:pt x="983492" y="155873"/>
                </a:lnTo>
                <a:lnTo>
                  <a:pt x="983492" y="3551"/>
                </a:lnTo>
                <a:lnTo>
                  <a:pt x="1017971" y="3551"/>
                </a:lnTo>
                <a:lnTo>
                  <a:pt x="1073311" y="75675"/>
                </a:lnTo>
                <a:lnTo>
                  <a:pt x="1024052" y="75675"/>
                </a:lnTo>
                <a:lnTo>
                  <a:pt x="1024052" y="155873"/>
                </a:lnTo>
                <a:close/>
              </a:path>
              <a:path w="2722245" h="160020">
                <a:moveTo>
                  <a:pt x="1120099" y="83901"/>
                </a:moveTo>
                <a:lnTo>
                  <a:pt x="1079623" y="83901"/>
                </a:lnTo>
                <a:lnTo>
                  <a:pt x="1079623" y="3551"/>
                </a:lnTo>
                <a:lnTo>
                  <a:pt x="1120099" y="3551"/>
                </a:lnTo>
                <a:lnTo>
                  <a:pt x="1120099" y="83901"/>
                </a:lnTo>
                <a:close/>
              </a:path>
              <a:path w="2722245" h="160020">
                <a:moveTo>
                  <a:pt x="1120099" y="155806"/>
                </a:moveTo>
                <a:lnTo>
                  <a:pt x="1085403" y="155806"/>
                </a:lnTo>
                <a:lnTo>
                  <a:pt x="1024052" y="75675"/>
                </a:lnTo>
                <a:lnTo>
                  <a:pt x="1073311" y="75675"/>
                </a:lnTo>
                <a:lnTo>
                  <a:pt x="1079623" y="83901"/>
                </a:lnTo>
                <a:lnTo>
                  <a:pt x="1120099" y="83901"/>
                </a:lnTo>
                <a:lnTo>
                  <a:pt x="1120099" y="155806"/>
                </a:lnTo>
                <a:close/>
              </a:path>
              <a:path w="2722245" h="160020">
                <a:moveTo>
                  <a:pt x="1259185" y="159422"/>
                </a:moveTo>
                <a:lnTo>
                  <a:pt x="1258986" y="159422"/>
                </a:lnTo>
                <a:lnTo>
                  <a:pt x="1227810" y="153218"/>
                </a:lnTo>
                <a:lnTo>
                  <a:pt x="1202422" y="136201"/>
                </a:lnTo>
                <a:lnTo>
                  <a:pt x="1185382" y="110872"/>
                </a:lnTo>
                <a:lnTo>
                  <a:pt x="1179155" y="79712"/>
                </a:lnTo>
                <a:lnTo>
                  <a:pt x="1185382" y="48556"/>
                </a:lnTo>
                <a:lnTo>
                  <a:pt x="1202422" y="23232"/>
                </a:lnTo>
                <a:lnTo>
                  <a:pt x="1227810" y="6221"/>
                </a:lnTo>
                <a:lnTo>
                  <a:pt x="1259086" y="0"/>
                </a:lnTo>
                <a:lnTo>
                  <a:pt x="1290119" y="6221"/>
                </a:lnTo>
                <a:lnTo>
                  <a:pt x="1315384" y="23232"/>
                </a:lnTo>
                <a:lnTo>
                  <a:pt x="1328034" y="42084"/>
                </a:lnTo>
                <a:lnTo>
                  <a:pt x="1259086" y="42084"/>
                </a:lnTo>
                <a:lnTo>
                  <a:pt x="1244892" y="44941"/>
                </a:lnTo>
                <a:lnTo>
                  <a:pt x="1233461" y="52838"/>
                </a:lnTo>
                <a:lnTo>
                  <a:pt x="1225839" y="64765"/>
                </a:lnTo>
                <a:lnTo>
                  <a:pt x="1223066" y="79712"/>
                </a:lnTo>
                <a:lnTo>
                  <a:pt x="1225827" y="94667"/>
                </a:lnTo>
                <a:lnTo>
                  <a:pt x="1233430" y="106593"/>
                </a:lnTo>
                <a:lnTo>
                  <a:pt x="1244856" y="114486"/>
                </a:lnTo>
                <a:lnTo>
                  <a:pt x="1259086" y="117340"/>
                </a:lnTo>
                <a:lnTo>
                  <a:pt x="1328037" y="117340"/>
                </a:lnTo>
                <a:lnTo>
                  <a:pt x="1315384" y="136201"/>
                </a:lnTo>
                <a:lnTo>
                  <a:pt x="1290119" y="153218"/>
                </a:lnTo>
                <a:lnTo>
                  <a:pt x="1259185" y="159422"/>
                </a:lnTo>
                <a:close/>
              </a:path>
              <a:path w="2722245" h="160020">
                <a:moveTo>
                  <a:pt x="1328037" y="117340"/>
                </a:moveTo>
                <a:lnTo>
                  <a:pt x="1259086" y="117340"/>
                </a:lnTo>
                <a:lnTo>
                  <a:pt x="1273042" y="114486"/>
                </a:lnTo>
                <a:lnTo>
                  <a:pt x="1284275" y="106593"/>
                </a:lnTo>
                <a:lnTo>
                  <a:pt x="1291763" y="94667"/>
                </a:lnTo>
                <a:lnTo>
                  <a:pt x="1294486" y="79712"/>
                </a:lnTo>
                <a:lnTo>
                  <a:pt x="1291763" y="64765"/>
                </a:lnTo>
                <a:lnTo>
                  <a:pt x="1284275" y="52838"/>
                </a:lnTo>
                <a:lnTo>
                  <a:pt x="1273042" y="44941"/>
                </a:lnTo>
                <a:lnTo>
                  <a:pt x="1259086" y="42084"/>
                </a:lnTo>
                <a:lnTo>
                  <a:pt x="1328034" y="42084"/>
                </a:lnTo>
                <a:lnTo>
                  <a:pt x="1332377" y="48556"/>
                </a:lnTo>
                <a:lnTo>
                  <a:pt x="1338598" y="79712"/>
                </a:lnTo>
                <a:lnTo>
                  <a:pt x="1332377" y="110872"/>
                </a:lnTo>
                <a:lnTo>
                  <a:pt x="1328037" y="117340"/>
                </a:lnTo>
                <a:close/>
              </a:path>
              <a:path w="2722245" h="160020">
                <a:moveTo>
                  <a:pt x="1539639" y="155873"/>
                </a:moveTo>
                <a:lnTo>
                  <a:pt x="1498459" y="155873"/>
                </a:lnTo>
                <a:lnTo>
                  <a:pt x="1498459" y="3551"/>
                </a:lnTo>
                <a:lnTo>
                  <a:pt x="1607490" y="3551"/>
                </a:lnTo>
                <a:lnTo>
                  <a:pt x="1607490" y="40074"/>
                </a:lnTo>
                <a:lnTo>
                  <a:pt x="1539639" y="40074"/>
                </a:lnTo>
                <a:lnTo>
                  <a:pt x="1539639" y="65824"/>
                </a:lnTo>
                <a:lnTo>
                  <a:pt x="1584454" y="65824"/>
                </a:lnTo>
                <a:lnTo>
                  <a:pt x="1584454" y="100302"/>
                </a:lnTo>
                <a:lnTo>
                  <a:pt x="1539639" y="100302"/>
                </a:lnTo>
                <a:lnTo>
                  <a:pt x="1539639" y="155873"/>
                </a:lnTo>
                <a:close/>
              </a:path>
              <a:path w="2722245" h="160020">
                <a:moveTo>
                  <a:pt x="1778090" y="155873"/>
                </a:moveTo>
                <a:lnTo>
                  <a:pt x="1669059" y="155873"/>
                </a:lnTo>
                <a:lnTo>
                  <a:pt x="1669059" y="3551"/>
                </a:lnTo>
                <a:lnTo>
                  <a:pt x="1778090" y="3551"/>
                </a:lnTo>
                <a:lnTo>
                  <a:pt x="1778090" y="40761"/>
                </a:lnTo>
                <a:lnTo>
                  <a:pt x="1710239" y="40761"/>
                </a:lnTo>
                <a:lnTo>
                  <a:pt x="1710239" y="63378"/>
                </a:lnTo>
                <a:lnTo>
                  <a:pt x="1755054" y="63378"/>
                </a:lnTo>
                <a:lnTo>
                  <a:pt x="1755054" y="96047"/>
                </a:lnTo>
                <a:lnTo>
                  <a:pt x="1710239" y="96047"/>
                </a:lnTo>
                <a:lnTo>
                  <a:pt x="1710239" y="118664"/>
                </a:lnTo>
                <a:lnTo>
                  <a:pt x="1778090" y="118664"/>
                </a:lnTo>
                <a:lnTo>
                  <a:pt x="1778090" y="155873"/>
                </a:lnTo>
                <a:close/>
              </a:path>
              <a:path w="2722245" h="160020">
                <a:moveTo>
                  <a:pt x="1903389" y="155873"/>
                </a:moveTo>
                <a:lnTo>
                  <a:pt x="1841401" y="155873"/>
                </a:lnTo>
                <a:lnTo>
                  <a:pt x="1841401" y="3551"/>
                </a:lnTo>
                <a:lnTo>
                  <a:pt x="1903389" y="3551"/>
                </a:lnTo>
                <a:lnTo>
                  <a:pt x="1935641" y="9378"/>
                </a:lnTo>
                <a:lnTo>
                  <a:pt x="1961400" y="25289"/>
                </a:lnTo>
                <a:lnTo>
                  <a:pt x="1974086" y="43207"/>
                </a:lnTo>
                <a:lnTo>
                  <a:pt x="1882799" y="43207"/>
                </a:lnTo>
                <a:lnTo>
                  <a:pt x="1882799" y="116218"/>
                </a:lnTo>
                <a:lnTo>
                  <a:pt x="1974105" y="116218"/>
                </a:lnTo>
                <a:lnTo>
                  <a:pt x="1961400" y="134184"/>
                </a:lnTo>
                <a:lnTo>
                  <a:pt x="1935641" y="150120"/>
                </a:lnTo>
                <a:lnTo>
                  <a:pt x="1903389" y="155873"/>
                </a:lnTo>
                <a:close/>
              </a:path>
              <a:path w="2722245" h="160020">
                <a:moveTo>
                  <a:pt x="1974105" y="116218"/>
                </a:moveTo>
                <a:lnTo>
                  <a:pt x="1901378" y="116218"/>
                </a:lnTo>
                <a:lnTo>
                  <a:pt x="1917960" y="113636"/>
                </a:lnTo>
                <a:lnTo>
                  <a:pt x="1930837" y="106289"/>
                </a:lnTo>
                <a:lnTo>
                  <a:pt x="1939175" y="94781"/>
                </a:lnTo>
                <a:lnTo>
                  <a:pt x="1942139" y="79712"/>
                </a:lnTo>
                <a:lnTo>
                  <a:pt x="1939165" y="64643"/>
                </a:lnTo>
                <a:lnTo>
                  <a:pt x="1930812" y="53135"/>
                </a:lnTo>
                <a:lnTo>
                  <a:pt x="1917932" y="45789"/>
                </a:lnTo>
                <a:lnTo>
                  <a:pt x="1901378" y="43207"/>
                </a:lnTo>
                <a:lnTo>
                  <a:pt x="1974086" y="43207"/>
                </a:lnTo>
                <a:lnTo>
                  <a:pt x="1978466" y="49392"/>
                </a:lnTo>
                <a:lnTo>
                  <a:pt x="1984643" y="79712"/>
                </a:lnTo>
                <a:lnTo>
                  <a:pt x="1978466" y="110052"/>
                </a:lnTo>
                <a:lnTo>
                  <a:pt x="1974105" y="116218"/>
                </a:lnTo>
                <a:close/>
              </a:path>
              <a:path w="2722245" h="160020">
                <a:moveTo>
                  <a:pt x="2152814" y="155873"/>
                </a:moveTo>
                <a:lnTo>
                  <a:pt x="2043782" y="155873"/>
                </a:lnTo>
                <a:lnTo>
                  <a:pt x="2043782" y="3551"/>
                </a:lnTo>
                <a:lnTo>
                  <a:pt x="2152814" y="3551"/>
                </a:lnTo>
                <a:lnTo>
                  <a:pt x="2152814" y="40761"/>
                </a:lnTo>
                <a:lnTo>
                  <a:pt x="2084962" y="40761"/>
                </a:lnTo>
                <a:lnTo>
                  <a:pt x="2084962" y="63378"/>
                </a:lnTo>
                <a:lnTo>
                  <a:pt x="2129711" y="63378"/>
                </a:lnTo>
                <a:lnTo>
                  <a:pt x="2129711" y="96047"/>
                </a:lnTo>
                <a:lnTo>
                  <a:pt x="2084962" y="96047"/>
                </a:lnTo>
                <a:lnTo>
                  <a:pt x="2084962" y="118664"/>
                </a:lnTo>
                <a:lnTo>
                  <a:pt x="2152814" y="118664"/>
                </a:lnTo>
                <a:lnTo>
                  <a:pt x="2152814" y="155873"/>
                </a:lnTo>
                <a:close/>
              </a:path>
              <a:path w="2722245" h="160020">
                <a:moveTo>
                  <a:pt x="2256685" y="155873"/>
                </a:moveTo>
                <a:lnTo>
                  <a:pt x="2216192" y="155873"/>
                </a:lnTo>
                <a:lnTo>
                  <a:pt x="2216192" y="3551"/>
                </a:lnTo>
                <a:lnTo>
                  <a:pt x="2289840" y="3551"/>
                </a:lnTo>
                <a:lnTo>
                  <a:pt x="2310638" y="7319"/>
                </a:lnTo>
                <a:lnTo>
                  <a:pt x="2327336" y="17725"/>
                </a:lnTo>
                <a:lnTo>
                  <a:pt x="2338445" y="33420"/>
                </a:lnTo>
                <a:lnTo>
                  <a:pt x="2339812" y="40074"/>
                </a:lnTo>
                <a:lnTo>
                  <a:pt x="2256685" y="40074"/>
                </a:lnTo>
                <a:lnTo>
                  <a:pt x="2256685" y="68554"/>
                </a:lnTo>
                <a:lnTo>
                  <a:pt x="2339912" y="68554"/>
                </a:lnTo>
                <a:lnTo>
                  <a:pt x="2335193" y="79289"/>
                </a:lnTo>
                <a:lnTo>
                  <a:pt x="2326781" y="89491"/>
                </a:lnTo>
                <a:lnTo>
                  <a:pt x="2315808" y="97236"/>
                </a:lnTo>
                <a:lnTo>
                  <a:pt x="2319264" y="103234"/>
                </a:lnTo>
                <a:lnTo>
                  <a:pt x="2256685" y="103234"/>
                </a:lnTo>
                <a:lnTo>
                  <a:pt x="2256685" y="155873"/>
                </a:lnTo>
                <a:close/>
              </a:path>
              <a:path w="2722245" h="160020">
                <a:moveTo>
                  <a:pt x="2339912" y="68554"/>
                </a:moveTo>
                <a:lnTo>
                  <a:pt x="2285367" y="68554"/>
                </a:lnTo>
                <a:lnTo>
                  <a:pt x="2295000" y="68471"/>
                </a:lnTo>
                <a:lnTo>
                  <a:pt x="2301081" y="61769"/>
                </a:lnTo>
                <a:lnTo>
                  <a:pt x="2301081" y="46775"/>
                </a:lnTo>
                <a:lnTo>
                  <a:pt x="2295218" y="40074"/>
                </a:lnTo>
                <a:lnTo>
                  <a:pt x="2339812" y="40074"/>
                </a:lnTo>
                <a:lnTo>
                  <a:pt x="2342479" y="53058"/>
                </a:lnTo>
                <a:lnTo>
                  <a:pt x="2340580" y="67033"/>
                </a:lnTo>
                <a:lnTo>
                  <a:pt x="2339912" y="68554"/>
                </a:lnTo>
                <a:close/>
              </a:path>
              <a:path w="2722245" h="160020">
                <a:moveTo>
                  <a:pt x="2349599" y="155873"/>
                </a:moveTo>
                <a:lnTo>
                  <a:pt x="2304147" y="155873"/>
                </a:lnTo>
                <a:lnTo>
                  <a:pt x="2273924" y="103234"/>
                </a:lnTo>
                <a:lnTo>
                  <a:pt x="2319264" y="103234"/>
                </a:lnTo>
                <a:lnTo>
                  <a:pt x="2349599" y="155873"/>
                </a:lnTo>
                <a:close/>
              </a:path>
              <a:path w="2722245" h="160020">
                <a:moveTo>
                  <a:pt x="2437404" y="155806"/>
                </a:moveTo>
                <a:lnTo>
                  <a:pt x="2394616" y="155806"/>
                </a:lnTo>
                <a:lnTo>
                  <a:pt x="2458212" y="3551"/>
                </a:lnTo>
                <a:lnTo>
                  <a:pt x="2497163" y="3551"/>
                </a:lnTo>
                <a:lnTo>
                  <a:pt x="2519297" y="55906"/>
                </a:lnTo>
                <a:lnTo>
                  <a:pt x="2477897" y="55906"/>
                </a:lnTo>
                <a:lnTo>
                  <a:pt x="2462685" y="93333"/>
                </a:lnTo>
                <a:lnTo>
                  <a:pt x="2535119" y="93333"/>
                </a:lnTo>
                <a:lnTo>
                  <a:pt x="2550460" y="129621"/>
                </a:lnTo>
                <a:lnTo>
                  <a:pt x="2447959" y="129621"/>
                </a:lnTo>
                <a:lnTo>
                  <a:pt x="2437404" y="155806"/>
                </a:lnTo>
                <a:close/>
              </a:path>
              <a:path w="2722245" h="160020">
                <a:moveTo>
                  <a:pt x="2535119" y="93333"/>
                </a:moveTo>
                <a:lnTo>
                  <a:pt x="2493109" y="93333"/>
                </a:lnTo>
                <a:lnTo>
                  <a:pt x="2477897" y="55906"/>
                </a:lnTo>
                <a:lnTo>
                  <a:pt x="2519297" y="55906"/>
                </a:lnTo>
                <a:lnTo>
                  <a:pt x="2535119" y="93333"/>
                </a:lnTo>
                <a:close/>
              </a:path>
              <a:path w="2722245" h="160020">
                <a:moveTo>
                  <a:pt x="2561530" y="155806"/>
                </a:moveTo>
                <a:lnTo>
                  <a:pt x="2518943" y="155806"/>
                </a:lnTo>
                <a:lnTo>
                  <a:pt x="2508187" y="129621"/>
                </a:lnTo>
                <a:lnTo>
                  <a:pt x="2550460" y="129621"/>
                </a:lnTo>
                <a:lnTo>
                  <a:pt x="2561530" y="155806"/>
                </a:lnTo>
                <a:close/>
              </a:path>
              <a:path w="2722245" h="160020">
                <a:moveTo>
                  <a:pt x="2722016" y="155873"/>
                </a:moveTo>
                <a:lnTo>
                  <a:pt x="2614923" y="155873"/>
                </a:lnTo>
                <a:lnTo>
                  <a:pt x="2614923" y="3551"/>
                </a:lnTo>
                <a:lnTo>
                  <a:pt x="2658130" y="3551"/>
                </a:lnTo>
                <a:lnTo>
                  <a:pt x="2658130" y="116570"/>
                </a:lnTo>
                <a:lnTo>
                  <a:pt x="2722016" y="116637"/>
                </a:lnTo>
                <a:lnTo>
                  <a:pt x="2722016" y="155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711457" y="6862579"/>
            <a:ext cx="2717192" cy="18847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174174" y="2847779"/>
            <a:ext cx="3345439" cy="2456251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8800300" y="8782860"/>
            <a:ext cx="7922259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solidFill>
                  <a:srgbClr val="ECE9E6"/>
                </a:solidFill>
                <a:latin typeface="Standard Symbols PS"/>
                <a:cs typeface="Standard Symbols PS"/>
              </a:rPr>
              <a:t>LEI</a:t>
            </a:r>
            <a:r>
              <a:rPr sz="165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1650" spc="140" dirty="0">
                <a:solidFill>
                  <a:srgbClr val="ECE9E6"/>
                </a:solidFill>
                <a:latin typeface="Standard Symbols PS"/>
                <a:cs typeface="Standard Symbols PS"/>
              </a:rPr>
              <a:t>DE</a:t>
            </a:r>
            <a:r>
              <a:rPr sz="165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1650" spc="100" dirty="0">
                <a:solidFill>
                  <a:srgbClr val="ECE9E6"/>
                </a:solidFill>
                <a:latin typeface="Standard Symbols PS"/>
                <a:cs typeface="Standard Symbols PS"/>
              </a:rPr>
              <a:t>INCENTIVO</a:t>
            </a:r>
            <a:r>
              <a:rPr sz="165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1650" dirty="0">
                <a:solidFill>
                  <a:srgbClr val="ECE9E6"/>
                </a:solidFill>
                <a:latin typeface="Standard Symbols PS"/>
                <a:cs typeface="Standard Symbols PS"/>
              </a:rPr>
              <a:t>FEDERAL</a:t>
            </a:r>
            <a:r>
              <a:rPr sz="165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1650" spc="95" dirty="0">
                <a:solidFill>
                  <a:srgbClr val="ECE9E6"/>
                </a:solidFill>
                <a:latin typeface="Standard Symbols PS"/>
                <a:cs typeface="Standard Symbols PS"/>
              </a:rPr>
              <a:t>AO</a:t>
            </a:r>
            <a:r>
              <a:rPr sz="165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1650" dirty="0">
                <a:solidFill>
                  <a:srgbClr val="ECE9E6"/>
                </a:solidFill>
                <a:latin typeface="Standard Symbols PS"/>
                <a:cs typeface="Standard Symbols PS"/>
              </a:rPr>
              <a:t>ESPORTE</a:t>
            </a:r>
            <a:r>
              <a:rPr sz="1650" spc="130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1650" spc="170" dirty="0">
                <a:solidFill>
                  <a:srgbClr val="ECE9E6"/>
                </a:solidFill>
                <a:latin typeface="Standard Symbols PS"/>
                <a:cs typeface="Standard Symbols PS"/>
              </a:rPr>
              <a:t>/</a:t>
            </a:r>
            <a:r>
              <a:rPr sz="165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1650" spc="114" dirty="0">
                <a:solidFill>
                  <a:srgbClr val="ECE9E6"/>
                </a:solidFill>
                <a:latin typeface="Standard Symbols PS"/>
                <a:cs typeface="Standard Symbols PS"/>
              </a:rPr>
              <a:t>APROVADO</a:t>
            </a:r>
            <a:r>
              <a:rPr sz="165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1650" spc="60" dirty="0">
                <a:solidFill>
                  <a:srgbClr val="ECE9E6"/>
                </a:solidFill>
                <a:latin typeface="Standard Symbols PS"/>
                <a:cs typeface="Standard Symbols PS"/>
              </a:rPr>
              <a:t>REGISTRO:</a:t>
            </a:r>
            <a:r>
              <a:rPr sz="165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1650" spc="65" dirty="0">
                <a:solidFill>
                  <a:srgbClr val="ECE9E6"/>
                </a:solidFill>
                <a:latin typeface="Standard Symbols PS"/>
                <a:cs typeface="Standard Symbols PS"/>
              </a:rPr>
              <a:t>2202454</a:t>
            </a:r>
            <a:endParaRPr sz="1650">
              <a:latin typeface="Standard Symbols PS"/>
              <a:cs typeface="Standard Symbols P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800300" y="6573491"/>
            <a:ext cx="9589135" cy="197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2750" spc="-305" dirty="0">
                <a:solidFill>
                  <a:srgbClr val="FABD12"/>
                </a:solidFill>
                <a:latin typeface="Standard Symbols PS"/>
                <a:cs typeface="Standard Symbols PS"/>
              </a:rPr>
              <a:t>Missão:</a:t>
            </a:r>
            <a:r>
              <a:rPr sz="2750" spc="135" dirty="0">
                <a:solidFill>
                  <a:srgbClr val="FABD12"/>
                </a:solidFill>
                <a:latin typeface="Standard Symbols PS"/>
                <a:cs typeface="Standard Symbols PS"/>
              </a:rPr>
              <a:t> </a:t>
            </a:r>
            <a:r>
              <a:rPr sz="2750" spc="-75" dirty="0">
                <a:solidFill>
                  <a:srgbClr val="E7E7E3"/>
                </a:solidFill>
                <a:latin typeface="Standard Symbols PS"/>
                <a:cs typeface="Standard Symbols PS"/>
              </a:rPr>
              <a:t>Educar,</a:t>
            </a:r>
            <a:r>
              <a:rPr sz="2750" spc="-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40" dirty="0">
                <a:solidFill>
                  <a:srgbClr val="E7E7E3"/>
                </a:solidFill>
                <a:latin typeface="Standard Symbols PS"/>
                <a:cs typeface="Standard Symbols PS"/>
              </a:rPr>
              <a:t>por</a:t>
            </a:r>
            <a:r>
              <a:rPr sz="2750" spc="6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160" dirty="0">
                <a:solidFill>
                  <a:srgbClr val="E7E7E3"/>
                </a:solidFill>
                <a:latin typeface="Standard Symbols PS"/>
                <a:cs typeface="Standard Symbols PS"/>
              </a:rPr>
              <a:t>meio</a:t>
            </a:r>
            <a:r>
              <a:rPr sz="2750" spc="6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229" dirty="0">
                <a:solidFill>
                  <a:srgbClr val="E7E7E3"/>
                </a:solidFill>
                <a:latin typeface="Standard Symbols PS"/>
                <a:cs typeface="Standard Symbols PS"/>
              </a:rPr>
              <a:t>de</a:t>
            </a:r>
            <a:r>
              <a:rPr sz="2750" spc="70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125" dirty="0">
                <a:solidFill>
                  <a:srgbClr val="E7E7E3"/>
                </a:solidFill>
                <a:latin typeface="Standard Symbols PS"/>
                <a:cs typeface="Standard Symbols PS"/>
              </a:rPr>
              <a:t>atividades</a:t>
            </a:r>
            <a:r>
              <a:rPr sz="2750" spc="6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180" dirty="0">
                <a:solidFill>
                  <a:srgbClr val="E7E7E3"/>
                </a:solidFill>
                <a:latin typeface="Standard Symbols PS"/>
                <a:cs typeface="Standard Symbols PS"/>
              </a:rPr>
              <a:t>socioeducativas,</a:t>
            </a:r>
            <a:r>
              <a:rPr sz="2750" spc="6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95" dirty="0">
                <a:solidFill>
                  <a:srgbClr val="E7E7E3"/>
                </a:solidFill>
                <a:latin typeface="Standard Symbols PS"/>
                <a:cs typeface="Standard Symbols PS"/>
              </a:rPr>
              <a:t>com </a:t>
            </a:r>
            <a:r>
              <a:rPr sz="2750" spc="-35" dirty="0">
                <a:solidFill>
                  <a:srgbClr val="E7E7E3"/>
                </a:solidFill>
                <a:latin typeface="Standard Symbols PS"/>
                <a:cs typeface="Standard Symbols PS"/>
              </a:rPr>
              <a:t>ênfase</a:t>
            </a:r>
            <a:r>
              <a:rPr sz="2750" spc="40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dirty="0">
                <a:solidFill>
                  <a:srgbClr val="E7E7E3"/>
                </a:solidFill>
                <a:latin typeface="Standard Symbols PS"/>
                <a:cs typeface="Standard Symbols PS"/>
              </a:rPr>
              <a:t>na</a:t>
            </a:r>
            <a:r>
              <a:rPr sz="2750" spc="70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70" dirty="0">
                <a:solidFill>
                  <a:srgbClr val="E7E7E3"/>
                </a:solidFill>
                <a:latin typeface="Standard Symbols PS"/>
                <a:cs typeface="Standard Symbols PS"/>
              </a:rPr>
              <a:t>Capoeira</a:t>
            </a:r>
            <a:r>
              <a:rPr sz="2750" spc="7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35" dirty="0">
                <a:solidFill>
                  <a:srgbClr val="E7E7E3"/>
                </a:solidFill>
                <a:latin typeface="Standard Symbols PS"/>
                <a:cs typeface="Standard Symbols PS"/>
              </a:rPr>
              <a:t>Angola</a:t>
            </a:r>
            <a:r>
              <a:rPr sz="2750" spc="70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204" dirty="0">
                <a:solidFill>
                  <a:srgbClr val="E7E7E3"/>
                </a:solidFill>
                <a:latin typeface="Standard Symbols PS"/>
                <a:cs typeface="Standard Symbols PS"/>
              </a:rPr>
              <a:t>e</a:t>
            </a:r>
            <a:r>
              <a:rPr sz="2750" spc="7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dirty="0">
                <a:solidFill>
                  <a:srgbClr val="E7E7E3"/>
                </a:solidFill>
                <a:latin typeface="Standard Symbols PS"/>
                <a:cs typeface="Standard Symbols PS"/>
              </a:rPr>
              <a:t>na</a:t>
            </a:r>
            <a:r>
              <a:rPr sz="2750" spc="7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270" dirty="0">
                <a:solidFill>
                  <a:srgbClr val="E7E7E3"/>
                </a:solidFill>
                <a:latin typeface="Standard Symbols PS"/>
                <a:cs typeface="Standard Symbols PS"/>
              </a:rPr>
              <a:t>valorização</a:t>
            </a:r>
            <a:r>
              <a:rPr sz="2750" spc="9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55" dirty="0">
                <a:solidFill>
                  <a:srgbClr val="E7E7E3"/>
                </a:solidFill>
                <a:latin typeface="Standard Symbols PS"/>
                <a:cs typeface="Standard Symbols PS"/>
              </a:rPr>
              <a:t>da</a:t>
            </a:r>
            <a:r>
              <a:rPr sz="2750" spc="7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10" dirty="0">
                <a:solidFill>
                  <a:srgbClr val="E7E7E3"/>
                </a:solidFill>
                <a:latin typeface="Standard Symbols PS"/>
                <a:cs typeface="Standard Symbols PS"/>
              </a:rPr>
              <a:t>herança </a:t>
            </a:r>
            <a:r>
              <a:rPr sz="2750" spc="-190" dirty="0">
                <a:solidFill>
                  <a:srgbClr val="E7E7E3"/>
                </a:solidFill>
                <a:latin typeface="Standard Symbols PS"/>
                <a:cs typeface="Standard Symbols PS"/>
              </a:rPr>
              <a:t>Africana,</a:t>
            </a:r>
            <a:r>
              <a:rPr sz="2750" spc="20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55" dirty="0">
                <a:solidFill>
                  <a:srgbClr val="E7E7E3"/>
                </a:solidFill>
                <a:latin typeface="Standard Symbols PS"/>
                <a:cs typeface="Standard Symbols PS"/>
              </a:rPr>
              <a:t>buscando</a:t>
            </a:r>
            <a:r>
              <a:rPr sz="2750" spc="10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dirty="0">
                <a:solidFill>
                  <a:srgbClr val="E7E7E3"/>
                </a:solidFill>
                <a:latin typeface="Standard Symbols PS"/>
                <a:cs typeface="Standard Symbols PS"/>
              </a:rPr>
              <a:t>a</a:t>
            </a:r>
            <a:r>
              <a:rPr sz="2750" spc="6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150" dirty="0">
                <a:solidFill>
                  <a:srgbClr val="E7E7E3"/>
                </a:solidFill>
                <a:latin typeface="Standard Symbols PS"/>
                <a:cs typeface="Standard Symbols PS"/>
              </a:rPr>
              <a:t>transformação</a:t>
            </a:r>
            <a:r>
              <a:rPr sz="2750" spc="70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340" dirty="0">
                <a:solidFill>
                  <a:srgbClr val="E7E7E3"/>
                </a:solidFill>
                <a:latin typeface="Standard Symbols PS"/>
                <a:cs typeface="Standard Symbols PS"/>
              </a:rPr>
              <a:t>social</a:t>
            </a:r>
            <a:r>
              <a:rPr sz="2750" spc="16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229" dirty="0">
                <a:solidFill>
                  <a:srgbClr val="E7E7E3"/>
                </a:solidFill>
                <a:latin typeface="Standard Symbols PS"/>
                <a:cs typeface="Standard Symbols PS"/>
              </a:rPr>
              <a:t>de</a:t>
            </a:r>
            <a:r>
              <a:rPr sz="2750" spc="6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-175" dirty="0">
                <a:solidFill>
                  <a:srgbClr val="E7E7E3"/>
                </a:solidFill>
                <a:latin typeface="Standard Symbols PS"/>
                <a:cs typeface="Standard Symbols PS"/>
              </a:rPr>
              <a:t>crianças</a:t>
            </a:r>
            <a:r>
              <a:rPr sz="2750" spc="65" dirty="0">
                <a:solidFill>
                  <a:srgbClr val="E7E7E3"/>
                </a:solidFill>
                <a:latin typeface="Standard Symbols PS"/>
                <a:cs typeface="Standard Symbols PS"/>
              </a:rPr>
              <a:t> </a:t>
            </a:r>
            <a:r>
              <a:rPr sz="2750" spc="155" dirty="0">
                <a:solidFill>
                  <a:srgbClr val="E7E7E3"/>
                </a:solidFill>
                <a:latin typeface="Standard Symbols PS"/>
                <a:cs typeface="Standard Symbols PS"/>
              </a:rPr>
              <a:t>e </a:t>
            </a:r>
            <a:r>
              <a:rPr sz="2750" spc="-75" dirty="0">
                <a:solidFill>
                  <a:srgbClr val="E7E7E3"/>
                </a:solidFill>
                <a:latin typeface="Standard Symbols PS"/>
                <a:cs typeface="Standard Symbols PS"/>
              </a:rPr>
              <a:t>adolescentes.</a:t>
            </a:r>
            <a:endParaRPr sz="2750">
              <a:latin typeface="Standard Symbols PS"/>
              <a:cs typeface="Standard Symbols PS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8800300" y="2559353"/>
            <a:ext cx="9766935" cy="3579495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 marR="5080">
              <a:lnSpc>
                <a:spcPts val="12990"/>
              </a:lnSpc>
              <a:spcBef>
                <a:spcPts val="2200"/>
              </a:spcBef>
            </a:pPr>
            <a:r>
              <a:rPr spc="2235" dirty="0">
                <a:solidFill>
                  <a:srgbClr val="FABD12"/>
                </a:solidFill>
              </a:rPr>
              <a:t>PROJETO </a:t>
            </a:r>
            <a:r>
              <a:rPr spc="1625" dirty="0">
                <a:solidFill>
                  <a:srgbClr val="FABD12"/>
                </a:solidFill>
              </a:rPr>
              <a:t>ROLÊ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309325" y="2659789"/>
            <a:ext cx="278130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239645" algn="l"/>
              </a:tabLst>
            </a:pPr>
            <a:r>
              <a:rPr sz="2400" b="1" spc="660" dirty="0">
                <a:solidFill>
                  <a:srgbClr val="FFFFFF"/>
                </a:solidFill>
                <a:latin typeface="FreeSans"/>
                <a:cs typeface="FreeSans"/>
              </a:rPr>
              <a:t>Vencedor</a:t>
            </a:r>
            <a:r>
              <a:rPr sz="2400" b="1" dirty="0">
                <a:solidFill>
                  <a:srgbClr val="FFFFFF"/>
                </a:solidFill>
                <a:latin typeface="FreeSans"/>
                <a:cs typeface="FreeSans"/>
              </a:rPr>
              <a:t>	</a:t>
            </a:r>
            <a:r>
              <a:rPr sz="2400" b="1" spc="565" dirty="0">
                <a:solidFill>
                  <a:srgbClr val="FFFFFF"/>
                </a:solidFill>
                <a:latin typeface="FreeSans"/>
                <a:cs typeface="FreeSans"/>
              </a:rPr>
              <a:t>do</a:t>
            </a:r>
            <a:endParaRPr sz="2400">
              <a:latin typeface="FreeSans"/>
              <a:cs typeface="Free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81663" y="4192878"/>
            <a:ext cx="1068705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spc="685" dirty="0">
                <a:solidFill>
                  <a:srgbClr val="FFFFFF"/>
                </a:solidFill>
                <a:latin typeface="FreeSans"/>
                <a:cs typeface="FreeSans"/>
              </a:rPr>
              <a:t>2024</a:t>
            </a:r>
            <a:endParaRPr sz="2400">
              <a:latin typeface="FreeSans"/>
              <a:cs typeface="Free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069810" cy="11273790"/>
            <a:chOff x="0" y="0"/>
            <a:chExt cx="20069810" cy="112737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019405" cy="11273790"/>
            </a:xfrm>
            <a:custGeom>
              <a:avLst/>
              <a:gdLst/>
              <a:ahLst/>
              <a:cxnLst/>
              <a:rect l="l" t="t" r="r" b="b"/>
              <a:pathLst>
                <a:path w="13019405" h="11273790">
                  <a:moveTo>
                    <a:pt x="13018795" y="11273658"/>
                  </a:moveTo>
                  <a:lnTo>
                    <a:pt x="0" y="11273658"/>
                  </a:lnTo>
                  <a:lnTo>
                    <a:pt x="0" y="0"/>
                  </a:lnTo>
                  <a:lnTo>
                    <a:pt x="13018795" y="0"/>
                  </a:lnTo>
                  <a:lnTo>
                    <a:pt x="13018795" y="11273658"/>
                  </a:lnTo>
                  <a:close/>
                </a:path>
              </a:pathLst>
            </a:custGeom>
            <a:solidFill>
              <a:srgbClr val="28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18794" y="0"/>
              <a:ext cx="7050405" cy="11273790"/>
            </a:xfrm>
            <a:custGeom>
              <a:avLst/>
              <a:gdLst/>
              <a:ahLst/>
              <a:cxnLst/>
              <a:rect l="l" t="t" r="r" b="b"/>
              <a:pathLst>
                <a:path w="7050405" h="11273790">
                  <a:moveTo>
                    <a:pt x="7050390" y="11273658"/>
                  </a:moveTo>
                  <a:lnTo>
                    <a:pt x="0" y="11273658"/>
                  </a:lnTo>
                  <a:lnTo>
                    <a:pt x="0" y="0"/>
                  </a:lnTo>
                  <a:lnTo>
                    <a:pt x="7050390" y="0"/>
                  </a:lnTo>
                  <a:lnTo>
                    <a:pt x="7050390" y="11273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67835" y="7533525"/>
              <a:ext cx="6003925" cy="34925"/>
            </a:xfrm>
            <a:custGeom>
              <a:avLst/>
              <a:gdLst/>
              <a:ahLst/>
              <a:cxnLst/>
              <a:rect l="l" t="t" r="r" b="b"/>
              <a:pathLst>
                <a:path w="6003925" h="34925">
                  <a:moveTo>
                    <a:pt x="6003301" y="34903"/>
                  </a:moveTo>
                  <a:lnTo>
                    <a:pt x="0" y="34903"/>
                  </a:lnTo>
                  <a:lnTo>
                    <a:pt x="0" y="0"/>
                  </a:lnTo>
                  <a:lnTo>
                    <a:pt x="6003301" y="0"/>
                  </a:lnTo>
                  <a:lnTo>
                    <a:pt x="6003301" y="34903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042591" y="663157"/>
              <a:ext cx="1329055" cy="1329055"/>
            </a:xfrm>
            <a:custGeom>
              <a:avLst/>
              <a:gdLst/>
              <a:ahLst/>
              <a:cxnLst/>
              <a:rect l="l" t="t" r="r" b="b"/>
              <a:pathLst>
                <a:path w="1329055" h="1329055">
                  <a:moveTo>
                    <a:pt x="664272" y="1328539"/>
                  </a:moveTo>
                  <a:lnTo>
                    <a:pt x="616829" y="1326871"/>
                  </a:lnTo>
                  <a:lnTo>
                    <a:pt x="570286" y="1321943"/>
                  </a:lnTo>
                  <a:lnTo>
                    <a:pt x="524757" y="1313867"/>
                  </a:lnTo>
                  <a:lnTo>
                    <a:pt x="480354" y="1302754"/>
                  </a:lnTo>
                  <a:lnTo>
                    <a:pt x="437188" y="1288719"/>
                  </a:lnTo>
                  <a:lnTo>
                    <a:pt x="395373" y="1271872"/>
                  </a:lnTo>
                  <a:lnTo>
                    <a:pt x="355020" y="1252327"/>
                  </a:lnTo>
                  <a:lnTo>
                    <a:pt x="316243" y="1230196"/>
                  </a:lnTo>
                  <a:lnTo>
                    <a:pt x="279153" y="1205590"/>
                  </a:lnTo>
                  <a:lnTo>
                    <a:pt x="243863" y="1178623"/>
                  </a:lnTo>
                  <a:lnTo>
                    <a:pt x="210485" y="1149407"/>
                  </a:lnTo>
                  <a:lnTo>
                    <a:pt x="179132" y="1118054"/>
                  </a:lnTo>
                  <a:lnTo>
                    <a:pt x="149839" y="1084575"/>
                  </a:lnTo>
                  <a:lnTo>
                    <a:pt x="122948" y="1049386"/>
                  </a:lnTo>
                  <a:lnTo>
                    <a:pt x="98343" y="1012297"/>
                  </a:lnTo>
                  <a:lnTo>
                    <a:pt x="76211" y="973520"/>
                  </a:lnTo>
                  <a:lnTo>
                    <a:pt x="56666" y="933168"/>
                  </a:lnTo>
                  <a:lnTo>
                    <a:pt x="39819" y="891353"/>
                  </a:lnTo>
                  <a:lnTo>
                    <a:pt x="25784" y="848188"/>
                  </a:lnTo>
                  <a:lnTo>
                    <a:pt x="14672" y="803785"/>
                  </a:lnTo>
                  <a:lnTo>
                    <a:pt x="6595" y="758257"/>
                  </a:lnTo>
                  <a:lnTo>
                    <a:pt x="1667" y="711715"/>
                  </a:lnTo>
                  <a:lnTo>
                    <a:pt x="0" y="664272"/>
                  </a:lnTo>
                  <a:lnTo>
                    <a:pt x="1667" y="616829"/>
                  </a:lnTo>
                  <a:lnTo>
                    <a:pt x="6595" y="570286"/>
                  </a:lnTo>
                  <a:lnTo>
                    <a:pt x="14672" y="524757"/>
                  </a:lnTo>
                  <a:lnTo>
                    <a:pt x="25784" y="480354"/>
                  </a:lnTo>
                  <a:lnTo>
                    <a:pt x="39819" y="437188"/>
                  </a:lnTo>
                  <a:lnTo>
                    <a:pt x="56666" y="395373"/>
                  </a:lnTo>
                  <a:lnTo>
                    <a:pt x="76211" y="355020"/>
                  </a:lnTo>
                  <a:lnTo>
                    <a:pt x="98343" y="316243"/>
                  </a:lnTo>
                  <a:lnTo>
                    <a:pt x="122948" y="279153"/>
                  </a:lnTo>
                  <a:lnTo>
                    <a:pt x="149916" y="243863"/>
                  </a:lnTo>
                  <a:lnTo>
                    <a:pt x="179132" y="210485"/>
                  </a:lnTo>
                  <a:lnTo>
                    <a:pt x="210485" y="179132"/>
                  </a:lnTo>
                  <a:lnTo>
                    <a:pt x="243863" y="149916"/>
                  </a:lnTo>
                  <a:lnTo>
                    <a:pt x="279153" y="122948"/>
                  </a:lnTo>
                  <a:lnTo>
                    <a:pt x="316243" y="98343"/>
                  </a:lnTo>
                  <a:lnTo>
                    <a:pt x="355020" y="76211"/>
                  </a:lnTo>
                  <a:lnTo>
                    <a:pt x="395373" y="56666"/>
                  </a:lnTo>
                  <a:lnTo>
                    <a:pt x="437188" y="39819"/>
                  </a:lnTo>
                  <a:lnTo>
                    <a:pt x="480354" y="25784"/>
                  </a:lnTo>
                  <a:lnTo>
                    <a:pt x="524757" y="14672"/>
                  </a:lnTo>
                  <a:lnTo>
                    <a:pt x="570286" y="6595"/>
                  </a:lnTo>
                  <a:lnTo>
                    <a:pt x="616829" y="1667"/>
                  </a:lnTo>
                  <a:lnTo>
                    <a:pt x="664272" y="0"/>
                  </a:lnTo>
                  <a:lnTo>
                    <a:pt x="711716" y="1667"/>
                  </a:lnTo>
                  <a:lnTo>
                    <a:pt x="758258" y="6595"/>
                  </a:lnTo>
                  <a:lnTo>
                    <a:pt x="803788" y="14672"/>
                  </a:lnTo>
                  <a:lnTo>
                    <a:pt x="848191" y="25784"/>
                  </a:lnTo>
                  <a:lnTo>
                    <a:pt x="891357" y="39819"/>
                  </a:lnTo>
                  <a:lnTo>
                    <a:pt x="933172" y="56666"/>
                  </a:lnTo>
                  <a:lnTo>
                    <a:pt x="973524" y="76211"/>
                  </a:lnTo>
                  <a:lnTo>
                    <a:pt x="1012302" y="98343"/>
                  </a:lnTo>
                  <a:lnTo>
                    <a:pt x="1049392" y="122948"/>
                  </a:lnTo>
                  <a:lnTo>
                    <a:pt x="1084682" y="149916"/>
                  </a:lnTo>
                  <a:lnTo>
                    <a:pt x="1118060" y="179132"/>
                  </a:lnTo>
                  <a:lnTo>
                    <a:pt x="1149413" y="210485"/>
                  </a:lnTo>
                  <a:lnTo>
                    <a:pt x="1178629" y="243863"/>
                  </a:lnTo>
                  <a:lnTo>
                    <a:pt x="1205597" y="279153"/>
                  </a:lnTo>
                  <a:lnTo>
                    <a:pt x="1230202" y="316243"/>
                  </a:lnTo>
                  <a:lnTo>
                    <a:pt x="1235010" y="324667"/>
                  </a:lnTo>
                  <a:lnTo>
                    <a:pt x="671979" y="324667"/>
                  </a:lnTo>
                  <a:lnTo>
                    <a:pt x="626437" y="332020"/>
                  </a:lnTo>
                  <a:lnTo>
                    <a:pt x="586885" y="352494"/>
                  </a:lnTo>
                  <a:lnTo>
                    <a:pt x="555697" y="383713"/>
                  </a:lnTo>
                  <a:lnTo>
                    <a:pt x="535244" y="423302"/>
                  </a:lnTo>
                  <a:lnTo>
                    <a:pt x="527900" y="468886"/>
                  </a:lnTo>
                  <a:lnTo>
                    <a:pt x="533072" y="500987"/>
                  </a:lnTo>
                  <a:lnTo>
                    <a:pt x="363524" y="500987"/>
                  </a:lnTo>
                  <a:lnTo>
                    <a:pt x="346628" y="502393"/>
                  </a:lnTo>
                  <a:lnTo>
                    <a:pt x="343953" y="518800"/>
                  </a:lnTo>
                  <a:lnTo>
                    <a:pt x="356298" y="544268"/>
                  </a:lnTo>
                  <a:lnTo>
                    <a:pt x="380100" y="577170"/>
                  </a:lnTo>
                  <a:lnTo>
                    <a:pt x="411798" y="615880"/>
                  </a:lnTo>
                  <a:lnTo>
                    <a:pt x="447832" y="658772"/>
                  </a:lnTo>
                  <a:lnTo>
                    <a:pt x="484639" y="704219"/>
                  </a:lnTo>
                  <a:lnTo>
                    <a:pt x="518658" y="750596"/>
                  </a:lnTo>
                  <a:lnTo>
                    <a:pt x="546328" y="796276"/>
                  </a:lnTo>
                  <a:lnTo>
                    <a:pt x="569273" y="853875"/>
                  </a:lnTo>
                  <a:lnTo>
                    <a:pt x="581585" y="911250"/>
                  </a:lnTo>
                  <a:lnTo>
                    <a:pt x="587013" y="965252"/>
                  </a:lnTo>
                  <a:lnTo>
                    <a:pt x="589284" y="1012297"/>
                  </a:lnTo>
                  <a:lnTo>
                    <a:pt x="592210" y="1050547"/>
                  </a:lnTo>
                  <a:lnTo>
                    <a:pt x="599475" y="1075544"/>
                  </a:lnTo>
                  <a:lnTo>
                    <a:pt x="614850" y="1084575"/>
                  </a:lnTo>
                  <a:lnTo>
                    <a:pt x="1178655" y="1084643"/>
                  </a:lnTo>
                  <a:lnTo>
                    <a:pt x="1149413" y="1118054"/>
                  </a:lnTo>
                  <a:lnTo>
                    <a:pt x="1118060" y="1149407"/>
                  </a:lnTo>
                  <a:lnTo>
                    <a:pt x="1084682" y="1178623"/>
                  </a:lnTo>
                  <a:lnTo>
                    <a:pt x="1049392" y="1205590"/>
                  </a:lnTo>
                  <a:lnTo>
                    <a:pt x="1012302" y="1230196"/>
                  </a:lnTo>
                  <a:lnTo>
                    <a:pt x="973524" y="1252327"/>
                  </a:lnTo>
                  <a:lnTo>
                    <a:pt x="933172" y="1271872"/>
                  </a:lnTo>
                  <a:lnTo>
                    <a:pt x="891357" y="1288719"/>
                  </a:lnTo>
                  <a:lnTo>
                    <a:pt x="848191" y="1302754"/>
                  </a:lnTo>
                  <a:lnTo>
                    <a:pt x="803788" y="1313867"/>
                  </a:lnTo>
                  <a:lnTo>
                    <a:pt x="758258" y="1321943"/>
                  </a:lnTo>
                  <a:lnTo>
                    <a:pt x="711716" y="1326871"/>
                  </a:lnTo>
                  <a:lnTo>
                    <a:pt x="664272" y="1328539"/>
                  </a:lnTo>
                  <a:close/>
                </a:path>
                <a:path w="1329055" h="1329055">
                  <a:moveTo>
                    <a:pt x="823329" y="613106"/>
                  </a:moveTo>
                  <a:lnTo>
                    <a:pt x="671979" y="613106"/>
                  </a:lnTo>
                  <a:lnTo>
                    <a:pt x="717603" y="605753"/>
                  </a:lnTo>
                  <a:lnTo>
                    <a:pt x="757204" y="585279"/>
                  </a:lnTo>
                  <a:lnTo>
                    <a:pt x="788418" y="554060"/>
                  </a:lnTo>
                  <a:lnTo>
                    <a:pt x="808880" y="514470"/>
                  </a:lnTo>
                  <a:lnTo>
                    <a:pt x="816226" y="468886"/>
                  </a:lnTo>
                  <a:lnTo>
                    <a:pt x="808880" y="423302"/>
                  </a:lnTo>
                  <a:lnTo>
                    <a:pt x="788418" y="383713"/>
                  </a:lnTo>
                  <a:lnTo>
                    <a:pt x="757204" y="352494"/>
                  </a:lnTo>
                  <a:lnTo>
                    <a:pt x="717603" y="332020"/>
                  </a:lnTo>
                  <a:lnTo>
                    <a:pt x="671979" y="324667"/>
                  </a:lnTo>
                  <a:lnTo>
                    <a:pt x="1235010" y="324667"/>
                  </a:lnTo>
                  <a:lnTo>
                    <a:pt x="1252334" y="355020"/>
                  </a:lnTo>
                  <a:lnTo>
                    <a:pt x="1271879" y="395373"/>
                  </a:lnTo>
                  <a:lnTo>
                    <a:pt x="1275904" y="405363"/>
                  </a:lnTo>
                  <a:lnTo>
                    <a:pt x="970022" y="405363"/>
                  </a:lnTo>
                  <a:lnTo>
                    <a:pt x="955798" y="413672"/>
                  </a:lnTo>
                  <a:lnTo>
                    <a:pt x="938350" y="436225"/>
                  </a:lnTo>
                  <a:lnTo>
                    <a:pt x="917674" y="469460"/>
                  </a:lnTo>
                  <a:lnTo>
                    <a:pt x="893763" y="509818"/>
                  </a:lnTo>
                  <a:lnTo>
                    <a:pt x="866612" y="553736"/>
                  </a:lnTo>
                  <a:lnTo>
                    <a:pt x="836213" y="597654"/>
                  </a:lnTo>
                  <a:lnTo>
                    <a:pt x="823329" y="613106"/>
                  </a:lnTo>
                  <a:close/>
                </a:path>
                <a:path w="1329055" h="1329055">
                  <a:moveTo>
                    <a:pt x="1178655" y="1084643"/>
                  </a:moveTo>
                  <a:lnTo>
                    <a:pt x="614850" y="1084643"/>
                  </a:lnTo>
                  <a:lnTo>
                    <a:pt x="638395" y="1079196"/>
                  </a:lnTo>
                  <a:lnTo>
                    <a:pt x="664113" y="1063647"/>
                  </a:lnTo>
                  <a:lnTo>
                    <a:pt x="720151" y="1006999"/>
                  </a:lnTo>
                  <a:lnTo>
                    <a:pt x="749515" y="968277"/>
                  </a:lnTo>
                  <a:lnTo>
                    <a:pt x="779137" y="924206"/>
                  </a:lnTo>
                  <a:lnTo>
                    <a:pt x="808539" y="875976"/>
                  </a:lnTo>
                  <a:lnTo>
                    <a:pt x="837243" y="824775"/>
                  </a:lnTo>
                  <a:lnTo>
                    <a:pt x="864769" y="771792"/>
                  </a:lnTo>
                  <a:lnTo>
                    <a:pt x="890640" y="718214"/>
                  </a:lnTo>
                  <a:lnTo>
                    <a:pt x="914376" y="665231"/>
                  </a:lnTo>
                  <a:lnTo>
                    <a:pt x="935500" y="614030"/>
                  </a:lnTo>
                  <a:lnTo>
                    <a:pt x="953533" y="565800"/>
                  </a:lnTo>
                  <a:lnTo>
                    <a:pt x="967997" y="521729"/>
                  </a:lnTo>
                  <a:lnTo>
                    <a:pt x="978412" y="483007"/>
                  </a:lnTo>
                  <a:lnTo>
                    <a:pt x="985184" y="426359"/>
                  </a:lnTo>
                  <a:lnTo>
                    <a:pt x="980584" y="410810"/>
                  </a:lnTo>
                  <a:lnTo>
                    <a:pt x="970022" y="405363"/>
                  </a:lnTo>
                  <a:lnTo>
                    <a:pt x="1275904" y="405363"/>
                  </a:lnTo>
                  <a:lnTo>
                    <a:pt x="1302761" y="480354"/>
                  </a:lnTo>
                  <a:lnTo>
                    <a:pt x="1313873" y="524757"/>
                  </a:lnTo>
                  <a:lnTo>
                    <a:pt x="1321950" y="570286"/>
                  </a:lnTo>
                  <a:lnTo>
                    <a:pt x="1326878" y="616829"/>
                  </a:lnTo>
                  <a:lnTo>
                    <a:pt x="1328545" y="664272"/>
                  </a:lnTo>
                  <a:lnTo>
                    <a:pt x="1326878" y="711715"/>
                  </a:lnTo>
                  <a:lnTo>
                    <a:pt x="1321950" y="758257"/>
                  </a:lnTo>
                  <a:lnTo>
                    <a:pt x="1313873" y="803785"/>
                  </a:lnTo>
                  <a:lnTo>
                    <a:pt x="1302761" y="848188"/>
                  </a:lnTo>
                  <a:lnTo>
                    <a:pt x="1288726" y="891353"/>
                  </a:lnTo>
                  <a:lnTo>
                    <a:pt x="1271879" y="933168"/>
                  </a:lnTo>
                  <a:lnTo>
                    <a:pt x="1252334" y="973520"/>
                  </a:lnTo>
                  <a:lnTo>
                    <a:pt x="1230202" y="1012297"/>
                  </a:lnTo>
                  <a:lnTo>
                    <a:pt x="1205597" y="1049386"/>
                  </a:lnTo>
                  <a:lnTo>
                    <a:pt x="1178655" y="1084643"/>
                  </a:lnTo>
                  <a:close/>
                </a:path>
                <a:path w="1329055" h="1329055">
                  <a:moveTo>
                    <a:pt x="682031" y="702108"/>
                  </a:moveTo>
                  <a:lnTo>
                    <a:pt x="608314" y="673293"/>
                  </a:lnTo>
                  <a:lnTo>
                    <a:pt x="563467" y="643365"/>
                  </a:lnTo>
                  <a:lnTo>
                    <a:pt x="516766" y="608507"/>
                  </a:lnTo>
                  <a:lnTo>
                    <a:pt x="470816" y="572778"/>
                  </a:lnTo>
                  <a:lnTo>
                    <a:pt x="428223" y="540241"/>
                  </a:lnTo>
                  <a:lnTo>
                    <a:pt x="391591" y="514957"/>
                  </a:lnTo>
                  <a:lnTo>
                    <a:pt x="363524" y="500987"/>
                  </a:lnTo>
                  <a:lnTo>
                    <a:pt x="533072" y="500987"/>
                  </a:lnTo>
                  <a:lnTo>
                    <a:pt x="555697" y="554060"/>
                  </a:lnTo>
                  <a:lnTo>
                    <a:pt x="586885" y="585279"/>
                  </a:lnTo>
                  <a:lnTo>
                    <a:pt x="626437" y="605753"/>
                  </a:lnTo>
                  <a:lnTo>
                    <a:pt x="671979" y="613106"/>
                  </a:lnTo>
                  <a:lnTo>
                    <a:pt x="823329" y="613106"/>
                  </a:lnTo>
                  <a:lnTo>
                    <a:pt x="802562" y="638011"/>
                  </a:lnTo>
                  <a:lnTo>
                    <a:pt x="765652" y="671247"/>
                  </a:lnTo>
                  <a:lnTo>
                    <a:pt x="725477" y="693800"/>
                  </a:lnTo>
                  <a:lnTo>
                    <a:pt x="682031" y="702108"/>
                  </a:lnTo>
                  <a:close/>
                </a:path>
              </a:pathLst>
            </a:custGeom>
            <a:solidFill>
              <a:srgbClr val="28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55" y="663162"/>
              <a:ext cx="12355830" cy="9912985"/>
            </a:xfrm>
            <a:custGeom>
              <a:avLst/>
              <a:gdLst/>
              <a:ahLst/>
              <a:cxnLst/>
              <a:rect l="l" t="t" r="r" b="b"/>
              <a:pathLst>
                <a:path w="12355830" h="9912985">
                  <a:moveTo>
                    <a:pt x="218973" y="0"/>
                  </a:moveTo>
                  <a:lnTo>
                    <a:pt x="0" y="0"/>
                  </a:lnTo>
                  <a:lnTo>
                    <a:pt x="109448" y="187223"/>
                  </a:lnTo>
                  <a:lnTo>
                    <a:pt x="218973" y="0"/>
                  </a:lnTo>
                  <a:close/>
                </a:path>
                <a:path w="12355830" h="9912985">
                  <a:moveTo>
                    <a:pt x="345528" y="103111"/>
                  </a:moveTo>
                  <a:lnTo>
                    <a:pt x="203123" y="353364"/>
                  </a:lnTo>
                  <a:lnTo>
                    <a:pt x="235165" y="403834"/>
                  </a:lnTo>
                  <a:lnTo>
                    <a:pt x="345528" y="210959"/>
                  </a:lnTo>
                  <a:lnTo>
                    <a:pt x="345528" y="103111"/>
                  </a:lnTo>
                  <a:close/>
                </a:path>
                <a:path w="12355830" h="9912985">
                  <a:moveTo>
                    <a:pt x="345528" y="0"/>
                  </a:moveTo>
                  <a:lnTo>
                    <a:pt x="281241" y="0"/>
                  </a:lnTo>
                  <a:lnTo>
                    <a:pt x="141770" y="243624"/>
                  </a:lnTo>
                  <a:lnTo>
                    <a:pt x="173469" y="297027"/>
                  </a:lnTo>
                  <a:lnTo>
                    <a:pt x="345528" y="0"/>
                  </a:lnTo>
                  <a:close/>
                </a:path>
                <a:path w="12355830" h="9912985">
                  <a:moveTo>
                    <a:pt x="349021" y="721372"/>
                  </a:moveTo>
                  <a:lnTo>
                    <a:pt x="0" y="103111"/>
                  </a:lnTo>
                  <a:lnTo>
                    <a:pt x="0" y="212915"/>
                  </a:lnTo>
                  <a:lnTo>
                    <a:pt x="349021" y="824268"/>
                  </a:lnTo>
                  <a:lnTo>
                    <a:pt x="349021" y="721372"/>
                  </a:lnTo>
                  <a:close/>
                </a:path>
                <a:path w="12355830" h="9912985">
                  <a:moveTo>
                    <a:pt x="349021" y="313855"/>
                  </a:moveTo>
                  <a:lnTo>
                    <a:pt x="265950" y="461835"/>
                  </a:lnTo>
                  <a:lnTo>
                    <a:pt x="349021" y="609828"/>
                  </a:lnTo>
                  <a:lnTo>
                    <a:pt x="349021" y="313855"/>
                  </a:lnTo>
                  <a:close/>
                </a:path>
                <a:path w="12355830" h="9912985">
                  <a:moveTo>
                    <a:pt x="12036628" y="9563417"/>
                  </a:moveTo>
                  <a:lnTo>
                    <a:pt x="11301565" y="9563417"/>
                  </a:lnTo>
                  <a:lnTo>
                    <a:pt x="10512488" y="9563417"/>
                  </a:lnTo>
                  <a:lnTo>
                    <a:pt x="349021" y="9563417"/>
                  </a:lnTo>
                  <a:lnTo>
                    <a:pt x="349021" y="1054074"/>
                  </a:lnTo>
                  <a:lnTo>
                    <a:pt x="348818" y="1054074"/>
                  </a:lnTo>
                  <a:lnTo>
                    <a:pt x="349021" y="935532"/>
                  </a:lnTo>
                  <a:lnTo>
                    <a:pt x="0" y="319011"/>
                  </a:lnTo>
                  <a:lnTo>
                    <a:pt x="0" y="1054074"/>
                  </a:lnTo>
                  <a:lnTo>
                    <a:pt x="0" y="1843151"/>
                  </a:lnTo>
                  <a:lnTo>
                    <a:pt x="0" y="9912439"/>
                  </a:lnTo>
                  <a:lnTo>
                    <a:pt x="34899" y="9912439"/>
                  </a:lnTo>
                  <a:lnTo>
                    <a:pt x="349021" y="9912439"/>
                  </a:lnTo>
                  <a:lnTo>
                    <a:pt x="11301565" y="9912439"/>
                  </a:lnTo>
                  <a:lnTo>
                    <a:pt x="11301565" y="9912248"/>
                  </a:lnTo>
                  <a:lnTo>
                    <a:pt x="11420107" y="9912439"/>
                  </a:lnTo>
                  <a:lnTo>
                    <a:pt x="12036628" y="9563417"/>
                  </a:lnTo>
                  <a:close/>
                </a:path>
                <a:path w="12355830" h="9912985">
                  <a:moveTo>
                    <a:pt x="12041861" y="9912439"/>
                  </a:moveTo>
                  <a:lnTo>
                    <a:pt x="11893804" y="9829368"/>
                  </a:lnTo>
                  <a:lnTo>
                    <a:pt x="11745811" y="9912439"/>
                  </a:lnTo>
                  <a:lnTo>
                    <a:pt x="12041861" y="9912439"/>
                  </a:lnTo>
                  <a:close/>
                </a:path>
                <a:path w="12355830" h="9912985">
                  <a:moveTo>
                    <a:pt x="12252528" y="9908959"/>
                  </a:moveTo>
                  <a:lnTo>
                    <a:pt x="12002287" y="9766465"/>
                  </a:lnTo>
                  <a:lnTo>
                    <a:pt x="11951805" y="9798520"/>
                  </a:lnTo>
                  <a:lnTo>
                    <a:pt x="12144693" y="9908959"/>
                  </a:lnTo>
                  <a:lnTo>
                    <a:pt x="12252528" y="9908959"/>
                  </a:lnTo>
                  <a:close/>
                </a:path>
                <a:path w="12355830" h="9912985">
                  <a:moveTo>
                    <a:pt x="12252528" y="9563417"/>
                  </a:moveTo>
                  <a:lnTo>
                    <a:pt x="12142724" y="9563417"/>
                  </a:lnTo>
                  <a:lnTo>
                    <a:pt x="11531359" y="9912439"/>
                  </a:lnTo>
                  <a:lnTo>
                    <a:pt x="11634267" y="9912439"/>
                  </a:lnTo>
                  <a:lnTo>
                    <a:pt x="12252528" y="9563417"/>
                  </a:lnTo>
                  <a:close/>
                </a:path>
                <a:path w="12355830" h="9912985">
                  <a:moveTo>
                    <a:pt x="12355627" y="9844659"/>
                  </a:moveTo>
                  <a:lnTo>
                    <a:pt x="12112015" y="9705175"/>
                  </a:lnTo>
                  <a:lnTo>
                    <a:pt x="12058612" y="9736874"/>
                  </a:lnTo>
                  <a:lnTo>
                    <a:pt x="12355627" y="9908959"/>
                  </a:lnTo>
                  <a:lnTo>
                    <a:pt x="12355627" y="9844659"/>
                  </a:lnTo>
                  <a:close/>
                </a:path>
                <a:path w="12355830" h="9912985">
                  <a:moveTo>
                    <a:pt x="12355627" y="9563417"/>
                  </a:moveTo>
                  <a:lnTo>
                    <a:pt x="12168416" y="9672866"/>
                  </a:lnTo>
                  <a:lnTo>
                    <a:pt x="12355627" y="9782378"/>
                  </a:lnTo>
                  <a:lnTo>
                    <a:pt x="12355627" y="9563417"/>
                  </a:lnTo>
                  <a:close/>
                </a:path>
              </a:pathLst>
            </a:custGeom>
            <a:solidFill>
              <a:srgbClr val="FBB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390033" y="7757176"/>
            <a:ext cx="5182870" cy="214353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pt-BR" sz="2200" b="1" spc="120" dirty="0">
                <a:latin typeface="Liberation Sans Narrow"/>
                <a:cs typeface="Liberation Sans Narrow"/>
              </a:rPr>
              <a:t>Alberis Santos </a:t>
            </a: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200" b="1" spc="120" dirty="0" err="1">
                <a:latin typeface="Liberation Sans Narrow"/>
                <a:cs typeface="Liberation Sans Narrow"/>
              </a:rPr>
              <a:t>Telefone</a:t>
            </a:r>
            <a:r>
              <a:rPr sz="2200" b="1" spc="120" dirty="0">
                <a:latin typeface="Liberation Sans Narrow"/>
                <a:cs typeface="Liberation Sans Narrow"/>
              </a:rPr>
              <a:t>:</a:t>
            </a:r>
            <a:r>
              <a:rPr sz="2200" b="1" spc="160" dirty="0">
                <a:latin typeface="Liberation Sans Narrow"/>
                <a:cs typeface="Liberation Sans Narrow"/>
              </a:rPr>
              <a:t> </a:t>
            </a:r>
            <a:r>
              <a:rPr lang="pt-BR" sz="2200" b="1" spc="160" dirty="0">
                <a:latin typeface="Liberation Sans Narrow"/>
                <a:cs typeface="Liberation Sans Narrow"/>
              </a:rPr>
              <a:t>(81) 98223-4656</a:t>
            </a:r>
            <a:endParaRPr sz="2200" dirty="0">
              <a:latin typeface="Standard Symbols PS"/>
              <a:cs typeface="Standard Symbols PS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200" b="1" spc="120" dirty="0">
                <a:latin typeface="Liberation Sans Narrow"/>
                <a:cs typeface="Liberation Sans Narrow"/>
              </a:rPr>
              <a:t>Email:</a:t>
            </a:r>
            <a:r>
              <a:rPr sz="2200" b="1" spc="240" dirty="0">
                <a:latin typeface="Liberation Sans Narrow"/>
                <a:cs typeface="Liberation Sans Narrow"/>
              </a:rPr>
              <a:t> </a:t>
            </a:r>
            <a:r>
              <a:rPr lang="pt-BR" sz="2200" b="1" spc="-130" dirty="0">
                <a:latin typeface="Standard Symbols PS"/>
                <a:cs typeface="Liberation Sans Narrow"/>
                <a:hlinkClick r:id="rId2"/>
              </a:rPr>
              <a:t>captacao@afmobiliza.com.br</a:t>
            </a:r>
            <a:endParaRPr lang="pt-BR" sz="2200" b="1" spc="-130" dirty="0">
              <a:latin typeface="Standard Symbols PS"/>
              <a:cs typeface="Liberation Sans Narrow"/>
            </a:endParaRPr>
          </a:p>
          <a:p>
            <a:pPr marL="12700">
              <a:spcBef>
                <a:spcPts val="660"/>
              </a:spcBef>
            </a:pPr>
            <a:r>
              <a:rPr lang="pt-BR" sz="2200" b="1" spc="65" dirty="0">
                <a:latin typeface="Liberation Sans Narrow"/>
                <a:cs typeface="Liberation Sans Narrow"/>
              </a:rPr>
              <a:t>Site:</a:t>
            </a:r>
            <a:r>
              <a:rPr lang="pt-BR" sz="2200" b="1" spc="190" dirty="0">
                <a:latin typeface="Liberation Sans Narrow"/>
                <a:cs typeface="Liberation Sans Narrow"/>
              </a:rPr>
              <a:t> </a:t>
            </a:r>
            <a:r>
              <a:rPr lang="pt-BR" sz="2200" spc="-50" dirty="0">
                <a:latin typeface="Standard Symbols PS"/>
                <a:cs typeface="Standard Symbols PS"/>
                <a:hlinkClick r:id="rId3"/>
              </a:rPr>
              <a:t>www.institutobantu.org</a:t>
            </a:r>
            <a:endParaRPr sz="2200" dirty="0">
              <a:latin typeface="Standard Symbols PS"/>
              <a:cs typeface="Standard Symbols PS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200" b="1" spc="150" dirty="0">
                <a:latin typeface="Liberation Sans Narrow"/>
                <a:cs typeface="Liberation Sans Narrow"/>
              </a:rPr>
              <a:t>Instagram:</a:t>
            </a:r>
            <a:r>
              <a:rPr sz="2200" b="1" spc="204" dirty="0">
                <a:latin typeface="Liberation Sans Narrow"/>
                <a:cs typeface="Liberation Sans Narrow"/>
              </a:rPr>
              <a:t> </a:t>
            </a:r>
            <a:r>
              <a:rPr sz="2200" spc="-10" dirty="0">
                <a:latin typeface="Standard Symbols PS"/>
                <a:cs typeface="Standard Symbols PS"/>
              </a:rPr>
              <a:t>@bantu.brasil</a:t>
            </a:r>
            <a:endParaRPr sz="2200" dirty="0">
              <a:latin typeface="Standard Symbols PS"/>
              <a:cs typeface="Standard Symbols P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2413" y="4394233"/>
            <a:ext cx="6905625" cy="424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70" dirty="0">
                <a:solidFill>
                  <a:srgbClr val="ECE9E6"/>
                </a:solidFill>
                <a:latin typeface="Standard Symbols PS"/>
                <a:cs typeface="Standard Symbols PS"/>
              </a:rPr>
              <a:t>Valor</a:t>
            </a:r>
            <a:r>
              <a:rPr sz="2200" spc="4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spc="-220" dirty="0">
                <a:solidFill>
                  <a:srgbClr val="ECE9E6"/>
                </a:solidFill>
                <a:latin typeface="Standard Symbols PS"/>
                <a:cs typeface="Standard Symbols PS"/>
              </a:rPr>
              <a:t>total</a:t>
            </a:r>
            <a:r>
              <a:rPr sz="2200" spc="8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spc="90" dirty="0">
                <a:solidFill>
                  <a:srgbClr val="ECE9E6"/>
                </a:solidFill>
                <a:latin typeface="Standard Symbols PS"/>
                <a:cs typeface="Standard Symbols PS"/>
              </a:rPr>
              <a:t>do</a:t>
            </a:r>
            <a:r>
              <a:rPr sz="2200" spc="6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spc="-45" dirty="0">
                <a:solidFill>
                  <a:srgbClr val="ECE9E6"/>
                </a:solidFill>
                <a:latin typeface="Standard Symbols PS"/>
                <a:cs typeface="Standard Symbols PS"/>
              </a:rPr>
              <a:t>projeto:</a:t>
            </a:r>
            <a:endParaRPr sz="2200">
              <a:latin typeface="Standard Symbols PS"/>
              <a:cs typeface="Standard Symbols P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6350" b="1" spc="350" dirty="0">
                <a:solidFill>
                  <a:srgbClr val="FBBD0E"/>
                </a:solidFill>
                <a:latin typeface="Liberation Sans Narrow"/>
                <a:cs typeface="Liberation Sans Narrow"/>
              </a:rPr>
              <a:t>R$689.237,72</a:t>
            </a:r>
            <a:endParaRPr sz="63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3700" b="1" spc="265" dirty="0">
                <a:solidFill>
                  <a:srgbClr val="E7E7E3"/>
                </a:solidFill>
                <a:latin typeface="Liberation Sans Narrow"/>
                <a:cs typeface="Liberation Sans Narrow"/>
              </a:rPr>
              <a:t>Percentual</a:t>
            </a:r>
            <a:r>
              <a:rPr sz="3700" b="1" spc="365" dirty="0">
                <a:solidFill>
                  <a:srgbClr val="E7E7E3"/>
                </a:solidFill>
                <a:latin typeface="Liberation Sans Narrow"/>
                <a:cs typeface="Liberation Sans Narrow"/>
              </a:rPr>
              <a:t> </a:t>
            </a:r>
            <a:r>
              <a:rPr sz="3700" b="1" spc="360" dirty="0">
                <a:solidFill>
                  <a:srgbClr val="E7E7E3"/>
                </a:solidFill>
                <a:latin typeface="Liberation Sans Narrow"/>
                <a:cs typeface="Liberation Sans Narrow"/>
              </a:rPr>
              <a:t>já</a:t>
            </a:r>
            <a:r>
              <a:rPr sz="3700" b="1" spc="370" dirty="0">
                <a:solidFill>
                  <a:srgbClr val="E7E7E3"/>
                </a:solidFill>
                <a:latin typeface="Liberation Sans Narrow"/>
                <a:cs typeface="Liberation Sans Narrow"/>
              </a:rPr>
              <a:t> </a:t>
            </a:r>
            <a:r>
              <a:rPr sz="3700" b="1" spc="265" dirty="0">
                <a:solidFill>
                  <a:srgbClr val="E7E7E3"/>
                </a:solidFill>
                <a:latin typeface="Liberation Sans Narrow"/>
                <a:cs typeface="Liberation Sans Narrow"/>
              </a:rPr>
              <a:t>captado:</a:t>
            </a:r>
            <a:r>
              <a:rPr sz="3700" b="1" spc="370" dirty="0">
                <a:solidFill>
                  <a:srgbClr val="E7E7E3"/>
                </a:solidFill>
                <a:latin typeface="Liberation Sans Narrow"/>
                <a:cs typeface="Liberation Sans Narrow"/>
              </a:rPr>
              <a:t> </a:t>
            </a:r>
            <a:r>
              <a:rPr sz="3700" b="1" spc="-30" dirty="0">
                <a:solidFill>
                  <a:srgbClr val="FABD12"/>
                </a:solidFill>
                <a:latin typeface="Arial"/>
                <a:cs typeface="Arial"/>
              </a:rPr>
              <a:t>34,095%</a:t>
            </a:r>
            <a:endParaRPr sz="37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  <a:spcBef>
                <a:spcPts val="770"/>
              </a:spcBef>
            </a:pPr>
            <a:r>
              <a:rPr sz="2200" b="1" spc="160" dirty="0">
                <a:solidFill>
                  <a:srgbClr val="E7E7E3"/>
                </a:solidFill>
                <a:latin typeface="Liberation Sans Narrow"/>
                <a:cs typeface="Liberation Sans Narrow"/>
              </a:rPr>
              <a:t>Restante</a:t>
            </a:r>
            <a:r>
              <a:rPr sz="2200" b="1" spc="215" dirty="0">
                <a:solidFill>
                  <a:srgbClr val="E7E7E3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170" dirty="0">
                <a:solidFill>
                  <a:srgbClr val="E7E7E3"/>
                </a:solidFill>
                <a:latin typeface="Liberation Sans Narrow"/>
                <a:cs typeface="Liberation Sans Narrow"/>
              </a:rPr>
              <a:t>que</a:t>
            </a:r>
            <a:r>
              <a:rPr sz="2200" b="1" spc="215" dirty="0">
                <a:solidFill>
                  <a:srgbClr val="E7E7E3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210" dirty="0">
                <a:solidFill>
                  <a:srgbClr val="E7E7E3"/>
                </a:solidFill>
                <a:latin typeface="Liberation Sans Narrow"/>
                <a:cs typeface="Liberation Sans Narrow"/>
              </a:rPr>
              <a:t>ainda</a:t>
            </a:r>
            <a:r>
              <a:rPr sz="2200" b="1" spc="220" dirty="0">
                <a:solidFill>
                  <a:srgbClr val="E7E7E3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120" dirty="0">
                <a:solidFill>
                  <a:srgbClr val="E7E7E3"/>
                </a:solidFill>
                <a:latin typeface="Liberation Sans Narrow"/>
                <a:cs typeface="Liberation Sans Narrow"/>
              </a:rPr>
              <a:t>precisa</a:t>
            </a:r>
            <a:r>
              <a:rPr sz="2200" b="1" spc="215" dirty="0">
                <a:solidFill>
                  <a:srgbClr val="E7E7E3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80" dirty="0">
                <a:solidFill>
                  <a:srgbClr val="E7E7E3"/>
                </a:solidFill>
                <a:latin typeface="Liberation Sans Narrow"/>
                <a:cs typeface="Liberation Sans Narrow"/>
              </a:rPr>
              <a:t>ser</a:t>
            </a:r>
            <a:r>
              <a:rPr sz="2200" b="1" spc="220" dirty="0">
                <a:solidFill>
                  <a:srgbClr val="E7E7E3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135" dirty="0">
                <a:solidFill>
                  <a:srgbClr val="E7E7E3"/>
                </a:solidFill>
                <a:latin typeface="Liberation Sans Narrow"/>
                <a:cs typeface="Liberation Sans Narrow"/>
              </a:rPr>
              <a:t>captado:</a:t>
            </a:r>
            <a:endParaRPr sz="2200">
              <a:latin typeface="Liberation Sans Narrow"/>
              <a:cs typeface="Liberation Sans Narrow"/>
            </a:endParaRPr>
          </a:p>
          <a:p>
            <a:pPr marL="12700">
              <a:lnSpc>
                <a:spcPts val="9040"/>
              </a:lnSpc>
            </a:pPr>
            <a:r>
              <a:rPr sz="7750" b="1" spc="360" dirty="0">
                <a:solidFill>
                  <a:srgbClr val="FBBD0E"/>
                </a:solidFill>
                <a:latin typeface="Liberation Sans Narrow"/>
                <a:cs typeface="Liberation Sans Narrow"/>
              </a:rPr>
              <a:t>R$454.244,21</a:t>
            </a:r>
            <a:endParaRPr sz="77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50" b="1" spc="254" dirty="0">
                <a:solidFill>
                  <a:srgbClr val="E7E7E3"/>
                </a:solidFill>
                <a:latin typeface="Liberation Sans Narrow"/>
                <a:cs typeface="Liberation Sans Narrow"/>
              </a:rPr>
              <a:t>(65,905%)</a:t>
            </a:r>
            <a:endParaRPr sz="3250">
              <a:latin typeface="Liberation Sans Narrow"/>
              <a:cs typeface="Liberation Sans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2413" y="9509261"/>
            <a:ext cx="64446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solidFill>
                  <a:srgbClr val="ECE9E6"/>
                </a:solidFill>
                <a:latin typeface="Standard Symbols PS"/>
                <a:cs typeface="Standard Symbols PS"/>
              </a:rPr>
              <a:t>Banco</a:t>
            </a:r>
            <a:r>
              <a:rPr sz="2200" spc="110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spc="90" dirty="0">
                <a:solidFill>
                  <a:srgbClr val="ECE9E6"/>
                </a:solidFill>
                <a:latin typeface="Standard Symbols PS"/>
                <a:cs typeface="Standard Symbols PS"/>
              </a:rPr>
              <a:t>do</a:t>
            </a:r>
            <a:r>
              <a:rPr sz="2200" spc="130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spc="-310" dirty="0">
                <a:solidFill>
                  <a:srgbClr val="ECE9E6"/>
                </a:solidFill>
                <a:latin typeface="Standard Symbols PS"/>
                <a:cs typeface="Standard Symbols PS"/>
              </a:rPr>
              <a:t>Brasil</a:t>
            </a:r>
            <a:r>
              <a:rPr sz="2200" spc="140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spc="229" dirty="0">
                <a:solidFill>
                  <a:srgbClr val="ECE9E6"/>
                </a:solidFill>
                <a:latin typeface="Standard Symbols PS"/>
                <a:cs typeface="Standard Symbols PS"/>
              </a:rPr>
              <a:t>/</a:t>
            </a:r>
            <a:r>
              <a:rPr sz="220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ECE9E6"/>
                </a:solidFill>
                <a:latin typeface="Standard Symbols PS"/>
                <a:cs typeface="Standard Symbols PS"/>
              </a:rPr>
              <a:t>Agência</a:t>
            </a:r>
            <a:r>
              <a:rPr sz="2200" spc="130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spc="-150" dirty="0">
                <a:solidFill>
                  <a:srgbClr val="ECE9E6"/>
                </a:solidFill>
                <a:latin typeface="Standard Symbols PS"/>
                <a:cs typeface="Standard Symbols PS"/>
              </a:rPr>
              <a:t>3921-</a:t>
            </a:r>
            <a:r>
              <a:rPr sz="2200" dirty="0">
                <a:solidFill>
                  <a:srgbClr val="ECE9E6"/>
                </a:solidFill>
                <a:latin typeface="Standard Symbols PS"/>
                <a:cs typeface="Standard Symbols PS"/>
              </a:rPr>
              <a:t>7</a:t>
            </a:r>
            <a:r>
              <a:rPr sz="220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spc="229" dirty="0">
                <a:solidFill>
                  <a:srgbClr val="ECE9E6"/>
                </a:solidFill>
                <a:latin typeface="Standard Symbols PS"/>
                <a:cs typeface="Standard Symbols PS"/>
              </a:rPr>
              <a:t>/</a:t>
            </a:r>
            <a:r>
              <a:rPr sz="2200" spc="125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spc="-20" dirty="0">
                <a:solidFill>
                  <a:srgbClr val="ECE9E6"/>
                </a:solidFill>
                <a:latin typeface="Standard Symbols PS"/>
                <a:cs typeface="Standard Symbols PS"/>
              </a:rPr>
              <a:t>Conta</a:t>
            </a:r>
            <a:r>
              <a:rPr sz="2200" spc="130" dirty="0">
                <a:solidFill>
                  <a:srgbClr val="ECE9E6"/>
                </a:solidFill>
                <a:latin typeface="Standard Symbols PS"/>
                <a:cs typeface="Standard Symbols PS"/>
              </a:rPr>
              <a:t> </a:t>
            </a:r>
            <a:r>
              <a:rPr sz="2200" spc="-25" dirty="0">
                <a:solidFill>
                  <a:srgbClr val="ECE9E6"/>
                </a:solidFill>
                <a:latin typeface="Standard Symbols PS"/>
                <a:cs typeface="Standard Symbols PS"/>
              </a:rPr>
              <a:t>266688-</a:t>
            </a:r>
            <a:r>
              <a:rPr sz="2200" spc="210" dirty="0">
                <a:solidFill>
                  <a:srgbClr val="ECE9E6"/>
                </a:solidFill>
                <a:latin typeface="Standard Symbols PS"/>
                <a:cs typeface="Standard Symbols PS"/>
              </a:rPr>
              <a:t>0</a:t>
            </a:r>
            <a:endParaRPr sz="2200">
              <a:latin typeface="Standard Symbols PS"/>
              <a:cs typeface="Standard Symbols P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90033" y="6866795"/>
            <a:ext cx="3043555" cy="462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50" b="1" dirty="0">
                <a:latin typeface="Arial"/>
                <a:cs typeface="Arial"/>
              </a:rPr>
              <a:t>Fale</a:t>
            </a:r>
            <a:r>
              <a:rPr sz="2850" b="1" spc="90" dirty="0">
                <a:latin typeface="Arial"/>
                <a:cs typeface="Arial"/>
              </a:rPr>
              <a:t> </a:t>
            </a:r>
            <a:r>
              <a:rPr sz="2850" b="1" spc="-35" dirty="0">
                <a:latin typeface="Arial"/>
                <a:cs typeface="Arial"/>
              </a:rPr>
              <a:t>com</a:t>
            </a:r>
            <a:r>
              <a:rPr sz="2850" b="1" spc="90" dirty="0">
                <a:latin typeface="Arial"/>
                <a:cs typeface="Arial"/>
              </a:rPr>
              <a:t> </a:t>
            </a:r>
            <a:r>
              <a:rPr sz="2850" b="1" spc="155" dirty="0">
                <a:latin typeface="Arial"/>
                <a:cs typeface="Arial"/>
              </a:rPr>
              <a:t>a</a:t>
            </a:r>
            <a:r>
              <a:rPr sz="2850" b="1" spc="95" dirty="0">
                <a:latin typeface="Arial"/>
                <a:cs typeface="Arial"/>
              </a:rPr>
              <a:t> </a:t>
            </a:r>
            <a:r>
              <a:rPr sz="2850" b="1" spc="-20" dirty="0">
                <a:latin typeface="Arial"/>
                <a:cs typeface="Arial"/>
              </a:rPr>
              <a:t>gente</a:t>
            </a:r>
            <a:endParaRPr sz="2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2186" y="10287099"/>
            <a:ext cx="1095311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95"/>
              </a:spcBef>
            </a:pPr>
            <a:r>
              <a:rPr sz="1650" b="1" spc="-10" dirty="0">
                <a:latin typeface="Arial"/>
                <a:cs typeface="Arial"/>
              </a:rPr>
              <a:t>ASSOCIAÇÃO</a:t>
            </a:r>
            <a:r>
              <a:rPr sz="1650" b="1" spc="14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DE</a:t>
            </a:r>
            <a:r>
              <a:rPr sz="1650" b="1" spc="15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CAPOEIRA</a:t>
            </a:r>
            <a:r>
              <a:rPr sz="1650" b="1" spc="15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ANGOLA</a:t>
            </a:r>
            <a:r>
              <a:rPr sz="1650" b="1" spc="15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PRIMEIRO</a:t>
            </a:r>
            <a:r>
              <a:rPr sz="1650" b="1" spc="15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DE</a:t>
            </a:r>
            <a:r>
              <a:rPr sz="1650" b="1" spc="150" dirty="0">
                <a:latin typeface="Arial"/>
                <a:cs typeface="Arial"/>
              </a:rPr>
              <a:t> </a:t>
            </a:r>
            <a:r>
              <a:rPr sz="1650" b="1" spc="80" dirty="0">
                <a:latin typeface="Arial"/>
                <a:cs typeface="Arial"/>
              </a:rPr>
              <a:t>MAIO</a:t>
            </a:r>
            <a:r>
              <a:rPr sz="1650" b="1" spc="150" dirty="0">
                <a:latin typeface="Arial"/>
                <a:cs typeface="Arial"/>
              </a:rPr>
              <a:t> </a:t>
            </a:r>
            <a:r>
              <a:rPr sz="1650" b="1" spc="229" dirty="0">
                <a:latin typeface="Arial"/>
                <a:cs typeface="Arial"/>
              </a:rPr>
              <a:t>/</a:t>
            </a:r>
            <a:r>
              <a:rPr sz="1650" b="1" spc="14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INSTITUTO</a:t>
            </a:r>
            <a:r>
              <a:rPr sz="1650" b="1" spc="15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CULTURAL</a:t>
            </a:r>
            <a:r>
              <a:rPr sz="1650" b="1" spc="150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BANTU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882413" y="1747793"/>
            <a:ext cx="10756265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810" dirty="0">
                <a:solidFill>
                  <a:srgbClr val="FBBD0E"/>
                </a:solidFill>
              </a:rPr>
              <a:t>PARTICIPE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FBB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4435" y="3454993"/>
            <a:ext cx="4415790" cy="4394200"/>
          </a:xfrm>
          <a:custGeom>
            <a:avLst/>
            <a:gdLst/>
            <a:ahLst/>
            <a:cxnLst/>
            <a:rect l="l" t="t" r="r" b="b"/>
            <a:pathLst>
              <a:path w="4415790" h="4394200">
                <a:moveTo>
                  <a:pt x="2445038" y="12699"/>
                </a:moveTo>
                <a:lnTo>
                  <a:pt x="1970190" y="12699"/>
                </a:lnTo>
                <a:lnTo>
                  <a:pt x="2017133" y="0"/>
                </a:lnTo>
                <a:lnTo>
                  <a:pt x="2398095" y="0"/>
                </a:lnTo>
                <a:lnTo>
                  <a:pt x="2445038" y="12699"/>
                </a:lnTo>
                <a:close/>
              </a:path>
              <a:path w="4415790" h="4394200">
                <a:moveTo>
                  <a:pt x="2538040" y="25399"/>
                </a:moveTo>
                <a:lnTo>
                  <a:pt x="1877189" y="25399"/>
                </a:lnTo>
                <a:lnTo>
                  <a:pt x="1923538" y="12699"/>
                </a:lnTo>
                <a:lnTo>
                  <a:pt x="2491690" y="12699"/>
                </a:lnTo>
                <a:lnTo>
                  <a:pt x="2538040" y="25399"/>
                </a:lnTo>
                <a:close/>
              </a:path>
              <a:path w="4415790" h="4394200">
                <a:moveTo>
                  <a:pt x="2720212" y="63499"/>
                </a:moveTo>
                <a:lnTo>
                  <a:pt x="1695016" y="63499"/>
                </a:lnTo>
                <a:lnTo>
                  <a:pt x="1831151" y="25399"/>
                </a:lnTo>
                <a:lnTo>
                  <a:pt x="2584077" y="25399"/>
                </a:lnTo>
                <a:lnTo>
                  <a:pt x="2720212" y="63499"/>
                </a:lnTo>
                <a:close/>
              </a:path>
              <a:path w="4415790" h="4394200">
                <a:moveTo>
                  <a:pt x="2675174" y="4368799"/>
                </a:moveTo>
                <a:lnTo>
                  <a:pt x="1740055" y="4368799"/>
                </a:lnTo>
                <a:lnTo>
                  <a:pt x="1475337" y="4292599"/>
                </a:lnTo>
                <a:lnTo>
                  <a:pt x="1432576" y="4267199"/>
                </a:lnTo>
                <a:lnTo>
                  <a:pt x="1348312" y="4241799"/>
                </a:lnTo>
                <a:lnTo>
                  <a:pt x="1306829" y="4216399"/>
                </a:lnTo>
                <a:lnTo>
                  <a:pt x="1265794" y="4203699"/>
                </a:lnTo>
                <a:lnTo>
                  <a:pt x="1225215" y="4178299"/>
                </a:lnTo>
                <a:lnTo>
                  <a:pt x="1185105" y="4165599"/>
                </a:lnTo>
                <a:lnTo>
                  <a:pt x="1106327" y="4114799"/>
                </a:lnTo>
                <a:lnTo>
                  <a:pt x="1067682" y="4102099"/>
                </a:lnTo>
                <a:lnTo>
                  <a:pt x="991927" y="4051299"/>
                </a:lnTo>
                <a:lnTo>
                  <a:pt x="954840" y="4025899"/>
                </a:lnTo>
                <a:lnTo>
                  <a:pt x="918292" y="4000499"/>
                </a:lnTo>
                <a:lnTo>
                  <a:pt x="882295" y="3975099"/>
                </a:lnTo>
                <a:lnTo>
                  <a:pt x="846858" y="3949699"/>
                </a:lnTo>
                <a:lnTo>
                  <a:pt x="811993" y="3911599"/>
                </a:lnTo>
                <a:lnTo>
                  <a:pt x="777709" y="3886199"/>
                </a:lnTo>
                <a:lnTo>
                  <a:pt x="744017" y="3860799"/>
                </a:lnTo>
                <a:lnTo>
                  <a:pt x="710927" y="3822699"/>
                </a:lnTo>
                <a:lnTo>
                  <a:pt x="678450" y="3797299"/>
                </a:lnTo>
                <a:lnTo>
                  <a:pt x="646596" y="3771899"/>
                </a:lnTo>
                <a:lnTo>
                  <a:pt x="615374" y="3733799"/>
                </a:lnTo>
                <a:lnTo>
                  <a:pt x="584797" y="3708399"/>
                </a:lnTo>
                <a:lnTo>
                  <a:pt x="554873" y="3670299"/>
                </a:lnTo>
                <a:lnTo>
                  <a:pt x="525614" y="3632199"/>
                </a:lnTo>
                <a:lnTo>
                  <a:pt x="497030" y="3606799"/>
                </a:lnTo>
                <a:lnTo>
                  <a:pt x="469130" y="3568699"/>
                </a:lnTo>
                <a:lnTo>
                  <a:pt x="441926" y="3530599"/>
                </a:lnTo>
                <a:lnTo>
                  <a:pt x="415428" y="3492499"/>
                </a:lnTo>
                <a:lnTo>
                  <a:pt x="389645" y="3454399"/>
                </a:lnTo>
                <a:lnTo>
                  <a:pt x="364589" y="3416299"/>
                </a:lnTo>
                <a:lnTo>
                  <a:pt x="340270" y="3378199"/>
                </a:lnTo>
                <a:lnTo>
                  <a:pt x="316698" y="3340099"/>
                </a:lnTo>
                <a:lnTo>
                  <a:pt x="293884" y="3301999"/>
                </a:lnTo>
                <a:lnTo>
                  <a:pt x="271837" y="3263899"/>
                </a:lnTo>
                <a:lnTo>
                  <a:pt x="250569" y="3225799"/>
                </a:lnTo>
                <a:lnTo>
                  <a:pt x="230089" y="3187699"/>
                </a:lnTo>
                <a:lnTo>
                  <a:pt x="210409" y="3149599"/>
                </a:lnTo>
                <a:lnTo>
                  <a:pt x="191537" y="3111499"/>
                </a:lnTo>
                <a:lnTo>
                  <a:pt x="173485" y="3060699"/>
                </a:lnTo>
                <a:lnTo>
                  <a:pt x="156263" y="3022599"/>
                </a:lnTo>
                <a:lnTo>
                  <a:pt x="139882" y="2984499"/>
                </a:lnTo>
                <a:lnTo>
                  <a:pt x="124351" y="2933699"/>
                </a:lnTo>
                <a:lnTo>
                  <a:pt x="109681" y="2895599"/>
                </a:lnTo>
                <a:lnTo>
                  <a:pt x="95882" y="2857499"/>
                </a:lnTo>
                <a:lnTo>
                  <a:pt x="82966" y="2806699"/>
                </a:lnTo>
                <a:lnTo>
                  <a:pt x="70941" y="2768599"/>
                </a:lnTo>
                <a:lnTo>
                  <a:pt x="59819" y="2717799"/>
                </a:lnTo>
                <a:lnTo>
                  <a:pt x="49610" y="2666999"/>
                </a:lnTo>
                <a:lnTo>
                  <a:pt x="40323" y="2628899"/>
                </a:lnTo>
                <a:lnTo>
                  <a:pt x="31971" y="2578099"/>
                </a:lnTo>
                <a:lnTo>
                  <a:pt x="24562" y="2539999"/>
                </a:lnTo>
                <a:lnTo>
                  <a:pt x="18108" y="2489199"/>
                </a:lnTo>
                <a:lnTo>
                  <a:pt x="12618" y="2438399"/>
                </a:lnTo>
                <a:lnTo>
                  <a:pt x="8103" y="2400299"/>
                </a:lnTo>
                <a:lnTo>
                  <a:pt x="4573" y="2349499"/>
                </a:lnTo>
                <a:lnTo>
                  <a:pt x="2039" y="2298699"/>
                </a:lnTo>
                <a:lnTo>
                  <a:pt x="511" y="2247899"/>
                </a:lnTo>
                <a:lnTo>
                  <a:pt x="0" y="2209799"/>
                </a:lnTo>
                <a:lnTo>
                  <a:pt x="511" y="2158999"/>
                </a:lnTo>
                <a:lnTo>
                  <a:pt x="2039" y="2108199"/>
                </a:lnTo>
                <a:lnTo>
                  <a:pt x="4573" y="2057399"/>
                </a:lnTo>
                <a:lnTo>
                  <a:pt x="8103" y="2019299"/>
                </a:lnTo>
                <a:lnTo>
                  <a:pt x="12618" y="1968499"/>
                </a:lnTo>
                <a:lnTo>
                  <a:pt x="18108" y="1917699"/>
                </a:lnTo>
                <a:lnTo>
                  <a:pt x="24562" y="1879599"/>
                </a:lnTo>
                <a:lnTo>
                  <a:pt x="31971" y="1828799"/>
                </a:lnTo>
                <a:lnTo>
                  <a:pt x="40323" y="1777999"/>
                </a:lnTo>
                <a:lnTo>
                  <a:pt x="49610" y="1739899"/>
                </a:lnTo>
                <a:lnTo>
                  <a:pt x="59819" y="1689099"/>
                </a:lnTo>
                <a:lnTo>
                  <a:pt x="70941" y="1650999"/>
                </a:lnTo>
                <a:lnTo>
                  <a:pt x="82966" y="1600199"/>
                </a:lnTo>
                <a:lnTo>
                  <a:pt x="95882" y="1562099"/>
                </a:lnTo>
                <a:lnTo>
                  <a:pt x="109681" y="1511299"/>
                </a:lnTo>
                <a:lnTo>
                  <a:pt x="124351" y="1473199"/>
                </a:lnTo>
                <a:lnTo>
                  <a:pt x="139882" y="1435099"/>
                </a:lnTo>
                <a:lnTo>
                  <a:pt x="156263" y="1384299"/>
                </a:lnTo>
                <a:lnTo>
                  <a:pt x="173485" y="1346199"/>
                </a:lnTo>
                <a:lnTo>
                  <a:pt x="191537" y="1308099"/>
                </a:lnTo>
                <a:lnTo>
                  <a:pt x="210409" y="1269999"/>
                </a:lnTo>
                <a:lnTo>
                  <a:pt x="230089" y="1219199"/>
                </a:lnTo>
                <a:lnTo>
                  <a:pt x="250569" y="1181099"/>
                </a:lnTo>
                <a:lnTo>
                  <a:pt x="271837" y="1142999"/>
                </a:lnTo>
                <a:lnTo>
                  <a:pt x="293884" y="1104899"/>
                </a:lnTo>
                <a:lnTo>
                  <a:pt x="316698" y="1066799"/>
                </a:lnTo>
                <a:lnTo>
                  <a:pt x="340270" y="1028699"/>
                </a:lnTo>
                <a:lnTo>
                  <a:pt x="364589" y="990599"/>
                </a:lnTo>
                <a:lnTo>
                  <a:pt x="389645" y="952499"/>
                </a:lnTo>
                <a:lnTo>
                  <a:pt x="415428" y="914399"/>
                </a:lnTo>
                <a:lnTo>
                  <a:pt x="441926" y="876299"/>
                </a:lnTo>
                <a:lnTo>
                  <a:pt x="469130" y="850899"/>
                </a:lnTo>
                <a:lnTo>
                  <a:pt x="497030" y="812799"/>
                </a:lnTo>
                <a:lnTo>
                  <a:pt x="525614" y="774699"/>
                </a:lnTo>
                <a:lnTo>
                  <a:pt x="554873" y="736599"/>
                </a:lnTo>
                <a:lnTo>
                  <a:pt x="584797" y="711199"/>
                </a:lnTo>
                <a:lnTo>
                  <a:pt x="615374" y="673099"/>
                </a:lnTo>
                <a:lnTo>
                  <a:pt x="646596" y="647699"/>
                </a:lnTo>
                <a:lnTo>
                  <a:pt x="678450" y="609599"/>
                </a:lnTo>
                <a:lnTo>
                  <a:pt x="710927" y="584199"/>
                </a:lnTo>
                <a:lnTo>
                  <a:pt x="744017" y="558799"/>
                </a:lnTo>
                <a:lnTo>
                  <a:pt x="777709" y="520699"/>
                </a:lnTo>
                <a:lnTo>
                  <a:pt x="811993" y="495299"/>
                </a:lnTo>
                <a:lnTo>
                  <a:pt x="846858" y="469899"/>
                </a:lnTo>
                <a:lnTo>
                  <a:pt x="882295" y="444499"/>
                </a:lnTo>
                <a:lnTo>
                  <a:pt x="918292" y="419099"/>
                </a:lnTo>
                <a:lnTo>
                  <a:pt x="954840" y="393699"/>
                </a:lnTo>
                <a:lnTo>
                  <a:pt x="1029545" y="342899"/>
                </a:lnTo>
                <a:lnTo>
                  <a:pt x="1106327" y="292099"/>
                </a:lnTo>
                <a:lnTo>
                  <a:pt x="1145472" y="266699"/>
                </a:lnTo>
                <a:lnTo>
                  <a:pt x="1185105" y="253999"/>
                </a:lnTo>
                <a:lnTo>
                  <a:pt x="1265794" y="203199"/>
                </a:lnTo>
                <a:lnTo>
                  <a:pt x="1348312" y="177799"/>
                </a:lnTo>
                <a:lnTo>
                  <a:pt x="1390231" y="152399"/>
                </a:lnTo>
                <a:lnTo>
                  <a:pt x="1475337" y="126999"/>
                </a:lnTo>
                <a:lnTo>
                  <a:pt x="1518503" y="101599"/>
                </a:lnTo>
                <a:lnTo>
                  <a:pt x="1650332" y="63499"/>
                </a:lnTo>
                <a:lnTo>
                  <a:pt x="2764897" y="63499"/>
                </a:lnTo>
                <a:lnTo>
                  <a:pt x="2896725" y="101599"/>
                </a:lnTo>
                <a:lnTo>
                  <a:pt x="2939892" y="126999"/>
                </a:lnTo>
                <a:lnTo>
                  <a:pt x="3024998" y="152399"/>
                </a:lnTo>
                <a:lnTo>
                  <a:pt x="3066917" y="177799"/>
                </a:lnTo>
                <a:lnTo>
                  <a:pt x="3149434" y="203199"/>
                </a:lnTo>
                <a:lnTo>
                  <a:pt x="3230124" y="253999"/>
                </a:lnTo>
                <a:lnTo>
                  <a:pt x="3269756" y="266699"/>
                </a:lnTo>
                <a:lnTo>
                  <a:pt x="3308901" y="292099"/>
                </a:lnTo>
                <a:lnTo>
                  <a:pt x="3385683" y="342899"/>
                </a:lnTo>
                <a:lnTo>
                  <a:pt x="3460389" y="393699"/>
                </a:lnTo>
                <a:lnTo>
                  <a:pt x="3496936" y="419099"/>
                </a:lnTo>
                <a:lnTo>
                  <a:pt x="3532934" y="444499"/>
                </a:lnTo>
                <a:lnTo>
                  <a:pt x="3568370" y="469899"/>
                </a:lnTo>
                <a:lnTo>
                  <a:pt x="3603235" y="495299"/>
                </a:lnTo>
                <a:lnTo>
                  <a:pt x="3637519" y="520699"/>
                </a:lnTo>
                <a:lnTo>
                  <a:pt x="3671211" y="558799"/>
                </a:lnTo>
                <a:lnTo>
                  <a:pt x="3704301" y="584199"/>
                </a:lnTo>
                <a:lnTo>
                  <a:pt x="3736778" y="609599"/>
                </a:lnTo>
                <a:lnTo>
                  <a:pt x="3768633" y="647699"/>
                </a:lnTo>
                <a:lnTo>
                  <a:pt x="3799854" y="673099"/>
                </a:lnTo>
                <a:lnTo>
                  <a:pt x="3830431" y="711199"/>
                </a:lnTo>
                <a:lnTo>
                  <a:pt x="3860355" y="736599"/>
                </a:lnTo>
                <a:lnTo>
                  <a:pt x="3889614" y="774699"/>
                </a:lnTo>
                <a:lnTo>
                  <a:pt x="3918199" y="812799"/>
                </a:lnTo>
                <a:lnTo>
                  <a:pt x="3946098" y="850899"/>
                </a:lnTo>
                <a:lnTo>
                  <a:pt x="3973302" y="876299"/>
                </a:lnTo>
                <a:lnTo>
                  <a:pt x="3999801" y="914399"/>
                </a:lnTo>
                <a:lnTo>
                  <a:pt x="4025583" y="952499"/>
                </a:lnTo>
                <a:lnTo>
                  <a:pt x="4050639" y="990599"/>
                </a:lnTo>
                <a:lnTo>
                  <a:pt x="4074958" y="1028699"/>
                </a:lnTo>
                <a:lnTo>
                  <a:pt x="4098530" y="1066799"/>
                </a:lnTo>
                <a:lnTo>
                  <a:pt x="4106135" y="1079499"/>
                </a:lnTo>
                <a:lnTo>
                  <a:pt x="2184360" y="1079499"/>
                </a:lnTo>
                <a:lnTo>
                  <a:pt x="2136774" y="1092199"/>
                </a:lnTo>
                <a:lnTo>
                  <a:pt x="2090845" y="1092199"/>
                </a:lnTo>
                <a:lnTo>
                  <a:pt x="2046815" y="1117599"/>
                </a:lnTo>
                <a:lnTo>
                  <a:pt x="2004924" y="1130299"/>
                </a:lnTo>
                <a:lnTo>
                  <a:pt x="1965413" y="1155699"/>
                </a:lnTo>
                <a:lnTo>
                  <a:pt x="1928522" y="1181099"/>
                </a:lnTo>
                <a:lnTo>
                  <a:pt x="1894493" y="1219199"/>
                </a:lnTo>
                <a:lnTo>
                  <a:pt x="1863565" y="1257299"/>
                </a:lnTo>
                <a:lnTo>
                  <a:pt x="1835981" y="1282699"/>
                </a:lnTo>
                <a:lnTo>
                  <a:pt x="1811980" y="1333499"/>
                </a:lnTo>
                <a:lnTo>
                  <a:pt x="1791803" y="1371599"/>
                </a:lnTo>
                <a:lnTo>
                  <a:pt x="1775690" y="1409699"/>
                </a:lnTo>
                <a:lnTo>
                  <a:pt x="1763884" y="1460499"/>
                </a:lnTo>
                <a:lnTo>
                  <a:pt x="1756623" y="1511299"/>
                </a:lnTo>
                <a:lnTo>
                  <a:pt x="1754149" y="1562099"/>
                </a:lnTo>
                <a:lnTo>
                  <a:pt x="1756623" y="1600199"/>
                </a:lnTo>
                <a:lnTo>
                  <a:pt x="1763884" y="1650999"/>
                </a:lnTo>
                <a:lnTo>
                  <a:pt x="1766835" y="1663699"/>
                </a:lnTo>
                <a:lnTo>
                  <a:pt x="1152216" y="1663699"/>
                </a:lnTo>
                <a:lnTo>
                  <a:pt x="1143456" y="1676399"/>
                </a:lnTo>
                <a:lnTo>
                  <a:pt x="1140192" y="1701799"/>
                </a:lnTo>
                <a:lnTo>
                  <a:pt x="1142082" y="1714499"/>
                </a:lnTo>
                <a:lnTo>
                  <a:pt x="1148780" y="1739899"/>
                </a:lnTo>
                <a:lnTo>
                  <a:pt x="1159943" y="1765299"/>
                </a:lnTo>
                <a:lnTo>
                  <a:pt x="1175225" y="1790699"/>
                </a:lnTo>
                <a:lnTo>
                  <a:pt x="1194283" y="1816099"/>
                </a:lnTo>
                <a:lnTo>
                  <a:pt x="1216772" y="1854199"/>
                </a:lnTo>
                <a:lnTo>
                  <a:pt x="1242348" y="1892299"/>
                </a:lnTo>
                <a:lnTo>
                  <a:pt x="1270667" y="1930399"/>
                </a:lnTo>
                <a:lnTo>
                  <a:pt x="1301383" y="1968499"/>
                </a:lnTo>
                <a:lnTo>
                  <a:pt x="1334154" y="2006599"/>
                </a:lnTo>
                <a:lnTo>
                  <a:pt x="1368634" y="2044699"/>
                </a:lnTo>
                <a:lnTo>
                  <a:pt x="1404480" y="2082799"/>
                </a:lnTo>
                <a:lnTo>
                  <a:pt x="1441347" y="2133599"/>
                </a:lnTo>
                <a:lnTo>
                  <a:pt x="1478890" y="2171699"/>
                </a:lnTo>
                <a:lnTo>
                  <a:pt x="1554629" y="2273299"/>
                </a:lnTo>
                <a:lnTo>
                  <a:pt x="1592136" y="2311399"/>
                </a:lnTo>
                <a:lnTo>
                  <a:pt x="1628942" y="2362199"/>
                </a:lnTo>
                <a:lnTo>
                  <a:pt x="1664704" y="2412999"/>
                </a:lnTo>
                <a:lnTo>
                  <a:pt x="1699076" y="2451099"/>
                </a:lnTo>
                <a:lnTo>
                  <a:pt x="1731715" y="2501899"/>
                </a:lnTo>
                <a:lnTo>
                  <a:pt x="1762275" y="2552699"/>
                </a:lnTo>
                <a:lnTo>
                  <a:pt x="1790413" y="2603499"/>
                </a:lnTo>
                <a:lnTo>
                  <a:pt x="1815785" y="2641599"/>
                </a:lnTo>
                <a:lnTo>
                  <a:pt x="1842422" y="2705099"/>
                </a:lnTo>
                <a:lnTo>
                  <a:pt x="1865298" y="2755899"/>
                </a:lnTo>
                <a:lnTo>
                  <a:pt x="1884721" y="2806699"/>
                </a:lnTo>
                <a:lnTo>
                  <a:pt x="1901001" y="2870199"/>
                </a:lnTo>
                <a:lnTo>
                  <a:pt x="1914448" y="2920999"/>
                </a:lnTo>
                <a:lnTo>
                  <a:pt x="1925371" y="2984499"/>
                </a:lnTo>
                <a:lnTo>
                  <a:pt x="1934079" y="3035299"/>
                </a:lnTo>
                <a:lnTo>
                  <a:pt x="1940883" y="3086099"/>
                </a:lnTo>
                <a:lnTo>
                  <a:pt x="1946091" y="3136899"/>
                </a:lnTo>
                <a:lnTo>
                  <a:pt x="1950014" y="3187699"/>
                </a:lnTo>
                <a:lnTo>
                  <a:pt x="1952960" y="3238499"/>
                </a:lnTo>
                <a:lnTo>
                  <a:pt x="1955239" y="3289299"/>
                </a:lnTo>
                <a:lnTo>
                  <a:pt x="1957160" y="3327399"/>
                </a:lnTo>
                <a:lnTo>
                  <a:pt x="1959033" y="3378199"/>
                </a:lnTo>
                <a:lnTo>
                  <a:pt x="1961168" y="3416299"/>
                </a:lnTo>
                <a:lnTo>
                  <a:pt x="1963874" y="3454399"/>
                </a:lnTo>
                <a:lnTo>
                  <a:pt x="1967460" y="3479799"/>
                </a:lnTo>
                <a:lnTo>
                  <a:pt x="1972237" y="3517899"/>
                </a:lnTo>
                <a:lnTo>
                  <a:pt x="1978512" y="3543299"/>
                </a:lnTo>
                <a:lnTo>
                  <a:pt x="1986597" y="3555999"/>
                </a:lnTo>
                <a:lnTo>
                  <a:pt x="1996800" y="3581399"/>
                </a:lnTo>
                <a:lnTo>
                  <a:pt x="2009430" y="3594099"/>
                </a:lnTo>
                <a:lnTo>
                  <a:pt x="2024798" y="3594099"/>
                </a:lnTo>
                <a:lnTo>
                  <a:pt x="2043213" y="3606799"/>
                </a:lnTo>
                <a:lnTo>
                  <a:pt x="3918199" y="3606799"/>
                </a:lnTo>
                <a:lnTo>
                  <a:pt x="3889614" y="3632199"/>
                </a:lnTo>
                <a:lnTo>
                  <a:pt x="3860355" y="3670299"/>
                </a:lnTo>
                <a:lnTo>
                  <a:pt x="3830431" y="3708399"/>
                </a:lnTo>
                <a:lnTo>
                  <a:pt x="3799854" y="3733799"/>
                </a:lnTo>
                <a:lnTo>
                  <a:pt x="3768633" y="3771899"/>
                </a:lnTo>
                <a:lnTo>
                  <a:pt x="3736778" y="3797299"/>
                </a:lnTo>
                <a:lnTo>
                  <a:pt x="3704301" y="3822699"/>
                </a:lnTo>
                <a:lnTo>
                  <a:pt x="3671211" y="3860799"/>
                </a:lnTo>
                <a:lnTo>
                  <a:pt x="3637519" y="3886199"/>
                </a:lnTo>
                <a:lnTo>
                  <a:pt x="3603235" y="3911599"/>
                </a:lnTo>
                <a:lnTo>
                  <a:pt x="3568370" y="3949699"/>
                </a:lnTo>
                <a:lnTo>
                  <a:pt x="3532934" y="3975099"/>
                </a:lnTo>
                <a:lnTo>
                  <a:pt x="3496936" y="4000499"/>
                </a:lnTo>
                <a:lnTo>
                  <a:pt x="3460389" y="4025899"/>
                </a:lnTo>
                <a:lnTo>
                  <a:pt x="3423301" y="4051299"/>
                </a:lnTo>
                <a:lnTo>
                  <a:pt x="3347547" y="4102099"/>
                </a:lnTo>
                <a:lnTo>
                  <a:pt x="3308901" y="4114799"/>
                </a:lnTo>
                <a:lnTo>
                  <a:pt x="3230124" y="4165599"/>
                </a:lnTo>
                <a:lnTo>
                  <a:pt x="3190013" y="4178299"/>
                </a:lnTo>
                <a:lnTo>
                  <a:pt x="3149434" y="4203699"/>
                </a:lnTo>
                <a:lnTo>
                  <a:pt x="3108399" y="4216399"/>
                </a:lnTo>
                <a:lnTo>
                  <a:pt x="3066917" y="4241799"/>
                </a:lnTo>
                <a:lnTo>
                  <a:pt x="2982652" y="4267199"/>
                </a:lnTo>
                <a:lnTo>
                  <a:pt x="2939892" y="4292599"/>
                </a:lnTo>
                <a:lnTo>
                  <a:pt x="2675174" y="4368799"/>
                </a:lnTo>
                <a:close/>
              </a:path>
              <a:path w="4415790" h="4394200">
                <a:moveTo>
                  <a:pt x="2740016" y="2031999"/>
                </a:moveTo>
                <a:lnTo>
                  <a:pt x="2282368" y="2031999"/>
                </a:lnTo>
                <a:lnTo>
                  <a:pt x="2329954" y="2019299"/>
                </a:lnTo>
                <a:lnTo>
                  <a:pt x="2375883" y="2019299"/>
                </a:lnTo>
                <a:lnTo>
                  <a:pt x="2419913" y="1993899"/>
                </a:lnTo>
                <a:lnTo>
                  <a:pt x="2461804" y="1981199"/>
                </a:lnTo>
                <a:lnTo>
                  <a:pt x="2501316" y="1955799"/>
                </a:lnTo>
                <a:lnTo>
                  <a:pt x="2538206" y="1930399"/>
                </a:lnTo>
                <a:lnTo>
                  <a:pt x="2572235" y="1892299"/>
                </a:lnTo>
                <a:lnTo>
                  <a:pt x="2603163" y="1866899"/>
                </a:lnTo>
                <a:lnTo>
                  <a:pt x="2630747" y="1828799"/>
                </a:lnTo>
                <a:lnTo>
                  <a:pt x="2654748" y="1790699"/>
                </a:lnTo>
                <a:lnTo>
                  <a:pt x="2674926" y="1739899"/>
                </a:lnTo>
                <a:lnTo>
                  <a:pt x="2691038" y="1701799"/>
                </a:lnTo>
                <a:lnTo>
                  <a:pt x="2702845" y="1650999"/>
                </a:lnTo>
                <a:lnTo>
                  <a:pt x="2710105" y="1600199"/>
                </a:lnTo>
                <a:lnTo>
                  <a:pt x="2712579" y="1562099"/>
                </a:lnTo>
                <a:lnTo>
                  <a:pt x="2710104" y="1511299"/>
                </a:lnTo>
                <a:lnTo>
                  <a:pt x="2702842" y="1460499"/>
                </a:lnTo>
                <a:lnTo>
                  <a:pt x="2691032" y="1409699"/>
                </a:lnTo>
                <a:lnTo>
                  <a:pt x="2674916" y="1371599"/>
                </a:lnTo>
                <a:lnTo>
                  <a:pt x="2654735" y="1333499"/>
                </a:lnTo>
                <a:lnTo>
                  <a:pt x="2630730" y="1282699"/>
                </a:lnTo>
                <a:lnTo>
                  <a:pt x="2603141" y="1257299"/>
                </a:lnTo>
                <a:lnTo>
                  <a:pt x="2572210" y="1219199"/>
                </a:lnTo>
                <a:lnTo>
                  <a:pt x="2538178" y="1181099"/>
                </a:lnTo>
                <a:lnTo>
                  <a:pt x="2501286" y="1155699"/>
                </a:lnTo>
                <a:lnTo>
                  <a:pt x="2461775" y="1130299"/>
                </a:lnTo>
                <a:lnTo>
                  <a:pt x="2419885" y="1117599"/>
                </a:lnTo>
                <a:lnTo>
                  <a:pt x="2375858" y="1092199"/>
                </a:lnTo>
                <a:lnTo>
                  <a:pt x="2329935" y="1092199"/>
                </a:lnTo>
                <a:lnTo>
                  <a:pt x="2282357" y="1079499"/>
                </a:lnTo>
                <a:lnTo>
                  <a:pt x="4106135" y="1079499"/>
                </a:lnTo>
                <a:lnTo>
                  <a:pt x="4143391" y="1142999"/>
                </a:lnTo>
                <a:lnTo>
                  <a:pt x="4164659" y="1181099"/>
                </a:lnTo>
                <a:lnTo>
                  <a:pt x="4185139" y="1219199"/>
                </a:lnTo>
                <a:lnTo>
                  <a:pt x="4204820" y="1269999"/>
                </a:lnTo>
                <a:lnTo>
                  <a:pt x="4223691" y="1308099"/>
                </a:lnTo>
                <a:lnTo>
                  <a:pt x="4241743" y="1346199"/>
                </a:lnTo>
                <a:lnTo>
                  <a:pt x="3210672" y="1346199"/>
                </a:lnTo>
                <a:lnTo>
                  <a:pt x="3196518" y="1358899"/>
                </a:lnTo>
                <a:lnTo>
                  <a:pt x="3181380" y="1371599"/>
                </a:lnTo>
                <a:lnTo>
                  <a:pt x="3165258" y="1384299"/>
                </a:lnTo>
                <a:lnTo>
                  <a:pt x="3148151" y="1409699"/>
                </a:lnTo>
                <a:lnTo>
                  <a:pt x="3130058" y="1435099"/>
                </a:lnTo>
                <a:lnTo>
                  <a:pt x="3110980" y="1460499"/>
                </a:lnTo>
                <a:lnTo>
                  <a:pt x="3090914" y="1485899"/>
                </a:lnTo>
                <a:lnTo>
                  <a:pt x="3069861" y="1523999"/>
                </a:lnTo>
                <a:lnTo>
                  <a:pt x="3047821" y="1562099"/>
                </a:lnTo>
                <a:lnTo>
                  <a:pt x="3024792" y="1600199"/>
                </a:lnTo>
                <a:lnTo>
                  <a:pt x="3000774" y="1638299"/>
                </a:lnTo>
                <a:lnTo>
                  <a:pt x="2975767" y="1689099"/>
                </a:lnTo>
                <a:lnTo>
                  <a:pt x="2949769" y="1727199"/>
                </a:lnTo>
                <a:lnTo>
                  <a:pt x="2922781" y="1765299"/>
                </a:lnTo>
                <a:lnTo>
                  <a:pt x="2894801" y="1816099"/>
                </a:lnTo>
                <a:lnTo>
                  <a:pt x="2865830" y="1854199"/>
                </a:lnTo>
                <a:lnTo>
                  <a:pt x="2835866" y="1904999"/>
                </a:lnTo>
                <a:lnTo>
                  <a:pt x="2804910" y="1943099"/>
                </a:lnTo>
                <a:lnTo>
                  <a:pt x="2772960" y="1993899"/>
                </a:lnTo>
                <a:lnTo>
                  <a:pt x="2740016" y="2031999"/>
                </a:lnTo>
                <a:close/>
              </a:path>
              <a:path w="4415790" h="4394200">
                <a:moveTo>
                  <a:pt x="3918199" y="3606799"/>
                </a:moveTo>
                <a:lnTo>
                  <a:pt x="2065615" y="3606799"/>
                </a:lnTo>
                <a:lnTo>
                  <a:pt x="2088752" y="3594099"/>
                </a:lnTo>
                <a:lnTo>
                  <a:pt x="2112580" y="3594099"/>
                </a:lnTo>
                <a:lnTo>
                  <a:pt x="2137060" y="3581399"/>
                </a:lnTo>
                <a:lnTo>
                  <a:pt x="2162148" y="3568699"/>
                </a:lnTo>
                <a:lnTo>
                  <a:pt x="2187804" y="3543299"/>
                </a:lnTo>
                <a:lnTo>
                  <a:pt x="2213985" y="3530599"/>
                </a:lnTo>
                <a:lnTo>
                  <a:pt x="2240651" y="3505199"/>
                </a:lnTo>
                <a:lnTo>
                  <a:pt x="2267760" y="3479799"/>
                </a:lnTo>
                <a:lnTo>
                  <a:pt x="2295270" y="3454399"/>
                </a:lnTo>
                <a:lnTo>
                  <a:pt x="2323139" y="3428999"/>
                </a:lnTo>
                <a:lnTo>
                  <a:pt x="2351327" y="3390899"/>
                </a:lnTo>
                <a:lnTo>
                  <a:pt x="2379790" y="3365499"/>
                </a:lnTo>
                <a:lnTo>
                  <a:pt x="2437381" y="3289299"/>
                </a:lnTo>
                <a:lnTo>
                  <a:pt x="2495578" y="3213099"/>
                </a:lnTo>
                <a:lnTo>
                  <a:pt x="2524800" y="3162299"/>
                </a:lnTo>
                <a:lnTo>
                  <a:pt x="2554048" y="3124199"/>
                </a:lnTo>
                <a:lnTo>
                  <a:pt x="2583283" y="3073399"/>
                </a:lnTo>
                <a:lnTo>
                  <a:pt x="2612461" y="3035299"/>
                </a:lnTo>
                <a:lnTo>
                  <a:pt x="2670481" y="2933699"/>
                </a:lnTo>
                <a:lnTo>
                  <a:pt x="2699241" y="2882899"/>
                </a:lnTo>
                <a:lnTo>
                  <a:pt x="2727778" y="2832099"/>
                </a:lnTo>
                <a:lnTo>
                  <a:pt x="2756051" y="2781299"/>
                </a:lnTo>
                <a:lnTo>
                  <a:pt x="2784018" y="2730499"/>
                </a:lnTo>
                <a:lnTo>
                  <a:pt x="2811638" y="2679699"/>
                </a:lnTo>
                <a:lnTo>
                  <a:pt x="2838869" y="2628899"/>
                </a:lnTo>
                <a:lnTo>
                  <a:pt x="2865669" y="2578099"/>
                </a:lnTo>
                <a:lnTo>
                  <a:pt x="2891998" y="2527299"/>
                </a:lnTo>
                <a:lnTo>
                  <a:pt x="2917812" y="2476499"/>
                </a:lnTo>
                <a:lnTo>
                  <a:pt x="2943072" y="2425699"/>
                </a:lnTo>
                <a:lnTo>
                  <a:pt x="2967734" y="2362199"/>
                </a:lnTo>
                <a:lnTo>
                  <a:pt x="2991759" y="2311399"/>
                </a:lnTo>
                <a:lnTo>
                  <a:pt x="3015103" y="2260599"/>
                </a:lnTo>
                <a:lnTo>
                  <a:pt x="3037726" y="2209799"/>
                </a:lnTo>
                <a:lnTo>
                  <a:pt x="3059585" y="2158999"/>
                </a:lnTo>
                <a:lnTo>
                  <a:pt x="3080640" y="2108199"/>
                </a:lnTo>
                <a:lnTo>
                  <a:pt x="3100848" y="2057399"/>
                </a:lnTo>
                <a:lnTo>
                  <a:pt x="3120169" y="2006599"/>
                </a:lnTo>
                <a:lnTo>
                  <a:pt x="3138560" y="1955799"/>
                </a:lnTo>
                <a:lnTo>
                  <a:pt x="3155980" y="1917699"/>
                </a:lnTo>
                <a:lnTo>
                  <a:pt x="3172387" y="1866899"/>
                </a:lnTo>
                <a:lnTo>
                  <a:pt x="3187740" y="1828799"/>
                </a:lnTo>
                <a:lnTo>
                  <a:pt x="3201998" y="1777999"/>
                </a:lnTo>
                <a:lnTo>
                  <a:pt x="3215118" y="1739899"/>
                </a:lnTo>
                <a:lnTo>
                  <a:pt x="3227059" y="1701799"/>
                </a:lnTo>
                <a:lnTo>
                  <a:pt x="3237779" y="1663699"/>
                </a:lnTo>
                <a:lnTo>
                  <a:pt x="3247237" y="1625599"/>
                </a:lnTo>
                <a:lnTo>
                  <a:pt x="3255392" y="1587499"/>
                </a:lnTo>
                <a:lnTo>
                  <a:pt x="3262201" y="1549399"/>
                </a:lnTo>
                <a:lnTo>
                  <a:pt x="3267623" y="1523999"/>
                </a:lnTo>
                <a:lnTo>
                  <a:pt x="3271617" y="1498599"/>
                </a:lnTo>
                <a:lnTo>
                  <a:pt x="3274141" y="1460499"/>
                </a:lnTo>
                <a:lnTo>
                  <a:pt x="3275153" y="1447799"/>
                </a:lnTo>
                <a:lnTo>
                  <a:pt x="3272477" y="1396999"/>
                </a:lnTo>
                <a:lnTo>
                  <a:pt x="3256085" y="1358899"/>
                </a:lnTo>
                <a:lnTo>
                  <a:pt x="3247154" y="1346199"/>
                </a:lnTo>
                <a:lnTo>
                  <a:pt x="4241743" y="1346199"/>
                </a:lnTo>
                <a:lnTo>
                  <a:pt x="4258965" y="1384299"/>
                </a:lnTo>
                <a:lnTo>
                  <a:pt x="4275347" y="1435099"/>
                </a:lnTo>
                <a:lnTo>
                  <a:pt x="4290878" y="1473199"/>
                </a:lnTo>
                <a:lnTo>
                  <a:pt x="4305547" y="1511299"/>
                </a:lnTo>
                <a:lnTo>
                  <a:pt x="4319346" y="1562099"/>
                </a:lnTo>
                <a:lnTo>
                  <a:pt x="4332263" y="1600199"/>
                </a:lnTo>
                <a:lnTo>
                  <a:pt x="4344287" y="1650999"/>
                </a:lnTo>
                <a:lnTo>
                  <a:pt x="4355409" y="1689099"/>
                </a:lnTo>
                <a:lnTo>
                  <a:pt x="4365619" y="1739899"/>
                </a:lnTo>
                <a:lnTo>
                  <a:pt x="4374905" y="1777999"/>
                </a:lnTo>
                <a:lnTo>
                  <a:pt x="4383257" y="1828799"/>
                </a:lnTo>
                <a:lnTo>
                  <a:pt x="4390666" y="1879599"/>
                </a:lnTo>
                <a:lnTo>
                  <a:pt x="4397121" y="1917699"/>
                </a:lnTo>
                <a:lnTo>
                  <a:pt x="4402610" y="1968499"/>
                </a:lnTo>
                <a:lnTo>
                  <a:pt x="4407125" y="2019299"/>
                </a:lnTo>
                <a:lnTo>
                  <a:pt x="4410655" y="2057399"/>
                </a:lnTo>
                <a:lnTo>
                  <a:pt x="4413189" y="2108199"/>
                </a:lnTo>
                <a:lnTo>
                  <a:pt x="4414717" y="2158999"/>
                </a:lnTo>
                <a:lnTo>
                  <a:pt x="4415217" y="2197099"/>
                </a:lnTo>
                <a:lnTo>
                  <a:pt x="4415217" y="2209799"/>
                </a:lnTo>
                <a:lnTo>
                  <a:pt x="4414717" y="2247899"/>
                </a:lnTo>
                <a:lnTo>
                  <a:pt x="4413189" y="2298699"/>
                </a:lnTo>
                <a:lnTo>
                  <a:pt x="4410655" y="2349499"/>
                </a:lnTo>
                <a:lnTo>
                  <a:pt x="4407125" y="2400299"/>
                </a:lnTo>
                <a:lnTo>
                  <a:pt x="4402610" y="2438399"/>
                </a:lnTo>
                <a:lnTo>
                  <a:pt x="4397121" y="2489199"/>
                </a:lnTo>
                <a:lnTo>
                  <a:pt x="4390666" y="2539999"/>
                </a:lnTo>
                <a:lnTo>
                  <a:pt x="4383257" y="2578099"/>
                </a:lnTo>
                <a:lnTo>
                  <a:pt x="4374905" y="2628899"/>
                </a:lnTo>
                <a:lnTo>
                  <a:pt x="4365619" y="2666999"/>
                </a:lnTo>
                <a:lnTo>
                  <a:pt x="4355409" y="2717799"/>
                </a:lnTo>
                <a:lnTo>
                  <a:pt x="4344287" y="2768599"/>
                </a:lnTo>
                <a:lnTo>
                  <a:pt x="4332263" y="2806699"/>
                </a:lnTo>
                <a:lnTo>
                  <a:pt x="4319346" y="2857499"/>
                </a:lnTo>
                <a:lnTo>
                  <a:pt x="4305547" y="2895599"/>
                </a:lnTo>
                <a:lnTo>
                  <a:pt x="4290878" y="2933699"/>
                </a:lnTo>
                <a:lnTo>
                  <a:pt x="4275347" y="2984499"/>
                </a:lnTo>
                <a:lnTo>
                  <a:pt x="4258965" y="3022599"/>
                </a:lnTo>
                <a:lnTo>
                  <a:pt x="4241743" y="3060699"/>
                </a:lnTo>
                <a:lnTo>
                  <a:pt x="4223691" y="3111499"/>
                </a:lnTo>
                <a:lnTo>
                  <a:pt x="4204820" y="3149599"/>
                </a:lnTo>
                <a:lnTo>
                  <a:pt x="4185139" y="3187699"/>
                </a:lnTo>
                <a:lnTo>
                  <a:pt x="4164659" y="3225799"/>
                </a:lnTo>
                <a:lnTo>
                  <a:pt x="4143391" y="3263899"/>
                </a:lnTo>
                <a:lnTo>
                  <a:pt x="4121344" y="3301999"/>
                </a:lnTo>
                <a:lnTo>
                  <a:pt x="4098530" y="3340099"/>
                </a:lnTo>
                <a:lnTo>
                  <a:pt x="4074958" y="3378199"/>
                </a:lnTo>
                <a:lnTo>
                  <a:pt x="4050639" y="3416299"/>
                </a:lnTo>
                <a:lnTo>
                  <a:pt x="4025583" y="3454399"/>
                </a:lnTo>
                <a:lnTo>
                  <a:pt x="3999801" y="3492499"/>
                </a:lnTo>
                <a:lnTo>
                  <a:pt x="3973302" y="3530599"/>
                </a:lnTo>
                <a:lnTo>
                  <a:pt x="3946098" y="3568699"/>
                </a:lnTo>
                <a:lnTo>
                  <a:pt x="3918199" y="3606799"/>
                </a:lnTo>
                <a:close/>
              </a:path>
              <a:path w="4415790" h="4394200">
                <a:moveTo>
                  <a:pt x="2355773" y="2324099"/>
                </a:moveTo>
                <a:lnTo>
                  <a:pt x="2201333" y="2324099"/>
                </a:lnTo>
                <a:lnTo>
                  <a:pt x="2164545" y="2311399"/>
                </a:lnTo>
                <a:lnTo>
                  <a:pt x="2125445" y="2285999"/>
                </a:lnTo>
                <a:lnTo>
                  <a:pt x="2084291" y="2273299"/>
                </a:lnTo>
                <a:lnTo>
                  <a:pt x="2041342" y="2247899"/>
                </a:lnTo>
                <a:lnTo>
                  <a:pt x="1996856" y="2222499"/>
                </a:lnTo>
                <a:lnTo>
                  <a:pt x="1951091" y="2184399"/>
                </a:lnTo>
                <a:lnTo>
                  <a:pt x="1904306" y="2158999"/>
                </a:lnTo>
                <a:lnTo>
                  <a:pt x="1808707" y="2082799"/>
                </a:lnTo>
                <a:lnTo>
                  <a:pt x="1760411" y="2057399"/>
                </a:lnTo>
                <a:lnTo>
                  <a:pt x="1664116" y="1981199"/>
                </a:lnTo>
                <a:lnTo>
                  <a:pt x="1616635" y="1943099"/>
                </a:lnTo>
                <a:lnTo>
                  <a:pt x="1569941" y="1904999"/>
                </a:lnTo>
                <a:lnTo>
                  <a:pt x="1524294" y="1866899"/>
                </a:lnTo>
                <a:lnTo>
                  <a:pt x="1479952" y="1841499"/>
                </a:lnTo>
                <a:lnTo>
                  <a:pt x="1437174" y="1803399"/>
                </a:lnTo>
                <a:lnTo>
                  <a:pt x="1396217" y="1777999"/>
                </a:lnTo>
                <a:lnTo>
                  <a:pt x="1357341" y="1739899"/>
                </a:lnTo>
                <a:lnTo>
                  <a:pt x="1320802" y="1727199"/>
                </a:lnTo>
                <a:lnTo>
                  <a:pt x="1286861" y="1701799"/>
                </a:lnTo>
                <a:lnTo>
                  <a:pt x="1255775" y="1689099"/>
                </a:lnTo>
                <a:lnTo>
                  <a:pt x="1227802" y="1663699"/>
                </a:lnTo>
                <a:lnTo>
                  <a:pt x="1766835" y="1663699"/>
                </a:lnTo>
                <a:lnTo>
                  <a:pt x="1775690" y="1701799"/>
                </a:lnTo>
                <a:lnTo>
                  <a:pt x="1791803" y="1739899"/>
                </a:lnTo>
                <a:lnTo>
                  <a:pt x="1811980" y="1790699"/>
                </a:lnTo>
                <a:lnTo>
                  <a:pt x="1835981" y="1828799"/>
                </a:lnTo>
                <a:lnTo>
                  <a:pt x="1863565" y="1866899"/>
                </a:lnTo>
                <a:lnTo>
                  <a:pt x="1894493" y="1892299"/>
                </a:lnTo>
                <a:lnTo>
                  <a:pt x="1928522" y="1930399"/>
                </a:lnTo>
                <a:lnTo>
                  <a:pt x="1965413" y="1955799"/>
                </a:lnTo>
                <a:lnTo>
                  <a:pt x="2004924" y="1981199"/>
                </a:lnTo>
                <a:lnTo>
                  <a:pt x="2046815" y="1993899"/>
                </a:lnTo>
                <a:lnTo>
                  <a:pt x="2090845" y="2019299"/>
                </a:lnTo>
                <a:lnTo>
                  <a:pt x="2136774" y="2019299"/>
                </a:lnTo>
                <a:lnTo>
                  <a:pt x="2184360" y="2031999"/>
                </a:lnTo>
                <a:lnTo>
                  <a:pt x="2740016" y="2031999"/>
                </a:lnTo>
                <a:lnTo>
                  <a:pt x="2706077" y="2070099"/>
                </a:lnTo>
                <a:lnTo>
                  <a:pt x="2671143" y="2108199"/>
                </a:lnTo>
                <a:lnTo>
                  <a:pt x="2635213" y="2146299"/>
                </a:lnTo>
                <a:lnTo>
                  <a:pt x="2598286" y="2184399"/>
                </a:lnTo>
                <a:lnTo>
                  <a:pt x="2560363" y="2222499"/>
                </a:lnTo>
                <a:lnTo>
                  <a:pt x="2521442" y="2247899"/>
                </a:lnTo>
                <a:lnTo>
                  <a:pt x="2481524" y="2273299"/>
                </a:lnTo>
                <a:lnTo>
                  <a:pt x="2440606" y="2285999"/>
                </a:lnTo>
                <a:lnTo>
                  <a:pt x="2398689" y="2311399"/>
                </a:lnTo>
                <a:lnTo>
                  <a:pt x="2355773" y="2324099"/>
                </a:lnTo>
                <a:close/>
              </a:path>
              <a:path w="4415790" h="4394200">
                <a:moveTo>
                  <a:pt x="2266938" y="2336799"/>
                </a:moveTo>
                <a:lnTo>
                  <a:pt x="2235550" y="2324099"/>
                </a:lnTo>
                <a:lnTo>
                  <a:pt x="2311856" y="2324099"/>
                </a:lnTo>
                <a:lnTo>
                  <a:pt x="2266938" y="2336799"/>
                </a:lnTo>
                <a:close/>
              </a:path>
              <a:path w="4415790" h="4394200">
                <a:moveTo>
                  <a:pt x="2538040" y="4394199"/>
                </a:moveTo>
                <a:lnTo>
                  <a:pt x="1877189" y="4394199"/>
                </a:lnTo>
                <a:lnTo>
                  <a:pt x="1785436" y="4368799"/>
                </a:lnTo>
                <a:lnTo>
                  <a:pt x="2629792" y="4368799"/>
                </a:lnTo>
                <a:lnTo>
                  <a:pt x="2538040" y="4394199"/>
                </a:lnTo>
                <a:close/>
              </a:path>
            </a:pathLst>
          </a:custGeom>
          <a:solidFill>
            <a:srgbClr val="284A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FBB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74227" y="6861915"/>
            <a:ext cx="4949825" cy="349250"/>
          </a:xfrm>
          <a:custGeom>
            <a:avLst/>
            <a:gdLst/>
            <a:ahLst/>
            <a:cxnLst/>
            <a:rect l="l" t="t" r="r" b="b"/>
            <a:pathLst>
              <a:path w="4949825" h="349250">
                <a:moveTo>
                  <a:pt x="4949244" y="349030"/>
                </a:moveTo>
                <a:lnTo>
                  <a:pt x="0" y="349030"/>
                </a:lnTo>
                <a:lnTo>
                  <a:pt x="0" y="0"/>
                </a:lnTo>
                <a:lnTo>
                  <a:pt x="4949244" y="0"/>
                </a:lnTo>
                <a:lnTo>
                  <a:pt x="4949244" y="349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4376" y="6861918"/>
            <a:ext cx="1843405" cy="349250"/>
          </a:xfrm>
          <a:custGeom>
            <a:avLst/>
            <a:gdLst/>
            <a:ahLst/>
            <a:cxnLst/>
            <a:rect l="l" t="t" r="r" b="b"/>
            <a:pathLst>
              <a:path w="1843404" h="349250">
                <a:moveTo>
                  <a:pt x="1524139" y="0"/>
                </a:moveTo>
                <a:lnTo>
                  <a:pt x="0" y="0"/>
                </a:lnTo>
                <a:lnTo>
                  <a:pt x="0" y="347573"/>
                </a:lnTo>
                <a:lnTo>
                  <a:pt x="901433" y="349034"/>
                </a:lnTo>
                <a:lnTo>
                  <a:pt x="907643" y="349034"/>
                </a:lnTo>
                <a:lnTo>
                  <a:pt x="1524139" y="0"/>
                </a:lnTo>
                <a:close/>
              </a:path>
              <a:path w="1843404" h="349250">
                <a:moveTo>
                  <a:pt x="1529372" y="349046"/>
                </a:moveTo>
                <a:lnTo>
                  <a:pt x="1381328" y="265963"/>
                </a:lnTo>
                <a:lnTo>
                  <a:pt x="1233322" y="349046"/>
                </a:lnTo>
                <a:lnTo>
                  <a:pt x="1529372" y="349046"/>
                </a:lnTo>
                <a:close/>
              </a:path>
              <a:path w="1843404" h="349250">
                <a:moveTo>
                  <a:pt x="1740052" y="345541"/>
                </a:moveTo>
                <a:lnTo>
                  <a:pt x="1489798" y="203136"/>
                </a:lnTo>
                <a:lnTo>
                  <a:pt x="1439329" y="235191"/>
                </a:lnTo>
                <a:lnTo>
                  <a:pt x="1632204" y="345541"/>
                </a:lnTo>
                <a:lnTo>
                  <a:pt x="1740052" y="345541"/>
                </a:lnTo>
                <a:close/>
              </a:path>
              <a:path w="1843404" h="349250">
                <a:moveTo>
                  <a:pt x="1740052" y="0"/>
                </a:moveTo>
                <a:lnTo>
                  <a:pt x="1630248" y="0"/>
                </a:lnTo>
                <a:lnTo>
                  <a:pt x="1018895" y="349034"/>
                </a:lnTo>
                <a:lnTo>
                  <a:pt x="1121791" y="349034"/>
                </a:lnTo>
                <a:lnTo>
                  <a:pt x="1740052" y="0"/>
                </a:lnTo>
                <a:close/>
              </a:path>
              <a:path w="1843404" h="349250">
                <a:moveTo>
                  <a:pt x="1843151" y="281254"/>
                </a:moveTo>
                <a:lnTo>
                  <a:pt x="1599539" y="141782"/>
                </a:lnTo>
                <a:lnTo>
                  <a:pt x="1546123" y="173469"/>
                </a:lnTo>
                <a:lnTo>
                  <a:pt x="1843151" y="345541"/>
                </a:lnTo>
                <a:lnTo>
                  <a:pt x="1843151" y="281254"/>
                </a:lnTo>
                <a:close/>
              </a:path>
              <a:path w="1843404" h="349250">
                <a:moveTo>
                  <a:pt x="1843151" y="0"/>
                </a:moveTo>
                <a:lnTo>
                  <a:pt x="1655927" y="109448"/>
                </a:lnTo>
                <a:lnTo>
                  <a:pt x="1843151" y="218986"/>
                </a:lnTo>
                <a:lnTo>
                  <a:pt x="1843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4227" y="1752122"/>
            <a:ext cx="349250" cy="5459095"/>
          </a:xfrm>
          <a:custGeom>
            <a:avLst/>
            <a:gdLst/>
            <a:ahLst/>
            <a:cxnLst/>
            <a:rect l="l" t="t" r="r" b="b"/>
            <a:pathLst>
              <a:path w="349250" h="5459095">
                <a:moveTo>
                  <a:pt x="349030" y="5458815"/>
                </a:moveTo>
                <a:lnTo>
                  <a:pt x="0" y="5458815"/>
                </a:lnTo>
                <a:lnTo>
                  <a:pt x="0" y="0"/>
                </a:lnTo>
                <a:lnTo>
                  <a:pt x="349030" y="0"/>
                </a:lnTo>
                <a:lnTo>
                  <a:pt x="349030" y="5458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52" y="698058"/>
            <a:ext cx="2827146" cy="991244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874223" y="698061"/>
            <a:ext cx="349250" cy="1843405"/>
          </a:xfrm>
          <a:custGeom>
            <a:avLst/>
            <a:gdLst/>
            <a:ahLst/>
            <a:cxnLst/>
            <a:rect l="l" t="t" r="r" b="b"/>
            <a:pathLst>
              <a:path w="349250" h="1843405">
                <a:moveTo>
                  <a:pt x="218986" y="0"/>
                </a:moveTo>
                <a:lnTo>
                  <a:pt x="0" y="0"/>
                </a:lnTo>
                <a:lnTo>
                  <a:pt x="109448" y="187223"/>
                </a:lnTo>
                <a:lnTo>
                  <a:pt x="218986" y="0"/>
                </a:lnTo>
                <a:close/>
              </a:path>
              <a:path w="349250" h="1843405">
                <a:moveTo>
                  <a:pt x="345541" y="103098"/>
                </a:moveTo>
                <a:lnTo>
                  <a:pt x="203136" y="353352"/>
                </a:lnTo>
                <a:lnTo>
                  <a:pt x="235165" y="403821"/>
                </a:lnTo>
                <a:lnTo>
                  <a:pt x="345541" y="210947"/>
                </a:lnTo>
                <a:lnTo>
                  <a:pt x="345541" y="103098"/>
                </a:lnTo>
                <a:close/>
              </a:path>
              <a:path w="349250" h="1843405">
                <a:moveTo>
                  <a:pt x="345541" y="0"/>
                </a:moveTo>
                <a:lnTo>
                  <a:pt x="281241" y="0"/>
                </a:lnTo>
                <a:lnTo>
                  <a:pt x="141770" y="243624"/>
                </a:lnTo>
                <a:lnTo>
                  <a:pt x="173456" y="297027"/>
                </a:lnTo>
                <a:lnTo>
                  <a:pt x="345541" y="0"/>
                </a:lnTo>
                <a:close/>
              </a:path>
              <a:path w="349250" h="1843405">
                <a:moveTo>
                  <a:pt x="349021" y="935532"/>
                </a:moveTo>
                <a:lnTo>
                  <a:pt x="0" y="319011"/>
                </a:lnTo>
                <a:lnTo>
                  <a:pt x="0" y="1843151"/>
                </a:lnTo>
                <a:lnTo>
                  <a:pt x="347560" y="1843151"/>
                </a:lnTo>
                <a:lnTo>
                  <a:pt x="349021" y="935532"/>
                </a:lnTo>
                <a:close/>
              </a:path>
              <a:path w="349250" h="1843405">
                <a:moveTo>
                  <a:pt x="349021" y="721372"/>
                </a:moveTo>
                <a:lnTo>
                  <a:pt x="0" y="103098"/>
                </a:lnTo>
                <a:lnTo>
                  <a:pt x="0" y="212902"/>
                </a:lnTo>
                <a:lnTo>
                  <a:pt x="349021" y="824268"/>
                </a:lnTo>
                <a:lnTo>
                  <a:pt x="349021" y="721372"/>
                </a:lnTo>
                <a:close/>
              </a:path>
              <a:path w="349250" h="1843405">
                <a:moveTo>
                  <a:pt x="349021" y="313842"/>
                </a:moveTo>
                <a:lnTo>
                  <a:pt x="265963" y="461835"/>
                </a:lnTo>
                <a:lnTo>
                  <a:pt x="349021" y="609828"/>
                </a:lnTo>
                <a:lnTo>
                  <a:pt x="349021" y="313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77456" y="698058"/>
            <a:ext cx="1329055" cy="1329055"/>
          </a:xfrm>
          <a:custGeom>
            <a:avLst/>
            <a:gdLst/>
            <a:ahLst/>
            <a:cxnLst/>
            <a:rect l="l" t="t" r="r" b="b"/>
            <a:pathLst>
              <a:path w="1329055" h="1329055">
                <a:moveTo>
                  <a:pt x="664414" y="1328530"/>
                </a:moveTo>
                <a:lnTo>
                  <a:pt x="616813" y="1326868"/>
                </a:lnTo>
                <a:lnTo>
                  <a:pt x="570270" y="1321940"/>
                </a:lnTo>
                <a:lnTo>
                  <a:pt x="524741" y="1313863"/>
                </a:lnTo>
                <a:lnTo>
                  <a:pt x="480337" y="1302751"/>
                </a:lnTo>
                <a:lnTo>
                  <a:pt x="437172" y="1288716"/>
                </a:lnTo>
                <a:lnTo>
                  <a:pt x="395357" y="1271869"/>
                </a:lnTo>
                <a:lnTo>
                  <a:pt x="355004" y="1252324"/>
                </a:lnTo>
                <a:lnTo>
                  <a:pt x="316227" y="1230193"/>
                </a:lnTo>
                <a:lnTo>
                  <a:pt x="279137" y="1205587"/>
                </a:lnTo>
                <a:lnTo>
                  <a:pt x="243847" y="1178620"/>
                </a:lnTo>
                <a:lnTo>
                  <a:pt x="210469" y="1149404"/>
                </a:lnTo>
                <a:lnTo>
                  <a:pt x="179116" y="1118051"/>
                </a:lnTo>
                <a:lnTo>
                  <a:pt x="149822" y="1084572"/>
                </a:lnTo>
                <a:lnTo>
                  <a:pt x="122932" y="1049384"/>
                </a:lnTo>
                <a:lnTo>
                  <a:pt x="98326" y="1012294"/>
                </a:lnTo>
                <a:lnTo>
                  <a:pt x="76195" y="973517"/>
                </a:lnTo>
                <a:lnTo>
                  <a:pt x="56650" y="933165"/>
                </a:lnTo>
                <a:lnTo>
                  <a:pt x="39803" y="891351"/>
                </a:lnTo>
                <a:lnTo>
                  <a:pt x="25768" y="848186"/>
                </a:lnTo>
                <a:lnTo>
                  <a:pt x="14655" y="803783"/>
                </a:lnTo>
                <a:lnTo>
                  <a:pt x="6579" y="758255"/>
                </a:lnTo>
                <a:lnTo>
                  <a:pt x="1651" y="711713"/>
                </a:lnTo>
                <a:lnTo>
                  <a:pt x="17" y="665228"/>
                </a:lnTo>
                <a:lnTo>
                  <a:pt x="0" y="663808"/>
                </a:lnTo>
                <a:lnTo>
                  <a:pt x="1651" y="616827"/>
                </a:lnTo>
                <a:lnTo>
                  <a:pt x="6579" y="570285"/>
                </a:lnTo>
                <a:lnTo>
                  <a:pt x="14655" y="524756"/>
                </a:lnTo>
                <a:lnTo>
                  <a:pt x="25768" y="480352"/>
                </a:lnTo>
                <a:lnTo>
                  <a:pt x="39803" y="437187"/>
                </a:lnTo>
                <a:lnTo>
                  <a:pt x="56650" y="395372"/>
                </a:lnTo>
                <a:lnTo>
                  <a:pt x="76195" y="355019"/>
                </a:lnTo>
                <a:lnTo>
                  <a:pt x="98326" y="316242"/>
                </a:lnTo>
                <a:lnTo>
                  <a:pt x="122932" y="279152"/>
                </a:lnTo>
                <a:lnTo>
                  <a:pt x="149899" y="243862"/>
                </a:lnTo>
                <a:lnTo>
                  <a:pt x="179116" y="210484"/>
                </a:lnTo>
                <a:lnTo>
                  <a:pt x="210469" y="179131"/>
                </a:lnTo>
                <a:lnTo>
                  <a:pt x="243847" y="149915"/>
                </a:lnTo>
                <a:lnTo>
                  <a:pt x="279137" y="122948"/>
                </a:lnTo>
                <a:lnTo>
                  <a:pt x="316227" y="98342"/>
                </a:lnTo>
                <a:lnTo>
                  <a:pt x="355004" y="76211"/>
                </a:lnTo>
                <a:lnTo>
                  <a:pt x="395357" y="56666"/>
                </a:lnTo>
                <a:lnTo>
                  <a:pt x="437172" y="39819"/>
                </a:lnTo>
                <a:lnTo>
                  <a:pt x="480337" y="25784"/>
                </a:lnTo>
                <a:lnTo>
                  <a:pt x="524741" y="14672"/>
                </a:lnTo>
                <a:lnTo>
                  <a:pt x="570270" y="6595"/>
                </a:lnTo>
                <a:lnTo>
                  <a:pt x="616813" y="1667"/>
                </a:lnTo>
                <a:lnTo>
                  <a:pt x="664256" y="0"/>
                </a:lnTo>
                <a:lnTo>
                  <a:pt x="711700" y="1667"/>
                </a:lnTo>
                <a:lnTo>
                  <a:pt x="758242" y="6595"/>
                </a:lnTo>
                <a:lnTo>
                  <a:pt x="803771" y="14672"/>
                </a:lnTo>
                <a:lnTo>
                  <a:pt x="848175" y="25784"/>
                </a:lnTo>
                <a:lnTo>
                  <a:pt x="891341" y="39819"/>
                </a:lnTo>
                <a:lnTo>
                  <a:pt x="933156" y="56666"/>
                </a:lnTo>
                <a:lnTo>
                  <a:pt x="973508" y="76211"/>
                </a:lnTo>
                <a:lnTo>
                  <a:pt x="1012286" y="98342"/>
                </a:lnTo>
                <a:lnTo>
                  <a:pt x="1049375" y="122948"/>
                </a:lnTo>
                <a:lnTo>
                  <a:pt x="1084666" y="149915"/>
                </a:lnTo>
                <a:lnTo>
                  <a:pt x="1118043" y="179131"/>
                </a:lnTo>
                <a:lnTo>
                  <a:pt x="1149397" y="210484"/>
                </a:lnTo>
                <a:lnTo>
                  <a:pt x="1178613" y="243862"/>
                </a:lnTo>
                <a:lnTo>
                  <a:pt x="1205580" y="279152"/>
                </a:lnTo>
                <a:lnTo>
                  <a:pt x="1230186" y="316242"/>
                </a:lnTo>
                <a:lnTo>
                  <a:pt x="1234994" y="324666"/>
                </a:lnTo>
                <a:lnTo>
                  <a:pt x="672130" y="324666"/>
                </a:lnTo>
                <a:lnTo>
                  <a:pt x="626570" y="332018"/>
                </a:lnTo>
                <a:lnTo>
                  <a:pt x="586977" y="352492"/>
                </a:lnTo>
                <a:lnTo>
                  <a:pt x="555740" y="383712"/>
                </a:lnTo>
                <a:lnTo>
                  <a:pt x="535246" y="423301"/>
                </a:lnTo>
                <a:lnTo>
                  <a:pt x="527883" y="468884"/>
                </a:lnTo>
                <a:lnTo>
                  <a:pt x="533057" y="500985"/>
                </a:lnTo>
                <a:lnTo>
                  <a:pt x="363670" y="500985"/>
                </a:lnTo>
                <a:lnTo>
                  <a:pt x="346779" y="502391"/>
                </a:lnTo>
                <a:lnTo>
                  <a:pt x="344097" y="518798"/>
                </a:lnTo>
                <a:lnTo>
                  <a:pt x="356425" y="544266"/>
                </a:lnTo>
                <a:lnTo>
                  <a:pt x="380207" y="577168"/>
                </a:lnTo>
                <a:lnTo>
                  <a:pt x="411887" y="615878"/>
                </a:lnTo>
                <a:lnTo>
                  <a:pt x="447910" y="658770"/>
                </a:lnTo>
                <a:lnTo>
                  <a:pt x="484720" y="704218"/>
                </a:lnTo>
                <a:lnTo>
                  <a:pt x="518762" y="750594"/>
                </a:lnTo>
                <a:lnTo>
                  <a:pt x="546480" y="796274"/>
                </a:lnTo>
                <a:lnTo>
                  <a:pt x="569415" y="853873"/>
                </a:lnTo>
                <a:lnTo>
                  <a:pt x="581703" y="911248"/>
                </a:lnTo>
                <a:lnTo>
                  <a:pt x="587098" y="965250"/>
                </a:lnTo>
                <a:lnTo>
                  <a:pt x="589334" y="1012294"/>
                </a:lnTo>
                <a:lnTo>
                  <a:pt x="592227" y="1050544"/>
                </a:lnTo>
                <a:lnTo>
                  <a:pt x="599468" y="1075541"/>
                </a:lnTo>
                <a:lnTo>
                  <a:pt x="614834" y="1084572"/>
                </a:lnTo>
                <a:lnTo>
                  <a:pt x="1178639" y="1084639"/>
                </a:lnTo>
                <a:lnTo>
                  <a:pt x="1149397" y="1118051"/>
                </a:lnTo>
                <a:lnTo>
                  <a:pt x="1118043" y="1149404"/>
                </a:lnTo>
                <a:lnTo>
                  <a:pt x="1084666" y="1178620"/>
                </a:lnTo>
                <a:lnTo>
                  <a:pt x="1049375" y="1205587"/>
                </a:lnTo>
                <a:lnTo>
                  <a:pt x="1012286" y="1230193"/>
                </a:lnTo>
                <a:lnTo>
                  <a:pt x="973508" y="1252324"/>
                </a:lnTo>
                <a:lnTo>
                  <a:pt x="933156" y="1271869"/>
                </a:lnTo>
                <a:lnTo>
                  <a:pt x="891341" y="1288716"/>
                </a:lnTo>
                <a:lnTo>
                  <a:pt x="848175" y="1302751"/>
                </a:lnTo>
                <a:lnTo>
                  <a:pt x="803771" y="1313863"/>
                </a:lnTo>
                <a:lnTo>
                  <a:pt x="758242" y="1321940"/>
                </a:lnTo>
                <a:lnTo>
                  <a:pt x="711700" y="1326868"/>
                </a:lnTo>
                <a:lnTo>
                  <a:pt x="664414" y="1328530"/>
                </a:lnTo>
                <a:close/>
              </a:path>
              <a:path w="1329055" h="1329055">
                <a:moveTo>
                  <a:pt x="823473" y="613103"/>
                </a:moveTo>
                <a:lnTo>
                  <a:pt x="672130" y="613103"/>
                </a:lnTo>
                <a:lnTo>
                  <a:pt x="717690" y="605750"/>
                </a:lnTo>
                <a:lnTo>
                  <a:pt x="757283" y="585277"/>
                </a:lnTo>
                <a:lnTo>
                  <a:pt x="788521" y="554057"/>
                </a:lnTo>
                <a:lnTo>
                  <a:pt x="809015" y="514468"/>
                </a:lnTo>
                <a:lnTo>
                  <a:pt x="816377" y="468884"/>
                </a:lnTo>
                <a:lnTo>
                  <a:pt x="809015" y="423301"/>
                </a:lnTo>
                <a:lnTo>
                  <a:pt x="788521" y="383712"/>
                </a:lnTo>
                <a:lnTo>
                  <a:pt x="757283" y="352492"/>
                </a:lnTo>
                <a:lnTo>
                  <a:pt x="717690" y="332018"/>
                </a:lnTo>
                <a:lnTo>
                  <a:pt x="672130" y="324666"/>
                </a:lnTo>
                <a:lnTo>
                  <a:pt x="1234994" y="324666"/>
                </a:lnTo>
                <a:lnTo>
                  <a:pt x="1252318" y="355019"/>
                </a:lnTo>
                <a:lnTo>
                  <a:pt x="1271863" y="395372"/>
                </a:lnTo>
                <a:lnTo>
                  <a:pt x="1275888" y="405362"/>
                </a:lnTo>
                <a:lnTo>
                  <a:pt x="970006" y="405362"/>
                </a:lnTo>
                <a:lnTo>
                  <a:pt x="955827" y="413671"/>
                </a:lnTo>
                <a:lnTo>
                  <a:pt x="938416" y="436223"/>
                </a:lnTo>
                <a:lnTo>
                  <a:pt x="917768" y="469458"/>
                </a:lnTo>
                <a:lnTo>
                  <a:pt x="893879" y="509815"/>
                </a:lnTo>
                <a:lnTo>
                  <a:pt x="866742" y="553733"/>
                </a:lnTo>
                <a:lnTo>
                  <a:pt x="836354" y="597651"/>
                </a:lnTo>
                <a:lnTo>
                  <a:pt x="823473" y="613103"/>
                </a:lnTo>
                <a:close/>
              </a:path>
              <a:path w="1329055" h="1329055">
                <a:moveTo>
                  <a:pt x="1178639" y="1084639"/>
                </a:moveTo>
                <a:lnTo>
                  <a:pt x="614834" y="1084639"/>
                </a:lnTo>
                <a:lnTo>
                  <a:pt x="638403" y="1079192"/>
                </a:lnTo>
                <a:lnTo>
                  <a:pt x="664139" y="1063644"/>
                </a:lnTo>
                <a:lnTo>
                  <a:pt x="720201" y="1006996"/>
                </a:lnTo>
                <a:lnTo>
                  <a:pt x="749571" y="968274"/>
                </a:lnTo>
                <a:lnTo>
                  <a:pt x="779195" y="924203"/>
                </a:lnTo>
                <a:lnTo>
                  <a:pt x="808597" y="875974"/>
                </a:lnTo>
                <a:lnTo>
                  <a:pt x="837298" y="824773"/>
                </a:lnTo>
                <a:lnTo>
                  <a:pt x="864819" y="771789"/>
                </a:lnTo>
                <a:lnTo>
                  <a:pt x="890683" y="718212"/>
                </a:lnTo>
                <a:lnTo>
                  <a:pt x="914412" y="665228"/>
                </a:lnTo>
                <a:lnTo>
                  <a:pt x="935527" y="614027"/>
                </a:lnTo>
                <a:lnTo>
                  <a:pt x="953551" y="565798"/>
                </a:lnTo>
                <a:lnTo>
                  <a:pt x="968006" y="521727"/>
                </a:lnTo>
                <a:lnTo>
                  <a:pt x="978413" y="483005"/>
                </a:lnTo>
                <a:lnTo>
                  <a:pt x="985173" y="426357"/>
                </a:lnTo>
                <a:lnTo>
                  <a:pt x="980569" y="410809"/>
                </a:lnTo>
                <a:lnTo>
                  <a:pt x="970006" y="405362"/>
                </a:lnTo>
                <a:lnTo>
                  <a:pt x="1275888" y="405362"/>
                </a:lnTo>
                <a:lnTo>
                  <a:pt x="1302745" y="480352"/>
                </a:lnTo>
                <a:lnTo>
                  <a:pt x="1313857" y="524756"/>
                </a:lnTo>
                <a:lnTo>
                  <a:pt x="1321933" y="570285"/>
                </a:lnTo>
                <a:lnTo>
                  <a:pt x="1326862" y="616827"/>
                </a:lnTo>
                <a:lnTo>
                  <a:pt x="1328513" y="663808"/>
                </a:lnTo>
                <a:lnTo>
                  <a:pt x="1328496" y="665228"/>
                </a:lnTo>
                <a:lnTo>
                  <a:pt x="1326862" y="711713"/>
                </a:lnTo>
                <a:lnTo>
                  <a:pt x="1321933" y="758255"/>
                </a:lnTo>
                <a:lnTo>
                  <a:pt x="1313857" y="803783"/>
                </a:lnTo>
                <a:lnTo>
                  <a:pt x="1302745" y="848186"/>
                </a:lnTo>
                <a:lnTo>
                  <a:pt x="1288709" y="891351"/>
                </a:lnTo>
                <a:lnTo>
                  <a:pt x="1271863" y="933165"/>
                </a:lnTo>
                <a:lnTo>
                  <a:pt x="1252318" y="973517"/>
                </a:lnTo>
                <a:lnTo>
                  <a:pt x="1230186" y="1012294"/>
                </a:lnTo>
                <a:lnTo>
                  <a:pt x="1205580" y="1049384"/>
                </a:lnTo>
                <a:lnTo>
                  <a:pt x="1178639" y="1084639"/>
                </a:lnTo>
                <a:close/>
              </a:path>
              <a:path w="1329055" h="1329055">
                <a:moveTo>
                  <a:pt x="682182" y="702105"/>
                </a:moveTo>
                <a:lnTo>
                  <a:pt x="608398" y="673290"/>
                </a:lnTo>
                <a:lnTo>
                  <a:pt x="563543" y="643362"/>
                </a:lnTo>
                <a:lnTo>
                  <a:pt x="516848" y="608504"/>
                </a:lnTo>
                <a:lnTo>
                  <a:pt x="470912" y="572776"/>
                </a:lnTo>
                <a:lnTo>
                  <a:pt x="428337" y="540239"/>
                </a:lnTo>
                <a:lnTo>
                  <a:pt x="391723" y="514955"/>
                </a:lnTo>
                <a:lnTo>
                  <a:pt x="363670" y="500985"/>
                </a:lnTo>
                <a:lnTo>
                  <a:pt x="533057" y="500985"/>
                </a:lnTo>
                <a:lnTo>
                  <a:pt x="555691" y="554057"/>
                </a:lnTo>
                <a:lnTo>
                  <a:pt x="586905" y="585277"/>
                </a:lnTo>
                <a:lnTo>
                  <a:pt x="626506" y="605750"/>
                </a:lnTo>
                <a:lnTo>
                  <a:pt x="672130" y="613103"/>
                </a:lnTo>
                <a:lnTo>
                  <a:pt x="823473" y="613103"/>
                </a:lnTo>
                <a:lnTo>
                  <a:pt x="802709" y="638009"/>
                </a:lnTo>
                <a:lnTo>
                  <a:pt x="765802" y="671244"/>
                </a:lnTo>
                <a:lnTo>
                  <a:pt x="725628" y="693796"/>
                </a:lnTo>
                <a:lnTo>
                  <a:pt x="682182" y="702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4227" y="7559979"/>
            <a:ext cx="6005044" cy="305225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4669790" marR="5080">
              <a:lnSpc>
                <a:spcPts val="11670"/>
              </a:lnSpc>
              <a:spcBef>
                <a:spcPts val="2014"/>
              </a:spcBef>
              <a:tabLst>
                <a:tab pos="10043795" algn="l"/>
                <a:tab pos="11414125" algn="l"/>
              </a:tabLst>
            </a:pPr>
            <a:r>
              <a:rPr sz="11250" spc="2585" dirty="0">
                <a:solidFill>
                  <a:srgbClr val="090E0F"/>
                </a:solidFill>
              </a:rPr>
              <a:t>METAS </a:t>
            </a:r>
            <a:r>
              <a:rPr sz="11250" spc="2610" dirty="0">
                <a:solidFill>
                  <a:srgbClr val="090E0F"/>
                </a:solidFill>
              </a:rPr>
              <a:t>ALCANÇADAS </a:t>
            </a:r>
            <a:r>
              <a:rPr sz="11250" spc="3105" dirty="0">
                <a:solidFill>
                  <a:srgbClr val="090E0F"/>
                </a:solidFill>
              </a:rPr>
              <a:t>2022</a:t>
            </a:r>
            <a:r>
              <a:rPr sz="11250" dirty="0">
                <a:solidFill>
                  <a:srgbClr val="090E0F"/>
                </a:solidFill>
              </a:rPr>
              <a:t>	</a:t>
            </a:r>
            <a:r>
              <a:rPr sz="11250" spc="2885" dirty="0">
                <a:solidFill>
                  <a:srgbClr val="090E0F"/>
                </a:solidFill>
              </a:rPr>
              <a:t>/</a:t>
            </a:r>
            <a:r>
              <a:rPr sz="11250" dirty="0">
                <a:solidFill>
                  <a:srgbClr val="090E0F"/>
                </a:solidFill>
              </a:rPr>
              <a:t>	</a:t>
            </a:r>
            <a:r>
              <a:rPr sz="11250" spc="3105" dirty="0">
                <a:solidFill>
                  <a:srgbClr val="090E0F"/>
                </a:solidFill>
              </a:rPr>
              <a:t>2023</a:t>
            </a:r>
            <a:endParaRPr sz="11250"/>
          </a:p>
        </p:txBody>
      </p:sp>
      <p:sp>
        <p:nvSpPr>
          <p:cNvPr id="11" name="object 11"/>
          <p:cNvSpPr txBox="1"/>
          <p:nvPr/>
        </p:nvSpPr>
        <p:spPr>
          <a:xfrm>
            <a:off x="11247807" y="7289061"/>
            <a:ext cx="6603365" cy="2522855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3850" b="1" dirty="0">
                <a:solidFill>
                  <a:srgbClr val="090E0F"/>
                </a:solidFill>
                <a:latin typeface="Noto Naskh Arabic UI"/>
                <a:cs typeface="Noto Naskh Arabic UI"/>
              </a:rPr>
              <a:t>275</a:t>
            </a:r>
            <a:r>
              <a:rPr sz="3850" b="1" spc="280" dirty="0">
                <a:solidFill>
                  <a:srgbClr val="090E0F"/>
                </a:solidFill>
                <a:latin typeface="Noto Naskh Arabic UI"/>
                <a:cs typeface="Noto Naskh Arabic UI"/>
              </a:rPr>
              <a:t> </a:t>
            </a:r>
            <a:r>
              <a:rPr sz="3850" dirty="0">
                <a:solidFill>
                  <a:srgbClr val="090E0F"/>
                </a:solidFill>
                <a:latin typeface="Noto Sans"/>
                <a:cs typeface="Noto Sans"/>
              </a:rPr>
              <a:t>beneficiários</a:t>
            </a:r>
            <a:r>
              <a:rPr sz="3850" spc="130" dirty="0">
                <a:solidFill>
                  <a:srgbClr val="090E0F"/>
                </a:solidFill>
                <a:latin typeface="Noto Sans"/>
                <a:cs typeface="Noto Sans"/>
              </a:rPr>
              <a:t> </a:t>
            </a:r>
            <a:r>
              <a:rPr sz="3850" spc="-10" dirty="0">
                <a:solidFill>
                  <a:srgbClr val="090E0F"/>
                </a:solidFill>
                <a:latin typeface="Noto Sans"/>
                <a:cs typeface="Noto Sans"/>
              </a:rPr>
              <a:t>diretos</a:t>
            </a:r>
            <a:endParaRPr sz="385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3850" b="1" dirty="0">
                <a:solidFill>
                  <a:srgbClr val="090E0F"/>
                </a:solidFill>
                <a:latin typeface="Noto Naskh Arabic UI"/>
                <a:cs typeface="Noto Naskh Arabic UI"/>
              </a:rPr>
              <a:t>389</a:t>
            </a:r>
            <a:r>
              <a:rPr sz="3850" b="1" spc="280" dirty="0">
                <a:solidFill>
                  <a:srgbClr val="090E0F"/>
                </a:solidFill>
                <a:latin typeface="Noto Naskh Arabic UI"/>
                <a:cs typeface="Noto Naskh Arabic UI"/>
              </a:rPr>
              <a:t> </a:t>
            </a:r>
            <a:r>
              <a:rPr sz="3850" dirty="0">
                <a:solidFill>
                  <a:srgbClr val="090E0F"/>
                </a:solidFill>
                <a:latin typeface="Noto Sans"/>
                <a:cs typeface="Noto Sans"/>
              </a:rPr>
              <a:t>beneficiários</a:t>
            </a:r>
            <a:r>
              <a:rPr sz="3850" spc="130" dirty="0">
                <a:solidFill>
                  <a:srgbClr val="090E0F"/>
                </a:solidFill>
                <a:latin typeface="Noto Sans"/>
                <a:cs typeface="Noto Sans"/>
              </a:rPr>
              <a:t> </a:t>
            </a:r>
            <a:r>
              <a:rPr sz="3850" spc="-10" dirty="0">
                <a:solidFill>
                  <a:srgbClr val="090E0F"/>
                </a:solidFill>
                <a:latin typeface="Noto Sans"/>
                <a:cs typeface="Noto Sans"/>
              </a:rPr>
              <a:t>indiretos</a:t>
            </a:r>
            <a:endParaRPr sz="385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3850" b="1" dirty="0">
                <a:solidFill>
                  <a:srgbClr val="090E0F"/>
                </a:solidFill>
                <a:latin typeface="Noto Naskh Arabic UI"/>
                <a:cs typeface="Noto Naskh Arabic UI"/>
              </a:rPr>
              <a:t>680</a:t>
            </a:r>
            <a:r>
              <a:rPr sz="3850" b="1" spc="225" dirty="0">
                <a:solidFill>
                  <a:srgbClr val="090E0F"/>
                </a:solidFill>
                <a:latin typeface="Noto Naskh Arabic UI"/>
                <a:cs typeface="Noto Naskh Arabic UI"/>
              </a:rPr>
              <a:t> </a:t>
            </a:r>
            <a:r>
              <a:rPr sz="3850" dirty="0">
                <a:solidFill>
                  <a:srgbClr val="090E0F"/>
                </a:solidFill>
                <a:latin typeface="Noto Sans"/>
                <a:cs typeface="Noto Sans"/>
              </a:rPr>
              <a:t>impactados</a:t>
            </a:r>
            <a:r>
              <a:rPr sz="3850" spc="80" dirty="0">
                <a:solidFill>
                  <a:srgbClr val="090E0F"/>
                </a:solidFill>
                <a:latin typeface="Noto Sans"/>
                <a:cs typeface="Noto Sans"/>
              </a:rPr>
              <a:t> </a:t>
            </a:r>
            <a:r>
              <a:rPr sz="3850" dirty="0">
                <a:solidFill>
                  <a:srgbClr val="090E0F"/>
                </a:solidFill>
                <a:latin typeface="Noto Sans"/>
                <a:cs typeface="Noto Sans"/>
              </a:rPr>
              <a:t>pela</a:t>
            </a:r>
            <a:r>
              <a:rPr sz="3850" spc="85" dirty="0">
                <a:solidFill>
                  <a:srgbClr val="090E0F"/>
                </a:solidFill>
                <a:latin typeface="Noto Sans"/>
                <a:cs typeface="Noto Sans"/>
              </a:rPr>
              <a:t> </a:t>
            </a:r>
            <a:r>
              <a:rPr sz="3850" spc="-10" dirty="0">
                <a:solidFill>
                  <a:srgbClr val="090E0F"/>
                </a:solidFill>
                <a:latin typeface="Noto Sans"/>
                <a:cs typeface="Noto Sans"/>
              </a:rPr>
              <a:t>BANTU</a:t>
            </a:r>
            <a:endParaRPr sz="385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0200" rIns="0" bIns="0" rtlCol="0">
            <a:spAutoFit/>
          </a:bodyPr>
          <a:lstStyle/>
          <a:p>
            <a:pPr marL="4278630" marR="5080">
              <a:lnSpc>
                <a:spcPts val="12990"/>
              </a:lnSpc>
              <a:spcBef>
                <a:spcPts val="2200"/>
              </a:spcBef>
            </a:pPr>
            <a:r>
              <a:rPr spc="2065" dirty="0">
                <a:solidFill>
                  <a:srgbClr val="090E0F"/>
                </a:solidFill>
              </a:rPr>
              <a:t>CAPOEIRA </a:t>
            </a:r>
            <a:r>
              <a:rPr spc="2845" dirty="0"/>
              <a:t>&amp;</a:t>
            </a:r>
            <a:r>
              <a:rPr spc="2845" dirty="0">
                <a:solidFill>
                  <a:srgbClr val="090E0F"/>
                </a:solidFill>
              </a:rPr>
              <a:t>JUDÔ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357" y="4452739"/>
            <a:ext cx="9056370" cy="586549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720725" marR="523240" indent="1776730">
              <a:lnSpc>
                <a:spcPts val="10350"/>
              </a:lnSpc>
              <a:spcBef>
                <a:spcPts val="1785"/>
              </a:spcBef>
            </a:pPr>
            <a:r>
              <a:rPr sz="9950" b="1" spc="2225" dirty="0">
                <a:solidFill>
                  <a:srgbClr val="294A9D"/>
                </a:solidFill>
                <a:latin typeface="FreeSans"/>
                <a:cs typeface="FreeSans"/>
              </a:rPr>
              <a:t>NOSSA </a:t>
            </a:r>
            <a:r>
              <a:rPr sz="9950" b="1" spc="1545" dirty="0">
                <a:solidFill>
                  <a:srgbClr val="294A9D"/>
                </a:solidFill>
                <a:latin typeface="FreeSans"/>
                <a:cs typeface="FreeSans"/>
              </a:rPr>
              <a:t>HISTÓRIA</a:t>
            </a:r>
            <a:endParaRPr sz="9950">
              <a:latin typeface="FreeSans"/>
              <a:cs typeface="FreeSans"/>
            </a:endParaRPr>
          </a:p>
          <a:p>
            <a:pPr marL="12700" marR="5080" indent="104775" algn="just">
              <a:lnSpc>
                <a:spcPct val="113999"/>
              </a:lnSpc>
              <a:spcBef>
                <a:spcPts val="2530"/>
              </a:spcBef>
            </a:pP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A</a:t>
            </a:r>
            <a:r>
              <a:rPr sz="2200" spc="1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35" dirty="0">
                <a:solidFill>
                  <a:srgbClr val="090E0F"/>
                </a:solidFill>
                <a:latin typeface="Standard Symbols PS"/>
                <a:cs typeface="Standard Symbols PS"/>
              </a:rPr>
              <a:t>nossa</a:t>
            </a:r>
            <a:r>
              <a:rPr sz="2200" spc="1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10" dirty="0">
                <a:solidFill>
                  <a:srgbClr val="090E0F"/>
                </a:solidFill>
                <a:latin typeface="Standard Symbols PS"/>
                <a:cs typeface="Standard Symbols PS"/>
              </a:rPr>
              <a:t>história</a:t>
            </a:r>
            <a:r>
              <a:rPr sz="2200" spc="1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70" dirty="0">
                <a:solidFill>
                  <a:srgbClr val="090E0F"/>
                </a:solidFill>
                <a:latin typeface="Standard Symbols PS"/>
                <a:cs typeface="Standard Symbols PS"/>
              </a:rPr>
              <a:t>iniciou-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se</a:t>
            </a:r>
            <a:r>
              <a:rPr sz="2200" spc="1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graças</a:t>
            </a:r>
            <a:r>
              <a:rPr sz="2200" spc="1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ao</a:t>
            </a:r>
            <a:r>
              <a:rPr sz="2200" spc="1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engajamento</a:t>
            </a:r>
            <a:r>
              <a:rPr sz="2200" spc="1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spc="1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60" dirty="0">
                <a:solidFill>
                  <a:srgbClr val="090E0F"/>
                </a:solidFill>
                <a:latin typeface="Standard Symbols PS"/>
                <a:cs typeface="Standard Symbols PS"/>
              </a:rPr>
              <a:t>Edielson</a:t>
            </a:r>
            <a:r>
              <a:rPr sz="2200" spc="1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35" dirty="0">
                <a:solidFill>
                  <a:srgbClr val="090E0F"/>
                </a:solidFill>
                <a:latin typeface="Standard Symbols PS"/>
                <a:cs typeface="Standard Symbols PS"/>
              </a:rPr>
              <a:t>Miran-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da,</a:t>
            </a:r>
            <a:r>
              <a:rPr sz="2200" spc="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mais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conhecido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65" dirty="0">
                <a:solidFill>
                  <a:srgbClr val="090E0F"/>
                </a:solidFill>
                <a:latin typeface="Standard Symbols PS"/>
                <a:cs typeface="Standard Symbols PS"/>
              </a:rPr>
              <a:t>como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65" dirty="0">
                <a:solidFill>
                  <a:srgbClr val="090E0F"/>
                </a:solidFill>
                <a:latin typeface="Standard Symbols PS"/>
                <a:cs typeface="Standard Symbols PS"/>
              </a:rPr>
              <a:t>Mestre</a:t>
            </a:r>
            <a:r>
              <a:rPr sz="2200" spc="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Roxinho.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35" dirty="0">
                <a:solidFill>
                  <a:srgbClr val="090E0F"/>
                </a:solidFill>
                <a:latin typeface="Standard Symbols PS"/>
                <a:cs typeface="Standard Symbols PS"/>
              </a:rPr>
              <a:t>Nascido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na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20" dirty="0">
                <a:solidFill>
                  <a:srgbClr val="090E0F"/>
                </a:solidFill>
                <a:latin typeface="Standard Symbols PS"/>
                <a:cs typeface="Standard Symbols PS"/>
              </a:rPr>
              <a:t>Ilha</a:t>
            </a:r>
            <a:r>
              <a:rPr sz="2200" spc="8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05" dirty="0">
                <a:solidFill>
                  <a:srgbClr val="090E0F"/>
                </a:solidFill>
                <a:latin typeface="Standard Symbols PS"/>
                <a:cs typeface="Standard Symbols PS"/>
              </a:rPr>
              <a:t>Itaparica, </a:t>
            </a:r>
            <a:r>
              <a:rPr sz="220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Vera</a:t>
            </a:r>
            <a:r>
              <a:rPr sz="2200" spc="2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Cruz,</a:t>
            </a:r>
            <a:r>
              <a:rPr sz="2200" spc="254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Bahia,</a:t>
            </a:r>
            <a:r>
              <a:rPr sz="2200" spc="254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ainda</a:t>
            </a:r>
            <a:r>
              <a:rPr sz="2200" spc="2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na</a:t>
            </a:r>
            <a:r>
              <a:rPr sz="2200" spc="254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85" dirty="0">
                <a:solidFill>
                  <a:srgbClr val="090E0F"/>
                </a:solidFill>
                <a:latin typeface="Standard Symbols PS"/>
                <a:cs typeface="Standard Symbols PS"/>
              </a:rPr>
              <a:t>infância</a:t>
            </a:r>
            <a:r>
              <a:rPr sz="2200" spc="254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mudou-se</a:t>
            </a:r>
            <a:r>
              <a:rPr sz="2200" spc="2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para</a:t>
            </a:r>
            <a:r>
              <a:rPr sz="2200" spc="254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20" dirty="0">
                <a:solidFill>
                  <a:srgbClr val="090E0F"/>
                </a:solidFill>
                <a:latin typeface="Standard Symbols PS"/>
                <a:cs typeface="Standard Symbols PS"/>
              </a:rPr>
              <a:t>Salvador,</a:t>
            </a:r>
            <a:r>
              <a:rPr sz="2200" spc="254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80" dirty="0">
                <a:solidFill>
                  <a:srgbClr val="090E0F"/>
                </a:solidFill>
                <a:latin typeface="Standard Symbols PS"/>
                <a:cs typeface="Standard Symbols PS"/>
              </a:rPr>
              <a:t>onde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morou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sob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235" dirty="0">
                <a:solidFill>
                  <a:srgbClr val="090E0F"/>
                </a:solidFill>
                <a:latin typeface="Standard Symbols PS"/>
                <a:cs typeface="Standard Symbols PS"/>
              </a:rPr>
              <a:t>um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5" dirty="0">
                <a:solidFill>
                  <a:srgbClr val="090E0F"/>
                </a:solidFill>
                <a:latin typeface="Standard Symbols PS"/>
                <a:cs typeface="Standard Symbols PS"/>
              </a:rPr>
              <a:t>viaduto,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com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85" dirty="0">
                <a:solidFill>
                  <a:srgbClr val="090E0F"/>
                </a:solidFill>
                <a:latin typeface="Standard Symbols PS"/>
                <a:cs typeface="Standard Symbols PS"/>
              </a:rPr>
              <a:t>outras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60" dirty="0">
                <a:solidFill>
                  <a:srgbClr val="090E0F"/>
                </a:solidFill>
                <a:latin typeface="Standard Symbols PS"/>
                <a:cs typeface="Standard Symbols PS"/>
              </a:rPr>
              <a:t>crianças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70" dirty="0">
                <a:solidFill>
                  <a:srgbClr val="090E0F"/>
                </a:solidFill>
                <a:latin typeface="Standard Symbols PS"/>
                <a:cs typeface="Standard Symbols PS"/>
              </a:rPr>
              <a:t>e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entre</a:t>
            </a:r>
            <a:r>
              <a:rPr sz="2200" spc="409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85" dirty="0">
                <a:solidFill>
                  <a:srgbClr val="090E0F"/>
                </a:solidFill>
                <a:latin typeface="Standard Symbols PS"/>
                <a:cs typeface="Standard Symbols PS"/>
              </a:rPr>
              <a:t>6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70" dirty="0">
                <a:solidFill>
                  <a:srgbClr val="090E0F"/>
                </a:solidFill>
                <a:latin typeface="Standard Symbols PS"/>
                <a:cs typeface="Standard Symbols PS"/>
              </a:rPr>
              <a:t>e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7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anos</a:t>
            </a:r>
            <a:r>
              <a:rPr sz="2200" spc="4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60" dirty="0">
                <a:solidFill>
                  <a:srgbClr val="090E0F"/>
                </a:solidFill>
                <a:latin typeface="Standard Symbols PS"/>
                <a:cs typeface="Standard Symbols PS"/>
              </a:rPr>
              <a:t>de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idade,</a:t>
            </a:r>
            <a:r>
              <a:rPr sz="2200" spc="42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precisou</a:t>
            </a:r>
            <a:r>
              <a:rPr sz="2200" spc="42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14" dirty="0">
                <a:solidFill>
                  <a:srgbClr val="090E0F"/>
                </a:solidFill>
                <a:latin typeface="Standard Symbols PS"/>
                <a:cs typeface="Standard Symbols PS"/>
              </a:rPr>
              <a:t>trabalhar</a:t>
            </a:r>
            <a:r>
              <a:rPr sz="2200" spc="42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para</a:t>
            </a:r>
            <a:r>
              <a:rPr sz="2200" spc="42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05" dirty="0">
                <a:solidFill>
                  <a:srgbClr val="090E0F"/>
                </a:solidFill>
                <a:latin typeface="Standard Symbols PS"/>
                <a:cs typeface="Standard Symbols PS"/>
              </a:rPr>
              <a:t>sobreviver,</a:t>
            </a:r>
            <a:r>
              <a:rPr sz="2200" spc="42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então,</a:t>
            </a:r>
            <a:r>
              <a:rPr sz="2200" spc="42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vendeu</a:t>
            </a:r>
            <a:r>
              <a:rPr sz="2200" spc="4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75" dirty="0">
                <a:solidFill>
                  <a:srgbClr val="090E0F"/>
                </a:solidFill>
                <a:latin typeface="Standard Symbols PS"/>
                <a:cs typeface="Standard Symbols PS"/>
              </a:rPr>
              <a:t>produtos </a:t>
            </a:r>
            <a:r>
              <a:rPr sz="2200" spc="65" dirty="0">
                <a:solidFill>
                  <a:srgbClr val="090E0F"/>
                </a:solidFill>
                <a:latin typeface="Standard Symbols PS"/>
                <a:cs typeface="Standard Symbols PS"/>
              </a:rPr>
              <a:t>como</a:t>
            </a:r>
            <a:r>
              <a:rPr sz="2200" spc="3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85" dirty="0">
                <a:solidFill>
                  <a:srgbClr val="090E0F"/>
                </a:solidFill>
                <a:latin typeface="Standard Symbols PS"/>
                <a:cs typeface="Standard Symbols PS"/>
              </a:rPr>
              <a:t>jornal,</a:t>
            </a:r>
            <a:r>
              <a:rPr sz="2200" spc="3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25" dirty="0">
                <a:solidFill>
                  <a:srgbClr val="090E0F"/>
                </a:solidFill>
                <a:latin typeface="Standard Symbols PS"/>
                <a:cs typeface="Standard Symbols PS"/>
              </a:rPr>
              <a:t>frutas,</a:t>
            </a:r>
            <a:r>
              <a:rPr sz="2200" spc="3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geladinho,</a:t>
            </a:r>
            <a:r>
              <a:rPr sz="2200" spc="3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pão,</a:t>
            </a:r>
            <a:r>
              <a:rPr sz="2200" spc="3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cafézinho,</a:t>
            </a:r>
            <a:r>
              <a:rPr sz="2200" spc="3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50" dirty="0">
                <a:solidFill>
                  <a:srgbClr val="090E0F"/>
                </a:solidFill>
                <a:latin typeface="Standard Symbols PS"/>
                <a:cs typeface="Standard Symbols PS"/>
              </a:rPr>
              <a:t>amendoim</a:t>
            </a:r>
            <a:r>
              <a:rPr sz="2200" spc="3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torrado</a:t>
            </a:r>
            <a:r>
              <a:rPr sz="2200" spc="3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20" dirty="0">
                <a:solidFill>
                  <a:srgbClr val="090E0F"/>
                </a:solidFill>
                <a:latin typeface="Standard Symbols PS"/>
                <a:cs typeface="Standard Symbols PS"/>
              </a:rPr>
              <a:t>e </a:t>
            </a:r>
            <a:r>
              <a:rPr sz="2200" spc="-30" dirty="0">
                <a:solidFill>
                  <a:srgbClr val="090E0F"/>
                </a:solidFill>
                <a:latin typeface="Standard Symbols PS"/>
                <a:cs typeface="Standard Symbols PS"/>
              </a:rPr>
              <a:t>cozido,</a:t>
            </a:r>
            <a:r>
              <a:rPr sz="2200" spc="1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65" dirty="0">
                <a:solidFill>
                  <a:srgbClr val="090E0F"/>
                </a:solidFill>
                <a:latin typeface="Standard Symbols PS"/>
                <a:cs typeface="Standard Symbols PS"/>
              </a:rPr>
              <a:t>pelas</a:t>
            </a:r>
            <a:r>
              <a:rPr sz="2200" spc="6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40" dirty="0">
                <a:solidFill>
                  <a:srgbClr val="090E0F"/>
                </a:solidFill>
                <a:latin typeface="Standard Symbols PS"/>
                <a:cs typeface="Standard Symbols PS"/>
              </a:rPr>
              <a:t>ruas</a:t>
            </a:r>
            <a:r>
              <a:rPr sz="220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spc="6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80" dirty="0">
                <a:solidFill>
                  <a:srgbClr val="090E0F"/>
                </a:solidFill>
                <a:latin typeface="Standard Symbols PS"/>
                <a:cs typeface="Standard Symbols PS"/>
              </a:rPr>
              <a:t>Salvador.</a:t>
            </a:r>
            <a:endParaRPr sz="2200">
              <a:latin typeface="Standard Symbols PS"/>
              <a:cs typeface="Standard Symbols P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13870" y="948252"/>
            <a:ext cx="9294495" cy="193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075" algn="just">
              <a:lnSpc>
                <a:spcPct val="113999"/>
              </a:lnSpc>
              <a:spcBef>
                <a:spcPts val="100"/>
              </a:spcBef>
            </a:pPr>
            <a:r>
              <a:rPr sz="2200" b="0" spc="305" dirty="0">
                <a:solidFill>
                  <a:srgbClr val="090E0F"/>
                </a:solidFill>
                <a:latin typeface="Standard Symbols PS"/>
                <a:cs typeface="Standard Symbols PS"/>
              </a:rPr>
              <a:t>Em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125" dirty="0">
                <a:solidFill>
                  <a:srgbClr val="090E0F"/>
                </a:solidFill>
                <a:latin typeface="Standard Symbols PS"/>
                <a:cs typeface="Standard Symbols PS"/>
              </a:rPr>
              <a:t>uma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00" dirty="0">
                <a:solidFill>
                  <a:srgbClr val="090E0F"/>
                </a:solidFill>
                <a:latin typeface="Standard Symbols PS"/>
                <a:cs typeface="Standard Symbols PS"/>
              </a:rPr>
              <a:t>certa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manhã,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aquele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menino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00" dirty="0">
                <a:solidFill>
                  <a:srgbClr val="090E0F"/>
                </a:solidFill>
                <a:latin typeface="Standard Symbols PS"/>
                <a:cs typeface="Standard Symbols PS"/>
              </a:rPr>
              <a:t>franzino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chamou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a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atenção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b="0" spc="7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210" dirty="0">
                <a:solidFill>
                  <a:srgbClr val="090E0F"/>
                </a:solidFill>
                <a:latin typeface="Standard Symbols PS"/>
                <a:cs typeface="Standard Symbols PS"/>
              </a:rPr>
              <a:t>um </a:t>
            </a:r>
            <a:r>
              <a:rPr sz="2200" b="0" spc="-95" dirty="0">
                <a:solidFill>
                  <a:srgbClr val="090E0F"/>
                </a:solidFill>
                <a:latin typeface="Standard Symbols PS"/>
                <a:cs typeface="Standard Symbols PS"/>
              </a:rPr>
              <a:t>senhor</a:t>
            </a:r>
            <a:r>
              <a:rPr sz="2200" b="0" spc="-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20" dirty="0">
                <a:solidFill>
                  <a:srgbClr val="090E0F"/>
                </a:solidFill>
                <a:latin typeface="Standard Symbols PS"/>
                <a:cs typeface="Standard Symbols PS"/>
              </a:rPr>
              <a:t>por</a:t>
            </a:r>
            <a:r>
              <a:rPr sz="2200" b="0" spc="-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05" dirty="0">
                <a:solidFill>
                  <a:srgbClr val="090E0F"/>
                </a:solidFill>
                <a:latin typeface="Standard Symbols PS"/>
                <a:cs typeface="Standard Symbols PS"/>
              </a:rPr>
              <a:t>carregar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60" dirty="0">
                <a:solidFill>
                  <a:srgbClr val="090E0F"/>
                </a:solidFill>
                <a:latin typeface="Standard Symbols PS"/>
                <a:cs typeface="Standard Symbols PS"/>
              </a:rPr>
              <a:t>pesadas</a:t>
            </a:r>
            <a:r>
              <a:rPr sz="2200" b="0" spc="-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65" dirty="0">
                <a:solidFill>
                  <a:srgbClr val="090E0F"/>
                </a:solidFill>
                <a:latin typeface="Standard Symbols PS"/>
                <a:cs typeface="Standard Symbols PS"/>
              </a:rPr>
              <a:t>garrafas</a:t>
            </a:r>
            <a:r>
              <a:rPr sz="2200" b="0" spc="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b="0" spc="-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20" dirty="0">
                <a:solidFill>
                  <a:srgbClr val="090E0F"/>
                </a:solidFill>
                <a:latin typeface="Standard Symbols PS"/>
                <a:cs typeface="Standard Symbols PS"/>
              </a:rPr>
              <a:t>café</a:t>
            </a:r>
            <a:r>
              <a:rPr sz="2200" b="0" spc="-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70" dirty="0">
                <a:solidFill>
                  <a:srgbClr val="090E0F"/>
                </a:solidFill>
                <a:latin typeface="Standard Symbols PS"/>
                <a:cs typeface="Standard Symbols PS"/>
              </a:rPr>
              <a:t>para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30" dirty="0">
                <a:solidFill>
                  <a:srgbClr val="090E0F"/>
                </a:solidFill>
                <a:latin typeface="Standard Symbols PS"/>
                <a:cs typeface="Standard Symbols PS"/>
              </a:rPr>
              <a:t>vender.</a:t>
            </a:r>
            <a:r>
              <a:rPr sz="2200" b="0" spc="-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285" dirty="0">
                <a:solidFill>
                  <a:srgbClr val="090E0F"/>
                </a:solidFill>
                <a:latin typeface="Standard Symbols PS"/>
                <a:cs typeface="Standard Symbols PS"/>
              </a:rPr>
              <a:t>O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95" dirty="0">
                <a:solidFill>
                  <a:srgbClr val="090E0F"/>
                </a:solidFill>
                <a:latin typeface="Standard Symbols PS"/>
                <a:cs typeface="Standard Symbols PS"/>
              </a:rPr>
              <a:t>senhor</a:t>
            </a:r>
            <a:r>
              <a:rPr sz="2200" b="0" spc="-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25" dirty="0">
                <a:solidFill>
                  <a:srgbClr val="090E0F"/>
                </a:solidFill>
                <a:latin typeface="Standard Symbols PS"/>
                <a:cs typeface="Standard Symbols PS"/>
              </a:rPr>
              <a:t>era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o</a:t>
            </a:r>
            <a:r>
              <a:rPr sz="2200" b="0" spc="19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35" dirty="0">
                <a:solidFill>
                  <a:srgbClr val="090E0F"/>
                </a:solidFill>
                <a:latin typeface="Standard Symbols PS"/>
                <a:cs typeface="Standard Symbols PS"/>
              </a:rPr>
              <a:t>Mestre</a:t>
            </a:r>
            <a:r>
              <a:rPr sz="2200" b="0" spc="2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70" dirty="0">
                <a:solidFill>
                  <a:srgbClr val="090E0F"/>
                </a:solidFill>
                <a:latin typeface="Standard Symbols PS"/>
                <a:cs typeface="Standard Symbols PS"/>
              </a:rPr>
              <a:t>Virgílio</a:t>
            </a:r>
            <a:r>
              <a:rPr sz="2200" b="0" spc="2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50" dirty="0">
                <a:solidFill>
                  <a:srgbClr val="090E0F"/>
                </a:solidFill>
                <a:latin typeface="Standard Symbols PS"/>
                <a:cs typeface="Standard Symbols PS"/>
              </a:rPr>
              <a:t>da</a:t>
            </a:r>
            <a:r>
              <a:rPr sz="2200" b="0" spc="19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Fazenda</a:t>
            </a:r>
            <a:r>
              <a:rPr sz="2200" b="0" spc="2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Grande,</a:t>
            </a:r>
            <a:r>
              <a:rPr sz="2200" b="0" spc="2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que,</a:t>
            </a:r>
            <a:r>
              <a:rPr sz="2200" b="0" spc="2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60" dirty="0">
                <a:solidFill>
                  <a:srgbClr val="090E0F"/>
                </a:solidFill>
                <a:latin typeface="Standard Symbols PS"/>
                <a:cs typeface="Standard Symbols PS"/>
              </a:rPr>
              <a:t>desde</a:t>
            </a:r>
            <a:r>
              <a:rPr sz="2200" b="0" spc="19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35" dirty="0">
                <a:solidFill>
                  <a:srgbClr val="090E0F"/>
                </a:solidFill>
                <a:latin typeface="Standard Symbols PS"/>
                <a:cs typeface="Standard Symbols PS"/>
              </a:rPr>
              <a:t>esse</a:t>
            </a:r>
            <a:r>
              <a:rPr sz="2200" b="0" spc="2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120" dirty="0">
                <a:solidFill>
                  <a:srgbClr val="090E0F"/>
                </a:solidFill>
                <a:latin typeface="Standard Symbols PS"/>
                <a:cs typeface="Standard Symbols PS"/>
              </a:rPr>
              <a:t>momento,</a:t>
            </a:r>
            <a:r>
              <a:rPr sz="2200" b="0" spc="2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o</a:t>
            </a:r>
            <a:r>
              <a:rPr sz="2200" b="0" spc="2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320" dirty="0">
                <a:solidFill>
                  <a:srgbClr val="090E0F"/>
                </a:solidFill>
                <a:latin typeface="Standard Symbols PS"/>
                <a:cs typeface="Standard Symbols PS"/>
              </a:rPr>
              <a:t>acol-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heu</a:t>
            </a:r>
            <a:r>
              <a:rPr sz="2200" b="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em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45" dirty="0">
                <a:solidFill>
                  <a:srgbClr val="090E0F"/>
                </a:solidFill>
                <a:latin typeface="Standard Symbols PS"/>
                <a:cs typeface="Standard Symbols PS"/>
              </a:rPr>
              <a:t>sua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70" dirty="0">
                <a:solidFill>
                  <a:srgbClr val="090E0F"/>
                </a:solidFill>
                <a:latin typeface="Standard Symbols PS"/>
                <a:cs typeface="Standard Symbols PS"/>
              </a:rPr>
              <a:t>casa,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25" dirty="0">
                <a:solidFill>
                  <a:srgbClr val="090E0F"/>
                </a:solidFill>
                <a:latin typeface="Standard Symbols PS"/>
                <a:cs typeface="Standard Symbols PS"/>
              </a:rPr>
              <a:t>ensinou-</a:t>
            </a:r>
            <a:r>
              <a:rPr sz="2200" b="0" spc="-155" dirty="0">
                <a:solidFill>
                  <a:srgbClr val="090E0F"/>
                </a:solidFill>
                <a:latin typeface="Standard Symbols PS"/>
                <a:cs typeface="Standard Symbols PS"/>
              </a:rPr>
              <a:t>lhe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o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200" dirty="0">
                <a:solidFill>
                  <a:srgbClr val="090E0F"/>
                </a:solidFill>
                <a:latin typeface="Standard Symbols PS"/>
                <a:cs typeface="Standard Symbols PS"/>
              </a:rPr>
              <a:t>ofício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204" dirty="0">
                <a:solidFill>
                  <a:srgbClr val="090E0F"/>
                </a:solidFill>
                <a:latin typeface="Standard Symbols PS"/>
                <a:cs typeface="Standard Symbols PS"/>
              </a:rPr>
              <a:t>serralheiro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170" dirty="0">
                <a:solidFill>
                  <a:srgbClr val="090E0F"/>
                </a:solidFill>
                <a:latin typeface="Standard Symbols PS"/>
                <a:cs typeface="Standard Symbols PS"/>
              </a:rPr>
              <a:t>e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a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60" dirty="0">
                <a:solidFill>
                  <a:srgbClr val="090E0F"/>
                </a:solidFill>
                <a:latin typeface="Standard Symbols PS"/>
                <a:cs typeface="Standard Symbols PS"/>
              </a:rPr>
              <a:t>arte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50" dirty="0">
                <a:solidFill>
                  <a:srgbClr val="090E0F"/>
                </a:solidFill>
                <a:latin typeface="Standard Symbols PS"/>
                <a:cs typeface="Standard Symbols PS"/>
              </a:rPr>
              <a:t>da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35" dirty="0">
                <a:solidFill>
                  <a:srgbClr val="090E0F"/>
                </a:solidFill>
                <a:latin typeface="Standard Symbols PS"/>
                <a:cs typeface="Standard Symbols PS"/>
              </a:rPr>
              <a:t>Capoeira </a:t>
            </a:r>
            <a:r>
              <a:rPr sz="2200" b="0" spc="-50" dirty="0">
                <a:solidFill>
                  <a:srgbClr val="090E0F"/>
                </a:solidFill>
                <a:latin typeface="Standard Symbols PS"/>
                <a:cs typeface="Standard Symbols PS"/>
              </a:rPr>
              <a:t>Angola.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150" dirty="0">
                <a:solidFill>
                  <a:srgbClr val="090E0F"/>
                </a:solidFill>
                <a:latin typeface="Standard Symbols PS"/>
                <a:cs typeface="Standard Symbols PS"/>
              </a:rPr>
              <a:t>Com</a:t>
            </a:r>
            <a:r>
              <a:rPr sz="2200" b="0" spc="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o</a:t>
            </a:r>
            <a:r>
              <a:rPr sz="2200" b="0" spc="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220" dirty="0">
                <a:solidFill>
                  <a:srgbClr val="090E0F"/>
                </a:solidFill>
                <a:latin typeface="Standard Symbols PS"/>
                <a:cs typeface="Standard Symbols PS"/>
              </a:rPr>
              <a:t>passar</a:t>
            </a:r>
            <a:r>
              <a:rPr sz="2200" b="0" spc="8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dos</a:t>
            </a:r>
            <a:r>
              <a:rPr sz="2200" b="0" spc="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90" dirty="0">
                <a:solidFill>
                  <a:srgbClr val="090E0F"/>
                </a:solidFill>
                <a:latin typeface="Standard Symbols PS"/>
                <a:cs typeface="Standard Symbols PS"/>
              </a:rPr>
              <a:t>anos,</a:t>
            </a:r>
            <a:r>
              <a:rPr sz="2200" b="0" spc="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dirty="0">
                <a:solidFill>
                  <a:srgbClr val="090E0F"/>
                </a:solidFill>
                <a:latin typeface="Standard Symbols PS"/>
                <a:cs typeface="Standard Symbols PS"/>
              </a:rPr>
              <a:t>o</a:t>
            </a:r>
            <a:r>
              <a:rPr sz="2200" b="0" spc="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menino</a:t>
            </a:r>
            <a:r>
              <a:rPr sz="2200" b="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25" dirty="0">
                <a:solidFill>
                  <a:srgbClr val="090E0F"/>
                </a:solidFill>
                <a:latin typeface="Standard Symbols PS"/>
                <a:cs typeface="Standard Symbols PS"/>
              </a:rPr>
              <a:t>cresceu</a:t>
            </a:r>
            <a:r>
              <a:rPr sz="2200" b="0" spc="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170" dirty="0">
                <a:solidFill>
                  <a:srgbClr val="090E0F"/>
                </a:solidFill>
                <a:latin typeface="Standard Symbols PS"/>
                <a:cs typeface="Standard Symbols PS"/>
              </a:rPr>
              <a:t>e</a:t>
            </a:r>
            <a:r>
              <a:rPr sz="2200" b="0" spc="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20" dirty="0">
                <a:solidFill>
                  <a:srgbClr val="090E0F"/>
                </a:solidFill>
                <a:latin typeface="Standard Symbols PS"/>
                <a:cs typeface="Standard Symbols PS"/>
              </a:rPr>
              <a:t>se</a:t>
            </a:r>
            <a:r>
              <a:rPr sz="2200" b="0" spc="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70" dirty="0">
                <a:solidFill>
                  <a:srgbClr val="090E0F"/>
                </a:solidFill>
                <a:latin typeface="Standard Symbols PS"/>
                <a:cs typeface="Standard Symbols PS"/>
              </a:rPr>
              <a:t>tornou</a:t>
            </a:r>
            <a:r>
              <a:rPr sz="2200" b="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b="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mestre.</a:t>
            </a:r>
            <a:endParaRPr sz="2200">
              <a:latin typeface="Standard Symbols PS"/>
              <a:cs typeface="Standard Symbols P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3870" y="3241375"/>
            <a:ext cx="9294495" cy="193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999"/>
              </a:lnSpc>
              <a:spcBef>
                <a:spcPts val="100"/>
              </a:spcBef>
            </a:pPr>
            <a:r>
              <a:rPr sz="2200" spc="-35" dirty="0">
                <a:solidFill>
                  <a:srgbClr val="090E0F"/>
                </a:solidFill>
                <a:latin typeface="Standard Symbols PS"/>
                <a:cs typeface="Standard Symbols PS"/>
              </a:rPr>
              <a:t>Certo</a:t>
            </a:r>
            <a:r>
              <a:rPr sz="2200" spc="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90" dirty="0">
                <a:solidFill>
                  <a:srgbClr val="090E0F"/>
                </a:solidFill>
                <a:latin typeface="Standard Symbols PS"/>
                <a:cs typeface="Standard Symbols PS"/>
              </a:rPr>
              <a:t>do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90" dirty="0">
                <a:solidFill>
                  <a:srgbClr val="090E0F"/>
                </a:solidFill>
                <a:latin typeface="Standard Symbols PS"/>
                <a:cs typeface="Standard Symbols PS"/>
              </a:rPr>
              <a:t>potencial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50" dirty="0">
                <a:solidFill>
                  <a:srgbClr val="090E0F"/>
                </a:solidFill>
                <a:latin typeface="Standard Symbols PS"/>
                <a:cs typeface="Standard Symbols PS"/>
              </a:rPr>
              <a:t>da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35" dirty="0">
                <a:solidFill>
                  <a:srgbClr val="090E0F"/>
                </a:solidFill>
                <a:latin typeface="Standard Symbols PS"/>
                <a:cs typeface="Standard Symbols PS"/>
              </a:rPr>
              <a:t>Capoeira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Angola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65" dirty="0">
                <a:solidFill>
                  <a:srgbClr val="090E0F"/>
                </a:solidFill>
                <a:latin typeface="Standard Symbols PS"/>
                <a:cs typeface="Standard Symbols PS"/>
              </a:rPr>
              <a:t>como</a:t>
            </a:r>
            <a:r>
              <a:rPr sz="2200" spc="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5" dirty="0">
                <a:solidFill>
                  <a:srgbClr val="090E0F"/>
                </a:solidFill>
                <a:latin typeface="Standard Symbols PS"/>
                <a:cs typeface="Standard Symbols PS"/>
              </a:rPr>
              <a:t>ferramenta</a:t>
            </a:r>
            <a:r>
              <a:rPr sz="2200" spc="4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10" dirty="0">
                <a:solidFill>
                  <a:srgbClr val="090E0F"/>
                </a:solidFill>
                <a:latin typeface="Standard Symbols PS"/>
                <a:cs typeface="Standard Symbols PS"/>
              </a:rPr>
              <a:t>socioeducativa </a:t>
            </a:r>
            <a:r>
              <a:rPr sz="2200" spc="170" dirty="0">
                <a:solidFill>
                  <a:srgbClr val="090E0F"/>
                </a:solidFill>
                <a:latin typeface="Standard Symbols PS"/>
                <a:cs typeface="Standard Symbols PS"/>
              </a:rPr>
              <a:t>e</a:t>
            </a:r>
            <a:r>
              <a:rPr sz="2200" spc="-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29" dirty="0">
                <a:solidFill>
                  <a:srgbClr val="090E0F"/>
                </a:solidFill>
                <a:latin typeface="Standard Symbols PS"/>
                <a:cs typeface="Standard Symbols PS"/>
              </a:rPr>
              <a:t>psicossocial</a:t>
            </a:r>
            <a:r>
              <a:rPr sz="2200" spc="9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65" dirty="0">
                <a:solidFill>
                  <a:srgbClr val="090E0F"/>
                </a:solidFill>
                <a:latin typeface="Standard Symbols PS"/>
                <a:cs typeface="Standard Symbols PS"/>
              </a:rPr>
              <a:t>para</a:t>
            </a:r>
            <a:r>
              <a:rPr sz="2200" spc="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a</a:t>
            </a:r>
            <a:r>
              <a:rPr sz="2200" spc="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0" dirty="0">
                <a:solidFill>
                  <a:srgbClr val="090E0F"/>
                </a:solidFill>
                <a:latin typeface="Standard Symbols PS"/>
                <a:cs typeface="Standard Symbols PS"/>
              </a:rPr>
              <a:t>redução</a:t>
            </a:r>
            <a:r>
              <a:rPr sz="2200" spc="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50" dirty="0">
                <a:solidFill>
                  <a:srgbClr val="090E0F"/>
                </a:solidFill>
                <a:latin typeface="Standard Symbols PS"/>
                <a:cs typeface="Standard Symbols PS"/>
              </a:rPr>
              <a:t>da</a:t>
            </a:r>
            <a:r>
              <a:rPr sz="2200" spc="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desigualdade,</a:t>
            </a:r>
            <a:r>
              <a:rPr sz="2200" spc="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60" dirty="0">
                <a:solidFill>
                  <a:srgbClr val="090E0F"/>
                </a:solidFill>
                <a:latin typeface="Standard Symbols PS"/>
                <a:cs typeface="Standard Symbols PS"/>
              </a:rPr>
              <a:t>Mestre</a:t>
            </a:r>
            <a:r>
              <a:rPr sz="2200" spc="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Roxinho</a:t>
            </a:r>
            <a:r>
              <a:rPr sz="2200" spc="3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fundou</a:t>
            </a:r>
            <a:r>
              <a:rPr sz="2200" spc="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50" dirty="0">
                <a:solidFill>
                  <a:srgbClr val="090E0F"/>
                </a:solidFill>
                <a:latin typeface="Standard Symbols PS"/>
                <a:cs typeface="Standard Symbols PS"/>
              </a:rPr>
              <a:t>o </a:t>
            </a:r>
            <a:r>
              <a:rPr sz="2200" spc="-200" dirty="0">
                <a:solidFill>
                  <a:srgbClr val="090E0F"/>
                </a:solidFill>
                <a:latin typeface="Standard Symbols PS"/>
                <a:cs typeface="Standard Symbols PS"/>
              </a:rPr>
              <a:t>Projeto</a:t>
            </a:r>
            <a:r>
              <a:rPr sz="2200" spc="1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0" dirty="0">
                <a:solidFill>
                  <a:srgbClr val="090E0F"/>
                </a:solidFill>
                <a:latin typeface="Standard Symbols PS"/>
                <a:cs typeface="Standard Symbols PS"/>
              </a:rPr>
              <a:t>Bantu,</a:t>
            </a:r>
            <a:r>
              <a:rPr sz="2200" spc="1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85" dirty="0">
                <a:solidFill>
                  <a:srgbClr val="090E0F"/>
                </a:solidFill>
                <a:latin typeface="Standard Symbols PS"/>
                <a:cs typeface="Standard Symbols PS"/>
              </a:rPr>
              <a:t>que</a:t>
            </a:r>
            <a:r>
              <a:rPr sz="2200" spc="1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seguiu</a:t>
            </a:r>
            <a:r>
              <a:rPr sz="2200" spc="1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girando,</a:t>
            </a:r>
            <a:r>
              <a:rPr sz="2200" spc="1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educando</a:t>
            </a:r>
            <a:r>
              <a:rPr sz="2200" spc="1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70" dirty="0">
                <a:solidFill>
                  <a:srgbClr val="090E0F"/>
                </a:solidFill>
                <a:latin typeface="Standard Symbols PS"/>
                <a:cs typeface="Standard Symbols PS"/>
              </a:rPr>
              <a:t>e</a:t>
            </a:r>
            <a:r>
              <a:rPr sz="2200" spc="1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60" dirty="0">
                <a:solidFill>
                  <a:srgbClr val="090E0F"/>
                </a:solidFill>
                <a:latin typeface="Standard Symbols PS"/>
                <a:cs typeface="Standard Symbols PS"/>
              </a:rPr>
              <a:t>transformando</a:t>
            </a:r>
            <a:r>
              <a:rPr sz="2200" spc="1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50" dirty="0">
                <a:solidFill>
                  <a:srgbClr val="090E0F"/>
                </a:solidFill>
                <a:latin typeface="Standard Symbols PS"/>
                <a:cs typeface="Standard Symbols PS"/>
              </a:rPr>
              <a:t>vidas.</a:t>
            </a:r>
            <a:r>
              <a:rPr sz="2200" spc="1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85" dirty="0">
                <a:solidFill>
                  <a:srgbClr val="090E0F"/>
                </a:solidFill>
                <a:latin typeface="Standard Symbols PS"/>
                <a:cs typeface="Standard Symbols PS"/>
              </a:rPr>
              <a:t>No </a:t>
            </a:r>
            <a:r>
              <a:rPr sz="2200" spc="-310" dirty="0">
                <a:solidFill>
                  <a:srgbClr val="090E0F"/>
                </a:solidFill>
                <a:latin typeface="Standard Symbols PS"/>
                <a:cs typeface="Standard Symbols PS"/>
              </a:rPr>
              <a:t>Brasil</a:t>
            </a:r>
            <a:r>
              <a:rPr sz="2200" spc="3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70" dirty="0">
                <a:solidFill>
                  <a:srgbClr val="090E0F"/>
                </a:solidFill>
                <a:latin typeface="Standard Symbols PS"/>
                <a:cs typeface="Standard Symbols PS"/>
              </a:rPr>
              <a:t>e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no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45" dirty="0">
                <a:solidFill>
                  <a:srgbClr val="090E0F"/>
                </a:solidFill>
                <a:latin typeface="Standard Symbols PS"/>
                <a:cs typeface="Standard Symbols PS"/>
              </a:rPr>
              <a:t>exterior,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spc="3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morador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0" dirty="0">
                <a:solidFill>
                  <a:srgbClr val="090E0F"/>
                </a:solidFill>
                <a:latin typeface="Standard Symbols PS"/>
                <a:cs typeface="Standard Symbols PS"/>
              </a:rPr>
              <a:t>rua,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a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fundador</a:t>
            </a:r>
            <a:r>
              <a:rPr sz="2200" spc="35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CEO,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90" dirty="0">
                <a:solidFill>
                  <a:srgbClr val="090E0F"/>
                </a:solidFill>
                <a:latin typeface="Standard Symbols PS"/>
                <a:cs typeface="Standard Symbols PS"/>
              </a:rPr>
              <a:t>do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05" dirty="0">
                <a:solidFill>
                  <a:srgbClr val="090E0F"/>
                </a:solidFill>
                <a:latin typeface="Standard Symbols PS"/>
                <a:cs typeface="Standard Symbols PS"/>
              </a:rPr>
              <a:t>Instituto </a:t>
            </a:r>
            <a:r>
              <a:rPr sz="2200" spc="-40" dirty="0">
                <a:solidFill>
                  <a:srgbClr val="090E0F"/>
                </a:solidFill>
                <a:latin typeface="Standard Symbols PS"/>
                <a:cs typeface="Standard Symbols PS"/>
              </a:rPr>
              <a:t>Bantu,</a:t>
            </a:r>
            <a:r>
              <a:rPr sz="2200" spc="12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85" dirty="0">
                <a:solidFill>
                  <a:srgbClr val="090E0F"/>
                </a:solidFill>
                <a:latin typeface="Standard Symbols PS"/>
                <a:cs typeface="Standard Symbols PS"/>
              </a:rPr>
              <a:t>que</a:t>
            </a:r>
            <a:r>
              <a:rPr sz="2200" spc="1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45" dirty="0">
                <a:solidFill>
                  <a:srgbClr val="090E0F"/>
                </a:solidFill>
                <a:latin typeface="Standard Symbols PS"/>
                <a:cs typeface="Standard Symbols PS"/>
              </a:rPr>
              <a:t>atua</a:t>
            </a:r>
            <a:r>
              <a:rPr sz="2200" spc="1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em</a:t>
            </a:r>
            <a:r>
              <a:rPr sz="2200" spc="12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10" dirty="0">
                <a:solidFill>
                  <a:srgbClr val="090E0F"/>
                </a:solidFill>
                <a:latin typeface="Standard Symbols PS"/>
                <a:cs typeface="Standard Symbols PS"/>
              </a:rPr>
              <a:t>três</a:t>
            </a:r>
            <a:r>
              <a:rPr sz="2200" spc="1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60" dirty="0">
                <a:solidFill>
                  <a:srgbClr val="090E0F"/>
                </a:solidFill>
                <a:latin typeface="Standard Symbols PS"/>
                <a:cs typeface="Standard Symbols PS"/>
              </a:rPr>
              <a:t>países,</a:t>
            </a:r>
            <a:r>
              <a:rPr sz="2200" spc="1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95" dirty="0">
                <a:solidFill>
                  <a:srgbClr val="090E0F"/>
                </a:solidFill>
                <a:latin typeface="Standard Symbols PS"/>
                <a:cs typeface="Standard Symbols PS"/>
              </a:rPr>
              <a:t>utilizando</a:t>
            </a:r>
            <a:r>
              <a:rPr sz="2200" spc="12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a</a:t>
            </a:r>
            <a:r>
              <a:rPr sz="2200" spc="1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50" dirty="0">
                <a:solidFill>
                  <a:srgbClr val="090E0F"/>
                </a:solidFill>
                <a:latin typeface="Standard Symbols PS"/>
                <a:cs typeface="Standard Symbols PS"/>
              </a:rPr>
              <a:t>Capoeira,</a:t>
            </a:r>
            <a:r>
              <a:rPr sz="2200" spc="1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65" dirty="0">
                <a:solidFill>
                  <a:srgbClr val="090E0F"/>
                </a:solidFill>
                <a:latin typeface="Standard Symbols PS"/>
                <a:cs typeface="Standard Symbols PS"/>
              </a:rPr>
              <a:t>como</a:t>
            </a:r>
            <a:r>
              <a:rPr sz="2200" spc="12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30" dirty="0">
                <a:solidFill>
                  <a:srgbClr val="090E0F"/>
                </a:solidFill>
                <a:latin typeface="Standard Symbols PS"/>
                <a:cs typeface="Standard Symbols PS"/>
              </a:rPr>
              <a:t>ferramenta</a:t>
            </a:r>
            <a:endParaRPr sz="2200">
              <a:latin typeface="Standard Symbols PS"/>
              <a:cs typeface="Standard Symbols P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13870" y="5581639"/>
            <a:ext cx="39719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5680" algn="l"/>
                <a:tab pos="2545080" algn="l"/>
                <a:tab pos="3063240" algn="l"/>
              </a:tabLst>
            </a:pP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jovens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refugiados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160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-60" dirty="0">
                <a:solidFill>
                  <a:srgbClr val="090E0F"/>
                </a:solidFill>
                <a:latin typeface="Standard Symbols PS"/>
                <a:cs typeface="Standard Symbols PS"/>
              </a:rPr>
              <a:t>guerra,</a:t>
            </a:r>
            <a:endParaRPr sz="2200">
              <a:latin typeface="Standard Symbols PS"/>
              <a:cs typeface="Standard Symbols P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13870" y="5152311"/>
            <a:ext cx="9294495" cy="7899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70"/>
              </a:spcBef>
              <a:tabLst>
                <a:tab pos="1654810" algn="l"/>
                <a:tab pos="2011680" algn="l"/>
                <a:tab pos="4115435" algn="l"/>
                <a:tab pos="4739640" algn="l"/>
                <a:tab pos="5911215" algn="l"/>
                <a:tab pos="7317740" algn="l"/>
                <a:tab pos="8758555" algn="l"/>
              </a:tabLst>
            </a:pPr>
            <a:r>
              <a:rPr sz="2200" spc="-100" dirty="0">
                <a:solidFill>
                  <a:srgbClr val="090E0F"/>
                </a:solidFill>
                <a:latin typeface="Standard Symbols PS"/>
                <a:cs typeface="Standard Symbols PS"/>
              </a:rPr>
              <a:t>psicossocial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120" dirty="0">
                <a:solidFill>
                  <a:srgbClr val="090E0F"/>
                </a:solidFill>
                <a:latin typeface="Standard Symbols PS"/>
                <a:cs typeface="Standard Symbols PS"/>
              </a:rPr>
              <a:t>e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-25" dirty="0">
                <a:solidFill>
                  <a:srgbClr val="090E0F"/>
                </a:solidFill>
                <a:latin typeface="Standard Symbols PS"/>
                <a:cs typeface="Standard Symbols PS"/>
              </a:rPr>
              <a:t>socioeducativa.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280" dirty="0">
                <a:solidFill>
                  <a:srgbClr val="090E0F"/>
                </a:solidFill>
                <a:latin typeface="Standard Symbols PS"/>
                <a:cs typeface="Standard Symbols PS"/>
              </a:rPr>
              <a:t>Em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Sydney,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Austrália,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trabalhou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75" dirty="0">
                <a:solidFill>
                  <a:srgbClr val="090E0F"/>
                </a:solidFill>
                <a:latin typeface="Standard Symbols PS"/>
                <a:cs typeface="Standard Symbols PS"/>
              </a:rPr>
              <a:t>com</a:t>
            </a:r>
            <a:endParaRPr sz="2200">
              <a:latin typeface="Standard Symbols PS"/>
              <a:cs typeface="Standard Symbols PS"/>
            </a:endParaRPr>
          </a:p>
          <a:p>
            <a:pPr marR="5080" algn="r">
              <a:lnSpc>
                <a:spcPct val="100000"/>
              </a:lnSpc>
              <a:spcBef>
                <a:spcPts val="370"/>
              </a:spcBef>
              <a:tabLst>
                <a:tab pos="582295" algn="l"/>
                <a:tab pos="1729105" algn="l"/>
                <a:tab pos="3039745" algn="l"/>
                <a:tab pos="3756660" algn="l"/>
                <a:tab pos="4739640" algn="l"/>
              </a:tabLst>
            </a:pPr>
            <a:r>
              <a:rPr sz="2200" spc="330" dirty="0">
                <a:solidFill>
                  <a:srgbClr val="090E0F"/>
                </a:solidFill>
                <a:latin typeface="Standard Symbols PS"/>
                <a:cs typeface="Standard Symbols PS"/>
              </a:rPr>
              <a:t>em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Manila,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-50" dirty="0">
                <a:solidFill>
                  <a:srgbClr val="090E0F"/>
                </a:solidFill>
                <a:latin typeface="Standard Symbols PS"/>
                <a:cs typeface="Standard Symbols PS"/>
              </a:rPr>
              <a:t>Filipinas,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75" dirty="0">
                <a:solidFill>
                  <a:srgbClr val="090E0F"/>
                </a:solidFill>
                <a:latin typeface="Standard Symbols PS"/>
                <a:cs typeface="Standard Symbols PS"/>
              </a:rPr>
              <a:t>com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-10" dirty="0">
                <a:solidFill>
                  <a:srgbClr val="090E0F"/>
                </a:solidFill>
                <a:latin typeface="Standard Symbols PS"/>
                <a:cs typeface="Standard Symbols PS"/>
              </a:rPr>
              <a:t>jovens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	</a:t>
            </a:r>
            <a:r>
              <a:rPr sz="2200" spc="330" dirty="0">
                <a:solidFill>
                  <a:srgbClr val="090E0F"/>
                </a:solidFill>
                <a:latin typeface="Standard Symbols PS"/>
                <a:cs typeface="Standard Symbols PS"/>
              </a:rPr>
              <a:t>em</a:t>
            </a:r>
            <a:endParaRPr sz="2200">
              <a:latin typeface="Standard Symbols PS"/>
              <a:cs typeface="Standard Symbols P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13870" y="5916686"/>
            <a:ext cx="8752205" cy="7899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200" spc="-145" dirty="0">
                <a:solidFill>
                  <a:srgbClr val="090E0F"/>
                </a:solidFill>
                <a:latin typeface="Standard Symbols PS"/>
                <a:cs typeface="Standard Symbols PS"/>
              </a:rPr>
              <a:t>situação</a:t>
            </a:r>
            <a:r>
              <a:rPr sz="220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40" dirty="0">
                <a:solidFill>
                  <a:srgbClr val="090E0F"/>
                </a:solidFill>
                <a:latin typeface="Standard Symbols PS"/>
                <a:cs typeface="Standard Symbols PS"/>
              </a:rPr>
              <a:t>rua</a:t>
            </a:r>
            <a:r>
              <a:rPr sz="220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70" dirty="0">
                <a:solidFill>
                  <a:srgbClr val="090E0F"/>
                </a:solidFill>
                <a:latin typeface="Standard Symbols PS"/>
                <a:cs typeface="Standard Symbols PS"/>
              </a:rPr>
              <a:t>e</a:t>
            </a:r>
            <a:r>
              <a:rPr sz="220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dirty="0">
                <a:solidFill>
                  <a:srgbClr val="090E0F"/>
                </a:solidFill>
                <a:latin typeface="Standard Symbols PS"/>
                <a:cs typeface="Standard Symbols PS"/>
              </a:rPr>
              <a:t>meninas</a:t>
            </a:r>
            <a:r>
              <a:rPr sz="220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85" dirty="0">
                <a:solidFill>
                  <a:srgbClr val="090E0F"/>
                </a:solidFill>
                <a:latin typeface="Standard Symbols PS"/>
                <a:cs typeface="Standard Symbols PS"/>
              </a:rPr>
              <a:t>vítimas</a:t>
            </a:r>
            <a:r>
              <a:rPr sz="220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90" dirty="0">
                <a:solidFill>
                  <a:srgbClr val="090E0F"/>
                </a:solidFill>
                <a:latin typeface="Standard Symbols PS"/>
                <a:cs typeface="Standard Symbols PS"/>
              </a:rPr>
              <a:t>do</a:t>
            </a:r>
            <a:r>
              <a:rPr sz="220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75" dirty="0">
                <a:solidFill>
                  <a:srgbClr val="090E0F"/>
                </a:solidFill>
                <a:latin typeface="Standard Symbols PS"/>
                <a:cs typeface="Standard Symbols PS"/>
              </a:rPr>
              <a:t>tráfico</a:t>
            </a:r>
            <a:r>
              <a:rPr sz="2200" spc="10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5" dirty="0">
                <a:solidFill>
                  <a:srgbClr val="090E0F"/>
                </a:solidFill>
                <a:latin typeface="Standard Symbols PS"/>
                <a:cs typeface="Standard Symbols PS"/>
              </a:rPr>
              <a:t>pessoas.</a:t>
            </a:r>
            <a:endParaRPr sz="2200">
              <a:latin typeface="Standard Symbols PS"/>
              <a:cs typeface="Standard Symbols PS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200" spc="110" dirty="0">
                <a:solidFill>
                  <a:srgbClr val="090E0F"/>
                </a:solidFill>
                <a:latin typeface="Standard Symbols PS"/>
                <a:cs typeface="Standard Symbols PS"/>
              </a:rPr>
              <a:t>No</a:t>
            </a:r>
            <a:r>
              <a:rPr sz="2200" spc="3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80" dirty="0">
                <a:solidFill>
                  <a:srgbClr val="090E0F"/>
                </a:solidFill>
                <a:latin typeface="Standard Symbols PS"/>
                <a:cs typeface="Standard Symbols PS"/>
              </a:rPr>
              <a:t>Brasil,</a:t>
            </a:r>
            <a:r>
              <a:rPr sz="2200" spc="14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5" dirty="0">
                <a:solidFill>
                  <a:srgbClr val="090E0F"/>
                </a:solidFill>
                <a:latin typeface="Standard Symbols PS"/>
                <a:cs typeface="Standard Symbols PS"/>
              </a:rPr>
              <a:t>atuamos</a:t>
            </a:r>
            <a:r>
              <a:rPr sz="2200" spc="9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com</a:t>
            </a:r>
            <a:r>
              <a:rPr sz="2200" spc="9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40" dirty="0">
                <a:solidFill>
                  <a:srgbClr val="090E0F"/>
                </a:solidFill>
                <a:latin typeface="Standard Symbols PS"/>
                <a:cs typeface="Standard Symbols PS"/>
              </a:rPr>
              <a:t>jovens</a:t>
            </a:r>
            <a:r>
              <a:rPr sz="2200" spc="10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355" dirty="0">
                <a:solidFill>
                  <a:srgbClr val="090E0F"/>
                </a:solidFill>
                <a:latin typeface="Standard Symbols PS"/>
                <a:cs typeface="Standard Symbols PS"/>
              </a:rPr>
              <a:t>em</a:t>
            </a:r>
            <a:r>
              <a:rPr sz="2200" spc="9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45" dirty="0">
                <a:solidFill>
                  <a:srgbClr val="090E0F"/>
                </a:solidFill>
                <a:latin typeface="Standard Symbols PS"/>
                <a:cs typeface="Standard Symbols PS"/>
              </a:rPr>
              <a:t>situação</a:t>
            </a:r>
            <a:r>
              <a:rPr sz="2200" spc="9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185" dirty="0">
                <a:solidFill>
                  <a:srgbClr val="090E0F"/>
                </a:solidFill>
                <a:latin typeface="Standard Symbols PS"/>
                <a:cs typeface="Standard Symbols PS"/>
              </a:rPr>
              <a:t>de</a:t>
            </a:r>
            <a:r>
              <a:rPr sz="2200" spc="90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114" dirty="0">
                <a:solidFill>
                  <a:srgbClr val="090E0F"/>
                </a:solidFill>
                <a:latin typeface="Standard Symbols PS"/>
                <a:cs typeface="Standard Symbols PS"/>
              </a:rPr>
              <a:t>vulnerabilidade</a:t>
            </a:r>
            <a:r>
              <a:rPr sz="2200" spc="95" dirty="0">
                <a:solidFill>
                  <a:srgbClr val="090E0F"/>
                </a:solidFill>
                <a:latin typeface="Standard Symbols PS"/>
                <a:cs typeface="Standard Symbols PS"/>
              </a:rPr>
              <a:t> </a:t>
            </a:r>
            <a:r>
              <a:rPr sz="2200" spc="-265" dirty="0">
                <a:solidFill>
                  <a:srgbClr val="090E0F"/>
                </a:solidFill>
                <a:latin typeface="Standard Symbols PS"/>
                <a:cs typeface="Standard Symbols PS"/>
              </a:rPr>
              <a:t>social.</a:t>
            </a:r>
            <a:endParaRPr sz="2200">
              <a:latin typeface="Standard Symbols PS"/>
              <a:cs typeface="Standard Symbols P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28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47512" y="3097958"/>
            <a:ext cx="8232140" cy="20955"/>
          </a:xfrm>
          <a:custGeom>
            <a:avLst/>
            <a:gdLst/>
            <a:ahLst/>
            <a:cxnLst/>
            <a:rect l="l" t="t" r="r" b="b"/>
            <a:pathLst>
              <a:path w="8232140" h="20955">
                <a:moveTo>
                  <a:pt x="8231584" y="20941"/>
                </a:moveTo>
                <a:lnTo>
                  <a:pt x="0" y="20941"/>
                </a:lnTo>
                <a:lnTo>
                  <a:pt x="0" y="0"/>
                </a:lnTo>
                <a:lnTo>
                  <a:pt x="8231584" y="0"/>
                </a:lnTo>
                <a:lnTo>
                  <a:pt x="8231584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47512" y="4463328"/>
            <a:ext cx="8232140" cy="20955"/>
          </a:xfrm>
          <a:custGeom>
            <a:avLst/>
            <a:gdLst/>
            <a:ahLst/>
            <a:cxnLst/>
            <a:rect l="l" t="t" r="r" b="b"/>
            <a:pathLst>
              <a:path w="8232140" h="20954">
                <a:moveTo>
                  <a:pt x="8231584" y="20941"/>
                </a:moveTo>
                <a:lnTo>
                  <a:pt x="0" y="20941"/>
                </a:lnTo>
                <a:lnTo>
                  <a:pt x="0" y="0"/>
                </a:lnTo>
                <a:lnTo>
                  <a:pt x="8231584" y="0"/>
                </a:lnTo>
                <a:lnTo>
                  <a:pt x="8231584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47512" y="5828681"/>
            <a:ext cx="8232140" cy="20955"/>
          </a:xfrm>
          <a:custGeom>
            <a:avLst/>
            <a:gdLst/>
            <a:ahLst/>
            <a:cxnLst/>
            <a:rect l="l" t="t" r="r" b="b"/>
            <a:pathLst>
              <a:path w="8232140" h="20954">
                <a:moveTo>
                  <a:pt x="8231584" y="20941"/>
                </a:moveTo>
                <a:lnTo>
                  <a:pt x="0" y="20941"/>
                </a:lnTo>
                <a:lnTo>
                  <a:pt x="0" y="0"/>
                </a:lnTo>
                <a:lnTo>
                  <a:pt x="8231584" y="0"/>
                </a:lnTo>
                <a:lnTo>
                  <a:pt x="8231584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57" y="6345356"/>
            <a:ext cx="8529797" cy="426687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247512" y="6810113"/>
            <a:ext cx="8232140" cy="20955"/>
          </a:xfrm>
          <a:custGeom>
            <a:avLst/>
            <a:gdLst/>
            <a:ahLst/>
            <a:cxnLst/>
            <a:rect l="l" t="t" r="r" b="b"/>
            <a:pathLst>
              <a:path w="8232140" h="20954">
                <a:moveTo>
                  <a:pt x="8231584" y="20941"/>
                </a:moveTo>
                <a:lnTo>
                  <a:pt x="0" y="20941"/>
                </a:lnTo>
                <a:lnTo>
                  <a:pt x="0" y="0"/>
                </a:lnTo>
                <a:lnTo>
                  <a:pt x="8231584" y="0"/>
                </a:lnTo>
                <a:lnTo>
                  <a:pt x="8231584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47512" y="8175466"/>
            <a:ext cx="8232140" cy="20955"/>
          </a:xfrm>
          <a:custGeom>
            <a:avLst/>
            <a:gdLst/>
            <a:ahLst/>
            <a:cxnLst/>
            <a:rect l="l" t="t" r="r" b="b"/>
            <a:pathLst>
              <a:path w="8232140" h="20954">
                <a:moveTo>
                  <a:pt x="8231584" y="20941"/>
                </a:moveTo>
                <a:lnTo>
                  <a:pt x="0" y="20941"/>
                </a:lnTo>
                <a:lnTo>
                  <a:pt x="0" y="0"/>
                </a:lnTo>
                <a:lnTo>
                  <a:pt x="8231584" y="0"/>
                </a:lnTo>
                <a:lnTo>
                  <a:pt x="8231584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77456" y="9281962"/>
            <a:ext cx="1329055" cy="1329055"/>
          </a:xfrm>
          <a:custGeom>
            <a:avLst/>
            <a:gdLst/>
            <a:ahLst/>
            <a:cxnLst/>
            <a:rect l="l" t="t" r="r" b="b"/>
            <a:pathLst>
              <a:path w="1329055" h="1329054">
                <a:moveTo>
                  <a:pt x="664709" y="1328530"/>
                </a:moveTo>
                <a:lnTo>
                  <a:pt x="663803" y="1328530"/>
                </a:lnTo>
                <a:lnTo>
                  <a:pt x="616813" y="1326878"/>
                </a:lnTo>
                <a:lnTo>
                  <a:pt x="570270" y="1321950"/>
                </a:lnTo>
                <a:lnTo>
                  <a:pt x="524741" y="1313873"/>
                </a:lnTo>
                <a:lnTo>
                  <a:pt x="480337" y="1302761"/>
                </a:lnTo>
                <a:lnTo>
                  <a:pt x="437172" y="1288726"/>
                </a:lnTo>
                <a:lnTo>
                  <a:pt x="395357" y="1271879"/>
                </a:lnTo>
                <a:lnTo>
                  <a:pt x="355004" y="1252334"/>
                </a:lnTo>
                <a:lnTo>
                  <a:pt x="316227" y="1230202"/>
                </a:lnTo>
                <a:lnTo>
                  <a:pt x="279137" y="1205597"/>
                </a:lnTo>
                <a:lnTo>
                  <a:pt x="243847" y="1178629"/>
                </a:lnTo>
                <a:lnTo>
                  <a:pt x="210469" y="1149413"/>
                </a:lnTo>
                <a:lnTo>
                  <a:pt x="179116" y="1118060"/>
                </a:lnTo>
                <a:lnTo>
                  <a:pt x="149810" y="1084566"/>
                </a:lnTo>
                <a:lnTo>
                  <a:pt x="122932" y="1049392"/>
                </a:lnTo>
                <a:lnTo>
                  <a:pt x="98326" y="1012302"/>
                </a:lnTo>
                <a:lnTo>
                  <a:pt x="76195" y="973525"/>
                </a:lnTo>
                <a:lnTo>
                  <a:pt x="56650" y="933172"/>
                </a:lnTo>
                <a:lnTo>
                  <a:pt x="39803" y="891357"/>
                </a:lnTo>
                <a:lnTo>
                  <a:pt x="25768" y="848191"/>
                </a:lnTo>
                <a:lnTo>
                  <a:pt x="14655" y="803788"/>
                </a:lnTo>
                <a:lnTo>
                  <a:pt x="6579" y="758259"/>
                </a:lnTo>
                <a:lnTo>
                  <a:pt x="1651" y="711716"/>
                </a:lnTo>
                <a:lnTo>
                  <a:pt x="17" y="665234"/>
                </a:lnTo>
                <a:lnTo>
                  <a:pt x="0" y="663809"/>
                </a:lnTo>
                <a:lnTo>
                  <a:pt x="1651" y="616829"/>
                </a:lnTo>
                <a:lnTo>
                  <a:pt x="6579" y="570286"/>
                </a:lnTo>
                <a:lnTo>
                  <a:pt x="14655" y="524757"/>
                </a:lnTo>
                <a:lnTo>
                  <a:pt x="25768" y="480354"/>
                </a:lnTo>
                <a:lnTo>
                  <a:pt x="39803" y="437188"/>
                </a:lnTo>
                <a:lnTo>
                  <a:pt x="56650" y="395373"/>
                </a:lnTo>
                <a:lnTo>
                  <a:pt x="76195" y="355020"/>
                </a:lnTo>
                <a:lnTo>
                  <a:pt x="98326" y="316243"/>
                </a:lnTo>
                <a:lnTo>
                  <a:pt x="122932" y="279153"/>
                </a:lnTo>
                <a:lnTo>
                  <a:pt x="149899" y="243863"/>
                </a:lnTo>
                <a:lnTo>
                  <a:pt x="179116" y="210485"/>
                </a:lnTo>
                <a:lnTo>
                  <a:pt x="210469" y="179132"/>
                </a:lnTo>
                <a:lnTo>
                  <a:pt x="243847" y="149916"/>
                </a:lnTo>
                <a:lnTo>
                  <a:pt x="279137" y="122948"/>
                </a:lnTo>
                <a:lnTo>
                  <a:pt x="316227" y="98343"/>
                </a:lnTo>
                <a:lnTo>
                  <a:pt x="355004" y="76211"/>
                </a:lnTo>
                <a:lnTo>
                  <a:pt x="395357" y="56666"/>
                </a:lnTo>
                <a:lnTo>
                  <a:pt x="437172" y="39819"/>
                </a:lnTo>
                <a:lnTo>
                  <a:pt x="480337" y="25784"/>
                </a:lnTo>
                <a:lnTo>
                  <a:pt x="524741" y="14672"/>
                </a:lnTo>
                <a:lnTo>
                  <a:pt x="570270" y="6595"/>
                </a:lnTo>
                <a:lnTo>
                  <a:pt x="616813" y="1667"/>
                </a:lnTo>
                <a:lnTo>
                  <a:pt x="664256" y="0"/>
                </a:lnTo>
                <a:lnTo>
                  <a:pt x="711700" y="1667"/>
                </a:lnTo>
                <a:lnTo>
                  <a:pt x="758242" y="6595"/>
                </a:lnTo>
                <a:lnTo>
                  <a:pt x="803771" y="14672"/>
                </a:lnTo>
                <a:lnTo>
                  <a:pt x="848175" y="25784"/>
                </a:lnTo>
                <a:lnTo>
                  <a:pt x="891341" y="39819"/>
                </a:lnTo>
                <a:lnTo>
                  <a:pt x="933156" y="56666"/>
                </a:lnTo>
                <a:lnTo>
                  <a:pt x="973508" y="76211"/>
                </a:lnTo>
                <a:lnTo>
                  <a:pt x="1012286" y="98343"/>
                </a:lnTo>
                <a:lnTo>
                  <a:pt x="1049375" y="122948"/>
                </a:lnTo>
                <a:lnTo>
                  <a:pt x="1084666" y="149916"/>
                </a:lnTo>
                <a:lnTo>
                  <a:pt x="1118043" y="179132"/>
                </a:lnTo>
                <a:lnTo>
                  <a:pt x="1149397" y="210485"/>
                </a:lnTo>
                <a:lnTo>
                  <a:pt x="1178613" y="243863"/>
                </a:lnTo>
                <a:lnTo>
                  <a:pt x="1205580" y="279153"/>
                </a:lnTo>
                <a:lnTo>
                  <a:pt x="1230186" y="316243"/>
                </a:lnTo>
                <a:lnTo>
                  <a:pt x="1234992" y="324664"/>
                </a:lnTo>
                <a:lnTo>
                  <a:pt x="672130" y="324664"/>
                </a:lnTo>
                <a:lnTo>
                  <a:pt x="626570" y="332016"/>
                </a:lnTo>
                <a:lnTo>
                  <a:pt x="586977" y="352490"/>
                </a:lnTo>
                <a:lnTo>
                  <a:pt x="555740" y="383711"/>
                </a:lnTo>
                <a:lnTo>
                  <a:pt x="535246" y="423304"/>
                </a:lnTo>
                <a:lnTo>
                  <a:pt x="527883" y="468894"/>
                </a:lnTo>
                <a:lnTo>
                  <a:pt x="533057" y="500994"/>
                </a:lnTo>
                <a:lnTo>
                  <a:pt x="363670" y="500994"/>
                </a:lnTo>
                <a:lnTo>
                  <a:pt x="346779" y="502401"/>
                </a:lnTo>
                <a:lnTo>
                  <a:pt x="344097" y="518804"/>
                </a:lnTo>
                <a:lnTo>
                  <a:pt x="356425" y="544264"/>
                </a:lnTo>
                <a:lnTo>
                  <a:pt x="380207" y="577156"/>
                </a:lnTo>
                <a:lnTo>
                  <a:pt x="411887" y="615857"/>
                </a:lnTo>
                <a:lnTo>
                  <a:pt x="447910" y="658743"/>
                </a:lnTo>
                <a:lnTo>
                  <a:pt x="484720" y="704190"/>
                </a:lnTo>
                <a:lnTo>
                  <a:pt x="518762" y="750575"/>
                </a:lnTo>
                <a:lnTo>
                  <a:pt x="546480" y="796273"/>
                </a:lnTo>
                <a:lnTo>
                  <a:pt x="569415" y="853874"/>
                </a:lnTo>
                <a:lnTo>
                  <a:pt x="581703" y="911248"/>
                </a:lnTo>
                <a:lnTo>
                  <a:pt x="587098" y="965249"/>
                </a:lnTo>
                <a:lnTo>
                  <a:pt x="589334" y="1012302"/>
                </a:lnTo>
                <a:lnTo>
                  <a:pt x="592227" y="1050540"/>
                </a:lnTo>
                <a:lnTo>
                  <a:pt x="599468" y="1075534"/>
                </a:lnTo>
                <a:lnTo>
                  <a:pt x="614834" y="1084566"/>
                </a:lnTo>
                <a:lnTo>
                  <a:pt x="1178638" y="1084649"/>
                </a:lnTo>
                <a:lnTo>
                  <a:pt x="1149397" y="1118060"/>
                </a:lnTo>
                <a:lnTo>
                  <a:pt x="1118043" y="1149413"/>
                </a:lnTo>
                <a:lnTo>
                  <a:pt x="1084666" y="1178629"/>
                </a:lnTo>
                <a:lnTo>
                  <a:pt x="1049375" y="1205597"/>
                </a:lnTo>
                <a:lnTo>
                  <a:pt x="1012286" y="1230202"/>
                </a:lnTo>
                <a:lnTo>
                  <a:pt x="973508" y="1252334"/>
                </a:lnTo>
                <a:lnTo>
                  <a:pt x="933156" y="1271879"/>
                </a:lnTo>
                <a:lnTo>
                  <a:pt x="891341" y="1288726"/>
                </a:lnTo>
                <a:lnTo>
                  <a:pt x="848175" y="1302761"/>
                </a:lnTo>
                <a:lnTo>
                  <a:pt x="803771" y="1313873"/>
                </a:lnTo>
                <a:lnTo>
                  <a:pt x="758242" y="1321950"/>
                </a:lnTo>
                <a:lnTo>
                  <a:pt x="711700" y="1326878"/>
                </a:lnTo>
                <a:lnTo>
                  <a:pt x="664709" y="1328530"/>
                </a:lnTo>
                <a:close/>
              </a:path>
              <a:path w="1329055" h="1329054">
                <a:moveTo>
                  <a:pt x="823467" y="613108"/>
                </a:moveTo>
                <a:lnTo>
                  <a:pt x="672130" y="613108"/>
                </a:lnTo>
                <a:lnTo>
                  <a:pt x="717690" y="605755"/>
                </a:lnTo>
                <a:lnTo>
                  <a:pt x="757283" y="585282"/>
                </a:lnTo>
                <a:lnTo>
                  <a:pt x="788521" y="554064"/>
                </a:lnTo>
                <a:lnTo>
                  <a:pt x="809015" y="514476"/>
                </a:lnTo>
                <a:lnTo>
                  <a:pt x="816377" y="468894"/>
                </a:lnTo>
                <a:lnTo>
                  <a:pt x="809015" y="423304"/>
                </a:lnTo>
                <a:lnTo>
                  <a:pt x="788521" y="383711"/>
                </a:lnTo>
                <a:lnTo>
                  <a:pt x="757283" y="352490"/>
                </a:lnTo>
                <a:lnTo>
                  <a:pt x="717690" y="332016"/>
                </a:lnTo>
                <a:lnTo>
                  <a:pt x="672130" y="324664"/>
                </a:lnTo>
                <a:lnTo>
                  <a:pt x="1234992" y="324664"/>
                </a:lnTo>
                <a:lnTo>
                  <a:pt x="1252318" y="355020"/>
                </a:lnTo>
                <a:lnTo>
                  <a:pt x="1271863" y="395373"/>
                </a:lnTo>
                <a:lnTo>
                  <a:pt x="1275889" y="405365"/>
                </a:lnTo>
                <a:lnTo>
                  <a:pt x="970006" y="405365"/>
                </a:lnTo>
                <a:lnTo>
                  <a:pt x="955827" y="413674"/>
                </a:lnTo>
                <a:lnTo>
                  <a:pt x="938416" y="436226"/>
                </a:lnTo>
                <a:lnTo>
                  <a:pt x="917768" y="469460"/>
                </a:lnTo>
                <a:lnTo>
                  <a:pt x="893879" y="509816"/>
                </a:lnTo>
                <a:lnTo>
                  <a:pt x="866742" y="553733"/>
                </a:lnTo>
                <a:lnTo>
                  <a:pt x="836354" y="597650"/>
                </a:lnTo>
                <a:lnTo>
                  <a:pt x="823467" y="613108"/>
                </a:lnTo>
                <a:close/>
              </a:path>
              <a:path w="1329055" h="1329054">
                <a:moveTo>
                  <a:pt x="1178638" y="1084649"/>
                </a:moveTo>
                <a:lnTo>
                  <a:pt x="614834" y="1084649"/>
                </a:lnTo>
                <a:lnTo>
                  <a:pt x="638403" y="1079202"/>
                </a:lnTo>
                <a:lnTo>
                  <a:pt x="664139" y="1063654"/>
                </a:lnTo>
                <a:lnTo>
                  <a:pt x="720201" y="1007005"/>
                </a:lnTo>
                <a:lnTo>
                  <a:pt x="749571" y="968283"/>
                </a:lnTo>
                <a:lnTo>
                  <a:pt x="779195" y="924212"/>
                </a:lnTo>
                <a:lnTo>
                  <a:pt x="808597" y="875982"/>
                </a:lnTo>
                <a:lnTo>
                  <a:pt x="837298" y="824780"/>
                </a:lnTo>
                <a:lnTo>
                  <a:pt x="864819" y="771796"/>
                </a:lnTo>
                <a:lnTo>
                  <a:pt x="890683" y="718218"/>
                </a:lnTo>
                <a:lnTo>
                  <a:pt x="914412" y="665234"/>
                </a:lnTo>
                <a:lnTo>
                  <a:pt x="935527" y="614033"/>
                </a:lnTo>
                <a:lnTo>
                  <a:pt x="953551" y="565803"/>
                </a:lnTo>
                <a:lnTo>
                  <a:pt x="968006" y="521732"/>
                </a:lnTo>
                <a:lnTo>
                  <a:pt x="978413" y="483009"/>
                </a:lnTo>
                <a:lnTo>
                  <a:pt x="985173" y="426361"/>
                </a:lnTo>
                <a:lnTo>
                  <a:pt x="980569" y="410812"/>
                </a:lnTo>
                <a:lnTo>
                  <a:pt x="970006" y="405365"/>
                </a:lnTo>
                <a:lnTo>
                  <a:pt x="1275889" y="405365"/>
                </a:lnTo>
                <a:lnTo>
                  <a:pt x="1302745" y="480354"/>
                </a:lnTo>
                <a:lnTo>
                  <a:pt x="1313857" y="524757"/>
                </a:lnTo>
                <a:lnTo>
                  <a:pt x="1321933" y="570286"/>
                </a:lnTo>
                <a:lnTo>
                  <a:pt x="1326862" y="616829"/>
                </a:lnTo>
                <a:lnTo>
                  <a:pt x="1328513" y="663809"/>
                </a:lnTo>
                <a:lnTo>
                  <a:pt x="1328495" y="665234"/>
                </a:lnTo>
                <a:lnTo>
                  <a:pt x="1326862" y="711716"/>
                </a:lnTo>
                <a:lnTo>
                  <a:pt x="1321933" y="758259"/>
                </a:lnTo>
                <a:lnTo>
                  <a:pt x="1313857" y="803788"/>
                </a:lnTo>
                <a:lnTo>
                  <a:pt x="1302745" y="848191"/>
                </a:lnTo>
                <a:lnTo>
                  <a:pt x="1288709" y="891357"/>
                </a:lnTo>
                <a:lnTo>
                  <a:pt x="1271863" y="933172"/>
                </a:lnTo>
                <a:lnTo>
                  <a:pt x="1252318" y="973525"/>
                </a:lnTo>
                <a:lnTo>
                  <a:pt x="1230186" y="1012302"/>
                </a:lnTo>
                <a:lnTo>
                  <a:pt x="1205580" y="1049392"/>
                </a:lnTo>
                <a:lnTo>
                  <a:pt x="1178638" y="1084649"/>
                </a:lnTo>
                <a:close/>
              </a:path>
              <a:path w="1329055" h="1329054">
                <a:moveTo>
                  <a:pt x="682182" y="702102"/>
                </a:moveTo>
                <a:lnTo>
                  <a:pt x="608398" y="673288"/>
                </a:lnTo>
                <a:lnTo>
                  <a:pt x="563543" y="643362"/>
                </a:lnTo>
                <a:lnTo>
                  <a:pt x="516848" y="608505"/>
                </a:lnTo>
                <a:lnTo>
                  <a:pt x="470912" y="572779"/>
                </a:lnTo>
                <a:lnTo>
                  <a:pt x="428337" y="540244"/>
                </a:lnTo>
                <a:lnTo>
                  <a:pt x="391723" y="514962"/>
                </a:lnTo>
                <a:lnTo>
                  <a:pt x="363670" y="500994"/>
                </a:lnTo>
                <a:lnTo>
                  <a:pt x="533057" y="500994"/>
                </a:lnTo>
                <a:lnTo>
                  <a:pt x="555691" y="554064"/>
                </a:lnTo>
                <a:lnTo>
                  <a:pt x="586905" y="585282"/>
                </a:lnTo>
                <a:lnTo>
                  <a:pt x="626506" y="605755"/>
                </a:lnTo>
                <a:lnTo>
                  <a:pt x="672130" y="613108"/>
                </a:lnTo>
                <a:lnTo>
                  <a:pt x="823467" y="613108"/>
                </a:lnTo>
                <a:lnTo>
                  <a:pt x="802709" y="638007"/>
                </a:lnTo>
                <a:lnTo>
                  <a:pt x="765802" y="671241"/>
                </a:lnTo>
                <a:lnTo>
                  <a:pt x="725628" y="693793"/>
                </a:lnTo>
                <a:lnTo>
                  <a:pt x="682182" y="702102"/>
                </a:lnTo>
                <a:close/>
              </a:path>
            </a:pathLst>
          </a:custGeom>
          <a:solidFill>
            <a:srgbClr val="FBB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 indent="596265" algn="r">
              <a:lnSpc>
                <a:spcPts val="10140"/>
              </a:lnSpc>
              <a:spcBef>
                <a:spcPts val="894"/>
              </a:spcBef>
              <a:tabLst>
                <a:tab pos="2383790" algn="l"/>
              </a:tabLst>
            </a:pPr>
            <a:r>
              <a:rPr spc="1670" dirty="0"/>
              <a:t>FEEDBACK </a:t>
            </a:r>
            <a:r>
              <a:rPr spc="1240" dirty="0">
                <a:solidFill>
                  <a:srgbClr val="FFFFFF"/>
                </a:solidFill>
              </a:rPr>
              <a:t>DE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1785" dirty="0">
                <a:solidFill>
                  <a:srgbClr val="FFFFFF"/>
                </a:solidFill>
              </a:rPr>
              <a:t>ALUNOS</a:t>
            </a:r>
          </a:p>
          <a:p>
            <a:pPr marR="5080" algn="r">
              <a:lnSpc>
                <a:spcPts val="9895"/>
              </a:lnSpc>
              <a:tabLst>
                <a:tab pos="1360805" algn="l"/>
              </a:tabLst>
            </a:pPr>
            <a:r>
              <a:rPr spc="10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2014" dirty="0">
                <a:solidFill>
                  <a:srgbClr val="FFFFFF"/>
                </a:solidFill>
              </a:rPr>
              <a:t>MÃES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213870" y="2439395"/>
            <a:ext cx="56159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45" dirty="0">
                <a:solidFill>
                  <a:srgbClr val="FBBD0E"/>
                </a:solidFill>
                <a:latin typeface="Arial"/>
                <a:cs typeface="Arial"/>
              </a:rPr>
              <a:t>"Estar</a:t>
            </a:r>
            <a:r>
              <a:rPr sz="2200" b="1" i="1" spc="-7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50" dirty="0">
                <a:solidFill>
                  <a:srgbClr val="FBBD0E"/>
                </a:solidFill>
                <a:latin typeface="Arial"/>
                <a:cs typeface="Arial"/>
              </a:rPr>
              <a:t>no</a:t>
            </a:r>
            <a:r>
              <a:rPr sz="2200" b="1" i="1" spc="-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25" dirty="0">
                <a:solidFill>
                  <a:srgbClr val="FBBD0E"/>
                </a:solidFill>
                <a:latin typeface="Arial"/>
                <a:cs typeface="Arial"/>
              </a:rPr>
              <a:t>Instituto</a:t>
            </a:r>
            <a:r>
              <a:rPr sz="2200" b="1" i="1" spc="-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60" dirty="0">
                <a:solidFill>
                  <a:srgbClr val="FBBD0E"/>
                </a:solidFill>
                <a:latin typeface="Arial"/>
                <a:cs typeface="Arial"/>
              </a:rPr>
              <a:t>Bantu,</a:t>
            </a:r>
            <a:r>
              <a:rPr sz="2200" b="1" i="1" spc="-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me</a:t>
            </a:r>
            <a:r>
              <a:rPr sz="2200" b="1" i="1" spc="-7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60" dirty="0">
                <a:solidFill>
                  <a:srgbClr val="FBBD0E"/>
                </a:solidFill>
                <a:latin typeface="Arial"/>
                <a:cs typeface="Arial"/>
              </a:rPr>
              <a:t>acalma."</a:t>
            </a:r>
            <a:r>
              <a:rPr sz="2200" b="1" i="1" spc="-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FFFF"/>
                </a:solidFill>
                <a:latin typeface="MathJax_Main"/>
                <a:cs typeface="MathJax_Main"/>
              </a:rPr>
              <a:t>–</a:t>
            </a:r>
            <a:r>
              <a:rPr sz="2200" i="1" spc="-10" dirty="0">
                <a:solidFill>
                  <a:srgbClr val="FFFFFF"/>
                </a:solidFill>
                <a:latin typeface="MathJax_Main"/>
                <a:cs typeface="MathJax_Main"/>
              </a:rPr>
              <a:t> </a:t>
            </a:r>
            <a:r>
              <a:rPr sz="2200" i="1" spc="-25" dirty="0">
                <a:solidFill>
                  <a:srgbClr val="FFFFFF"/>
                </a:solidFill>
                <a:latin typeface="MathJax_Main"/>
                <a:cs typeface="MathJax_Main"/>
              </a:rPr>
              <a:t>Jay</a:t>
            </a:r>
            <a:endParaRPr sz="2200">
              <a:latin typeface="MathJax_Main"/>
              <a:cs typeface="MathJax_Mai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13870" y="3377171"/>
            <a:ext cx="5857875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  <a:tabLst>
                <a:tab pos="660400" algn="l"/>
                <a:tab pos="1898014" algn="l"/>
                <a:tab pos="2833370" algn="l"/>
                <a:tab pos="3361690" algn="l"/>
                <a:tab pos="4431030" algn="l"/>
                <a:tab pos="5412740" algn="l"/>
              </a:tabLst>
            </a:pPr>
            <a:r>
              <a:rPr sz="2200" b="1" i="1" spc="-25" dirty="0">
                <a:solidFill>
                  <a:srgbClr val="FBBD0E"/>
                </a:solidFill>
                <a:latin typeface="Arial"/>
                <a:cs typeface="Arial"/>
              </a:rPr>
              <a:t>"Eu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gostava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20" dirty="0">
                <a:solidFill>
                  <a:srgbClr val="FBBD0E"/>
                </a:solidFill>
                <a:latin typeface="Arial"/>
                <a:cs typeface="Arial"/>
              </a:rPr>
              <a:t>muito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25" dirty="0">
                <a:solidFill>
                  <a:srgbClr val="FBBD0E"/>
                </a:solidFill>
                <a:latin typeface="Arial"/>
                <a:cs typeface="Arial"/>
              </a:rPr>
              <a:t>de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brigar,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agora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70" dirty="0">
                <a:solidFill>
                  <a:srgbClr val="FBBD0E"/>
                </a:solidFill>
                <a:latin typeface="Arial"/>
                <a:cs typeface="Arial"/>
              </a:rPr>
              <a:t>por </a:t>
            </a:r>
            <a:r>
              <a:rPr sz="2200" b="1" i="1" spc="-65" dirty="0">
                <a:solidFill>
                  <a:srgbClr val="FBBD0E"/>
                </a:solidFill>
                <a:latin typeface="Arial"/>
                <a:cs typeface="Arial"/>
              </a:rPr>
              <a:t>causa</a:t>
            </a:r>
            <a:r>
              <a:rPr sz="2200" b="1" i="1" spc="-5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da</a:t>
            </a:r>
            <a:r>
              <a:rPr sz="2200" b="1" i="1" spc="-3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60" dirty="0">
                <a:solidFill>
                  <a:srgbClr val="FBBD0E"/>
                </a:solidFill>
                <a:latin typeface="Arial"/>
                <a:cs typeface="Arial"/>
              </a:rPr>
              <a:t>Bantu,</a:t>
            </a:r>
            <a:r>
              <a:rPr sz="2200" b="1" i="1" spc="-3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não</a:t>
            </a:r>
            <a:r>
              <a:rPr sz="2200" b="1" i="1" spc="-3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brigo</a:t>
            </a:r>
            <a:r>
              <a:rPr sz="2200" b="1" i="1" spc="-3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140" dirty="0">
                <a:solidFill>
                  <a:srgbClr val="FBBD0E"/>
                </a:solidFill>
                <a:latin typeface="Arial"/>
                <a:cs typeface="Arial"/>
              </a:rPr>
              <a:t>mais."</a:t>
            </a:r>
            <a:r>
              <a:rPr sz="2200" b="1" i="1" spc="-1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FFFF"/>
                </a:solidFill>
                <a:latin typeface="MathJax_Main"/>
                <a:cs typeface="MathJax_Main"/>
              </a:rPr>
              <a:t>–</a:t>
            </a:r>
            <a:r>
              <a:rPr sz="2200" i="1" spc="30" dirty="0">
                <a:solidFill>
                  <a:srgbClr val="FFFFFF"/>
                </a:solidFill>
                <a:latin typeface="MathJax_Main"/>
                <a:cs typeface="MathJax_Main"/>
              </a:rPr>
              <a:t> </a:t>
            </a:r>
            <a:r>
              <a:rPr sz="2200" i="1" spc="60" dirty="0">
                <a:solidFill>
                  <a:srgbClr val="FFFFFF"/>
                </a:solidFill>
                <a:latin typeface="MathJax_Main"/>
                <a:cs typeface="MathJax_Main"/>
              </a:rPr>
              <a:t>Mateus</a:t>
            </a:r>
            <a:endParaRPr sz="2200">
              <a:latin typeface="MathJax_Main"/>
              <a:cs typeface="MathJax_Mai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13870" y="6111040"/>
            <a:ext cx="8488680" cy="2748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95"/>
              </a:spcBef>
            </a:pP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"Na</a:t>
            </a:r>
            <a:r>
              <a:rPr sz="2200" b="1" i="1" spc="-6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60" dirty="0">
                <a:solidFill>
                  <a:srgbClr val="FBBD0E"/>
                </a:solidFill>
                <a:latin typeface="Arial"/>
                <a:cs typeface="Arial"/>
              </a:rPr>
              <a:t>Bantu,</a:t>
            </a:r>
            <a:r>
              <a:rPr sz="2200" b="1" i="1" spc="-4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20" dirty="0">
                <a:solidFill>
                  <a:srgbClr val="FBBD0E"/>
                </a:solidFill>
                <a:latin typeface="Arial"/>
                <a:cs typeface="Arial"/>
              </a:rPr>
              <a:t>aprendo</a:t>
            </a:r>
            <a:r>
              <a:rPr sz="2200" b="1" i="1" spc="-4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50" dirty="0">
                <a:solidFill>
                  <a:srgbClr val="FBBD0E"/>
                </a:solidFill>
                <a:latin typeface="Arial"/>
                <a:cs typeface="Arial"/>
              </a:rPr>
              <a:t>muitas</a:t>
            </a:r>
            <a:r>
              <a:rPr sz="2200" b="1" i="1" spc="-4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135" dirty="0">
                <a:solidFill>
                  <a:srgbClr val="FBBD0E"/>
                </a:solidFill>
                <a:latin typeface="Arial"/>
                <a:cs typeface="Arial"/>
              </a:rPr>
              <a:t>coisas</a:t>
            </a:r>
            <a:r>
              <a:rPr sz="2200" b="1" i="1" spc="-2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90" dirty="0">
                <a:solidFill>
                  <a:srgbClr val="FBBD0E"/>
                </a:solidFill>
                <a:latin typeface="Arial"/>
                <a:cs typeface="Arial"/>
              </a:rPr>
              <a:t>boas,</a:t>
            </a:r>
            <a:r>
              <a:rPr sz="2200" b="1" i="1" spc="-4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eu</a:t>
            </a:r>
            <a:r>
              <a:rPr sz="2200" b="1" i="1" spc="-4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75" dirty="0">
                <a:solidFill>
                  <a:srgbClr val="FBBD0E"/>
                </a:solidFill>
                <a:latin typeface="Arial"/>
                <a:cs typeface="Arial"/>
              </a:rPr>
              <a:t>gosto</a:t>
            </a:r>
            <a:r>
              <a:rPr sz="2200" b="1" i="1" spc="-4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85" dirty="0">
                <a:solidFill>
                  <a:srgbClr val="FBBD0E"/>
                </a:solidFill>
                <a:latin typeface="Arial"/>
                <a:cs typeface="Arial"/>
              </a:rPr>
              <a:t>daqui."</a:t>
            </a:r>
            <a:r>
              <a:rPr sz="2200" b="1" i="1" spc="-4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FFFF"/>
                </a:solidFill>
                <a:latin typeface="MathJax_Main"/>
                <a:cs typeface="MathJax_Main"/>
              </a:rPr>
              <a:t>-</a:t>
            </a:r>
            <a:r>
              <a:rPr sz="2200" i="1" spc="15" dirty="0">
                <a:solidFill>
                  <a:srgbClr val="FFFFFF"/>
                </a:solidFill>
                <a:latin typeface="MathJax_Main"/>
                <a:cs typeface="MathJax_Main"/>
              </a:rPr>
              <a:t> </a:t>
            </a:r>
            <a:r>
              <a:rPr sz="2200" i="1" spc="40" dirty="0">
                <a:solidFill>
                  <a:srgbClr val="FFFFFF"/>
                </a:solidFill>
                <a:latin typeface="MathJax_Main"/>
                <a:cs typeface="MathJax_Main"/>
              </a:rPr>
              <a:t>Louane</a:t>
            </a:r>
            <a:endParaRPr sz="2200">
              <a:latin typeface="MathJax_Main"/>
              <a:cs typeface="MathJax_Main"/>
            </a:endParaRPr>
          </a:p>
          <a:p>
            <a:pPr>
              <a:lnSpc>
                <a:spcPct val="100000"/>
              </a:lnSpc>
            </a:pPr>
            <a:endParaRPr sz="2200">
              <a:latin typeface="MathJax_Main"/>
              <a:cs typeface="MathJax_Mai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2200">
              <a:latin typeface="MathJax_Main"/>
              <a:cs typeface="MathJax_Main"/>
            </a:endParaRPr>
          </a:p>
          <a:p>
            <a:pPr marL="12700" marR="243204">
              <a:lnSpc>
                <a:spcPct val="113999"/>
              </a:lnSpc>
              <a:tabLst>
                <a:tab pos="991235" algn="l"/>
                <a:tab pos="1452880" algn="l"/>
                <a:tab pos="2484755" algn="l"/>
                <a:tab pos="2823845" algn="l"/>
                <a:tab pos="3590925" algn="l"/>
                <a:tab pos="4599940" algn="l"/>
                <a:tab pos="5527675" algn="l"/>
                <a:tab pos="5988685" algn="l"/>
                <a:tab pos="6849109" algn="l"/>
                <a:tab pos="7909559" algn="l"/>
              </a:tabLst>
            </a:pP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"Antes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25" dirty="0">
                <a:solidFill>
                  <a:srgbClr val="FBBD0E"/>
                </a:solidFill>
                <a:latin typeface="Arial"/>
                <a:cs typeface="Arial"/>
              </a:rPr>
              <a:t>eu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odiava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25" dirty="0">
                <a:solidFill>
                  <a:srgbClr val="FBBD0E"/>
                </a:solidFill>
                <a:latin typeface="Arial"/>
                <a:cs typeface="Arial"/>
              </a:rPr>
              <a:t>ir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20" dirty="0">
                <a:solidFill>
                  <a:srgbClr val="FBBD0E"/>
                </a:solidFill>
                <a:latin typeface="Arial"/>
                <a:cs typeface="Arial"/>
              </a:rPr>
              <a:t>para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escola,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agora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25" dirty="0">
                <a:solidFill>
                  <a:srgbClr val="FBBD0E"/>
                </a:solidFill>
                <a:latin typeface="Arial"/>
                <a:cs typeface="Arial"/>
              </a:rPr>
              <a:t>eu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gosto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porque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	</a:t>
            </a:r>
            <a:r>
              <a:rPr sz="2200" b="1" i="1" spc="-25" dirty="0">
                <a:solidFill>
                  <a:srgbClr val="FBBD0E"/>
                </a:solidFill>
                <a:latin typeface="Arial"/>
                <a:cs typeface="Arial"/>
              </a:rPr>
              <a:t>na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bantu</a:t>
            </a:r>
            <a:r>
              <a:rPr sz="2200" b="1" i="1" spc="-5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aprendi</a:t>
            </a:r>
            <a:r>
              <a:rPr sz="2200" b="1" i="1" spc="-5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85" dirty="0">
                <a:solidFill>
                  <a:srgbClr val="FBBD0E"/>
                </a:solidFill>
                <a:latin typeface="Arial"/>
                <a:cs typeface="Arial"/>
              </a:rPr>
              <a:t>a</a:t>
            </a:r>
            <a:r>
              <a:rPr sz="2200" b="1" i="1" spc="-55" dirty="0">
                <a:solidFill>
                  <a:srgbClr val="FBBD0E"/>
                </a:solidFill>
                <a:latin typeface="Arial"/>
                <a:cs typeface="Arial"/>
              </a:rPr>
              <a:t> ler" </a:t>
            </a:r>
            <a:r>
              <a:rPr sz="2200" i="1" dirty="0">
                <a:solidFill>
                  <a:srgbClr val="FFFFFF"/>
                </a:solidFill>
                <a:latin typeface="MathJax_Main"/>
                <a:cs typeface="MathJax_Main"/>
              </a:rPr>
              <a:t>-</a:t>
            </a:r>
            <a:r>
              <a:rPr sz="2200" i="1" spc="5" dirty="0">
                <a:solidFill>
                  <a:srgbClr val="FFFFFF"/>
                </a:solidFill>
                <a:latin typeface="MathJax_Main"/>
                <a:cs typeface="MathJax_Main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MathJax_Main"/>
                <a:cs typeface="MathJax_Main"/>
              </a:rPr>
              <a:t>Cintia</a:t>
            </a:r>
            <a:endParaRPr sz="2200">
              <a:latin typeface="MathJax_Main"/>
              <a:cs typeface="MathJax_Main"/>
            </a:endParaRPr>
          </a:p>
          <a:p>
            <a:pPr>
              <a:lnSpc>
                <a:spcPct val="100000"/>
              </a:lnSpc>
            </a:pPr>
            <a:endParaRPr sz="2200">
              <a:latin typeface="MathJax_Main"/>
              <a:cs typeface="MathJax_Main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2200">
              <a:latin typeface="MathJax_Main"/>
              <a:cs typeface="MathJax_Main"/>
            </a:endParaRPr>
          </a:p>
          <a:p>
            <a:pPr marL="33020">
              <a:lnSpc>
                <a:spcPct val="100000"/>
              </a:lnSpc>
            </a:pP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"Obrigado</a:t>
            </a:r>
            <a:r>
              <a:rPr sz="2200" b="1" i="1" spc="-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por</a:t>
            </a:r>
            <a:r>
              <a:rPr sz="2200" b="1" i="1" spc="-6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75" dirty="0">
                <a:solidFill>
                  <a:srgbClr val="FBBD0E"/>
                </a:solidFill>
                <a:latin typeface="Arial"/>
                <a:cs typeface="Arial"/>
              </a:rPr>
              <a:t>construir</a:t>
            </a:r>
            <a:r>
              <a:rPr sz="2200" b="1" i="1" spc="-6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o</a:t>
            </a:r>
            <a:r>
              <a:rPr sz="2200" b="1" i="1" spc="-6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40" dirty="0">
                <a:solidFill>
                  <a:srgbClr val="FBBD0E"/>
                </a:solidFill>
                <a:latin typeface="Arial"/>
                <a:cs typeface="Arial"/>
              </a:rPr>
              <a:t>instituto</a:t>
            </a:r>
            <a:r>
              <a:rPr sz="2200" b="1" i="1" spc="-6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80" dirty="0">
                <a:solidFill>
                  <a:srgbClr val="FBBD0E"/>
                </a:solidFill>
                <a:latin typeface="Arial"/>
                <a:cs typeface="Arial"/>
              </a:rPr>
              <a:t>Bantu"</a:t>
            </a:r>
            <a:r>
              <a:rPr sz="2200" b="1" i="1" spc="-6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FFFF"/>
                </a:solidFill>
                <a:latin typeface="MathJax_Main"/>
                <a:cs typeface="MathJax_Main"/>
              </a:rPr>
              <a:t>–</a:t>
            </a:r>
            <a:r>
              <a:rPr sz="2200" i="1" spc="-5" dirty="0">
                <a:solidFill>
                  <a:srgbClr val="FFFFFF"/>
                </a:solidFill>
                <a:latin typeface="MathJax_Main"/>
                <a:cs typeface="MathJax_Main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MathJax_Main"/>
                <a:cs typeface="MathJax_Main"/>
              </a:rPr>
              <a:t>Josias</a:t>
            </a:r>
            <a:endParaRPr sz="2200">
              <a:latin typeface="MathJax_Main"/>
              <a:cs typeface="MathJax_Mai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13870" y="4523273"/>
            <a:ext cx="8283575" cy="1172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999"/>
              </a:lnSpc>
              <a:spcBef>
                <a:spcPts val="100"/>
              </a:spcBef>
            </a:pPr>
            <a:r>
              <a:rPr sz="2200" b="1" i="1" spc="-20" dirty="0">
                <a:solidFill>
                  <a:srgbClr val="FBBD0E"/>
                </a:solidFill>
                <a:latin typeface="Arial"/>
                <a:cs typeface="Arial"/>
              </a:rPr>
              <a:t>"Marcos,</a:t>
            </a:r>
            <a:r>
              <a:rPr sz="2200" b="1" i="1" spc="1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em</a:t>
            </a:r>
            <a:r>
              <a:rPr sz="2200" b="1" i="1" spc="1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casa</a:t>
            </a:r>
            <a:r>
              <a:rPr sz="2200" b="1" i="1" spc="1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era</a:t>
            </a:r>
            <a:r>
              <a:rPr sz="2200" b="1" i="1" spc="1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muito</a:t>
            </a:r>
            <a:r>
              <a:rPr sz="2200" b="1" i="1" spc="1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difícil,</a:t>
            </a:r>
            <a:r>
              <a:rPr sz="2200" b="1" i="1" spc="1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muito</a:t>
            </a:r>
            <a:r>
              <a:rPr sz="2200" b="1" i="1" spc="1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30" dirty="0">
                <a:solidFill>
                  <a:srgbClr val="FBBD0E"/>
                </a:solidFill>
                <a:latin typeface="Arial"/>
                <a:cs typeface="Arial"/>
              </a:rPr>
              <a:t>respondão,</a:t>
            </a:r>
            <a:r>
              <a:rPr sz="2200" b="1" i="1" spc="17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solidFill>
                  <a:srgbClr val="FBBD0E"/>
                </a:solidFill>
                <a:latin typeface="Arial"/>
                <a:cs typeface="Arial"/>
              </a:rPr>
              <a:t>brigava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com</a:t>
            </a:r>
            <a:r>
              <a:rPr sz="2200" b="1" i="1" spc="12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as</a:t>
            </a:r>
            <a:r>
              <a:rPr sz="2200" b="1" i="1" spc="12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irmãs,</a:t>
            </a:r>
            <a:r>
              <a:rPr sz="2200" b="1" i="1" spc="12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depois</a:t>
            </a:r>
            <a:r>
              <a:rPr sz="2200" b="1" i="1" spc="12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que</a:t>
            </a:r>
            <a:r>
              <a:rPr sz="2200" b="1" i="1" spc="12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foi</a:t>
            </a:r>
            <a:r>
              <a:rPr sz="2200" b="1" i="1" spc="12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pro</a:t>
            </a:r>
            <a:r>
              <a:rPr sz="2200" b="1" i="1" spc="12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projeto</a:t>
            </a:r>
            <a:r>
              <a:rPr sz="2200" b="1" i="1" spc="12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ele</a:t>
            </a:r>
            <a:r>
              <a:rPr sz="2200" b="1" i="1" spc="12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BBD0E"/>
                </a:solidFill>
                <a:latin typeface="Arial"/>
                <a:cs typeface="Arial"/>
              </a:rPr>
              <a:t>mudou</a:t>
            </a:r>
            <a:r>
              <a:rPr sz="2200" b="1" i="1" spc="125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b="1" i="1" spc="-45" dirty="0">
                <a:solidFill>
                  <a:srgbClr val="FBBD0E"/>
                </a:solidFill>
                <a:latin typeface="Arial"/>
                <a:cs typeface="Arial"/>
              </a:rPr>
              <a:t>muito."</a:t>
            </a:r>
            <a:r>
              <a:rPr sz="2200" b="1" i="1" spc="120" dirty="0">
                <a:solidFill>
                  <a:srgbClr val="FBBD0E"/>
                </a:solidFill>
                <a:latin typeface="Arial"/>
                <a:cs typeface="Arial"/>
              </a:rPr>
              <a:t> </a:t>
            </a:r>
            <a:r>
              <a:rPr sz="2200" i="1" spc="-50" dirty="0">
                <a:solidFill>
                  <a:srgbClr val="FFFFFF"/>
                </a:solidFill>
                <a:latin typeface="MathJax_Main"/>
                <a:cs typeface="MathJax_Main"/>
              </a:rPr>
              <a:t>- </a:t>
            </a:r>
            <a:r>
              <a:rPr sz="2200" i="1" spc="50" dirty="0">
                <a:solidFill>
                  <a:srgbClr val="FFFFFF"/>
                </a:solidFill>
                <a:latin typeface="MathJax_Main"/>
                <a:cs typeface="MathJax_Main"/>
              </a:rPr>
              <a:t>Marcela</a:t>
            </a:r>
            <a:endParaRPr sz="2200">
              <a:latin typeface="MathJax_Main"/>
              <a:cs typeface="MathJax_Ma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376" y="3286752"/>
            <a:ext cx="1329055" cy="1329055"/>
          </a:xfrm>
          <a:custGeom>
            <a:avLst/>
            <a:gdLst/>
            <a:ahLst/>
            <a:cxnLst/>
            <a:rect l="l" t="t" r="r" b="b"/>
            <a:pathLst>
              <a:path w="1329055" h="1329054">
                <a:moveTo>
                  <a:pt x="664703" y="1328530"/>
                </a:moveTo>
                <a:lnTo>
                  <a:pt x="663811" y="1328530"/>
                </a:lnTo>
                <a:lnTo>
                  <a:pt x="616813" y="1326878"/>
                </a:lnTo>
                <a:lnTo>
                  <a:pt x="570271" y="1321950"/>
                </a:lnTo>
                <a:lnTo>
                  <a:pt x="524742" y="1313873"/>
                </a:lnTo>
                <a:lnTo>
                  <a:pt x="480338" y="1302761"/>
                </a:lnTo>
                <a:lnTo>
                  <a:pt x="437173" y="1288726"/>
                </a:lnTo>
                <a:lnTo>
                  <a:pt x="395358" y="1271879"/>
                </a:lnTo>
                <a:lnTo>
                  <a:pt x="355006" y="1252334"/>
                </a:lnTo>
                <a:lnTo>
                  <a:pt x="316228" y="1230202"/>
                </a:lnTo>
                <a:lnTo>
                  <a:pt x="279139" y="1205597"/>
                </a:lnTo>
                <a:lnTo>
                  <a:pt x="243849" y="1178629"/>
                </a:lnTo>
                <a:lnTo>
                  <a:pt x="210471" y="1149413"/>
                </a:lnTo>
                <a:lnTo>
                  <a:pt x="179118" y="1118060"/>
                </a:lnTo>
                <a:lnTo>
                  <a:pt x="149813" y="1084566"/>
                </a:lnTo>
                <a:lnTo>
                  <a:pt x="122935" y="1049392"/>
                </a:lnTo>
                <a:lnTo>
                  <a:pt x="98330" y="1012302"/>
                </a:lnTo>
                <a:lnTo>
                  <a:pt x="76198" y="973525"/>
                </a:lnTo>
                <a:lnTo>
                  <a:pt x="56653" y="933172"/>
                </a:lnTo>
                <a:lnTo>
                  <a:pt x="39807" y="891357"/>
                </a:lnTo>
                <a:lnTo>
                  <a:pt x="25771" y="848191"/>
                </a:lnTo>
                <a:lnTo>
                  <a:pt x="14659" y="803788"/>
                </a:lnTo>
                <a:lnTo>
                  <a:pt x="6583" y="758259"/>
                </a:lnTo>
                <a:lnTo>
                  <a:pt x="1655" y="711716"/>
                </a:lnTo>
                <a:lnTo>
                  <a:pt x="21" y="665234"/>
                </a:lnTo>
                <a:lnTo>
                  <a:pt x="0" y="663924"/>
                </a:lnTo>
                <a:lnTo>
                  <a:pt x="1655" y="616829"/>
                </a:lnTo>
                <a:lnTo>
                  <a:pt x="6583" y="570286"/>
                </a:lnTo>
                <a:lnTo>
                  <a:pt x="14659" y="524757"/>
                </a:lnTo>
                <a:lnTo>
                  <a:pt x="25771" y="480354"/>
                </a:lnTo>
                <a:lnTo>
                  <a:pt x="39807" y="437188"/>
                </a:lnTo>
                <a:lnTo>
                  <a:pt x="56653" y="395373"/>
                </a:lnTo>
                <a:lnTo>
                  <a:pt x="76198" y="355020"/>
                </a:lnTo>
                <a:lnTo>
                  <a:pt x="98330" y="316243"/>
                </a:lnTo>
                <a:lnTo>
                  <a:pt x="122935" y="279153"/>
                </a:lnTo>
                <a:lnTo>
                  <a:pt x="149902" y="243863"/>
                </a:lnTo>
                <a:lnTo>
                  <a:pt x="179118" y="210485"/>
                </a:lnTo>
                <a:lnTo>
                  <a:pt x="210471" y="179132"/>
                </a:lnTo>
                <a:lnTo>
                  <a:pt x="243849" y="149916"/>
                </a:lnTo>
                <a:lnTo>
                  <a:pt x="279139" y="122948"/>
                </a:lnTo>
                <a:lnTo>
                  <a:pt x="316228" y="98343"/>
                </a:lnTo>
                <a:lnTo>
                  <a:pt x="355006" y="76211"/>
                </a:lnTo>
                <a:lnTo>
                  <a:pt x="395358" y="56666"/>
                </a:lnTo>
                <a:lnTo>
                  <a:pt x="437173" y="39819"/>
                </a:lnTo>
                <a:lnTo>
                  <a:pt x="480338" y="25784"/>
                </a:lnTo>
                <a:lnTo>
                  <a:pt x="524742" y="14672"/>
                </a:lnTo>
                <a:lnTo>
                  <a:pt x="570271" y="6595"/>
                </a:lnTo>
                <a:lnTo>
                  <a:pt x="616813" y="1667"/>
                </a:lnTo>
                <a:lnTo>
                  <a:pt x="664257" y="0"/>
                </a:lnTo>
                <a:lnTo>
                  <a:pt x="711692" y="1667"/>
                </a:lnTo>
                <a:lnTo>
                  <a:pt x="758228" y="6595"/>
                </a:lnTo>
                <a:lnTo>
                  <a:pt x="803752" y="14672"/>
                </a:lnTo>
                <a:lnTo>
                  <a:pt x="848152" y="25784"/>
                </a:lnTo>
                <a:lnTo>
                  <a:pt x="891315" y="39819"/>
                </a:lnTo>
                <a:lnTo>
                  <a:pt x="933128" y="56666"/>
                </a:lnTo>
                <a:lnTo>
                  <a:pt x="973479" y="76211"/>
                </a:lnTo>
                <a:lnTo>
                  <a:pt x="1012257" y="98343"/>
                </a:lnTo>
                <a:lnTo>
                  <a:pt x="1049347" y="122948"/>
                </a:lnTo>
                <a:lnTo>
                  <a:pt x="1084638" y="149916"/>
                </a:lnTo>
                <a:lnTo>
                  <a:pt x="1118018" y="179132"/>
                </a:lnTo>
                <a:lnTo>
                  <a:pt x="1149373" y="210485"/>
                </a:lnTo>
                <a:lnTo>
                  <a:pt x="1178592" y="243863"/>
                </a:lnTo>
                <a:lnTo>
                  <a:pt x="1205562" y="279153"/>
                </a:lnTo>
                <a:lnTo>
                  <a:pt x="1230171" y="316243"/>
                </a:lnTo>
                <a:lnTo>
                  <a:pt x="1234977" y="324664"/>
                </a:lnTo>
                <a:lnTo>
                  <a:pt x="672014" y="324664"/>
                </a:lnTo>
                <a:lnTo>
                  <a:pt x="626463" y="332016"/>
                </a:lnTo>
                <a:lnTo>
                  <a:pt x="586890" y="352490"/>
                </a:lnTo>
                <a:lnTo>
                  <a:pt x="555677" y="383711"/>
                </a:lnTo>
                <a:lnTo>
                  <a:pt x="535204" y="423304"/>
                </a:lnTo>
                <a:lnTo>
                  <a:pt x="527851" y="468894"/>
                </a:lnTo>
                <a:lnTo>
                  <a:pt x="533023" y="500994"/>
                </a:lnTo>
                <a:lnTo>
                  <a:pt x="363610" y="500994"/>
                </a:lnTo>
                <a:lnTo>
                  <a:pt x="346713" y="502401"/>
                </a:lnTo>
                <a:lnTo>
                  <a:pt x="344041" y="518807"/>
                </a:lnTo>
                <a:lnTo>
                  <a:pt x="356372" y="544273"/>
                </a:lnTo>
                <a:lnTo>
                  <a:pt x="380153" y="577174"/>
                </a:lnTo>
                <a:lnTo>
                  <a:pt x="411827" y="615882"/>
                </a:lnTo>
                <a:lnTo>
                  <a:pt x="447840" y="658773"/>
                </a:lnTo>
                <a:lnTo>
                  <a:pt x="484637" y="704219"/>
                </a:lnTo>
                <a:lnTo>
                  <a:pt x="518663" y="750594"/>
                </a:lnTo>
                <a:lnTo>
                  <a:pt x="546363" y="796273"/>
                </a:lnTo>
                <a:lnTo>
                  <a:pt x="569312" y="853874"/>
                </a:lnTo>
                <a:lnTo>
                  <a:pt x="581614" y="911248"/>
                </a:lnTo>
                <a:lnTo>
                  <a:pt x="587021" y="965249"/>
                </a:lnTo>
                <a:lnTo>
                  <a:pt x="589266" y="1012302"/>
                </a:lnTo>
                <a:lnTo>
                  <a:pt x="592164" y="1050540"/>
                </a:lnTo>
                <a:lnTo>
                  <a:pt x="599406" y="1075534"/>
                </a:lnTo>
                <a:lnTo>
                  <a:pt x="614767" y="1084566"/>
                </a:lnTo>
                <a:lnTo>
                  <a:pt x="1178639" y="1084649"/>
                </a:lnTo>
                <a:lnTo>
                  <a:pt x="1149397" y="1118060"/>
                </a:lnTo>
                <a:lnTo>
                  <a:pt x="1118044" y="1149413"/>
                </a:lnTo>
                <a:lnTo>
                  <a:pt x="1084666" y="1178629"/>
                </a:lnTo>
                <a:lnTo>
                  <a:pt x="1049376" y="1205597"/>
                </a:lnTo>
                <a:lnTo>
                  <a:pt x="1012286" y="1230202"/>
                </a:lnTo>
                <a:lnTo>
                  <a:pt x="973509" y="1252334"/>
                </a:lnTo>
                <a:lnTo>
                  <a:pt x="933156" y="1271879"/>
                </a:lnTo>
                <a:lnTo>
                  <a:pt x="891341" y="1288726"/>
                </a:lnTo>
                <a:lnTo>
                  <a:pt x="848176" y="1302761"/>
                </a:lnTo>
                <a:lnTo>
                  <a:pt x="803772" y="1313873"/>
                </a:lnTo>
                <a:lnTo>
                  <a:pt x="758243" y="1321950"/>
                </a:lnTo>
                <a:lnTo>
                  <a:pt x="711700" y="1326878"/>
                </a:lnTo>
                <a:lnTo>
                  <a:pt x="664703" y="1328530"/>
                </a:lnTo>
                <a:close/>
              </a:path>
              <a:path w="1329055" h="1329054">
                <a:moveTo>
                  <a:pt x="823427" y="613108"/>
                </a:moveTo>
                <a:lnTo>
                  <a:pt x="672014" y="613108"/>
                </a:lnTo>
                <a:lnTo>
                  <a:pt x="717596" y="605755"/>
                </a:lnTo>
                <a:lnTo>
                  <a:pt x="757184" y="585282"/>
                </a:lnTo>
                <a:lnTo>
                  <a:pt x="788402" y="554064"/>
                </a:lnTo>
                <a:lnTo>
                  <a:pt x="808875" y="514476"/>
                </a:lnTo>
                <a:lnTo>
                  <a:pt x="816227" y="468894"/>
                </a:lnTo>
                <a:lnTo>
                  <a:pt x="808875" y="423304"/>
                </a:lnTo>
                <a:lnTo>
                  <a:pt x="788402" y="383711"/>
                </a:lnTo>
                <a:lnTo>
                  <a:pt x="757184" y="352490"/>
                </a:lnTo>
                <a:lnTo>
                  <a:pt x="717596" y="332016"/>
                </a:lnTo>
                <a:lnTo>
                  <a:pt x="672014" y="324664"/>
                </a:lnTo>
                <a:lnTo>
                  <a:pt x="1234977" y="324664"/>
                </a:lnTo>
                <a:lnTo>
                  <a:pt x="1252305" y="355020"/>
                </a:lnTo>
                <a:lnTo>
                  <a:pt x="1271853" y="395373"/>
                </a:lnTo>
                <a:lnTo>
                  <a:pt x="1275880" y="405365"/>
                </a:lnTo>
                <a:lnTo>
                  <a:pt x="970074" y="405365"/>
                </a:lnTo>
                <a:lnTo>
                  <a:pt x="955859" y="413674"/>
                </a:lnTo>
                <a:lnTo>
                  <a:pt x="938421" y="436226"/>
                </a:lnTo>
                <a:lnTo>
                  <a:pt x="917755" y="469460"/>
                </a:lnTo>
                <a:lnTo>
                  <a:pt x="893852" y="509816"/>
                </a:lnTo>
                <a:lnTo>
                  <a:pt x="866707" y="553733"/>
                </a:lnTo>
                <a:lnTo>
                  <a:pt x="836314" y="597650"/>
                </a:lnTo>
                <a:lnTo>
                  <a:pt x="823427" y="613108"/>
                </a:lnTo>
                <a:close/>
              </a:path>
              <a:path w="1329055" h="1329054">
                <a:moveTo>
                  <a:pt x="1178639" y="1084649"/>
                </a:moveTo>
                <a:lnTo>
                  <a:pt x="614834" y="1084649"/>
                </a:lnTo>
                <a:lnTo>
                  <a:pt x="638399" y="1079202"/>
                </a:lnTo>
                <a:lnTo>
                  <a:pt x="664133" y="1063654"/>
                </a:lnTo>
                <a:lnTo>
                  <a:pt x="720195" y="1007005"/>
                </a:lnTo>
                <a:lnTo>
                  <a:pt x="749566" y="968283"/>
                </a:lnTo>
                <a:lnTo>
                  <a:pt x="779194" y="924212"/>
                </a:lnTo>
                <a:lnTo>
                  <a:pt x="808599" y="875982"/>
                </a:lnTo>
                <a:lnTo>
                  <a:pt x="837305" y="824780"/>
                </a:lnTo>
                <a:lnTo>
                  <a:pt x="864831" y="771796"/>
                </a:lnTo>
                <a:lnTo>
                  <a:pt x="890701" y="718218"/>
                </a:lnTo>
                <a:lnTo>
                  <a:pt x="914436" y="665234"/>
                </a:lnTo>
                <a:lnTo>
                  <a:pt x="935558" y="614033"/>
                </a:lnTo>
                <a:lnTo>
                  <a:pt x="953589" y="565803"/>
                </a:lnTo>
                <a:lnTo>
                  <a:pt x="968050" y="521732"/>
                </a:lnTo>
                <a:lnTo>
                  <a:pt x="978463" y="483009"/>
                </a:lnTo>
                <a:lnTo>
                  <a:pt x="985233" y="426361"/>
                </a:lnTo>
                <a:lnTo>
                  <a:pt x="980634" y="410812"/>
                </a:lnTo>
                <a:lnTo>
                  <a:pt x="970074" y="405365"/>
                </a:lnTo>
                <a:lnTo>
                  <a:pt x="1275880" y="405365"/>
                </a:lnTo>
                <a:lnTo>
                  <a:pt x="1302741" y="480354"/>
                </a:lnTo>
                <a:lnTo>
                  <a:pt x="1313855" y="524757"/>
                </a:lnTo>
                <a:lnTo>
                  <a:pt x="1321933" y="570286"/>
                </a:lnTo>
                <a:lnTo>
                  <a:pt x="1326862" y="616829"/>
                </a:lnTo>
                <a:lnTo>
                  <a:pt x="1328518" y="663924"/>
                </a:lnTo>
                <a:lnTo>
                  <a:pt x="1328496" y="665234"/>
                </a:lnTo>
                <a:lnTo>
                  <a:pt x="1326862" y="711716"/>
                </a:lnTo>
                <a:lnTo>
                  <a:pt x="1321934" y="758259"/>
                </a:lnTo>
                <a:lnTo>
                  <a:pt x="1313858" y="803788"/>
                </a:lnTo>
                <a:lnTo>
                  <a:pt x="1302746" y="848191"/>
                </a:lnTo>
                <a:lnTo>
                  <a:pt x="1288710" y="891357"/>
                </a:lnTo>
                <a:lnTo>
                  <a:pt x="1271864" y="933172"/>
                </a:lnTo>
                <a:lnTo>
                  <a:pt x="1252318" y="973525"/>
                </a:lnTo>
                <a:lnTo>
                  <a:pt x="1230187" y="1012302"/>
                </a:lnTo>
                <a:lnTo>
                  <a:pt x="1205581" y="1049392"/>
                </a:lnTo>
                <a:lnTo>
                  <a:pt x="1178639" y="1084649"/>
                </a:lnTo>
                <a:close/>
              </a:path>
              <a:path w="1329055" h="1329054">
                <a:moveTo>
                  <a:pt x="682133" y="702102"/>
                </a:moveTo>
                <a:lnTo>
                  <a:pt x="608362" y="673288"/>
                </a:lnTo>
                <a:lnTo>
                  <a:pt x="563508" y="643362"/>
                </a:lnTo>
                <a:lnTo>
                  <a:pt x="516811" y="608505"/>
                </a:lnTo>
                <a:lnTo>
                  <a:pt x="470871" y="572779"/>
                </a:lnTo>
                <a:lnTo>
                  <a:pt x="428290" y="540244"/>
                </a:lnTo>
                <a:lnTo>
                  <a:pt x="391669" y="514962"/>
                </a:lnTo>
                <a:lnTo>
                  <a:pt x="363610" y="500994"/>
                </a:lnTo>
                <a:lnTo>
                  <a:pt x="533023" y="500994"/>
                </a:lnTo>
                <a:lnTo>
                  <a:pt x="555653" y="554064"/>
                </a:lnTo>
                <a:lnTo>
                  <a:pt x="586854" y="585282"/>
                </a:lnTo>
                <a:lnTo>
                  <a:pt x="626430" y="605755"/>
                </a:lnTo>
                <a:lnTo>
                  <a:pt x="672014" y="613108"/>
                </a:lnTo>
                <a:lnTo>
                  <a:pt x="823427" y="613108"/>
                </a:lnTo>
                <a:lnTo>
                  <a:pt x="802667" y="638007"/>
                </a:lnTo>
                <a:lnTo>
                  <a:pt x="765758" y="671241"/>
                </a:lnTo>
                <a:lnTo>
                  <a:pt x="725582" y="693793"/>
                </a:lnTo>
                <a:lnTo>
                  <a:pt x="682133" y="702102"/>
                </a:lnTo>
                <a:close/>
              </a:path>
            </a:pathLst>
          </a:custGeom>
          <a:solidFill>
            <a:srgbClr val="28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6500" y="3319271"/>
            <a:ext cx="9528810" cy="69850"/>
          </a:xfrm>
          <a:custGeom>
            <a:avLst/>
            <a:gdLst/>
            <a:ahLst/>
            <a:cxnLst/>
            <a:rect l="l" t="t" r="r" b="b"/>
            <a:pathLst>
              <a:path w="9528810" h="69850">
                <a:moveTo>
                  <a:pt x="9528246" y="69804"/>
                </a:moveTo>
                <a:lnTo>
                  <a:pt x="0" y="69804"/>
                </a:lnTo>
                <a:lnTo>
                  <a:pt x="0" y="0"/>
                </a:lnTo>
                <a:lnTo>
                  <a:pt x="9528246" y="0"/>
                </a:lnTo>
                <a:lnTo>
                  <a:pt x="9528246" y="69804"/>
                </a:lnTo>
                <a:close/>
              </a:path>
            </a:pathLst>
          </a:custGeom>
          <a:solidFill>
            <a:srgbClr val="D4D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6500" y="4596719"/>
            <a:ext cx="9528810" cy="69850"/>
          </a:xfrm>
          <a:custGeom>
            <a:avLst/>
            <a:gdLst/>
            <a:ahLst/>
            <a:cxnLst/>
            <a:rect l="l" t="t" r="r" b="b"/>
            <a:pathLst>
              <a:path w="9528810" h="69850">
                <a:moveTo>
                  <a:pt x="9528246" y="69804"/>
                </a:moveTo>
                <a:lnTo>
                  <a:pt x="0" y="69804"/>
                </a:lnTo>
                <a:lnTo>
                  <a:pt x="0" y="0"/>
                </a:lnTo>
                <a:lnTo>
                  <a:pt x="9528246" y="0"/>
                </a:lnTo>
                <a:lnTo>
                  <a:pt x="9528246" y="69804"/>
                </a:lnTo>
                <a:close/>
              </a:path>
            </a:pathLst>
          </a:custGeom>
          <a:solidFill>
            <a:srgbClr val="D4D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57" y="6659483"/>
            <a:ext cx="6005061" cy="39370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303" y="698067"/>
            <a:ext cx="4591475" cy="991069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93800" y="2083477"/>
            <a:ext cx="9205595" cy="1114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150" spc="1335" dirty="0"/>
              <a:t>JUSTIFICATIVA</a:t>
            </a:r>
            <a:endParaRPr sz="7150"/>
          </a:p>
        </p:txBody>
      </p:sp>
      <p:sp>
        <p:nvSpPr>
          <p:cNvPr id="8" name="object 8"/>
          <p:cNvSpPr txBox="1"/>
          <p:nvPr/>
        </p:nvSpPr>
        <p:spPr>
          <a:xfrm>
            <a:off x="4393800" y="3172428"/>
            <a:ext cx="9770110" cy="529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8970">
              <a:lnSpc>
                <a:spcPct val="123000"/>
              </a:lnSpc>
              <a:spcBef>
                <a:spcPts val="100"/>
              </a:spcBef>
            </a:pPr>
            <a:r>
              <a:rPr sz="7150" b="1" spc="940" dirty="0">
                <a:solidFill>
                  <a:srgbClr val="284A9D"/>
                </a:solidFill>
                <a:latin typeface="FreeSans"/>
                <a:cs typeface="FreeSans"/>
              </a:rPr>
              <a:t>DIFERENCIAL </a:t>
            </a:r>
            <a:r>
              <a:rPr sz="7150" b="1" spc="1100" dirty="0">
                <a:solidFill>
                  <a:srgbClr val="284A9D"/>
                </a:solidFill>
                <a:latin typeface="FreeSans"/>
                <a:cs typeface="FreeSans"/>
              </a:rPr>
              <a:t>INSTITUCIONAL</a:t>
            </a:r>
            <a:endParaRPr sz="7150">
              <a:latin typeface="FreeSans"/>
              <a:cs typeface="FreeSans"/>
            </a:endParaRPr>
          </a:p>
          <a:p>
            <a:pPr marL="2970530" marR="5080" algn="just">
              <a:lnSpc>
                <a:spcPct val="113999"/>
              </a:lnSpc>
              <a:spcBef>
                <a:spcPts val="5305"/>
              </a:spcBef>
            </a:pPr>
            <a:r>
              <a:rPr sz="2200" dirty="0">
                <a:latin typeface="Standard Symbols PS"/>
                <a:cs typeface="Standard Symbols PS"/>
              </a:rPr>
              <a:t>Estamos</a:t>
            </a:r>
            <a:r>
              <a:rPr sz="2200" spc="415" dirty="0">
                <a:latin typeface="Standard Symbols PS"/>
                <a:cs typeface="Standard Symbols PS"/>
              </a:rPr>
              <a:t> </a:t>
            </a:r>
            <a:r>
              <a:rPr sz="2200" spc="-50" dirty="0">
                <a:latin typeface="Standard Symbols PS"/>
                <a:cs typeface="Standard Symbols PS"/>
              </a:rPr>
              <a:t>situados</a:t>
            </a:r>
            <a:r>
              <a:rPr sz="2200" spc="415" dirty="0">
                <a:latin typeface="Standard Symbols PS"/>
                <a:cs typeface="Standard Symbols PS"/>
              </a:rPr>
              <a:t> </a:t>
            </a:r>
            <a:r>
              <a:rPr sz="2200" dirty="0">
                <a:latin typeface="Standard Symbols PS"/>
                <a:cs typeface="Standard Symbols PS"/>
              </a:rPr>
              <a:t>no</a:t>
            </a:r>
            <a:r>
              <a:rPr sz="2200" spc="415" dirty="0">
                <a:latin typeface="Standard Symbols PS"/>
                <a:cs typeface="Standard Symbols PS"/>
              </a:rPr>
              <a:t> </a:t>
            </a:r>
            <a:r>
              <a:rPr sz="2200" dirty="0">
                <a:latin typeface="Standard Symbols PS"/>
                <a:cs typeface="Standard Symbols PS"/>
              </a:rPr>
              <a:t>Nordeste</a:t>
            </a:r>
            <a:r>
              <a:rPr sz="2200" spc="415" dirty="0">
                <a:latin typeface="Standard Symbols PS"/>
                <a:cs typeface="Standard Symbols PS"/>
              </a:rPr>
              <a:t> </a:t>
            </a:r>
            <a:r>
              <a:rPr sz="2200" spc="95" dirty="0">
                <a:latin typeface="Standard Symbols PS"/>
                <a:cs typeface="Standard Symbols PS"/>
              </a:rPr>
              <a:t>do</a:t>
            </a:r>
            <a:r>
              <a:rPr sz="2200" spc="415" dirty="0">
                <a:latin typeface="Standard Symbols PS"/>
                <a:cs typeface="Standard Symbols PS"/>
              </a:rPr>
              <a:t> </a:t>
            </a:r>
            <a:r>
              <a:rPr sz="2200" spc="-270" dirty="0">
                <a:latin typeface="Standard Symbols PS"/>
                <a:cs typeface="Standard Symbols PS"/>
              </a:rPr>
              <a:t>Brasil,</a:t>
            </a:r>
            <a:r>
              <a:rPr sz="2200" spc="415" dirty="0">
                <a:latin typeface="Standard Symbols PS"/>
                <a:cs typeface="Standard Symbols PS"/>
              </a:rPr>
              <a:t> </a:t>
            </a:r>
            <a:r>
              <a:rPr sz="2200" spc="45" dirty="0">
                <a:latin typeface="Standard Symbols PS"/>
                <a:cs typeface="Standard Symbols PS"/>
              </a:rPr>
              <a:t>atendem- </a:t>
            </a:r>
            <a:r>
              <a:rPr sz="2200" spc="-100" dirty="0">
                <a:latin typeface="Standard Symbols PS"/>
                <a:cs typeface="Standard Symbols PS"/>
              </a:rPr>
              <a:t>os</a:t>
            </a:r>
            <a:r>
              <a:rPr sz="2200" spc="70" dirty="0">
                <a:latin typeface="Standard Symbols PS"/>
                <a:cs typeface="Standard Symbols PS"/>
              </a:rPr>
              <a:t> </a:t>
            </a:r>
            <a:r>
              <a:rPr sz="2200" spc="-114" dirty="0">
                <a:latin typeface="Standard Symbols PS"/>
                <a:cs typeface="Standard Symbols PS"/>
              </a:rPr>
              <a:t>crianças</a:t>
            </a:r>
            <a:r>
              <a:rPr sz="2200" spc="70" dirty="0">
                <a:latin typeface="Standard Symbols PS"/>
                <a:cs typeface="Standard Symbols PS"/>
              </a:rPr>
              <a:t> </a:t>
            </a:r>
            <a:r>
              <a:rPr sz="2200" spc="170" dirty="0">
                <a:latin typeface="Standard Symbols PS"/>
                <a:cs typeface="Standard Symbols PS"/>
              </a:rPr>
              <a:t>e</a:t>
            </a:r>
            <a:r>
              <a:rPr sz="2200" spc="70" dirty="0">
                <a:latin typeface="Standard Symbols PS"/>
                <a:cs typeface="Standard Symbols PS"/>
              </a:rPr>
              <a:t> </a:t>
            </a:r>
            <a:r>
              <a:rPr sz="2200" spc="-70" dirty="0">
                <a:latin typeface="Standard Symbols PS"/>
                <a:cs typeface="Standard Symbols PS"/>
              </a:rPr>
              <a:t>adolescentes</a:t>
            </a:r>
            <a:r>
              <a:rPr sz="2200" spc="70" dirty="0">
                <a:latin typeface="Standard Symbols PS"/>
                <a:cs typeface="Standard Symbols PS"/>
              </a:rPr>
              <a:t> </a:t>
            </a:r>
            <a:r>
              <a:rPr sz="2200" dirty="0">
                <a:latin typeface="Standard Symbols PS"/>
                <a:cs typeface="Standard Symbols PS"/>
              </a:rPr>
              <a:t>moradores</a:t>
            </a:r>
            <a:r>
              <a:rPr sz="2200" spc="70" dirty="0">
                <a:latin typeface="Standard Symbols PS"/>
                <a:cs typeface="Standard Symbols PS"/>
              </a:rPr>
              <a:t> </a:t>
            </a:r>
            <a:r>
              <a:rPr sz="2200" spc="195" dirty="0">
                <a:latin typeface="Standard Symbols PS"/>
                <a:cs typeface="Standard Symbols PS"/>
              </a:rPr>
              <a:t>de</a:t>
            </a:r>
            <a:r>
              <a:rPr sz="2200" spc="70" dirty="0">
                <a:latin typeface="Standard Symbols PS"/>
                <a:cs typeface="Standard Symbols PS"/>
              </a:rPr>
              <a:t> </a:t>
            </a:r>
            <a:r>
              <a:rPr sz="2200" spc="135" dirty="0">
                <a:latin typeface="Standard Symbols PS"/>
                <a:cs typeface="Standard Symbols PS"/>
              </a:rPr>
              <a:t>uma</a:t>
            </a:r>
            <a:r>
              <a:rPr sz="2200" spc="70" dirty="0">
                <a:latin typeface="Standard Symbols PS"/>
                <a:cs typeface="Standard Symbols PS"/>
              </a:rPr>
              <a:t> </a:t>
            </a:r>
            <a:r>
              <a:rPr sz="2200" spc="-10" dirty="0">
                <a:latin typeface="Standard Symbols PS"/>
                <a:cs typeface="Standard Symbols PS"/>
              </a:rPr>
              <a:t>região </a:t>
            </a:r>
            <a:r>
              <a:rPr sz="2200" spc="95" dirty="0">
                <a:latin typeface="Standard Symbols PS"/>
                <a:cs typeface="Standard Symbols PS"/>
              </a:rPr>
              <a:t>que</a:t>
            </a:r>
            <a:r>
              <a:rPr sz="2200" spc="165" dirty="0">
                <a:latin typeface="Standard Symbols PS"/>
                <a:cs typeface="Standard Symbols PS"/>
              </a:rPr>
              <a:t>  </a:t>
            </a:r>
            <a:r>
              <a:rPr sz="2200" spc="285" dirty="0">
                <a:latin typeface="Standard Symbols PS"/>
                <a:cs typeface="Standard Symbols PS"/>
              </a:rPr>
              <a:t>é</a:t>
            </a:r>
            <a:r>
              <a:rPr sz="2200" spc="170" dirty="0">
                <a:latin typeface="Standard Symbols PS"/>
                <a:cs typeface="Standard Symbols PS"/>
              </a:rPr>
              <a:t>  </a:t>
            </a:r>
            <a:r>
              <a:rPr sz="2200" dirty="0">
                <a:latin typeface="Standard Symbols PS"/>
                <a:cs typeface="Standard Symbols PS"/>
              </a:rPr>
              <a:t>profundamente</a:t>
            </a:r>
            <a:r>
              <a:rPr sz="2200" spc="165" dirty="0">
                <a:latin typeface="Standard Symbols PS"/>
                <a:cs typeface="Standard Symbols PS"/>
              </a:rPr>
              <a:t>  </a:t>
            </a:r>
            <a:r>
              <a:rPr sz="2200" dirty="0">
                <a:latin typeface="Standard Symbols PS"/>
                <a:cs typeface="Standard Symbols PS"/>
              </a:rPr>
              <a:t>marcada</a:t>
            </a:r>
            <a:r>
              <a:rPr sz="2200" spc="170" dirty="0">
                <a:latin typeface="Standard Symbols PS"/>
                <a:cs typeface="Standard Symbols PS"/>
              </a:rPr>
              <a:t>  </a:t>
            </a:r>
            <a:r>
              <a:rPr sz="2200" dirty="0">
                <a:latin typeface="Standard Symbols PS"/>
                <a:cs typeface="Standard Symbols PS"/>
              </a:rPr>
              <a:t>pelo</a:t>
            </a:r>
            <a:r>
              <a:rPr sz="2200" spc="170" dirty="0">
                <a:latin typeface="Standard Symbols PS"/>
                <a:cs typeface="Standard Symbols PS"/>
              </a:rPr>
              <a:t>  </a:t>
            </a:r>
            <a:r>
              <a:rPr sz="2200" spc="75" dirty="0">
                <a:latin typeface="Standard Symbols PS"/>
                <a:cs typeface="Standard Symbols PS"/>
              </a:rPr>
              <a:t>desemprego, </a:t>
            </a:r>
            <a:r>
              <a:rPr sz="2200" dirty="0">
                <a:latin typeface="Standard Symbols PS"/>
                <a:cs typeface="Standard Symbols PS"/>
              </a:rPr>
              <a:t>pela</a:t>
            </a:r>
            <a:r>
              <a:rPr sz="2200" spc="400" dirty="0">
                <a:latin typeface="Standard Symbols PS"/>
                <a:cs typeface="Standard Symbols PS"/>
              </a:rPr>
              <a:t>  </a:t>
            </a:r>
            <a:r>
              <a:rPr sz="2200" spc="80" dirty="0">
                <a:latin typeface="Standard Symbols PS"/>
                <a:cs typeface="Standard Symbols PS"/>
              </a:rPr>
              <a:t>dependência</a:t>
            </a:r>
            <a:r>
              <a:rPr sz="2200" spc="400" dirty="0">
                <a:latin typeface="Standard Symbols PS"/>
                <a:cs typeface="Standard Symbols PS"/>
              </a:rPr>
              <a:t>  </a:t>
            </a:r>
            <a:r>
              <a:rPr sz="2200" spc="95" dirty="0">
                <a:latin typeface="Standard Symbols PS"/>
                <a:cs typeface="Standard Symbols PS"/>
              </a:rPr>
              <a:t>do</a:t>
            </a:r>
            <a:r>
              <a:rPr sz="2200" spc="400" dirty="0">
                <a:latin typeface="Standard Symbols PS"/>
                <a:cs typeface="Standard Symbols PS"/>
              </a:rPr>
              <a:t>  </a:t>
            </a:r>
            <a:r>
              <a:rPr sz="2200" dirty="0">
                <a:latin typeface="Standard Symbols PS"/>
                <a:cs typeface="Standard Symbols PS"/>
              </a:rPr>
              <a:t>álcool</a:t>
            </a:r>
            <a:r>
              <a:rPr sz="2200" spc="400" dirty="0">
                <a:latin typeface="Standard Symbols PS"/>
                <a:cs typeface="Standard Symbols PS"/>
              </a:rPr>
              <a:t>  </a:t>
            </a:r>
            <a:r>
              <a:rPr sz="2200" spc="170" dirty="0">
                <a:latin typeface="Standard Symbols PS"/>
                <a:cs typeface="Standard Symbols PS"/>
              </a:rPr>
              <a:t>e</a:t>
            </a:r>
            <a:r>
              <a:rPr sz="2200" spc="400" dirty="0">
                <a:latin typeface="Standard Symbols PS"/>
                <a:cs typeface="Standard Symbols PS"/>
              </a:rPr>
              <a:t>  </a:t>
            </a:r>
            <a:r>
              <a:rPr sz="2200" dirty="0">
                <a:latin typeface="Standard Symbols PS"/>
                <a:cs typeface="Standard Symbols PS"/>
              </a:rPr>
              <a:t>drogas</a:t>
            </a:r>
            <a:r>
              <a:rPr sz="2200" spc="400" dirty="0">
                <a:latin typeface="Standard Symbols PS"/>
                <a:cs typeface="Standard Symbols PS"/>
              </a:rPr>
              <a:t>  </a:t>
            </a:r>
            <a:r>
              <a:rPr sz="2200" spc="-285" dirty="0">
                <a:latin typeface="Standard Symbols PS"/>
                <a:cs typeface="Standard Symbols PS"/>
              </a:rPr>
              <a:t>ilícitas, </a:t>
            </a:r>
            <a:r>
              <a:rPr sz="2200" spc="-10" dirty="0">
                <a:latin typeface="Standard Symbols PS"/>
                <a:cs typeface="Standard Symbols PS"/>
              </a:rPr>
              <a:t>gravidez</a:t>
            </a:r>
            <a:r>
              <a:rPr sz="2200" spc="55" dirty="0">
                <a:latin typeface="Standard Symbols PS"/>
                <a:cs typeface="Standard Symbols PS"/>
              </a:rPr>
              <a:t> </a:t>
            </a:r>
            <a:r>
              <a:rPr sz="2200" spc="-30" dirty="0">
                <a:latin typeface="Standard Symbols PS"/>
                <a:cs typeface="Standard Symbols PS"/>
              </a:rPr>
              <a:t>precoce,</a:t>
            </a:r>
            <a:r>
              <a:rPr sz="2200" spc="60" dirty="0">
                <a:latin typeface="Standard Symbols PS"/>
                <a:cs typeface="Standard Symbols PS"/>
              </a:rPr>
              <a:t> </a:t>
            </a:r>
            <a:r>
              <a:rPr sz="2200" spc="170" dirty="0">
                <a:latin typeface="Standard Symbols PS"/>
                <a:cs typeface="Standard Symbols PS"/>
              </a:rPr>
              <a:t>e</a:t>
            </a:r>
            <a:r>
              <a:rPr sz="2200" spc="55" dirty="0">
                <a:latin typeface="Standard Symbols PS"/>
                <a:cs typeface="Standard Symbols PS"/>
              </a:rPr>
              <a:t> </a:t>
            </a:r>
            <a:r>
              <a:rPr sz="2200" spc="-170" dirty="0">
                <a:latin typeface="Standard Symbols PS"/>
                <a:cs typeface="Standard Symbols PS"/>
              </a:rPr>
              <a:t>diversos</a:t>
            </a:r>
            <a:r>
              <a:rPr sz="2200" spc="60" dirty="0">
                <a:latin typeface="Standard Symbols PS"/>
                <a:cs typeface="Standard Symbols PS"/>
              </a:rPr>
              <a:t> </a:t>
            </a:r>
            <a:r>
              <a:rPr sz="2200" spc="-90" dirty="0">
                <a:latin typeface="Standard Symbols PS"/>
                <a:cs typeface="Standard Symbols PS"/>
              </a:rPr>
              <a:t>tipos</a:t>
            </a:r>
            <a:r>
              <a:rPr sz="2200" spc="60" dirty="0">
                <a:latin typeface="Standard Symbols PS"/>
                <a:cs typeface="Standard Symbols PS"/>
              </a:rPr>
              <a:t> </a:t>
            </a:r>
            <a:r>
              <a:rPr sz="2200" spc="195" dirty="0">
                <a:latin typeface="Standard Symbols PS"/>
                <a:cs typeface="Standard Symbols PS"/>
              </a:rPr>
              <a:t>de</a:t>
            </a:r>
            <a:r>
              <a:rPr sz="2200" spc="55" dirty="0">
                <a:latin typeface="Standard Symbols PS"/>
                <a:cs typeface="Standard Symbols PS"/>
              </a:rPr>
              <a:t> </a:t>
            </a:r>
            <a:r>
              <a:rPr sz="2200" spc="-75" dirty="0">
                <a:latin typeface="Standard Symbols PS"/>
                <a:cs typeface="Standard Symbols PS"/>
              </a:rPr>
              <a:t>violências.</a:t>
            </a:r>
            <a:endParaRPr sz="2200">
              <a:latin typeface="Standard Symbols PS"/>
              <a:cs typeface="Standard Symbols P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4889" y="3977412"/>
            <a:ext cx="1458595" cy="1458595"/>
          </a:xfrm>
          <a:custGeom>
            <a:avLst/>
            <a:gdLst/>
            <a:ahLst/>
            <a:cxnLst/>
            <a:rect l="l" t="t" r="r" b="b"/>
            <a:pathLst>
              <a:path w="1458595" h="1458595">
                <a:moveTo>
                  <a:pt x="729893" y="1458139"/>
                </a:moveTo>
                <a:lnTo>
                  <a:pt x="728212" y="1458139"/>
                </a:lnTo>
                <a:lnTo>
                  <a:pt x="681125" y="1456616"/>
                </a:lnTo>
                <a:lnTo>
                  <a:pt x="634017" y="1452026"/>
                </a:lnTo>
                <a:lnTo>
                  <a:pt x="587833" y="1444495"/>
                </a:lnTo>
                <a:lnTo>
                  <a:pt x="542670" y="1434119"/>
                </a:lnTo>
                <a:lnTo>
                  <a:pt x="498623" y="1420992"/>
                </a:lnTo>
                <a:lnTo>
                  <a:pt x="455788" y="1405212"/>
                </a:lnTo>
                <a:lnTo>
                  <a:pt x="414261" y="1386874"/>
                </a:lnTo>
                <a:lnTo>
                  <a:pt x="374139" y="1366076"/>
                </a:lnTo>
                <a:lnTo>
                  <a:pt x="335516" y="1342911"/>
                </a:lnTo>
                <a:lnTo>
                  <a:pt x="298490" y="1317478"/>
                </a:lnTo>
                <a:lnTo>
                  <a:pt x="263156" y="1289872"/>
                </a:lnTo>
                <a:lnTo>
                  <a:pt x="229611" y="1260189"/>
                </a:lnTo>
                <a:lnTo>
                  <a:pt x="197951" y="1228525"/>
                </a:lnTo>
                <a:lnTo>
                  <a:pt x="168271" y="1194976"/>
                </a:lnTo>
                <a:lnTo>
                  <a:pt x="140668" y="1159639"/>
                </a:lnTo>
                <a:lnTo>
                  <a:pt x="115238" y="1122609"/>
                </a:lnTo>
                <a:lnTo>
                  <a:pt x="92077" y="1083983"/>
                </a:lnTo>
                <a:lnTo>
                  <a:pt x="71281" y="1043857"/>
                </a:lnTo>
                <a:lnTo>
                  <a:pt x="52946" y="1002327"/>
                </a:lnTo>
                <a:lnTo>
                  <a:pt x="37168" y="959488"/>
                </a:lnTo>
                <a:lnTo>
                  <a:pt x="24043" y="915438"/>
                </a:lnTo>
                <a:lnTo>
                  <a:pt x="13668" y="870272"/>
                </a:lnTo>
                <a:lnTo>
                  <a:pt x="6138" y="824087"/>
                </a:lnTo>
                <a:lnTo>
                  <a:pt x="1550" y="776978"/>
                </a:lnTo>
                <a:lnTo>
                  <a:pt x="0" y="729041"/>
                </a:lnTo>
                <a:lnTo>
                  <a:pt x="1545" y="681107"/>
                </a:lnTo>
                <a:lnTo>
                  <a:pt x="6138" y="634000"/>
                </a:lnTo>
                <a:lnTo>
                  <a:pt x="13668" y="587818"/>
                </a:lnTo>
                <a:lnTo>
                  <a:pt x="24044" y="542655"/>
                </a:lnTo>
                <a:lnTo>
                  <a:pt x="37168" y="498609"/>
                </a:lnTo>
                <a:lnTo>
                  <a:pt x="52946" y="455775"/>
                </a:lnTo>
                <a:lnTo>
                  <a:pt x="71281" y="414249"/>
                </a:lnTo>
                <a:lnTo>
                  <a:pt x="92077" y="374127"/>
                </a:lnTo>
                <a:lnTo>
                  <a:pt x="115238" y="335505"/>
                </a:lnTo>
                <a:lnTo>
                  <a:pt x="140668" y="298480"/>
                </a:lnTo>
                <a:lnTo>
                  <a:pt x="168271" y="263148"/>
                </a:lnTo>
                <a:lnTo>
                  <a:pt x="197951" y="229604"/>
                </a:lnTo>
                <a:lnTo>
                  <a:pt x="229611" y="197944"/>
                </a:lnTo>
                <a:lnTo>
                  <a:pt x="263156" y="168265"/>
                </a:lnTo>
                <a:lnTo>
                  <a:pt x="298490" y="140663"/>
                </a:lnTo>
                <a:lnTo>
                  <a:pt x="335516" y="115234"/>
                </a:lnTo>
                <a:lnTo>
                  <a:pt x="374139" y="92074"/>
                </a:lnTo>
                <a:lnTo>
                  <a:pt x="414261" y="71278"/>
                </a:lnTo>
                <a:lnTo>
                  <a:pt x="455788" y="52944"/>
                </a:lnTo>
                <a:lnTo>
                  <a:pt x="498623" y="37167"/>
                </a:lnTo>
                <a:lnTo>
                  <a:pt x="542670" y="24043"/>
                </a:lnTo>
                <a:lnTo>
                  <a:pt x="587833" y="13668"/>
                </a:lnTo>
                <a:lnTo>
                  <a:pt x="634017" y="6138"/>
                </a:lnTo>
                <a:lnTo>
                  <a:pt x="681125" y="1550"/>
                </a:lnTo>
                <a:lnTo>
                  <a:pt x="729053" y="0"/>
                </a:lnTo>
                <a:lnTo>
                  <a:pt x="776988" y="1551"/>
                </a:lnTo>
                <a:lnTo>
                  <a:pt x="824102" y="6140"/>
                </a:lnTo>
                <a:lnTo>
                  <a:pt x="870290" y="13671"/>
                </a:lnTo>
                <a:lnTo>
                  <a:pt x="915457" y="24047"/>
                </a:lnTo>
                <a:lnTo>
                  <a:pt x="959508" y="37174"/>
                </a:lnTo>
                <a:lnTo>
                  <a:pt x="1002345" y="52954"/>
                </a:lnTo>
                <a:lnTo>
                  <a:pt x="1043873" y="71292"/>
                </a:lnTo>
                <a:lnTo>
                  <a:pt x="1083996" y="92091"/>
                </a:lnTo>
                <a:lnTo>
                  <a:pt x="1122619" y="115255"/>
                </a:lnTo>
                <a:lnTo>
                  <a:pt x="1159644" y="140688"/>
                </a:lnTo>
                <a:lnTo>
                  <a:pt x="1194976" y="168294"/>
                </a:lnTo>
                <a:lnTo>
                  <a:pt x="1228520" y="197977"/>
                </a:lnTo>
                <a:lnTo>
                  <a:pt x="1260178" y="229641"/>
                </a:lnTo>
                <a:lnTo>
                  <a:pt x="1289856" y="263190"/>
                </a:lnTo>
                <a:lnTo>
                  <a:pt x="1317456" y="298527"/>
                </a:lnTo>
                <a:lnTo>
                  <a:pt x="1342884" y="335557"/>
                </a:lnTo>
                <a:lnTo>
                  <a:pt x="1355311" y="356278"/>
                </a:lnTo>
                <a:lnTo>
                  <a:pt x="737563" y="356278"/>
                </a:lnTo>
                <a:lnTo>
                  <a:pt x="687549" y="364347"/>
                </a:lnTo>
                <a:lnTo>
                  <a:pt x="644108" y="386816"/>
                </a:lnTo>
                <a:lnTo>
                  <a:pt x="609848" y="421075"/>
                </a:lnTo>
                <a:lnTo>
                  <a:pt x="587380" y="464516"/>
                </a:lnTo>
                <a:lnTo>
                  <a:pt x="579310" y="514530"/>
                </a:lnTo>
                <a:lnTo>
                  <a:pt x="584887" y="549096"/>
                </a:lnTo>
                <a:lnTo>
                  <a:pt x="396541" y="549096"/>
                </a:lnTo>
                <a:lnTo>
                  <a:pt x="380447" y="551321"/>
                </a:lnTo>
                <a:lnTo>
                  <a:pt x="376960" y="566817"/>
                </a:lnTo>
                <a:lnTo>
                  <a:pt x="386829" y="590322"/>
                </a:lnTo>
                <a:lnTo>
                  <a:pt x="407314" y="620583"/>
                </a:lnTo>
                <a:lnTo>
                  <a:pt x="435673" y="656348"/>
                </a:lnTo>
                <a:lnTo>
                  <a:pt x="449428" y="672783"/>
                </a:lnTo>
                <a:lnTo>
                  <a:pt x="505048" y="739380"/>
                </a:lnTo>
                <a:lnTo>
                  <a:pt x="540581" y="784141"/>
                </a:lnTo>
                <a:lnTo>
                  <a:pt x="573023" y="829396"/>
                </a:lnTo>
                <a:lnTo>
                  <a:pt x="599632" y="873891"/>
                </a:lnTo>
                <a:lnTo>
                  <a:pt x="622393" y="929158"/>
                </a:lnTo>
                <a:lnTo>
                  <a:pt x="635818" y="984564"/>
                </a:lnTo>
                <a:lnTo>
                  <a:pt x="642665" y="1037794"/>
                </a:lnTo>
                <a:lnTo>
                  <a:pt x="645692" y="1086536"/>
                </a:lnTo>
                <a:lnTo>
                  <a:pt x="647655" y="1128475"/>
                </a:lnTo>
                <a:lnTo>
                  <a:pt x="651312" y="1161296"/>
                </a:lnTo>
                <a:lnTo>
                  <a:pt x="659421" y="1182686"/>
                </a:lnTo>
                <a:lnTo>
                  <a:pt x="674738" y="1190330"/>
                </a:lnTo>
                <a:lnTo>
                  <a:pt x="1293449" y="1190397"/>
                </a:lnTo>
                <a:lnTo>
                  <a:pt x="1289834" y="1195019"/>
                </a:lnTo>
                <a:lnTo>
                  <a:pt x="1260154" y="1228563"/>
                </a:lnTo>
                <a:lnTo>
                  <a:pt x="1228494" y="1260222"/>
                </a:lnTo>
                <a:lnTo>
                  <a:pt x="1194949" y="1289901"/>
                </a:lnTo>
                <a:lnTo>
                  <a:pt x="1159615" y="1317503"/>
                </a:lnTo>
                <a:lnTo>
                  <a:pt x="1122589" y="1342932"/>
                </a:lnTo>
                <a:lnTo>
                  <a:pt x="1083967" y="1366092"/>
                </a:lnTo>
                <a:lnTo>
                  <a:pt x="1043844" y="1386888"/>
                </a:lnTo>
                <a:lnTo>
                  <a:pt x="1002317" y="1405222"/>
                </a:lnTo>
                <a:lnTo>
                  <a:pt x="959482" y="1420999"/>
                </a:lnTo>
                <a:lnTo>
                  <a:pt x="915435" y="1434123"/>
                </a:lnTo>
                <a:lnTo>
                  <a:pt x="870272" y="1444498"/>
                </a:lnTo>
                <a:lnTo>
                  <a:pt x="824088" y="1452028"/>
                </a:lnTo>
                <a:lnTo>
                  <a:pt x="776980" y="1456616"/>
                </a:lnTo>
                <a:lnTo>
                  <a:pt x="729893" y="1458139"/>
                </a:lnTo>
                <a:close/>
              </a:path>
              <a:path w="1458595" h="1458595">
                <a:moveTo>
                  <a:pt x="904717" y="672783"/>
                </a:moveTo>
                <a:lnTo>
                  <a:pt x="737563" y="672783"/>
                </a:lnTo>
                <a:lnTo>
                  <a:pt x="787584" y="664716"/>
                </a:lnTo>
                <a:lnTo>
                  <a:pt x="831026" y="642250"/>
                </a:lnTo>
                <a:lnTo>
                  <a:pt x="865283" y="607993"/>
                </a:lnTo>
                <a:lnTo>
                  <a:pt x="887748" y="564551"/>
                </a:lnTo>
                <a:lnTo>
                  <a:pt x="895816" y="514530"/>
                </a:lnTo>
                <a:lnTo>
                  <a:pt x="887748" y="464516"/>
                </a:lnTo>
                <a:lnTo>
                  <a:pt x="865283" y="421075"/>
                </a:lnTo>
                <a:lnTo>
                  <a:pt x="831026" y="386816"/>
                </a:lnTo>
                <a:lnTo>
                  <a:pt x="787584" y="364347"/>
                </a:lnTo>
                <a:lnTo>
                  <a:pt x="737563" y="356278"/>
                </a:lnTo>
                <a:lnTo>
                  <a:pt x="1355311" y="356278"/>
                </a:lnTo>
                <a:lnTo>
                  <a:pt x="1366042" y="374183"/>
                </a:lnTo>
                <a:lnTo>
                  <a:pt x="1386836" y="414309"/>
                </a:lnTo>
                <a:lnTo>
                  <a:pt x="1400330" y="444870"/>
                </a:lnTo>
                <a:lnTo>
                  <a:pt x="1064607" y="444870"/>
                </a:lnTo>
                <a:lnTo>
                  <a:pt x="1050582" y="452454"/>
                </a:lnTo>
                <a:lnTo>
                  <a:pt x="1033634" y="473250"/>
                </a:lnTo>
                <a:lnTo>
                  <a:pt x="1013757" y="504321"/>
                </a:lnTo>
                <a:lnTo>
                  <a:pt x="990944" y="542732"/>
                </a:lnTo>
                <a:lnTo>
                  <a:pt x="965192" y="585547"/>
                </a:lnTo>
                <a:lnTo>
                  <a:pt x="936493" y="629829"/>
                </a:lnTo>
                <a:lnTo>
                  <a:pt x="904842" y="672644"/>
                </a:lnTo>
                <a:lnTo>
                  <a:pt x="904717" y="672783"/>
                </a:lnTo>
                <a:close/>
              </a:path>
              <a:path w="1458595" h="1458595">
                <a:moveTo>
                  <a:pt x="1293449" y="1190397"/>
                </a:moveTo>
                <a:lnTo>
                  <a:pt x="674738" y="1190397"/>
                </a:lnTo>
                <a:lnTo>
                  <a:pt x="698023" y="1185486"/>
                </a:lnTo>
                <a:lnTo>
                  <a:pt x="723297" y="1171398"/>
                </a:lnTo>
                <a:lnTo>
                  <a:pt x="778261" y="1119555"/>
                </a:lnTo>
                <a:lnTo>
                  <a:pt x="807174" y="1083732"/>
                </a:lnTo>
                <a:lnTo>
                  <a:pt x="836521" y="1042596"/>
                </a:lnTo>
                <a:lnTo>
                  <a:pt x="865915" y="997112"/>
                </a:lnTo>
                <a:lnTo>
                  <a:pt x="894966" y="948247"/>
                </a:lnTo>
                <a:lnTo>
                  <a:pt x="923287" y="896968"/>
                </a:lnTo>
                <a:lnTo>
                  <a:pt x="950487" y="844239"/>
                </a:lnTo>
                <a:lnTo>
                  <a:pt x="976179" y="791027"/>
                </a:lnTo>
                <a:lnTo>
                  <a:pt x="999974" y="738299"/>
                </a:lnTo>
                <a:lnTo>
                  <a:pt x="1021482" y="687019"/>
                </a:lnTo>
                <a:lnTo>
                  <a:pt x="1040316" y="638155"/>
                </a:lnTo>
                <a:lnTo>
                  <a:pt x="1056087" y="592671"/>
                </a:lnTo>
                <a:lnTo>
                  <a:pt x="1068405" y="551535"/>
                </a:lnTo>
                <a:lnTo>
                  <a:pt x="1081129" y="486167"/>
                </a:lnTo>
                <a:lnTo>
                  <a:pt x="1080759" y="463868"/>
                </a:lnTo>
                <a:lnTo>
                  <a:pt x="1075381" y="449780"/>
                </a:lnTo>
                <a:lnTo>
                  <a:pt x="1064607" y="444870"/>
                </a:lnTo>
                <a:lnTo>
                  <a:pt x="1400330" y="444870"/>
                </a:lnTo>
                <a:lnTo>
                  <a:pt x="1420943" y="498678"/>
                </a:lnTo>
                <a:lnTo>
                  <a:pt x="1434067" y="542732"/>
                </a:lnTo>
                <a:lnTo>
                  <a:pt x="1444439" y="587894"/>
                </a:lnTo>
                <a:lnTo>
                  <a:pt x="1451968" y="634079"/>
                </a:lnTo>
                <a:lnTo>
                  <a:pt x="1456553" y="681107"/>
                </a:lnTo>
                <a:lnTo>
                  <a:pt x="1458106" y="729125"/>
                </a:lnTo>
                <a:lnTo>
                  <a:pt x="1456555" y="777059"/>
                </a:lnTo>
                <a:lnTo>
                  <a:pt x="1451967" y="824166"/>
                </a:lnTo>
                <a:lnTo>
                  <a:pt x="1444437" y="870348"/>
                </a:lnTo>
                <a:lnTo>
                  <a:pt x="1434062" y="915511"/>
                </a:lnTo>
                <a:lnTo>
                  <a:pt x="1420937" y="959557"/>
                </a:lnTo>
                <a:lnTo>
                  <a:pt x="1405159" y="1002391"/>
                </a:lnTo>
                <a:lnTo>
                  <a:pt x="1386824" y="1043917"/>
                </a:lnTo>
                <a:lnTo>
                  <a:pt x="1366028" y="1084039"/>
                </a:lnTo>
                <a:lnTo>
                  <a:pt x="1342867" y="1122661"/>
                </a:lnTo>
                <a:lnTo>
                  <a:pt x="1317437" y="1159686"/>
                </a:lnTo>
                <a:lnTo>
                  <a:pt x="1293449" y="1190397"/>
                </a:lnTo>
                <a:close/>
              </a:path>
              <a:path w="1458595" h="1458595">
                <a:moveTo>
                  <a:pt x="748604" y="770506"/>
                </a:moveTo>
                <a:lnTo>
                  <a:pt x="676975" y="744407"/>
                </a:lnTo>
                <a:lnTo>
                  <a:pt x="633502" y="716658"/>
                </a:lnTo>
                <a:lnTo>
                  <a:pt x="587699" y="683442"/>
                </a:lnTo>
                <a:lnTo>
                  <a:pt x="523636" y="634000"/>
                </a:lnTo>
                <a:lnTo>
                  <a:pt x="497421" y="613608"/>
                </a:lnTo>
                <a:lnTo>
                  <a:pt x="457109" y="583489"/>
                </a:lnTo>
                <a:lnTo>
                  <a:pt x="422789" y="560902"/>
                </a:lnTo>
                <a:lnTo>
                  <a:pt x="396541" y="549096"/>
                </a:lnTo>
                <a:lnTo>
                  <a:pt x="584887" y="549096"/>
                </a:lnTo>
                <a:lnTo>
                  <a:pt x="609848" y="607993"/>
                </a:lnTo>
                <a:lnTo>
                  <a:pt x="644108" y="642250"/>
                </a:lnTo>
                <a:lnTo>
                  <a:pt x="687549" y="664716"/>
                </a:lnTo>
                <a:lnTo>
                  <a:pt x="737563" y="672783"/>
                </a:lnTo>
                <a:lnTo>
                  <a:pt x="904717" y="672783"/>
                </a:lnTo>
                <a:lnTo>
                  <a:pt x="870234" y="711055"/>
                </a:lnTo>
                <a:lnTo>
                  <a:pt x="832662" y="742126"/>
                </a:lnTo>
                <a:lnTo>
                  <a:pt x="792120" y="762922"/>
                </a:lnTo>
                <a:lnTo>
                  <a:pt x="748604" y="770506"/>
                </a:lnTo>
                <a:close/>
              </a:path>
            </a:pathLst>
          </a:custGeom>
          <a:solidFill>
            <a:srgbClr val="FBB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942014" y="1578272"/>
            <a:ext cx="6466205" cy="9030970"/>
            <a:chOff x="12942014" y="1578272"/>
            <a:chExt cx="6466205" cy="9030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2485" y="1757098"/>
              <a:ext cx="6455291" cy="8851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42014" y="1578272"/>
              <a:ext cx="6455291" cy="484276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98934" y="5989103"/>
            <a:ext cx="9756140" cy="3334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95"/>
              </a:spcBef>
            </a:pPr>
            <a:r>
              <a:rPr sz="2450" spc="-254" dirty="0">
                <a:latin typeface="Standard Symbols PS"/>
                <a:cs typeface="Standard Symbols PS"/>
              </a:rPr>
              <a:t>Trata-</a:t>
            </a:r>
            <a:r>
              <a:rPr sz="2450" dirty="0">
                <a:latin typeface="Standard Symbols PS"/>
                <a:cs typeface="Standard Symbols PS"/>
              </a:rPr>
              <a:t>se</a:t>
            </a:r>
            <a:r>
              <a:rPr sz="2450" spc="420" dirty="0">
                <a:latin typeface="Standard Symbols PS"/>
                <a:cs typeface="Standard Symbols PS"/>
              </a:rPr>
              <a:t> </a:t>
            </a:r>
            <a:r>
              <a:rPr sz="2450" spc="220" dirty="0">
                <a:latin typeface="Standard Symbols PS"/>
                <a:cs typeface="Standard Symbols PS"/>
              </a:rPr>
              <a:t>de</a:t>
            </a:r>
            <a:r>
              <a:rPr sz="2450" spc="425" dirty="0">
                <a:latin typeface="Standard Symbols PS"/>
                <a:cs typeface="Standard Symbols PS"/>
              </a:rPr>
              <a:t> </a:t>
            </a:r>
            <a:r>
              <a:rPr sz="2450" spc="275" dirty="0">
                <a:latin typeface="Standard Symbols PS"/>
                <a:cs typeface="Standard Symbols PS"/>
              </a:rPr>
              <a:t>um</a:t>
            </a:r>
            <a:r>
              <a:rPr sz="2450" spc="420" dirty="0">
                <a:latin typeface="Standard Symbols PS"/>
                <a:cs typeface="Standard Symbols PS"/>
              </a:rPr>
              <a:t> </a:t>
            </a:r>
            <a:r>
              <a:rPr sz="2450" spc="-50" dirty="0">
                <a:latin typeface="Standard Symbols PS"/>
                <a:cs typeface="Standard Symbols PS"/>
              </a:rPr>
              <a:t>projeto</a:t>
            </a:r>
            <a:r>
              <a:rPr sz="2450" spc="420" dirty="0">
                <a:latin typeface="Standard Symbols PS"/>
                <a:cs typeface="Standard Symbols PS"/>
              </a:rPr>
              <a:t> </a:t>
            </a:r>
            <a:r>
              <a:rPr sz="2450" spc="105" dirty="0">
                <a:latin typeface="Standard Symbols PS"/>
                <a:cs typeface="Standard Symbols PS"/>
              </a:rPr>
              <a:t>que</a:t>
            </a:r>
            <a:r>
              <a:rPr sz="2450" spc="42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busca</a:t>
            </a:r>
            <a:r>
              <a:rPr sz="2450" spc="420" dirty="0">
                <a:latin typeface="Standard Symbols PS"/>
                <a:cs typeface="Standard Symbols PS"/>
              </a:rPr>
              <a:t> </a:t>
            </a:r>
            <a:r>
              <a:rPr sz="2450" spc="-90" dirty="0">
                <a:latin typeface="Standard Symbols PS"/>
                <a:cs typeface="Standard Symbols PS"/>
              </a:rPr>
              <a:t>desenvolver</a:t>
            </a:r>
            <a:r>
              <a:rPr sz="2450" spc="420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a</a:t>
            </a:r>
            <a:r>
              <a:rPr sz="2450" spc="42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prática</a:t>
            </a:r>
            <a:r>
              <a:rPr sz="2450" spc="420" dirty="0">
                <a:latin typeface="Standard Symbols PS"/>
                <a:cs typeface="Standard Symbols PS"/>
              </a:rPr>
              <a:t> </a:t>
            </a:r>
            <a:r>
              <a:rPr sz="2450" spc="65" dirty="0">
                <a:latin typeface="Standard Symbols PS"/>
                <a:cs typeface="Standard Symbols PS"/>
              </a:rPr>
              <a:t>da</a:t>
            </a:r>
            <a:r>
              <a:rPr sz="2450" spc="420" dirty="0">
                <a:latin typeface="Standard Symbols PS"/>
                <a:cs typeface="Standard Symbols PS"/>
              </a:rPr>
              <a:t> </a:t>
            </a:r>
            <a:r>
              <a:rPr sz="2450" spc="-290" dirty="0">
                <a:latin typeface="Standard Symbols PS"/>
                <a:cs typeface="Standard Symbols PS"/>
              </a:rPr>
              <a:t>Ca- </a:t>
            </a:r>
            <a:r>
              <a:rPr sz="2450" dirty="0">
                <a:latin typeface="Standard Symbols PS"/>
                <a:cs typeface="Standard Symbols PS"/>
              </a:rPr>
              <a:t>poeira</a:t>
            </a:r>
            <a:r>
              <a:rPr sz="2450" spc="385" dirty="0">
                <a:latin typeface="Standard Symbols PS"/>
                <a:cs typeface="Standard Symbols PS"/>
              </a:rPr>
              <a:t> </a:t>
            </a:r>
            <a:r>
              <a:rPr sz="2450" spc="200" dirty="0">
                <a:latin typeface="Standard Symbols PS"/>
                <a:cs typeface="Standard Symbols PS"/>
              </a:rPr>
              <a:t>e</a:t>
            </a:r>
            <a:r>
              <a:rPr sz="2450" spc="395" dirty="0">
                <a:latin typeface="Standard Symbols PS"/>
                <a:cs typeface="Standard Symbols PS"/>
              </a:rPr>
              <a:t> </a:t>
            </a:r>
            <a:r>
              <a:rPr sz="2450" spc="110" dirty="0">
                <a:latin typeface="Standard Symbols PS"/>
                <a:cs typeface="Standard Symbols PS"/>
              </a:rPr>
              <a:t>do</a:t>
            </a:r>
            <a:r>
              <a:rPr sz="2450" spc="39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Judô,</a:t>
            </a:r>
            <a:r>
              <a:rPr sz="2450" spc="395" dirty="0">
                <a:latin typeface="Standard Symbols PS"/>
                <a:cs typeface="Standard Symbols PS"/>
              </a:rPr>
              <a:t> </a:t>
            </a:r>
            <a:r>
              <a:rPr sz="2450" spc="90" dirty="0">
                <a:latin typeface="Standard Symbols PS"/>
                <a:cs typeface="Standard Symbols PS"/>
              </a:rPr>
              <a:t>como</a:t>
            </a:r>
            <a:r>
              <a:rPr sz="2450" spc="395" dirty="0">
                <a:latin typeface="Standard Symbols PS"/>
                <a:cs typeface="Standard Symbols PS"/>
              </a:rPr>
              <a:t> </a:t>
            </a:r>
            <a:r>
              <a:rPr sz="2450" spc="-10" dirty="0">
                <a:latin typeface="Standard Symbols PS"/>
                <a:cs typeface="Standard Symbols PS"/>
              </a:rPr>
              <a:t>atividades</a:t>
            </a:r>
            <a:r>
              <a:rPr sz="2450" spc="395" dirty="0">
                <a:latin typeface="Standard Symbols PS"/>
                <a:cs typeface="Standard Symbols PS"/>
              </a:rPr>
              <a:t> </a:t>
            </a:r>
            <a:r>
              <a:rPr sz="2450" spc="-105" dirty="0">
                <a:latin typeface="Standard Symbols PS"/>
                <a:cs typeface="Standard Symbols PS"/>
              </a:rPr>
              <a:t>socioeducativas,</a:t>
            </a:r>
            <a:r>
              <a:rPr sz="2450" spc="395" dirty="0">
                <a:latin typeface="Standard Symbols PS"/>
                <a:cs typeface="Standard Symbols PS"/>
              </a:rPr>
              <a:t> </a:t>
            </a:r>
            <a:r>
              <a:rPr sz="2450" spc="-125" dirty="0">
                <a:latin typeface="Standard Symbols PS"/>
                <a:cs typeface="Standard Symbols PS"/>
              </a:rPr>
              <a:t>esportivas</a:t>
            </a:r>
            <a:r>
              <a:rPr sz="2450" spc="395" dirty="0">
                <a:latin typeface="Standard Symbols PS"/>
                <a:cs typeface="Standard Symbols PS"/>
              </a:rPr>
              <a:t> </a:t>
            </a:r>
            <a:r>
              <a:rPr sz="2450" spc="150" dirty="0">
                <a:latin typeface="Standard Symbols PS"/>
                <a:cs typeface="Standard Symbols PS"/>
              </a:rPr>
              <a:t>e </a:t>
            </a:r>
            <a:r>
              <a:rPr sz="2450" spc="-260" dirty="0">
                <a:latin typeface="Standard Symbols PS"/>
                <a:cs typeface="Standard Symbols PS"/>
              </a:rPr>
              <a:t>culturais,</a:t>
            </a:r>
            <a:r>
              <a:rPr sz="2450" spc="160" dirty="0">
                <a:latin typeface="Standard Symbols PS"/>
                <a:cs typeface="Standard Symbols PS"/>
              </a:rPr>
              <a:t> </a:t>
            </a:r>
            <a:r>
              <a:rPr sz="2450" spc="125" dirty="0">
                <a:latin typeface="Standard Symbols PS"/>
                <a:cs typeface="Standard Symbols PS"/>
              </a:rPr>
              <a:t>com</a:t>
            </a:r>
            <a:r>
              <a:rPr sz="2450" spc="155" dirty="0">
                <a:latin typeface="Standard Symbols PS"/>
                <a:cs typeface="Standard Symbols PS"/>
              </a:rPr>
              <a:t> </a:t>
            </a:r>
            <a:r>
              <a:rPr sz="2450" spc="-220" dirty="0">
                <a:latin typeface="Standard Symbols PS"/>
                <a:cs typeface="Standard Symbols PS"/>
              </a:rPr>
              <a:t>raízes</a:t>
            </a:r>
            <a:r>
              <a:rPr sz="2450" spc="155" dirty="0">
                <a:latin typeface="Standard Symbols PS"/>
                <a:cs typeface="Standard Symbols PS"/>
              </a:rPr>
              <a:t> </a:t>
            </a:r>
            <a:r>
              <a:rPr sz="2450" spc="409" dirty="0">
                <a:latin typeface="Standard Symbols PS"/>
                <a:cs typeface="Standard Symbols PS"/>
              </a:rPr>
              <a:t>em</a:t>
            </a:r>
            <a:r>
              <a:rPr sz="2450" spc="160" dirty="0">
                <a:latin typeface="Standard Symbols PS"/>
                <a:cs typeface="Standard Symbols PS"/>
              </a:rPr>
              <a:t> </a:t>
            </a:r>
            <a:r>
              <a:rPr sz="2450" spc="-30" dirty="0">
                <a:latin typeface="Standard Symbols PS"/>
                <a:cs typeface="Standard Symbols PS"/>
              </a:rPr>
              <a:t>continentes</a:t>
            </a:r>
            <a:r>
              <a:rPr sz="2450" spc="160" dirty="0">
                <a:latin typeface="Standard Symbols PS"/>
                <a:cs typeface="Standard Symbols PS"/>
              </a:rPr>
              <a:t> </a:t>
            </a:r>
            <a:r>
              <a:rPr sz="2450" spc="-45" dirty="0">
                <a:latin typeface="Standard Symbols PS"/>
                <a:cs typeface="Standard Symbols PS"/>
              </a:rPr>
              <a:t>diferentes,</a:t>
            </a:r>
            <a:r>
              <a:rPr sz="2450" spc="15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mas</a:t>
            </a:r>
            <a:r>
              <a:rPr sz="2450" spc="160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dialogam</a:t>
            </a:r>
            <a:r>
              <a:rPr sz="2450" spc="160" dirty="0">
                <a:latin typeface="Standard Symbols PS"/>
                <a:cs typeface="Standard Symbols PS"/>
              </a:rPr>
              <a:t> </a:t>
            </a:r>
            <a:r>
              <a:rPr sz="2450" spc="125" dirty="0">
                <a:latin typeface="Standard Symbols PS"/>
                <a:cs typeface="Standard Symbols PS"/>
              </a:rPr>
              <a:t>com</a:t>
            </a:r>
            <a:r>
              <a:rPr sz="2450" spc="155" dirty="0">
                <a:latin typeface="Standard Symbols PS"/>
                <a:cs typeface="Standard Symbols PS"/>
              </a:rPr>
              <a:t> </a:t>
            </a:r>
            <a:r>
              <a:rPr sz="2450" spc="-50" dirty="0">
                <a:latin typeface="Standard Symbols PS"/>
                <a:cs typeface="Standard Symbols PS"/>
              </a:rPr>
              <a:t>o </a:t>
            </a:r>
            <a:r>
              <a:rPr sz="2450" spc="190" dirty="0">
                <a:latin typeface="Standard Symbols PS"/>
                <a:cs typeface="Standard Symbols PS"/>
              </a:rPr>
              <a:t>mesmo</a:t>
            </a:r>
            <a:r>
              <a:rPr sz="2450" spc="38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contexto</a:t>
            </a:r>
            <a:r>
              <a:rPr sz="2450" spc="38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a</a:t>
            </a:r>
            <a:r>
              <a:rPr sz="2450" spc="385" dirty="0">
                <a:latin typeface="Standard Symbols PS"/>
                <a:cs typeface="Standard Symbols PS"/>
              </a:rPr>
              <a:t> </a:t>
            </a:r>
            <a:r>
              <a:rPr sz="2450" spc="-100" dirty="0">
                <a:latin typeface="Standard Symbols PS"/>
                <a:cs typeface="Standard Symbols PS"/>
              </a:rPr>
              <a:t>partir</a:t>
            </a:r>
            <a:r>
              <a:rPr sz="2450" spc="390" dirty="0">
                <a:latin typeface="Standard Symbols PS"/>
                <a:cs typeface="Standard Symbols PS"/>
              </a:rPr>
              <a:t> </a:t>
            </a:r>
            <a:r>
              <a:rPr sz="2450" spc="110" dirty="0">
                <a:latin typeface="Standard Symbols PS"/>
                <a:cs typeface="Standard Symbols PS"/>
              </a:rPr>
              <a:t>do</a:t>
            </a:r>
            <a:r>
              <a:rPr sz="2450" spc="385" dirty="0">
                <a:latin typeface="Standard Symbols PS"/>
                <a:cs typeface="Standard Symbols PS"/>
              </a:rPr>
              <a:t> </a:t>
            </a:r>
            <a:r>
              <a:rPr sz="2450" spc="-285" dirty="0">
                <a:latin typeface="Standard Symbols PS"/>
                <a:cs typeface="Standard Symbols PS"/>
              </a:rPr>
              <a:t>olhar</a:t>
            </a:r>
            <a:r>
              <a:rPr sz="2450" spc="385" dirty="0">
                <a:latin typeface="Standard Symbols PS"/>
                <a:cs typeface="Standard Symbols PS"/>
              </a:rPr>
              <a:t> </a:t>
            </a:r>
            <a:r>
              <a:rPr sz="2450" spc="-160" dirty="0">
                <a:latin typeface="Standard Symbols PS"/>
                <a:cs typeface="Standard Symbols PS"/>
              </a:rPr>
              <a:t>corporal</a:t>
            </a:r>
            <a:r>
              <a:rPr sz="2450" spc="385" dirty="0">
                <a:latin typeface="Standard Symbols PS"/>
                <a:cs typeface="Standard Symbols PS"/>
              </a:rPr>
              <a:t> </a:t>
            </a:r>
            <a:r>
              <a:rPr sz="2450" spc="90" dirty="0">
                <a:latin typeface="Standard Symbols PS"/>
                <a:cs typeface="Standard Symbols PS"/>
              </a:rPr>
              <a:t>como</a:t>
            </a:r>
            <a:r>
              <a:rPr sz="2450" spc="385" dirty="0">
                <a:latin typeface="Standard Symbols PS"/>
                <a:cs typeface="Standard Symbols PS"/>
              </a:rPr>
              <a:t> </a:t>
            </a:r>
            <a:r>
              <a:rPr sz="2450" spc="-45" dirty="0">
                <a:latin typeface="Standard Symbols PS"/>
                <a:cs typeface="Standard Symbols PS"/>
              </a:rPr>
              <a:t>desenvolvimento </a:t>
            </a:r>
            <a:r>
              <a:rPr sz="2450" spc="-180" dirty="0">
                <a:latin typeface="Standard Symbols PS"/>
                <a:cs typeface="Standard Symbols PS"/>
              </a:rPr>
              <a:t>disciplinar.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spc="-275" dirty="0">
                <a:latin typeface="Standard Symbols PS"/>
                <a:cs typeface="Standard Symbols PS"/>
              </a:rPr>
              <a:t>Para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o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spc="-30" dirty="0">
                <a:latin typeface="Standard Symbols PS"/>
                <a:cs typeface="Standard Symbols PS"/>
              </a:rPr>
              <a:t>público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spc="-50" dirty="0">
                <a:latin typeface="Standard Symbols PS"/>
                <a:cs typeface="Standard Symbols PS"/>
              </a:rPr>
              <a:t>infanto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spc="-275" dirty="0">
                <a:latin typeface="Standard Symbols PS"/>
                <a:cs typeface="Standard Symbols PS"/>
              </a:rPr>
              <a:t>juvenil,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spc="65" dirty="0">
                <a:latin typeface="Standard Symbols PS"/>
                <a:cs typeface="Standard Symbols PS"/>
              </a:rPr>
              <a:t>da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spc="80" dirty="0">
                <a:latin typeface="Standard Symbols PS"/>
                <a:cs typeface="Standard Symbols PS"/>
              </a:rPr>
              <a:t>comunidade</a:t>
            </a:r>
            <a:r>
              <a:rPr sz="2450" spc="145" dirty="0">
                <a:latin typeface="Standard Symbols PS"/>
                <a:cs typeface="Standard Symbols PS"/>
              </a:rPr>
              <a:t> </a:t>
            </a:r>
            <a:r>
              <a:rPr sz="2450" spc="65" dirty="0">
                <a:latin typeface="Standard Symbols PS"/>
                <a:cs typeface="Standard Symbols PS"/>
              </a:rPr>
              <a:t>da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spc="-260" dirty="0">
                <a:latin typeface="Standard Symbols PS"/>
                <a:cs typeface="Standard Symbols PS"/>
              </a:rPr>
              <a:t>Ilha</a:t>
            </a:r>
            <a:r>
              <a:rPr sz="2450" spc="135" dirty="0">
                <a:latin typeface="Standard Symbols PS"/>
                <a:cs typeface="Standard Symbols PS"/>
              </a:rPr>
              <a:t> </a:t>
            </a:r>
            <a:r>
              <a:rPr sz="2450" spc="195" dirty="0">
                <a:latin typeface="Standard Symbols PS"/>
                <a:cs typeface="Standard Symbols PS"/>
              </a:rPr>
              <a:t>de </a:t>
            </a:r>
            <a:r>
              <a:rPr sz="2450" spc="-75" dirty="0">
                <a:latin typeface="Standard Symbols PS"/>
                <a:cs typeface="Standard Symbols PS"/>
              </a:rPr>
              <a:t>Itaparica,</a:t>
            </a:r>
            <a:r>
              <a:rPr sz="2450" spc="34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esse</a:t>
            </a:r>
            <a:r>
              <a:rPr sz="2450" spc="350" dirty="0">
                <a:latin typeface="Standard Symbols PS"/>
                <a:cs typeface="Standard Symbols PS"/>
              </a:rPr>
              <a:t> </a:t>
            </a:r>
            <a:r>
              <a:rPr sz="2450" spc="-65" dirty="0">
                <a:latin typeface="Standard Symbols PS"/>
                <a:cs typeface="Standard Symbols PS"/>
              </a:rPr>
              <a:t>projeto</a:t>
            </a:r>
            <a:r>
              <a:rPr sz="2450" spc="34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quebra</a:t>
            </a:r>
            <a:r>
              <a:rPr sz="2450" spc="34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alguns</a:t>
            </a:r>
            <a:r>
              <a:rPr sz="2450" spc="34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paradigmas</a:t>
            </a:r>
            <a:r>
              <a:rPr sz="2450" spc="350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já</a:t>
            </a:r>
            <a:r>
              <a:rPr sz="2450" spc="345" dirty="0">
                <a:latin typeface="Standard Symbols PS"/>
                <a:cs typeface="Standard Symbols PS"/>
              </a:rPr>
              <a:t> </a:t>
            </a:r>
            <a:r>
              <a:rPr sz="2450" spc="105" dirty="0">
                <a:latin typeface="Standard Symbols PS"/>
                <a:cs typeface="Standard Symbols PS"/>
              </a:rPr>
              <a:t>que</a:t>
            </a:r>
            <a:r>
              <a:rPr sz="2450" spc="34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o</a:t>
            </a:r>
            <a:r>
              <a:rPr sz="2450" spc="345" dirty="0">
                <a:latin typeface="Standard Symbols PS"/>
                <a:cs typeface="Standard Symbols PS"/>
              </a:rPr>
              <a:t> </a:t>
            </a:r>
            <a:r>
              <a:rPr sz="2450" spc="-105" dirty="0">
                <a:latin typeface="Standard Symbols PS"/>
                <a:cs typeface="Standard Symbols PS"/>
              </a:rPr>
              <a:t>Judô, </a:t>
            </a:r>
            <a:r>
              <a:rPr sz="2450" dirty="0">
                <a:latin typeface="Standard Symbols PS"/>
                <a:cs typeface="Standard Symbols PS"/>
              </a:rPr>
              <a:t>não</a:t>
            </a:r>
            <a:r>
              <a:rPr sz="2450" spc="30" dirty="0">
                <a:latin typeface="Standard Symbols PS"/>
                <a:cs typeface="Standard Symbols PS"/>
              </a:rPr>
              <a:t>  </a:t>
            </a:r>
            <a:r>
              <a:rPr sz="2450" spc="345" dirty="0">
                <a:latin typeface="Standard Symbols PS"/>
                <a:cs typeface="Standard Symbols PS"/>
              </a:rPr>
              <a:t>é</a:t>
            </a:r>
            <a:r>
              <a:rPr sz="2450" spc="30" dirty="0">
                <a:latin typeface="Standard Symbols PS"/>
                <a:cs typeface="Standard Symbols PS"/>
              </a:rPr>
              <a:t>  </a:t>
            </a:r>
            <a:r>
              <a:rPr sz="2450" spc="145" dirty="0">
                <a:latin typeface="Standard Symbols PS"/>
                <a:cs typeface="Standard Symbols PS"/>
              </a:rPr>
              <a:t>uma</a:t>
            </a:r>
            <a:r>
              <a:rPr sz="2450" spc="30" dirty="0">
                <a:latin typeface="Standard Symbols PS"/>
                <a:cs typeface="Standard Symbols PS"/>
              </a:rPr>
              <a:t>  </a:t>
            </a:r>
            <a:r>
              <a:rPr sz="2450" dirty="0">
                <a:latin typeface="Standard Symbols PS"/>
                <a:cs typeface="Standard Symbols PS"/>
              </a:rPr>
              <a:t>prática</a:t>
            </a:r>
            <a:r>
              <a:rPr sz="2450" spc="30" dirty="0">
                <a:latin typeface="Standard Symbols PS"/>
                <a:cs typeface="Standard Symbols PS"/>
              </a:rPr>
              <a:t>  </a:t>
            </a:r>
            <a:r>
              <a:rPr sz="2450" spc="185" dirty="0">
                <a:latin typeface="Standard Symbols PS"/>
                <a:cs typeface="Standard Symbols PS"/>
              </a:rPr>
              <a:t>comum</a:t>
            </a:r>
            <a:r>
              <a:rPr sz="2450" spc="30" dirty="0">
                <a:latin typeface="Standard Symbols PS"/>
                <a:cs typeface="Standard Symbols PS"/>
              </a:rPr>
              <a:t>  </a:t>
            </a:r>
            <a:r>
              <a:rPr sz="2450" dirty="0">
                <a:latin typeface="Standard Symbols PS"/>
                <a:cs typeface="Standard Symbols PS"/>
              </a:rPr>
              <a:t>para</a:t>
            </a:r>
            <a:r>
              <a:rPr sz="2450" spc="35" dirty="0">
                <a:latin typeface="Standard Symbols PS"/>
                <a:cs typeface="Standard Symbols PS"/>
              </a:rPr>
              <a:t>  </a:t>
            </a:r>
            <a:r>
              <a:rPr sz="2450" spc="-295" dirty="0">
                <a:latin typeface="Standard Symbols PS"/>
                <a:cs typeface="Standard Symbols PS"/>
              </a:rPr>
              <a:t>as</a:t>
            </a:r>
            <a:r>
              <a:rPr sz="2450" spc="30" dirty="0">
                <a:latin typeface="Standard Symbols PS"/>
                <a:cs typeface="Standard Symbols PS"/>
              </a:rPr>
              <a:t>  </a:t>
            </a:r>
            <a:r>
              <a:rPr sz="2450" dirty="0">
                <a:latin typeface="Standard Symbols PS"/>
                <a:cs typeface="Standard Symbols PS"/>
              </a:rPr>
              <a:t>comunidades</a:t>
            </a:r>
            <a:r>
              <a:rPr sz="2450" spc="30" dirty="0">
                <a:latin typeface="Standard Symbols PS"/>
                <a:cs typeface="Standard Symbols PS"/>
              </a:rPr>
              <a:t>  </a:t>
            </a:r>
            <a:r>
              <a:rPr sz="2450" spc="105" dirty="0">
                <a:latin typeface="Standard Symbols PS"/>
                <a:cs typeface="Standard Symbols PS"/>
              </a:rPr>
              <a:t>que</a:t>
            </a:r>
            <a:r>
              <a:rPr sz="2450" spc="30" dirty="0">
                <a:latin typeface="Standard Symbols PS"/>
                <a:cs typeface="Standard Symbols PS"/>
              </a:rPr>
              <a:t>  </a:t>
            </a:r>
            <a:r>
              <a:rPr sz="2450" dirty="0">
                <a:latin typeface="Standard Symbols PS"/>
                <a:cs typeface="Standard Symbols PS"/>
              </a:rPr>
              <a:t>vivem</a:t>
            </a:r>
            <a:r>
              <a:rPr sz="2450" spc="30" dirty="0">
                <a:latin typeface="Standard Symbols PS"/>
                <a:cs typeface="Standard Symbols PS"/>
              </a:rPr>
              <a:t>  </a:t>
            </a:r>
            <a:r>
              <a:rPr sz="2450" spc="385" dirty="0">
                <a:latin typeface="Standard Symbols PS"/>
                <a:cs typeface="Standard Symbols PS"/>
              </a:rPr>
              <a:t>em </a:t>
            </a:r>
            <a:r>
              <a:rPr sz="2450" spc="-120" dirty="0">
                <a:latin typeface="Standard Symbols PS"/>
                <a:cs typeface="Standard Symbols PS"/>
              </a:rPr>
              <a:t>vulnerabilidade</a:t>
            </a:r>
            <a:r>
              <a:rPr sz="2450" spc="30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aqui</a:t>
            </a:r>
            <a:r>
              <a:rPr sz="2450" spc="40" dirty="0">
                <a:latin typeface="Standard Symbols PS"/>
                <a:cs typeface="Standard Symbols PS"/>
              </a:rPr>
              <a:t> </a:t>
            </a:r>
            <a:r>
              <a:rPr sz="2450" spc="409" dirty="0">
                <a:latin typeface="Standard Symbols PS"/>
                <a:cs typeface="Standard Symbols PS"/>
              </a:rPr>
              <a:t>em</a:t>
            </a:r>
            <a:r>
              <a:rPr sz="2450" spc="40" dirty="0">
                <a:latin typeface="Standard Symbols PS"/>
                <a:cs typeface="Standard Symbols PS"/>
              </a:rPr>
              <a:t> </a:t>
            </a:r>
            <a:r>
              <a:rPr sz="2450" spc="-145" dirty="0">
                <a:latin typeface="Standard Symbols PS"/>
                <a:cs typeface="Standard Symbols PS"/>
              </a:rPr>
              <a:t>nosso</a:t>
            </a:r>
            <a:r>
              <a:rPr sz="2450" spc="45" dirty="0">
                <a:latin typeface="Standard Symbols PS"/>
                <a:cs typeface="Standard Symbols PS"/>
              </a:rPr>
              <a:t> </a:t>
            </a:r>
            <a:r>
              <a:rPr sz="2450" spc="-10" dirty="0">
                <a:latin typeface="Standard Symbols PS"/>
                <a:cs typeface="Standard Symbols PS"/>
              </a:rPr>
              <a:t>município.</a:t>
            </a:r>
            <a:endParaRPr sz="2450">
              <a:latin typeface="Standard Symbols PS"/>
              <a:cs typeface="Standard Symbols P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98934" y="2159282"/>
            <a:ext cx="9757410" cy="3579495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 marR="5080">
              <a:lnSpc>
                <a:spcPts val="12990"/>
              </a:lnSpc>
              <a:spcBef>
                <a:spcPts val="2200"/>
              </a:spcBef>
            </a:pPr>
            <a:r>
              <a:rPr spc="2230" dirty="0"/>
              <a:t>PROJETO </a:t>
            </a:r>
            <a:r>
              <a:rPr spc="1614" dirty="0"/>
              <a:t>ROLÊ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6571" y="0"/>
            <a:ext cx="9878060" cy="11308080"/>
            <a:chOff x="10226571" y="0"/>
            <a:chExt cx="9878060" cy="11308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02734" y="0"/>
              <a:ext cx="6701366" cy="67589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6571" y="6758077"/>
              <a:ext cx="9877529" cy="454960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170052" y="6664173"/>
            <a:ext cx="6388735" cy="2884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spcBef>
                <a:spcPts val="120"/>
              </a:spcBef>
              <a:buChar char="-"/>
              <a:tabLst>
                <a:tab pos="208915" algn="l"/>
              </a:tabLst>
            </a:pPr>
            <a:r>
              <a:rPr sz="2450" b="1" spc="19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Oficinas</a:t>
            </a:r>
            <a:r>
              <a:rPr sz="2450" b="1" spc="23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229" dirty="0">
                <a:solidFill>
                  <a:srgbClr val="090E0F"/>
                </a:solidFill>
                <a:latin typeface="Liberation Sans Narrow"/>
                <a:cs typeface="Liberation Sans Narrow"/>
              </a:rPr>
              <a:t>de</a:t>
            </a:r>
            <a:r>
              <a:rPr sz="2450" b="1" spc="25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229" dirty="0">
                <a:solidFill>
                  <a:srgbClr val="090E0F"/>
                </a:solidFill>
                <a:latin typeface="Liberation Sans Narrow"/>
                <a:cs typeface="Liberation Sans Narrow"/>
              </a:rPr>
              <a:t>Capoeira</a:t>
            </a:r>
            <a:r>
              <a:rPr sz="2450" b="1" spc="24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20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e</a:t>
            </a:r>
            <a:r>
              <a:rPr sz="2450" b="1" spc="25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7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Judô</a:t>
            </a:r>
            <a:endParaRPr sz="245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765"/>
              </a:spcBef>
              <a:buClr>
                <a:srgbClr val="090E0F"/>
              </a:buClr>
              <a:buFont typeface="Liberation Sans Narrow"/>
              <a:buChar char="-"/>
            </a:pPr>
            <a:endParaRPr sz="2450">
              <a:latin typeface="Liberation Sans Narrow"/>
              <a:cs typeface="Liberation Sans Narrow"/>
            </a:endParaRPr>
          </a:p>
          <a:p>
            <a:pPr marL="208915" indent="-196215">
              <a:lnSpc>
                <a:spcPct val="100000"/>
              </a:lnSpc>
              <a:buChar char="-"/>
              <a:tabLst>
                <a:tab pos="208915" algn="l"/>
              </a:tabLst>
            </a:pPr>
            <a:r>
              <a:rPr sz="2450" b="1" spc="30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03</a:t>
            </a:r>
            <a:r>
              <a:rPr sz="2450" b="1" spc="22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13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vezes</a:t>
            </a:r>
            <a:r>
              <a:rPr sz="2450" b="1" spc="24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26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na</a:t>
            </a:r>
            <a:r>
              <a:rPr sz="2450" b="1" spc="24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21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semana</a:t>
            </a:r>
            <a:r>
              <a:rPr sz="2450" b="1" spc="24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22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durante</a:t>
            </a:r>
            <a:r>
              <a:rPr sz="2450" b="1" spc="24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6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10</a:t>
            </a:r>
            <a:r>
              <a:rPr sz="2450" b="1" spc="24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10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meses</a:t>
            </a:r>
            <a:endParaRPr sz="245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2450">
              <a:latin typeface="Liberation Sans Narrow"/>
              <a:cs typeface="Liberation Sans Narrow"/>
            </a:endParaRPr>
          </a:p>
          <a:p>
            <a:pPr marL="12700" marR="5080" algn="just">
              <a:lnSpc>
                <a:spcPct val="110800"/>
              </a:lnSpc>
            </a:pPr>
            <a:r>
              <a:rPr sz="2450" b="1" spc="10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As</a:t>
            </a:r>
            <a:r>
              <a:rPr sz="2450" b="1" spc="26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19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atividades</a:t>
            </a:r>
            <a:r>
              <a:rPr sz="2450" b="1" spc="26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15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desenvolvidas</a:t>
            </a:r>
            <a:r>
              <a:rPr sz="2450" b="1" spc="26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114" dirty="0">
                <a:solidFill>
                  <a:srgbClr val="090E0F"/>
                </a:solidFill>
                <a:latin typeface="Liberation Sans Narrow"/>
                <a:cs typeface="Liberation Sans Narrow"/>
              </a:rPr>
              <a:t>nessa</a:t>
            </a:r>
            <a:r>
              <a:rPr sz="2450" b="1" spc="26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18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proposta </a:t>
            </a:r>
            <a:r>
              <a:rPr sz="2450" b="1" spc="20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obedecerão</a:t>
            </a:r>
            <a:r>
              <a:rPr sz="2450" b="1" spc="10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 </a:t>
            </a:r>
            <a:r>
              <a:rPr sz="2450" b="1" spc="25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ao</a:t>
            </a:r>
            <a:r>
              <a:rPr sz="2450" b="1" spc="10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 </a:t>
            </a:r>
            <a:r>
              <a:rPr sz="2450" b="1" spc="16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limite</a:t>
            </a:r>
            <a:r>
              <a:rPr sz="2450" b="1" spc="10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 </a:t>
            </a:r>
            <a:r>
              <a:rPr sz="2450" b="1" spc="229" dirty="0">
                <a:solidFill>
                  <a:srgbClr val="090E0F"/>
                </a:solidFill>
                <a:latin typeface="Liberation Sans Narrow"/>
                <a:cs typeface="Liberation Sans Narrow"/>
              </a:rPr>
              <a:t>de</a:t>
            </a:r>
            <a:r>
              <a:rPr sz="2450" b="1" spc="10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 </a:t>
            </a:r>
            <a:r>
              <a:rPr sz="2450" b="1" spc="28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250</a:t>
            </a:r>
            <a:r>
              <a:rPr sz="2450" b="1" spc="10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 </a:t>
            </a:r>
            <a:r>
              <a:rPr sz="2450" b="1" spc="16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vagas,</a:t>
            </a:r>
            <a:r>
              <a:rPr sz="2450" b="1" spc="10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 </a:t>
            </a:r>
            <a:r>
              <a:rPr sz="2450" b="1" spc="254" dirty="0">
                <a:solidFill>
                  <a:srgbClr val="090E0F"/>
                </a:solidFill>
                <a:latin typeface="Liberation Sans Narrow"/>
                <a:cs typeface="Liberation Sans Narrow"/>
              </a:rPr>
              <a:t>para </a:t>
            </a:r>
            <a:r>
              <a:rPr sz="2450" b="1" spc="14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crianças</a:t>
            </a:r>
            <a:r>
              <a:rPr sz="2450" b="1" spc="254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20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e</a:t>
            </a:r>
            <a:r>
              <a:rPr sz="2450" b="1" spc="26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14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adolescentes</a:t>
            </a:r>
            <a:r>
              <a:rPr sz="2450" b="1" spc="26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229" dirty="0">
                <a:solidFill>
                  <a:srgbClr val="090E0F"/>
                </a:solidFill>
                <a:latin typeface="Liberation Sans Narrow"/>
                <a:cs typeface="Liberation Sans Narrow"/>
              </a:rPr>
              <a:t>de</a:t>
            </a:r>
            <a:r>
              <a:rPr sz="2450" b="1" spc="26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19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ambos</a:t>
            </a:r>
            <a:r>
              <a:rPr sz="2450" b="1" spc="26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dirty="0">
                <a:solidFill>
                  <a:srgbClr val="090E0F"/>
                </a:solidFill>
                <a:latin typeface="Liberation Sans Narrow"/>
                <a:cs typeface="Liberation Sans Narrow"/>
              </a:rPr>
              <a:t>os</a:t>
            </a:r>
            <a:r>
              <a:rPr sz="2450" b="1" spc="265" dirty="0">
                <a:solidFill>
                  <a:srgbClr val="090E0F"/>
                </a:solidFill>
                <a:latin typeface="Liberation Sans Narrow"/>
                <a:cs typeface="Liberation Sans Narrow"/>
              </a:rPr>
              <a:t> </a:t>
            </a:r>
            <a:r>
              <a:rPr sz="2450" b="1" spc="-10" dirty="0">
                <a:solidFill>
                  <a:srgbClr val="090E0F"/>
                </a:solidFill>
                <a:latin typeface="Liberation Sans Narrow"/>
                <a:cs typeface="Liberation Sans Narrow"/>
              </a:rPr>
              <a:t>sexos.</a:t>
            </a:r>
            <a:endParaRPr sz="245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8219" y="2893704"/>
            <a:ext cx="8297545" cy="3093720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 marR="5080">
              <a:lnSpc>
                <a:spcPts val="10970"/>
              </a:lnSpc>
              <a:spcBef>
                <a:spcPts val="2315"/>
              </a:spcBef>
              <a:tabLst>
                <a:tab pos="2938780" algn="l"/>
              </a:tabLst>
            </a:pPr>
            <a:r>
              <a:rPr sz="11000" spc="2070" dirty="0"/>
              <a:t>PLANO </a:t>
            </a:r>
            <a:r>
              <a:rPr sz="11000" spc="1545" dirty="0"/>
              <a:t>DE</a:t>
            </a:r>
            <a:r>
              <a:rPr sz="11000" dirty="0"/>
              <a:t>	</a:t>
            </a:r>
            <a:r>
              <a:rPr sz="11000" spc="2485" dirty="0"/>
              <a:t>AÇÃO</a:t>
            </a:r>
            <a:endParaRPr sz="1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12669770" y="0"/>
              <a:ext cx="7434580" cy="11308715"/>
            </a:xfrm>
            <a:custGeom>
              <a:avLst/>
              <a:gdLst/>
              <a:ahLst/>
              <a:cxnLst/>
              <a:rect l="l" t="t" r="r" b="b"/>
              <a:pathLst>
                <a:path w="7434580" h="11308715">
                  <a:moveTo>
                    <a:pt x="7434327" y="11308556"/>
                  </a:moveTo>
                  <a:lnTo>
                    <a:pt x="0" y="11308556"/>
                  </a:lnTo>
                  <a:lnTo>
                    <a:pt x="0" y="0"/>
                  </a:lnTo>
                  <a:lnTo>
                    <a:pt x="7434327" y="0"/>
                  </a:lnTo>
                  <a:lnTo>
                    <a:pt x="7434327" y="11308556"/>
                  </a:lnTo>
                  <a:close/>
                </a:path>
              </a:pathLst>
            </a:custGeom>
            <a:solidFill>
              <a:srgbClr val="28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9566" y="0"/>
              <a:ext cx="7292963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142925"/>
              <a:ext cx="14284325" cy="2707640"/>
            </a:xfrm>
            <a:custGeom>
              <a:avLst/>
              <a:gdLst/>
              <a:ahLst/>
              <a:cxnLst/>
              <a:rect l="l" t="t" r="r" b="b"/>
              <a:pathLst>
                <a:path w="14284325" h="2707640">
                  <a:moveTo>
                    <a:pt x="14284033" y="2707476"/>
                  </a:moveTo>
                  <a:lnTo>
                    <a:pt x="0" y="2707476"/>
                  </a:lnTo>
                  <a:lnTo>
                    <a:pt x="0" y="0"/>
                  </a:lnTo>
                  <a:lnTo>
                    <a:pt x="14284033" y="0"/>
                  </a:lnTo>
                  <a:lnTo>
                    <a:pt x="14284033" y="2707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66659" y="6407938"/>
            <a:ext cx="12480290" cy="2093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95"/>
              </a:spcBef>
            </a:pPr>
            <a:r>
              <a:rPr sz="2450" spc="-95" dirty="0">
                <a:latin typeface="Standard Symbols PS"/>
                <a:cs typeface="Standard Symbols PS"/>
              </a:rPr>
              <a:t>Divulgação</a:t>
            </a:r>
            <a:r>
              <a:rPr sz="2450" spc="20" dirty="0">
                <a:latin typeface="Standard Symbols PS"/>
                <a:cs typeface="Standard Symbols PS"/>
              </a:rPr>
              <a:t> </a:t>
            </a:r>
            <a:r>
              <a:rPr sz="2450" spc="65" dirty="0">
                <a:latin typeface="Standard Symbols PS"/>
                <a:cs typeface="Standard Symbols PS"/>
              </a:rPr>
              <a:t>da</a:t>
            </a:r>
            <a:r>
              <a:rPr sz="2450" spc="20" dirty="0">
                <a:latin typeface="Standard Symbols PS"/>
                <a:cs typeface="Standard Symbols PS"/>
              </a:rPr>
              <a:t> </a:t>
            </a:r>
            <a:r>
              <a:rPr sz="2450" spc="-30" dirty="0">
                <a:latin typeface="Standard Symbols PS"/>
                <a:cs typeface="Standard Symbols PS"/>
              </a:rPr>
              <a:t>logomarca</a:t>
            </a:r>
            <a:r>
              <a:rPr sz="2450" spc="20" dirty="0">
                <a:latin typeface="Standard Symbols PS"/>
                <a:cs typeface="Standard Symbols PS"/>
              </a:rPr>
              <a:t> </a:t>
            </a:r>
            <a:r>
              <a:rPr sz="2450" spc="110" dirty="0">
                <a:latin typeface="Standard Symbols PS"/>
                <a:cs typeface="Standard Symbols PS"/>
              </a:rPr>
              <a:t>do</a:t>
            </a:r>
            <a:r>
              <a:rPr sz="2450" spc="25" dirty="0">
                <a:latin typeface="Standard Symbols PS"/>
                <a:cs typeface="Standard Symbols PS"/>
              </a:rPr>
              <a:t> </a:t>
            </a:r>
            <a:r>
              <a:rPr sz="2450" spc="-85" dirty="0">
                <a:latin typeface="Standard Symbols PS"/>
                <a:cs typeface="Standard Symbols PS"/>
              </a:rPr>
              <a:t>patrocinador</a:t>
            </a:r>
            <a:r>
              <a:rPr sz="2450" spc="20" dirty="0">
                <a:latin typeface="Standard Symbols PS"/>
                <a:cs typeface="Standard Symbols PS"/>
              </a:rPr>
              <a:t> </a:t>
            </a:r>
            <a:r>
              <a:rPr sz="2450" spc="409" dirty="0">
                <a:latin typeface="Standard Symbols PS"/>
                <a:cs typeface="Standard Symbols PS"/>
              </a:rPr>
              <a:t>em</a:t>
            </a:r>
            <a:r>
              <a:rPr sz="2450" spc="20" dirty="0">
                <a:latin typeface="Standard Symbols PS"/>
                <a:cs typeface="Standard Symbols PS"/>
              </a:rPr>
              <a:t> </a:t>
            </a:r>
            <a:r>
              <a:rPr sz="2450" spc="-45" dirty="0">
                <a:latin typeface="Standard Symbols PS"/>
                <a:cs typeface="Standard Symbols PS"/>
              </a:rPr>
              <a:t>uniformes,</a:t>
            </a:r>
            <a:r>
              <a:rPr sz="2450" spc="25" dirty="0">
                <a:latin typeface="Standard Symbols PS"/>
                <a:cs typeface="Standard Symbols PS"/>
              </a:rPr>
              <a:t> </a:t>
            </a:r>
            <a:r>
              <a:rPr sz="2450" spc="-65" dirty="0">
                <a:latin typeface="Standard Symbols PS"/>
                <a:cs typeface="Standard Symbols PS"/>
              </a:rPr>
              <a:t>materiais</a:t>
            </a:r>
            <a:r>
              <a:rPr sz="2450" spc="20" dirty="0">
                <a:latin typeface="Standard Symbols PS"/>
                <a:cs typeface="Standard Symbols PS"/>
              </a:rPr>
              <a:t> </a:t>
            </a:r>
            <a:r>
              <a:rPr sz="2450" spc="-130" dirty="0">
                <a:latin typeface="Standard Symbols PS"/>
                <a:cs typeface="Standard Symbols PS"/>
              </a:rPr>
              <a:t>publicitários</a:t>
            </a:r>
            <a:r>
              <a:rPr sz="2450" spc="20" dirty="0">
                <a:latin typeface="Standard Symbols PS"/>
                <a:cs typeface="Standard Symbols PS"/>
              </a:rPr>
              <a:t> </a:t>
            </a:r>
            <a:r>
              <a:rPr sz="2450" spc="-55" dirty="0">
                <a:latin typeface="Standard Symbols PS"/>
                <a:cs typeface="Standard Symbols PS"/>
              </a:rPr>
              <a:t>etc.,</a:t>
            </a:r>
            <a:r>
              <a:rPr sz="2450" spc="20" dirty="0">
                <a:latin typeface="Standard Symbols PS"/>
                <a:cs typeface="Standard Symbols PS"/>
              </a:rPr>
              <a:t> </a:t>
            </a:r>
            <a:r>
              <a:rPr sz="2450" spc="195" dirty="0">
                <a:latin typeface="Standard Symbols PS"/>
                <a:cs typeface="Standard Symbols PS"/>
              </a:rPr>
              <a:t>de </a:t>
            </a:r>
            <a:r>
              <a:rPr sz="2450" spc="-30" dirty="0">
                <a:latin typeface="Standard Symbols PS"/>
                <a:cs typeface="Standard Symbols PS"/>
              </a:rPr>
              <a:t>acordo</a:t>
            </a:r>
            <a:r>
              <a:rPr sz="2450" spc="185" dirty="0">
                <a:latin typeface="Standard Symbols PS"/>
                <a:cs typeface="Standard Symbols PS"/>
              </a:rPr>
              <a:t> </a:t>
            </a:r>
            <a:r>
              <a:rPr sz="2450" spc="125" dirty="0">
                <a:latin typeface="Standard Symbols PS"/>
                <a:cs typeface="Standard Symbols PS"/>
              </a:rPr>
              <a:t>com</a:t>
            </a:r>
            <a:r>
              <a:rPr sz="2450" spc="190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a</a:t>
            </a:r>
            <a:r>
              <a:rPr sz="2450" spc="18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necessidade</a:t>
            </a:r>
            <a:r>
              <a:rPr sz="2450" spc="185" dirty="0">
                <a:latin typeface="Standard Symbols PS"/>
                <a:cs typeface="Standard Symbols PS"/>
              </a:rPr>
              <a:t> </a:t>
            </a:r>
            <a:r>
              <a:rPr sz="2450" spc="200" dirty="0">
                <a:latin typeface="Standard Symbols PS"/>
                <a:cs typeface="Standard Symbols PS"/>
              </a:rPr>
              <a:t>e</a:t>
            </a:r>
            <a:r>
              <a:rPr sz="2450" spc="18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sempre</a:t>
            </a:r>
            <a:r>
              <a:rPr sz="2450" spc="190" dirty="0">
                <a:latin typeface="Standard Symbols PS"/>
                <a:cs typeface="Standard Symbols PS"/>
              </a:rPr>
              <a:t> </a:t>
            </a:r>
            <a:r>
              <a:rPr sz="2450" spc="80" dirty="0">
                <a:latin typeface="Standard Symbols PS"/>
                <a:cs typeface="Standard Symbols PS"/>
              </a:rPr>
              <a:t>atendendo</a:t>
            </a:r>
            <a:r>
              <a:rPr sz="2450" spc="18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manual</a:t>
            </a:r>
            <a:r>
              <a:rPr sz="2450" spc="185" dirty="0">
                <a:latin typeface="Standard Symbols PS"/>
                <a:cs typeface="Standard Symbols PS"/>
              </a:rPr>
              <a:t> </a:t>
            </a:r>
            <a:r>
              <a:rPr sz="2450" spc="220" dirty="0">
                <a:latin typeface="Standard Symbols PS"/>
                <a:cs typeface="Standard Symbols PS"/>
              </a:rPr>
              <a:t>de</a:t>
            </a:r>
            <a:r>
              <a:rPr sz="2450" spc="185" dirty="0">
                <a:latin typeface="Standard Symbols PS"/>
                <a:cs typeface="Standard Symbols PS"/>
              </a:rPr>
              <a:t> </a:t>
            </a:r>
            <a:r>
              <a:rPr sz="2450" spc="-70" dirty="0">
                <a:latin typeface="Standard Symbols PS"/>
                <a:cs typeface="Standard Symbols PS"/>
              </a:rPr>
              <a:t>marcas</a:t>
            </a:r>
            <a:r>
              <a:rPr sz="2450" spc="190" dirty="0">
                <a:latin typeface="Standard Symbols PS"/>
                <a:cs typeface="Standard Symbols PS"/>
              </a:rPr>
              <a:t> </a:t>
            </a:r>
            <a:r>
              <a:rPr sz="2450" spc="65" dirty="0">
                <a:latin typeface="Standard Symbols PS"/>
                <a:cs typeface="Standard Symbols PS"/>
              </a:rPr>
              <a:t>da</a:t>
            </a:r>
            <a:r>
              <a:rPr sz="2450" spc="190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Lei</a:t>
            </a:r>
            <a:r>
              <a:rPr sz="2450" spc="180" dirty="0">
                <a:latin typeface="Standard Symbols PS"/>
                <a:cs typeface="Standard Symbols PS"/>
              </a:rPr>
              <a:t> </a:t>
            </a:r>
            <a:r>
              <a:rPr sz="2450" spc="220" dirty="0">
                <a:latin typeface="Standard Symbols PS"/>
                <a:cs typeface="Standard Symbols PS"/>
              </a:rPr>
              <a:t>de</a:t>
            </a:r>
            <a:r>
              <a:rPr sz="2450" spc="190" dirty="0">
                <a:latin typeface="Standard Symbols PS"/>
                <a:cs typeface="Standard Symbols PS"/>
              </a:rPr>
              <a:t> </a:t>
            </a:r>
            <a:r>
              <a:rPr sz="2450" spc="-35" dirty="0">
                <a:latin typeface="Standard Symbols PS"/>
                <a:cs typeface="Standard Symbols PS"/>
              </a:rPr>
              <a:t>Incentivo </a:t>
            </a:r>
            <a:r>
              <a:rPr sz="2450" dirty="0">
                <a:latin typeface="Standard Symbols PS"/>
                <a:cs typeface="Standard Symbols PS"/>
              </a:rPr>
              <a:t>ao</a:t>
            </a:r>
            <a:r>
              <a:rPr sz="2450" spc="114" dirty="0">
                <a:latin typeface="Standard Symbols PS"/>
                <a:cs typeface="Standard Symbols PS"/>
              </a:rPr>
              <a:t> </a:t>
            </a:r>
            <a:r>
              <a:rPr sz="2450" spc="-75" dirty="0">
                <a:latin typeface="Standard Symbols PS"/>
                <a:cs typeface="Standard Symbols PS"/>
              </a:rPr>
              <a:t>Esporte.</a:t>
            </a:r>
            <a:r>
              <a:rPr sz="2450" spc="120" dirty="0">
                <a:latin typeface="Standard Symbols PS"/>
                <a:cs typeface="Standard Symbols PS"/>
              </a:rPr>
              <a:t> </a:t>
            </a:r>
            <a:r>
              <a:rPr sz="2450" spc="-145" dirty="0">
                <a:latin typeface="Standard Symbols PS"/>
                <a:cs typeface="Standard Symbols PS"/>
              </a:rPr>
              <a:t>Aplicação</a:t>
            </a:r>
            <a:r>
              <a:rPr sz="2450" spc="125" dirty="0">
                <a:latin typeface="Standard Symbols PS"/>
                <a:cs typeface="Standard Symbols PS"/>
              </a:rPr>
              <a:t> </a:t>
            </a:r>
            <a:r>
              <a:rPr sz="2450" spc="65" dirty="0">
                <a:latin typeface="Standard Symbols PS"/>
                <a:cs typeface="Standard Symbols PS"/>
              </a:rPr>
              <a:t>da</a:t>
            </a:r>
            <a:r>
              <a:rPr sz="2450" spc="120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MARCA</a:t>
            </a:r>
            <a:r>
              <a:rPr sz="2450" spc="12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dos</a:t>
            </a:r>
            <a:r>
              <a:rPr sz="2450" spc="120" dirty="0">
                <a:latin typeface="Standard Symbols PS"/>
                <a:cs typeface="Standard Symbols PS"/>
              </a:rPr>
              <a:t> </a:t>
            </a:r>
            <a:r>
              <a:rPr sz="2450" spc="-90" dirty="0">
                <a:latin typeface="Standard Symbols PS"/>
                <a:cs typeface="Standard Symbols PS"/>
              </a:rPr>
              <a:t>patrocinadores</a:t>
            </a:r>
            <a:r>
              <a:rPr sz="2450" spc="12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no</a:t>
            </a:r>
            <a:r>
              <a:rPr sz="2450" spc="120" dirty="0">
                <a:latin typeface="Standard Symbols PS"/>
                <a:cs typeface="Standard Symbols PS"/>
              </a:rPr>
              <a:t> </a:t>
            </a:r>
            <a:r>
              <a:rPr sz="2450" spc="-80" dirty="0">
                <a:latin typeface="Standard Symbols PS"/>
                <a:cs typeface="Standard Symbols PS"/>
              </a:rPr>
              <a:t>material</a:t>
            </a:r>
            <a:r>
              <a:rPr sz="2450" spc="125" dirty="0">
                <a:latin typeface="Standard Symbols PS"/>
                <a:cs typeface="Standard Symbols PS"/>
              </a:rPr>
              <a:t> </a:t>
            </a:r>
            <a:r>
              <a:rPr sz="2450" spc="55" dirty="0">
                <a:latin typeface="Standard Symbols PS"/>
                <a:cs typeface="Standard Symbols PS"/>
              </a:rPr>
              <a:t>gerado</a:t>
            </a:r>
            <a:r>
              <a:rPr sz="2450" spc="120" dirty="0">
                <a:latin typeface="Standard Symbols PS"/>
                <a:cs typeface="Standard Symbols PS"/>
              </a:rPr>
              <a:t> </a:t>
            </a:r>
            <a:r>
              <a:rPr sz="2450" spc="-10" dirty="0">
                <a:latin typeface="Standard Symbols PS"/>
                <a:cs typeface="Standard Symbols PS"/>
              </a:rPr>
              <a:t>pelo</a:t>
            </a:r>
            <a:r>
              <a:rPr sz="2450" spc="125" dirty="0">
                <a:latin typeface="Standard Symbols PS"/>
                <a:cs typeface="Standard Symbols PS"/>
              </a:rPr>
              <a:t> </a:t>
            </a:r>
            <a:r>
              <a:rPr sz="2450" spc="-85" dirty="0">
                <a:latin typeface="Standard Symbols PS"/>
                <a:cs typeface="Standard Symbols PS"/>
              </a:rPr>
              <a:t>projeto, </a:t>
            </a:r>
            <a:r>
              <a:rPr sz="2450" spc="-120" dirty="0">
                <a:latin typeface="Standard Symbols PS"/>
                <a:cs typeface="Standard Symbols PS"/>
              </a:rPr>
              <a:t>distribuído</a:t>
            </a:r>
            <a:r>
              <a:rPr sz="2450" spc="70" dirty="0">
                <a:latin typeface="Standard Symbols PS"/>
                <a:cs typeface="Standard Symbols PS"/>
              </a:rPr>
              <a:t> </a:t>
            </a:r>
            <a:r>
              <a:rPr sz="2450" spc="229" dirty="0">
                <a:latin typeface="Standard Symbols PS"/>
                <a:cs typeface="Standard Symbols PS"/>
              </a:rPr>
              <a:t>à</a:t>
            </a:r>
            <a:r>
              <a:rPr sz="2450" spc="70" dirty="0">
                <a:latin typeface="Standard Symbols PS"/>
                <a:cs typeface="Standard Symbols PS"/>
              </a:rPr>
              <a:t> </a:t>
            </a:r>
            <a:r>
              <a:rPr sz="2450" spc="-80" dirty="0">
                <a:latin typeface="Standard Symbols PS"/>
                <a:cs typeface="Standard Symbols PS"/>
              </a:rPr>
              <a:t>população</a:t>
            </a:r>
            <a:r>
              <a:rPr sz="2450" spc="7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por</a:t>
            </a:r>
            <a:r>
              <a:rPr sz="2450" spc="65" dirty="0">
                <a:latin typeface="Standard Symbols PS"/>
                <a:cs typeface="Standard Symbols PS"/>
              </a:rPr>
              <a:t> </a:t>
            </a:r>
            <a:r>
              <a:rPr sz="2450" spc="155" dirty="0">
                <a:latin typeface="Standard Symbols PS"/>
                <a:cs typeface="Standard Symbols PS"/>
              </a:rPr>
              <a:t>meio</a:t>
            </a:r>
            <a:r>
              <a:rPr sz="2450" spc="7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das</a:t>
            </a:r>
            <a:r>
              <a:rPr sz="2450" spc="70" dirty="0">
                <a:latin typeface="Standard Symbols PS"/>
                <a:cs typeface="Standard Symbols PS"/>
              </a:rPr>
              <a:t> </a:t>
            </a:r>
            <a:r>
              <a:rPr sz="2450" spc="-40" dirty="0">
                <a:latin typeface="Standard Symbols PS"/>
                <a:cs typeface="Standard Symbols PS"/>
              </a:rPr>
              <a:t>ações</a:t>
            </a:r>
            <a:r>
              <a:rPr sz="2450" spc="75" dirty="0">
                <a:latin typeface="Standard Symbols PS"/>
                <a:cs typeface="Standard Symbols PS"/>
              </a:rPr>
              <a:t> </a:t>
            </a:r>
            <a:r>
              <a:rPr sz="2450" spc="-20" dirty="0">
                <a:latin typeface="Standard Symbols PS"/>
                <a:cs typeface="Standard Symbols PS"/>
              </a:rPr>
              <a:t>diárias</a:t>
            </a:r>
            <a:r>
              <a:rPr sz="2450" spc="65" dirty="0">
                <a:latin typeface="Standard Symbols PS"/>
                <a:cs typeface="Standard Symbols PS"/>
              </a:rPr>
              <a:t> </a:t>
            </a:r>
            <a:r>
              <a:rPr sz="2450" spc="110" dirty="0">
                <a:latin typeface="Standard Symbols PS"/>
                <a:cs typeface="Standard Symbols PS"/>
              </a:rPr>
              <a:t>do</a:t>
            </a:r>
            <a:r>
              <a:rPr sz="2450" spc="75" dirty="0">
                <a:latin typeface="Standard Symbols PS"/>
                <a:cs typeface="Standard Symbols PS"/>
              </a:rPr>
              <a:t> </a:t>
            </a:r>
            <a:r>
              <a:rPr sz="2450" spc="-145" dirty="0">
                <a:latin typeface="Standard Symbols PS"/>
                <a:cs typeface="Standard Symbols PS"/>
              </a:rPr>
              <a:t>projeto.</a:t>
            </a:r>
            <a:r>
              <a:rPr sz="2450" spc="70" dirty="0">
                <a:latin typeface="Standard Symbols PS"/>
                <a:cs typeface="Standard Symbols PS"/>
              </a:rPr>
              <a:t> </a:t>
            </a:r>
            <a:r>
              <a:rPr sz="2450" spc="-55" dirty="0">
                <a:latin typeface="Standard Symbols PS"/>
                <a:cs typeface="Standard Symbols PS"/>
              </a:rPr>
              <a:t>Vinculação</a:t>
            </a:r>
            <a:r>
              <a:rPr sz="2450" spc="70" dirty="0">
                <a:latin typeface="Standard Symbols PS"/>
                <a:cs typeface="Standard Symbols PS"/>
              </a:rPr>
              <a:t> </a:t>
            </a:r>
            <a:r>
              <a:rPr sz="2450" spc="220" dirty="0">
                <a:latin typeface="Standard Symbols PS"/>
                <a:cs typeface="Standard Symbols PS"/>
              </a:rPr>
              <a:t>de</a:t>
            </a:r>
            <a:r>
              <a:rPr sz="2450" spc="70" dirty="0">
                <a:latin typeface="Standard Symbols PS"/>
                <a:cs typeface="Standard Symbols PS"/>
              </a:rPr>
              <a:t> </a:t>
            </a:r>
            <a:r>
              <a:rPr sz="2450" spc="220" dirty="0">
                <a:latin typeface="Standard Symbols PS"/>
                <a:cs typeface="Standard Symbols PS"/>
              </a:rPr>
              <a:t>nome</a:t>
            </a:r>
            <a:r>
              <a:rPr sz="2450" spc="75" dirty="0">
                <a:latin typeface="Standard Symbols PS"/>
                <a:cs typeface="Standard Symbols PS"/>
              </a:rPr>
              <a:t> </a:t>
            </a:r>
            <a:r>
              <a:rPr sz="2450" spc="40" dirty="0">
                <a:latin typeface="Standard Symbols PS"/>
                <a:cs typeface="Standard Symbols PS"/>
              </a:rPr>
              <a:t>da </a:t>
            </a:r>
            <a:r>
              <a:rPr sz="2450" dirty="0">
                <a:latin typeface="Standard Symbols PS"/>
                <a:cs typeface="Standard Symbols PS"/>
              </a:rPr>
              <a:t>empresa</a:t>
            </a:r>
            <a:r>
              <a:rPr sz="2450" spc="130" dirty="0">
                <a:latin typeface="Standard Symbols PS"/>
                <a:cs typeface="Standard Symbols PS"/>
              </a:rPr>
              <a:t> </a:t>
            </a:r>
            <a:r>
              <a:rPr sz="2450" spc="200" dirty="0">
                <a:latin typeface="Standard Symbols PS"/>
                <a:cs typeface="Standard Symbols PS"/>
              </a:rPr>
              <a:t>e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spc="65" dirty="0">
                <a:latin typeface="Standard Symbols PS"/>
                <a:cs typeface="Standard Symbols PS"/>
              </a:rPr>
              <a:t>da</a:t>
            </a:r>
            <a:r>
              <a:rPr sz="2450" spc="145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MARCA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spc="409" dirty="0">
                <a:latin typeface="Standard Symbols PS"/>
                <a:cs typeface="Standard Symbols PS"/>
              </a:rPr>
              <a:t>em</a:t>
            </a:r>
            <a:r>
              <a:rPr sz="2450" spc="145" dirty="0">
                <a:latin typeface="Standard Symbols PS"/>
                <a:cs typeface="Standard Symbols PS"/>
              </a:rPr>
              <a:t> </a:t>
            </a:r>
            <a:r>
              <a:rPr sz="2450" spc="-60" dirty="0">
                <a:latin typeface="Standard Symbols PS"/>
                <a:cs typeface="Standard Symbols PS"/>
              </a:rPr>
              <a:t>todas</a:t>
            </a:r>
            <a:r>
              <a:rPr sz="2450" spc="145" dirty="0">
                <a:latin typeface="Standard Symbols PS"/>
                <a:cs typeface="Standard Symbols PS"/>
              </a:rPr>
              <a:t> </a:t>
            </a:r>
            <a:r>
              <a:rPr sz="2450" spc="-295" dirty="0">
                <a:latin typeface="Standard Symbols PS"/>
                <a:cs typeface="Standard Symbols PS"/>
              </a:rPr>
              <a:t>as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dirty="0">
                <a:latin typeface="Standard Symbols PS"/>
                <a:cs typeface="Standard Symbols PS"/>
              </a:rPr>
              <a:t>redes</a:t>
            </a:r>
            <a:r>
              <a:rPr sz="2450" spc="145" dirty="0">
                <a:latin typeface="Standard Symbols PS"/>
                <a:cs typeface="Standard Symbols PS"/>
              </a:rPr>
              <a:t> </a:t>
            </a:r>
            <a:r>
              <a:rPr sz="2450" spc="-225" dirty="0">
                <a:latin typeface="Standard Symbols PS"/>
                <a:cs typeface="Standard Symbols PS"/>
              </a:rPr>
              <a:t>sociais</a:t>
            </a:r>
            <a:r>
              <a:rPr sz="2450" spc="140" dirty="0">
                <a:latin typeface="Standard Symbols PS"/>
                <a:cs typeface="Standard Symbols PS"/>
              </a:rPr>
              <a:t> </a:t>
            </a:r>
            <a:r>
              <a:rPr sz="2450" spc="65" dirty="0">
                <a:latin typeface="Standard Symbols PS"/>
                <a:cs typeface="Standard Symbols PS"/>
              </a:rPr>
              <a:t>da</a:t>
            </a:r>
            <a:r>
              <a:rPr sz="2450" spc="145" dirty="0">
                <a:latin typeface="Standard Symbols PS"/>
                <a:cs typeface="Standard Symbols PS"/>
              </a:rPr>
              <a:t> </a:t>
            </a:r>
            <a:r>
              <a:rPr sz="2450" spc="-10" dirty="0">
                <a:latin typeface="Standard Symbols PS"/>
                <a:cs typeface="Standard Symbols PS"/>
              </a:rPr>
              <a:t>BANTU.</a:t>
            </a:r>
            <a:endParaRPr sz="2450">
              <a:latin typeface="Standard Symbols PS"/>
              <a:cs typeface="Standard Symbols P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5783" rIns="0" bIns="0" rtlCol="0">
            <a:spAutoFit/>
          </a:bodyPr>
          <a:lstStyle/>
          <a:p>
            <a:pPr marL="961390" marR="5080">
              <a:lnSpc>
                <a:spcPts val="12990"/>
              </a:lnSpc>
              <a:spcBef>
                <a:spcPts val="2200"/>
              </a:spcBef>
            </a:pPr>
            <a:r>
              <a:rPr spc="3125" dirty="0"/>
              <a:t>CONTRA- </a:t>
            </a:r>
            <a:r>
              <a:rPr spc="2415" dirty="0"/>
              <a:t>PARTIDAS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797</Words>
  <Application>Microsoft Office PowerPoint</Application>
  <PresentationFormat>Personalizar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FreeSans</vt:lpstr>
      <vt:lpstr>Liberation Sans Narrow</vt:lpstr>
      <vt:lpstr>MathJax_Main</vt:lpstr>
      <vt:lpstr>Noto Naskh Arabic UI</vt:lpstr>
      <vt:lpstr>Noto Sans</vt:lpstr>
      <vt:lpstr>Standard Symbols PS</vt:lpstr>
      <vt:lpstr>Office Theme</vt:lpstr>
      <vt:lpstr>PROJETO ROLÊ</vt:lpstr>
      <vt:lpstr>METAS ALCANÇADAS 2022 / 2023</vt:lpstr>
      <vt:lpstr>CAPOEIRA &amp;JUDÔ</vt:lpstr>
      <vt:lpstr>Em uma certa manhã, aquele menino franzino chamou a atenção de um senhor por carregar pesadas garrafas de café para vender. O senhor era o Mestre Virgílio da Fazenda Grande, que, desde esse momento, o acol- heu em sua casa, ensinou-lhe o ofício de serralheiro e a arte da Capoeira Angola. Com o passar dos anos, o menino cresceu e se tornou mestre.</vt:lpstr>
      <vt:lpstr>Apresentação do PowerPoint</vt:lpstr>
      <vt:lpstr>JUSTIFICATIVA</vt:lpstr>
      <vt:lpstr>PROJETO ROLÊ</vt:lpstr>
      <vt:lpstr>PLANO DE AÇÃO</vt:lpstr>
      <vt:lpstr>CONTRA- PARTIDAS</vt:lpstr>
      <vt:lpstr>PARTICIPE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Apresentacao role final (1).pdf</dc:title>
  <dc:creator>Natália Otero Martinez</dc:creator>
  <cp:keywords>DAF-25hpN90,BACS_hEIACw</cp:keywords>
  <cp:lastModifiedBy>Alberis Luís</cp:lastModifiedBy>
  <cp:revision>1</cp:revision>
  <dcterms:created xsi:type="dcterms:W3CDTF">2024-08-03T02:32:36Z</dcterms:created>
  <dcterms:modified xsi:type="dcterms:W3CDTF">2024-08-03T03:21:02Z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Creator">
    <vt:lpwstr>Canva</vt:lpwstr>
  </property>
  <property fmtid="{D5CDD505-2E9C-101B-9397-08002B2CF9AE}" pid="4" name="LastSaved">
    <vt:filetime>2024-08-03T00:00:00Z</vt:filetime>
  </property>
  <property fmtid="{D5CDD505-2E9C-101B-9397-08002B2CF9AE}" pid="5" name="Producer">
    <vt:lpwstr>3-Heights(TM) PDF Security Shell 4.8.25.2 (http://www.pdf-tools.com)</vt:lpwstr>
  </property>
</Properties>
</file>