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FC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676" y="300227"/>
            <a:ext cx="3713226" cy="183108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92196" y="300227"/>
            <a:ext cx="5695950" cy="183108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93036" y="1306067"/>
            <a:ext cx="4650486" cy="18310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FFC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FFC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FFC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540" y="473710"/>
            <a:ext cx="7931150" cy="307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FFC000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84554" y="2459765"/>
            <a:ext cx="6623050" cy="2413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358885" y="6461988"/>
            <a:ext cx="287020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Relationship Id="rId3" Type="http://schemas.openxmlformats.org/officeDocument/2006/relationships/image" Target="../media/image1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pn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png"/><Relationship Id="rId3" Type="http://schemas.openxmlformats.org/officeDocument/2006/relationships/image" Target="../media/image124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2" Type="http://schemas.openxmlformats.org/officeDocument/2006/relationships/image" Target="../media/image138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png"/><Relationship Id="rId3" Type="http://schemas.openxmlformats.org/officeDocument/2006/relationships/image" Target="../media/image23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image" Target="../media/image148.png"/><Relationship Id="rId11" Type="http://schemas.openxmlformats.org/officeDocument/2006/relationships/image" Target="../media/image149.png"/><Relationship Id="rId12" Type="http://schemas.openxmlformats.org/officeDocument/2006/relationships/image" Target="../media/image150.png"/><Relationship Id="rId13" Type="http://schemas.openxmlformats.org/officeDocument/2006/relationships/image" Target="../media/image15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54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57.png"/><Relationship Id="rId9" Type="http://schemas.openxmlformats.org/officeDocument/2006/relationships/image" Target="../media/image158.png"/><Relationship Id="rId10" Type="http://schemas.openxmlformats.org/officeDocument/2006/relationships/image" Target="../media/image159.png"/><Relationship Id="rId11" Type="http://schemas.openxmlformats.org/officeDocument/2006/relationships/image" Target="../media/image160.png"/><Relationship Id="rId12" Type="http://schemas.openxmlformats.org/officeDocument/2006/relationships/image" Target="../media/image161.png"/><Relationship Id="rId13" Type="http://schemas.openxmlformats.org/officeDocument/2006/relationships/image" Target="../media/image162.png"/><Relationship Id="rId14" Type="http://schemas.openxmlformats.org/officeDocument/2006/relationships/image" Target="../media/image163.png"/><Relationship Id="rId15" Type="http://schemas.openxmlformats.org/officeDocument/2006/relationships/image" Target="../media/image164.png"/><Relationship Id="rId16" Type="http://schemas.openxmlformats.org/officeDocument/2006/relationships/image" Target="../media/image165.png"/><Relationship Id="rId17" Type="http://schemas.openxmlformats.org/officeDocument/2006/relationships/image" Target="../media/image166.png"/><Relationship Id="rId18" Type="http://schemas.openxmlformats.org/officeDocument/2006/relationships/image" Target="../media/image167.png"/><Relationship Id="rId19" Type="http://schemas.openxmlformats.org/officeDocument/2006/relationships/image" Target="../media/image168.png"/><Relationship Id="rId20" Type="http://schemas.openxmlformats.org/officeDocument/2006/relationships/image" Target="../media/image169.png"/><Relationship Id="rId21" Type="http://schemas.openxmlformats.org/officeDocument/2006/relationships/image" Target="../media/image170.png"/><Relationship Id="rId22" Type="http://schemas.openxmlformats.org/officeDocument/2006/relationships/image" Target="../media/image17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image" Target="../media/image178.png"/><Relationship Id="rId9" Type="http://schemas.openxmlformats.org/officeDocument/2006/relationships/image" Target="../media/image179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Relationship Id="rId11" Type="http://schemas.openxmlformats.org/officeDocument/2006/relationships/image" Target="../media/image18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Relationship Id="rId11" Type="http://schemas.openxmlformats.org/officeDocument/2006/relationships/image" Target="../media/image199.png"/><Relationship Id="rId12" Type="http://schemas.openxmlformats.org/officeDocument/2006/relationships/image" Target="../media/image200.png"/><Relationship Id="rId13" Type="http://schemas.openxmlformats.org/officeDocument/2006/relationships/image" Target="../media/image201.png"/><Relationship Id="rId14" Type="http://schemas.openxmlformats.org/officeDocument/2006/relationships/image" Target="../media/image202.png"/><Relationship Id="rId15" Type="http://schemas.openxmlformats.org/officeDocument/2006/relationships/image" Target="../media/image203.png"/><Relationship Id="rId16" Type="http://schemas.openxmlformats.org/officeDocument/2006/relationships/image" Target="../media/image204.png"/><Relationship Id="rId17" Type="http://schemas.openxmlformats.org/officeDocument/2006/relationships/image" Target="../media/image20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image" Target="../media/image210.png"/><Relationship Id="rId7" Type="http://schemas.openxmlformats.org/officeDocument/2006/relationships/image" Target="../media/image211.png"/><Relationship Id="rId8" Type="http://schemas.openxmlformats.org/officeDocument/2006/relationships/image" Target="../media/image212.png"/><Relationship Id="rId9" Type="http://schemas.openxmlformats.org/officeDocument/2006/relationships/image" Target="../media/image213.png"/><Relationship Id="rId10" Type="http://schemas.openxmlformats.org/officeDocument/2006/relationships/image" Target="../media/image214.png"/><Relationship Id="rId11" Type="http://schemas.openxmlformats.org/officeDocument/2006/relationships/image" Target="../media/image215.png"/><Relationship Id="rId12" Type="http://schemas.openxmlformats.org/officeDocument/2006/relationships/image" Target="../media/image21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7.png"/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8" Type="http://schemas.openxmlformats.org/officeDocument/2006/relationships/image" Target="../media/image223.png"/><Relationship Id="rId9" Type="http://schemas.openxmlformats.org/officeDocument/2006/relationships/image" Target="../media/image224.png"/><Relationship Id="rId10" Type="http://schemas.openxmlformats.org/officeDocument/2006/relationships/image" Target="../media/image225.png"/><Relationship Id="rId11" Type="http://schemas.openxmlformats.org/officeDocument/2006/relationships/image" Target="../media/image226.png"/><Relationship Id="rId12" Type="http://schemas.openxmlformats.org/officeDocument/2006/relationships/image" Target="../media/image227.png"/><Relationship Id="rId13" Type="http://schemas.openxmlformats.org/officeDocument/2006/relationships/image" Target="../media/image228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9.png"/><Relationship Id="rId3" Type="http://schemas.openxmlformats.org/officeDocument/2006/relationships/image" Target="../media/image230.png"/><Relationship Id="rId4" Type="http://schemas.openxmlformats.org/officeDocument/2006/relationships/image" Target="../media/image222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233.png"/><Relationship Id="rId8" Type="http://schemas.openxmlformats.org/officeDocument/2006/relationships/image" Target="../media/image23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png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169.png"/><Relationship Id="rId8" Type="http://schemas.openxmlformats.org/officeDocument/2006/relationships/image" Target="../media/image240.png"/><Relationship Id="rId9" Type="http://schemas.openxmlformats.org/officeDocument/2006/relationships/image" Target="../media/image241.png"/><Relationship Id="rId10" Type="http://schemas.openxmlformats.org/officeDocument/2006/relationships/image" Target="../media/image242.png"/><Relationship Id="rId11" Type="http://schemas.openxmlformats.org/officeDocument/2006/relationships/image" Target="../media/image243.png"/><Relationship Id="rId12" Type="http://schemas.openxmlformats.org/officeDocument/2006/relationships/image" Target="../media/image244.png"/><Relationship Id="rId13" Type="http://schemas.openxmlformats.org/officeDocument/2006/relationships/image" Target="../media/image245.png"/><Relationship Id="rId14" Type="http://schemas.openxmlformats.org/officeDocument/2006/relationships/image" Target="../media/image246.png"/><Relationship Id="rId15" Type="http://schemas.openxmlformats.org/officeDocument/2006/relationships/image" Target="../media/image247.png"/><Relationship Id="rId16" Type="http://schemas.openxmlformats.org/officeDocument/2006/relationships/image" Target="../media/image248.png"/><Relationship Id="rId17" Type="http://schemas.openxmlformats.org/officeDocument/2006/relationships/image" Target="../media/image249.png"/><Relationship Id="rId18" Type="http://schemas.openxmlformats.org/officeDocument/2006/relationships/image" Target="../media/image25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1.png"/><Relationship Id="rId3" Type="http://schemas.openxmlformats.org/officeDocument/2006/relationships/image" Target="../media/image252.png"/><Relationship Id="rId4" Type="http://schemas.openxmlformats.org/officeDocument/2006/relationships/image" Target="../media/image253.png"/><Relationship Id="rId5" Type="http://schemas.openxmlformats.org/officeDocument/2006/relationships/image" Target="../media/image254.png"/><Relationship Id="rId6" Type="http://schemas.openxmlformats.org/officeDocument/2006/relationships/image" Target="../media/image25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6.png"/><Relationship Id="rId3" Type="http://schemas.openxmlformats.org/officeDocument/2006/relationships/image" Target="../media/image25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png"/><Relationship Id="rId3" Type="http://schemas.openxmlformats.org/officeDocument/2006/relationships/image" Target="../media/image259.png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Relationship Id="rId8" Type="http://schemas.openxmlformats.org/officeDocument/2006/relationships/image" Target="../media/image264.png"/><Relationship Id="rId9" Type="http://schemas.openxmlformats.org/officeDocument/2006/relationships/image" Target="../media/image265.png"/><Relationship Id="rId10" Type="http://schemas.openxmlformats.org/officeDocument/2006/relationships/image" Target="../media/image266.png"/><Relationship Id="rId11" Type="http://schemas.openxmlformats.org/officeDocument/2006/relationships/image" Target="../media/image267.png"/><Relationship Id="rId12" Type="http://schemas.openxmlformats.org/officeDocument/2006/relationships/image" Target="../media/image268.png"/><Relationship Id="rId13" Type="http://schemas.openxmlformats.org/officeDocument/2006/relationships/image" Target="../media/image269.png"/><Relationship Id="rId14" Type="http://schemas.openxmlformats.org/officeDocument/2006/relationships/image" Target="../media/image270.png"/><Relationship Id="rId15" Type="http://schemas.openxmlformats.org/officeDocument/2006/relationships/image" Target="../media/image271.png"/><Relationship Id="rId16" Type="http://schemas.openxmlformats.org/officeDocument/2006/relationships/image" Target="../media/image272.png"/><Relationship Id="rId17" Type="http://schemas.openxmlformats.org/officeDocument/2006/relationships/image" Target="../media/image273.png"/><Relationship Id="rId18" Type="http://schemas.openxmlformats.org/officeDocument/2006/relationships/image" Target="../media/image274.png"/><Relationship Id="rId19" Type="http://schemas.openxmlformats.org/officeDocument/2006/relationships/image" Target="../media/image275.png"/><Relationship Id="rId20" Type="http://schemas.openxmlformats.org/officeDocument/2006/relationships/image" Target="../media/image276.png"/><Relationship Id="rId21" Type="http://schemas.openxmlformats.org/officeDocument/2006/relationships/image" Target="../media/image277.png"/><Relationship Id="rId22" Type="http://schemas.openxmlformats.org/officeDocument/2006/relationships/image" Target="../media/image278.png"/><Relationship Id="rId23" Type="http://schemas.openxmlformats.org/officeDocument/2006/relationships/image" Target="../media/image279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0.png"/><Relationship Id="rId3" Type="http://schemas.openxmlformats.org/officeDocument/2006/relationships/image" Target="../media/image281.png"/><Relationship Id="rId4" Type="http://schemas.openxmlformats.org/officeDocument/2006/relationships/image" Target="../media/image282.png"/><Relationship Id="rId5" Type="http://schemas.openxmlformats.org/officeDocument/2006/relationships/image" Target="../media/image283.png"/><Relationship Id="rId6" Type="http://schemas.openxmlformats.org/officeDocument/2006/relationships/image" Target="../media/image284.png"/><Relationship Id="rId7" Type="http://schemas.openxmlformats.org/officeDocument/2006/relationships/image" Target="../media/image285.png"/><Relationship Id="rId8" Type="http://schemas.openxmlformats.org/officeDocument/2006/relationships/image" Target="../media/image286.png"/><Relationship Id="rId9" Type="http://schemas.openxmlformats.org/officeDocument/2006/relationships/image" Target="../media/image287.png"/><Relationship Id="rId10" Type="http://schemas.openxmlformats.org/officeDocument/2006/relationships/image" Target="../media/image288.png"/><Relationship Id="rId11" Type="http://schemas.openxmlformats.org/officeDocument/2006/relationships/image" Target="../media/image289.png"/><Relationship Id="rId12" Type="http://schemas.openxmlformats.org/officeDocument/2006/relationships/image" Target="../media/image290.png"/><Relationship Id="rId13" Type="http://schemas.openxmlformats.org/officeDocument/2006/relationships/image" Target="../media/image291.png"/><Relationship Id="rId14" Type="http://schemas.openxmlformats.org/officeDocument/2006/relationships/image" Target="../media/image292.png"/><Relationship Id="rId15" Type="http://schemas.openxmlformats.org/officeDocument/2006/relationships/image" Target="../media/image293.png"/><Relationship Id="rId16" Type="http://schemas.openxmlformats.org/officeDocument/2006/relationships/image" Target="../media/image294.png"/><Relationship Id="rId17" Type="http://schemas.openxmlformats.org/officeDocument/2006/relationships/image" Target="../media/image29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6.png"/><Relationship Id="rId3" Type="http://schemas.openxmlformats.org/officeDocument/2006/relationships/image" Target="../media/image297.png"/><Relationship Id="rId4" Type="http://schemas.openxmlformats.org/officeDocument/2006/relationships/image" Target="../media/image298.png"/><Relationship Id="rId5" Type="http://schemas.openxmlformats.org/officeDocument/2006/relationships/image" Target="../media/image299.png"/><Relationship Id="rId6" Type="http://schemas.openxmlformats.org/officeDocument/2006/relationships/image" Target="../media/image300.png"/><Relationship Id="rId7" Type="http://schemas.openxmlformats.org/officeDocument/2006/relationships/image" Target="../media/image301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2.png"/><Relationship Id="rId3" Type="http://schemas.openxmlformats.org/officeDocument/2006/relationships/image" Target="../media/image30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4.png"/><Relationship Id="rId3" Type="http://schemas.openxmlformats.org/officeDocument/2006/relationships/image" Target="../media/image305.png"/><Relationship Id="rId4" Type="http://schemas.openxmlformats.org/officeDocument/2006/relationships/image" Target="../media/image306.png"/><Relationship Id="rId5" Type="http://schemas.openxmlformats.org/officeDocument/2006/relationships/image" Target="../media/image307.png"/><Relationship Id="rId6" Type="http://schemas.openxmlformats.org/officeDocument/2006/relationships/image" Target="../media/image308.png"/><Relationship Id="rId7" Type="http://schemas.openxmlformats.org/officeDocument/2006/relationships/image" Target="../media/image309.png"/><Relationship Id="rId8" Type="http://schemas.openxmlformats.org/officeDocument/2006/relationships/image" Target="../media/image310.png"/><Relationship Id="rId9" Type="http://schemas.openxmlformats.org/officeDocument/2006/relationships/image" Target="../media/image311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2.png"/><Relationship Id="rId3" Type="http://schemas.openxmlformats.org/officeDocument/2006/relationships/image" Target="../media/image313.png"/><Relationship Id="rId4" Type="http://schemas.openxmlformats.org/officeDocument/2006/relationships/image" Target="../media/image314.png"/><Relationship Id="rId5" Type="http://schemas.openxmlformats.org/officeDocument/2006/relationships/image" Target="../media/image315.png"/><Relationship Id="rId6" Type="http://schemas.openxmlformats.org/officeDocument/2006/relationships/image" Target="../media/image316.png"/><Relationship Id="rId7" Type="http://schemas.openxmlformats.org/officeDocument/2006/relationships/image" Target="../media/image54.png"/><Relationship Id="rId8" Type="http://schemas.openxmlformats.org/officeDocument/2006/relationships/image" Target="../media/image317.png"/><Relationship Id="rId9" Type="http://schemas.openxmlformats.org/officeDocument/2006/relationships/image" Target="../media/image318.png"/><Relationship Id="rId10" Type="http://schemas.openxmlformats.org/officeDocument/2006/relationships/image" Target="../media/image319.png"/><Relationship Id="rId11" Type="http://schemas.openxmlformats.org/officeDocument/2006/relationships/image" Target="../media/image320.png"/><Relationship Id="rId12" Type="http://schemas.openxmlformats.org/officeDocument/2006/relationships/image" Target="../media/image321.png"/><Relationship Id="rId13" Type="http://schemas.openxmlformats.org/officeDocument/2006/relationships/image" Target="../media/image322.png"/><Relationship Id="rId14" Type="http://schemas.openxmlformats.org/officeDocument/2006/relationships/image" Target="../media/image323.png"/><Relationship Id="rId15" Type="http://schemas.openxmlformats.org/officeDocument/2006/relationships/image" Target="../media/image324.png"/><Relationship Id="rId16" Type="http://schemas.openxmlformats.org/officeDocument/2006/relationships/image" Target="../media/image325.png"/><Relationship Id="rId17" Type="http://schemas.openxmlformats.org/officeDocument/2006/relationships/image" Target="../media/image32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7.png"/><Relationship Id="rId3" Type="http://schemas.openxmlformats.org/officeDocument/2006/relationships/image" Target="../media/image328.png"/><Relationship Id="rId4" Type="http://schemas.openxmlformats.org/officeDocument/2006/relationships/image" Target="../media/image329.png"/><Relationship Id="rId5" Type="http://schemas.openxmlformats.org/officeDocument/2006/relationships/image" Target="../media/image330.png"/><Relationship Id="rId6" Type="http://schemas.openxmlformats.org/officeDocument/2006/relationships/image" Target="../media/image331.png"/><Relationship Id="rId7" Type="http://schemas.openxmlformats.org/officeDocument/2006/relationships/image" Target="../media/image332.png"/><Relationship Id="rId8" Type="http://schemas.openxmlformats.org/officeDocument/2006/relationships/image" Target="../media/image333.png"/><Relationship Id="rId9" Type="http://schemas.openxmlformats.org/officeDocument/2006/relationships/image" Target="../media/image334.png"/><Relationship Id="rId10" Type="http://schemas.openxmlformats.org/officeDocument/2006/relationships/image" Target="../media/image335.png"/><Relationship Id="rId11" Type="http://schemas.openxmlformats.org/officeDocument/2006/relationships/image" Target="../media/image336.png"/><Relationship Id="rId12" Type="http://schemas.openxmlformats.org/officeDocument/2006/relationships/image" Target="../media/image337.png"/><Relationship Id="rId13" Type="http://schemas.openxmlformats.org/officeDocument/2006/relationships/image" Target="../media/image33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9.png"/><Relationship Id="rId3" Type="http://schemas.openxmlformats.org/officeDocument/2006/relationships/image" Target="../media/image340.png"/><Relationship Id="rId4" Type="http://schemas.openxmlformats.org/officeDocument/2006/relationships/image" Target="../media/image341.png"/><Relationship Id="rId5" Type="http://schemas.openxmlformats.org/officeDocument/2006/relationships/image" Target="../media/image342.png"/><Relationship Id="rId6" Type="http://schemas.openxmlformats.org/officeDocument/2006/relationships/image" Target="../media/image343.png"/><Relationship Id="rId7" Type="http://schemas.openxmlformats.org/officeDocument/2006/relationships/image" Target="../media/image344.png"/><Relationship Id="rId8" Type="http://schemas.openxmlformats.org/officeDocument/2006/relationships/image" Target="../media/image345.png"/><Relationship Id="rId9" Type="http://schemas.openxmlformats.org/officeDocument/2006/relationships/image" Target="../media/image17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6.png"/><Relationship Id="rId3" Type="http://schemas.openxmlformats.org/officeDocument/2006/relationships/image" Target="../media/image347.png"/><Relationship Id="rId4" Type="http://schemas.openxmlformats.org/officeDocument/2006/relationships/image" Target="../media/image348.png"/><Relationship Id="rId5" Type="http://schemas.openxmlformats.org/officeDocument/2006/relationships/image" Target="../media/image349.png"/><Relationship Id="rId6" Type="http://schemas.openxmlformats.org/officeDocument/2006/relationships/image" Target="../media/image350.png"/><Relationship Id="rId7" Type="http://schemas.openxmlformats.org/officeDocument/2006/relationships/image" Target="../media/image351.png"/><Relationship Id="rId8" Type="http://schemas.openxmlformats.org/officeDocument/2006/relationships/image" Target="../media/image352.png"/><Relationship Id="rId9" Type="http://schemas.openxmlformats.org/officeDocument/2006/relationships/image" Target="../media/image353.png"/><Relationship Id="rId10" Type="http://schemas.openxmlformats.org/officeDocument/2006/relationships/image" Target="../media/image354.png"/><Relationship Id="rId11" Type="http://schemas.openxmlformats.org/officeDocument/2006/relationships/image" Target="../media/image355.png"/><Relationship Id="rId12" Type="http://schemas.openxmlformats.org/officeDocument/2006/relationships/image" Target="../media/image356.png"/><Relationship Id="rId13" Type="http://schemas.openxmlformats.org/officeDocument/2006/relationships/image" Target="../media/image357.png"/><Relationship Id="rId14" Type="http://schemas.openxmlformats.org/officeDocument/2006/relationships/image" Target="../media/image358.png"/><Relationship Id="rId15" Type="http://schemas.openxmlformats.org/officeDocument/2006/relationships/image" Target="../media/image359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0.png"/><Relationship Id="rId3" Type="http://schemas.openxmlformats.org/officeDocument/2006/relationships/image" Target="../media/image361.png"/><Relationship Id="rId4" Type="http://schemas.openxmlformats.org/officeDocument/2006/relationships/image" Target="../media/image362.png"/><Relationship Id="rId5" Type="http://schemas.openxmlformats.org/officeDocument/2006/relationships/image" Target="../media/image363.png"/><Relationship Id="rId6" Type="http://schemas.openxmlformats.org/officeDocument/2006/relationships/image" Target="../media/image364.png"/><Relationship Id="rId7" Type="http://schemas.openxmlformats.org/officeDocument/2006/relationships/image" Target="../media/image365.png"/><Relationship Id="rId8" Type="http://schemas.openxmlformats.org/officeDocument/2006/relationships/image" Target="../media/image366.png"/><Relationship Id="rId9" Type="http://schemas.openxmlformats.org/officeDocument/2006/relationships/image" Target="../media/image367.png"/><Relationship Id="rId10" Type="http://schemas.openxmlformats.org/officeDocument/2006/relationships/image" Target="../media/image368.png"/><Relationship Id="rId11" Type="http://schemas.openxmlformats.org/officeDocument/2006/relationships/image" Target="../media/image369.png"/><Relationship Id="rId12" Type="http://schemas.openxmlformats.org/officeDocument/2006/relationships/image" Target="../media/image370.png"/><Relationship Id="rId13" Type="http://schemas.openxmlformats.org/officeDocument/2006/relationships/image" Target="../media/image371.png"/><Relationship Id="rId14" Type="http://schemas.openxmlformats.org/officeDocument/2006/relationships/image" Target="../media/image372.png"/><Relationship Id="rId15" Type="http://schemas.openxmlformats.org/officeDocument/2006/relationships/image" Target="../media/image373.png"/><Relationship Id="rId16" Type="http://schemas.openxmlformats.org/officeDocument/2006/relationships/image" Target="../media/image374.png"/><Relationship Id="rId17" Type="http://schemas.openxmlformats.org/officeDocument/2006/relationships/image" Target="../media/image375.png"/><Relationship Id="rId18" Type="http://schemas.openxmlformats.org/officeDocument/2006/relationships/image" Target="../media/image376.png"/><Relationship Id="rId19" Type="http://schemas.openxmlformats.org/officeDocument/2006/relationships/image" Target="../media/image377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8.png"/><Relationship Id="rId3" Type="http://schemas.openxmlformats.org/officeDocument/2006/relationships/image" Target="../media/image379.png"/><Relationship Id="rId4" Type="http://schemas.openxmlformats.org/officeDocument/2006/relationships/image" Target="../media/image380.png"/><Relationship Id="rId5" Type="http://schemas.openxmlformats.org/officeDocument/2006/relationships/image" Target="../media/image381.png"/><Relationship Id="rId6" Type="http://schemas.openxmlformats.org/officeDocument/2006/relationships/image" Target="../media/image382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3.png"/><Relationship Id="rId3" Type="http://schemas.openxmlformats.org/officeDocument/2006/relationships/image" Target="../media/image384.png"/><Relationship Id="rId4" Type="http://schemas.openxmlformats.org/officeDocument/2006/relationships/image" Target="../media/image385.png"/><Relationship Id="rId5" Type="http://schemas.openxmlformats.org/officeDocument/2006/relationships/image" Target="../media/image386.png"/><Relationship Id="rId6" Type="http://schemas.openxmlformats.org/officeDocument/2006/relationships/image" Target="../media/image387.png"/><Relationship Id="rId7" Type="http://schemas.openxmlformats.org/officeDocument/2006/relationships/image" Target="../media/image388.png"/><Relationship Id="rId8" Type="http://schemas.openxmlformats.org/officeDocument/2006/relationships/image" Target="../media/image389.png"/><Relationship Id="rId9" Type="http://schemas.openxmlformats.org/officeDocument/2006/relationships/image" Target="../media/image390.png"/><Relationship Id="rId10" Type="http://schemas.openxmlformats.org/officeDocument/2006/relationships/image" Target="../media/image391.png"/><Relationship Id="rId11" Type="http://schemas.openxmlformats.org/officeDocument/2006/relationships/image" Target="../media/image392.png"/><Relationship Id="rId12" Type="http://schemas.openxmlformats.org/officeDocument/2006/relationships/image" Target="../media/image393.png"/><Relationship Id="rId13" Type="http://schemas.openxmlformats.org/officeDocument/2006/relationships/image" Target="../media/image394.png"/><Relationship Id="rId14" Type="http://schemas.openxmlformats.org/officeDocument/2006/relationships/image" Target="../media/image395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6.png"/><Relationship Id="rId3" Type="http://schemas.openxmlformats.org/officeDocument/2006/relationships/image" Target="../media/image397.png"/><Relationship Id="rId4" Type="http://schemas.openxmlformats.org/officeDocument/2006/relationships/image" Target="../media/image398.png"/><Relationship Id="rId5" Type="http://schemas.openxmlformats.org/officeDocument/2006/relationships/image" Target="../media/image399.png"/><Relationship Id="rId6" Type="http://schemas.openxmlformats.org/officeDocument/2006/relationships/image" Target="../media/image400.png"/><Relationship Id="rId7" Type="http://schemas.openxmlformats.org/officeDocument/2006/relationships/image" Target="../media/image401.png"/><Relationship Id="rId8" Type="http://schemas.openxmlformats.org/officeDocument/2006/relationships/image" Target="../media/image402.png"/><Relationship Id="rId9" Type="http://schemas.openxmlformats.org/officeDocument/2006/relationships/image" Target="../media/image403.png"/><Relationship Id="rId10" Type="http://schemas.openxmlformats.org/officeDocument/2006/relationships/image" Target="../media/image404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5.png"/><Relationship Id="rId3" Type="http://schemas.openxmlformats.org/officeDocument/2006/relationships/image" Target="../media/image406.png"/><Relationship Id="rId4" Type="http://schemas.openxmlformats.org/officeDocument/2006/relationships/image" Target="../media/image407.png"/><Relationship Id="rId5" Type="http://schemas.openxmlformats.org/officeDocument/2006/relationships/image" Target="../media/image408.png"/><Relationship Id="rId6" Type="http://schemas.openxmlformats.org/officeDocument/2006/relationships/image" Target="../media/image409.png"/><Relationship Id="rId7" Type="http://schemas.openxmlformats.org/officeDocument/2006/relationships/image" Target="../media/image410.png"/><Relationship Id="rId8" Type="http://schemas.openxmlformats.org/officeDocument/2006/relationships/image" Target="../media/image411.png"/><Relationship Id="rId9" Type="http://schemas.openxmlformats.org/officeDocument/2006/relationships/image" Target="../media/image412.png"/><Relationship Id="rId10" Type="http://schemas.openxmlformats.org/officeDocument/2006/relationships/image" Target="../media/image413.png"/><Relationship Id="rId11" Type="http://schemas.openxmlformats.org/officeDocument/2006/relationships/image" Target="../media/image414.png"/><Relationship Id="rId12" Type="http://schemas.openxmlformats.org/officeDocument/2006/relationships/image" Target="../media/image41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20" Type="http://schemas.openxmlformats.org/officeDocument/2006/relationships/image" Target="../media/image51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6.png"/><Relationship Id="rId3" Type="http://schemas.openxmlformats.org/officeDocument/2006/relationships/image" Target="../media/image417.png"/><Relationship Id="rId4" Type="http://schemas.openxmlformats.org/officeDocument/2006/relationships/image" Target="../media/image418.png"/><Relationship Id="rId5" Type="http://schemas.openxmlformats.org/officeDocument/2006/relationships/image" Target="../media/image419.png"/><Relationship Id="rId6" Type="http://schemas.openxmlformats.org/officeDocument/2006/relationships/image" Target="../media/image420.png"/><Relationship Id="rId7" Type="http://schemas.openxmlformats.org/officeDocument/2006/relationships/image" Target="../media/image421.png"/><Relationship Id="rId8" Type="http://schemas.openxmlformats.org/officeDocument/2006/relationships/image" Target="../media/image422.png"/><Relationship Id="rId9" Type="http://schemas.openxmlformats.org/officeDocument/2006/relationships/image" Target="../media/image423.png"/><Relationship Id="rId10" Type="http://schemas.openxmlformats.org/officeDocument/2006/relationships/image" Target="../media/image424.png"/><Relationship Id="rId11" Type="http://schemas.openxmlformats.org/officeDocument/2006/relationships/image" Target="../media/image425.png"/><Relationship Id="rId12" Type="http://schemas.openxmlformats.org/officeDocument/2006/relationships/image" Target="../media/image426.png"/><Relationship Id="rId13" Type="http://schemas.openxmlformats.org/officeDocument/2006/relationships/image" Target="../media/image427.png"/><Relationship Id="rId14" Type="http://schemas.openxmlformats.org/officeDocument/2006/relationships/image" Target="../media/image428.png"/><Relationship Id="rId15" Type="http://schemas.openxmlformats.org/officeDocument/2006/relationships/image" Target="../media/image429.png"/><Relationship Id="rId16" Type="http://schemas.openxmlformats.org/officeDocument/2006/relationships/image" Target="../media/image430.png"/><Relationship Id="rId17" Type="http://schemas.openxmlformats.org/officeDocument/2006/relationships/image" Target="../media/image431.png"/><Relationship Id="rId18" Type="http://schemas.openxmlformats.org/officeDocument/2006/relationships/hyperlink" Target="http://www.revelationillustrated.com/" TargetMode="Externa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2.png"/><Relationship Id="rId3" Type="http://schemas.openxmlformats.org/officeDocument/2006/relationships/image" Target="../media/image43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20" Type="http://schemas.openxmlformats.org/officeDocument/2006/relationships/image" Target="../media/image70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9002" y="508457"/>
            <a:ext cx="7075805" cy="203835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0060" marR="5080" indent="-1737995">
              <a:lnSpc>
                <a:spcPct val="100000"/>
              </a:lnSpc>
              <a:spcBef>
                <a:spcPts val="100"/>
              </a:spcBef>
            </a:pPr>
            <a:r>
              <a:rPr dirty="0" spc="-75" b="1" i="1">
                <a:solidFill>
                  <a:srgbClr val="FFFF00"/>
                </a:solidFill>
                <a:latin typeface="Times New Roman"/>
                <a:cs typeface="Times New Roman"/>
              </a:rPr>
              <a:t>Studies</a:t>
            </a:r>
            <a:r>
              <a:rPr dirty="0" spc="-204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b="1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pc="-90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pc="-455" b="1" i="1">
                <a:solidFill>
                  <a:srgbClr val="FFFF00"/>
                </a:solidFill>
                <a:latin typeface="Times New Roman"/>
                <a:cs typeface="Times New Roman"/>
              </a:rPr>
              <a:t>End</a:t>
            </a:r>
            <a:r>
              <a:rPr dirty="0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pc="-95" b="1" i="1">
                <a:solidFill>
                  <a:srgbClr val="FFFF00"/>
                </a:solidFill>
                <a:latin typeface="Times New Roman"/>
                <a:cs typeface="Times New Roman"/>
              </a:rPr>
              <a:t>Times</a:t>
            </a:r>
            <a:r>
              <a:rPr dirty="0" spc="-95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pc="-105" b="1" i="1">
                <a:solidFill>
                  <a:srgbClr val="FFFF00"/>
                </a:solidFill>
                <a:latin typeface="Times New Roman"/>
                <a:cs typeface="Times New Roman"/>
              </a:rPr>
              <a:t>Prophecies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681227" y="2799588"/>
            <a:ext cx="7674609" cy="2376805"/>
            <a:chOff x="681227" y="2799588"/>
            <a:chExt cx="7674609" cy="237680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227" y="2799588"/>
              <a:ext cx="7674102" cy="183108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6872" y="4166616"/>
              <a:ext cx="2839974" cy="10096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184554" y="2459765"/>
            <a:ext cx="6623050" cy="2413000"/>
          </a:xfrm>
          <a:prstGeom prst="rect">
            <a:avLst/>
          </a:prstGeom>
        </p:spPr>
        <p:txBody>
          <a:bodyPr wrap="square" lIns="0" tIns="550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35"/>
              </a:spcBef>
            </a:pPr>
            <a:r>
              <a:rPr dirty="0" sz="6600" b="1">
                <a:solidFill>
                  <a:srgbClr val="82FF82"/>
                </a:solidFill>
                <a:latin typeface="Carlito"/>
                <a:cs typeface="Carlito"/>
              </a:rPr>
              <a:t>Book</a:t>
            </a:r>
            <a:r>
              <a:rPr dirty="0" sz="6600" spc="-40" b="1">
                <a:solidFill>
                  <a:srgbClr val="82FF82"/>
                </a:solidFill>
                <a:latin typeface="Carlito"/>
                <a:cs typeface="Carlito"/>
              </a:rPr>
              <a:t> </a:t>
            </a:r>
            <a:r>
              <a:rPr dirty="0" sz="6600" b="1">
                <a:solidFill>
                  <a:srgbClr val="82FF82"/>
                </a:solidFill>
                <a:latin typeface="Carlito"/>
                <a:cs typeface="Carlito"/>
              </a:rPr>
              <a:t>of</a:t>
            </a:r>
            <a:r>
              <a:rPr dirty="0" sz="6600" spc="-55" b="1">
                <a:solidFill>
                  <a:srgbClr val="82FF82"/>
                </a:solidFill>
                <a:latin typeface="Carlito"/>
                <a:cs typeface="Carlito"/>
              </a:rPr>
              <a:t> </a:t>
            </a:r>
            <a:r>
              <a:rPr dirty="0" sz="6600" spc="-10" b="1">
                <a:solidFill>
                  <a:srgbClr val="82FF82"/>
                </a:solidFill>
                <a:latin typeface="Carlito"/>
                <a:cs typeface="Carlito"/>
              </a:rPr>
              <a:t>Revelation</a:t>
            </a:r>
            <a:endParaRPr sz="6600">
              <a:latin typeface="Carlito"/>
              <a:cs typeface="Carlito"/>
            </a:endParaRPr>
          </a:p>
          <a:p>
            <a:pPr algn="ctr" marL="154305">
              <a:lnSpc>
                <a:spcPct val="100000"/>
              </a:lnSpc>
              <a:spcBef>
                <a:spcPts val="2320"/>
              </a:spcBef>
            </a:pPr>
            <a:r>
              <a:rPr dirty="0" sz="3600" b="1">
                <a:solidFill>
                  <a:srgbClr val="FFCC00"/>
                </a:solidFill>
                <a:latin typeface="Tahoma"/>
                <a:cs typeface="Tahoma"/>
              </a:rPr>
              <a:t>Chapter</a:t>
            </a:r>
            <a:r>
              <a:rPr dirty="0" sz="3600" spc="-30" b="1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dirty="0" sz="3600" spc="-50" b="1">
                <a:solidFill>
                  <a:srgbClr val="FFCC00"/>
                </a:solidFill>
                <a:latin typeface="Tahoma"/>
                <a:cs typeface="Tahoma"/>
              </a:rPr>
              <a:t>7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2909316" y="5417820"/>
            <a:ext cx="3409950" cy="784225"/>
            <a:chOff x="2909316" y="5417820"/>
            <a:chExt cx="3409950" cy="78422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9316" y="5503151"/>
              <a:ext cx="697230" cy="57073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3448" y="5417820"/>
              <a:ext cx="3115818" cy="784098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3056382" y="5473394"/>
            <a:ext cx="302831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dirty="0" sz="20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800" spc="-10" b="1" i="1">
                <a:solidFill>
                  <a:srgbClr val="FFFFFF"/>
                </a:solidFill>
                <a:latin typeface="Times New Roman"/>
                <a:cs typeface="Times New Roman"/>
              </a:rPr>
              <a:t>Dr.</a:t>
            </a:r>
            <a:r>
              <a:rPr dirty="0" sz="2800" spc="-21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80" b="1" i="1">
                <a:solidFill>
                  <a:srgbClr val="FFFFFF"/>
                </a:solidFill>
                <a:latin typeface="Times New Roman"/>
                <a:cs typeface="Times New Roman"/>
              </a:rPr>
              <a:t>Jose</a:t>
            </a:r>
            <a:r>
              <a:rPr dirty="0" sz="2800" spc="-229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70" b="1" i="1">
                <a:solidFill>
                  <a:srgbClr val="FFFFFF"/>
                </a:solidFill>
                <a:latin typeface="Times New Roman"/>
                <a:cs typeface="Times New Roman"/>
              </a:rPr>
              <a:t>H.</a:t>
            </a:r>
            <a:r>
              <a:rPr dirty="0" sz="2800" spc="-21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800" spc="-340" b="1" i="1">
                <a:solidFill>
                  <a:srgbClr val="FFFFFF"/>
                </a:solidFill>
                <a:latin typeface="Times New Roman"/>
                <a:cs typeface="Times New Roman"/>
              </a:rPr>
              <a:t>Rodriguez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341375"/>
            <a:ext cx="8648065" cy="3557904"/>
            <a:chOff x="234695" y="341375"/>
            <a:chExt cx="8648065" cy="3557904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803" y="403859"/>
              <a:ext cx="627126" cy="76276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59" y="341375"/>
              <a:ext cx="1552194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3876" y="341375"/>
              <a:ext cx="7334250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695" y="950975"/>
              <a:ext cx="620801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5331" y="1649012"/>
              <a:ext cx="2169414" cy="7691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80531" y="950975"/>
              <a:ext cx="2903982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695" y="1560575"/>
              <a:ext cx="7110222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495" y="2258612"/>
              <a:ext cx="6500622" cy="7691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82740" y="1560575"/>
              <a:ext cx="2160270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4695" y="2170175"/>
              <a:ext cx="8647938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4695" y="2779775"/>
              <a:ext cx="8635746" cy="111937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3296920" algn="l"/>
                <a:tab pos="5584190" algn="l"/>
                <a:tab pos="6867525" algn="l"/>
              </a:tabLst>
            </a:pP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6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Kill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old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men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women,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young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men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women,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children.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But</a:t>
            </a:r>
            <a:r>
              <a:rPr dirty="0" u="sng" sz="4000" spc="-4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do</a:t>
            </a:r>
            <a:r>
              <a:rPr dirty="0" u="sng" sz="4000" spc="-3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spc="-2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not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touch</a:t>
            </a:r>
            <a:r>
              <a:rPr dirty="0" u="sng" sz="4000" spc="-7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anyone</a:t>
            </a:r>
            <a:r>
              <a:rPr dirty="0" u="sng" sz="4000" spc="-6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who</a:t>
            </a:r>
            <a:r>
              <a:rPr dirty="0" u="sng" sz="4000" spc="-6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has</a:t>
            </a:r>
            <a:r>
              <a:rPr dirty="0" u="sng" sz="4000" spc="-6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sng" sz="4000" spc="-6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spc="-1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mark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Start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u="none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my</a:t>
            </a:r>
            <a:r>
              <a:rPr dirty="0" u="none" sz="4000" spc="-3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temple.”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	So</a:t>
            </a:r>
            <a:r>
              <a:rPr dirty="0" u="none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began</a:t>
            </a:r>
            <a:r>
              <a:rPr dirty="0" u="none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elders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u="none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front</a:t>
            </a:r>
            <a:r>
              <a:rPr dirty="0" u="none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temple.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6656" y="6402327"/>
            <a:ext cx="425970" cy="4015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676655"/>
            <a:ext cx="8229600" cy="5504688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175260"/>
            <a:ext cx="8686165" cy="5996305"/>
            <a:chOff x="234695" y="175260"/>
            <a:chExt cx="8686165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175260"/>
              <a:ext cx="2753106" cy="111937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5623" y="175260"/>
              <a:ext cx="6396989" cy="111937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695" y="784860"/>
              <a:ext cx="6707885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0404" y="784860"/>
              <a:ext cx="2640329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695" y="1394460"/>
              <a:ext cx="6509766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2284" y="1394460"/>
              <a:ext cx="1087373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9587" y="1458468"/>
              <a:ext cx="645414" cy="76123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36664" y="1394460"/>
              <a:ext cx="1989581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4695" y="2004060"/>
              <a:ext cx="7669530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4695" y="2613660"/>
              <a:ext cx="8064246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4695" y="3223260"/>
              <a:ext cx="7302246" cy="111937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4695" y="3832860"/>
              <a:ext cx="2498598" cy="111937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73223" y="3896868"/>
              <a:ext cx="645413" cy="76123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01823" y="3832860"/>
              <a:ext cx="5833110" cy="111937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4695" y="4442460"/>
              <a:ext cx="8205978" cy="111937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4695" y="5052060"/>
              <a:ext cx="8541258" cy="1119377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485140" y="311658"/>
            <a:ext cx="7996555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 marR="43180">
              <a:lnSpc>
                <a:spcPct val="100000"/>
              </a:lnSpc>
              <a:spcBef>
                <a:spcPts val="95"/>
              </a:spcBef>
              <a:tabLst>
                <a:tab pos="2154555" algn="l"/>
                <a:tab pos="2230755" algn="l"/>
                <a:tab pos="6337300" algn="l"/>
                <a:tab pos="6666230" algn="l"/>
              </a:tabLst>
            </a:pP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Rev</a:t>
            </a:r>
            <a:r>
              <a:rPr dirty="0" sz="400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25" b="1">
                <a:solidFill>
                  <a:srgbClr val="FFFF00"/>
                </a:solidFill>
                <a:latin typeface="Arial"/>
                <a:cs typeface="Arial"/>
              </a:rPr>
              <a:t>7:4</a:t>
            </a: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heard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number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sealed: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C000"/>
                </a:solidFill>
                <a:latin typeface="Arial"/>
                <a:cs typeface="Arial"/>
              </a:rPr>
              <a:t>144,000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all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</a:t>
            </a:r>
            <a:r>
              <a:rPr dirty="0" sz="4000" spc="-5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tribes</a:t>
            </a:r>
            <a:r>
              <a:rPr dirty="0" sz="4000" spc="-5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dirty="0" sz="4000" spc="-6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C000"/>
                </a:solidFill>
                <a:latin typeface="Arial"/>
                <a:cs typeface="Arial"/>
              </a:rPr>
              <a:t>Israel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25157" sz="3975" spc="-7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Judah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were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sealed,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Reuben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Gad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5157" sz="3975" spc="-75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Asher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Naphtali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Manasseh</a:t>
            </a:r>
            <a:endParaRPr sz="40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175260"/>
            <a:ext cx="8507730" cy="4777105"/>
            <a:chOff x="234695" y="175260"/>
            <a:chExt cx="8507730" cy="47771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175260"/>
              <a:ext cx="2498598" cy="111937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3223" y="239268"/>
              <a:ext cx="645413" cy="76123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1823" y="175260"/>
              <a:ext cx="6227826" cy="111937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695" y="784860"/>
              <a:ext cx="727481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695" y="1394460"/>
              <a:ext cx="8263890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2004060"/>
              <a:ext cx="2498598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3223" y="2068067"/>
              <a:ext cx="645413" cy="76123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01823" y="2004060"/>
              <a:ext cx="6340602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695" y="2613660"/>
              <a:ext cx="7980426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4695" y="3223260"/>
              <a:ext cx="8460486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4695" y="3832860"/>
              <a:ext cx="2498598" cy="1119377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510540" y="311658"/>
            <a:ext cx="7780020" cy="4293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2205355" algn="l"/>
              </a:tabLst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5157" sz="3975" spc="-75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Simeon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Levi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Issachar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5157" sz="3975" spc="-75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Zebulun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Joseph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12,000,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Benjamin 12,000.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" y="394715"/>
            <a:ext cx="8265795" cy="6409690"/>
            <a:chOff x="457200" y="394715"/>
            <a:chExt cx="8265795" cy="64096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82940" y="6402327"/>
              <a:ext cx="439686" cy="40156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394715"/>
              <a:ext cx="8229600" cy="606856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417576"/>
            <a:ext cx="8657590" cy="4655185"/>
            <a:chOff x="234695" y="417576"/>
            <a:chExt cx="8657590" cy="465518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417576"/>
              <a:ext cx="167868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1204" y="417576"/>
              <a:ext cx="1593342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4100" y="417576"/>
              <a:ext cx="6567678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695" y="1027176"/>
              <a:ext cx="8597646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695" y="1636776"/>
              <a:ext cx="6281165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5" y="2795015"/>
              <a:ext cx="1369314" cy="11193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1831" y="2795015"/>
              <a:ext cx="2774442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54095" y="2795015"/>
              <a:ext cx="831342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23260" y="2795015"/>
              <a:ext cx="1226058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4695" y="3953255"/>
              <a:ext cx="1395222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7740" y="3953255"/>
              <a:ext cx="2775966" cy="1119378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535940" y="552958"/>
            <a:ext cx="7819390" cy="41713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seal</a:t>
            </a:r>
            <a:r>
              <a:rPr dirty="0" sz="4000" spc="-114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mentioned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r>
              <a:rPr dirty="0" sz="4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probably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represents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Holy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Spirit,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promised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believers.</a:t>
            </a:r>
            <a:endParaRPr sz="4000">
              <a:latin typeface="Arial"/>
              <a:cs typeface="Arial"/>
            </a:endParaRPr>
          </a:p>
          <a:p>
            <a:pPr marL="719455" indent="-706755">
              <a:lnSpc>
                <a:spcPct val="100000"/>
              </a:lnSpc>
              <a:spcBef>
                <a:spcPts val="4325"/>
              </a:spcBef>
              <a:buClr>
                <a:srgbClr val="FFFFFF"/>
              </a:buClr>
              <a:buAutoNum type="alphaLcPeriod"/>
              <a:tabLst>
                <a:tab pos="719455" algn="l"/>
              </a:tabLst>
            </a:pP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Eph</a:t>
            </a:r>
            <a:r>
              <a:rPr dirty="0" sz="4000" spc="15" b="1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30" b="1">
                <a:solidFill>
                  <a:srgbClr val="FFC000"/>
                </a:solidFill>
                <a:latin typeface="Arial"/>
                <a:cs typeface="Arial"/>
              </a:rPr>
              <a:t>1:13-</a:t>
            </a:r>
            <a:r>
              <a:rPr dirty="0" sz="4000" spc="-25" b="1">
                <a:solidFill>
                  <a:srgbClr val="FFC000"/>
                </a:solidFill>
                <a:latin typeface="Arial"/>
                <a:cs typeface="Arial"/>
              </a:rPr>
              <a:t>14</a:t>
            </a:r>
            <a:endParaRPr sz="4000">
              <a:latin typeface="Arial"/>
              <a:cs typeface="Arial"/>
            </a:endParaRPr>
          </a:p>
          <a:p>
            <a:pPr marL="745490" indent="-732790">
              <a:lnSpc>
                <a:spcPct val="100000"/>
              </a:lnSpc>
              <a:spcBef>
                <a:spcPts val="4320"/>
              </a:spcBef>
              <a:buClr>
                <a:srgbClr val="FFFFFF"/>
              </a:buClr>
              <a:buAutoNum type="alphaLcPeriod"/>
              <a:tabLst>
                <a:tab pos="745490" algn="l"/>
              </a:tabLst>
            </a:pP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Eph</a:t>
            </a:r>
            <a:r>
              <a:rPr dirty="0" sz="4000" spc="-20" b="1">
                <a:solidFill>
                  <a:srgbClr val="FFC000"/>
                </a:solidFill>
                <a:latin typeface="Arial"/>
                <a:cs typeface="Arial"/>
              </a:rPr>
              <a:t> 4:30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265175"/>
            <a:ext cx="8524875" cy="6593205"/>
            <a:chOff x="387095" y="265175"/>
            <a:chExt cx="8524875" cy="65932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265175"/>
              <a:ext cx="3105150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0068" y="265175"/>
              <a:ext cx="831342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9231" y="265175"/>
              <a:ext cx="159334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2504" y="327659"/>
              <a:ext cx="796289" cy="76276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96740" y="265175"/>
              <a:ext cx="3441954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874775"/>
              <a:ext cx="7632954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1484375"/>
              <a:ext cx="8384285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095" y="2093975"/>
              <a:ext cx="8394954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095" y="2703575"/>
              <a:ext cx="5840730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65648" y="2703575"/>
              <a:ext cx="2891790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095" y="3313175"/>
              <a:ext cx="5013198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8116" y="3313175"/>
              <a:ext cx="915162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93207" y="3375659"/>
              <a:ext cx="796289" cy="76276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57443" y="3313175"/>
              <a:ext cx="2483357" cy="11193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7095" y="3922775"/>
              <a:ext cx="8369046" cy="111937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7095" y="4532375"/>
              <a:ext cx="8410194" cy="111937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7095" y="5141975"/>
              <a:ext cx="4147566" cy="111937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72484" y="5141975"/>
              <a:ext cx="1000506" cy="111937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38828" y="5141975"/>
              <a:ext cx="4572762" cy="111937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87095" y="5751572"/>
              <a:ext cx="1863089" cy="1106426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650240" y="397510"/>
            <a:ext cx="7839709" cy="6122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 marR="43180">
              <a:lnSpc>
                <a:spcPct val="100000"/>
              </a:lnSpc>
              <a:spcBef>
                <a:spcPts val="95"/>
              </a:spcBef>
              <a:tabLst>
                <a:tab pos="3353435" algn="l"/>
                <a:tab pos="3594100" algn="l"/>
                <a:tab pos="4060825" algn="l"/>
                <a:tab pos="512191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r>
              <a:rPr dirty="0" sz="4000" spc="-4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Eph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1:13-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14: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13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1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also</a:t>
            </a:r>
            <a:r>
              <a:rPr dirty="0" sz="4000" spc="10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included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Christ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when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you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heard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word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truth,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gospel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your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salvation.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Having</a:t>
            </a:r>
            <a:r>
              <a:rPr dirty="0" sz="4000" spc="-1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believed,</a:t>
            </a:r>
            <a:r>
              <a:rPr dirty="0" sz="4000" spc="-1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you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marked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him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seal,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promised</a:t>
            </a:r>
            <a:r>
              <a:rPr dirty="0" sz="4000" spc="-10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Holy</a:t>
            </a:r>
            <a:r>
              <a:rPr dirty="0" sz="4000" spc="-9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Spirit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dirty="0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14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a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deposit</a:t>
            </a:r>
            <a:r>
              <a:rPr dirty="0" sz="4000" spc="-114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guaranteeing</a:t>
            </a:r>
            <a:r>
              <a:rPr dirty="0" sz="4000" spc="-1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our</a:t>
            </a:r>
            <a:r>
              <a:rPr dirty="0" sz="4000" spc="-1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inheritance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until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redemption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those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God's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possession-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dirty="0" sz="4000" spc="-3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praise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his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glory.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493776"/>
            <a:ext cx="7774940" cy="2948305"/>
            <a:chOff x="387095" y="493776"/>
            <a:chExt cx="7774940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493776"/>
              <a:ext cx="348462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9544" y="493776"/>
              <a:ext cx="4415789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1103376"/>
              <a:ext cx="7774685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712976"/>
              <a:ext cx="263728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2200" y="1712976"/>
              <a:ext cx="5023865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322576"/>
              <a:ext cx="3035046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9963" y="2322576"/>
              <a:ext cx="788670" cy="111937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8340" y="626110"/>
            <a:ext cx="7014209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646430" algn="l"/>
                <a:tab pos="2835275" algn="l"/>
              </a:tabLst>
            </a:pP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b.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Eph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4:30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do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grieve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Holy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Spirit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God,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whom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sealed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day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redemption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265175"/>
            <a:ext cx="8594725" cy="4167504"/>
            <a:chOff x="387095" y="265175"/>
            <a:chExt cx="8594725" cy="4167504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265175"/>
              <a:ext cx="3047238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8647" y="265175"/>
              <a:ext cx="4598670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874775"/>
              <a:ext cx="7055358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484375"/>
              <a:ext cx="8594598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095" y="2093975"/>
              <a:ext cx="4303014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27931" y="2093975"/>
              <a:ext cx="4362450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2703575"/>
              <a:ext cx="7227570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095" y="3313175"/>
              <a:ext cx="2724150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49068" y="3313175"/>
              <a:ext cx="1043178" cy="1119378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688340" y="397510"/>
            <a:ext cx="7832090" cy="3683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490345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c.</a:t>
            </a:r>
            <a:r>
              <a:rPr dirty="0" sz="4000" spc="-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Rev</a:t>
            </a:r>
            <a:r>
              <a:rPr dirty="0" sz="4000" spc="-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14:1</a:t>
            </a:r>
            <a:r>
              <a:rPr dirty="0" sz="4000" spc="-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Then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looked,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there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before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was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Lamb,</a:t>
            </a:r>
            <a:endParaRPr sz="4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standing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Mount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Zion,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him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144,000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had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his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name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his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Father's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name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written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their foreheads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265175"/>
            <a:ext cx="8451850" cy="3710304"/>
            <a:chOff x="387095" y="265175"/>
            <a:chExt cx="8451850" cy="3710304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265175"/>
              <a:ext cx="3627882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800" y="265175"/>
              <a:ext cx="1619250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3128" y="265175"/>
              <a:ext cx="170459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5543" y="265175"/>
              <a:ext cx="283540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095" y="874775"/>
              <a:ext cx="7837170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1484375"/>
              <a:ext cx="2440686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2246375"/>
              <a:ext cx="3824478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75887" y="2246375"/>
              <a:ext cx="5023866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095" y="2855975"/>
              <a:ext cx="8451342" cy="1119378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688340" y="400558"/>
            <a:ext cx="7692390" cy="32226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334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tribes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Dan</a:t>
            </a:r>
            <a:r>
              <a:rPr dirty="0" sz="4000" spc="-55" b="1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 b="1">
                <a:solidFill>
                  <a:srgbClr val="FFC000"/>
                </a:solidFill>
                <a:latin typeface="Arial"/>
                <a:cs typeface="Arial"/>
              </a:rPr>
              <a:t>Ephraim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excluded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because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their idolatry.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80"/>
              </a:spcBef>
              <a:tabLst>
                <a:tab pos="330200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IKing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12:26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Jeroboam</a:t>
            </a:r>
            <a:r>
              <a:rPr dirty="0" sz="4000" spc="-1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thought</a:t>
            </a:r>
            <a:r>
              <a:rPr dirty="0" sz="4000" spc="-1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himself,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"The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kingdom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now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likely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87095" y="3465576"/>
            <a:ext cx="6730746" cy="1119378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688340" y="3598545"/>
            <a:ext cx="584200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revert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house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David.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6557771" y="3465576"/>
            <a:ext cx="1465580" cy="1119505"/>
            <a:chOff x="6557771" y="3465576"/>
            <a:chExt cx="1465580" cy="1119505"/>
          </a:xfrm>
        </p:grpSpPr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57771" y="3528060"/>
              <a:ext cx="796290" cy="76276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23531" y="3465576"/>
              <a:ext cx="1099566" cy="1119378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732778" y="3446145"/>
            <a:ext cx="85407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505459" algn="l"/>
              </a:tabLst>
            </a:pPr>
            <a:r>
              <a:rPr dirty="0" sz="2650" spc="-25" i="1">
                <a:solidFill>
                  <a:srgbClr val="FFFF00"/>
                </a:solidFill>
                <a:latin typeface="Times New Roman"/>
                <a:cs typeface="Times New Roman"/>
              </a:rPr>
              <a:t>27</a:t>
            </a:r>
            <a:r>
              <a:rPr dirty="0" sz="265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baseline="-16666" sz="6000" spc="-37" i="1">
                <a:solidFill>
                  <a:srgbClr val="FFFF00"/>
                </a:solidFill>
                <a:latin typeface="Times New Roman"/>
                <a:cs typeface="Times New Roman"/>
              </a:rPr>
              <a:t>If</a:t>
            </a:r>
            <a:endParaRPr baseline="-16666" sz="6000">
              <a:latin typeface="Times New Roman"/>
              <a:cs typeface="Times New Roman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387095" y="4075176"/>
            <a:ext cx="8271509" cy="2341880"/>
            <a:chOff x="387095" y="4075176"/>
            <a:chExt cx="8271509" cy="2341880"/>
          </a:xfrm>
        </p:grpSpPr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7095" y="4075176"/>
              <a:ext cx="8271509" cy="111937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7095" y="4684776"/>
              <a:ext cx="6657594" cy="111937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7095" y="5297424"/>
              <a:ext cx="8087106" cy="1119377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688340" y="4207840"/>
            <a:ext cx="7509509" cy="185737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5"/>
              </a:spcBef>
            </a:pP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these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people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offer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sacrifices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temple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LORD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Jerusalem,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again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give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33400" y="268224"/>
            <a:ext cx="8277859" cy="4773930"/>
            <a:chOff x="533400" y="268224"/>
            <a:chExt cx="8277859" cy="47739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268224"/>
              <a:ext cx="2468118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4327" y="268224"/>
              <a:ext cx="5153406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6" y="874775"/>
              <a:ext cx="5775198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0615" y="874775"/>
              <a:ext cx="1680210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6" y="1484376"/>
              <a:ext cx="5068062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83479" y="1484376"/>
              <a:ext cx="2727198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596" y="2093975"/>
              <a:ext cx="7895082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7596" y="2703575"/>
              <a:ext cx="8233409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7596" y="3313175"/>
              <a:ext cx="7725918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7596" y="3922776"/>
              <a:ext cx="2782062" cy="1119378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834644" y="403605"/>
            <a:ext cx="7504430" cy="42900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515" marR="5080" indent="-44450">
              <a:lnSpc>
                <a:spcPct val="99900"/>
              </a:lnSpc>
              <a:spcBef>
                <a:spcPts val="100"/>
              </a:spcBef>
              <a:tabLst>
                <a:tab pos="2103755" algn="l"/>
              </a:tabLst>
            </a:pP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Rev</a:t>
            </a:r>
            <a:r>
              <a:rPr dirty="0" sz="4000" spc="-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25" b="1">
                <a:solidFill>
                  <a:srgbClr val="FFFF00"/>
                </a:solidFill>
                <a:latin typeface="Arial"/>
                <a:cs typeface="Arial"/>
              </a:rPr>
              <a:t>7:1</a:t>
            </a: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saw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four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angels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standing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C000"/>
                </a:solidFill>
                <a:latin typeface="Arial"/>
                <a:cs typeface="Arial"/>
              </a:rPr>
              <a:t>four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corners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earth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holding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four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winds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earth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prevent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wind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blowing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tree.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188976"/>
            <a:ext cx="8395335" cy="5386705"/>
            <a:chOff x="387095" y="188976"/>
            <a:chExt cx="8395335" cy="53867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188976"/>
              <a:ext cx="7914894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095" y="798576"/>
              <a:ext cx="8070342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1408176"/>
              <a:ext cx="646252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9548" y="1470659"/>
              <a:ext cx="796290" cy="76276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5307" y="1408176"/>
              <a:ext cx="1805177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017776"/>
              <a:ext cx="7730490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2627376"/>
              <a:ext cx="8394954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095" y="3236976"/>
              <a:ext cx="7678674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095" y="3846576"/>
              <a:ext cx="7847838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095" y="4456176"/>
              <a:ext cx="7482078" cy="1119378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662940" y="321310"/>
            <a:ext cx="7687309" cy="4902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2509520" algn="l"/>
                <a:tab pos="3185160" algn="l"/>
                <a:tab pos="5838825" algn="l"/>
                <a:tab pos="6307455" algn="l"/>
              </a:tabLst>
            </a:pP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allegiance</a:t>
            </a:r>
            <a:r>
              <a:rPr dirty="0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lord,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Rehoboam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king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Judah.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They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kill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return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King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Rehoboam."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28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After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seeking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advice,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king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made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two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golden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calves.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spc="-8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He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said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people, "It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too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much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for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Jerusalem.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Here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your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gods,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Israel,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brought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out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188976"/>
            <a:ext cx="8750300" cy="2948305"/>
            <a:chOff x="387095" y="188976"/>
            <a:chExt cx="8750300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188976"/>
              <a:ext cx="244068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7712" y="251460"/>
              <a:ext cx="796289" cy="76276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1947" y="188976"/>
              <a:ext cx="5642609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798576"/>
              <a:ext cx="402107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5992" y="798576"/>
              <a:ext cx="1564386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8199" y="798576"/>
              <a:ext cx="1044701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32831" y="861059"/>
              <a:ext cx="796289" cy="76276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97067" y="798576"/>
              <a:ext cx="3640074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095" y="1408176"/>
              <a:ext cx="8562594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095" y="2017776"/>
              <a:ext cx="1962150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7068" y="2017776"/>
              <a:ext cx="1564385" cy="111937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17291" y="2017776"/>
              <a:ext cx="5729478" cy="111937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7540" y="321310"/>
            <a:ext cx="8102600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3500" marR="68580">
              <a:lnSpc>
                <a:spcPct val="100000"/>
              </a:lnSpc>
              <a:spcBef>
                <a:spcPts val="95"/>
              </a:spcBef>
              <a:tabLst>
                <a:tab pos="1842135" algn="l"/>
                <a:tab pos="2308860" algn="l"/>
                <a:tab pos="4707890" algn="l"/>
                <a:tab pos="5173980" algn="l"/>
              </a:tabLst>
            </a:pP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Egypt."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29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he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set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Bethel,</a:t>
            </a:r>
            <a:r>
              <a:rPr dirty="0" sz="4000" spc="10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other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30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3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this</a:t>
            </a:r>
            <a:r>
              <a:rPr dirty="0" sz="4000" spc="-3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thing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became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sin;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people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went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even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far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as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worship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there.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569976"/>
            <a:ext cx="8749030" cy="2948305"/>
            <a:chOff x="387095" y="569976"/>
            <a:chExt cx="8749030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569976"/>
              <a:ext cx="348462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36035" y="569976"/>
              <a:ext cx="1564386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6260" y="569976"/>
              <a:ext cx="4769358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179576"/>
              <a:ext cx="818464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095" y="1789176"/>
              <a:ext cx="8254746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398776"/>
              <a:ext cx="5647182" cy="111937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8340" y="702310"/>
            <a:ext cx="7987030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96164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b.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Gen</a:t>
            </a:r>
            <a:r>
              <a:rPr dirty="0" sz="4000" spc="-3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49:17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Dan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serpent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by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roadside,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viper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along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path,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that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bites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horse's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heels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so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that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its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rider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tumbles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backward.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569976"/>
            <a:ext cx="8540115" cy="5996305"/>
            <a:chOff x="387095" y="569976"/>
            <a:chExt cx="8540115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569976"/>
              <a:ext cx="321792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0295" y="569976"/>
              <a:ext cx="5756909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1179576"/>
              <a:ext cx="853973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789176"/>
              <a:ext cx="184937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4292" y="1789176"/>
              <a:ext cx="1000506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12620" y="1789176"/>
              <a:ext cx="5997702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2398776"/>
              <a:ext cx="4051554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44695" y="2398776"/>
              <a:ext cx="2722626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5143" y="2398776"/>
              <a:ext cx="2271522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095" y="3008376"/>
              <a:ext cx="7917942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095" y="3617976"/>
              <a:ext cx="8256270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7095" y="4227576"/>
              <a:ext cx="8177022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7095" y="4837176"/>
              <a:ext cx="1410461" cy="111937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5379" y="4837176"/>
              <a:ext cx="3330702" cy="11193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03904" y="4837176"/>
              <a:ext cx="4740402" cy="111937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7095" y="5446776"/>
              <a:ext cx="5092446" cy="1119378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688340" y="702310"/>
            <a:ext cx="7778750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892425" algn="l"/>
                <a:tab pos="367030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c.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Jdg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18:29</a:t>
            </a:r>
            <a:r>
              <a:rPr dirty="0" sz="4000" spc="40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named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it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Dan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after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forefather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Dan,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was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born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Israel--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though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city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used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called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Laish.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30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There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Danites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set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for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themselves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idols,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Jonathan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son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Gershom,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son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Moses,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his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sons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priests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for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tribe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Dan</a:t>
            </a:r>
            <a:r>
              <a:rPr dirty="0" sz="4000" spc="-3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until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time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captivity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land.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569976"/>
            <a:ext cx="7875270" cy="2338705"/>
            <a:chOff x="387095" y="569976"/>
            <a:chExt cx="7875270" cy="23387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569976"/>
              <a:ext cx="2411730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6647" y="569976"/>
              <a:ext cx="6125717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1179576"/>
              <a:ext cx="749122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789176"/>
              <a:ext cx="6366509" cy="111937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0665" rIns="0" bIns="0" rtlCol="0" vert="horz">
            <a:spAutoFit/>
          </a:bodyPr>
          <a:lstStyle/>
          <a:p>
            <a:pPr marL="190500" marR="5080">
              <a:lnSpc>
                <a:spcPct val="100000"/>
              </a:lnSpc>
              <a:spcBef>
                <a:spcPts val="95"/>
              </a:spcBef>
            </a:pP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31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continued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use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idols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Micah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made,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all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time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house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God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was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Shiloh.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569976"/>
            <a:ext cx="3810762" cy="1119377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62940" y="702310"/>
            <a:ext cx="7972425" cy="5634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3187065" algn="l"/>
                <a:tab pos="6955155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d.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Hosea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4:17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people</a:t>
            </a:r>
            <a:r>
              <a:rPr dirty="0" u="sng" sz="4000" spc="-6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sng" sz="4000" spc="-5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spc="-1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Ephraim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u="none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joined</a:t>
            </a:r>
            <a:r>
              <a:rPr dirty="0" u="none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themselves</a:t>
            </a:r>
            <a:r>
              <a:rPr dirty="0" u="none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u="none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other</a:t>
            </a:r>
            <a:r>
              <a:rPr dirty="0" u="none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gods.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nothing</a:t>
            </a:r>
            <a:r>
              <a:rPr dirty="0" u="none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can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done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help</a:t>
            </a:r>
            <a:r>
              <a:rPr dirty="0" u="none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them. </a:t>
            </a:r>
            <a:r>
              <a:rPr dirty="0" u="none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18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u="none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continue</a:t>
            </a:r>
            <a:r>
              <a:rPr dirty="0" u="none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u="none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u="none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unfaithful</a:t>
            </a:r>
            <a:r>
              <a:rPr dirty="0" u="none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u="none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me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even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when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drinks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gone.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rulers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love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do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shameful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things.</a:t>
            </a:r>
            <a:endParaRPr sz="4000">
              <a:latin typeface="Times New Roman"/>
              <a:cs typeface="Times New Roman"/>
            </a:endParaRPr>
          </a:p>
          <a:p>
            <a:pPr marL="38100" marR="376555">
              <a:lnSpc>
                <a:spcPct val="100000"/>
              </a:lnSpc>
              <a:spcBef>
                <a:spcPts val="965"/>
              </a:spcBef>
              <a:tabLst>
                <a:tab pos="1490345" algn="l"/>
              </a:tabLst>
            </a:pP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19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windstorm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blow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all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them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away.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And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sacrifices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bring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shame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them.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10895" y="188976"/>
            <a:ext cx="8677275" cy="6605905"/>
            <a:chOff x="310895" y="188976"/>
            <a:chExt cx="8677275" cy="66059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895" y="188976"/>
              <a:ext cx="1169670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387" y="188976"/>
              <a:ext cx="2795778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4972" y="188976"/>
              <a:ext cx="504977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95" y="798576"/>
              <a:ext cx="778840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895" y="1408176"/>
              <a:ext cx="6378702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27419" y="1408176"/>
              <a:ext cx="2100833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6076" y="1408176"/>
              <a:ext cx="1521714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0895" y="2017776"/>
              <a:ext cx="8481822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0895" y="2627376"/>
              <a:ext cx="8495538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3003" y="3299459"/>
              <a:ext cx="627126" cy="76276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0059" y="3236976"/>
              <a:ext cx="1863089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0971" y="3236976"/>
              <a:ext cx="1834133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52928" y="3236976"/>
              <a:ext cx="5926074" cy="111937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0895" y="3846576"/>
              <a:ext cx="7704582" cy="11193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0895" y="4456176"/>
              <a:ext cx="7140702" cy="111937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0895" y="5065776"/>
              <a:ext cx="2812542" cy="111937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61260" y="5065776"/>
              <a:ext cx="6192774" cy="111937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0895" y="5675372"/>
              <a:ext cx="1989582" cy="1119378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38299" y="5675372"/>
              <a:ext cx="944118" cy="111937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81200" y="5804916"/>
              <a:ext cx="1376934" cy="906018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56916" y="5675372"/>
              <a:ext cx="915161" cy="1119378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586740" y="321310"/>
            <a:ext cx="7966075" cy="6122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2567305" algn="l"/>
                <a:tab pos="2932430" algn="l"/>
                <a:tab pos="4297045" algn="l"/>
                <a:tab pos="6136005" algn="l"/>
                <a:tab pos="6527165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d.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Hosea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5:3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People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Ephraim,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know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all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about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you.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What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doing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hidden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from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me.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Now</a:t>
            </a:r>
            <a:r>
              <a:rPr dirty="0" sz="4000" spc="-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you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joined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yourselves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other</a:t>
            </a:r>
            <a:r>
              <a:rPr dirty="0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gods.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1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made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yourselves</a:t>
            </a:r>
            <a:r>
              <a:rPr dirty="0" sz="4000" spc="-1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‘unclean.’ 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“You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can’t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return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because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you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done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so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many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evil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things.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your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hearts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long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act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like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prostitutes.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You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do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recognize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me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as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3200" spc="-10" i="1">
                <a:solidFill>
                  <a:srgbClr val="FFFF00"/>
                </a:solidFill>
                <a:latin typeface="Times New Roman"/>
                <a:cs typeface="Times New Roman"/>
              </a:rPr>
              <a:t>ORD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188976"/>
            <a:ext cx="8686165" cy="5996305"/>
            <a:chOff x="387095" y="188976"/>
            <a:chExt cx="8686165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188976"/>
              <a:ext cx="2611374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6291" y="188976"/>
              <a:ext cx="5718809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798576"/>
              <a:ext cx="5436870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1787" y="798576"/>
              <a:ext cx="2387345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095" y="1408176"/>
              <a:ext cx="8431530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017776"/>
              <a:ext cx="7811261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2627376"/>
              <a:ext cx="3737610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62528" y="2627376"/>
              <a:ext cx="5441441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095" y="3236976"/>
              <a:ext cx="8038338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095" y="3846576"/>
              <a:ext cx="5095494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20411" y="3846576"/>
              <a:ext cx="3402330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7095" y="4456176"/>
              <a:ext cx="4673346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98263" y="4456176"/>
              <a:ext cx="4138422" cy="111937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74507" y="4456176"/>
              <a:ext cx="1198626" cy="11193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7095" y="5065776"/>
              <a:ext cx="3600450" cy="1119378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688340" y="324358"/>
            <a:ext cx="7908925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75895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Rev</a:t>
            </a:r>
            <a:r>
              <a:rPr dirty="0" sz="4000" spc="-6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7:9</a:t>
            </a:r>
            <a:r>
              <a:rPr dirty="0" sz="4000" spc="-6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looked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a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C000"/>
                </a:solidFill>
                <a:latin typeface="Arial"/>
                <a:cs typeface="Arial"/>
              </a:rPr>
              <a:t>great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multitude</a:t>
            </a:r>
            <a:r>
              <a:rPr dirty="0" sz="4000" spc="-8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that</a:t>
            </a:r>
            <a:r>
              <a:rPr dirty="0" sz="4000" spc="-10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no</a:t>
            </a:r>
            <a:r>
              <a:rPr dirty="0" sz="4000" spc="-9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one</a:t>
            </a:r>
            <a:r>
              <a:rPr dirty="0" sz="4000" spc="-9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could</a:t>
            </a:r>
            <a:r>
              <a:rPr dirty="0" sz="4000" spc="-9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C000"/>
                </a:solidFill>
                <a:latin typeface="Arial"/>
                <a:cs typeface="Arial"/>
              </a:rPr>
              <a:t>count,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from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every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nation,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tribe,</a:t>
            </a:r>
            <a:r>
              <a:rPr dirty="0" sz="4000" spc="-9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C000"/>
                </a:solidFill>
                <a:latin typeface="Arial"/>
                <a:cs typeface="Arial"/>
              </a:rPr>
              <a:t>people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and</a:t>
            </a:r>
            <a:r>
              <a:rPr dirty="0" sz="4000" spc="-15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language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4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standing</a:t>
            </a:r>
            <a:r>
              <a:rPr dirty="0" sz="40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dirty="0" sz="4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throne</a:t>
            </a:r>
            <a:r>
              <a:rPr dirty="0" sz="4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front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Lamb.</a:t>
            </a:r>
            <a:endParaRPr sz="4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wearing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white</a:t>
            </a:r>
            <a:r>
              <a:rPr dirty="0" sz="4000" spc="-10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C000"/>
                </a:solidFill>
                <a:latin typeface="Arial"/>
                <a:cs typeface="Arial"/>
              </a:rPr>
              <a:t>robes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holding</a:t>
            </a:r>
            <a:r>
              <a:rPr dirty="0" sz="4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palm</a:t>
            </a:r>
            <a:r>
              <a:rPr dirty="0" sz="4000" spc="-9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branches</a:t>
            </a:r>
            <a:r>
              <a:rPr dirty="0" sz="4000" spc="-10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hands.</a:t>
            </a:r>
            <a:endParaRPr sz="40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188976"/>
            <a:ext cx="8713470" cy="2948305"/>
            <a:chOff x="387095" y="188976"/>
            <a:chExt cx="8713470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03" y="251460"/>
              <a:ext cx="832865" cy="76276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779" y="188976"/>
              <a:ext cx="6960870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798576"/>
              <a:ext cx="7904226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408176"/>
              <a:ext cx="8713470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095" y="2017776"/>
              <a:ext cx="3245358" cy="111937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2940" y="324358"/>
            <a:ext cx="7990840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557530" algn="l"/>
              </a:tabLst>
            </a:pPr>
            <a:r>
              <a:rPr dirty="0" baseline="25157" sz="3975" spc="-37" b="1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dirty="0" baseline="25157" sz="3975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cried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loud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voice:</a:t>
            </a:r>
            <a:r>
              <a:rPr dirty="0" sz="4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"Salvation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belongs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God,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sits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throne,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Lamb."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618744"/>
            <a:ext cx="8229600" cy="5620511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98120" y="341375"/>
            <a:ext cx="8812530" cy="5414010"/>
            <a:chOff x="198120" y="341375"/>
            <a:chExt cx="8812530" cy="541401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20" y="341375"/>
              <a:ext cx="947166" cy="124434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417575"/>
              <a:ext cx="1678686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4103" y="417575"/>
              <a:ext cx="6229350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1276" y="417575"/>
              <a:ext cx="184937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595" y="1027175"/>
              <a:ext cx="8093202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595" y="1636775"/>
              <a:ext cx="5606034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20" y="2731008"/>
              <a:ext cx="947166" cy="124434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595" y="2807208"/>
              <a:ext cx="2071877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0552" y="2807208"/>
              <a:ext cx="6226302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7595" y="3416808"/>
              <a:ext cx="8260842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7595" y="4026408"/>
              <a:ext cx="7835646" cy="111937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7595" y="4636008"/>
              <a:ext cx="3795522" cy="1119377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535940" y="552958"/>
            <a:ext cx="7997190" cy="48539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Clr>
                <a:srgbClr val="FFCC00"/>
              </a:buClr>
              <a:buSzPct val="120000"/>
              <a:buChar char="•"/>
              <a:tabLst>
                <a:tab pos="355600" algn="l"/>
              </a:tabLst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four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corners</a:t>
            </a:r>
            <a:r>
              <a:rPr dirty="0" sz="4000" spc="-6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earth</a:t>
            </a:r>
            <a:r>
              <a:rPr dirty="0" sz="4000" spc="-5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refer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four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cardinal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points: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north,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south,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east,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west.</a:t>
            </a:r>
            <a:endParaRPr sz="4000">
              <a:latin typeface="Arial"/>
              <a:cs typeface="Arial"/>
            </a:endParaRPr>
          </a:p>
          <a:p>
            <a:pPr marL="355600" marR="313055" indent="-342900">
              <a:lnSpc>
                <a:spcPct val="100000"/>
              </a:lnSpc>
              <a:spcBef>
                <a:spcPts val="4420"/>
              </a:spcBef>
              <a:buClr>
                <a:srgbClr val="FFCC00"/>
              </a:buClr>
              <a:buSzPct val="120000"/>
              <a:buChar char="•"/>
              <a:tabLst>
                <a:tab pos="355600" algn="l"/>
              </a:tabLst>
            </a:pP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Winds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symbolic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false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doctrines,</a:t>
            </a:r>
            <a:r>
              <a:rPr dirty="0" sz="4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persecutions,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4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wars.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context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verse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points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towards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wars.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417576"/>
            <a:ext cx="8611870" cy="4167504"/>
            <a:chOff x="387095" y="417576"/>
            <a:chExt cx="8611870" cy="4167504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417576"/>
              <a:ext cx="8373618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095" y="1027176"/>
              <a:ext cx="4024122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3528" y="1027176"/>
              <a:ext cx="5154930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1636776"/>
              <a:ext cx="809320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095" y="2246376"/>
              <a:ext cx="7440930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2855976"/>
              <a:ext cx="7835646" cy="11193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3465576"/>
              <a:ext cx="5801106" cy="1119378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688340" y="552958"/>
            <a:ext cx="7829550" cy="3683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224655" algn="l"/>
              </a:tabLst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multitude</a:t>
            </a:r>
            <a:r>
              <a:rPr dirty="0" sz="4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mentioned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here,</a:t>
            </a:r>
            <a:r>
              <a:rPr dirty="0" sz="4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opposed</a:t>
            </a:r>
            <a:r>
              <a:rPr dirty="0" sz="4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3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144,000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mentioned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before,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comes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nation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ethnic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group.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This</a:t>
            </a:r>
            <a:r>
              <a:rPr dirty="0" sz="4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would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include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Jews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Gentiles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646176"/>
            <a:ext cx="8675370" cy="5691505"/>
            <a:chOff x="387095" y="646176"/>
            <a:chExt cx="8675370" cy="56915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646176"/>
              <a:ext cx="6194298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9216" y="646176"/>
              <a:ext cx="2724149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1255776"/>
              <a:ext cx="805205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7095" y="2170176"/>
              <a:ext cx="276377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88691" y="2170176"/>
              <a:ext cx="831342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7856" y="2170176"/>
              <a:ext cx="1213866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11651" y="2232659"/>
              <a:ext cx="712470" cy="76276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64051" y="2170176"/>
              <a:ext cx="4597146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095" y="2779776"/>
              <a:ext cx="8269985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7095" y="3389376"/>
              <a:ext cx="8507730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095" y="3998976"/>
              <a:ext cx="4024122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9040" y="3998976"/>
              <a:ext cx="5206746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203" y="4671060"/>
              <a:ext cx="627126" cy="76276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4275" y="4608576"/>
              <a:ext cx="8378190" cy="11193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095" y="5218176"/>
              <a:ext cx="4024122" cy="111937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49040" y="5218176"/>
              <a:ext cx="1041653" cy="1119378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662940" y="781558"/>
            <a:ext cx="7959090" cy="5204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460375" indent="56388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601980" algn="l"/>
              </a:tabLst>
            </a:pP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White</a:t>
            </a:r>
            <a:r>
              <a:rPr dirty="0" sz="4000" spc="-140" b="1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robes/clothes</a:t>
            </a:r>
            <a:r>
              <a:rPr dirty="0" sz="4000" spc="-140" b="1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4000" spc="-1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 b="1">
                <a:solidFill>
                  <a:srgbClr val="FFFFFF"/>
                </a:solidFill>
                <a:latin typeface="Arial"/>
                <a:cs typeface="Arial"/>
              </a:rPr>
              <a:t>“the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uniform</a:t>
            </a: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day”</a:t>
            </a:r>
            <a:r>
              <a:rPr dirty="0" sz="40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0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 b="1">
                <a:solidFill>
                  <a:srgbClr val="FFFFFF"/>
                </a:solidFill>
                <a:latin typeface="Arial"/>
                <a:cs typeface="Arial"/>
              </a:rPr>
              <a:t>Heaven:</a:t>
            </a:r>
            <a:endParaRPr sz="4000">
              <a:latin typeface="Arial"/>
              <a:cs typeface="Arial"/>
            </a:endParaRPr>
          </a:p>
          <a:p>
            <a:pPr lvl="1" marL="38100" marR="30480" indent="506730">
              <a:lnSpc>
                <a:spcPct val="100000"/>
              </a:lnSpc>
              <a:spcBef>
                <a:spcPts val="2380"/>
              </a:spcBef>
              <a:buAutoNum type="alphaLcPeriod"/>
              <a:tabLst>
                <a:tab pos="335280" algn="l"/>
                <a:tab pos="544830" algn="l"/>
                <a:tab pos="2944495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Rev</a:t>
            </a:r>
            <a:r>
              <a:rPr dirty="0" sz="4000" spc="-4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3:4-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5:</a:t>
            </a:r>
            <a:r>
              <a:rPr dirty="0" sz="4000" spc="-1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4</a:t>
            </a:r>
            <a:r>
              <a:rPr dirty="0" baseline="25157" sz="3975" spc="-3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Yet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few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people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Sardis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have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soiled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clothes.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They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walk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me,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dressed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4000" spc="-3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white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for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worthy.</a:t>
            </a:r>
            <a:r>
              <a:rPr dirty="0" sz="4000" spc="10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baseline="25157" sz="3975" spc="-75" i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overcomes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will,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like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them,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dressed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white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1" name="object 2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39495" y="493776"/>
            <a:ext cx="8116570" cy="4167504"/>
            <a:chOff x="539495" y="493776"/>
            <a:chExt cx="8116570" cy="4167504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493776"/>
              <a:ext cx="310362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0944" y="493776"/>
              <a:ext cx="5561837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1103376"/>
              <a:ext cx="3103626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0944" y="1103376"/>
              <a:ext cx="83134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50107" y="1103376"/>
              <a:ext cx="5505450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95" y="1712976"/>
              <a:ext cx="6279641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960" y="1712976"/>
              <a:ext cx="831341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6124" y="1712976"/>
              <a:ext cx="1634489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495" y="2322576"/>
              <a:ext cx="4514850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2167" y="2322576"/>
              <a:ext cx="4150614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495" y="2932176"/>
              <a:ext cx="7311390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495" y="3541776"/>
              <a:ext cx="1975866" cy="1119378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840739" y="626110"/>
            <a:ext cx="7351395" cy="3683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638300" algn="l"/>
                <a:tab pos="2454275" algn="l"/>
              </a:tabLst>
            </a:pP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b.</a:t>
            </a:r>
            <a:r>
              <a:rPr dirty="0" sz="4000" spc="-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Rev</a:t>
            </a:r>
            <a:r>
              <a:rPr dirty="0" sz="4000" spc="-3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>
                <a:solidFill>
                  <a:srgbClr val="FFFFFF"/>
                </a:solidFill>
                <a:latin typeface="Times New Roman"/>
                <a:cs typeface="Times New Roman"/>
              </a:rPr>
              <a:t>4:4</a:t>
            </a: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Surrounding</a:t>
            </a:r>
            <a:r>
              <a:rPr dirty="0" sz="4000" spc="-1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throne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twenty-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four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other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thrones,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seated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them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twenty-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four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elders.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They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dressed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white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crowns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gold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heads.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39495" y="493776"/>
            <a:ext cx="8070850" cy="2948305"/>
            <a:chOff x="539495" y="493776"/>
            <a:chExt cx="8070850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493776"/>
              <a:ext cx="3554729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2047" y="493776"/>
              <a:ext cx="5150358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1103376"/>
              <a:ext cx="807034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95" y="1712976"/>
              <a:ext cx="300761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4931" y="1712976"/>
              <a:ext cx="5167122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95" y="2322576"/>
              <a:ext cx="3964686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2004" y="2322576"/>
              <a:ext cx="788670" cy="1119377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40739" y="626110"/>
            <a:ext cx="7313930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905760" algn="l"/>
              </a:tabLst>
            </a:pP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c.</a:t>
            </a:r>
            <a:r>
              <a:rPr dirty="0" sz="4000" spc="-4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Rev</a:t>
            </a:r>
            <a:r>
              <a:rPr dirty="0" sz="4000" spc="-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>
                <a:solidFill>
                  <a:srgbClr val="FFFFFF"/>
                </a:solidFill>
                <a:latin typeface="Times New Roman"/>
                <a:cs typeface="Times New Roman"/>
              </a:rPr>
              <a:t>19:14</a:t>
            </a:r>
            <a:r>
              <a:rPr dirty="0" sz="4000" b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armies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heaven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were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following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him,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riding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white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horses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dressed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fine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linen,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white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clean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39495" y="493776"/>
            <a:ext cx="7557134" cy="5752465"/>
            <a:chOff x="539495" y="493776"/>
            <a:chExt cx="7557134" cy="575246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493776"/>
              <a:ext cx="3940302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7619" y="493776"/>
              <a:ext cx="4278630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1103376"/>
              <a:ext cx="145313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95" y="2078736"/>
              <a:ext cx="3496817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74135" y="2078736"/>
              <a:ext cx="3966210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95" y="2688336"/>
              <a:ext cx="7366254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495" y="3297936"/>
              <a:ext cx="3542538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19856" y="3297936"/>
              <a:ext cx="3188970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6648" y="3297936"/>
              <a:ext cx="2032253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495" y="3907535"/>
              <a:ext cx="6238494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495" y="4517135"/>
              <a:ext cx="5810250" cy="111937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17107" y="4517135"/>
              <a:ext cx="1719834" cy="111937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9495" y="5126735"/>
              <a:ext cx="4699254" cy="1119377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840739" y="629158"/>
            <a:ext cx="6776720" cy="5265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565785">
              <a:lnSpc>
                <a:spcPct val="100000"/>
              </a:lnSpc>
              <a:spcBef>
                <a:spcPts val="95"/>
              </a:spcBef>
              <a:buAutoNum type="arabicPeriod" startAt="2"/>
              <a:tabLst>
                <a:tab pos="578485" algn="l"/>
              </a:tabLst>
            </a:pP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Palm</a:t>
            </a:r>
            <a:r>
              <a:rPr dirty="0" sz="4000" spc="-80" b="1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b="1">
                <a:solidFill>
                  <a:srgbClr val="FFC000"/>
                </a:solidFill>
                <a:latin typeface="Arial"/>
                <a:cs typeface="Arial"/>
              </a:rPr>
              <a:t>trees</a:t>
            </a:r>
            <a:r>
              <a:rPr dirty="0" sz="4000" spc="-75" b="1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symbol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joy.</a:t>
            </a:r>
            <a:endParaRPr sz="4000">
              <a:latin typeface="Arial"/>
              <a:cs typeface="Arial"/>
            </a:endParaRPr>
          </a:p>
          <a:p>
            <a:pPr lvl="1" marL="12700" marR="104775" indent="506730">
              <a:lnSpc>
                <a:spcPct val="100000"/>
              </a:lnSpc>
              <a:spcBef>
                <a:spcPts val="2860"/>
              </a:spcBef>
              <a:buAutoNum type="alphaLcPeriod"/>
              <a:tabLst>
                <a:tab pos="519430" algn="l"/>
                <a:tab pos="284734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Lev</a:t>
            </a:r>
            <a:r>
              <a:rPr dirty="0" sz="4000" spc="-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23:40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first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day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you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take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choice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fruit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from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trees,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palm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fronds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leafy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branches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poplars,</a:t>
            </a:r>
            <a:r>
              <a:rPr dirty="0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rejoice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before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LORD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your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God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for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seven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days.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87095" y="265175"/>
            <a:ext cx="8686165" cy="5996305"/>
            <a:chOff x="387095" y="265175"/>
            <a:chExt cx="8686165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265175"/>
              <a:ext cx="303504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9963" y="265175"/>
              <a:ext cx="5887974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5" y="874775"/>
              <a:ext cx="332765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2572" y="874775"/>
              <a:ext cx="535000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0395" y="874775"/>
              <a:ext cx="1000505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095" y="1484375"/>
              <a:ext cx="8289798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095" y="2093975"/>
              <a:ext cx="3060954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85872" y="2093975"/>
              <a:ext cx="1411986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37788" y="2156459"/>
              <a:ext cx="832865" cy="76276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53840" y="2093975"/>
              <a:ext cx="4514850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7095" y="2703575"/>
              <a:ext cx="8113014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7095" y="3313175"/>
              <a:ext cx="1538478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63395" y="3313175"/>
              <a:ext cx="7724394" cy="111937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7095" y="3922775"/>
              <a:ext cx="4162805" cy="111937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87724" y="3922775"/>
              <a:ext cx="5185410" cy="111937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7095" y="4532375"/>
              <a:ext cx="8205978" cy="111937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7095" y="5141975"/>
              <a:ext cx="6253733" cy="1119378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637540" y="400558"/>
            <a:ext cx="7982584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 marR="30480">
              <a:lnSpc>
                <a:spcPct val="100000"/>
              </a:lnSpc>
              <a:spcBef>
                <a:spcPts val="95"/>
              </a:spcBef>
              <a:tabLst>
                <a:tab pos="2436495" algn="l"/>
                <a:tab pos="2816225" algn="l"/>
                <a:tab pos="3212465" algn="l"/>
                <a:tab pos="3730625" algn="l"/>
              </a:tabLst>
            </a:pP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Rev</a:t>
            </a:r>
            <a:r>
              <a:rPr dirty="0" sz="4000" spc="-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20" b="1">
                <a:solidFill>
                  <a:srgbClr val="FFFF00"/>
                </a:solidFill>
                <a:latin typeface="Arial"/>
                <a:cs typeface="Arial"/>
              </a:rPr>
              <a:t>7:13</a:t>
            </a: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elders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asked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me,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"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These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in</a:t>
            </a:r>
            <a:r>
              <a:rPr dirty="0" sz="4000" spc="-9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white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C000"/>
                </a:solidFill>
                <a:latin typeface="Arial"/>
                <a:cs typeface="Arial"/>
              </a:rPr>
              <a:t>robes-</a:t>
            </a:r>
            <a:r>
              <a:rPr dirty="0" sz="4000" spc="-50">
                <a:solidFill>
                  <a:srgbClr val="FFC000"/>
                </a:solidFill>
                <a:latin typeface="Arial"/>
                <a:cs typeface="Arial"/>
              </a:rPr>
              <a:t>-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who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are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they,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and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where</a:t>
            </a:r>
            <a:r>
              <a:rPr dirty="0" sz="4000" spc="-6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did</a:t>
            </a:r>
            <a:r>
              <a:rPr dirty="0" sz="4000" spc="-8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C000"/>
                </a:solidFill>
                <a:latin typeface="Arial"/>
                <a:cs typeface="Arial"/>
              </a:rPr>
              <a:t>they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come</a:t>
            </a:r>
            <a:r>
              <a:rPr dirty="0" sz="4000" spc="-10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C000"/>
                </a:solidFill>
                <a:latin typeface="Arial"/>
                <a:cs typeface="Arial"/>
              </a:rPr>
              <a:t>from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?"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baseline="25157" sz="3975" spc="-37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answered,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"Sir,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know."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And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said,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"These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they</a:t>
            </a:r>
            <a:r>
              <a:rPr dirty="0" sz="4000" spc="-7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who</a:t>
            </a:r>
            <a:r>
              <a:rPr dirty="0" sz="4000" spc="-8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have</a:t>
            </a:r>
            <a:r>
              <a:rPr dirty="0" sz="4000" spc="-5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come</a:t>
            </a:r>
            <a:r>
              <a:rPr dirty="0" sz="4000" spc="-6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out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dirty="0" sz="4000" spc="-6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C000"/>
                </a:solidFill>
                <a:latin typeface="Arial"/>
                <a:cs typeface="Arial"/>
              </a:rPr>
              <a:t>the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great</a:t>
            </a:r>
            <a:r>
              <a:rPr dirty="0" sz="4000" spc="-114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tribulation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dirty="0" sz="4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washed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robes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dirty="0" sz="4000" spc="1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blood</a:t>
            </a:r>
            <a:r>
              <a:rPr dirty="0" sz="40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Lamb.</a:t>
            </a:r>
            <a:endParaRPr sz="40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691895" y="493776"/>
            <a:ext cx="7440930" cy="2948305"/>
            <a:chOff x="691895" y="493776"/>
            <a:chExt cx="7440930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895" y="493776"/>
              <a:ext cx="7440930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895" y="1103376"/>
              <a:ext cx="7018782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895" y="1712976"/>
              <a:ext cx="6709409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895" y="2322576"/>
              <a:ext cx="4726686" cy="111937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3444" y="629158"/>
            <a:ext cx="6661150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multitude</a:t>
            </a:r>
            <a:r>
              <a:rPr dirty="0" sz="4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4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composed</a:t>
            </a:r>
            <a:r>
              <a:rPr dirty="0" sz="4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gave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faith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Great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Tribulation</a:t>
            </a:r>
            <a:r>
              <a:rPr dirty="0" sz="40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period.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39495" y="493776"/>
            <a:ext cx="8259445" cy="5996305"/>
            <a:chOff x="539495" y="493776"/>
            <a:chExt cx="8259445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493776"/>
              <a:ext cx="303504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2363" y="493776"/>
              <a:ext cx="5307330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1103376"/>
              <a:ext cx="733120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95" y="1712976"/>
              <a:ext cx="752627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95" y="2322576"/>
              <a:ext cx="7696961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95" y="2932176"/>
              <a:ext cx="7696961" cy="11193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495" y="3541776"/>
              <a:ext cx="2216658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6084" y="3604259"/>
              <a:ext cx="928878" cy="76276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4891" y="3541776"/>
              <a:ext cx="5491733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495" y="4151376"/>
              <a:ext cx="7273290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495" y="4760976"/>
              <a:ext cx="8259318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9495" y="5370576"/>
              <a:ext cx="7640574" cy="1119378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789940" y="629158"/>
            <a:ext cx="7563484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 marR="30480">
              <a:lnSpc>
                <a:spcPct val="100000"/>
              </a:lnSpc>
              <a:spcBef>
                <a:spcPts val="95"/>
              </a:spcBef>
              <a:tabLst>
                <a:tab pos="1589405" algn="l"/>
                <a:tab pos="1617980" algn="l"/>
                <a:tab pos="2436495" algn="l"/>
              </a:tabLst>
            </a:pP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Rev</a:t>
            </a:r>
            <a:r>
              <a:rPr dirty="0" sz="4000" spc="-75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20" b="1">
                <a:solidFill>
                  <a:srgbClr val="FFFF00"/>
                </a:solidFill>
                <a:latin typeface="Arial"/>
                <a:cs typeface="Arial"/>
              </a:rPr>
              <a:t>7:15</a:t>
            </a: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Therefore,</a:t>
            </a:r>
            <a:r>
              <a:rPr dirty="0" sz="4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"they</a:t>
            </a:r>
            <a:r>
              <a:rPr dirty="0" sz="4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before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throne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serve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him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night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temple;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sits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throne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spread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tent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dirty="0" baseline="25157" sz="3975" spc="-6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Never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again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hunger;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never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again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thirst.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The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sun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beat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upon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them,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nor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scorching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heat.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463295" y="493776"/>
            <a:ext cx="8216900" cy="3557904"/>
            <a:chOff x="463295" y="493776"/>
            <a:chExt cx="8216900" cy="3557904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03" y="556260"/>
              <a:ext cx="832865" cy="76276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979" y="493776"/>
              <a:ext cx="7357109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" y="1103376"/>
              <a:ext cx="817702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95" y="1712976"/>
              <a:ext cx="7497318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295" y="2322576"/>
              <a:ext cx="4671822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72940" y="2322576"/>
              <a:ext cx="3797046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295" y="2932176"/>
              <a:ext cx="7753350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54467" y="2932176"/>
              <a:ext cx="1125474" cy="111937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39140" y="629158"/>
            <a:ext cx="7490459" cy="30740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557530" algn="l"/>
                <a:tab pos="3002915" algn="l"/>
              </a:tabLst>
            </a:pPr>
            <a:r>
              <a:rPr dirty="0" baseline="25157" sz="3975" spc="-37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Lamb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throne</a:t>
            </a:r>
            <a:r>
              <a:rPr dirty="0" sz="40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shepherd;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springs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dirty="0" sz="4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water.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And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God</a:t>
            </a:r>
            <a:r>
              <a:rPr dirty="0" sz="4000" spc="-75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will</a:t>
            </a:r>
            <a:r>
              <a:rPr dirty="0" sz="4000" spc="-85">
                <a:latin typeface="Arial"/>
                <a:cs typeface="Arial"/>
              </a:rPr>
              <a:t> </a:t>
            </a:r>
            <a:r>
              <a:rPr dirty="0" sz="4000" spc="-20">
                <a:latin typeface="Arial"/>
                <a:cs typeface="Arial"/>
              </a:rPr>
              <a:t>wipe </a:t>
            </a:r>
            <a:r>
              <a:rPr dirty="0" sz="4000">
                <a:latin typeface="Arial"/>
                <a:cs typeface="Arial"/>
              </a:rPr>
              <a:t>away</a:t>
            </a:r>
            <a:r>
              <a:rPr dirty="0" sz="4000" spc="-70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every</a:t>
            </a:r>
            <a:r>
              <a:rPr dirty="0" sz="4000" spc="-70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tear</a:t>
            </a:r>
            <a:r>
              <a:rPr dirty="0" sz="4000" spc="-70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from</a:t>
            </a:r>
            <a:r>
              <a:rPr dirty="0" sz="4000" spc="-65">
                <a:latin typeface="Arial"/>
                <a:cs typeface="Arial"/>
              </a:rPr>
              <a:t> </a:t>
            </a:r>
            <a:r>
              <a:rPr dirty="0" sz="4000">
                <a:latin typeface="Arial"/>
                <a:cs typeface="Arial"/>
              </a:rPr>
              <a:t>their</a:t>
            </a:r>
            <a:r>
              <a:rPr dirty="0" sz="4000" spc="-70">
                <a:latin typeface="Arial"/>
                <a:cs typeface="Arial"/>
              </a:rPr>
              <a:t> </a:t>
            </a:r>
            <a:r>
              <a:rPr dirty="0" sz="4000" spc="-10">
                <a:latin typeface="Arial"/>
                <a:cs typeface="Arial"/>
              </a:rPr>
              <a:t>eyes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."</a:t>
            </a:r>
            <a:endParaRPr sz="40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39495" y="493776"/>
            <a:ext cx="7679055" cy="4777105"/>
            <a:chOff x="539495" y="493776"/>
            <a:chExt cx="7679055" cy="47771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493776"/>
              <a:ext cx="3135630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5931" y="493776"/>
              <a:ext cx="4952238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1103376"/>
              <a:ext cx="740740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95" y="1712976"/>
              <a:ext cx="5688330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95" y="2322576"/>
              <a:ext cx="7169658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495" y="2932176"/>
              <a:ext cx="6773418" cy="111937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495" y="3541776"/>
              <a:ext cx="4668774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46092" y="3541776"/>
              <a:ext cx="3147821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9495" y="4151376"/>
              <a:ext cx="5194554" cy="111937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71872" y="4151376"/>
              <a:ext cx="915162" cy="1119378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840739" y="626110"/>
            <a:ext cx="6913245" cy="4293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579245" algn="l"/>
                <a:tab pos="2739390" algn="l"/>
                <a:tab pos="475869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Isa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35:10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ransomed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3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LORD</a:t>
            </a:r>
            <a:r>
              <a:rPr dirty="0" sz="4000" spc="-1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1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return.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They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will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enter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Zion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singing;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everlasting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joy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crown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their heads.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Gladness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joy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will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overtake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them,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sorrow</a:t>
            </a:r>
            <a:r>
              <a:rPr dirty="0" sz="4000" spc="-9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sighing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flee</a:t>
            </a:r>
            <a:r>
              <a:rPr dirty="0" sz="4000" spc="-4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away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175260"/>
            <a:ext cx="8751570" cy="6605905"/>
            <a:chOff x="234695" y="175260"/>
            <a:chExt cx="8751570" cy="66059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175260"/>
              <a:ext cx="3161538" cy="111937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4056" y="175260"/>
              <a:ext cx="831342" cy="111937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3219" y="175260"/>
              <a:ext cx="1466850" cy="111937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9999" y="239268"/>
              <a:ext cx="796289" cy="76123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4236" y="175260"/>
              <a:ext cx="3995166" cy="111937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5" y="784860"/>
              <a:ext cx="8751570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695" y="1394460"/>
              <a:ext cx="8301990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695" y="2004060"/>
              <a:ext cx="8361426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4695" y="2613660"/>
              <a:ext cx="3091434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63951" y="2613660"/>
              <a:ext cx="1325118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29000" y="2677667"/>
              <a:ext cx="796289" cy="76123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93236" y="2613660"/>
              <a:ext cx="4359402" cy="111937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4695" y="3223260"/>
              <a:ext cx="8422386" cy="111937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94903" y="3223260"/>
              <a:ext cx="916686" cy="1119377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4695" y="3832860"/>
              <a:ext cx="8664702" cy="111937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4695" y="4442460"/>
              <a:ext cx="8495538" cy="111937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4695" y="5052060"/>
              <a:ext cx="7960614" cy="111937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4695" y="5661656"/>
              <a:ext cx="4784598" cy="1119378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485140" y="308610"/>
            <a:ext cx="8117205" cy="6122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 marR="30480">
              <a:lnSpc>
                <a:spcPct val="100000"/>
              </a:lnSpc>
              <a:spcBef>
                <a:spcPts val="95"/>
              </a:spcBef>
              <a:tabLst>
                <a:tab pos="3155950" algn="l"/>
                <a:tab pos="3622040" algn="l"/>
                <a:tab pos="4003040" algn="l"/>
                <a:tab pos="6301105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r>
              <a:rPr dirty="0" sz="4000" spc="-3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Jer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25:32-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33:</a:t>
            </a:r>
            <a:r>
              <a:rPr dirty="0" sz="4000" spc="-3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32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This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what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LORD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Almighty</a:t>
            </a:r>
            <a:r>
              <a:rPr dirty="0" sz="4000" spc="-8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says: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"Look!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Disaster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is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spreading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from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nation</a:t>
            </a:r>
            <a:r>
              <a:rPr dirty="0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nation;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mighty</a:t>
            </a:r>
            <a:r>
              <a:rPr dirty="0" sz="4000" spc="-8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storm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rising</a:t>
            </a:r>
            <a:r>
              <a:rPr dirty="0" sz="4000" spc="-8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dirty="0" sz="4000" spc="-6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8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ends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earth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.“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33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At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that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time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those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slain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by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LORD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everywhere–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from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end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earth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other.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They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mourned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gathered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buried,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but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like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refuse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lying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on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ground.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69976" y="509016"/>
            <a:ext cx="7687945" cy="5398770"/>
            <a:chOff x="569976" y="509016"/>
            <a:chExt cx="7687945" cy="539877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" y="509016"/>
              <a:ext cx="7253478" cy="10096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976" y="1057656"/>
              <a:ext cx="6974585" cy="100965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976" y="1606296"/>
              <a:ext cx="7434833" cy="100965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976" y="2154936"/>
              <a:ext cx="7687818" cy="100965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976" y="2703576"/>
              <a:ext cx="7675626" cy="100965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976" y="3252216"/>
              <a:ext cx="5994654" cy="100964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6" y="3800856"/>
              <a:ext cx="1715262" cy="100965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7068" y="3800856"/>
              <a:ext cx="764286" cy="10096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53184" y="3800856"/>
              <a:ext cx="1347978" cy="10096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2992" y="3800856"/>
              <a:ext cx="764285" cy="10096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69108" y="3800856"/>
              <a:ext cx="1347978" cy="100965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8915" y="3800856"/>
              <a:ext cx="764286" cy="100965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85031" y="3800856"/>
              <a:ext cx="3755898" cy="100965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9976" y="4349495"/>
              <a:ext cx="4414266" cy="100964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9976" y="4898136"/>
              <a:ext cx="6692646" cy="100965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4296" y="5527544"/>
              <a:ext cx="6144006" cy="7852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64452" y="4898136"/>
              <a:ext cx="736853" cy="1009650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840739" y="639826"/>
            <a:ext cx="6964045" cy="4964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424815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Artwork</a:t>
            </a:r>
            <a:r>
              <a:rPr dirty="0" sz="3600" spc="-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dirty="0" sz="3600" spc="-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Pat</a:t>
            </a:r>
            <a:r>
              <a:rPr dirty="0" sz="3600" spc="-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Marvenko</a:t>
            </a:r>
            <a:r>
              <a:rPr dirty="0" sz="3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Smith,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copyright</a:t>
            </a:r>
            <a:r>
              <a:rPr dirty="0" sz="3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1992</a:t>
            </a:r>
            <a:r>
              <a:rPr dirty="0" sz="3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dirty="0" sz="36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from</a:t>
            </a:r>
            <a:r>
              <a:rPr dirty="0" sz="3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series</a:t>
            </a:r>
            <a:endParaRPr sz="3600">
              <a:latin typeface="Tahoma"/>
              <a:cs typeface="Tahoma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titled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“Revelation</a:t>
            </a:r>
            <a:r>
              <a:rPr dirty="0" sz="36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Illustrated”</a:t>
            </a:r>
            <a:r>
              <a:rPr dirty="0" sz="3600" spc="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has been used</a:t>
            </a:r>
            <a:r>
              <a:rPr dirty="0" sz="3600" spc="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her 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permission.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dirty="0" sz="3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dirty="0" sz="3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available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fine</a:t>
            </a:r>
            <a:r>
              <a:rPr dirty="0" sz="3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art</a:t>
            </a:r>
            <a:r>
              <a:rPr dirty="0" sz="3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prints</a:t>
            </a:r>
            <a:r>
              <a:rPr dirty="0" sz="3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25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visual</a:t>
            </a:r>
            <a:r>
              <a:rPr dirty="0" sz="36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teaching</a:t>
            </a:r>
            <a:r>
              <a:rPr dirty="0" sz="36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materials.</a:t>
            </a:r>
            <a:endParaRPr sz="3600">
              <a:latin typeface="Tahoma"/>
              <a:cs typeface="Tahoma"/>
            </a:endParaRPr>
          </a:p>
          <a:p>
            <a:pPr marL="12700" marR="709295">
              <a:lnSpc>
                <a:spcPct val="100000"/>
              </a:lnSpc>
              <a:spcBef>
                <a:spcPts val="5"/>
              </a:spcBef>
            </a:pP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Call</a:t>
            </a:r>
            <a:r>
              <a:rPr dirty="0" sz="3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Tahoma"/>
                <a:cs typeface="Tahoma"/>
              </a:rPr>
              <a:t>1-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800-327-7330</a:t>
            </a:r>
            <a:r>
              <a:rPr dirty="0" sz="36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dirty="0" sz="3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3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20">
                <a:solidFill>
                  <a:srgbClr val="FFFFFF"/>
                </a:solidFill>
                <a:latin typeface="Tahoma"/>
                <a:cs typeface="Tahoma"/>
              </a:rPr>
              <a:t>free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brochure,</a:t>
            </a:r>
            <a:r>
              <a:rPr dirty="0" sz="36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>
                <a:solidFill>
                  <a:srgbClr val="FFFFFF"/>
                </a:solidFill>
                <a:latin typeface="Tahoma"/>
                <a:cs typeface="Tahoma"/>
              </a:rPr>
              <a:t>or go</a:t>
            </a:r>
            <a:r>
              <a:rPr dirty="0" sz="36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3600" spc="-35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dirty="0" u="sng" sz="3600" spc="-1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Tahoma"/>
                <a:cs typeface="Tahoma"/>
                <a:hlinkClick r:id="rId18"/>
              </a:rPr>
              <a:t>www.revelationillustrated.com</a:t>
            </a:r>
            <a:r>
              <a:rPr dirty="0" u="none" sz="3600" spc="-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82940" y="6402327"/>
            <a:ext cx="439686" cy="401561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4539" y="2296667"/>
            <a:ext cx="5121402" cy="183413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082368" rIns="0" bIns="0" rtlCol="0" vert="horz">
            <a:spAutoFit/>
          </a:bodyPr>
          <a:lstStyle/>
          <a:p>
            <a:pPr marL="204025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Questions?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26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10895" y="417576"/>
            <a:ext cx="8644890" cy="5996305"/>
            <a:chOff x="310895" y="417576"/>
            <a:chExt cx="8644890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895" y="417576"/>
              <a:ext cx="3161538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0256" y="417576"/>
              <a:ext cx="831342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9419" y="417576"/>
              <a:ext cx="117119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8435" y="417576"/>
              <a:ext cx="957834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6199" y="480060"/>
              <a:ext cx="796289" cy="76276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50436" y="417576"/>
              <a:ext cx="4700777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895" y="1027176"/>
              <a:ext cx="1860042" cy="111937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8759" y="1027176"/>
              <a:ext cx="6765798" cy="11193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0895" y="1636776"/>
              <a:ext cx="5561838" cy="111937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10555" y="1636776"/>
              <a:ext cx="3656838" cy="11193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0895" y="2246376"/>
              <a:ext cx="8410194" cy="111937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0895" y="2855976"/>
              <a:ext cx="8644890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0895" y="3465576"/>
              <a:ext cx="2327910" cy="111937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78735" y="3528059"/>
              <a:ext cx="965453" cy="76276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84119" y="3465576"/>
              <a:ext cx="6011417" cy="111937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0895" y="4075176"/>
              <a:ext cx="8510778" cy="111937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895" y="4684776"/>
              <a:ext cx="8428482" cy="111937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0895" y="5294376"/>
              <a:ext cx="2311146" cy="1119378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561340" y="549910"/>
            <a:ext cx="7980680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 marR="55880">
              <a:lnSpc>
                <a:spcPct val="100000"/>
              </a:lnSpc>
              <a:spcBef>
                <a:spcPts val="95"/>
              </a:spcBef>
              <a:tabLst>
                <a:tab pos="1729105" algn="l"/>
                <a:tab pos="2236470" algn="l"/>
                <a:tab pos="4003040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b.</a:t>
            </a:r>
            <a:r>
              <a:rPr dirty="0" sz="4000" spc="-3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Jer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49:36-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37</a:t>
            </a:r>
            <a:r>
              <a:rPr dirty="0" sz="4000" i="1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dirty="0" sz="4000" spc="-30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36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bring</a:t>
            </a:r>
            <a:r>
              <a:rPr dirty="0" sz="4000" spc="-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against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Elam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four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winds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dirty="0" sz="4000" spc="-3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four</a:t>
            </a:r>
            <a:r>
              <a:rPr dirty="0" sz="4000" spc="-2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quarters</a:t>
            </a:r>
            <a:r>
              <a:rPr dirty="0" sz="4000" spc="-7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heavens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;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scatter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them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four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winds,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there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0" i="1">
                <a:solidFill>
                  <a:srgbClr val="FFFF00"/>
                </a:solidFill>
                <a:latin typeface="Times New Roman"/>
                <a:cs typeface="Times New Roman"/>
              </a:rPr>
              <a:t>will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nation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where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Elam's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exiles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go.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baseline="25157" sz="3975" spc="-37" i="1">
                <a:solidFill>
                  <a:srgbClr val="FFFF00"/>
                </a:solidFill>
                <a:latin typeface="Times New Roman"/>
                <a:cs typeface="Times New Roman"/>
              </a:rPr>
              <a:t>37</a:t>
            </a:r>
            <a:r>
              <a:rPr dirty="0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shatter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Elam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before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foes,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before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those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who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seek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their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lives;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will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bring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disaster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upon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them,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even</a:t>
            </a:r>
            <a:r>
              <a:rPr dirty="0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my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310895" y="175260"/>
            <a:ext cx="8583930" cy="2338705"/>
            <a:chOff x="310895" y="175260"/>
            <a:chExt cx="8583930" cy="23387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895" y="175260"/>
              <a:ext cx="8411718" cy="111937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895" y="784860"/>
              <a:ext cx="8583930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0895" y="1394460"/>
              <a:ext cx="6505194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3911" y="1394460"/>
              <a:ext cx="788669" cy="111937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2140" y="308610"/>
            <a:ext cx="7818755" cy="1854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7250430" algn="l"/>
              </a:tabLst>
            </a:pP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fierce</a:t>
            </a:r>
            <a:r>
              <a:rPr dirty="0" sz="4000" spc="-10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anger,"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declares</a:t>
            </a:r>
            <a:r>
              <a:rPr dirty="0" sz="4000" spc="-9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10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LORD.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"I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dirty="0" sz="4000" spc="-8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pursue</a:t>
            </a:r>
            <a:r>
              <a:rPr dirty="0" sz="4000" spc="-5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them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dirty="0" sz="4000" spc="-7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sword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until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made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end</a:t>
            </a:r>
            <a:r>
              <a:rPr dirty="0" sz="4000" spc="-4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4000" spc="-55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 i="1">
                <a:solidFill>
                  <a:srgbClr val="FFFFFF"/>
                </a:solidFill>
                <a:latin typeface="Times New Roman"/>
                <a:cs typeface="Times New Roman"/>
              </a:rPr>
              <a:t>them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341375"/>
            <a:ext cx="8909685" cy="5996305"/>
            <a:chOff x="234695" y="341375"/>
            <a:chExt cx="8909685" cy="5996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341375"/>
              <a:ext cx="2753106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5623" y="341375"/>
              <a:ext cx="6537198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695" y="950975"/>
              <a:ext cx="8884158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695" y="1560575"/>
              <a:ext cx="5404866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7384" y="1560575"/>
              <a:ext cx="4166616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5" y="2170175"/>
              <a:ext cx="8120633" cy="11193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4695" y="2779775"/>
              <a:ext cx="8742426" cy="111937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4695" y="3389375"/>
              <a:ext cx="5549646" cy="111937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24272" y="3451859"/>
              <a:ext cx="741426" cy="76276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05628" y="3389375"/>
              <a:ext cx="3738371" cy="111937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4695" y="3998975"/>
              <a:ext cx="8800338" cy="111937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4695" y="4608575"/>
              <a:ext cx="8318754" cy="11193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4695" y="5218175"/>
              <a:ext cx="6438137" cy="1119378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510540" y="476758"/>
            <a:ext cx="8222615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2129155" algn="l"/>
                <a:tab pos="5207000" algn="l"/>
              </a:tabLst>
            </a:pP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Rev</a:t>
            </a:r>
            <a:r>
              <a:rPr dirty="0" sz="4000" spc="-90" b="1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dirty="0" sz="4000" spc="-25" b="1">
                <a:solidFill>
                  <a:srgbClr val="FFFF00"/>
                </a:solidFill>
                <a:latin typeface="Arial"/>
                <a:cs typeface="Arial"/>
              </a:rPr>
              <a:t>7:2</a:t>
            </a:r>
            <a:r>
              <a:rPr dirty="0" sz="4000" b="1">
                <a:solidFill>
                  <a:srgbClr val="FFFF00"/>
                </a:solidFill>
                <a:latin typeface="Arial"/>
                <a:cs typeface="Arial"/>
              </a:rPr>
              <a:t>	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saw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another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angel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coming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east,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having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seal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of</a:t>
            </a:r>
            <a:r>
              <a:rPr dirty="0" sz="4000" spc="-6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C000"/>
                </a:solidFill>
                <a:latin typeface="Arial"/>
                <a:cs typeface="Arial"/>
              </a:rPr>
              <a:t>living</a:t>
            </a:r>
            <a:r>
              <a:rPr dirty="0" sz="4000" spc="-75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C000"/>
                </a:solidFill>
                <a:latin typeface="Arial"/>
                <a:cs typeface="Arial"/>
              </a:rPr>
              <a:t>God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	He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called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loud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voice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four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angels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had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given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harm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sea:</a:t>
            </a:r>
            <a:r>
              <a:rPr dirty="0" sz="4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baseline="25157" sz="397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baseline="25157" sz="3975" spc="-5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"Do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dirty="0" sz="4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harm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trees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until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put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foreheads</a:t>
            </a:r>
            <a:r>
              <a:rPr dirty="0" sz="4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servants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4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40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God."</a:t>
            </a:r>
            <a:endParaRPr sz="40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34695" y="341375"/>
            <a:ext cx="8909685" cy="2948305"/>
            <a:chOff x="234695" y="341375"/>
            <a:chExt cx="8909685" cy="29483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695" y="341375"/>
              <a:ext cx="7920990" cy="111937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695" y="950975"/>
              <a:ext cx="3146298" cy="11193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8816" y="950975"/>
              <a:ext cx="831342" cy="111937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7979" y="950975"/>
              <a:ext cx="4900422" cy="111937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695" y="1560575"/>
              <a:ext cx="8909304" cy="111937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695" y="2170175"/>
              <a:ext cx="7751826" cy="111937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5940" y="476758"/>
            <a:ext cx="8155940" cy="24638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4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similar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seal</a:t>
            </a:r>
            <a:r>
              <a:rPr dirty="0" sz="4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mentioned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Ezekiel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9:1-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6a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4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God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also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wanted</a:t>
            </a:r>
            <a:r>
              <a:rPr dirty="0" sz="4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spare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4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Arial"/>
                <a:cs typeface="Arial"/>
              </a:rPr>
              <a:t>judgments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dirty="0" sz="4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dirty="0" sz="40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dirty="0" sz="4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faithful</a:t>
            </a:r>
            <a:r>
              <a:rPr dirty="0" sz="4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4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Arial"/>
                <a:cs typeface="Arial"/>
              </a:rPr>
              <a:t>Him.</a:t>
            </a:r>
            <a:endParaRPr sz="4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6402327"/>
            <a:ext cx="340614" cy="401561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10540" y="473710"/>
            <a:ext cx="8262620" cy="5512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1662430" algn="l"/>
                <a:tab pos="1859280" algn="l"/>
                <a:tab pos="1898650" algn="l"/>
                <a:tab pos="4244975" algn="l"/>
                <a:tab pos="5551805" algn="l"/>
              </a:tabLst>
            </a:pP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Eze</a:t>
            </a:r>
            <a:r>
              <a:rPr dirty="0" sz="4000" spc="-60" b="1" i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5" b="1" i="1">
                <a:solidFill>
                  <a:srgbClr val="FFFFFF"/>
                </a:solidFill>
                <a:latin typeface="Times New Roman"/>
                <a:cs typeface="Times New Roman"/>
              </a:rPr>
              <a:t>9:4</a:t>
            </a:r>
            <a:r>
              <a:rPr dirty="0" sz="4000" b="1" i="1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5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3200" i="1">
                <a:solidFill>
                  <a:srgbClr val="FFFF00"/>
                </a:solidFill>
                <a:latin typeface="Times New Roman"/>
                <a:cs typeface="Times New Roman"/>
              </a:rPr>
              <a:t>ORD</a:t>
            </a:r>
            <a:r>
              <a:rPr dirty="0" sz="3200" spc="14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said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him,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“Go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all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through</a:t>
            </a:r>
            <a:r>
              <a:rPr dirty="0" sz="4000" spc="-1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Jerusalem.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Look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for</a:t>
            </a:r>
            <a:r>
              <a:rPr dirty="0" sz="4000" spc="-9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those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who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sad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sorry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about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all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things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that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being</a:t>
            </a:r>
            <a:r>
              <a:rPr dirty="0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done</a:t>
            </a:r>
            <a:r>
              <a:rPr dirty="0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there.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I</a:t>
            </a:r>
            <a:r>
              <a:rPr dirty="0" sz="4000" spc="-3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hate</a:t>
            </a:r>
            <a:r>
              <a:rPr dirty="0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those things.</a:t>
            </a:r>
            <a:r>
              <a:rPr dirty="0" sz="4000" i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Put</a:t>
            </a:r>
            <a:r>
              <a:rPr dirty="0" u="sng" sz="4000" spc="-7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a</a:t>
            </a:r>
            <a:r>
              <a:rPr dirty="0" u="sng" sz="4000" spc="-6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mark</a:t>
            </a:r>
            <a:r>
              <a:rPr dirty="0" u="sng" sz="4000" spc="-5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on</a:t>
            </a:r>
            <a:r>
              <a:rPr dirty="0" u="sng" sz="4000" spc="-6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sng" sz="4000" spc="-6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foreheads</a:t>
            </a:r>
            <a:r>
              <a:rPr dirty="0" u="sng" sz="4000" spc="-8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spc="-2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of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those</a:t>
            </a:r>
            <a:r>
              <a:rPr dirty="0" u="sng" sz="4000" spc="-75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4000" i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people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.”</a:t>
            </a:r>
            <a:r>
              <a:rPr dirty="0" u="none" sz="4000" spc="-7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baseline="25157" sz="3975" i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heard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him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speak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six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men.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He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said,</a:t>
            </a:r>
            <a:r>
              <a:rPr dirty="0" u="none" sz="4000" spc="-6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“Follow</a:t>
            </a:r>
            <a:r>
              <a:rPr dirty="0" u="none" sz="4000" spc="-8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him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through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u="none" sz="4000" spc="-4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city.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			Do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not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show</a:t>
            </a:r>
            <a:r>
              <a:rPr dirty="0" u="none" sz="4000" spc="-6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any</a:t>
            </a:r>
            <a:r>
              <a:rPr dirty="0" u="none" sz="4000" spc="-70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i="1">
                <a:solidFill>
                  <a:srgbClr val="FFFF00"/>
                </a:solidFill>
                <a:latin typeface="Times New Roman"/>
                <a:cs typeface="Times New Roman"/>
              </a:rPr>
              <a:t>pity</a:t>
            </a:r>
            <a:r>
              <a:rPr dirty="0" u="none" sz="4000" spc="-55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u="none" sz="4000" spc="-25" i="1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u="none" sz="4000" spc="-10" i="1">
                <a:solidFill>
                  <a:srgbClr val="FFFF00"/>
                </a:solidFill>
                <a:latin typeface="Times New Roman"/>
                <a:cs typeface="Times New Roman"/>
              </a:rPr>
              <a:t>concern.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C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Jose H. Rodriguez</dc:creator>
  <dc:title>The Rapture</dc:title>
  <dcterms:created xsi:type="dcterms:W3CDTF">2024-07-23T23:18:47Z</dcterms:created>
  <dcterms:modified xsi:type="dcterms:W3CDTF">2024-07-23T23:18:47Z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2021-08-21T00:00:00Z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2024-07-23T00:00:00Z</vt:filetime>
  </property>
  <property fmtid="{D5CDD505-2E9C-101B-9397-08002B2CF9AE}" pid="5" name="Producer">
    <vt:lpwstr>3-Heights(TM) PDF Security Shell 4.8.25.2 (http://www.pdf-tools.com)</vt:lpwstr>
  </property>
</Properties>
</file>