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7" r:id="rId4"/>
    <p:sldId id="256" r:id="rId5"/>
    <p:sldId id="259" r:id="rId6"/>
    <p:sldId id="258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tlyn Shuffer" userId="33c4a2158bc237ce" providerId="LiveId" clId="{309355CC-5109-4DE0-B03A-99AEBCF9E109}"/>
    <pc:docChg chg="custSel addSld modSld">
      <pc:chgData name="Kaitlyn Shuffer" userId="33c4a2158bc237ce" providerId="LiveId" clId="{309355CC-5109-4DE0-B03A-99AEBCF9E109}" dt="2024-02-05T09:02:15.503" v="91" actId="14100"/>
      <pc:docMkLst>
        <pc:docMk/>
      </pc:docMkLst>
      <pc:sldChg chg="addSp delSp modSp new mod">
        <pc:chgData name="Kaitlyn Shuffer" userId="33c4a2158bc237ce" providerId="LiveId" clId="{309355CC-5109-4DE0-B03A-99AEBCF9E109}" dt="2024-02-05T08:47:56.816" v="12" actId="14100"/>
        <pc:sldMkLst>
          <pc:docMk/>
          <pc:sldMk cId="3739372188" sldId="265"/>
        </pc:sldMkLst>
        <pc:spChg chg="del">
          <ac:chgData name="Kaitlyn Shuffer" userId="33c4a2158bc237ce" providerId="LiveId" clId="{309355CC-5109-4DE0-B03A-99AEBCF9E109}" dt="2024-02-05T08:47:03.333" v="4" actId="21"/>
          <ac:spMkLst>
            <pc:docMk/>
            <pc:sldMk cId="3739372188" sldId="265"/>
            <ac:spMk id="2" creationId="{E6918F84-0AE5-9E22-58DC-139216D150B3}"/>
          </ac:spMkLst>
        </pc:spChg>
        <pc:spChg chg="mod">
          <ac:chgData name="Kaitlyn Shuffer" userId="33c4a2158bc237ce" providerId="LiveId" clId="{309355CC-5109-4DE0-B03A-99AEBCF9E109}" dt="2024-02-05T08:46:57.073" v="3"/>
          <ac:spMkLst>
            <pc:docMk/>
            <pc:sldMk cId="3739372188" sldId="265"/>
            <ac:spMk id="3" creationId="{BA6F9709-4462-A91F-8E9C-352860C84324}"/>
          </ac:spMkLst>
        </pc:spChg>
        <pc:picChg chg="add mod">
          <ac:chgData name="Kaitlyn Shuffer" userId="33c4a2158bc237ce" providerId="LiveId" clId="{309355CC-5109-4DE0-B03A-99AEBCF9E109}" dt="2024-02-05T08:47:56.816" v="12" actId="14100"/>
          <ac:picMkLst>
            <pc:docMk/>
            <pc:sldMk cId="3739372188" sldId="265"/>
            <ac:picMk id="5" creationId="{CFC34B7C-F4E3-CEA8-04EC-EF1E21768406}"/>
          </ac:picMkLst>
        </pc:picChg>
      </pc:sldChg>
      <pc:sldChg chg="addSp delSp modSp new mod">
        <pc:chgData name="Kaitlyn Shuffer" userId="33c4a2158bc237ce" providerId="LiveId" clId="{309355CC-5109-4DE0-B03A-99AEBCF9E109}" dt="2024-02-05T09:00:04.774" v="73" actId="14100"/>
        <pc:sldMkLst>
          <pc:docMk/>
          <pc:sldMk cId="2419814924" sldId="266"/>
        </pc:sldMkLst>
        <pc:spChg chg="del">
          <ac:chgData name="Kaitlyn Shuffer" userId="33c4a2158bc237ce" providerId="LiveId" clId="{309355CC-5109-4DE0-B03A-99AEBCF9E109}" dt="2024-02-05T08:52:13.885" v="16" actId="21"/>
          <ac:spMkLst>
            <pc:docMk/>
            <pc:sldMk cId="2419814924" sldId="266"/>
            <ac:spMk id="2" creationId="{5D925C9A-7F36-19D7-B528-3492522A7CAD}"/>
          </ac:spMkLst>
        </pc:spChg>
        <pc:spChg chg="del">
          <ac:chgData name="Kaitlyn Shuffer" userId="33c4a2158bc237ce" providerId="LiveId" clId="{309355CC-5109-4DE0-B03A-99AEBCF9E109}" dt="2024-02-05T08:51:43.669" v="13" actId="22"/>
          <ac:spMkLst>
            <pc:docMk/>
            <pc:sldMk cId="2419814924" sldId="266"/>
            <ac:spMk id="3" creationId="{478703C8-ED50-C396-EC60-7070AAFDC585}"/>
          </ac:spMkLst>
        </pc:spChg>
        <pc:picChg chg="add mod ord">
          <ac:chgData name="Kaitlyn Shuffer" userId="33c4a2158bc237ce" providerId="LiveId" clId="{309355CC-5109-4DE0-B03A-99AEBCF9E109}" dt="2024-02-05T09:00:04.774" v="73" actId="14100"/>
          <ac:picMkLst>
            <pc:docMk/>
            <pc:sldMk cId="2419814924" sldId="266"/>
            <ac:picMk id="5" creationId="{C3BDD2D5-01AE-260A-7A26-25BF179A5031}"/>
          </ac:picMkLst>
        </pc:picChg>
        <pc:picChg chg="add mod">
          <ac:chgData name="Kaitlyn Shuffer" userId="33c4a2158bc237ce" providerId="LiveId" clId="{309355CC-5109-4DE0-B03A-99AEBCF9E109}" dt="2024-02-05T09:00:02.489" v="72" actId="1076"/>
          <ac:picMkLst>
            <pc:docMk/>
            <pc:sldMk cId="2419814924" sldId="266"/>
            <ac:picMk id="7" creationId="{54BAE9E2-A843-10CD-C804-D41208C3264A}"/>
          </ac:picMkLst>
        </pc:picChg>
      </pc:sldChg>
      <pc:sldChg chg="addSp delSp modSp new mod">
        <pc:chgData name="Kaitlyn Shuffer" userId="33c4a2158bc237ce" providerId="LiveId" clId="{309355CC-5109-4DE0-B03A-99AEBCF9E109}" dt="2024-02-05T08:59:40.073" v="68" actId="14100"/>
        <pc:sldMkLst>
          <pc:docMk/>
          <pc:sldMk cId="1655327350" sldId="267"/>
        </pc:sldMkLst>
        <pc:spChg chg="del">
          <ac:chgData name="Kaitlyn Shuffer" userId="33c4a2158bc237ce" providerId="LiveId" clId="{309355CC-5109-4DE0-B03A-99AEBCF9E109}" dt="2024-02-05T08:53:03.260" v="28" actId="21"/>
          <ac:spMkLst>
            <pc:docMk/>
            <pc:sldMk cId="1655327350" sldId="267"/>
            <ac:spMk id="2" creationId="{2CB26FEB-2B38-8E55-E696-766383214638}"/>
          </ac:spMkLst>
        </pc:spChg>
        <pc:spChg chg="del">
          <ac:chgData name="Kaitlyn Shuffer" userId="33c4a2158bc237ce" providerId="LiveId" clId="{309355CC-5109-4DE0-B03A-99AEBCF9E109}" dt="2024-02-05T08:53:53.141" v="29" actId="22"/>
          <ac:spMkLst>
            <pc:docMk/>
            <pc:sldMk cId="1655327350" sldId="267"/>
            <ac:spMk id="3" creationId="{1C5190EE-B85A-1B7F-6B89-4EEB0EF7095B}"/>
          </ac:spMkLst>
        </pc:spChg>
        <pc:picChg chg="add mod ord">
          <ac:chgData name="Kaitlyn Shuffer" userId="33c4a2158bc237ce" providerId="LiveId" clId="{309355CC-5109-4DE0-B03A-99AEBCF9E109}" dt="2024-02-05T08:59:31.011" v="65" actId="14100"/>
          <ac:picMkLst>
            <pc:docMk/>
            <pc:sldMk cId="1655327350" sldId="267"/>
            <ac:picMk id="5" creationId="{B61CB396-7270-C386-0DEC-AADDF7922772}"/>
          </ac:picMkLst>
        </pc:picChg>
        <pc:picChg chg="add del mod">
          <ac:chgData name="Kaitlyn Shuffer" userId="33c4a2158bc237ce" providerId="LiveId" clId="{309355CC-5109-4DE0-B03A-99AEBCF9E109}" dt="2024-02-05T08:58:27.290" v="53" actId="21"/>
          <ac:picMkLst>
            <pc:docMk/>
            <pc:sldMk cId="1655327350" sldId="267"/>
            <ac:picMk id="7" creationId="{230CEEDD-9B1B-BB44-C6EF-E4CC496BCCD5}"/>
          </ac:picMkLst>
        </pc:picChg>
        <pc:picChg chg="add mod">
          <ac:chgData name="Kaitlyn Shuffer" userId="33c4a2158bc237ce" providerId="LiveId" clId="{309355CC-5109-4DE0-B03A-99AEBCF9E109}" dt="2024-02-05T08:59:40.073" v="68" actId="14100"/>
          <ac:picMkLst>
            <pc:docMk/>
            <pc:sldMk cId="1655327350" sldId="267"/>
            <ac:picMk id="9" creationId="{0256ED65-7741-F657-C73E-8B950A435C9A}"/>
          </ac:picMkLst>
        </pc:picChg>
      </pc:sldChg>
      <pc:sldChg chg="addSp delSp modSp new mod">
        <pc:chgData name="Kaitlyn Shuffer" userId="33c4a2158bc237ce" providerId="LiveId" clId="{309355CC-5109-4DE0-B03A-99AEBCF9E109}" dt="2024-02-05T08:58:59.365" v="59" actId="14100"/>
        <pc:sldMkLst>
          <pc:docMk/>
          <pc:sldMk cId="586580734" sldId="268"/>
        </pc:sldMkLst>
        <pc:spChg chg="del">
          <ac:chgData name="Kaitlyn Shuffer" userId="33c4a2158bc237ce" providerId="LiveId" clId="{309355CC-5109-4DE0-B03A-99AEBCF9E109}" dt="2024-02-05T08:56:53.667" v="44" actId="21"/>
          <ac:spMkLst>
            <pc:docMk/>
            <pc:sldMk cId="586580734" sldId="268"/>
            <ac:spMk id="2" creationId="{F0903253-D113-4861-CC51-379972335252}"/>
          </ac:spMkLst>
        </pc:spChg>
        <pc:spChg chg="del">
          <ac:chgData name="Kaitlyn Shuffer" userId="33c4a2158bc237ce" providerId="LiveId" clId="{309355CC-5109-4DE0-B03A-99AEBCF9E109}" dt="2024-02-05T08:56:41.659" v="40" actId="22"/>
          <ac:spMkLst>
            <pc:docMk/>
            <pc:sldMk cId="586580734" sldId="268"/>
            <ac:spMk id="3" creationId="{1C652B66-C1BE-1449-0F81-2398A5323152}"/>
          </ac:spMkLst>
        </pc:spChg>
        <pc:picChg chg="add mod ord">
          <ac:chgData name="Kaitlyn Shuffer" userId="33c4a2158bc237ce" providerId="LiveId" clId="{309355CC-5109-4DE0-B03A-99AEBCF9E109}" dt="2024-02-05T08:57:02.988" v="46" actId="14100"/>
          <ac:picMkLst>
            <pc:docMk/>
            <pc:sldMk cId="586580734" sldId="268"/>
            <ac:picMk id="5" creationId="{75C67FC2-06F9-C717-B413-EAE7F025AD68}"/>
          </ac:picMkLst>
        </pc:picChg>
        <pc:picChg chg="add mod">
          <ac:chgData name="Kaitlyn Shuffer" userId="33c4a2158bc237ce" providerId="LiveId" clId="{309355CC-5109-4DE0-B03A-99AEBCF9E109}" dt="2024-02-05T08:58:59.365" v="59" actId="14100"/>
          <ac:picMkLst>
            <pc:docMk/>
            <pc:sldMk cId="586580734" sldId="268"/>
            <ac:picMk id="7" creationId="{987F9306-06A5-50BB-680B-06707A76FBFB}"/>
          </ac:picMkLst>
        </pc:picChg>
      </pc:sldChg>
      <pc:sldChg chg="addSp delSp modSp new mod">
        <pc:chgData name="Kaitlyn Shuffer" userId="33c4a2158bc237ce" providerId="LiveId" clId="{309355CC-5109-4DE0-B03A-99AEBCF9E109}" dt="2024-02-05T09:02:15.503" v="91" actId="14100"/>
        <pc:sldMkLst>
          <pc:docMk/>
          <pc:sldMk cId="3191988169" sldId="269"/>
        </pc:sldMkLst>
        <pc:spChg chg="del">
          <ac:chgData name="Kaitlyn Shuffer" userId="33c4a2158bc237ce" providerId="LiveId" clId="{309355CC-5109-4DE0-B03A-99AEBCF9E109}" dt="2024-02-05T08:59:07.319" v="60" actId="21"/>
          <ac:spMkLst>
            <pc:docMk/>
            <pc:sldMk cId="3191988169" sldId="269"/>
            <ac:spMk id="2" creationId="{3CFB7D2B-2AB4-6F4E-7E36-00F3645B0379}"/>
          </ac:spMkLst>
        </pc:spChg>
        <pc:spChg chg="del">
          <ac:chgData name="Kaitlyn Shuffer" userId="33c4a2158bc237ce" providerId="LiveId" clId="{309355CC-5109-4DE0-B03A-99AEBCF9E109}" dt="2024-02-05T09:00:34.837" v="74" actId="22"/>
          <ac:spMkLst>
            <pc:docMk/>
            <pc:sldMk cId="3191988169" sldId="269"/>
            <ac:spMk id="3" creationId="{8E9C21C0-8920-3247-A615-1DB74ED935BF}"/>
          </ac:spMkLst>
        </pc:spChg>
        <pc:picChg chg="add mod ord">
          <ac:chgData name="Kaitlyn Shuffer" userId="33c4a2158bc237ce" providerId="LiveId" clId="{309355CC-5109-4DE0-B03A-99AEBCF9E109}" dt="2024-02-05T09:01:24.316" v="85" actId="14100"/>
          <ac:picMkLst>
            <pc:docMk/>
            <pc:sldMk cId="3191988169" sldId="269"/>
            <ac:picMk id="5" creationId="{DF045131-07AB-57D3-15E2-C794A06A302D}"/>
          </ac:picMkLst>
        </pc:picChg>
        <pc:picChg chg="add del mod">
          <ac:chgData name="Kaitlyn Shuffer" userId="33c4a2158bc237ce" providerId="LiveId" clId="{309355CC-5109-4DE0-B03A-99AEBCF9E109}" dt="2024-02-05T09:01:34.146" v="86" actId="21"/>
          <ac:picMkLst>
            <pc:docMk/>
            <pc:sldMk cId="3191988169" sldId="269"/>
            <ac:picMk id="7" creationId="{E42055DC-7510-578E-94D2-9A796FECAC7B}"/>
          </ac:picMkLst>
        </pc:picChg>
        <pc:picChg chg="add mod">
          <ac:chgData name="Kaitlyn Shuffer" userId="33c4a2158bc237ce" providerId="LiveId" clId="{309355CC-5109-4DE0-B03A-99AEBCF9E109}" dt="2024-02-05T09:02:15.503" v="91" actId="14100"/>
          <ac:picMkLst>
            <pc:docMk/>
            <pc:sldMk cId="3191988169" sldId="269"/>
            <ac:picMk id="9" creationId="{E680264F-5027-345C-BC94-EB1E2B83AD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FA9C-030D-EE59-12E8-49C57E4A8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24FAB-C635-7DDC-7F0D-DBBC2F40E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4838D-C07D-A27D-C24B-D38927E3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8D0DF-1923-1B26-7C63-3307A15C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A3416-5789-6C9E-0ECE-A92E09D6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3D47-D0CA-158F-D294-D353DAB0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97159-AEF2-6CC6-84E4-624816ECC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FE7B0-E1F3-4114-8B8F-7E640079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13680-3A96-4457-20E4-E986DD12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B4BD3-B15F-8FA5-DAA7-2FE205A4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9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ADC79-CFDD-5D92-8F5F-B85F451C8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2CFEA-D8D4-ADAD-6740-5B14D91C0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A2239-4988-B211-091C-B4B88B68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4FBDE-213A-23A9-3EC4-7D631E32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B23AE-5AF6-5DC5-F948-7A19D0AC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B201-5E4E-83E6-E65B-23D9890B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D2249-9702-F937-86A9-59291678C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78503-E43D-A6D9-5171-A1DF10CD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57BE4-07A4-5FA8-7428-502F3884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65D3C-4059-5BC8-0A77-EF4427DF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0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8F49-D3AE-8189-256B-54A57766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C5135-DD3A-7673-4436-E04513BA2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1F4E9-EFDD-6CD7-E7A5-A8581F76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11399-FE35-1CAE-B679-5E80F91F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B51B-FDE6-E703-D617-B26298FF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8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D40CE-BBFC-E057-45AD-F3726A66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FF9A7-CA7C-E5DA-4BFA-7A9AD0B06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1BB8B-136E-CC5A-7B39-00C898625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01E2D-19B9-FB63-DC0C-78C85E67C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8B763-5FBD-3284-5F69-896368261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BF8D4-BA9E-1932-7A77-604887F8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3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0D4F-C7E9-E499-76E9-1B1E7E5B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F9763-C14B-4024-51B0-67627BF8F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D2AAD-0571-FB7A-3F56-080B84407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15690-A546-3687-4451-4DCA3FB40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3320E8-C52D-3817-C7BE-1EAB27CCA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0181E-230A-FE56-B821-37FEEB7C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824C83-0DBE-8779-6C92-F30AECFB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D7202-7FED-742A-3F4C-FE1CDB36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3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FC6B-8A9F-22EF-6874-29E3257D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3405E-8A9D-5FA3-F610-342A24EB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2F972-1BD2-C60B-A3F8-6EF642BA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36CD7-306D-9AC6-9A3A-C82B40C5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0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8CF77-F004-363A-53A6-CA6E58CE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EE5DD-342A-6D56-B3CF-F8D1BA3D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6D3E3-2C11-C00A-5178-E71B2CE8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7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839C-8B76-1829-3CD7-6FDE2FD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0F7EF-9826-254E-CAE2-E6A86102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3C197-6CCA-161F-6E64-88D05A4E2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80689-CE7D-5974-DB02-B61339C7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36D0A-658B-43E5-B043-8BEC64D6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F3765-F0FF-3645-D5BC-1237051E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8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A29E-40B9-9424-79EF-EEBBCAA0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E3F9BD-7C80-F04F-B4E8-8E26E6065D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4017C-7C2C-21D4-73BD-D6171CC35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51742-7A90-EE92-58A4-25DBEB09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4587D-5496-E7EF-5BAA-7ED6A468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FEAB3-1D58-0979-647F-10A7B1EC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1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0C24E-1FEA-5474-0A09-01EE0392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E41DE-7CE1-F638-03D8-EFFA5AA6E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3B7F9-25CA-20CA-0B2B-058E99011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25EB15-959F-407C-ACF1-D711F201330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55F69-CA85-9DDF-1EB0-A066668D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BFF4E-5D63-3C93-EA2C-C98229AB6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C170B1-835A-4A7B-99CD-3EB90339C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3A8EE9-D6D8-F5D7-46E1-193D9A5E9D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5" y="271462"/>
            <a:ext cx="11644313" cy="6357937"/>
          </a:xfrm>
        </p:spPr>
      </p:pic>
    </p:spTree>
    <p:extLst>
      <p:ext uri="{BB962C8B-B14F-4D97-AF65-F5344CB8AC3E}">
        <p14:creationId xmlns:p14="http://schemas.microsoft.com/office/powerpoint/2010/main" val="4727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F9709-4462-A91F-8E9C-352860C84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C34B7C-F4E3-CEA8-04EC-EF1E21768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55" y="362309"/>
            <a:ext cx="11818188" cy="614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72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BDD2D5-01AE-260A-7A26-25BF179A5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2258" y="2179030"/>
            <a:ext cx="10679502" cy="373006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BAE9E2-A843-10CD-C804-D41208C32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258" y="948907"/>
            <a:ext cx="10679502" cy="123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1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1CB396-7270-C386-0DEC-AADDF79227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6377" y="1767005"/>
            <a:ext cx="10765766" cy="4271486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56ED65-7741-F657-C73E-8B950A43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77" y="672860"/>
            <a:ext cx="10765766" cy="109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2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C67FC2-06F9-C717-B413-EAE7F025A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039" y="1846053"/>
            <a:ext cx="10265434" cy="401990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7F9306-06A5-50BB-680B-06707A76F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39" y="992038"/>
            <a:ext cx="10265433" cy="8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80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045131-07AB-57D3-15E2-C794A06A3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026" y="1755148"/>
            <a:ext cx="10291314" cy="4240210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80264F-5027-345C-BC94-EB1E2B83A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026" y="681487"/>
            <a:ext cx="10291314" cy="107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8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2C17CD-4AEF-579D-82C4-4B77FEE41A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3" y="142876"/>
            <a:ext cx="11758612" cy="6572250"/>
          </a:xfrm>
        </p:spPr>
      </p:pic>
    </p:spTree>
    <p:extLst>
      <p:ext uri="{BB962C8B-B14F-4D97-AF65-F5344CB8AC3E}">
        <p14:creationId xmlns:p14="http://schemas.microsoft.com/office/powerpoint/2010/main" val="398713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7BE319-18FA-9E3F-DC0E-5F641B95A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4" y="242887"/>
            <a:ext cx="11572874" cy="630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1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77A8-7AFB-5314-2957-0D6DB31872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CA4E10-7696-0972-D853-F87543D11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1"/>
            <a:ext cx="11572875" cy="63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1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8D77C7-1D96-C835-D024-051CF3758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3" y="257175"/>
            <a:ext cx="11615737" cy="635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31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AD72331-628C-27AA-8137-089480A16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271463"/>
            <a:ext cx="11715749" cy="638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9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EAFE67-085B-E0B5-A9B9-93B7FA94E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8599"/>
            <a:ext cx="11672888" cy="644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5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352939-250A-192F-C88D-589ED08AA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214312"/>
            <a:ext cx="11758612" cy="635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1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02C441-D57F-327F-D7A1-13FC56ABE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8" y="257174"/>
            <a:ext cx="11658599" cy="63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8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</Words>
  <Application>Microsoft Office PowerPoint</Application>
  <PresentationFormat>Widescreen</PresentationFormat>
  <Paragraphs>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Shuffer</dc:creator>
  <cp:lastModifiedBy>Kaitlyn Shuffer</cp:lastModifiedBy>
  <cp:revision>1</cp:revision>
  <dcterms:created xsi:type="dcterms:W3CDTF">2024-01-25T06:11:34Z</dcterms:created>
  <dcterms:modified xsi:type="dcterms:W3CDTF">2024-02-05T09:02:37Z</dcterms:modified>
</cp:coreProperties>
</file>