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57" r:id="rId4"/>
    <p:sldId id="256" r:id="rId5"/>
    <p:sldId id="259" r:id="rId6"/>
    <p:sldId id="258" r:id="rId7"/>
    <p:sldId id="260" r:id="rId8"/>
    <p:sldId id="261" r:id="rId9"/>
    <p:sldId id="262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itlyn Shuffer" userId="33c4a2158bc237ce" providerId="LiveId" clId="{309355CC-5109-4DE0-B03A-99AEBCF9E109}"/>
    <pc:docChg chg="custSel addSld modSld">
      <pc:chgData name="Kaitlyn Shuffer" userId="33c4a2158bc237ce" providerId="LiveId" clId="{309355CC-5109-4DE0-B03A-99AEBCF9E109}" dt="2024-02-05T09:02:15.503" v="91" actId="14100"/>
      <pc:docMkLst>
        <pc:docMk/>
      </pc:docMkLst>
      <pc:sldChg chg="addSp delSp modSp new mod">
        <pc:chgData name="Kaitlyn Shuffer" userId="33c4a2158bc237ce" providerId="LiveId" clId="{309355CC-5109-4DE0-B03A-99AEBCF9E109}" dt="2024-02-05T08:47:56.816" v="12" actId="14100"/>
        <pc:sldMkLst>
          <pc:docMk/>
          <pc:sldMk cId="3739372188" sldId="265"/>
        </pc:sldMkLst>
        <pc:spChg chg="del">
          <ac:chgData name="Kaitlyn Shuffer" userId="33c4a2158bc237ce" providerId="LiveId" clId="{309355CC-5109-4DE0-B03A-99AEBCF9E109}" dt="2024-02-05T08:47:03.333" v="4" actId="21"/>
          <ac:spMkLst>
            <pc:docMk/>
            <pc:sldMk cId="3739372188" sldId="265"/>
            <ac:spMk id="2" creationId="{E6918F84-0AE5-9E22-58DC-139216D150B3}"/>
          </ac:spMkLst>
        </pc:spChg>
        <pc:spChg chg="mod">
          <ac:chgData name="Kaitlyn Shuffer" userId="33c4a2158bc237ce" providerId="LiveId" clId="{309355CC-5109-4DE0-B03A-99AEBCF9E109}" dt="2024-02-05T08:46:57.073" v="3"/>
          <ac:spMkLst>
            <pc:docMk/>
            <pc:sldMk cId="3739372188" sldId="265"/>
            <ac:spMk id="3" creationId="{BA6F9709-4462-A91F-8E9C-352860C84324}"/>
          </ac:spMkLst>
        </pc:spChg>
        <pc:picChg chg="add mod">
          <ac:chgData name="Kaitlyn Shuffer" userId="33c4a2158bc237ce" providerId="LiveId" clId="{309355CC-5109-4DE0-B03A-99AEBCF9E109}" dt="2024-02-05T08:47:56.816" v="12" actId="14100"/>
          <ac:picMkLst>
            <pc:docMk/>
            <pc:sldMk cId="3739372188" sldId="265"/>
            <ac:picMk id="5" creationId="{CFC34B7C-F4E3-CEA8-04EC-EF1E21768406}"/>
          </ac:picMkLst>
        </pc:picChg>
      </pc:sldChg>
      <pc:sldChg chg="addSp delSp modSp new mod">
        <pc:chgData name="Kaitlyn Shuffer" userId="33c4a2158bc237ce" providerId="LiveId" clId="{309355CC-5109-4DE0-B03A-99AEBCF9E109}" dt="2024-02-05T09:00:04.774" v="73" actId="14100"/>
        <pc:sldMkLst>
          <pc:docMk/>
          <pc:sldMk cId="2419814924" sldId="266"/>
        </pc:sldMkLst>
        <pc:spChg chg="del">
          <ac:chgData name="Kaitlyn Shuffer" userId="33c4a2158bc237ce" providerId="LiveId" clId="{309355CC-5109-4DE0-B03A-99AEBCF9E109}" dt="2024-02-05T08:52:13.885" v="16" actId="21"/>
          <ac:spMkLst>
            <pc:docMk/>
            <pc:sldMk cId="2419814924" sldId="266"/>
            <ac:spMk id="2" creationId="{5D925C9A-7F36-19D7-B528-3492522A7CAD}"/>
          </ac:spMkLst>
        </pc:spChg>
        <pc:spChg chg="del">
          <ac:chgData name="Kaitlyn Shuffer" userId="33c4a2158bc237ce" providerId="LiveId" clId="{309355CC-5109-4DE0-B03A-99AEBCF9E109}" dt="2024-02-05T08:51:43.669" v="13" actId="22"/>
          <ac:spMkLst>
            <pc:docMk/>
            <pc:sldMk cId="2419814924" sldId="266"/>
            <ac:spMk id="3" creationId="{478703C8-ED50-C396-EC60-7070AAFDC585}"/>
          </ac:spMkLst>
        </pc:spChg>
        <pc:picChg chg="add mod ord">
          <ac:chgData name="Kaitlyn Shuffer" userId="33c4a2158bc237ce" providerId="LiveId" clId="{309355CC-5109-4DE0-B03A-99AEBCF9E109}" dt="2024-02-05T09:00:04.774" v="73" actId="14100"/>
          <ac:picMkLst>
            <pc:docMk/>
            <pc:sldMk cId="2419814924" sldId="266"/>
            <ac:picMk id="5" creationId="{C3BDD2D5-01AE-260A-7A26-25BF179A5031}"/>
          </ac:picMkLst>
        </pc:picChg>
        <pc:picChg chg="add mod">
          <ac:chgData name="Kaitlyn Shuffer" userId="33c4a2158bc237ce" providerId="LiveId" clId="{309355CC-5109-4DE0-B03A-99AEBCF9E109}" dt="2024-02-05T09:00:02.489" v="72" actId="1076"/>
          <ac:picMkLst>
            <pc:docMk/>
            <pc:sldMk cId="2419814924" sldId="266"/>
            <ac:picMk id="7" creationId="{54BAE9E2-A843-10CD-C804-D41208C3264A}"/>
          </ac:picMkLst>
        </pc:picChg>
      </pc:sldChg>
      <pc:sldChg chg="addSp delSp modSp new mod">
        <pc:chgData name="Kaitlyn Shuffer" userId="33c4a2158bc237ce" providerId="LiveId" clId="{309355CC-5109-4DE0-B03A-99AEBCF9E109}" dt="2024-02-05T08:59:40.073" v="68" actId="14100"/>
        <pc:sldMkLst>
          <pc:docMk/>
          <pc:sldMk cId="1655327350" sldId="267"/>
        </pc:sldMkLst>
        <pc:spChg chg="del">
          <ac:chgData name="Kaitlyn Shuffer" userId="33c4a2158bc237ce" providerId="LiveId" clId="{309355CC-5109-4DE0-B03A-99AEBCF9E109}" dt="2024-02-05T08:53:03.260" v="28" actId="21"/>
          <ac:spMkLst>
            <pc:docMk/>
            <pc:sldMk cId="1655327350" sldId="267"/>
            <ac:spMk id="2" creationId="{2CB26FEB-2B38-8E55-E696-766383214638}"/>
          </ac:spMkLst>
        </pc:spChg>
        <pc:spChg chg="del">
          <ac:chgData name="Kaitlyn Shuffer" userId="33c4a2158bc237ce" providerId="LiveId" clId="{309355CC-5109-4DE0-B03A-99AEBCF9E109}" dt="2024-02-05T08:53:53.141" v="29" actId="22"/>
          <ac:spMkLst>
            <pc:docMk/>
            <pc:sldMk cId="1655327350" sldId="267"/>
            <ac:spMk id="3" creationId="{1C5190EE-B85A-1B7F-6B89-4EEB0EF7095B}"/>
          </ac:spMkLst>
        </pc:spChg>
        <pc:picChg chg="add mod ord">
          <ac:chgData name="Kaitlyn Shuffer" userId="33c4a2158bc237ce" providerId="LiveId" clId="{309355CC-5109-4DE0-B03A-99AEBCF9E109}" dt="2024-02-05T08:59:31.011" v="65" actId="14100"/>
          <ac:picMkLst>
            <pc:docMk/>
            <pc:sldMk cId="1655327350" sldId="267"/>
            <ac:picMk id="5" creationId="{B61CB396-7270-C386-0DEC-AADDF7922772}"/>
          </ac:picMkLst>
        </pc:picChg>
        <pc:picChg chg="add del mod">
          <ac:chgData name="Kaitlyn Shuffer" userId="33c4a2158bc237ce" providerId="LiveId" clId="{309355CC-5109-4DE0-B03A-99AEBCF9E109}" dt="2024-02-05T08:58:27.290" v="53" actId="21"/>
          <ac:picMkLst>
            <pc:docMk/>
            <pc:sldMk cId="1655327350" sldId="267"/>
            <ac:picMk id="7" creationId="{230CEEDD-9B1B-BB44-C6EF-E4CC496BCCD5}"/>
          </ac:picMkLst>
        </pc:picChg>
        <pc:picChg chg="add mod">
          <ac:chgData name="Kaitlyn Shuffer" userId="33c4a2158bc237ce" providerId="LiveId" clId="{309355CC-5109-4DE0-B03A-99AEBCF9E109}" dt="2024-02-05T08:59:40.073" v="68" actId="14100"/>
          <ac:picMkLst>
            <pc:docMk/>
            <pc:sldMk cId="1655327350" sldId="267"/>
            <ac:picMk id="9" creationId="{0256ED65-7741-F657-C73E-8B950A435C9A}"/>
          </ac:picMkLst>
        </pc:picChg>
      </pc:sldChg>
      <pc:sldChg chg="addSp delSp modSp new mod">
        <pc:chgData name="Kaitlyn Shuffer" userId="33c4a2158bc237ce" providerId="LiveId" clId="{309355CC-5109-4DE0-B03A-99AEBCF9E109}" dt="2024-02-05T08:58:59.365" v="59" actId="14100"/>
        <pc:sldMkLst>
          <pc:docMk/>
          <pc:sldMk cId="586580734" sldId="268"/>
        </pc:sldMkLst>
        <pc:spChg chg="del">
          <ac:chgData name="Kaitlyn Shuffer" userId="33c4a2158bc237ce" providerId="LiveId" clId="{309355CC-5109-4DE0-B03A-99AEBCF9E109}" dt="2024-02-05T08:56:53.667" v="44" actId="21"/>
          <ac:spMkLst>
            <pc:docMk/>
            <pc:sldMk cId="586580734" sldId="268"/>
            <ac:spMk id="2" creationId="{F0903253-D113-4861-CC51-379972335252}"/>
          </ac:spMkLst>
        </pc:spChg>
        <pc:spChg chg="del">
          <ac:chgData name="Kaitlyn Shuffer" userId="33c4a2158bc237ce" providerId="LiveId" clId="{309355CC-5109-4DE0-B03A-99AEBCF9E109}" dt="2024-02-05T08:56:41.659" v="40" actId="22"/>
          <ac:spMkLst>
            <pc:docMk/>
            <pc:sldMk cId="586580734" sldId="268"/>
            <ac:spMk id="3" creationId="{1C652B66-C1BE-1449-0F81-2398A5323152}"/>
          </ac:spMkLst>
        </pc:spChg>
        <pc:picChg chg="add mod ord">
          <ac:chgData name="Kaitlyn Shuffer" userId="33c4a2158bc237ce" providerId="LiveId" clId="{309355CC-5109-4DE0-B03A-99AEBCF9E109}" dt="2024-02-05T08:57:02.988" v="46" actId="14100"/>
          <ac:picMkLst>
            <pc:docMk/>
            <pc:sldMk cId="586580734" sldId="268"/>
            <ac:picMk id="5" creationId="{75C67FC2-06F9-C717-B413-EAE7F025AD68}"/>
          </ac:picMkLst>
        </pc:picChg>
        <pc:picChg chg="add mod">
          <ac:chgData name="Kaitlyn Shuffer" userId="33c4a2158bc237ce" providerId="LiveId" clId="{309355CC-5109-4DE0-B03A-99AEBCF9E109}" dt="2024-02-05T08:58:59.365" v="59" actId="14100"/>
          <ac:picMkLst>
            <pc:docMk/>
            <pc:sldMk cId="586580734" sldId="268"/>
            <ac:picMk id="7" creationId="{987F9306-06A5-50BB-680B-06707A76FBFB}"/>
          </ac:picMkLst>
        </pc:picChg>
      </pc:sldChg>
      <pc:sldChg chg="addSp delSp modSp new mod">
        <pc:chgData name="Kaitlyn Shuffer" userId="33c4a2158bc237ce" providerId="LiveId" clId="{309355CC-5109-4DE0-B03A-99AEBCF9E109}" dt="2024-02-05T09:02:15.503" v="91" actId="14100"/>
        <pc:sldMkLst>
          <pc:docMk/>
          <pc:sldMk cId="3191988169" sldId="269"/>
        </pc:sldMkLst>
        <pc:spChg chg="del">
          <ac:chgData name="Kaitlyn Shuffer" userId="33c4a2158bc237ce" providerId="LiveId" clId="{309355CC-5109-4DE0-B03A-99AEBCF9E109}" dt="2024-02-05T08:59:07.319" v="60" actId="21"/>
          <ac:spMkLst>
            <pc:docMk/>
            <pc:sldMk cId="3191988169" sldId="269"/>
            <ac:spMk id="2" creationId="{3CFB7D2B-2AB4-6F4E-7E36-00F3645B0379}"/>
          </ac:spMkLst>
        </pc:spChg>
        <pc:spChg chg="del">
          <ac:chgData name="Kaitlyn Shuffer" userId="33c4a2158bc237ce" providerId="LiveId" clId="{309355CC-5109-4DE0-B03A-99AEBCF9E109}" dt="2024-02-05T09:00:34.837" v="74" actId="22"/>
          <ac:spMkLst>
            <pc:docMk/>
            <pc:sldMk cId="3191988169" sldId="269"/>
            <ac:spMk id="3" creationId="{8E9C21C0-8920-3247-A615-1DB74ED935BF}"/>
          </ac:spMkLst>
        </pc:spChg>
        <pc:picChg chg="add mod ord">
          <ac:chgData name="Kaitlyn Shuffer" userId="33c4a2158bc237ce" providerId="LiveId" clId="{309355CC-5109-4DE0-B03A-99AEBCF9E109}" dt="2024-02-05T09:01:24.316" v="85" actId="14100"/>
          <ac:picMkLst>
            <pc:docMk/>
            <pc:sldMk cId="3191988169" sldId="269"/>
            <ac:picMk id="5" creationId="{DF045131-07AB-57D3-15E2-C794A06A302D}"/>
          </ac:picMkLst>
        </pc:picChg>
        <pc:picChg chg="add del mod">
          <ac:chgData name="Kaitlyn Shuffer" userId="33c4a2158bc237ce" providerId="LiveId" clId="{309355CC-5109-4DE0-B03A-99AEBCF9E109}" dt="2024-02-05T09:01:34.146" v="86" actId="21"/>
          <ac:picMkLst>
            <pc:docMk/>
            <pc:sldMk cId="3191988169" sldId="269"/>
            <ac:picMk id="7" creationId="{E42055DC-7510-578E-94D2-9A796FECAC7B}"/>
          </ac:picMkLst>
        </pc:picChg>
        <pc:picChg chg="add mod">
          <ac:chgData name="Kaitlyn Shuffer" userId="33c4a2158bc237ce" providerId="LiveId" clId="{309355CC-5109-4DE0-B03A-99AEBCF9E109}" dt="2024-02-05T09:02:15.503" v="91" actId="14100"/>
          <ac:picMkLst>
            <pc:docMk/>
            <pc:sldMk cId="3191988169" sldId="269"/>
            <ac:picMk id="9" creationId="{E680264F-5027-345C-BC94-EB1E2B83AD0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BFA9C-030D-EE59-12E8-49C57E4A84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224FAB-C635-7DDC-7F0D-DBBC2F40E1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A4838D-C07D-A27D-C24B-D38927E3B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5EB15-959F-407C-ACF1-D711F201330B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B8D0DF-1923-1B26-7C63-3307A15C9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6A3416-5789-6C9E-0ECE-A92E09D66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70B1-835A-4A7B-99CD-3EB90339C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418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53D47-D0CA-158F-D294-D353DAB0B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797159-AEF2-6CC6-84E4-624816ECC0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FE7B0-E1F3-4114-8B8F-7E640079B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5EB15-959F-407C-ACF1-D711F201330B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13680-3A96-4457-20E4-E986DD120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B4BD3-B15F-8FA5-DAA7-2FE205A4C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70B1-835A-4A7B-99CD-3EB90339C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890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FADC79-CFDD-5D92-8F5F-B85F451C8B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12CFEA-D8D4-ADAD-6740-5B14D91C02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AA2239-4988-B211-091C-B4B88B68F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5EB15-959F-407C-ACF1-D711F201330B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E4FBDE-213A-23A9-3EC4-7D631E323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BB23AE-5AF6-5DC5-F948-7A19D0AC5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70B1-835A-4A7B-99CD-3EB90339C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185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CB201-5E4E-83E6-E65B-23D9890B3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AD2249-9702-F937-86A9-59291678CF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D78503-E43D-A6D9-5171-A1DF10CD5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5EB15-959F-407C-ACF1-D711F201330B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A57BE4-07A4-5FA8-7428-502F38841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665D3C-4059-5BC8-0A77-EF4427DF6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70B1-835A-4A7B-99CD-3EB90339C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205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E8F49-D3AE-8189-256B-54A57766F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C5135-DD3A-7673-4436-E04513BA29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61F4E9-EFDD-6CD7-E7A5-A8581F762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5EB15-959F-407C-ACF1-D711F201330B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311399-FE35-1CAE-B679-5E80F91FB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E1B51B-FDE6-E703-D617-B26298FF7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70B1-835A-4A7B-99CD-3EB90339C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084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D40CE-BBFC-E057-45AD-F3726A66C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FF9A7-CA7C-E5DA-4BFA-7A9AD0B06C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41BB8B-136E-CC5A-7B39-00C8986255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601E2D-19B9-FB63-DC0C-78C85E67C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5EB15-959F-407C-ACF1-D711F201330B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D8B763-5FBD-3284-5F69-896368261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3BF8D4-BA9E-1932-7A77-604887F88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70B1-835A-4A7B-99CD-3EB90339C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437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70D4F-C7E9-E499-76E9-1B1E7E5B1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AF9763-C14B-4024-51B0-67627BF8FF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D2AAD-0571-FB7A-3F56-080B844072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315690-A546-3687-4451-4DCA3FB40D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3320E8-C52D-3817-C7BE-1EAB27CCA8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B0181E-230A-FE56-B821-37FEEB7C7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5EB15-959F-407C-ACF1-D711F201330B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824C83-0DBE-8779-6C92-F30AECFBB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8D7202-7FED-742A-3F4C-FE1CDB368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70B1-835A-4A7B-99CD-3EB90339C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333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CFC6B-8A9F-22EF-6874-29E3257D7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43405E-8A9D-5FA3-F610-342A24EB7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5EB15-959F-407C-ACF1-D711F201330B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22F972-1BD2-C60B-A3F8-6EF642BAF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536CD7-306D-9AC6-9A3A-C82B40C57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70B1-835A-4A7B-99CD-3EB90339C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706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58CF77-F004-363A-53A6-CA6E58CE7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5EB15-959F-407C-ACF1-D711F201330B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AEE5DD-342A-6D56-B3CF-F8D1BA3D0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56D3E3-2C11-C00A-5178-E71B2CE85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70B1-835A-4A7B-99CD-3EB90339C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976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B839C-8B76-1829-3CD7-6FDE2FDFD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30F7EF-9826-254E-CAE2-E6A861020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E3C197-6CCA-161F-6E64-88D05A4E28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D80689-CE7D-5974-DB02-B61339C71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5EB15-959F-407C-ACF1-D711F201330B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336D0A-658B-43E5-B043-8BEC64D63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9F3765-F0FF-3645-D5BC-1237051E8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70B1-835A-4A7B-99CD-3EB90339C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087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0A29E-40B9-9424-79EF-EEBBCAA06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E3F9BD-7C80-F04F-B4E8-8E26E6065D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F4017C-7C2C-21D4-73BD-D6171CC354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A51742-7A90-EE92-58A4-25DBEB09E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5EB15-959F-407C-ACF1-D711F201330B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54587D-5496-E7EF-5BAA-7ED6A4687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BFEAB3-1D58-0979-647F-10A7B1ECB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70B1-835A-4A7B-99CD-3EB90339C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417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30C24E-1FEA-5474-0A09-01EE03921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BE41DE-7CE1-F638-03D8-EFFA5AA6E8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C3B7F9-25CA-20CA-0B2B-058E990112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025EB15-959F-407C-ACF1-D711F201330B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655F69-CA85-9DDF-1EB0-A066668DC9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1BFF4E-5D63-3C93-EA2C-C98229AB61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BC170B1-835A-4A7B-99CD-3EB90339C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105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C3A8EE9-D6D8-F5D7-46E1-193D9A5E9D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7175" y="271462"/>
            <a:ext cx="11644313" cy="6357937"/>
          </a:xfrm>
        </p:spPr>
      </p:pic>
    </p:spTree>
    <p:extLst>
      <p:ext uri="{BB962C8B-B14F-4D97-AF65-F5344CB8AC3E}">
        <p14:creationId xmlns:p14="http://schemas.microsoft.com/office/powerpoint/2010/main" val="47274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F9709-4462-A91F-8E9C-352860C843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FC34B7C-F4E3-CEA8-04EC-EF1E217684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155" y="362309"/>
            <a:ext cx="11818188" cy="6142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372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3BDD2D5-01AE-260A-7A26-25BF179A50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2258" y="2179030"/>
            <a:ext cx="10679502" cy="3730064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4BAE9E2-A843-10CD-C804-D41208C326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258" y="948907"/>
            <a:ext cx="10679502" cy="1230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814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61CB396-7270-C386-0DEC-AADDF79227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6377" y="1767005"/>
            <a:ext cx="10765766" cy="4271486"/>
          </a:xfr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256ED65-7741-F657-C73E-8B950A435C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377" y="672860"/>
            <a:ext cx="10765766" cy="1094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3273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5C67FC2-06F9-C717-B413-EAE7F025AD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2039" y="1846053"/>
            <a:ext cx="10265434" cy="4019909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87F9306-06A5-50BB-680B-06707A76FB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039" y="992038"/>
            <a:ext cx="10265433" cy="854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5807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F045131-07AB-57D3-15E2-C794A06A30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3026" y="1755148"/>
            <a:ext cx="10291314" cy="4240210"/>
          </a:xfr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680264F-5027-345C-BC94-EB1E2B83AD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3026" y="681487"/>
            <a:ext cx="10291314" cy="1073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988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02C17CD-4AEF-579D-82C4-4B77FEE41A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313" y="142876"/>
            <a:ext cx="11758612" cy="6572250"/>
          </a:xfrm>
        </p:spPr>
      </p:pic>
    </p:spTree>
    <p:extLst>
      <p:ext uri="{BB962C8B-B14F-4D97-AF65-F5344CB8AC3E}">
        <p14:creationId xmlns:p14="http://schemas.microsoft.com/office/powerpoint/2010/main" val="3987134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17BE319-18FA-9E3F-DC0E-5F641B95AD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4" y="242887"/>
            <a:ext cx="11572874" cy="6300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414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677A8-7AFB-5314-2957-0D6DB31872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/>
            </a:b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ECA4E10-7696-0972-D853-F87543D115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50" y="285751"/>
            <a:ext cx="11572875" cy="6329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310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A8D77C7-1D96-C835-D024-051CF3758B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3" y="257175"/>
            <a:ext cx="11615737" cy="6357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310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AD72331-628C-27AA-8137-089480A165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5" y="271463"/>
            <a:ext cx="11715749" cy="638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897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AEAFE67-085B-E0B5-A9B9-93B7FA94E3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50" y="228599"/>
            <a:ext cx="11672888" cy="644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653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5352939-250A-192F-C88D-589ED08AA5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3" y="214312"/>
            <a:ext cx="11758612" cy="6357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118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402C441-D57F-327F-D7A1-13FC56ABE8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8" y="257174"/>
            <a:ext cx="11658599" cy="6386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786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</Words>
  <Application>Microsoft Office PowerPoint</Application>
  <PresentationFormat>Widescreen</PresentationFormat>
  <Paragraphs>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Kaitlyn Shuffer</dc:creator>
  <cp:lastModifiedBy>Kaitlyn Shuffer</cp:lastModifiedBy>
  <cp:revision>1</cp:revision>
  <dcterms:created xsi:type="dcterms:W3CDTF">2024-01-25T06:11:34Z</dcterms:created>
  <dcterms:modified xsi:type="dcterms:W3CDTF">2024-02-05T09:02:37Z</dcterms:modified>
</cp:coreProperties>
</file>