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F1635-F739-504F-5CAD-455659811D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081CEC-777E-11F2-DAAF-1EDFB69E45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71432-8031-609D-7938-656379098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B74F-0239-473C-8361-8B3038DDFA19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DF950B-E750-B9C4-E8B4-C5C155251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29AF7-4F07-A0DE-E3B5-2C11C396A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9DA1-DDEB-472F-8CFC-BB4524634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088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52A82-DF43-35CE-76E4-6F34F9D87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55B493-09DE-39EC-01AA-81BFA59EA7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35AE2-3E9D-6ACA-CA4C-15900B495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B74F-0239-473C-8361-8B3038DDFA19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CA7FB2-365C-CBF7-0061-F0001991E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EDCC19-B3E1-3BE9-41B6-96EE04B37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9DA1-DDEB-472F-8CFC-BB4524634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071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08D20C-03C5-8D36-C666-419EC0A4E4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05485A-79E0-65DF-C9B7-FC5B75FD28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50CDBF-E430-C2FE-02A7-EC0C5148A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B74F-0239-473C-8361-8B3038DDFA19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115108-0E49-29AC-4E09-F3B2E2B2A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AFD13-77D3-23C4-0F21-89016E94A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9DA1-DDEB-472F-8CFC-BB4524634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444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5865B-DA35-32DD-3CD6-85B608C27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0A125-0C0B-6DD6-B6F8-EEAD9D2230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0573F-2D1E-2E22-4897-AADA4E0BB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B74F-0239-473C-8361-8B3038DDFA19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944E04-94FB-6DC5-8FF8-403BB5732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B7CEBE-7420-DDE6-65DB-2AA682B56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9DA1-DDEB-472F-8CFC-BB4524634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15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36564-49A2-27D5-6A2C-A11336486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2A5DD7-6775-D83E-4D46-EBF27EC24F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6D91A9-0E1F-1BE5-7292-95685F66C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B74F-0239-473C-8361-8B3038DDFA19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088566-C382-FDB0-0B4A-77EBEADE1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C5289E-AF26-6004-B133-08C9C3583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9DA1-DDEB-472F-8CFC-BB4524634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481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C7AB5-5EC1-E4E8-E36E-6A2C6F4C6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57468-3727-2075-6B98-354FC7515F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78C82D-F9D4-1E85-7FAC-31F105EE4C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EF1658-5B55-55B6-C182-552129BD9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B74F-0239-473C-8361-8B3038DDFA19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F84CAE-CC30-F045-4629-CC89A0BB0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49D93D-AE21-B421-3C82-FAF2D263D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9DA1-DDEB-472F-8CFC-BB4524634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720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5A0D7-6363-7C0F-A45C-E37570453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4D9FA8-59ED-D3BF-5E2B-3B89B7218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B06E48-F1CD-D155-6B30-27E69C55A2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F568E6-C815-67DA-688B-036AE48C31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8E98E9-5F42-A3C1-9EE9-6EC77EA48F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F3D2EF-2685-72B0-D9ED-598375CAD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B74F-0239-473C-8361-8B3038DDFA19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DFB1EA-0075-31C2-E30B-32EA5A333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8E0007-1BB0-36B7-9F0A-50F4C9E29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9DA1-DDEB-472F-8CFC-BB4524634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865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380F5-BDCA-BE18-4F3B-60AD5B7C0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6E8C90-5E71-F0D2-D222-AE0F01D9D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B74F-0239-473C-8361-8B3038DDFA19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AAD27B-7444-9780-B196-A5EA571CB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A800FA-3395-A4CC-E187-CDAB6D543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9DA1-DDEB-472F-8CFC-BB4524634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54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F54387-7E44-6FD7-C36C-8AE67E030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B74F-0239-473C-8361-8B3038DDFA19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471EC4-57EC-BF2E-B612-52AD46C11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0DA323-B0FB-B373-E812-E5A349799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9DA1-DDEB-472F-8CFC-BB4524634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170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1E12A-AB03-2D45-6B25-8ADEC8D1E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11BB8-385B-5EAD-5D47-06D5551E3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14865B-A775-2CEC-6D03-A5D76D1104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3493E-19CA-9FEC-ABBD-31D9C9C41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B74F-0239-473C-8361-8B3038DDFA19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1414A7-E32B-EEC1-5B38-9C52271E1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C8AE69-1187-863A-173A-31D7EBE97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9DA1-DDEB-472F-8CFC-BB4524634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871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4269C-E0C5-774E-1080-8423E7313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D46503-4260-81D4-A0D5-43DADAC508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98E502-BAC7-9AE4-480C-89F4CECDA3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863A58-952A-6169-BF1C-DD03F494B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B74F-0239-473C-8361-8B3038DDFA19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E0FAC7-3C5B-048D-89A6-B14FDD133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4D8680-52E8-F025-FD34-1753EB591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19DA1-DDEB-472F-8CFC-BB4524634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766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47F81F-D223-D3F5-48BE-EE484BC14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E49FA2-830D-CCE7-A460-C4AA16669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010B2-872E-B282-7DAB-6A5F412E4B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3CB74F-0239-473C-8361-8B3038DDFA19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591108-ADEC-A318-E5ED-4E412AE106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7B9D5B-0D08-207B-DA79-0881A58C47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919DA1-DDEB-472F-8CFC-BB4524634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788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8D077-1903-5CE4-1278-69EE6829B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0650" y="1082303"/>
            <a:ext cx="3597961" cy="612028"/>
          </a:xfrm>
        </p:spPr>
        <p:txBody>
          <a:bodyPr>
            <a:noAutofit/>
          </a:bodyPr>
          <a:lstStyle/>
          <a:p>
            <a:r>
              <a:rPr lang="en-US" dirty="0">
                <a:latin typeface="Fave Script Bold Pro" panose="020F0502020204030204" pitchFamily="2" charset="0"/>
              </a:rPr>
              <a:t>Meet your facilitator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F3425E9-0E51-6B9B-F5E4-855E6375C2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9223" y="348166"/>
            <a:ext cx="5683624" cy="66384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3A4F616-C0D0-86AD-E8EB-43621DEC03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77835" y="1991583"/>
            <a:ext cx="1988236" cy="3351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191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Fave Script Bold Pro</vt:lpstr>
      <vt:lpstr>Office Theme</vt:lpstr>
      <vt:lpstr>Meet your facilitator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 your facilitator</dc:title>
  <dc:creator>Kaitlyn Shuffer</dc:creator>
  <cp:lastModifiedBy>Kaitlyn Shuffer</cp:lastModifiedBy>
  <cp:revision>1</cp:revision>
  <dcterms:created xsi:type="dcterms:W3CDTF">2024-01-25T03:35:45Z</dcterms:created>
  <dcterms:modified xsi:type="dcterms:W3CDTF">2024-01-25T06:05:34Z</dcterms:modified>
</cp:coreProperties>
</file>