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1789C-6293-400F-BA92-27203DD7B8A7}" type="doc">
      <dgm:prSet loTypeId="urn:microsoft.com/office/officeart/2005/8/layout/cycle4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A5E461-6820-4B1A-A830-7CBA2477524D}">
      <dgm:prSet phldrT="[Text]"/>
      <dgm:spPr>
        <a:solidFill>
          <a:srgbClr val="466994"/>
        </a:solidFill>
      </dgm:spPr>
      <dgm:t>
        <a:bodyPr/>
        <a:lstStyle/>
        <a:p>
          <a:r>
            <a:rPr lang="en-US" dirty="0">
              <a:latin typeface="Segoe Script" panose="030B0504020000000003" pitchFamily="66" charset="0"/>
            </a:rPr>
            <a:t>Processes</a:t>
          </a:r>
        </a:p>
      </dgm:t>
    </dgm:pt>
    <dgm:pt modelId="{2CEF69C4-9EE0-400B-97C1-D0EBA7112FAF}" type="parTrans" cxnId="{4CDA7825-23C1-4957-B4EE-6FA749ED592E}">
      <dgm:prSet/>
      <dgm:spPr/>
      <dgm:t>
        <a:bodyPr/>
        <a:lstStyle/>
        <a:p>
          <a:endParaRPr lang="en-US"/>
        </a:p>
      </dgm:t>
    </dgm:pt>
    <dgm:pt modelId="{6920A81C-723A-4C79-BCFE-7BB7EEC80117}" type="sibTrans" cxnId="{4CDA7825-23C1-4957-B4EE-6FA749ED592E}">
      <dgm:prSet/>
      <dgm:spPr/>
      <dgm:t>
        <a:bodyPr/>
        <a:lstStyle/>
        <a:p>
          <a:endParaRPr lang="en-US"/>
        </a:p>
      </dgm:t>
    </dgm:pt>
    <dgm:pt modelId="{ACC7D090-C030-4F52-AEEA-E709B2D0FCFE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</dgm:t>
    </dgm:pt>
    <dgm:pt modelId="{6EC9FB21-9E7D-4390-8DA2-239FC9EDAB96}" type="parTrans" cxnId="{BF5C34A3-6C4E-4E1C-B4B6-886A98C98649}">
      <dgm:prSet/>
      <dgm:spPr/>
      <dgm:t>
        <a:bodyPr/>
        <a:lstStyle/>
        <a:p>
          <a:endParaRPr lang="en-US"/>
        </a:p>
      </dgm:t>
    </dgm:pt>
    <dgm:pt modelId="{F45BD4DA-5F4B-4FD4-92D1-5A92136E10C6}" type="sibTrans" cxnId="{BF5C34A3-6C4E-4E1C-B4B6-886A98C98649}">
      <dgm:prSet/>
      <dgm:spPr/>
      <dgm:t>
        <a:bodyPr/>
        <a:lstStyle/>
        <a:p>
          <a:endParaRPr lang="en-US"/>
        </a:p>
      </dgm:t>
    </dgm:pt>
    <dgm:pt modelId="{EFDCAB38-EEDE-4F14-807C-05CDD1D838AB}">
      <dgm:prSet phldrT="[Text]"/>
      <dgm:spPr>
        <a:solidFill>
          <a:srgbClr val="466994"/>
        </a:solidFill>
      </dgm:spPr>
      <dgm:t>
        <a:bodyPr/>
        <a:lstStyle/>
        <a:p>
          <a:r>
            <a:rPr lang="en-US" dirty="0">
              <a:latin typeface="Segoe Script" panose="030B0504020000000003" pitchFamily="66" charset="0"/>
            </a:rPr>
            <a:t>Data</a:t>
          </a:r>
        </a:p>
      </dgm:t>
    </dgm:pt>
    <dgm:pt modelId="{323F92A1-783A-4F05-A28C-09FCC9BEC448}" type="parTrans" cxnId="{DA12F3AF-03E8-460A-ABDC-B5AB4749C86B}">
      <dgm:prSet/>
      <dgm:spPr/>
      <dgm:t>
        <a:bodyPr/>
        <a:lstStyle/>
        <a:p>
          <a:endParaRPr lang="en-US"/>
        </a:p>
      </dgm:t>
    </dgm:pt>
    <dgm:pt modelId="{56672309-4AC2-4B98-83D4-385B6DB311CF}" type="sibTrans" cxnId="{DA12F3AF-03E8-460A-ABDC-B5AB4749C86B}">
      <dgm:prSet/>
      <dgm:spPr/>
      <dgm:t>
        <a:bodyPr/>
        <a:lstStyle/>
        <a:p>
          <a:endParaRPr lang="en-US"/>
        </a:p>
      </dgm:t>
    </dgm:pt>
    <dgm:pt modelId="{CEBF9B59-90CD-4251-ADF0-0B54C947E1E4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</dgm:t>
    </dgm:pt>
    <dgm:pt modelId="{966D0E21-15ED-44BC-BEDF-3FFC98D1B43E}" type="parTrans" cxnId="{892313F4-7729-4DCA-8C54-4DC2E51D1FDA}">
      <dgm:prSet/>
      <dgm:spPr/>
      <dgm:t>
        <a:bodyPr/>
        <a:lstStyle/>
        <a:p>
          <a:endParaRPr lang="en-US"/>
        </a:p>
      </dgm:t>
    </dgm:pt>
    <dgm:pt modelId="{AED2535F-92A2-4029-AFE2-C048370A556D}" type="sibTrans" cxnId="{892313F4-7729-4DCA-8C54-4DC2E51D1FDA}">
      <dgm:prSet/>
      <dgm:spPr/>
      <dgm:t>
        <a:bodyPr/>
        <a:lstStyle/>
        <a:p>
          <a:endParaRPr lang="en-US"/>
        </a:p>
      </dgm:t>
    </dgm:pt>
    <dgm:pt modelId="{81E79B7E-F61D-46A0-8AF6-4AA98668C762}">
      <dgm:prSet phldrT="[Text]"/>
      <dgm:spPr>
        <a:solidFill>
          <a:srgbClr val="466994"/>
        </a:solidFill>
      </dgm:spPr>
      <dgm:t>
        <a:bodyPr/>
        <a:lstStyle/>
        <a:p>
          <a:r>
            <a:rPr lang="en-US" dirty="0">
              <a:latin typeface="Segoe Script" panose="030B0504020000000003" pitchFamily="66" charset="0"/>
            </a:rPr>
            <a:t>Workload</a:t>
          </a:r>
        </a:p>
      </dgm:t>
    </dgm:pt>
    <dgm:pt modelId="{C5B415F6-F67E-4B45-B66B-FDCCC2C1ECD8}" type="parTrans" cxnId="{45CDC305-B84F-4607-8D81-544D7878C8EF}">
      <dgm:prSet/>
      <dgm:spPr/>
      <dgm:t>
        <a:bodyPr/>
        <a:lstStyle/>
        <a:p>
          <a:endParaRPr lang="en-US"/>
        </a:p>
      </dgm:t>
    </dgm:pt>
    <dgm:pt modelId="{8E64AE37-5006-4624-99BA-8CF926AB20DA}" type="sibTrans" cxnId="{45CDC305-B84F-4607-8D81-544D7878C8EF}">
      <dgm:prSet/>
      <dgm:spPr/>
      <dgm:t>
        <a:bodyPr/>
        <a:lstStyle/>
        <a:p>
          <a:endParaRPr lang="en-US"/>
        </a:p>
      </dgm:t>
    </dgm:pt>
    <dgm:pt modelId="{812FCD02-C515-4941-8401-FBEA6D16BAF3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Updates</a:t>
          </a:r>
        </a:p>
      </dgm:t>
    </dgm:pt>
    <dgm:pt modelId="{FA9A2F82-A986-4A78-9F8B-C66BCC0D30BF}" type="parTrans" cxnId="{82DC3F8A-3484-491E-9D27-8C352EEFE0DB}">
      <dgm:prSet/>
      <dgm:spPr/>
      <dgm:t>
        <a:bodyPr/>
        <a:lstStyle/>
        <a:p>
          <a:endParaRPr lang="en-US"/>
        </a:p>
      </dgm:t>
    </dgm:pt>
    <dgm:pt modelId="{2BD99327-5E10-4233-B987-68A8D3BFD8E2}" type="sibTrans" cxnId="{82DC3F8A-3484-491E-9D27-8C352EEFE0DB}">
      <dgm:prSet/>
      <dgm:spPr/>
      <dgm:t>
        <a:bodyPr/>
        <a:lstStyle/>
        <a:p>
          <a:endParaRPr lang="en-US"/>
        </a:p>
      </dgm:t>
    </dgm:pt>
    <dgm:pt modelId="{B3D76256-CD28-4822-9ECC-03CDB00962C0}">
      <dgm:prSet phldrT="[Text]"/>
      <dgm:spPr>
        <a:solidFill>
          <a:srgbClr val="466994"/>
        </a:solidFill>
      </dgm:spPr>
      <dgm:t>
        <a:bodyPr/>
        <a:lstStyle/>
        <a:p>
          <a:r>
            <a:rPr lang="en-US" dirty="0">
              <a:latin typeface="Segoe Script" panose="030B0504020000000003" pitchFamily="66" charset="0"/>
            </a:rPr>
            <a:t>Descriptors</a:t>
          </a:r>
        </a:p>
      </dgm:t>
    </dgm:pt>
    <dgm:pt modelId="{C5F59F32-0741-4104-AE08-2A9AA8E0C58A}" type="parTrans" cxnId="{4F07B167-0041-4FF3-9234-92134D75BC21}">
      <dgm:prSet/>
      <dgm:spPr/>
      <dgm:t>
        <a:bodyPr/>
        <a:lstStyle/>
        <a:p>
          <a:endParaRPr lang="en-US"/>
        </a:p>
      </dgm:t>
    </dgm:pt>
    <dgm:pt modelId="{BD9B1D1E-B0C0-419A-AEBB-3A15218A319E}" type="sibTrans" cxnId="{4F07B167-0041-4FF3-9234-92134D75BC21}">
      <dgm:prSet/>
      <dgm:spPr/>
      <dgm:t>
        <a:bodyPr/>
        <a:lstStyle/>
        <a:p>
          <a:endParaRPr lang="en-US"/>
        </a:p>
      </dgm:t>
    </dgm:pt>
    <dgm:pt modelId="{E532CDC1-E390-40F3-B7AF-B6DCDDE32129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</dgm:t>
    </dgm:pt>
    <dgm:pt modelId="{223AE7E7-4355-4DEA-9C15-D54FF57B245B}" type="parTrans" cxnId="{EFD8DAC9-3197-4B64-ABC6-F28D9C536D47}">
      <dgm:prSet/>
      <dgm:spPr/>
      <dgm:t>
        <a:bodyPr/>
        <a:lstStyle/>
        <a:p>
          <a:endParaRPr lang="en-US"/>
        </a:p>
      </dgm:t>
    </dgm:pt>
    <dgm:pt modelId="{44D8D8A3-6DD6-4286-9F32-A89A465BD0F0}" type="sibTrans" cxnId="{EFD8DAC9-3197-4B64-ABC6-F28D9C536D47}">
      <dgm:prSet/>
      <dgm:spPr/>
      <dgm:t>
        <a:bodyPr/>
        <a:lstStyle/>
        <a:p>
          <a:endParaRPr lang="en-US"/>
        </a:p>
      </dgm:t>
    </dgm:pt>
    <dgm:pt modelId="{199C9A3A-E9C8-4EAC-87C3-B6015EEADBCE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Sources</a:t>
          </a:r>
        </a:p>
      </dgm:t>
    </dgm:pt>
    <dgm:pt modelId="{FF44CA4E-7229-4B78-A000-6DD053296AC8}" type="parTrans" cxnId="{56DA0EFF-E1E2-42C8-99DF-400651E93390}">
      <dgm:prSet/>
      <dgm:spPr/>
      <dgm:t>
        <a:bodyPr/>
        <a:lstStyle/>
        <a:p>
          <a:endParaRPr lang="en-US"/>
        </a:p>
      </dgm:t>
    </dgm:pt>
    <dgm:pt modelId="{AA84460C-2206-4546-9713-6E92BA396EF9}" type="sibTrans" cxnId="{56DA0EFF-E1E2-42C8-99DF-400651E93390}">
      <dgm:prSet/>
      <dgm:spPr/>
      <dgm:t>
        <a:bodyPr/>
        <a:lstStyle/>
        <a:p>
          <a:endParaRPr lang="en-US"/>
        </a:p>
      </dgm:t>
    </dgm:pt>
    <dgm:pt modelId="{DBDA9EFB-2760-4374-AE3E-1CA674F03F6B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Timing</a:t>
          </a:r>
        </a:p>
      </dgm:t>
    </dgm:pt>
    <dgm:pt modelId="{58361554-1FDB-4EFD-B0B3-397E1B3F7963}" type="parTrans" cxnId="{06FAFD6A-3AAB-4426-B1E8-23FA20A22359}">
      <dgm:prSet/>
      <dgm:spPr/>
      <dgm:t>
        <a:bodyPr/>
        <a:lstStyle/>
        <a:p>
          <a:endParaRPr lang="en-US"/>
        </a:p>
      </dgm:t>
    </dgm:pt>
    <dgm:pt modelId="{4EF7119E-2F50-487E-B4BC-716B034C734B}" type="sibTrans" cxnId="{06FAFD6A-3AAB-4426-B1E8-23FA20A22359}">
      <dgm:prSet/>
      <dgm:spPr/>
      <dgm:t>
        <a:bodyPr/>
        <a:lstStyle/>
        <a:p>
          <a:endParaRPr lang="en-US"/>
        </a:p>
      </dgm:t>
    </dgm:pt>
    <dgm:pt modelId="{1BAA92F9-9589-4BEE-8365-51B2B12F0D8B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</dgm:t>
    </dgm:pt>
    <dgm:pt modelId="{8A3D1674-8F5A-40E7-9484-9E3011B44E51}" type="parTrans" cxnId="{9D7C50A9-1BAC-4416-B6BF-BD261717E854}">
      <dgm:prSet/>
      <dgm:spPr/>
      <dgm:t>
        <a:bodyPr/>
        <a:lstStyle/>
        <a:p>
          <a:endParaRPr lang="en-US"/>
        </a:p>
      </dgm:t>
    </dgm:pt>
    <dgm:pt modelId="{EA3E6707-9BCD-4656-8CAD-4EB334830395}" type="sibTrans" cxnId="{9D7C50A9-1BAC-4416-B6BF-BD261717E854}">
      <dgm:prSet/>
      <dgm:spPr/>
      <dgm:t>
        <a:bodyPr/>
        <a:lstStyle/>
        <a:p>
          <a:endParaRPr lang="en-US"/>
        </a:p>
      </dgm:t>
    </dgm:pt>
    <dgm:pt modelId="{B3F86FF2-34F8-4521-A383-878E02E0A438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Users</a:t>
          </a:r>
        </a:p>
      </dgm:t>
    </dgm:pt>
    <dgm:pt modelId="{4F43063C-E140-4DEC-8FA9-47D7594721CE}" type="parTrans" cxnId="{F3D5FEA8-C50F-4B68-9A16-F3D7F9FF2B79}">
      <dgm:prSet/>
      <dgm:spPr/>
      <dgm:t>
        <a:bodyPr/>
        <a:lstStyle/>
        <a:p>
          <a:endParaRPr lang="en-US"/>
        </a:p>
      </dgm:t>
    </dgm:pt>
    <dgm:pt modelId="{A234DB72-7975-4775-AB7D-21879A6A696B}" type="sibTrans" cxnId="{F3D5FEA8-C50F-4B68-9A16-F3D7F9FF2B79}">
      <dgm:prSet/>
      <dgm:spPr/>
      <dgm:t>
        <a:bodyPr/>
        <a:lstStyle/>
        <a:p>
          <a:endParaRPr lang="en-US"/>
        </a:p>
      </dgm:t>
    </dgm:pt>
    <dgm:pt modelId="{2F985DCC-5C5D-4AF9-85B6-BE315490475D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Timing</a:t>
          </a:r>
        </a:p>
      </dgm:t>
    </dgm:pt>
    <dgm:pt modelId="{71551F22-838C-47B0-8991-430F2792B907}" type="parTrans" cxnId="{7540E2BC-4572-4854-B038-164C6ADD6394}">
      <dgm:prSet/>
      <dgm:spPr/>
      <dgm:t>
        <a:bodyPr/>
        <a:lstStyle/>
        <a:p>
          <a:endParaRPr lang="en-US"/>
        </a:p>
      </dgm:t>
    </dgm:pt>
    <dgm:pt modelId="{0CC5A267-51D3-4C48-8A4E-A4C076F2A9D8}" type="sibTrans" cxnId="{7540E2BC-4572-4854-B038-164C6ADD6394}">
      <dgm:prSet/>
      <dgm:spPr/>
      <dgm:t>
        <a:bodyPr/>
        <a:lstStyle/>
        <a:p>
          <a:endParaRPr lang="en-US"/>
        </a:p>
      </dgm:t>
    </dgm:pt>
    <dgm:pt modelId="{6A5AF3D7-10DF-494A-B095-2F4500860957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Capacity</a:t>
          </a:r>
        </a:p>
      </dgm:t>
    </dgm:pt>
    <dgm:pt modelId="{286F9BEE-EB13-4A8C-B4AB-1F42BF009FC0}" type="parTrans" cxnId="{BA10A9A0-BA02-47CF-8423-8F6BA0F87CDA}">
      <dgm:prSet/>
      <dgm:spPr/>
      <dgm:t>
        <a:bodyPr/>
        <a:lstStyle/>
        <a:p>
          <a:endParaRPr lang="en-US"/>
        </a:p>
      </dgm:t>
    </dgm:pt>
    <dgm:pt modelId="{866F9E2F-FD78-4F28-B7FF-AA0D34104964}" type="sibTrans" cxnId="{BA10A9A0-BA02-47CF-8423-8F6BA0F87CDA}">
      <dgm:prSet/>
      <dgm:spPr/>
      <dgm:t>
        <a:bodyPr/>
        <a:lstStyle/>
        <a:p>
          <a:endParaRPr lang="en-US"/>
        </a:p>
      </dgm:t>
    </dgm:pt>
    <dgm:pt modelId="{EC029535-AC27-4463-9029-1D493FA6DF49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Accuracy</a:t>
          </a:r>
        </a:p>
      </dgm:t>
    </dgm:pt>
    <dgm:pt modelId="{A07F234C-34BF-4B69-967B-28EA28E26F09}" type="parTrans" cxnId="{356332D1-CB17-4500-924C-6080FAACD869}">
      <dgm:prSet/>
      <dgm:spPr/>
      <dgm:t>
        <a:bodyPr/>
        <a:lstStyle/>
        <a:p>
          <a:endParaRPr lang="en-US"/>
        </a:p>
      </dgm:t>
    </dgm:pt>
    <dgm:pt modelId="{182E3501-41A3-41DE-B8B1-6ED9DE30F679}" type="sibTrans" cxnId="{356332D1-CB17-4500-924C-6080FAACD869}">
      <dgm:prSet/>
      <dgm:spPr/>
      <dgm:t>
        <a:bodyPr/>
        <a:lstStyle/>
        <a:p>
          <a:endParaRPr lang="en-US"/>
        </a:p>
      </dgm:t>
    </dgm:pt>
    <dgm:pt modelId="{D52696BD-836F-40EE-B538-67575E8525A8}">
      <dgm:prSet phldrT="[Text]"/>
      <dgm:spPr>
        <a:ln>
          <a:solidFill>
            <a:srgbClr val="466994"/>
          </a:solidFill>
        </a:ln>
      </dgm:spPr>
      <dgm:t>
        <a:bodyPr/>
        <a:lstStyle/>
        <a:p>
          <a:r>
            <a:rPr lang="en-US" dirty="0">
              <a:solidFill>
                <a:srgbClr val="466994"/>
              </a:solidFill>
              <a:latin typeface="Segoe Script" panose="030B0504020000000003" pitchFamily="66" charset="0"/>
            </a:rPr>
            <a:t>Accuracy</a:t>
          </a:r>
        </a:p>
      </dgm:t>
    </dgm:pt>
    <dgm:pt modelId="{9CC48CD3-B5BA-4777-A85C-A0483A73568F}" type="parTrans" cxnId="{B5F54EDF-4605-40D4-B160-D7D72AE07463}">
      <dgm:prSet/>
      <dgm:spPr/>
      <dgm:t>
        <a:bodyPr/>
        <a:lstStyle/>
        <a:p>
          <a:endParaRPr lang="en-US"/>
        </a:p>
      </dgm:t>
    </dgm:pt>
    <dgm:pt modelId="{4424DE9F-0BAC-4E4D-A4E4-3CD75943F18C}" type="sibTrans" cxnId="{B5F54EDF-4605-40D4-B160-D7D72AE07463}">
      <dgm:prSet/>
      <dgm:spPr/>
      <dgm:t>
        <a:bodyPr/>
        <a:lstStyle/>
        <a:p>
          <a:endParaRPr lang="en-US"/>
        </a:p>
      </dgm:t>
    </dgm:pt>
    <dgm:pt modelId="{83EBE01C-3B95-4084-A548-1E098500B0F3}">
      <dgm:prSet phldrT="[Text]"/>
      <dgm:spPr>
        <a:ln>
          <a:solidFill>
            <a:srgbClr val="466994"/>
          </a:solidFill>
        </a:ln>
      </dgm:spPr>
      <dgm:t>
        <a:bodyPr/>
        <a:lstStyle/>
        <a:p>
          <a:endParaRPr lang="en-US" dirty="0">
            <a:solidFill>
              <a:srgbClr val="466994"/>
            </a:solidFill>
            <a:latin typeface="Segoe Script" panose="030B0504020000000003" pitchFamily="66" charset="0"/>
          </a:endParaRPr>
        </a:p>
      </dgm:t>
    </dgm:pt>
    <dgm:pt modelId="{61A621A4-BD23-48F4-9B5C-CB28B745E2C1}" type="parTrans" cxnId="{E5A31A57-38B7-48A4-84F6-A6F1CEB62CF3}">
      <dgm:prSet/>
      <dgm:spPr/>
      <dgm:t>
        <a:bodyPr/>
        <a:lstStyle/>
        <a:p>
          <a:endParaRPr lang="en-US"/>
        </a:p>
      </dgm:t>
    </dgm:pt>
    <dgm:pt modelId="{B0129748-0B1C-4CC2-AF3B-BEFB30D23813}" type="sibTrans" cxnId="{E5A31A57-38B7-48A4-84F6-A6F1CEB62CF3}">
      <dgm:prSet/>
      <dgm:spPr/>
      <dgm:t>
        <a:bodyPr/>
        <a:lstStyle/>
        <a:p>
          <a:endParaRPr lang="en-US"/>
        </a:p>
      </dgm:t>
    </dgm:pt>
    <dgm:pt modelId="{0263A2FB-044C-41A1-9727-2CD767A7E645}">
      <dgm:prSet phldrT="[Text]"/>
      <dgm:spPr>
        <a:ln>
          <a:solidFill>
            <a:srgbClr val="466994"/>
          </a:solidFill>
        </a:ln>
      </dgm:spPr>
      <dgm:t>
        <a:bodyPr/>
        <a:lstStyle/>
        <a:p>
          <a:endParaRPr lang="en-US" dirty="0">
            <a:solidFill>
              <a:srgbClr val="466994"/>
            </a:solidFill>
            <a:latin typeface="Segoe Script" panose="030B0504020000000003" pitchFamily="66" charset="0"/>
          </a:endParaRPr>
        </a:p>
      </dgm:t>
    </dgm:pt>
    <dgm:pt modelId="{EF5CFEB4-1363-427D-8B41-C87CB71F909C}" type="parTrans" cxnId="{57F8AC08-7AFC-400F-915A-B249FC7CE96F}">
      <dgm:prSet/>
      <dgm:spPr/>
      <dgm:t>
        <a:bodyPr/>
        <a:lstStyle/>
        <a:p>
          <a:endParaRPr lang="en-US"/>
        </a:p>
      </dgm:t>
    </dgm:pt>
    <dgm:pt modelId="{41E4E141-66D7-4D81-A822-A0C800C6660A}" type="sibTrans" cxnId="{57F8AC08-7AFC-400F-915A-B249FC7CE96F}">
      <dgm:prSet/>
      <dgm:spPr/>
      <dgm:t>
        <a:bodyPr/>
        <a:lstStyle/>
        <a:p>
          <a:endParaRPr lang="en-US"/>
        </a:p>
      </dgm:t>
    </dgm:pt>
    <dgm:pt modelId="{2809B1B2-E304-4FEB-A4E4-BF6C7D8860B2}" type="pres">
      <dgm:prSet presAssocID="{6961789C-6293-400F-BA92-27203DD7B8A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5730D6E-3D3C-45A4-B09A-BB7D04EDFE78}" type="pres">
      <dgm:prSet presAssocID="{6961789C-6293-400F-BA92-27203DD7B8A7}" presName="children" presStyleCnt="0"/>
      <dgm:spPr/>
    </dgm:pt>
    <dgm:pt modelId="{3A81A4F5-7054-4311-A34A-4DE46A39C46B}" type="pres">
      <dgm:prSet presAssocID="{6961789C-6293-400F-BA92-27203DD7B8A7}" presName="child1group" presStyleCnt="0"/>
      <dgm:spPr/>
    </dgm:pt>
    <dgm:pt modelId="{4A27869E-DDBA-45A2-AC22-DAE8DC87C16F}" type="pres">
      <dgm:prSet presAssocID="{6961789C-6293-400F-BA92-27203DD7B8A7}" presName="child1" presStyleLbl="bgAcc1" presStyleIdx="0" presStyleCnt="4" custLinFactNeighborY="8091"/>
      <dgm:spPr/>
    </dgm:pt>
    <dgm:pt modelId="{45319B26-54C4-4A7B-AF67-AE126C54F01B}" type="pres">
      <dgm:prSet presAssocID="{6961789C-6293-400F-BA92-27203DD7B8A7}" presName="child1Text" presStyleLbl="bgAcc1" presStyleIdx="0" presStyleCnt="4">
        <dgm:presLayoutVars>
          <dgm:bulletEnabled val="1"/>
        </dgm:presLayoutVars>
      </dgm:prSet>
      <dgm:spPr/>
    </dgm:pt>
    <dgm:pt modelId="{1CE27DB4-4ABE-43CA-A7FE-426C9DCEA6C0}" type="pres">
      <dgm:prSet presAssocID="{6961789C-6293-400F-BA92-27203DD7B8A7}" presName="child2group" presStyleCnt="0"/>
      <dgm:spPr/>
    </dgm:pt>
    <dgm:pt modelId="{B9C2A872-4E0F-4B40-8B8B-4E88051116AA}" type="pres">
      <dgm:prSet presAssocID="{6961789C-6293-400F-BA92-27203DD7B8A7}" presName="child2" presStyleLbl="bgAcc1" presStyleIdx="1" presStyleCnt="4"/>
      <dgm:spPr/>
    </dgm:pt>
    <dgm:pt modelId="{5481D8BF-55F5-4CC4-B222-E32859A4371D}" type="pres">
      <dgm:prSet presAssocID="{6961789C-6293-400F-BA92-27203DD7B8A7}" presName="child2Text" presStyleLbl="bgAcc1" presStyleIdx="1" presStyleCnt="4">
        <dgm:presLayoutVars>
          <dgm:bulletEnabled val="1"/>
        </dgm:presLayoutVars>
      </dgm:prSet>
      <dgm:spPr/>
    </dgm:pt>
    <dgm:pt modelId="{A2A26BD5-2656-482A-BF29-CD69C405111F}" type="pres">
      <dgm:prSet presAssocID="{6961789C-6293-400F-BA92-27203DD7B8A7}" presName="child3group" presStyleCnt="0"/>
      <dgm:spPr/>
    </dgm:pt>
    <dgm:pt modelId="{ABDCD157-FED9-4BBB-A9F2-164DCB7F2296}" type="pres">
      <dgm:prSet presAssocID="{6961789C-6293-400F-BA92-27203DD7B8A7}" presName="child3" presStyleLbl="bgAcc1" presStyleIdx="2" presStyleCnt="4"/>
      <dgm:spPr/>
    </dgm:pt>
    <dgm:pt modelId="{08C0B91B-CF34-4ABF-9114-5F6E16446F26}" type="pres">
      <dgm:prSet presAssocID="{6961789C-6293-400F-BA92-27203DD7B8A7}" presName="child3Text" presStyleLbl="bgAcc1" presStyleIdx="2" presStyleCnt="4">
        <dgm:presLayoutVars>
          <dgm:bulletEnabled val="1"/>
        </dgm:presLayoutVars>
      </dgm:prSet>
      <dgm:spPr/>
    </dgm:pt>
    <dgm:pt modelId="{1B31B7D5-F09D-4237-845E-BF9FB9975E54}" type="pres">
      <dgm:prSet presAssocID="{6961789C-6293-400F-BA92-27203DD7B8A7}" presName="child4group" presStyleCnt="0"/>
      <dgm:spPr/>
    </dgm:pt>
    <dgm:pt modelId="{B87701CF-C7DA-4EB6-8268-17AD47091E43}" type="pres">
      <dgm:prSet presAssocID="{6961789C-6293-400F-BA92-27203DD7B8A7}" presName="child4" presStyleLbl="bgAcc1" presStyleIdx="3" presStyleCnt="4"/>
      <dgm:spPr/>
    </dgm:pt>
    <dgm:pt modelId="{890C6286-FBD2-4B18-8828-A86DD136E871}" type="pres">
      <dgm:prSet presAssocID="{6961789C-6293-400F-BA92-27203DD7B8A7}" presName="child4Text" presStyleLbl="bgAcc1" presStyleIdx="3" presStyleCnt="4">
        <dgm:presLayoutVars>
          <dgm:bulletEnabled val="1"/>
        </dgm:presLayoutVars>
      </dgm:prSet>
      <dgm:spPr/>
    </dgm:pt>
    <dgm:pt modelId="{49F03CAB-0DE4-45CB-B04B-F0134F6FA992}" type="pres">
      <dgm:prSet presAssocID="{6961789C-6293-400F-BA92-27203DD7B8A7}" presName="childPlaceholder" presStyleCnt="0"/>
      <dgm:spPr/>
    </dgm:pt>
    <dgm:pt modelId="{9376E8C2-4500-424D-8E59-F8B7B8E68F36}" type="pres">
      <dgm:prSet presAssocID="{6961789C-6293-400F-BA92-27203DD7B8A7}" presName="circle" presStyleCnt="0"/>
      <dgm:spPr/>
    </dgm:pt>
    <dgm:pt modelId="{32E67125-A4A1-4781-8750-7CE74AF9D366}" type="pres">
      <dgm:prSet presAssocID="{6961789C-6293-400F-BA92-27203DD7B8A7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FF04A946-8032-4D33-92F4-BFFD77DFB366}" type="pres">
      <dgm:prSet presAssocID="{6961789C-6293-400F-BA92-27203DD7B8A7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6C2EAB4-90EE-455C-AED0-81CE7EA19C02}" type="pres">
      <dgm:prSet presAssocID="{6961789C-6293-400F-BA92-27203DD7B8A7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8F1CCA27-BDF6-4F96-8946-E5E9B10A7D6D}" type="pres">
      <dgm:prSet presAssocID="{6961789C-6293-400F-BA92-27203DD7B8A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5470DF02-64F0-483D-A166-9415BF2F8807}" type="pres">
      <dgm:prSet presAssocID="{6961789C-6293-400F-BA92-27203DD7B8A7}" presName="quadrantPlaceholder" presStyleCnt="0"/>
      <dgm:spPr/>
    </dgm:pt>
    <dgm:pt modelId="{3DD2B08D-B05C-49BB-8A52-9988A66EADBE}" type="pres">
      <dgm:prSet presAssocID="{6961789C-6293-400F-BA92-27203DD7B8A7}" presName="center1" presStyleLbl="fgShp" presStyleIdx="0" presStyleCnt="2"/>
      <dgm:spPr/>
    </dgm:pt>
    <dgm:pt modelId="{549E0D1B-69C3-41F6-92E9-0942FF585AB9}" type="pres">
      <dgm:prSet presAssocID="{6961789C-6293-400F-BA92-27203DD7B8A7}" presName="center2" presStyleLbl="fgShp" presStyleIdx="1" presStyleCnt="2"/>
      <dgm:spPr/>
    </dgm:pt>
  </dgm:ptLst>
  <dgm:cxnLst>
    <dgm:cxn modelId="{E572E200-1128-4D6A-B0A0-39D3B897A19B}" type="presOf" srcId="{199C9A3A-E9C8-4EAC-87C3-B6015EEADBCE}" destId="{5481D8BF-55F5-4CC4-B222-E32859A4371D}" srcOrd="1" destOrd="2" presId="urn:microsoft.com/office/officeart/2005/8/layout/cycle4"/>
    <dgm:cxn modelId="{45CDC305-B84F-4607-8D81-544D7878C8EF}" srcId="{6961789C-6293-400F-BA92-27203DD7B8A7}" destId="{81E79B7E-F61D-46A0-8AF6-4AA98668C762}" srcOrd="2" destOrd="0" parTransId="{C5B415F6-F67E-4B45-B66B-FDCCC2C1ECD8}" sibTransId="{8E64AE37-5006-4624-99BA-8CF926AB20DA}"/>
    <dgm:cxn modelId="{5A6B0306-74E2-4EF0-A0E9-3DE976396EEA}" type="presOf" srcId="{E532CDC1-E390-40F3-B7AF-B6DCDDE32129}" destId="{890C6286-FBD2-4B18-8828-A86DD136E871}" srcOrd="1" destOrd="1" presId="urn:microsoft.com/office/officeart/2005/8/layout/cycle4"/>
    <dgm:cxn modelId="{634DD507-227B-481B-ABC1-4A5AAC2C346F}" type="presOf" srcId="{DBDA9EFB-2760-4374-AE3E-1CA674F03F6B}" destId="{ABDCD157-FED9-4BBB-A9F2-164DCB7F2296}" srcOrd="0" destOrd="2" presId="urn:microsoft.com/office/officeart/2005/8/layout/cycle4"/>
    <dgm:cxn modelId="{57F8AC08-7AFC-400F-915A-B249FC7CE96F}" srcId="{B3D76256-CD28-4822-9ECC-03CDB00962C0}" destId="{0263A2FB-044C-41A1-9727-2CD767A7E645}" srcOrd="0" destOrd="0" parTransId="{EF5CFEB4-1363-427D-8B41-C87CB71F909C}" sibTransId="{41E4E141-66D7-4D81-A822-A0C800C6660A}"/>
    <dgm:cxn modelId="{77496309-CF73-4CB2-8EC1-05F2C8650E5C}" type="presOf" srcId="{ACC7D090-C030-4F52-AEEA-E709B2D0FCFE}" destId="{45319B26-54C4-4A7B-AF67-AE126C54F01B}" srcOrd="1" destOrd="0" presId="urn:microsoft.com/office/officeart/2005/8/layout/cycle4"/>
    <dgm:cxn modelId="{2BEA9411-CA07-4C85-BE10-4DD28B5B3DFC}" type="presOf" srcId="{B3F86FF2-34F8-4521-A383-878E02E0A438}" destId="{5481D8BF-55F5-4CC4-B222-E32859A4371D}" srcOrd="1" destOrd="1" presId="urn:microsoft.com/office/officeart/2005/8/layout/cycle4"/>
    <dgm:cxn modelId="{6D2D8417-2B47-4AEF-A0AF-D0EC79D518D9}" type="presOf" srcId="{81E79B7E-F61D-46A0-8AF6-4AA98668C762}" destId="{56C2EAB4-90EE-455C-AED0-81CE7EA19C02}" srcOrd="0" destOrd="0" presId="urn:microsoft.com/office/officeart/2005/8/layout/cycle4"/>
    <dgm:cxn modelId="{557A8724-2C73-4FBE-ADE8-31A7DB5FFD32}" type="presOf" srcId="{D52696BD-836F-40EE-B538-67575E8525A8}" destId="{5481D8BF-55F5-4CC4-B222-E32859A4371D}" srcOrd="1" destOrd="3" presId="urn:microsoft.com/office/officeart/2005/8/layout/cycle4"/>
    <dgm:cxn modelId="{4CDA7825-23C1-4957-B4EE-6FA749ED592E}" srcId="{6961789C-6293-400F-BA92-27203DD7B8A7}" destId="{DDA5E461-6820-4B1A-A830-7CBA2477524D}" srcOrd="0" destOrd="0" parTransId="{2CEF69C4-9EE0-400B-97C1-D0EBA7112FAF}" sibTransId="{6920A81C-723A-4C79-BCFE-7BB7EEC80117}"/>
    <dgm:cxn modelId="{72408037-8EC5-478D-9ACA-1C1FB3B22CB8}" type="presOf" srcId="{6961789C-6293-400F-BA92-27203DD7B8A7}" destId="{2809B1B2-E304-4FEB-A4E4-BF6C7D8860B2}" srcOrd="0" destOrd="0" presId="urn:microsoft.com/office/officeart/2005/8/layout/cycle4"/>
    <dgm:cxn modelId="{1AB9503D-453E-431D-BEE3-33F3880ECF27}" type="presOf" srcId="{199C9A3A-E9C8-4EAC-87C3-B6015EEADBCE}" destId="{B9C2A872-4E0F-4B40-8B8B-4E88051116AA}" srcOrd="0" destOrd="2" presId="urn:microsoft.com/office/officeart/2005/8/layout/cycle4"/>
    <dgm:cxn modelId="{6603A45B-E21B-4C2F-BA10-4E1AE4223225}" type="presOf" srcId="{1BAA92F9-9589-4BEE-8365-51B2B12F0D8B}" destId="{08C0B91B-CF34-4ABF-9114-5F6E16446F26}" srcOrd="1" destOrd="3" presId="urn:microsoft.com/office/officeart/2005/8/layout/cycle4"/>
    <dgm:cxn modelId="{9F56D85B-1D86-4819-8AA1-7570652F677B}" type="presOf" srcId="{2F985DCC-5C5D-4AF9-85B6-BE315490475D}" destId="{4A27869E-DDBA-45A2-AC22-DAE8DC87C16F}" srcOrd="0" destOrd="1" presId="urn:microsoft.com/office/officeart/2005/8/layout/cycle4"/>
    <dgm:cxn modelId="{0879745D-9EB9-4AFD-9045-39FD9DD29222}" type="presOf" srcId="{2F985DCC-5C5D-4AF9-85B6-BE315490475D}" destId="{45319B26-54C4-4A7B-AF67-AE126C54F01B}" srcOrd="1" destOrd="1" presId="urn:microsoft.com/office/officeart/2005/8/layout/cycle4"/>
    <dgm:cxn modelId="{CE02CD43-BA93-453D-8E98-92F3A8060AC9}" type="presOf" srcId="{0263A2FB-044C-41A1-9727-2CD767A7E645}" destId="{890C6286-FBD2-4B18-8828-A86DD136E871}" srcOrd="1" destOrd="0" presId="urn:microsoft.com/office/officeart/2005/8/layout/cycle4"/>
    <dgm:cxn modelId="{4F07B167-0041-4FF3-9234-92134D75BC21}" srcId="{6961789C-6293-400F-BA92-27203DD7B8A7}" destId="{B3D76256-CD28-4822-9ECC-03CDB00962C0}" srcOrd="3" destOrd="0" parTransId="{C5F59F32-0741-4104-AE08-2A9AA8E0C58A}" sibTransId="{BD9B1D1E-B0C0-419A-AEBB-3A15218A319E}"/>
    <dgm:cxn modelId="{08E75C69-DB27-42E2-9112-9F9E90CF4389}" type="presOf" srcId="{B3F86FF2-34F8-4521-A383-878E02E0A438}" destId="{B9C2A872-4E0F-4B40-8B8B-4E88051116AA}" srcOrd="0" destOrd="1" presId="urn:microsoft.com/office/officeart/2005/8/layout/cycle4"/>
    <dgm:cxn modelId="{06FAFD6A-3AAB-4426-B1E8-23FA20A22359}" srcId="{81E79B7E-F61D-46A0-8AF6-4AA98668C762}" destId="{DBDA9EFB-2760-4374-AE3E-1CA674F03F6B}" srcOrd="2" destOrd="0" parTransId="{58361554-1FDB-4EFD-B0B3-397E1B3F7963}" sibTransId="{4EF7119E-2F50-487E-B4BC-716B034C734B}"/>
    <dgm:cxn modelId="{35AE196B-97A2-4243-800D-35939804DE10}" type="presOf" srcId="{CEBF9B59-90CD-4251-ADF0-0B54C947E1E4}" destId="{5481D8BF-55F5-4CC4-B222-E32859A4371D}" srcOrd="1" destOrd="0" presId="urn:microsoft.com/office/officeart/2005/8/layout/cycle4"/>
    <dgm:cxn modelId="{A1C9886E-2D10-4D9D-AC9F-21EA77FAED21}" type="presOf" srcId="{83EBE01C-3B95-4084-A548-1E098500B0F3}" destId="{08C0B91B-CF34-4ABF-9114-5F6E16446F26}" srcOrd="1" destOrd="0" presId="urn:microsoft.com/office/officeart/2005/8/layout/cycle4"/>
    <dgm:cxn modelId="{EDD37073-4175-4E17-ABD5-DB273FBC94FC}" type="presOf" srcId="{812FCD02-C515-4941-8401-FBEA6D16BAF3}" destId="{08C0B91B-CF34-4ABF-9114-5F6E16446F26}" srcOrd="1" destOrd="1" presId="urn:microsoft.com/office/officeart/2005/8/layout/cycle4"/>
    <dgm:cxn modelId="{AD578A76-85E1-4964-BEF3-CAFD37766EA4}" type="presOf" srcId="{EC029535-AC27-4463-9029-1D493FA6DF49}" destId="{B87701CF-C7DA-4EB6-8268-17AD47091E43}" srcOrd="0" destOrd="2" presId="urn:microsoft.com/office/officeart/2005/8/layout/cycle4"/>
    <dgm:cxn modelId="{E5A31A57-38B7-48A4-84F6-A6F1CEB62CF3}" srcId="{81E79B7E-F61D-46A0-8AF6-4AA98668C762}" destId="{83EBE01C-3B95-4084-A548-1E098500B0F3}" srcOrd="0" destOrd="0" parTransId="{61A621A4-BD23-48F4-9B5C-CB28B745E2C1}" sibTransId="{B0129748-0B1C-4CC2-AF3B-BEFB30D23813}"/>
    <dgm:cxn modelId="{1D42827B-ECF6-4687-B3A5-5A191C88A2D3}" type="presOf" srcId="{CEBF9B59-90CD-4251-ADF0-0B54C947E1E4}" destId="{B9C2A872-4E0F-4B40-8B8B-4E88051116AA}" srcOrd="0" destOrd="0" presId="urn:microsoft.com/office/officeart/2005/8/layout/cycle4"/>
    <dgm:cxn modelId="{B984A97B-4F3C-457D-BFD1-9CEA96B50B9D}" type="presOf" srcId="{1BAA92F9-9589-4BEE-8365-51B2B12F0D8B}" destId="{ABDCD157-FED9-4BBB-A9F2-164DCB7F2296}" srcOrd="0" destOrd="3" presId="urn:microsoft.com/office/officeart/2005/8/layout/cycle4"/>
    <dgm:cxn modelId="{BB11A47D-FBEB-49D6-9999-B71B5F498CBA}" type="presOf" srcId="{83EBE01C-3B95-4084-A548-1E098500B0F3}" destId="{ABDCD157-FED9-4BBB-A9F2-164DCB7F2296}" srcOrd="0" destOrd="0" presId="urn:microsoft.com/office/officeart/2005/8/layout/cycle4"/>
    <dgm:cxn modelId="{E8B22582-9083-41E7-A4E3-6D75A7CED801}" type="presOf" srcId="{E532CDC1-E390-40F3-B7AF-B6DCDDE32129}" destId="{B87701CF-C7DA-4EB6-8268-17AD47091E43}" srcOrd="0" destOrd="1" presId="urn:microsoft.com/office/officeart/2005/8/layout/cycle4"/>
    <dgm:cxn modelId="{C3825789-2E27-4F4B-B209-F66533E8E473}" type="presOf" srcId="{812FCD02-C515-4941-8401-FBEA6D16BAF3}" destId="{ABDCD157-FED9-4BBB-A9F2-164DCB7F2296}" srcOrd="0" destOrd="1" presId="urn:microsoft.com/office/officeart/2005/8/layout/cycle4"/>
    <dgm:cxn modelId="{82DC3F8A-3484-491E-9D27-8C352EEFE0DB}" srcId="{81E79B7E-F61D-46A0-8AF6-4AA98668C762}" destId="{812FCD02-C515-4941-8401-FBEA6D16BAF3}" srcOrd="1" destOrd="0" parTransId="{FA9A2F82-A986-4A78-9F8B-C66BCC0D30BF}" sibTransId="{2BD99327-5E10-4233-B987-68A8D3BFD8E2}"/>
    <dgm:cxn modelId="{FA487896-EB3C-4F4E-808A-B51B497AB01E}" type="presOf" srcId="{6A5AF3D7-10DF-494A-B095-2F4500860957}" destId="{4A27869E-DDBA-45A2-AC22-DAE8DC87C16F}" srcOrd="0" destOrd="2" presId="urn:microsoft.com/office/officeart/2005/8/layout/cycle4"/>
    <dgm:cxn modelId="{76327C97-1DAE-4E32-B8E4-365BBA65C808}" type="presOf" srcId="{B3D76256-CD28-4822-9ECC-03CDB00962C0}" destId="{8F1CCA27-BDF6-4F96-8946-E5E9B10A7D6D}" srcOrd="0" destOrd="0" presId="urn:microsoft.com/office/officeart/2005/8/layout/cycle4"/>
    <dgm:cxn modelId="{BA10A9A0-BA02-47CF-8423-8F6BA0F87CDA}" srcId="{DDA5E461-6820-4B1A-A830-7CBA2477524D}" destId="{6A5AF3D7-10DF-494A-B095-2F4500860957}" srcOrd="2" destOrd="0" parTransId="{286F9BEE-EB13-4A8C-B4AB-1F42BF009FC0}" sibTransId="{866F9E2F-FD78-4F28-B7FF-AA0D34104964}"/>
    <dgm:cxn modelId="{BF5C34A3-6C4E-4E1C-B4B6-886A98C98649}" srcId="{DDA5E461-6820-4B1A-A830-7CBA2477524D}" destId="{ACC7D090-C030-4F52-AEEA-E709B2D0FCFE}" srcOrd="0" destOrd="0" parTransId="{6EC9FB21-9E7D-4390-8DA2-239FC9EDAB96}" sibTransId="{F45BD4DA-5F4B-4FD4-92D1-5A92136E10C6}"/>
    <dgm:cxn modelId="{F3D5FEA8-C50F-4B68-9A16-F3D7F9FF2B79}" srcId="{EFDCAB38-EEDE-4F14-807C-05CDD1D838AB}" destId="{B3F86FF2-34F8-4521-A383-878E02E0A438}" srcOrd="1" destOrd="0" parTransId="{4F43063C-E140-4DEC-8FA9-47D7594721CE}" sibTransId="{A234DB72-7975-4775-AB7D-21879A6A696B}"/>
    <dgm:cxn modelId="{9D7C50A9-1BAC-4416-B6BF-BD261717E854}" srcId="{81E79B7E-F61D-46A0-8AF6-4AA98668C762}" destId="{1BAA92F9-9589-4BEE-8365-51B2B12F0D8B}" srcOrd="3" destOrd="0" parTransId="{8A3D1674-8F5A-40E7-9484-9E3011B44E51}" sibTransId="{EA3E6707-9BCD-4656-8CAD-4EB334830395}"/>
    <dgm:cxn modelId="{DA12F3AF-03E8-460A-ABDC-B5AB4749C86B}" srcId="{6961789C-6293-400F-BA92-27203DD7B8A7}" destId="{EFDCAB38-EEDE-4F14-807C-05CDD1D838AB}" srcOrd="1" destOrd="0" parTransId="{323F92A1-783A-4F05-A28C-09FCC9BEC448}" sibTransId="{56672309-4AC2-4B98-83D4-385B6DB311CF}"/>
    <dgm:cxn modelId="{609B35B2-899A-461A-828F-278A6043114E}" type="presOf" srcId="{0263A2FB-044C-41A1-9727-2CD767A7E645}" destId="{B87701CF-C7DA-4EB6-8268-17AD47091E43}" srcOrd="0" destOrd="0" presId="urn:microsoft.com/office/officeart/2005/8/layout/cycle4"/>
    <dgm:cxn modelId="{7540E2BC-4572-4854-B038-164C6ADD6394}" srcId="{DDA5E461-6820-4B1A-A830-7CBA2477524D}" destId="{2F985DCC-5C5D-4AF9-85B6-BE315490475D}" srcOrd="1" destOrd="0" parTransId="{71551F22-838C-47B0-8991-430F2792B907}" sibTransId="{0CC5A267-51D3-4C48-8A4E-A4C076F2A9D8}"/>
    <dgm:cxn modelId="{3E1DADC2-44FF-4048-B376-C66BDF7DEBD8}" type="presOf" srcId="{DDA5E461-6820-4B1A-A830-7CBA2477524D}" destId="{32E67125-A4A1-4781-8750-7CE74AF9D366}" srcOrd="0" destOrd="0" presId="urn:microsoft.com/office/officeart/2005/8/layout/cycle4"/>
    <dgm:cxn modelId="{EFD8DAC9-3197-4B64-ABC6-F28D9C536D47}" srcId="{B3D76256-CD28-4822-9ECC-03CDB00962C0}" destId="{E532CDC1-E390-40F3-B7AF-B6DCDDE32129}" srcOrd="1" destOrd="0" parTransId="{223AE7E7-4355-4DEA-9C15-D54FF57B245B}" sibTransId="{44D8D8A3-6DD6-4286-9F32-A89A465BD0F0}"/>
    <dgm:cxn modelId="{D8C2E8C9-E22B-4A2F-92D9-7B21BE341FB9}" type="presOf" srcId="{EFDCAB38-EEDE-4F14-807C-05CDD1D838AB}" destId="{FF04A946-8032-4D33-92F4-BFFD77DFB366}" srcOrd="0" destOrd="0" presId="urn:microsoft.com/office/officeart/2005/8/layout/cycle4"/>
    <dgm:cxn modelId="{2F4D1ACD-2484-4BCF-B433-288CAB44A450}" type="presOf" srcId="{D52696BD-836F-40EE-B538-67575E8525A8}" destId="{B9C2A872-4E0F-4B40-8B8B-4E88051116AA}" srcOrd="0" destOrd="3" presId="urn:microsoft.com/office/officeart/2005/8/layout/cycle4"/>
    <dgm:cxn modelId="{9A5EA3CE-C9A7-4636-8401-6C93C1B6633D}" type="presOf" srcId="{DBDA9EFB-2760-4374-AE3E-1CA674F03F6B}" destId="{08C0B91B-CF34-4ABF-9114-5F6E16446F26}" srcOrd="1" destOrd="2" presId="urn:microsoft.com/office/officeart/2005/8/layout/cycle4"/>
    <dgm:cxn modelId="{19757DD0-64A1-4CC4-AAB0-BA9DCF2845CA}" type="presOf" srcId="{6A5AF3D7-10DF-494A-B095-2F4500860957}" destId="{45319B26-54C4-4A7B-AF67-AE126C54F01B}" srcOrd="1" destOrd="2" presId="urn:microsoft.com/office/officeart/2005/8/layout/cycle4"/>
    <dgm:cxn modelId="{356332D1-CB17-4500-924C-6080FAACD869}" srcId="{B3D76256-CD28-4822-9ECC-03CDB00962C0}" destId="{EC029535-AC27-4463-9029-1D493FA6DF49}" srcOrd="2" destOrd="0" parTransId="{A07F234C-34BF-4B69-967B-28EA28E26F09}" sibTransId="{182E3501-41A3-41DE-B8B1-6ED9DE30F679}"/>
    <dgm:cxn modelId="{B5F54EDF-4605-40D4-B160-D7D72AE07463}" srcId="{EFDCAB38-EEDE-4F14-807C-05CDD1D838AB}" destId="{D52696BD-836F-40EE-B538-67575E8525A8}" srcOrd="3" destOrd="0" parTransId="{9CC48CD3-B5BA-4777-A85C-A0483A73568F}" sibTransId="{4424DE9F-0BAC-4E4D-A4E4-3CD75943F18C}"/>
    <dgm:cxn modelId="{F75A6EEA-CF0C-4AE6-BC51-30C0A8C53F87}" type="presOf" srcId="{EC029535-AC27-4463-9029-1D493FA6DF49}" destId="{890C6286-FBD2-4B18-8828-A86DD136E871}" srcOrd="1" destOrd="2" presId="urn:microsoft.com/office/officeart/2005/8/layout/cycle4"/>
    <dgm:cxn modelId="{892313F4-7729-4DCA-8C54-4DC2E51D1FDA}" srcId="{EFDCAB38-EEDE-4F14-807C-05CDD1D838AB}" destId="{CEBF9B59-90CD-4251-ADF0-0B54C947E1E4}" srcOrd="0" destOrd="0" parTransId="{966D0E21-15ED-44BC-BEDF-3FFC98D1B43E}" sibTransId="{AED2535F-92A2-4029-AFE2-C048370A556D}"/>
    <dgm:cxn modelId="{4CE3A4F7-28EB-4DC2-92DD-027E4FC40955}" type="presOf" srcId="{ACC7D090-C030-4F52-AEEA-E709B2D0FCFE}" destId="{4A27869E-DDBA-45A2-AC22-DAE8DC87C16F}" srcOrd="0" destOrd="0" presId="urn:microsoft.com/office/officeart/2005/8/layout/cycle4"/>
    <dgm:cxn modelId="{56DA0EFF-E1E2-42C8-99DF-400651E93390}" srcId="{EFDCAB38-EEDE-4F14-807C-05CDD1D838AB}" destId="{199C9A3A-E9C8-4EAC-87C3-B6015EEADBCE}" srcOrd="2" destOrd="0" parTransId="{FF44CA4E-7229-4B78-A000-6DD053296AC8}" sibTransId="{AA84460C-2206-4546-9713-6E92BA396EF9}"/>
    <dgm:cxn modelId="{51CFA30F-50FF-4AA6-B38E-8827F33B30E5}" type="presParOf" srcId="{2809B1B2-E304-4FEB-A4E4-BF6C7D8860B2}" destId="{E5730D6E-3D3C-45A4-B09A-BB7D04EDFE78}" srcOrd="0" destOrd="0" presId="urn:microsoft.com/office/officeart/2005/8/layout/cycle4"/>
    <dgm:cxn modelId="{CDE513B3-BBA3-4B3D-B0A9-D0EA84FD7D3C}" type="presParOf" srcId="{E5730D6E-3D3C-45A4-B09A-BB7D04EDFE78}" destId="{3A81A4F5-7054-4311-A34A-4DE46A39C46B}" srcOrd="0" destOrd="0" presId="urn:microsoft.com/office/officeart/2005/8/layout/cycle4"/>
    <dgm:cxn modelId="{9E1160DC-63EC-41F0-946C-53F20BA85CFB}" type="presParOf" srcId="{3A81A4F5-7054-4311-A34A-4DE46A39C46B}" destId="{4A27869E-DDBA-45A2-AC22-DAE8DC87C16F}" srcOrd="0" destOrd="0" presId="urn:microsoft.com/office/officeart/2005/8/layout/cycle4"/>
    <dgm:cxn modelId="{1F756BFA-DC13-48B7-B540-E110CBBEA36A}" type="presParOf" srcId="{3A81A4F5-7054-4311-A34A-4DE46A39C46B}" destId="{45319B26-54C4-4A7B-AF67-AE126C54F01B}" srcOrd="1" destOrd="0" presId="urn:microsoft.com/office/officeart/2005/8/layout/cycle4"/>
    <dgm:cxn modelId="{2C4B12AE-919D-4300-88A0-362D7BD2A5B7}" type="presParOf" srcId="{E5730D6E-3D3C-45A4-B09A-BB7D04EDFE78}" destId="{1CE27DB4-4ABE-43CA-A7FE-426C9DCEA6C0}" srcOrd="1" destOrd="0" presId="urn:microsoft.com/office/officeart/2005/8/layout/cycle4"/>
    <dgm:cxn modelId="{F93C900A-2C98-4773-9F94-FE94B00C64BA}" type="presParOf" srcId="{1CE27DB4-4ABE-43CA-A7FE-426C9DCEA6C0}" destId="{B9C2A872-4E0F-4B40-8B8B-4E88051116AA}" srcOrd="0" destOrd="0" presId="urn:microsoft.com/office/officeart/2005/8/layout/cycle4"/>
    <dgm:cxn modelId="{AC655821-9CF8-485C-BD6D-C70F5A40C140}" type="presParOf" srcId="{1CE27DB4-4ABE-43CA-A7FE-426C9DCEA6C0}" destId="{5481D8BF-55F5-4CC4-B222-E32859A4371D}" srcOrd="1" destOrd="0" presId="urn:microsoft.com/office/officeart/2005/8/layout/cycle4"/>
    <dgm:cxn modelId="{C8ACB8FB-7FAB-44AB-BA07-4E59AE1008F4}" type="presParOf" srcId="{E5730D6E-3D3C-45A4-B09A-BB7D04EDFE78}" destId="{A2A26BD5-2656-482A-BF29-CD69C405111F}" srcOrd="2" destOrd="0" presId="urn:microsoft.com/office/officeart/2005/8/layout/cycle4"/>
    <dgm:cxn modelId="{3A361F57-5C82-4EDC-B2F8-B484600CAD7A}" type="presParOf" srcId="{A2A26BD5-2656-482A-BF29-CD69C405111F}" destId="{ABDCD157-FED9-4BBB-A9F2-164DCB7F2296}" srcOrd="0" destOrd="0" presId="urn:microsoft.com/office/officeart/2005/8/layout/cycle4"/>
    <dgm:cxn modelId="{B99B57F5-86D3-4D27-A8E4-493D7EA653D8}" type="presParOf" srcId="{A2A26BD5-2656-482A-BF29-CD69C405111F}" destId="{08C0B91B-CF34-4ABF-9114-5F6E16446F26}" srcOrd="1" destOrd="0" presId="urn:microsoft.com/office/officeart/2005/8/layout/cycle4"/>
    <dgm:cxn modelId="{F444F217-2EFB-4421-BE19-720744DFDFA2}" type="presParOf" srcId="{E5730D6E-3D3C-45A4-B09A-BB7D04EDFE78}" destId="{1B31B7D5-F09D-4237-845E-BF9FB9975E54}" srcOrd="3" destOrd="0" presId="urn:microsoft.com/office/officeart/2005/8/layout/cycle4"/>
    <dgm:cxn modelId="{66B88D6F-387A-46EB-978F-18881E7C063B}" type="presParOf" srcId="{1B31B7D5-F09D-4237-845E-BF9FB9975E54}" destId="{B87701CF-C7DA-4EB6-8268-17AD47091E43}" srcOrd="0" destOrd="0" presId="urn:microsoft.com/office/officeart/2005/8/layout/cycle4"/>
    <dgm:cxn modelId="{C244EA3B-F993-4D27-8D40-82D7E93F11E1}" type="presParOf" srcId="{1B31B7D5-F09D-4237-845E-BF9FB9975E54}" destId="{890C6286-FBD2-4B18-8828-A86DD136E871}" srcOrd="1" destOrd="0" presId="urn:microsoft.com/office/officeart/2005/8/layout/cycle4"/>
    <dgm:cxn modelId="{96D2F18D-86E5-47C4-9D47-1844ADD862A1}" type="presParOf" srcId="{E5730D6E-3D3C-45A4-B09A-BB7D04EDFE78}" destId="{49F03CAB-0DE4-45CB-B04B-F0134F6FA992}" srcOrd="4" destOrd="0" presId="urn:microsoft.com/office/officeart/2005/8/layout/cycle4"/>
    <dgm:cxn modelId="{54F76443-CAF8-466F-BDAF-B5F9BF5C1B09}" type="presParOf" srcId="{2809B1B2-E304-4FEB-A4E4-BF6C7D8860B2}" destId="{9376E8C2-4500-424D-8E59-F8B7B8E68F36}" srcOrd="1" destOrd="0" presId="urn:microsoft.com/office/officeart/2005/8/layout/cycle4"/>
    <dgm:cxn modelId="{86DBE5A8-BAF8-423B-AAA6-20A36CB2342A}" type="presParOf" srcId="{9376E8C2-4500-424D-8E59-F8B7B8E68F36}" destId="{32E67125-A4A1-4781-8750-7CE74AF9D366}" srcOrd="0" destOrd="0" presId="urn:microsoft.com/office/officeart/2005/8/layout/cycle4"/>
    <dgm:cxn modelId="{8C98F9A8-8476-453E-8DFD-877DBC523433}" type="presParOf" srcId="{9376E8C2-4500-424D-8E59-F8B7B8E68F36}" destId="{FF04A946-8032-4D33-92F4-BFFD77DFB366}" srcOrd="1" destOrd="0" presId="urn:microsoft.com/office/officeart/2005/8/layout/cycle4"/>
    <dgm:cxn modelId="{BF89C8C6-5252-408B-B7DD-22E41D63F8EB}" type="presParOf" srcId="{9376E8C2-4500-424D-8E59-F8B7B8E68F36}" destId="{56C2EAB4-90EE-455C-AED0-81CE7EA19C02}" srcOrd="2" destOrd="0" presId="urn:microsoft.com/office/officeart/2005/8/layout/cycle4"/>
    <dgm:cxn modelId="{DA9FFEEB-3F5D-4D71-B782-926676C61A82}" type="presParOf" srcId="{9376E8C2-4500-424D-8E59-F8B7B8E68F36}" destId="{8F1CCA27-BDF6-4F96-8946-E5E9B10A7D6D}" srcOrd="3" destOrd="0" presId="urn:microsoft.com/office/officeart/2005/8/layout/cycle4"/>
    <dgm:cxn modelId="{57E72A8C-37A9-44E2-A5DD-758636F934F3}" type="presParOf" srcId="{9376E8C2-4500-424D-8E59-F8B7B8E68F36}" destId="{5470DF02-64F0-483D-A166-9415BF2F8807}" srcOrd="4" destOrd="0" presId="urn:microsoft.com/office/officeart/2005/8/layout/cycle4"/>
    <dgm:cxn modelId="{18CB74CE-2929-4AA4-AE4D-14366AAD71A1}" type="presParOf" srcId="{2809B1B2-E304-4FEB-A4E4-BF6C7D8860B2}" destId="{3DD2B08D-B05C-49BB-8A52-9988A66EADBE}" srcOrd="2" destOrd="0" presId="urn:microsoft.com/office/officeart/2005/8/layout/cycle4"/>
    <dgm:cxn modelId="{7956AC96-0D75-453B-8920-6237FC27D78B}" type="presParOf" srcId="{2809B1B2-E304-4FEB-A4E4-BF6C7D8860B2}" destId="{549E0D1B-69C3-41F6-92E9-0942FF585A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CD157-FED9-4BBB-A9F2-164DCB7F2296}">
      <dsp:nvSpPr>
        <dsp:cNvPr id="0" name=""/>
        <dsp:cNvSpPr/>
      </dsp:nvSpPr>
      <dsp:spPr>
        <a:xfrm>
          <a:off x="4487055" y="3202228"/>
          <a:ext cx="2326325" cy="1506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466994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>
            <a:solidFill>
              <a:srgbClr val="466994"/>
            </a:solidFill>
            <a:latin typeface="Segoe Script" panose="030B0504020000000003" pitchFamily="66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Updates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Timing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</dsp:txBody>
      <dsp:txXfrm>
        <a:off x="5218054" y="3612063"/>
        <a:ext cx="1562223" cy="1063994"/>
      </dsp:txXfrm>
    </dsp:sp>
    <dsp:sp modelId="{B87701CF-C7DA-4EB6-8268-17AD47091E43}">
      <dsp:nvSpPr>
        <dsp:cNvPr id="0" name=""/>
        <dsp:cNvSpPr/>
      </dsp:nvSpPr>
      <dsp:spPr>
        <a:xfrm>
          <a:off x="691472" y="3202228"/>
          <a:ext cx="2326325" cy="1506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466994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>
            <a:solidFill>
              <a:srgbClr val="466994"/>
            </a:solidFill>
            <a:latin typeface="Segoe Script" panose="030B0504020000000003" pitchFamily="66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Accuracy</a:t>
          </a:r>
        </a:p>
      </dsp:txBody>
      <dsp:txXfrm>
        <a:off x="724574" y="3612063"/>
        <a:ext cx="1562223" cy="1063994"/>
      </dsp:txXfrm>
    </dsp:sp>
    <dsp:sp modelId="{B9C2A872-4E0F-4B40-8B8B-4E88051116AA}">
      <dsp:nvSpPr>
        <dsp:cNvPr id="0" name=""/>
        <dsp:cNvSpPr/>
      </dsp:nvSpPr>
      <dsp:spPr>
        <a:xfrm>
          <a:off x="4487055" y="0"/>
          <a:ext cx="2326325" cy="1506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466994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Users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Sources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Accuracy</a:t>
          </a:r>
        </a:p>
      </dsp:txBody>
      <dsp:txXfrm>
        <a:off x="5218054" y="33102"/>
        <a:ext cx="1562223" cy="1063994"/>
      </dsp:txXfrm>
    </dsp:sp>
    <dsp:sp modelId="{4A27869E-DDBA-45A2-AC22-DAE8DC87C16F}">
      <dsp:nvSpPr>
        <dsp:cNvPr id="0" name=""/>
        <dsp:cNvSpPr/>
      </dsp:nvSpPr>
      <dsp:spPr>
        <a:xfrm>
          <a:off x="691472" y="121925"/>
          <a:ext cx="2326325" cy="1506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solidFill>
            <a:srgbClr val="466994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Standards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Timing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solidFill>
                <a:srgbClr val="466994"/>
              </a:solidFill>
              <a:latin typeface="Segoe Script" panose="030B0504020000000003" pitchFamily="66" charset="0"/>
            </a:rPr>
            <a:t>Capacity</a:t>
          </a:r>
        </a:p>
      </dsp:txBody>
      <dsp:txXfrm>
        <a:off x="724574" y="155027"/>
        <a:ext cx="1562223" cy="1063994"/>
      </dsp:txXfrm>
    </dsp:sp>
    <dsp:sp modelId="{32E67125-A4A1-4781-8750-7CE74AF9D366}">
      <dsp:nvSpPr>
        <dsp:cNvPr id="0" name=""/>
        <dsp:cNvSpPr/>
      </dsp:nvSpPr>
      <dsp:spPr>
        <a:xfrm>
          <a:off x="1666268" y="268422"/>
          <a:ext cx="2039066" cy="2039066"/>
        </a:xfrm>
        <a:prstGeom prst="pieWedge">
          <a:avLst/>
        </a:prstGeom>
        <a:solidFill>
          <a:srgbClr val="466994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egoe Script" panose="030B0504020000000003" pitchFamily="66" charset="0"/>
            </a:rPr>
            <a:t>Processes</a:t>
          </a:r>
        </a:p>
      </dsp:txBody>
      <dsp:txXfrm>
        <a:off x="2263497" y="865651"/>
        <a:ext cx="1441837" cy="1441837"/>
      </dsp:txXfrm>
    </dsp:sp>
    <dsp:sp modelId="{FF04A946-8032-4D33-92F4-BFFD77DFB366}">
      <dsp:nvSpPr>
        <dsp:cNvPr id="0" name=""/>
        <dsp:cNvSpPr/>
      </dsp:nvSpPr>
      <dsp:spPr>
        <a:xfrm rot="5400000">
          <a:off x="3799518" y="268422"/>
          <a:ext cx="2039066" cy="2039066"/>
        </a:xfrm>
        <a:prstGeom prst="pieWedge">
          <a:avLst/>
        </a:prstGeom>
        <a:solidFill>
          <a:srgbClr val="466994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egoe Script" panose="030B0504020000000003" pitchFamily="66" charset="0"/>
            </a:rPr>
            <a:t>Data</a:t>
          </a:r>
        </a:p>
      </dsp:txBody>
      <dsp:txXfrm rot="-5400000">
        <a:off x="3799518" y="865651"/>
        <a:ext cx="1441837" cy="1441837"/>
      </dsp:txXfrm>
    </dsp:sp>
    <dsp:sp modelId="{56C2EAB4-90EE-455C-AED0-81CE7EA19C02}">
      <dsp:nvSpPr>
        <dsp:cNvPr id="0" name=""/>
        <dsp:cNvSpPr/>
      </dsp:nvSpPr>
      <dsp:spPr>
        <a:xfrm rot="10800000">
          <a:off x="3799518" y="2401671"/>
          <a:ext cx="2039066" cy="2039066"/>
        </a:xfrm>
        <a:prstGeom prst="pieWedge">
          <a:avLst/>
        </a:prstGeom>
        <a:solidFill>
          <a:srgbClr val="466994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egoe Script" panose="030B0504020000000003" pitchFamily="66" charset="0"/>
            </a:rPr>
            <a:t>Workload</a:t>
          </a:r>
        </a:p>
      </dsp:txBody>
      <dsp:txXfrm rot="10800000">
        <a:off x="3799518" y="2401671"/>
        <a:ext cx="1441837" cy="1441837"/>
      </dsp:txXfrm>
    </dsp:sp>
    <dsp:sp modelId="{8F1CCA27-BDF6-4F96-8946-E5E9B10A7D6D}">
      <dsp:nvSpPr>
        <dsp:cNvPr id="0" name=""/>
        <dsp:cNvSpPr/>
      </dsp:nvSpPr>
      <dsp:spPr>
        <a:xfrm rot="16200000">
          <a:off x="1666268" y="2401671"/>
          <a:ext cx="2039066" cy="2039066"/>
        </a:xfrm>
        <a:prstGeom prst="pieWedge">
          <a:avLst/>
        </a:prstGeom>
        <a:solidFill>
          <a:srgbClr val="466994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egoe Script" panose="030B0504020000000003" pitchFamily="66" charset="0"/>
            </a:rPr>
            <a:t>Descriptors</a:t>
          </a:r>
        </a:p>
      </dsp:txBody>
      <dsp:txXfrm rot="5400000">
        <a:off x="2263497" y="2401671"/>
        <a:ext cx="1441837" cy="1441837"/>
      </dsp:txXfrm>
    </dsp:sp>
    <dsp:sp modelId="{3DD2B08D-B05C-49BB-8A52-9988A66EADBE}">
      <dsp:nvSpPr>
        <dsp:cNvPr id="0" name=""/>
        <dsp:cNvSpPr/>
      </dsp:nvSpPr>
      <dsp:spPr>
        <a:xfrm>
          <a:off x="3400416" y="1930755"/>
          <a:ext cx="704019" cy="61219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E0D1B-69C3-41F6-92E9-0942FF585AB9}">
      <dsp:nvSpPr>
        <dsp:cNvPr id="0" name=""/>
        <dsp:cNvSpPr/>
      </dsp:nvSpPr>
      <dsp:spPr>
        <a:xfrm rot="10800000">
          <a:off x="3400416" y="2166213"/>
          <a:ext cx="704019" cy="61219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F543-4DA5-4817-9143-623FC73B7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24CF6-FDEB-44DA-8E90-9A615B6D6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32C5-22CF-4E05-9F4C-BAE10234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1784-2B74-44E1-8D36-25FD9541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50EC1-1F86-43E0-A951-1C718D6F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61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D903-2205-47DB-BD4E-A76489B5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15277-F051-424D-A594-84A01EADC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FE5B-280B-4A86-BA42-E0E7DE0F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CCFB9-C6E7-4B51-BB63-F6C8E81DD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56D78-EDA2-4B42-9438-9CE88331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50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3CFEE4-18EB-4DA9-A743-8F9FFFDF5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8A5EC-2BBC-4A51-BEB5-937D9850B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19591-1B2C-4E14-AB0A-6BEFF182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B28DF-9131-4018-A701-E0AC9376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FB481-7C6D-4C20-9316-7F4B7BA0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89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A386-2440-402B-A056-380FAE29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5E3A1-18AC-4EB4-B527-F76724315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E6DBE-17D2-4140-A917-3BB49AA9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F9DE5-4C48-44BF-BF29-FD3648AC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27D9F-FB8A-436B-963B-711B90C9C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1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089C-C285-413E-8B5B-F4BD1A0AD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A0575-CC5F-4A04-9598-88DC7F0C1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A7E76-63A5-4639-A000-845B8815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5362E-F98F-4A9A-96C4-95516E67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0676F-BBED-45B7-BE79-3BE1D8A8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72F2-A4FB-40CD-BEF5-2701E2F70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5F070-9473-4F86-8F38-CA0BEC234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24A8C-A04F-457D-817F-ED8D950F1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CF51-651A-4E7A-A164-9E938A34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BC2A4-2281-44AD-911A-FAF608F3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C2FC5-4A7B-4D93-99C2-46F2825A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41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3F37E-59D3-4717-80F9-27DCD3B7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A5381-F159-4B8A-8FE0-00C89299B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B76EB-4D93-4332-B29F-CD4F7CEEF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83D4D-2CD4-497D-A1CB-D77A04A91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C0387-4302-4AC7-9738-C6C23CC0A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825EEE-34C8-4A07-B01C-3602DCA2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2D6BC4-AC11-4AC6-B0BA-8EFB1E0B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E97E6-15C1-42A0-98DD-F97A26CB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F4D5-77ED-436B-8143-C938D71B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8289F-DA87-45FE-8B50-28531C94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DBA92-3E40-4829-93DA-13D74970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CD36C-00EA-40AC-B2FD-1270BD10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02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B5213F-0D23-49EA-A95D-42361B2E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CBE2-52C7-4250-B3A3-C33766F6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171DB-9D88-427D-B209-5B730EA29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8DB62-4632-4A9B-B154-C9313388C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6610D-E9BF-4F3B-AAE0-F13AD5412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51344-1734-4E03-904E-80711BDAD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08B3D-EA2A-4696-9622-5C9A18E05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429BF-D90A-4133-AA34-C2DA41BD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1474C-5CCF-465D-B550-286CB60B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9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ECDE-1E8C-413C-97AE-C78F63D6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9CFDF-B3BB-41C1-AA19-92352B2F4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DA3F89-6C06-4CD9-BF3D-CFB2A334E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D7F9D-DADB-47CC-8925-02B6BA7E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8DA1A-C7E0-4F6B-920E-8657F7D1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63C07-7D80-4308-9A29-402A7987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20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B3B695-B3D2-40C0-9B3B-E2532C6EC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8F659-00AA-4552-8954-6105D44B2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72F1D-2C62-4D3E-BF82-223570AC0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EDF0F-13D0-48B2-9D15-69A3DF4EFEC5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A15EA-B969-42FA-A12F-0FC238CC7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FFB11-189C-4D1C-B077-BBCB3E9A5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5F9C4-BBEA-4041-8E58-21517A939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35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73A131B-45BA-4AB8-9B22-2888F4693C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8031952"/>
              </p:ext>
            </p:extLst>
          </p:nvPr>
        </p:nvGraphicFramePr>
        <p:xfrm>
          <a:off x="2655146" y="1429173"/>
          <a:ext cx="7504853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87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Stooks</dc:creator>
  <cp:lastModifiedBy>Richard Stooks</cp:lastModifiedBy>
  <cp:revision>2</cp:revision>
  <dcterms:created xsi:type="dcterms:W3CDTF">2017-11-20T14:07:04Z</dcterms:created>
  <dcterms:modified xsi:type="dcterms:W3CDTF">2017-11-20T15:49:40Z</dcterms:modified>
</cp:coreProperties>
</file>