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55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8B883-DC2F-49CD-A43F-DED072463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3CB23F-432B-49C3-BA4E-F88AC2A19F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F5F57-A850-40CA-8135-C6E6C6DA2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3871-EAB2-4E33-BBC6-5FBF7BDF90DD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6D1F5-4178-48F1-8337-26CFBC2DE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A4ADF-7575-4596-B092-4CE454D10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2A405-5F85-4F44-9FA4-407021B5F7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5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FF414-7E91-42FA-8E63-BED24F46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7E5EB0-D9FC-46F8-82FA-8DC893D8C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2C5E3-2C6B-4C97-9AAD-FF11DAEA4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3871-EAB2-4E33-BBC6-5FBF7BDF90DD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77FA5-F0D9-4BE3-9CE9-D1B62EB2B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C6F6F-FC3A-4294-8AD2-ABE46E34F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2A405-5F85-4F44-9FA4-407021B5F7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31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282D87-1E16-4343-96B2-46115B4979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F83896-C7F9-4F46-8750-F7C52326F2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BABBBC-5098-4E5A-A757-E74DCE67D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3871-EAB2-4E33-BBC6-5FBF7BDF90DD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4DE18-038B-4FC2-9446-A3BDD4BA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B7E77-26B6-45C7-AC7D-301EFE424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2A405-5F85-4F44-9FA4-407021B5F7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08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2AE26-1524-454C-A545-91BA098CB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694BA-11B4-482E-B6C2-85C8EE447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9455F-FF6F-49C6-A601-38990A4F9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3871-EAB2-4E33-BBC6-5FBF7BDF90DD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0C4D6-658A-4CF7-AE50-78E74B289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9B60D-B59B-40FB-8780-16A3BD580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2A405-5F85-4F44-9FA4-407021B5F7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964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FF0FB-82D7-4C83-9720-952E22F85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6DD325-BB59-433A-82BE-1C9AA4A88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4D3D9-FBE1-4EC9-BBB9-58FF0628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3871-EAB2-4E33-BBC6-5FBF7BDF90DD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1CD7B-6E0C-47F3-8FB5-4E7D093ED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64F9B-B643-41F4-9ED2-DE8828F76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2A405-5F85-4F44-9FA4-407021B5F7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86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8B862-CD2A-49EF-9C24-F1180C367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7F26F-A62C-48C6-BB39-00E2713393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137072-547E-43FB-ACEC-E160316FD8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AE21EC-2B10-4D81-8C88-B273467C6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3871-EAB2-4E33-BBC6-5FBF7BDF90DD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760FF3-03A4-4B01-947D-6FCA140AB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B52CAC-AFBC-4352-980A-D2447386F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2A405-5F85-4F44-9FA4-407021B5F7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497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4B734-F004-4FDE-98C0-091C5DB76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3E935F-9FCD-48BD-A383-256CD9B7E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801BA4-15BE-4928-A4B0-711F87136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1EA9E-4F3E-42CF-82B1-215B540CEE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4338F2-C005-406B-B5DB-64D72FF898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25095B-1DE7-4074-B9A3-B6EB594A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3871-EAB2-4E33-BBC6-5FBF7BDF90DD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CFDCB7-9F81-4FB6-80D0-2B8EE7AC0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82C593-577D-470B-9DB6-46704C9DC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2A405-5F85-4F44-9FA4-407021B5F7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818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9E2AA-DAF8-43E5-AD8F-F9943C318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3B800E-F7B3-4D48-9669-21EDEB785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3871-EAB2-4E33-BBC6-5FBF7BDF90DD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C1DFC0-D303-4F72-9CED-F070C0275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D3C523-D7A4-4EED-8B75-0C857915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2A405-5F85-4F44-9FA4-407021B5F7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30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A6EC28-4784-4012-BAB7-C7A9594AF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3871-EAB2-4E33-BBC6-5FBF7BDF90DD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DA5306-C553-4A01-94B7-0E3EBB93E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02949-B03F-4A5A-8600-DF7363FDD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2A405-5F85-4F44-9FA4-407021B5F7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815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BB84C-CF78-4EE0-AAB9-19B8A0751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1C4D8-59DD-44D3-ACEC-68C9DCE16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740765-6371-43D7-8A1B-4D58BD29F0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1274A1-3C7F-4EE7-98BF-29C59F489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3871-EAB2-4E33-BBC6-5FBF7BDF90DD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4789B5-E00E-4DBC-A883-92ED06D51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3ECB89-B13C-45DF-A5DD-7B66A77A3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2A405-5F85-4F44-9FA4-407021B5F7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177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3E356-A973-46E3-AA6F-829D18176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37DB08-A17F-47D0-8609-507E2DDA10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D94018-0EF7-4769-B7D6-60D0689E27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71E14C-E617-46F3-AE5B-8B2157E1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93871-EAB2-4E33-BBC6-5FBF7BDF90DD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CC18BB-DFED-49AF-B550-96332F080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276100-6BEA-4C7D-910E-697F06B1F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2A405-5F85-4F44-9FA4-407021B5F7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999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D79022-2A8B-4A9B-BB5D-8CFAFF5A0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A616BC-69CD-4963-8437-129209D0A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8433E-68F6-485B-8D9A-1E8316B6DB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93871-EAB2-4E33-BBC6-5FBF7BDF90DD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2B94E-F886-4BDB-B6B7-4ABEDDD111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7EF86-6F43-4F2F-99A4-67B1069B80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2A405-5F85-4F44-9FA4-407021B5F7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0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9068-C4C6-474B-BDA1-02A76078A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Layers of Data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4C4C0C43-486B-4124-8701-21AD071DAD95}"/>
              </a:ext>
            </a:extLst>
          </p:cNvPr>
          <p:cNvGrpSpPr/>
          <p:nvPr/>
        </p:nvGrpSpPr>
        <p:grpSpPr>
          <a:xfrm>
            <a:off x="914511" y="2436813"/>
            <a:ext cx="911114" cy="3298825"/>
            <a:chOff x="914511" y="2362199"/>
            <a:chExt cx="911114" cy="3298825"/>
          </a:xfrm>
        </p:grpSpPr>
        <p:sp>
          <p:nvSpPr>
            <p:cNvPr id="3" name="Flowchart: Magnetic Disk 2">
              <a:extLst>
                <a:ext uri="{FF2B5EF4-FFF2-40B4-BE49-F238E27FC236}">
                  <a16:creationId xmlns:a16="http://schemas.microsoft.com/office/drawing/2014/main" id="{2158F88E-C9C7-47AE-85CE-8A27C4BECA55}"/>
                </a:ext>
              </a:extLst>
            </p:cNvPr>
            <p:cNvSpPr/>
            <p:nvPr/>
          </p:nvSpPr>
          <p:spPr>
            <a:xfrm>
              <a:off x="914511" y="2362199"/>
              <a:ext cx="908050" cy="57785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1</a:t>
              </a:r>
            </a:p>
          </p:txBody>
        </p:sp>
        <p:sp>
          <p:nvSpPr>
            <p:cNvPr id="5" name="Flowchart: Magnetic Disk 4">
              <a:extLst>
                <a:ext uri="{FF2B5EF4-FFF2-40B4-BE49-F238E27FC236}">
                  <a16:creationId xmlns:a16="http://schemas.microsoft.com/office/drawing/2014/main" id="{2FA0561D-8145-4919-9A3B-F81ADBFBFD53}"/>
                </a:ext>
              </a:extLst>
            </p:cNvPr>
            <p:cNvSpPr/>
            <p:nvPr/>
          </p:nvSpPr>
          <p:spPr>
            <a:xfrm>
              <a:off x="914511" y="5083174"/>
              <a:ext cx="908050" cy="577850"/>
            </a:xfrm>
            <a:prstGeom prst="flowChartMagneticDisk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5</a:t>
              </a:r>
            </a:p>
          </p:txBody>
        </p:sp>
        <p:sp>
          <p:nvSpPr>
            <p:cNvPr id="6" name="Flowchart: Magnetic Disk 5">
              <a:extLst>
                <a:ext uri="{FF2B5EF4-FFF2-40B4-BE49-F238E27FC236}">
                  <a16:creationId xmlns:a16="http://schemas.microsoft.com/office/drawing/2014/main" id="{A3A40CC3-C318-4264-9042-F32F43E8E2B8}"/>
                </a:ext>
              </a:extLst>
            </p:cNvPr>
            <p:cNvSpPr/>
            <p:nvPr/>
          </p:nvSpPr>
          <p:spPr>
            <a:xfrm>
              <a:off x="917575" y="4402931"/>
              <a:ext cx="908050" cy="577850"/>
            </a:xfrm>
            <a:prstGeom prst="flowChartMagneticDisk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4</a:t>
              </a:r>
            </a:p>
          </p:txBody>
        </p:sp>
        <p:sp>
          <p:nvSpPr>
            <p:cNvPr id="7" name="Flowchart: Magnetic Disk 6">
              <a:extLst>
                <a:ext uri="{FF2B5EF4-FFF2-40B4-BE49-F238E27FC236}">
                  <a16:creationId xmlns:a16="http://schemas.microsoft.com/office/drawing/2014/main" id="{B4642B67-303A-4DCE-9634-A5F6DC9C44C0}"/>
                </a:ext>
              </a:extLst>
            </p:cNvPr>
            <p:cNvSpPr/>
            <p:nvPr/>
          </p:nvSpPr>
          <p:spPr>
            <a:xfrm>
              <a:off x="917575" y="3722687"/>
              <a:ext cx="908050" cy="577850"/>
            </a:xfrm>
            <a:prstGeom prst="flowChartMagneticDisk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3</a:t>
              </a:r>
            </a:p>
          </p:txBody>
        </p:sp>
        <p:sp>
          <p:nvSpPr>
            <p:cNvPr id="8" name="Flowchart: Magnetic Disk 7">
              <a:extLst>
                <a:ext uri="{FF2B5EF4-FFF2-40B4-BE49-F238E27FC236}">
                  <a16:creationId xmlns:a16="http://schemas.microsoft.com/office/drawing/2014/main" id="{0486EBC9-702F-4E52-89EC-FF9FC488DAE3}"/>
                </a:ext>
              </a:extLst>
            </p:cNvPr>
            <p:cNvSpPr/>
            <p:nvPr/>
          </p:nvSpPr>
          <p:spPr>
            <a:xfrm>
              <a:off x="917575" y="3042443"/>
              <a:ext cx="908050" cy="577850"/>
            </a:xfrm>
            <a:prstGeom prst="flowChartMagneticDisk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2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388FACD8-DBBE-44DE-9CE4-F566176976AD}"/>
              </a:ext>
            </a:extLst>
          </p:cNvPr>
          <p:cNvSpPr txBox="1"/>
          <p:nvPr/>
        </p:nvSpPr>
        <p:spPr>
          <a:xfrm>
            <a:off x="1078161" y="181610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Raw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0F3D16-6B66-458E-8568-1178D0E99DF4}"/>
              </a:ext>
            </a:extLst>
          </p:cNvPr>
          <p:cNvSpPr txBox="1"/>
          <p:nvPr/>
        </p:nvSpPr>
        <p:spPr>
          <a:xfrm>
            <a:off x="4925577" y="1800560"/>
            <a:ext cx="1131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Organised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003CCD-19DC-4CCB-9B3D-C0715C7EDDDF}"/>
              </a:ext>
            </a:extLst>
          </p:cNvPr>
          <p:cNvSpPr txBox="1"/>
          <p:nvPr/>
        </p:nvSpPr>
        <p:spPr>
          <a:xfrm>
            <a:off x="9371343" y="1814552"/>
            <a:ext cx="1105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Reporting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CD5E831E-6732-4CFE-B1E7-E9B24FAD0F76}"/>
              </a:ext>
            </a:extLst>
          </p:cNvPr>
          <p:cNvGrpSpPr/>
          <p:nvPr/>
        </p:nvGrpSpPr>
        <p:grpSpPr>
          <a:xfrm>
            <a:off x="3864295" y="2673660"/>
            <a:ext cx="3323690" cy="2342530"/>
            <a:chOff x="4004210" y="2613024"/>
            <a:chExt cx="3323690" cy="2342530"/>
          </a:xfrm>
        </p:grpSpPr>
        <p:sp>
          <p:nvSpPr>
            <p:cNvPr id="13" name="Flowchart: Magnetic Disk 12">
              <a:extLst>
                <a:ext uri="{FF2B5EF4-FFF2-40B4-BE49-F238E27FC236}">
                  <a16:creationId xmlns:a16="http://schemas.microsoft.com/office/drawing/2014/main" id="{114492F2-6D58-4981-95C3-8372993F883B}"/>
                </a:ext>
              </a:extLst>
            </p:cNvPr>
            <p:cNvSpPr/>
            <p:nvPr/>
          </p:nvSpPr>
          <p:spPr>
            <a:xfrm>
              <a:off x="4004210" y="2619823"/>
              <a:ext cx="908050" cy="577850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People</a:t>
              </a:r>
            </a:p>
          </p:txBody>
        </p:sp>
        <p:sp>
          <p:nvSpPr>
            <p:cNvPr id="14" name="Flowchart: Magnetic Disk 13">
              <a:extLst>
                <a:ext uri="{FF2B5EF4-FFF2-40B4-BE49-F238E27FC236}">
                  <a16:creationId xmlns:a16="http://schemas.microsoft.com/office/drawing/2014/main" id="{A94BE5BA-33D9-446D-926C-8281705AD135}"/>
                </a:ext>
              </a:extLst>
            </p:cNvPr>
            <p:cNvSpPr/>
            <p:nvPr/>
          </p:nvSpPr>
          <p:spPr>
            <a:xfrm>
              <a:off x="6419850" y="4377704"/>
              <a:ext cx="908050" cy="577850"/>
            </a:xfrm>
            <a:prstGeom prst="flowChartMagneticDisk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/>
                <a:t>Prodcts</a:t>
              </a:r>
              <a:endParaRPr lang="en-GB" dirty="0"/>
            </a:p>
          </p:txBody>
        </p:sp>
        <p:sp>
          <p:nvSpPr>
            <p:cNvPr id="15" name="Flowchart: Magnetic Disk 14">
              <a:extLst>
                <a:ext uri="{FF2B5EF4-FFF2-40B4-BE49-F238E27FC236}">
                  <a16:creationId xmlns:a16="http://schemas.microsoft.com/office/drawing/2014/main" id="{F00FAAE6-4537-418D-9388-9EBF06E1362B}"/>
                </a:ext>
              </a:extLst>
            </p:cNvPr>
            <p:cNvSpPr/>
            <p:nvPr/>
          </p:nvSpPr>
          <p:spPr>
            <a:xfrm>
              <a:off x="4010422" y="4377704"/>
              <a:ext cx="908050" cy="577850"/>
            </a:xfrm>
            <a:prstGeom prst="flowChartMagneticDisk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Places</a:t>
              </a:r>
            </a:p>
          </p:txBody>
        </p:sp>
        <p:sp>
          <p:nvSpPr>
            <p:cNvPr id="16" name="Flowchart: Magnetic Disk 15">
              <a:extLst>
                <a:ext uri="{FF2B5EF4-FFF2-40B4-BE49-F238E27FC236}">
                  <a16:creationId xmlns:a16="http://schemas.microsoft.com/office/drawing/2014/main" id="{8B55B2BC-E124-41F2-9444-0DDE59D2B5DA}"/>
                </a:ext>
              </a:extLst>
            </p:cNvPr>
            <p:cNvSpPr/>
            <p:nvPr/>
          </p:nvSpPr>
          <p:spPr>
            <a:xfrm>
              <a:off x="5223549" y="3521766"/>
              <a:ext cx="908050" cy="577850"/>
            </a:xfrm>
            <a:prstGeom prst="flowChartMagneticDisk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/>
                <a:t>Agrmnt</a:t>
              </a:r>
              <a:endParaRPr lang="en-GB" dirty="0"/>
            </a:p>
          </p:txBody>
        </p:sp>
        <p:sp>
          <p:nvSpPr>
            <p:cNvPr id="17" name="Flowchart: Magnetic Disk 16">
              <a:extLst>
                <a:ext uri="{FF2B5EF4-FFF2-40B4-BE49-F238E27FC236}">
                  <a16:creationId xmlns:a16="http://schemas.microsoft.com/office/drawing/2014/main" id="{EB16F0E1-C1B1-4532-9324-420A3BFCC51E}"/>
                </a:ext>
              </a:extLst>
            </p:cNvPr>
            <p:cNvSpPr/>
            <p:nvPr/>
          </p:nvSpPr>
          <p:spPr>
            <a:xfrm>
              <a:off x="6419850" y="2613024"/>
              <a:ext cx="908050" cy="577850"/>
            </a:xfrm>
            <a:prstGeom prst="flowChartMagneticDisk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Events</a:t>
              </a:r>
            </a:p>
          </p:txBody>
        </p:sp>
        <p:sp>
          <p:nvSpPr>
            <p:cNvPr id="18" name="Arrow: Left-Right 17">
              <a:extLst>
                <a:ext uri="{FF2B5EF4-FFF2-40B4-BE49-F238E27FC236}">
                  <a16:creationId xmlns:a16="http://schemas.microsoft.com/office/drawing/2014/main" id="{7FE0ECE6-26EF-485B-BBDB-F1AA4B7EF972}"/>
                </a:ext>
              </a:extLst>
            </p:cNvPr>
            <p:cNvSpPr/>
            <p:nvPr/>
          </p:nvSpPr>
          <p:spPr>
            <a:xfrm rot="2557818">
              <a:off x="4908550" y="3301206"/>
              <a:ext cx="355600" cy="127794"/>
            </a:xfrm>
            <a:prstGeom prst="left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Arrow: Left-Right 18">
              <a:extLst>
                <a:ext uri="{FF2B5EF4-FFF2-40B4-BE49-F238E27FC236}">
                  <a16:creationId xmlns:a16="http://schemas.microsoft.com/office/drawing/2014/main" id="{34B12C1C-C9E6-4A0D-8E30-BBBDDEC3A00B}"/>
                </a:ext>
              </a:extLst>
            </p:cNvPr>
            <p:cNvSpPr/>
            <p:nvPr/>
          </p:nvSpPr>
          <p:spPr>
            <a:xfrm rot="5400000">
              <a:off x="4334232" y="3831828"/>
              <a:ext cx="355600" cy="127794"/>
            </a:xfrm>
            <a:prstGeom prst="left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Arrow: Left-Right 19">
              <a:extLst>
                <a:ext uri="{FF2B5EF4-FFF2-40B4-BE49-F238E27FC236}">
                  <a16:creationId xmlns:a16="http://schemas.microsoft.com/office/drawing/2014/main" id="{8CCBE0BF-3F9C-4C9C-8BA4-B39AFAE622D3}"/>
                </a:ext>
              </a:extLst>
            </p:cNvPr>
            <p:cNvSpPr/>
            <p:nvPr/>
          </p:nvSpPr>
          <p:spPr>
            <a:xfrm rot="8303973">
              <a:off x="6092289" y="3246040"/>
              <a:ext cx="355600" cy="127794"/>
            </a:xfrm>
            <a:prstGeom prst="left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Arrow: Left-Right 20">
              <a:extLst>
                <a:ext uri="{FF2B5EF4-FFF2-40B4-BE49-F238E27FC236}">
                  <a16:creationId xmlns:a16="http://schemas.microsoft.com/office/drawing/2014/main" id="{27CCB8A4-FCD0-49C8-918F-260B9DB8B294}"/>
                </a:ext>
              </a:extLst>
            </p:cNvPr>
            <p:cNvSpPr/>
            <p:nvPr/>
          </p:nvSpPr>
          <p:spPr>
            <a:xfrm rot="2557818">
              <a:off x="6092289" y="4168376"/>
              <a:ext cx="355600" cy="127794"/>
            </a:xfrm>
            <a:prstGeom prst="left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C232DFDC-EC14-4EE4-90BD-2211452618C3}"/>
              </a:ext>
            </a:extLst>
          </p:cNvPr>
          <p:cNvGrpSpPr/>
          <p:nvPr/>
        </p:nvGrpSpPr>
        <p:grpSpPr>
          <a:xfrm>
            <a:off x="1972268" y="1490435"/>
            <a:ext cx="1745385" cy="4708981"/>
            <a:chOff x="1737332" y="1363434"/>
            <a:chExt cx="1745385" cy="4708981"/>
          </a:xfrm>
        </p:grpSpPr>
        <p:sp>
          <p:nvSpPr>
            <p:cNvPr id="41" name="Arrow: Down 40">
              <a:extLst>
                <a:ext uri="{FF2B5EF4-FFF2-40B4-BE49-F238E27FC236}">
                  <a16:creationId xmlns:a16="http://schemas.microsoft.com/office/drawing/2014/main" id="{1A289517-38CF-478A-93CB-A1EAC96138AF}"/>
                </a:ext>
              </a:extLst>
            </p:cNvPr>
            <p:cNvSpPr/>
            <p:nvPr/>
          </p:nvSpPr>
          <p:spPr>
            <a:xfrm rot="16200000">
              <a:off x="2814380" y="3681413"/>
              <a:ext cx="908050" cy="42862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659A203B-EA17-448A-BA98-E1CF3C8E8D8F}"/>
                </a:ext>
              </a:extLst>
            </p:cNvPr>
            <p:cNvSpPr/>
            <p:nvPr/>
          </p:nvSpPr>
          <p:spPr>
            <a:xfrm>
              <a:off x="1737332" y="1363434"/>
              <a:ext cx="1394934" cy="47089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30000" dirty="0">
                  <a:solidFill>
                    <a:srgbClr val="0070C0"/>
                  </a:solidFill>
                </a:rPr>
                <a:t>}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EDF6127-5A12-47D3-B26D-88454D3AD702}"/>
              </a:ext>
            </a:extLst>
          </p:cNvPr>
          <p:cNvGrpSpPr/>
          <p:nvPr/>
        </p:nvGrpSpPr>
        <p:grpSpPr>
          <a:xfrm>
            <a:off x="9226655" y="2770524"/>
            <a:ext cx="1395224" cy="2148803"/>
            <a:chOff x="9226655" y="2655886"/>
            <a:chExt cx="1395224" cy="2148803"/>
          </a:xfrm>
        </p:grpSpPr>
        <p:sp>
          <p:nvSpPr>
            <p:cNvPr id="44" name="Flowchart: Magnetic Disk 43">
              <a:extLst>
                <a:ext uri="{FF2B5EF4-FFF2-40B4-BE49-F238E27FC236}">
                  <a16:creationId xmlns:a16="http://schemas.microsoft.com/office/drawing/2014/main" id="{05485482-1301-4A64-9263-583CA6D53F35}"/>
                </a:ext>
              </a:extLst>
            </p:cNvPr>
            <p:cNvSpPr/>
            <p:nvPr/>
          </p:nvSpPr>
          <p:spPr>
            <a:xfrm>
              <a:off x="9226945" y="2655886"/>
              <a:ext cx="1394934" cy="897335"/>
            </a:xfrm>
            <a:prstGeom prst="flowChartMagneticDisk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Customer View</a:t>
              </a:r>
            </a:p>
          </p:txBody>
        </p:sp>
        <p:sp>
          <p:nvSpPr>
            <p:cNvPr id="45" name="Flowchart: Magnetic Disk 44">
              <a:extLst>
                <a:ext uri="{FF2B5EF4-FFF2-40B4-BE49-F238E27FC236}">
                  <a16:creationId xmlns:a16="http://schemas.microsoft.com/office/drawing/2014/main" id="{7B48EA99-1689-49BA-A9B3-83AA438A0AA2}"/>
                </a:ext>
              </a:extLst>
            </p:cNvPr>
            <p:cNvSpPr/>
            <p:nvPr/>
          </p:nvSpPr>
          <p:spPr>
            <a:xfrm>
              <a:off x="9226655" y="3829047"/>
              <a:ext cx="1394933" cy="975642"/>
            </a:xfrm>
            <a:prstGeom prst="flowChartMagneticDisk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Product Risk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85FD67A-E1F6-4AD1-9311-64FD4B1E5FA8}"/>
              </a:ext>
            </a:extLst>
          </p:cNvPr>
          <p:cNvGrpSpPr/>
          <p:nvPr/>
        </p:nvGrpSpPr>
        <p:grpSpPr>
          <a:xfrm>
            <a:off x="7334628" y="1490435"/>
            <a:ext cx="1745385" cy="4708981"/>
            <a:chOff x="7255593" y="1312636"/>
            <a:chExt cx="1745385" cy="4708981"/>
          </a:xfrm>
        </p:grpSpPr>
        <p:sp>
          <p:nvSpPr>
            <p:cNvPr id="46" name="Arrow: Down 45">
              <a:extLst>
                <a:ext uri="{FF2B5EF4-FFF2-40B4-BE49-F238E27FC236}">
                  <a16:creationId xmlns:a16="http://schemas.microsoft.com/office/drawing/2014/main" id="{31AA2DA3-2E2A-4797-BB01-C043A99A1745}"/>
                </a:ext>
              </a:extLst>
            </p:cNvPr>
            <p:cNvSpPr/>
            <p:nvPr/>
          </p:nvSpPr>
          <p:spPr>
            <a:xfrm rot="16200000">
              <a:off x="8332641" y="3630615"/>
              <a:ext cx="908050" cy="42862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BD99B05-6CA8-4182-A06D-C55DC08B19DB}"/>
                </a:ext>
              </a:extLst>
            </p:cNvPr>
            <p:cNvSpPr/>
            <p:nvPr/>
          </p:nvSpPr>
          <p:spPr>
            <a:xfrm>
              <a:off x="7255593" y="1312636"/>
              <a:ext cx="1394934" cy="47089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30000" dirty="0">
                  <a:solidFill>
                    <a:srgbClr val="0070C0"/>
                  </a:solidFill>
                </a:rPr>
                <a:t>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6779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5F7E2-ABDE-40F6-8626-AA8E5A2F7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Visualisation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EFD209-46E6-4A27-B356-0225FDD322CB}"/>
              </a:ext>
            </a:extLst>
          </p:cNvPr>
          <p:cNvSpPr txBox="1"/>
          <p:nvPr/>
        </p:nvSpPr>
        <p:spPr>
          <a:xfrm>
            <a:off x="1003300" y="1816100"/>
            <a:ext cx="113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Crossfilter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EC786B-C649-4112-907F-4C6F7C13D8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490" t="31867" r="27343" b="25185"/>
          <a:stretch/>
        </p:blipFill>
        <p:spPr>
          <a:xfrm>
            <a:off x="939800" y="2185432"/>
            <a:ext cx="5994400" cy="2945368"/>
          </a:xfrm>
          <a:prstGeom prst="rect">
            <a:avLst/>
          </a:prstGeom>
        </p:spPr>
      </p:pic>
      <p:pic>
        <p:nvPicPr>
          <p:cNvPr id="1027" name="Picture 1" descr="image001">
            <a:extLst>
              <a:ext uri="{FF2B5EF4-FFF2-40B4-BE49-F238E27FC236}">
                <a16:creationId xmlns:a16="http://schemas.microsoft.com/office/drawing/2014/main" id="{10624789-3063-4C7B-B04B-8BC325CEA9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8" t="15825" r="8303" b="10504"/>
          <a:stretch/>
        </p:blipFill>
        <p:spPr bwMode="auto">
          <a:xfrm>
            <a:off x="5363141" y="1195420"/>
            <a:ext cx="6625399" cy="3217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9254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2411</TotalTime>
  <Words>24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Layers of Data</vt:lpstr>
      <vt:lpstr>Visualisation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Layers of Data</dc:title>
  <dc:creator>Richard Stooks</dc:creator>
  <cp:lastModifiedBy>Richard Stooks</cp:lastModifiedBy>
  <cp:revision>5</cp:revision>
  <dcterms:created xsi:type="dcterms:W3CDTF">2019-05-08T14:35:11Z</dcterms:created>
  <dcterms:modified xsi:type="dcterms:W3CDTF">2019-05-10T06:47:09Z</dcterms:modified>
</cp:coreProperties>
</file>