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789"/>
  </p:normalViewPr>
  <p:slideViewPr>
    <p:cSldViewPr snapToGrid="0">
      <p:cViewPr varScale="1">
        <p:scale>
          <a:sx n="88" d="100"/>
          <a:sy n="88" d="100"/>
        </p:scale>
        <p:origin x="17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10" Type="http://schemas.openxmlformats.org/officeDocument/2006/relationships/image" Target="../media/image38.svg"/><Relationship Id="rId4" Type="http://schemas.openxmlformats.org/officeDocument/2006/relationships/image" Target="../media/image32.svg"/><Relationship Id="rId9" Type="http://schemas.openxmlformats.org/officeDocument/2006/relationships/image" Target="../media/image3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34546-B775-4CA2-83FA-7C0FE52A444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C381163-00ED-43EC-92C2-4666A5298195}">
      <dgm:prSet/>
      <dgm:spPr/>
      <dgm:t>
        <a:bodyPr/>
        <a:lstStyle/>
        <a:p>
          <a:r>
            <a:rPr lang="en-US"/>
            <a:t>Definition: Converting plaintext into ciphertext to protect data.</a:t>
          </a:r>
        </a:p>
      </dgm:t>
    </dgm:pt>
    <dgm:pt modelId="{846A3A52-BBAB-4C30-8F79-85A4F1328025}" type="parTrans" cxnId="{A0B9F055-40D1-45CD-8BA3-B5B8615241C2}">
      <dgm:prSet/>
      <dgm:spPr/>
      <dgm:t>
        <a:bodyPr/>
        <a:lstStyle/>
        <a:p>
          <a:endParaRPr lang="en-US"/>
        </a:p>
      </dgm:t>
    </dgm:pt>
    <dgm:pt modelId="{75894AA7-ACA8-4D09-A93A-BD027FBE9FBD}" type="sibTrans" cxnId="{A0B9F055-40D1-45CD-8BA3-B5B8615241C2}">
      <dgm:prSet/>
      <dgm:spPr/>
      <dgm:t>
        <a:bodyPr/>
        <a:lstStyle/>
        <a:p>
          <a:endParaRPr lang="en-US"/>
        </a:p>
      </dgm:t>
    </dgm:pt>
    <dgm:pt modelId="{E1CC1069-B050-46BB-BD4C-3DC1C29E452C}">
      <dgm:prSet/>
      <dgm:spPr/>
      <dgm:t>
        <a:bodyPr/>
        <a:lstStyle/>
        <a:p>
          <a:r>
            <a:rPr lang="en-US"/>
            <a:t>Purpose: Confidentiality, integrity, and security.</a:t>
          </a:r>
        </a:p>
      </dgm:t>
    </dgm:pt>
    <dgm:pt modelId="{DF65B2CD-0495-4026-B637-667D6BC03EF2}" type="parTrans" cxnId="{549E36EB-89F1-465E-A6A2-FD3618A29166}">
      <dgm:prSet/>
      <dgm:spPr/>
      <dgm:t>
        <a:bodyPr/>
        <a:lstStyle/>
        <a:p>
          <a:endParaRPr lang="en-US"/>
        </a:p>
      </dgm:t>
    </dgm:pt>
    <dgm:pt modelId="{5FB1B238-8D10-46B1-B6E3-B69B4C7982F7}" type="sibTrans" cxnId="{549E36EB-89F1-465E-A6A2-FD3618A29166}">
      <dgm:prSet/>
      <dgm:spPr/>
      <dgm:t>
        <a:bodyPr/>
        <a:lstStyle/>
        <a:p>
          <a:endParaRPr lang="en-US"/>
        </a:p>
      </dgm:t>
    </dgm:pt>
    <dgm:pt modelId="{B82E39EA-C610-49BA-A589-890673AAAEAB}">
      <dgm:prSet/>
      <dgm:spPr/>
      <dgm:t>
        <a:bodyPr/>
        <a:lstStyle/>
        <a:p>
          <a:r>
            <a:rPr lang="en-US"/>
            <a:t>Key Terms: Plaintext, Ciphertext, Encryption Key, Decryption.</a:t>
          </a:r>
        </a:p>
      </dgm:t>
    </dgm:pt>
    <dgm:pt modelId="{91C06522-B082-42E5-B650-151C882E8DCB}" type="parTrans" cxnId="{C92F59E6-A685-45B0-B0A3-186D767D9F96}">
      <dgm:prSet/>
      <dgm:spPr/>
      <dgm:t>
        <a:bodyPr/>
        <a:lstStyle/>
        <a:p>
          <a:endParaRPr lang="en-US"/>
        </a:p>
      </dgm:t>
    </dgm:pt>
    <dgm:pt modelId="{A9B357BB-9BC0-4264-B7B8-2531216B7AEC}" type="sibTrans" cxnId="{C92F59E6-A685-45B0-B0A3-186D767D9F96}">
      <dgm:prSet/>
      <dgm:spPr/>
      <dgm:t>
        <a:bodyPr/>
        <a:lstStyle/>
        <a:p>
          <a:endParaRPr lang="en-US"/>
        </a:p>
      </dgm:t>
    </dgm:pt>
    <dgm:pt modelId="{302007D0-362A-47D7-AD53-357B67930C54}" type="pres">
      <dgm:prSet presAssocID="{B9E34546-B775-4CA2-83FA-7C0FE52A4447}" presName="root" presStyleCnt="0">
        <dgm:presLayoutVars>
          <dgm:dir/>
          <dgm:resizeHandles val="exact"/>
        </dgm:presLayoutVars>
      </dgm:prSet>
      <dgm:spPr/>
    </dgm:pt>
    <dgm:pt modelId="{BB5E87D5-6233-482A-9CB4-04C823C1575E}" type="pres">
      <dgm:prSet presAssocID="{9C381163-00ED-43EC-92C2-4666A5298195}" presName="compNode" presStyleCnt="0"/>
      <dgm:spPr/>
    </dgm:pt>
    <dgm:pt modelId="{D2DD6635-5061-414C-AE88-53A90A281F9E}" type="pres">
      <dgm:prSet presAssocID="{9C381163-00ED-43EC-92C2-4666A5298195}" presName="bgRect" presStyleLbl="bgShp" presStyleIdx="0" presStyleCnt="3"/>
      <dgm:spPr/>
    </dgm:pt>
    <dgm:pt modelId="{D64FAB66-11E0-41F0-8953-03AB855DD404}" type="pres">
      <dgm:prSet presAssocID="{9C381163-00ED-43EC-92C2-4666A529819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redder"/>
        </a:ext>
      </dgm:extLst>
    </dgm:pt>
    <dgm:pt modelId="{E079C0E0-1FDA-4101-AA03-98DE09D080DA}" type="pres">
      <dgm:prSet presAssocID="{9C381163-00ED-43EC-92C2-4666A5298195}" presName="spaceRect" presStyleCnt="0"/>
      <dgm:spPr/>
    </dgm:pt>
    <dgm:pt modelId="{96F199CE-DE73-42A2-83CF-3FB0DA8354BA}" type="pres">
      <dgm:prSet presAssocID="{9C381163-00ED-43EC-92C2-4666A5298195}" presName="parTx" presStyleLbl="revTx" presStyleIdx="0" presStyleCnt="3">
        <dgm:presLayoutVars>
          <dgm:chMax val="0"/>
          <dgm:chPref val="0"/>
        </dgm:presLayoutVars>
      </dgm:prSet>
      <dgm:spPr/>
    </dgm:pt>
    <dgm:pt modelId="{DABA134D-64E9-46C4-8FED-CD95B3967ADC}" type="pres">
      <dgm:prSet presAssocID="{75894AA7-ACA8-4D09-A93A-BD027FBE9FBD}" presName="sibTrans" presStyleCnt="0"/>
      <dgm:spPr/>
    </dgm:pt>
    <dgm:pt modelId="{01053790-643C-45D1-922A-86D680FA8D0B}" type="pres">
      <dgm:prSet presAssocID="{E1CC1069-B050-46BB-BD4C-3DC1C29E452C}" presName="compNode" presStyleCnt="0"/>
      <dgm:spPr/>
    </dgm:pt>
    <dgm:pt modelId="{5A9D9CA4-B671-4C1E-B2CD-FBD24B613C7C}" type="pres">
      <dgm:prSet presAssocID="{E1CC1069-B050-46BB-BD4C-3DC1C29E452C}" presName="bgRect" presStyleLbl="bgShp" presStyleIdx="1" presStyleCnt="3"/>
      <dgm:spPr/>
    </dgm:pt>
    <dgm:pt modelId="{CC2D9317-04B3-4657-AF42-43B39C2DE171}" type="pres">
      <dgm:prSet presAssocID="{E1CC1069-B050-46BB-BD4C-3DC1C29E452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36731CB9-B260-42D4-87F8-82CAD306B3B6}" type="pres">
      <dgm:prSet presAssocID="{E1CC1069-B050-46BB-BD4C-3DC1C29E452C}" presName="spaceRect" presStyleCnt="0"/>
      <dgm:spPr/>
    </dgm:pt>
    <dgm:pt modelId="{1B720E09-5C2A-41F1-9F95-E6E6CC47EA5D}" type="pres">
      <dgm:prSet presAssocID="{E1CC1069-B050-46BB-BD4C-3DC1C29E452C}" presName="parTx" presStyleLbl="revTx" presStyleIdx="1" presStyleCnt="3">
        <dgm:presLayoutVars>
          <dgm:chMax val="0"/>
          <dgm:chPref val="0"/>
        </dgm:presLayoutVars>
      </dgm:prSet>
      <dgm:spPr/>
    </dgm:pt>
    <dgm:pt modelId="{1424470A-113B-47C4-AB49-9912A3A93EA0}" type="pres">
      <dgm:prSet presAssocID="{5FB1B238-8D10-46B1-B6E3-B69B4C7982F7}" presName="sibTrans" presStyleCnt="0"/>
      <dgm:spPr/>
    </dgm:pt>
    <dgm:pt modelId="{EA0C660F-DE42-4980-BA2C-D091D58A06E5}" type="pres">
      <dgm:prSet presAssocID="{B82E39EA-C610-49BA-A589-890673AAAEAB}" presName="compNode" presStyleCnt="0"/>
      <dgm:spPr/>
    </dgm:pt>
    <dgm:pt modelId="{8114A7B8-EF7C-4659-A898-F80CEE993239}" type="pres">
      <dgm:prSet presAssocID="{B82E39EA-C610-49BA-A589-890673AAAEAB}" presName="bgRect" presStyleLbl="bgShp" presStyleIdx="2" presStyleCnt="3"/>
      <dgm:spPr/>
    </dgm:pt>
    <dgm:pt modelId="{6F469686-8426-4EC5-8B1D-35AF17A15FB6}" type="pres">
      <dgm:prSet presAssocID="{B82E39EA-C610-49BA-A589-890673AAAE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31472050-BA89-45D4-A615-057F391718E2}" type="pres">
      <dgm:prSet presAssocID="{B82E39EA-C610-49BA-A589-890673AAAEAB}" presName="spaceRect" presStyleCnt="0"/>
      <dgm:spPr/>
    </dgm:pt>
    <dgm:pt modelId="{4FFC67C4-C883-42BD-B0C8-444095F35F8B}" type="pres">
      <dgm:prSet presAssocID="{B82E39EA-C610-49BA-A589-890673AAAEA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AEAF728-7C0C-43BC-8F4D-2E841349837B}" type="presOf" srcId="{B9E34546-B775-4CA2-83FA-7C0FE52A4447}" destId="{302007D0-362A-47D7-AD53-357B67930C54}" srcOrd="0" destOrd="0" presId="urn:microsoft.com/office/officeart/2018/2/layout/IconVerticalSolidList"/>
    <dgm:cxn modelId="{9C91F930-F02D-4597-9A48-6AAC4FE960FF}" type="presOf" srcId="{B82E39EA-C610-49BA-A589-890673AAAEAB}" destId="{4FFC67C4-C883-42BD-B0C8-444095F35F8B}" srcOrd="0" destOrd="0" presId="urn:microsoft.com/office/officeart/2018/2/layout/IconVerticalSolidList"/>
    <dgm:cxn modelId="{1B0F9A48-5128-413B-A916-1E62CFA8E197}" type="presOf" srcId="{9C381163-00ED-43EC-92C2-4666A5298195}" destId="{96F199CE-DE73-42A2-83CF-3FB0DA8354BA}" srcOrd="0" destOrd="0" presId="urn:microsoft.com/office/officeart/2018/2/layout/IconVerticalSolidList"/>
    <dgm:cxn modelId="{A0B9F055-40D1-45CD-8BA3-B5B8615241C2}" srcId="{B9E34546-B775-4CA2-83FA-7C0FE52A4447}" destId="{9C381163-00ED-43EC-92C2-4666A5298195}" srcOrd="0" destOrd="0" parTransId="{846A3A52-BBAB-4C30-8F79-85A4F1328025}" sibTransId="{75894AA7-ACA8-4D09-A93A-BD027FBE9FBD}"/>
    <dgm:cxn modelId="{2F999D88-E244-46B5-9F02-B37FB15B6037}" type="presOf" srcId="{E1CC1069-B050-46BB-BD4C-3DC1C29E452C}" destId="{1B720E09-5C2A-41F1-9F95-E6E6CC47EA5D}" srcOrd="0" destOrd="0" presId="urn:microsoft.com/office/officeart/2018/2/layout/IconVerticalSolidList"/>
    <dgm:cxn modelId="{C92F59E6-A685-45B0-B0A3-186D767D9F96}" srcId="{B9E34546-B775-4CA2-83FA-7C0FE52A4447}" destId="{B82E39EA-C610-49BA-A589-890673AAAEAB}" srcOrd="2" destOrd="0" parTransId="{91C06522-B082-42E5-B650-151C882E8DCB}" sibTransId="{A9B357BB-9BC0-4264-B7B8-2531216B7AEC}"/>
    <dgm:cxn modelId="{549E36EB-89F1-465E-A6A2-FD3618A29166}" srcId="{B9E34546-B775-4CA2-83FA-7C0FE52A4447}" destId="{E1CC1069-B050-46BB-BD4C-3DC1C29E452C}" srcOrd="1" destOrd="0" parTransId="{DF65B2CD-0495-4026-B637-667D6BC03EF2}" sibTransId="{5FB1B238-8D10-46B1-B6E3-B69B4C7982F7}"/>
    <dgm:cxn modelId="{A3F440AB-BBAB-4E16-A8CD-F3F934196132}" type="presParOf" srcId="{302007D0-362A-47D7-AD53-357B67930C54}" destId="{BB5E87D5-6233-482A-9CB4-04C823C1575E}" srcOrd="0" destOrd="0" presId="urn:microsoft.com/office/officeart/2018/2/layout/IconVerticalSolidList"/>
    <dgm:cxn modelId="{87A7A11D-4F23-4D41-B7B8-603383C02725}" type="presParOf" srcId="{BB5E87D5-6233-482A-9CB4-04C823C1575E}" destId="{D2DD6635-5061-414C-AE88-53A90A281F9E}" srcOrd="0" destOrd="0" presId="urn:microsoft.com/office/officeart/2018/2/layout/IconVerticalSolidList"/>
    <dgm:cxn modelId="{58925BD3-DB0C-4964-B979-46AB15D81649}" type="presParOf" srcId="{BB5E87D5-6233-482A-9CB4-04C823C1575E}" destId="{D64FAB66-11E0-41F0-8953-03AB855DD404}" srcOrd="1" destOrd="0" presId="urn:microsoft.com/office/officeart/2018/2/layout/IconVerticalSolidList"/>
    <dgm:cxn modelId="{235FB564-337F-4876-8F94-195118FDDDB5}" type="presParOf" srcId="{BB5E87D5-6233-482A-9CB4-04C823C1575E}" destId="{E079C0E0-1FDA-4101-AA03-98DE09D080DA}" srcOrd="2" destOrd="0" presId="urn:microsoft.com/office/officeart/2018/2/layout/IconVerticalSolidList"/>
    <dgm:cxn modelId="{E797EA64-1D02-427E-AA69-636AE886FF50}" type="presParOf" srcId="{BB5E87D5-6233-482A-9CB4-04C823C1575E}" destId="{96F199CE-DE73-42A2-83CF-3FB0DA8354BA}" srcOrd="3" destOrd="0" presId="urn:microsoft.com/office/officeart/2018/2/layout/IconVerticalSolidList"/>
    <dgm:cxn modelId="{0DF5D473-E412-40A4-8F48-53A005036FA8}" type="presParOf" srcId="{302007D0-362A-47D7-AD53-357B67930C54}" destId="{DABA134D-64E9-46C4-8FED-CD95B3967ADC}" srcOrd="1" destOrd="0" presId="urn:microsoft.com/office/officeart/2018/2/layout/IconVerticalSolidList"/>
    <dgm:cxn modelId="{15623ECE-242F-4C5F-862A-96C8507C0669}" type="presParOf" srcId="{302007D0-362A-47D7-AD53-357B67930C54}" destId="{01053790-643C-45D1-922A-86D680FA8D0B}" srcOrd="2" destOrd="0" presId="urn:microsoft.com/office/officeart/2018/2/layout/IconVerticalSolidList"/>
    <dgm:cxn modelId="{CA094D86-FB15-4FB7-89D4-31EA22DD1C47}" type="presParOf" srcId="{01053790-643C-45D1-922A-86D680FA8D0B}" destId="{5A9D9CA4-B671-4C1E-B2CD-FBD24B613C7C}" srcOrd="0" destOrd="0" presId="urn:microsoft.com/office/officeart/2018/2/layout/IconVerticalSolidList"/>
    <dgm:cxn modelId="{F74E9BA4-BD77-400C-9AA2-8EBAD4286824}" type="presParOf" srcId="{01053790-643C-45D1-922A-86D680FA8D0B}" destId="{CC2D9317-04B3-4657-AF42-43B39C2DE171}" srcOrd="1" destOrd="0" presId="urn:microsoft.com/office/officeart/2018/2/layout/IconVerticalSolidList"/>
    <dgm:cxn modelId="{280C3C0D-4EB2-4231-9F85-EE5C08060313}" type="presParOf" srcId="{01053790-643C-45D1-922A-86D680FA8D0B}" destId="{36731CB9-B260-42D4-87F8-82CAD306B3B6}" srcOrd="2" destOrd="0" presId="urn:microsoft.com/office/officeart/2018/2/layout/IconVerticalSolidList"/>
    <dgm:cxn modelId="{6EEC2D6E-BBF1-4F36-9CD8-7D44648698FE}" type="presParOf" srcId="{01053790-643C-45D1-922A-86D680FA8D0B}" destId="{1B720E09-5C2A-41F1-9F95-E6E6CC47EA5D}" srcOrd="3" destOrd="0" presId="urn:microsoft.com/office/officeart/2018/2/layout/IconVerticalSolidList"/>
    <dgm:cxn modelId="{7AC3CA66-74D9-46D8-BA4F-DD3ABA8976D1}" type="presParOf" srcId="{302007D0-362A-47D7-AD53-357B67930C54}" destId="{1424470A-113B-47C4-AB49-9912A3A93EA0}" srcOrd="3" destOrd="0" presId="urn:microsoft.com/office/officeart/2018/2/layout/IconVerticalSolidList"/>
    <dgm:cxn modelId="{C33790E4-CC8C-4DFB-A230-FC08AFDB5480}" type="presParOf" srcId="{302007D0-362A-47D7-AD53-357B67930C54}" destId="{EA0C660F-DE42-4980-BA2C-D091D58A06E5}" srcOrd="4" destOrd="0" presId="urn:microsoft.com/office/officeart/2018/2/layout/IconVerticalSolidList"/>
    <dgm:cxn modelId="{62CB8E5E-1824-4344-9F0D-48A44D15A067}" type="presParOf" srcId="{EA0C660F-DE42-4980-BA2C-D091D58A06E5}" destId="{8114A7B8-EF7C-4659-A898-F80CEE993239}" srcOrd="0" destOrd="0" presId="urn:microsoft.com/office/officeart/2018/2/layout/IconVerticalSolidList"/>
    <dgm:cxn modelId="{315C4F2A-1290-4D57-8D12-9C6BD899DA14}" type="presParOf" srcId="{EA0C660F-DE42-4980-BA2C-D091D58A06E5}" destId="{6F469686-8426-4EC5-8B1D-35AF17A15FB6}" srcOrd="1" destOrd="0" presId="urn:microsoft.com/office/officeart/2018/2/layout/IconVerticalSolidList"/>
    <dgm:cxn modelId="{EB9B8BD3-4A21-402B-97F4-9A9FED79C9A1}" type="presParOf" srcId="{EA0C660F-DE42-4980-BA2C-D091D58A06E5}" destId="{31472050-BA89-45D4-A615-057F391718E2}" srcOrd="2" destOrd="0" presId="urn:microsoft.com/office/officeart/2018/2/layout/IconVerticalSolidList"/>
    <dgm:cxn modelId="{136B9AA3-0B03-4F92-8837-D28067B63591}" type="presParOf" srcId="{EA0C660F-DE42-4980-BA2C-D091D58A06E5}" destId="{4FFC67C4-C883-42BD-B0C8-444095F35F8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D2A1AA-204F-4C46-8A11-0626AA2D133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A36B72-76B5-4119-AC67-CD9859694B02}">
      <dgm:prSet/>
      <dgm:spPr/>
      <dgm:t>
        <a:bodyPr/>
        <a:lstStyle/>
        <a:p>
          <a:r>
            <a:rPr lang="en-US" b="1"/>
            <a:t>Best Practices:</a:t>
          </a:r>
          <a:endParaRPr lang="en-US"/>
        </a:p>
      </dgm:t>
    </dgm:pt>
    <dgm:pt modelId="{505C9F7F-6BFB-4A2E-B07B-94FBC1E83B6F}" type="parTrans" cxnId="{D1CF16C5-2B99-4123-A707-2453FEF285C1}">
      <dgm:prSet/>
      <dgm:spPr/>
      <dgm:t>
        <a:bodyPr/>
        <a:lstStyle/>
        <a:p>
          <a:endParaRPr lang="en-US"/>
        </a:p>
      </dgm:t>
    </dgm:pt>
    <dgm:pt modelId="{DD426C0E-4891-42F3-9A76-EAE6474FFC80}" type="sibTrans" cxnId="{D1CF16C5-2B99-4123-A707-2453FEF285C1}">
      <dgm:prSet/>
      <dgm:spPr/>
      <dgm:t>
        <a:bodyPr/>
        <a:lstStyle/>
        <a:p>
          <a:endParaRPr lang="en-US"/>
        </a:p>
      </dgm:t>
    </dgm:pt>
    <dgm:pt modelId="{162407B9-AF91-4512-948F-C525296D2D15}">
      <dgm:prSet/>
      <dgm:spPr/>
      <dgm:t>
        <a:bodyPr/>
        <a:lstStyle/>
        <a:p>
          <a:r>
            <a:rPr lang="en-US"/>
            <a:t>Use strong encryption algorithms like </a:t>
          </a:r>
          <a:r>
            <a:rPr lang="en-US" b="1"/>
            <a:t>AES-256</a:t>
          </a:r>
          <a:r>
            <a:rPr lang="en-US"/>
            <a:t>.</a:t>
          </a:r>
        </a:p>
      </dgm:t>
    </dgm:pt>
    <dgm:pt modelId="{F57500AD-25BD-4ABF-BC9C-B5BE6F05C038}" type="parTrans" cxnId="{E156DCCA-B38F-44D3-89DF-F5C2C59CA9F6}">
      <dgm:prSet/>
      <dgm:spPr/>
      <dgm:t>
        <a:bodyPr/>
        <a:lstStyle/>
        <a:p>
          <a:endParaRPr lang="en-US"/>
        </a:p>
      </dgm:t>
    </dgm:pt>
    <dgm:pt modelId="{A24B85B9-8DB0-4EC5-AC6A-E0E8ED9C1177}" type="sibTrans" cxnId="{E156DCCA-B38F-44D3-89DF-F5C2C59CA9F6}">
      <dgm:prSet/>
      <dgm:spPr/>
      <dgm:t>
        <a:bodyPr/>
        <a:lstStyle/>
        <a:p>
          <a:endParaRPr lang="en-US"/>
        </a:p>
      </dgm:t>
    </dgm:pt>
    <dgm:pt modelId="{166401A0-E6E1-4F01-A0C8-F51EC3F1F678}">
      <dgm:prSet/>
      <dgm:spPr/>
      <dgm:t>
        <a:bodyPr/>
        <a:lstStyle/>
        <a:p>
          <a:r>
            <a:rPr lang="en-US"/>
            <a:t>Regularly update and patch encryption tools.</a:t>
          </a:r>
        </a:p>
      </dgm:t>
    </dgm:pt>
    <dgm:pt modelId="{F822AC32-6359-4EED-8A9A-0F9428108195}" type="parTrans" cxnId="{8B42D25E-3208-4E3B-AB51-E3CB614ACB4D}">
      <dgm:prSet/>
      <dgm:spPr/>
      <dgm:t>
        <a:bodyPr/>
        <a:lstStyle/>
        <a:p>
          <a:endParaRPr lang="en-US"/>
        </a:p>
      </dgm:t>
    </dgm:pt>
    <dgm:pt modelId="{D2396A6F-F681-48F5-9EFF-B6295CF917E1}" type="sibTrans" cxnId="{8B42D25E-3208-4E3B-AB51-E3CB614ACB4D}">
      <dgm:prSet/>
      <dgm:spPr/>
      <dgm:t>
        <a:bodyPr/>
        <a:lstStyle/>
        <a:p>
          <a:endParaRPr lang="en-US"/>
        </a:p>
      </dgm:t>
    </dgm:pt>
    <dgm:pt modelId="{0323DBC6-B91F-4461-8BE1-655C1EBF6E21}">
      <dgm:prSet/>
      <dgm:spPr/>
      <dgm:t>
        <a:bodyPr/>
        <a:lstStyle/>
        <a:p>
          <a:r>
            <a:rPr lang="en-US"/>
            <a:t>Combine encryption with multi-factor authentication.</a:t>
          </a:r>
        </a:p>
      </dgm:t>
    </dgm:pt>
    <dgm:pt modelId="{6599FA90-D548-4DD5-9CD3-879EB6EDD279}" type="parTrans" cxnId="{3C33088C-CAFD-462D-9060-DBB3731E0017}">
      <dgm:prSet/>
      <dgm:spPr/>
      <dgm:t>
        <a:bodyPr/>
        <a:lstStyle/>
        <a:p>
          <a:endParaRPr lang="en-US"/>
        </a:p>
      </dgm:t>
    </dgm:pt>
    <dgm:pt modelId="{AB743FF6-38FE-431C-80D7-009387ADC20F}" type="sibTrans" cxnId="{3C33088C-CAFD-462D-9060-DBB3731E0017}">
      <dgm:prSet/>
      <dgm:spPr/>
      <dgm:t>
        <a:bodyPr/>
        <a:lstStyle/>
        <a:p>
          <a:endParaRPr lang="en-US"/>
        </a:p>
      </dgm:t>
    </dgm:pt>
    <dgm:pt modelId="{EBB94828-7486-4757-9D4D-B7629516AC36}">
      <dgm:prSet/>
      <dgm:spPr/>
      <dgm:t>
        <a:bodyPr/>
        <a:lstStyle/>
        <a:p>
          <a:r>
            <a:rPr lang="en-US"/>
            <a:t>Implement robust </a:t>
          </a:r>
          <a:r>
            <a:rPr lang="en-US" b="1"/>
            <a:t>key management</a:t>
          </a:r>
          <a:r>
            <a:rPr lang="en-US"/>
            <a:t> practices (e.g., HSM).</a:t>
          </a:r>
        </a:p>
      </dgm:t>
    </dgm:pt>
    <dgm:pt modelId="{959D4620-66E1-4DDE-A8E7-42220339B2ED}" type="parTrans" cxnId="{ACBDC4E7-34C5-4E1B-81E1-D4C9546A38C5}">
      <dgm:prSet/>
      <dgm:spPr/>
      <dgm:t>
        <a:bodyPr/>
        <a:lstStyle/>
        <a:p>
          <a:endParaRPr lang="en-US"/>
        </a:p>
      </dgm:t>
    </dgm:pt>
    <dgm:pt modelId="{627E17C1-6201-4B33-B4B1-293BACBBF307}" type="sibTrans" cxnId="{ACBDC4E7-34C5-4E1B-81E1-D4C9546A38C5}">
      <dgm:prSet/>
      <dgm:spPr/>
      <dgm:t>
        <a:bodyPr/>
        <a:lstStyle/>
        <a:p>
          <a:endParaRPr lang="en-US"/>
        </a:p>
      </dgm:t>
    </dgm:pt>
    <dgm:pt modelId="{9236E957-8303-435A-8C1B-C6C2C63EE7FA}" type="pres">
      <dgm:prSet presAssocID="{91D2A1AA-204F-4C46-8A11-0626AA2D1339}" presName="root" presStyleCnt="0">
        <dgm:presLayoutVars>
          <dgm:dir/>
          <dgm:resizeHandles val="exact"/>
        </dgm:presLayoutVars>
      </dgm:prSet>
      <dgm:spPr/>
    </dgm:pt>
    <dgm:pt modelId="{A8DC36D7-1CE8-41DE-BFB9-E180F5BDA436}" type="pres">
      <dgm:prSet presAssocID="{AAA36B72-76B5-4119-AC67-CD9859694B02}" presName="compNode" presStyleCnt="0"/>
      <dgm:spPr/>
    </dgm:pt>
    <dgm:pt modelId="{9C32FE6C-D49A-41B5-9879-6BF378A99795}" type="pres">
      <dgm:prSet presAssocID="{AAA36B72-76B5-4119-AC67-CD9859694B0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547D064F-2911-4050-BE79-42840B9B9083}" type="pres">
      <dgm:prSet presAssocID="{AAA36B72-76B5-4119-AC67-CD9859694B02}" presName="spaceRect" presStyleCnt="0"/>
      <dgm:spPr/>
    </dgm:pt>
    <dgm:pt modelId="{DF079992-3330-4B09-8BA8-18362863F0DE}" type="pres">
      <dgm:prSet presAssocID="{AAA36B72-76B5-4119-AC67-CD9859694B02}" presName="textRect" presStyleLbl="revTx" presStyleIdx="0" presStyleCnt="5">
        <dgm:presLayoutVars>
          <dgm:chMax val="1"/>
          <dgm:chPref val="1"/>
        </dgm:presLayoutVars>
      </dgm:prSet>
      <dgm:spPr/>
    </dgm:pt>
    <dgm:pt modelId="{B933D287-6CD2-4109-B6F6-5DB5F0477A9A}" type="pres">
      <dgm:prSet presAssocID="{DD426C0E-4891-42F3-9A76-EAE6474FFC80}" presName="sibTrans" presStyleCnt="0"/>
      <dgm:spPr/>
    </dgm:pt>
    <dgm:pt modelId="{B207DF3F-F0C1-436D-A7AA-AE9AB3CC04FC}" type="pres">
      <dgm:prSet presAssocID="{162407B9-AF91-4512-948F-C525296D2D15}" presName="compNode" presStyleCnt="0"/>
      <dgm:spPr/>
    </dgm:pt>
    <dgm:pt modelId="{811ED80E-575A-4A7F-B5EE-6DF169A7D513}" type="pres">
      <dgm:prSet presAssocID="{162407B9-AF91-4512-948F-C525296D2D1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342B826F-3EFB-4F1F-8F3E-6E07239628FE}" type="pres">
      <dgm:prSet presAssocID="{162407B9-AF91-4512-948F-C525296D2D15}" presName="spaceRect" presStyleCnt="0"/>
      <dgm:spPr/>
    </dgm:pt>
    <dgm:pt modelId="{24126B21-D589-4AEC-8B5C-490F478D1144}" type="pres">
      <dgm:prSet presAssocID="{162407B9-AF91-4512-948F-C525296D2D15}" presName="textRect" presStyleLbl="revTx" presStyleIdx="1" presStyleCnt="5">
        <dgm:presLayoutVars>
          <dgm:chMax val="1"/>
          <dgm:chPref val="1"/>
        </dgm:presLayoutVars>
      </dgm:prSet>
      <dgm:spPr/>
    </dgm:pt>
    <dgm:pt modelId="{D2F8E816-13BD-42DD-B95C-B05D6346E3A0}" type="pres">
      <dgm:prSet presAssocID="{A24B85B9-8DB0-4EC5-AC6A-E0E8ED9C1177}" presName="sibTrans" presStyleCnt="0"/>
      <dgm:spPr/>
    </dgm:pt>
    <dgm:pt modelId="{68552DE1-BEC1-4D13-AB7E-DE3C9E7EFC5A}" type="pres">
      <dgm:prSet presAssocID="{166401A0-E6E1-4F01-A0C8-F51EC3F1F678}" presName="compNode" presStyleCnt="0"/>
      <dgm:spPr/>
    </dgm:pt>
    <dgm:pt modelId="{1F02597F-E983-4EA6-9CE5-2B574DD39E3C}" type="pres">
      <dgm:prSet presAssocID="{166401A0-E6E1-4F01-A0C8-F51EC3F1F67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7C526D2E-92BE-432B-B973-18E422731989}" type="pres">
      <dgm:prSet presAssocID="{166401A0-E6E1-4F01-A0C8-F51EC3F1F678}" presName="spaceRect" presStyleCnt="0"/>
      <dgm:spPr/>
    </dgm:pt>
    <dgm:pt modelId="{2835FFD3-F39D-437C-8008-6C7A53D19C69}" type="pres">
      <dgm:prSet presAssocID="{166401A0-E6E1-4F01-A0C8-F51EC3F1F678}" presName="textRect" presStyleLbl="revTx" presStyleIdx="2" presStyleCnt="5">
        <dgm:presLayoutVars>
          <dgm:chMax val="1"/>
          <dgm:chPref val="1"/>
        </dgm:presLayoutVars>
      </dgm:prSet>
      <dgm:spPr/>
    </dgm:pt>
    <dgm:pt modelId="{693DDBE8-0A58-408F-A2A0-43401D432E2F}" type="pres">
      <dgm:prSet presAssocID="{D2396A6F-F681-48F5-9EFF-B6295CF917E1}" presName="sibTrans" presStyleCnt="0"/>
      <dgm:spPr/>
    </dgm:pt>
    <dgm:pt modelId="{49108541-A1F3-495D-ADA6-53CBA1CC6D4D}" type="pres">
      <dgm:prSet presAssocID="{0323DBC6-B91F-4461-8BE1-655C1EBF6E21}" presName="compNode" presStyleCnt="0"/>
      <dgm:spPr/>
    </dgm:pt>
    <dgm:pt modelId="{C28CAF03-CF08-4A49-8140-0A86D07B0AD8}" type="pres">
      <dgm:prSet presAssocID="{0323DBC6-B91F-4461-8BE1-655C1EBF6E2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1F2F33BB-8828-4D4C-8F52-A86F9BDB2C13}" type="pres">
      <dgm:prSet presAssocID="{0323DBC6-B91F-4461-8BE1-655C1EBF6E21}" presName="spaceRect" presStyleCnt="0"/>
      <dgm:spPr/>
    </dgm:pt>
    <dgm:pt modelId="{8750E1CB-9D70-49C9-BFB6-091B57E9E2A9}" type="pres">
      <dgm:prSet presAssocID="{0323DBC6-B91F-4461-8BE1-655C1EBF6E21}" presName="textRect" presStyleLbl="revTx" presStyleIdx="3" presStyleCnt="5">
        <dgm:presLayoutVars>
          <dgm:chMax val="1"/>
          <dgm:chPref val="1"/>
        </dgm:presLayoutVars>
      </dgm:prSet>
      <dgm:spPr/>
    </dgm:pt>
    <dgm:pt modelId="{2355613A-8AB9-4D15-88BB-085BC56B52DD}" type="pres">
      <dgm:prSet presAssocID="{AB743FF6-38FE-431C-80D7-009387ADC20F}" presName="sibTrans" presStyleCnt="0"/>
      <dgm:spPr/>
    </dgm:pt>
    <dgm:pt modelId="{21209173-E53E-47FB-82F7-02B3D1A0CD1C}" type="pres">
      <dgm:prSet presAssocID="{EBB94828-7486-4757-9D4D-B7629516AC36}" presName="compNode" presStyleCnt="0"/>
      <dgm:spPr/>
    </dgm:pt>
    <dgm:pt modelId="{F8F38484-339A-452F-8EC5-281CB24E9218}" type="pres">
      <dgm:prSet presAssocID="{EBB94828-7486-4757-9D4D-B7629516AC3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56FADCD-D8A7-42BC-8480-8DD75AB244F6}" type="pres">
      <dgm:prSet presAssocID="{EBB94828-7486-4757-9D4D-B7629516AC36}" presName="spaceRect" presStyleCnt="0"/>
      <dgm:spPr/>
    </dgm:pt>
    <dgm:pt modelId="{DC7C5881-CDF7-4E74-B9F2-6CEB507CE985}" type="pres">
      <dgm:prSet presAssocID="{EBB94828-7486-4757-9D4D-B7629516AC36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E04AF055-EC76-412E-9B79-B80C0D827744}" type="presOf" srcId="{166401A0-E6E1-4F01-A0C8-F51EC3F1F678}" destId="{2835FFD3-F39D-437C-8008-6C7A53D19C69}" srcOrd="0" destOrd="0" presId="urn:microsoft.com/office/officeart/2018/2/layout/IconLabelList"/>
    <dgm:cxn modelId="{8B42D25E-3208-4E3B-AB51-E3CB614ACB4D}" srcId="{91D2A1AA-204F-4C46-8A11-0626AA2D1339}" destId="{166401A0-E6E1-4F01-A0C8-F51EC3F1F678}" srcOrd="2" destOrd="0" parTransId="{F822AC32-6359-4EED-8A9A-0F9428108195}" sibTransId="{D2396A6F-F681-48F5-9EFF-B6295CF917E1}"/>
    <dgm:cxn modelId="{DFB60763-B0BC-4388-9C76-8ED4AAB61322}" type="presOf" srcId="{162407B9-AF91-4512-948F-C525296D2D15}" destId="{24126B21-D589-4AEC-8B5C-490F478D1144}" srcOrd="0" destOrd="0" presId="urn:microsoft.com/office/officeart/2018/2/layout/IconLabelList"/>
    <dgm:cxn modelId="{15B86A6A-1790-4B71-AF7F-C09C3DDC6D37}" type="presOf" srcId="{EBB94828-7486-4757-9D4D-B7629516AC36}" destId="{DC7C5881-CDF7-4E74-B9F2-6CEB507CE985}" srcOrd="0" destOrd="0" presId="urn:microsoft.com/office/officeart/2018/2/layout/IconLabelList"/>
    <dgm:cxn modelId="{D5C96C79-85B8-48C2-9463-3E666C5CFB2A}" type="presOf" srcId="{91D2A1AA-204F-4C46-8A11-0626AA2D1339}" destId="{9236E957-8303-435A-8C1B-C6C2C63EE7FA}" srcOrd="0" destOrd="0" presId="urn:microsoft.com/office/officeart/2018/2/layout/IconLabelList"/>
    <dgm:cxn modelId="{31C6A582-FE90-456A-91CD-FDDD5BD6E399}" type="presOf" srcId="{0323DBC6-B91F-4461-8BE1-655C1EBF6E21}" destId="{8750E1CB-9D70-49C9-BFB6-091B57E9E2A9}" srcOrd="0" destOrd="0" presId="urn:microsoft.com/office/officeart/2018/2/layout/IconLabelList"/>
    <dgm:cxn modelId="{3C33088C-CAFD-462D-9060-DBB3731E0017}" srcId="{91D2A1AA-204F-4C46-8A11-0626AA2D1339}" destId="{0323DBC6-B91F-4461-8BE1-655C1EBF6E21}" srcOrd="3" destOrd="0" parTransId="{6599FA90-D548-4DD5-9CD3-879EB6EDD279}" sibTransId="{AB743FF6-38FE-431C-80D7-009387ADC20F}"/>
    <dgm:cxn modelId="{D1CF16C5-2B99-4123-A707-2453FEF285C1}" srcId="{91D2A1AA-204F-4C46-8A11-0626AA2D1339}" destId="{AAA36B72-76B5-4119-AC67-CD9859694B02}" srcOrd="0" destOrd="0" parTransId="{505C9F7F-6BFB-4A2E-B07B-94FBC1E83B6F}" sibTransId="{DD426C0E-4891-42F3-9A76-EAE6474FFC80}"/>
    <dgm:cxn modelId="{E156DCCA-B38F-44D3-89DF-F5C2C59CA9F6}" srcId="{91D2A1AA-204F-4C46-8A11-0626AA2D1339}" destId="{162407B9-AF91-4512-948F-C525296D2D15}" srcOrd="1" destOrd="0" parTransId="{F57500AD-25BD-4ABF-BC9C-B5BE6F05C038}" sibTransId="{A24B85B9-8DB0-4EC5-AC6A-E0E8ED9C1177}"/>
    <dgm:cxn modelId="{ACBDC4E7-34C5-4E1B-81E1-D4C9546A38C5}" srcId="{91D2A1AA-204F-4C46-8A11-0626AA2D1339}" destId="{EBB94828-7486-4757-9D4D-B7629516AC36}" srcOrd="4" destOrd="0" parTransId="{959D4620-66E1-4DDE-A8E7-42220339B2ED}" sibTransId="{627E17C1-6201-4B33-B4B1-293BACBBF307}"/>
    <dgm:cxn modelId="{49BE42F9-6387-4B83-A670-9131452484D8}" type="presOf" srcId="{AAA36B72-76B5-4119-AC67-CD9859694B02}" destId="{DF079992-3330-4B09-8BA8-18362863F0DE}" srcOrd="0" destOrd="0" presId="urn:microsoft.com/office/officeart/2018/2/layout/IconLabelList"/>
    <dgm:cxn modelId="{A4ACB79E-8284-4F9B-BF44-935E3E6A3569}" type="presParOf" srcId="{9236E957-8303-435A-8C1B-C6C2C63EE7FA}" destId="{A8DC36D7-1CE8-41DE-BFB9-E180F5BDA436}" srcOrd="0" destOrd="0" presId="urn:microsoft.com/office/officeart/2018/2/layout/IconLabelList"/>
    <dgm:cxn modelId="{349B999F-8BCC-408B-97B6-0FB5C0FA0198}" type="presParOf" srcId="{A8DC36D7-1CE8-41DE-BFB9-E180F5BDA436}" destId="{9C32FE6C-D49A-41B5-9879-6BF378A99795}" srcOrd="0" destOrd="0" presId="urn:microsoft.com/office/officeart/2018/2/layout/IconLabelList"/>
    <dgm:cxn modelId="{66D84D86-94B5-49A2-A12D-A2C41BE08159}" type="presParOf" srcId="{A8DC36D7-1CE8-41DE-BFB9-E180F5BDA436}" destId="{547D064F-2911-4050-BE79-42840B9B9083}" srcOrd="1" destOrd="0" presId="urn:microsoft.com/office/officeart/2018/2/layout/IconLabelList"/>
    <dgm:cxn modelId="{BF754D87-4F43-407A-918A-0BABADF36242}" type="presParOf" srcId="{A8DC36D7-1CE8-41DE-BFB9-E180F5BDA436}" destId="{DF079992-3330-4B09-8BA8-18362863F0DE}" srcOrd="2" destOrd="0" presId="urn:microsoft.com/office/officeart/2018/2/layout/IconLabelList"/>
    <dgm:cxn modelId="{B2366C4D-9CF2-4F05-BAB9-802C1C8257C3}" type="presParOf" srcId="{9236E957-8303-435A-8C1B-C6C2C63EE7FA}" destId="{B933D287-6CD2-4109-B6F6-5DB5F0477A9A}" srcOrd="1" destOrd="0" presId="urn:microsoft.com/office/officeart/2018/2/layout/IconLabelList"/>
    <dgm:cxn modelId="{C6BC19A5-3565-40EE-B98C-28C8080A0325}" type="presParOf" srcId="{9236E957-8303-435A-8C1B-C6C2C63EE7FA}" destId="{B207DF3F-F0C1-436D-A7AA-AE9AB3CC04FC}" srcOrd="2" destOrd="0" presId="urn:microsoft.com/office/officeart/2018/2/layout/IconLabelList"/>
    <dgm:cxn modelId="{AA144A49-D9CE-4F07-9557-A47D660DB45A}" type="presParOf" srcId="{B207DF3F-F0C1-436D-A7AA-AE9AB3CC04FC}" destId="{811ED80E-575A-4A7F-B5EE-6DF169A7D513}" srcOrd="0" destOrd="0" presId="urn:microsoft.com/office/officeart/2018/2/layout/IconLabelList"/>
    <dgm:cxn modelId="{AECEABAF-15E8-4737-B43F-389FB8632128}" type="presParOf" srcId="{B207DF3F-F0C1-436D-A7AA-AE9AB3CC04FC}" destId="{342B826F-3EFB-4F1F-8F3E-6E07239628FE}" srcOrd="1" destOrd="0" presId="urn:microsoft.com/office/officeart/2018/2/layout/IconLabelList"/>
    <dgm:cxn modelId="{97E79FAD-82DB-4E8C-8373-D865C34B4639}" type="presParOf" srcId="{B207DF3F-F0C1-436D-A7AA-AE9AB3CC04FC}" destId="{24126B21-D589-4AEC-8B5C-490F478D1144}" srcOrd="2" destOrd="0" presId="urn:microsoft.com/office/officeart/2018/2/layout/IconLabelList"/>
    <dgm:cxn modelId="{7669F1BD-ECFC-4CFB-B2B0-FE996C288E88}" type="presParOf" srcId="{9236E957-8303-435A-8C1B-C6C2C63EE7FA}" destId="{D2F8E816-13BD-42DD-B95C-B05D6346E3A0}" srcOrd="3" destOrd="0" presId="urn:microsoft.com/office/officeart/2018/2/layout/IconLabelList"/>
    <dgm:cxn modelId="{D71A9EA8-ABB0-492F-A54A-A0D73EB116BA}" type="presParOf" srcId="{9236E957-8303-435A-8C1B-C6C2C63EE7FA}" destId="{68552DE1-BEC1-4D13-AB7E-DE3C9E7EFC5A}" srcOrd="4" destOrd="0" presId="urn:microsoft.com/office/officeart/2018/2/layout/IconLabelList"/>
    <dgm:cxn modelId="{314C21D7-9DCF-483D-96D4-0ED85173D997}" type="presParOf" srcId="{68552DE1-BEC1-4D13-AB7E-DE3C9E7EFC5A}" destId="{1F02597F-E983-4EA6-9CE5-2B574DD39E3C}" srcOrd="0" destOrd="0" presId="urn:microsoft.com/office/officeart/2018/2/layout/IconLabelList"/>
    <dgm:cxn modelId="{11EFC51F-103B-4A88-8020-8F923D31B520}" type="presParOf" srcId="{68552DE1-BEC1-4D13-AB7E-DE3C9E7EFC5A}" destId="{7C526D2E-92BE-432B-B973-18E422731989}" srcOrd="1" destOrd="0" presId="urn:microsoft.com/office/officeart/2018/2/layout/IconLabelList"/>
    <dgm:cxn modelId="{94BD5F1D-7EE5-4295-A82F-FA004F8255A2}" type="presParOf" srcId="{68552DE1-BEC1-4D13-AB7E-DE3C9E7EFC5A}" destId="{2835FFD3-F39D-437C-8008-6C7A53D19C69}" srcOrd="2" destOrd="0" presId="urn:microsoft.com/office/officeart/2018/2/layout/IconLabelList"/>
    <dgm:cxn modelId="{7DE6707A-735B-4C69-AD09-58A231DD24AC}" type="presParOf" srcId="{9236E957-8303-435A-8C1B-C6C2C63EE7FA}" destId="{693DDBE8-0A58-408F-A2A0-43401D432E2F}" srcOrd="5" destOrd="0" presId="urn:microsoft.com/office/officeart/2018/2/layout/IconLabelList"/>
    <dgm:cxn modelId="{7D72B1A3-B21E-4EBE-B8E2-9F38E39884D6}" type="presParOf" srcId="{9236E957-8303-435A-8C1B-C6C2C63EE7FA}" destId="{49108541-A1F3-495D-ADA6-53CBA1CC6D4D}" srcOrd="6" destOrd="0" presId="urn:microsoft.com/office/officeart/2018/2/layout/IconLabelList"/>
    <dgm:cxn modelId="{F0292022-055A-4183-8C23-F2F66BA21590}" type="presParOf" srcId="{49108541-A1F3-495D-ADA6-53CBA1CC6D4D}" destId="{C28CAF03-CF08-4A49-8140-0A86D07B0AD8}" srcOrd="0" destOrd="0" presId="urn:microsoft.com/office/officeart/2018/2/layout/IconLabelList"/>
    <dgm:cxn modelId="{4DFCC3B8-E3DD-4A71-9892-63C439C53B6D}" type="presParOf" srcId="{49108541-A1F3-495D-ADA6-53CBA1CC6D4D}" destId="{1F2F33BB-8828-4D4C-8F52-A86F9BDB2C13}" srcOrd="1" destOrd="0" presId="urn:microsoft.com/office/officeart/2018/2/layout/IconLabelList"/>
    <dgm:cxn modelId="{95A5AB2E-C124-4EC0-853E-28100BF29F2F}" type="presParOf" srcId="{49108541-A1F3-495D-ADA6-53CBA1CC6D4D}" destId="{8750E1CB-9D70-49C9-BFB6-091B57E9E2A9}" srcOrd="2" destOrd="0" presId="urn:microsoft.com/office/officeart/2018/2/layout/IconLabelList"/>
    <dgm:cxn modelId="{4824E84C-CF33-4DDA-A035-604EAC2EF9E4}" type="presParOf" srcId="{9236E957-8303-435A-8C1B-C6C2C63EE7FA}" destId="{2355613A-8AB9-4D15-88BB-085BC56B52DD}" srcOrd="7" destOrd="0" presId="urn:microsoft.com/office/officeart/2018/2/layout/IconLabelList"/>
    <dgm:cxn modelId="{EB8EBF80-C886-470A-8839-A6A24A92137D}" type="presParOf" srcId="{9236E957-8303-435A-8C1B-C6C2C63EE7FA}" destId="{21209173-E53E-47FB-82F7-02B3D1A0CD1C}" srcOrd="8" destOrd="0" presId="urn:microsoft.com/office/officeart/2018/2/layout/IconLabelList"/>
    <dgm:cxn modelId="{E24EB41A-2EFC-4404-9379-E694D9E2E816}" type="presParOf" srcId="{21209173-E53E-47FB-82F7-02B3D1A0CD1C}" destId="{F8F38484-339A-452F-8EC5-281CB24E9218}" srcOrd="0" destOrd="0" presId="urn:microsoft.com/office/officeart/2018/2/layout/IconLabelList"/>
    <dgm:cxn modelId="{22F5518E-7D64-4B13-B5CB-1285DDD88FEA}" type="presParOf" srcId="{21209173-E53E-47FB-82F7-02B3D1A0CD1C}" destId="{656FADCD-D8A7-42BC-8480-8DD75AB244F6}" srcOrd="1" destOrd="0" presId="urn:microsoft.com/office/officeart/2018/2/layout/IconLabelList"/>
    <dgm:cxn modelId="{AB721709-8CDA-45CC-97D8-D8A13406B805}" type="presParOf" srcId="{21209173-E53E-47FB-82F7-02B3D1A0CD1C}" destId="{DC7C5881-CDF7-4E74-B9F2-6CEB507CE98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96147F-DB9F-40E7-A566-0A06E6A8D2B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1D1DD3B-F9B9-4356-8ECA-1C542F4382FB}">
      <dgm:prSet/>
      <dgm:spPr/>
      <dgm:t>
        <a:bodyPr/>
        <a:lstStyle/>
        <a:p>
          <a:r>
            <a:rPr lang="en-US"/>
            <a:t>TLS: Secure data transmission</a:t>
          </a:r>
        </a:p>
      </dgm:t>
    </dgm:pt>
    <dgm:pt modelId="{CEBAD9E2-F5EC-44C4-9D54-E413F74C4D1F}" type="parTrans" cxnId="{23E7D93E-02E6-40BF-B28B-F8557304E821}">
      <dgm:prSet/>
      <dgm:spPr/>
      <dgm:t>
        <a:bodyPr/>
        <a:lstStyle/>
        <a:p>
          <a:endParaRPr lang="en-US"/>
        </a:p>
      </dgm:t>
    </dgm:pt>
    <dgm:pt modelId="{5B5E81E8-C012-4E0A-8E14-DC489963B5EA}" type="sibTrans" cxnId="{23E7D93E-02E6-40BF-B28B-F8557304E821}">
      <dgm:prSet/>
      <dgm:spPr/>
      <dgm:t>
        <a:bodyPr/>
        <a:lstStyle/>
        <a:p>
          <a:endParaRPr lang="en-US"/>
        </a:p>
      </dgm:t>
    </dgm:pt>
    <dgm:pt modelId="{4EDF9C85-6BA2-4AF4-BA65-6944C14D3B73}">
      <dgm:prSet/>
      <dgm:spPr/>
      <dgm:t>
        <a:bodyPr/>
        <a:lstStyle/>
        <a:p>
          <a:r>
            <a:rPr lang="en-US"/>
            <a:t>SSL: Older, less secure version of TLS</a:t>
          </a:r>
        </a:p>
      </dgm:t>
    </dgm:pt>
    <dgm:pt modelId="{08B2375D-6A1E-4487-A472-993DAFFD37B1}" type="parTrans" cxnId="{7903490B-63E8-4987-A5DE-542A7C162874}">
      <dgm:prSet/>
      <dgm:spPr/>
      <dgm:t>
        <a:bodyPr/>
        <a:lstStyle/>
        <a:p>
          <a:endParaRPr lang="en-US"/>
        </a:p>
      </dgm:t>
    </dgm:pt>
    <dgm:pt modelId="{76EC2014-565C-4E23-9A97-1C11547B0407}" type="sibTrans" cxnId="{7903490B-63E8-4987-A5DE-542A7C162874}">
      <dgm:prSet/>
      <dgm:spPr/>
      <dgm:t>
        <a:bodyPr/>
        <a:lstStyle/>
        <a:p>
          <a:endParaRPr lang="en-US"/>
        </a:p>
      </dgm:t>
    </dgm:pt>
    <dgm:pt modelId="{9C5E83CC-E874-45AC-AB8E-832FE761481C}">
      <dgm:prSet/>
      <dgm:spPr/>
      <dgm:t>
        <a:bodyPr/>
        <a:lstStyle/>
        <a:p>
          <a:r>
            <a:rPr lang="en-US"/>
            <a:t>IPsec: Secures IP communications</a:t>
          </a:r>
        </a:p>
      </dgm:t>
    </dgm:pt>
    <dgm:pt modelId="{19E39466-11C3-4CE3-BD45-332213E9309B}" type="parTrans" cxnId="{2A0CB6B1-4799-4FF1-973F-D22031C9BA0E}">
      <dgm:prSet/>
      <dgm:spPr/>
      <dgm:t>
        <a:bodyPr/>
        <a:lstStyle/>
        <a:p>
          <a:endParaRPr lang="en-US"/>
        </a:p>
      </dgm:t>
    </dgm:pt>
    <dgm:pt modelId="{78AB006F-9FB8-4B91-B52C-5238622E0501}" type="sibTrans" cxnId="{2A0CB6B1-4799-4FF1-973F-D22031C9BA0E}">
      <dgm:prSet/>
      <dgm:spPr/>
      <dgm:t>
        <a:bodyPr/>
        <a:lstStyle/>
        <a:p>
          <a:endParaRPr lang="en-US"/>
        </a:p>
      </dgm:t>
    </dgm:pt>
    <dgm:pt modelId="{A2EC08EB-810C-4F7C-A5B2-52192CCBDB96}">
      <dgm:prSet/>
      <dgm:spPr/>
      <dgm:t>
        <a:bodyPr/>
        <a:lstStyle/>
        <a:p>
          <a:r>
            <a:rPr lang="en-US"/>
            <a:t>PGP: Encrypts emails</a:t>
          </a:r>
        </a:p>
      </dgm:t>
    </dgm:pt>
    <dgm:pt modelId="{C3C518E6-6A28-4ECC-B27D-DA0185E778E2}" type="parTrans" cxnId="{0F74F00F-5186-4E2F-B372-6FC1A08B5555}">
      <dgm:prSet/>
      <dgm:spPr/>
      <dgm:t>
        <a:bodyPr/>
        <a:lstStyle/>
        <a:p>
          <a:endParaRPr lang="en-US"/>
        </a:p>
      </dgm:t>
    </dgm:pt>
    <dgm:pt modelId="{39530FA0-5FC0-465D-B08B-641E13885D89}" type="sibTrans" cxnId="{0F74F00F-5186-4E2F-B372-6FC1A08B5555}">
      <dgm:prSet/>
      <dgm:spPr/>
      <dgm:t>
        <a:bodyPr/>
        <a:lstStyle/>
        <a:p>
          <a:endParaRPr lang="en-US"/>
        </a:p>
      </dgm:t>
    </dgm:pt>
    <dgm:pt modelId="{67A0CCAF-2BEA-4CFF-B06C-405337D76268}">
      <dgm:prSet/>
      <dgm:spPr/>
      <dgm:t>
        <a:bodyPr/>
        <a:lstStyle/>
        <a:p>
          <a:r>
            <a:rPr lang="en-US"/>
            <a:t>HTTPS: Uses TLS/SSL to secure web traffic</a:t>
          </a:r>
        </a:p>
      </dgm:t>
    </dgm:pt>
    <dgm:pt modelId="{6D45CA23-FEC4-416F-A3CB-0FD3154CA5F2}" type="parTrans" cxnId="{97E165F2-6D7C-4F72-AD71-88F8B63BA95C}">
      <dgm:prSet/>
      <dgm:spPr/>
      <dgm:t>
        <a:bodyPr/>
        <a:lstStyle/>
        <a:p>
          <a:endParaRPr lang="en-US"/>
        </a:p>
      </dgm:t>
    </dgm:pt>
    <dgm:pt modelId="{6F3BA7AB-83C1-4953-8B06-FCDE47F2B0EC}" type="sibTrans" cxnId="{97E165F2-6D7C-4F72-AD71-88F8B63BA95C}">
      <dgm:prSet/>
      <dgm:spPr/>
      <dgm:t>
        <a:bodyPr/>
        <a:lstStyle/>
        <a:p>
          <a:endParaRPr lang="en-US"/>
        </a:p>
      </dgm:t>
    </dgm:pt>
    <dgm:pt modelId="{425EB2DD-ACF2-47EA-BC1C-A1A6B36FC026}">
      <dgm:prSet/>
      <dgm:spPr/>
      <dgm:t>
        <a:bodyPr/>
        <a:lstStyle/>
        <a:p>
          <a:r>
            <a:rPr lang="en-US" b="1"/>
            <a:t>Tech Tip: Prefer TLS over SSL for secure web connections.</a:t>
          </a:r>
          <a:endParaRPr lang="en-US"/>
        </a:p>
      </dgm:t>
    </dgm:pt>
    <dgm:pt modelId="{45FAFF0E-A226-4270-8296-64A394058656}" type="parTrans" cxnId="{C089250F-2586-446B-B08E-F1696F6937A0}">
      <dgm:prSet/>
      <dgm:spPr/>
      <dgm:t>
        <a:bodyPr/>
        <a:lstStyle/>
        <a:p>
          <a:endParaRPr lang="en-US"/>
        </a:p>
      </dgm:t>
    </dgm:pt>
    <dgm:pt modelId="{655A4A37-25AF-4018-8E91-39D7D66359AA}" type="sibTrans" cxnId="{C089250F-2586-446B-B08E-F1696F6937A0}">
      <dgm:prSet/>
      <dgm:spPr/>
      <dgm:t>
        <a:bodyPr/>
        <a:lstStyle/>
        <a:p>
          <a:endParaRPr lang="en-US"/>
        </a:p>
      </dgm:t>
    </dgm:pt>
    <dgm:pt modelId="{18717589-7321-FD4B-8948-CE3690B3C777}" type="pres">
      <dgm:prSet presAssocID="{A696147F-DB9F-40E7-A566-0A06E6A8D2BD}" presName="diagram" presStyleCnt="0">
        <dgm:presLayoutVars>
          <dgm:dir/>
          <dgm:resizeHandles val="exact"/>
        </dgm:presLayoutVars>
      </dgm:prSet>
      <dgm:spPr/>
    </dgm:pt>
    <dgm:pt modelId="{779D5A25-FE0D-BA49-A873-ACFEF37986B7}" type="pres">
      <dgm:prSet presAssocID="{61D1DD3B-F9B9-4356-8ECA-1C542F4382FB}" presName="node" presStyleLbl="node1" presStyleIdx="0" presStyleCnt="6">
        <dgm:presLayoutVars>
          <dgm:bulletEnabled val="1"/>
        </dgm:presLayoutVars>
      </dgm:prSet>
      <dgm:spPr/>
    </dgm:pt>
    <dgm:pt modelId="{0E242D07-20B7-554A-AD4B-DE5FE238A983}" type="pres">
      <dgm:prSet presAssocID="{5B5E81E8-C012-4E0A-8E14-DC489963B5EA}" presName="sibTrans" presStyleCnt="0"/>
      <dgm:spPr/>
    </dgm:pt>
    <dgm:pt modelId="{AD1F7163-0B11-5B42-BDE9-E2E2D51D42D9}" type="pres">
      <dgm:prSet presAssocID="{4EDF9C85-6BA2-4AF4-BA65-6944C14D3B73}" presName="node" presStyleLbl="node1" presStyleIdx="1" presStyleCnt="6">
        <dgm:presLayoutVars>
          <dgm:bulletEnabled val="1"/>
        </dgm:presLayoutVars>
      </dgm:prSet>
      <dgm:spPr/>
    </dgm:pt>
    <dgm:pt modelId="{E6574DDD-636C-ED4A-935F-0F6A4518CE33}" type="pres">
      <dgm:prSet presAssocID="{76EC2014-565C-4E23-9A97-1C11547B0407}" presName="sibTrans" presStyleCnt="0"/>
      <dgm:spPr/>
    </dgm:pt>
    <dgm:pt modelId="{1245E08D-B7D6-2443-8C6A-D77A019A1419}" type="pres">
      <dgm:prSet presAssocID="{9C5E83CC-E874-45AC-AB8E-832FE761481C}" presName="node" presStyleLbl="node1" presStyleIdx="2" presStyleCnt="6">
        <dgm:presLayoutVars>
          <dgm:bulletEnabled val="1"/>
        </dgm:presLayoutVars>
      </dgm:prSet>
      <dgm:spPr/>
    </dgm:pt>
    <dgm:pt modelId="{75811292-B8CE-064C-B55D-80D9FBBC1C7B}" type="pres">
      <dgm:prSet presAssocID="{78AB006F-9FB8-4B91-B52C-5238622E0501}" presName="sibTrans" presStyleCnt="0"/>
      <dgm:spPr/>
    </dgm:pt>
    <dgm:pt modelId="{BFC6E72C-AEE2-5446-9544-EBC1313AE5D5}" type="pres">
      <dgm:prSet presAssocID="{A2EC08EB-810C-4F7C-A5B2-52192CCBDB96}" presName="node" presStyleLbl="node1" presStyleIdx="3" presStyleCnt="6">
        <dgm:presLayoutVars>
          <dgm:bulletEnabled val="1"/>
        </dgm:presLayoutVars>
      </dgm:prSet>
      <dgm:spPr/>
    </dgm:pt>
    <dgm:pt modelId="{277B4F1D-CFF0-2A42-8793-BA1DB6D416E9}" type="pres">
      <dgm:prSet presAssocID="{39530FA0-5FC0-465D-B08B-641E13885D89}" presName="sibTrans" presStyleCnt="0"/>
      <dgm:spPr/>
    </dgm:pt>
    <dgm:pt modelId="{28909AFB-6A1E-5349-A57F-86DF1DCB867D}" type="pres">
      <dgm:prSet presAssocID="{67A0CCAF-2BEA-4CFF-B06C-405337D76268}" presName="node" presStyleLbl="node1" presStyleIdx="4" presStyleCnt="6">
        <dgm:presLayoutVars>
          <dgm:bulletEnabled val="1"/>
        </dgm:presLayoutVars>
      </dgm:prSet>
      <dgm:spPr/>
    </dgm:pt>
    <dgm:pt modelId="{B7AB9DCF-AB6A-2041-A16E-17A5F48FCDAB}" type="pres">
      <dgm:prSet presAssocID="{6F3BA7AB-83C1-4953-8B06-FCDE47F2B0EC}" presName="sibTrans" presStyleCnt="0"/>
      <dgm:spPr/>
    </dgm:pt>
    <dgm:pt modelId="{4EB6CC87-13D3-3543-A768-5C5811308EF4}" type="pres">
      <dgm:prSet presAssocID="{425EB2DD-ACF2-47EA-BC1C-A1A6B36FC026}" presName="node" presStyleLbl="node1" presStyleIdx="5" presStyleCnt="6">
        <dgm:presLayoutVars>
          <dgm:bulletEnabled val="1"/>
        </dgm:presLayoutVars>
      </dgm:prSet>
      <dgm:spPr/>
    </dgm:pt>
  </dgm:ptLst>
  <dgm:cxnLst>
    <dgm:cxn modelId="{7903490B-63E8-4987-A5DE-542A7C162874}" srcId="{A696147F-DB9F-40E7-A566-0A06E6A8D2BD}" destId="{4EDF9C85-6BA2-4AF4-BA65-6944C14D3B73}" srcOrd="1" destOrd="0" parTransId="{08B2375D-6A1E-4487-A472-993DAFFD37B1}" sibTransId="{76EC2014-565C-4E23-9A97-1C11547B0407}"/>
    <dgm:cxn modelId="{B145AA0B-DE1B-EE4E-BA82-441CEF9B8285}" type="presOf" srcId="{61D1DD3B-F9B9-4356-8ECA-1C542F4382FB}" destId="{779D5A25-FE0D-BA49-A873-ACFEF37986B7}" srcOrd="0" destOrd="0" presId="urn:microsoft.com/office/officeart/2005/8/layout/default"/>
    <dgm:cxn modelId="{C089250F-2586-446B-B08E-F1696F6937A0}" srcId="{A696147F-DB9F-40E7-A566-0A06E6A8D2BD}" destId="{425EB2DD-ACF2-47EA-BC1C-A1A6B36FC026}" srcOrd="5" destOrd="0" parTransId="{45FAFF0E-A226-4270-8296-64A394058656}" sibTransId="{655A4A37-25AF-4018-8E91-39D7D66359AA}"/>
    <dgm:cxn modelId="{0F74F00F-5186-4E2F-B372-6FC1A08B5555}" srcId="{A696147F-DB9F-40E7-A566-0A06E6A8D2BD}" destId="{A2EC08EB-810C-4F7C-A5B2-52192CCBDB96}" srcOrd="3" destOrd="0" parTransId="{C3C518E6-6A28-4ECC-B27D-DA0185E778E2}" sibTransId="{39530FA0-5FC0-465D-B08B-641E13885D89}"/>
    <dgm:cxn modelId="{3288B729-36D8-5945-ADB2-A6F62E6C5C20}" type="presOf" srcId="{67A0CCAF-2BEA-4CFF-B06C-405337D76268}" destId="{28909AFB-6A1E-5349-A57F-86DF1DCB867D}" srcOrd="0" destOrd="0" presId="urn:microsoft.com/office/officeart/2005/8/layout/default"/>
    <dgm:cxn modelId="{23E7D93E-02E6-40BF-B28B-F8557304E821}" srcId="{A696147F-DB9F-40E7-A566-0A06E6A8D2BD}" destId="{61D1DD3B-F9B9-4356-8ECA-1C542F4382FB}" srcOrd="0" destOrd="0" parTransId="{CEBAD9E2-F5EC-44C4-9D54-E413F74C4D1F}" sibTransId="{5B5E81E8-C012-4E0A-8E14-DC489963B5EA}"/>
    <dgm:cxn modelId="{328FFE84-7D68-F948-AB50-D3606BA2D1B6}" type="presOf" srcId="{425EB2DD-ACF2-47EA-BC1C-A1A6B36FC026}" destId="{4EB6CC87-13D3-3543-A768-5C5811308EF4}" srcOrd="0" destOrd="0" presId="urn:microsoft.com/office/officeart/2005/8/layout/default"/>
    <dgm:cxn modelId="{1C7C6E94-B2D2-3B44-ACF7-48AB42706BED}" type="presOf" srcId="{9C5E83CC-E874-45AC-AB8E-832FE761481C}" destId="{1245E08D-B7D6-2443-8C6A-D77A019A1419}" srcOrd="0" destOrd="0" presId="urn:microsoft.com/office/officeart/2005/8/layout/default"/>
    <dgm:cxn modelId="{4EA2E5A7-F16E-0D41-96BB-04EF664FABF0}" type="presOf" srcId="{4EDF9C85-6BA2-4AF4-BA65-6944C14D3B73}" destId="{AD1F7163-0B11-5B42-BDE9-E2E2D51D42D9}" srcOrd="0" destOrd="0" presId="urn:microsoft.com/office/officeart/2005/8/layout/default"/>
    <dgm:cxn modelId="{2A0CB6B1-4799-4FF1-973F-D22031C9BA0E}" srcId="{A696147F-DB9F-40E7-A566-0A06E6A8D2BD}" destId="{9C5E83CC-E874-45AC-AB8E-832FE761481C}" srcOrd="2" destOrd="0" parTransId="{19E39466-11C3-4CE3-BD45-332213E9309B}" sibTransId="{78AB006F-9FB8-4B91-B52C-5238622E0501}"/>
    <dgm:cxn modelId="{4E5FEDC9-5F59-2F44-94A7-AD079AEDD15C}" type="presOf" srcId="{A2EC08EB-810C-4F7C-A5B2-52192CCBDB96}" destId="{BFC6E72C-AEE2-5446-9544-EBC1313AE5D5}" srcOrd="0" destOrd="0" presId="urn:microsoft.com/office/officeart/2005/8/layout/default"/>
    <dgm:cxn modelId="{97E165F2-6D7C-4F72-AD71-88F8B63BA95C}" srcId="{A696147F-DB9F-40E7-A566-0A06E6A8D2BD}" destId="{67A0CCAF-2BEA-4CFF-B06C-405337D76268}" srcOrd="4" destOrd="0" parTransId="{6D45CA23-FEC4-416F-A3CB-0FD3154CA5F2}" sibTransId="{6F3BA7AB-83C1-4953-8B06-FCDE47F2B0EC}"/>
    <dgm:cxn modelId="{EA8AEBFF-49E6-D443-8F1B-E1C1422F98B3}" type="presOf" srcId="{A696147F-DB9F-40E7-A566-0A06E6A8D2BD}" destId="{18717589-7321-FD4B-8948-CE3690B3C777}" srcOrd="0" destOrd="0" presId="urn:microsoft.com/office/officeart/2005/8/layout/default"/>
    <dgm:cxn modelId="{BE0827CF-48DD-B74E-8C7F-5C06DE2B4847}" type="presParOf" srcId="{18717589-7321-FD4B-8948-CE3690B3C777}" destId="{779D5A25-FE0D-BA49-A873-ACFEF37986B7}" srcOrd="0" destOrd="0" presId="urn:microsoft.com/office/officeart/2005/8/layout/default"/>
    <dgm:cxn modelId="{A7B1B191-861F-FA43-BF68-04555E45D0BF}" type="presParOf" srcId="{18717589-7321-FD4B-8948-CE3690B3C777}" destId="{0E242D07-20B7-554A-AD4B-DE5FE238A983}" srcOrd="1" destOrd="0" presId="urn:microsoft.com/office/officeart/2005/8/layout/default"/>
    <dgm:cxn modelId="{13971CCB-EBF1-7945-8F0F-4D7C5CE467EB}" type="presParOf" srcId="{18717589-7321-FD4B-8948-CE3690B3C777}" destId="{AD1F7163-0B11-5B42-BDE9-E2E2D51D42D9}" srcOrd="2" destOrd="0" presId="urn:microsoft.com/office/officeart/2005/8/layout/default"/>
    <dgm:cxn modelId="{3F7C4B99-C24D-D244-99D0-6A9A22869BE4}" type="presParOf" srcId="{18717589-7321-FD4B-8948-CE3690B3C777}" destId="{E6574DDD-636C-ED4A-935F-0F6A4518CE33}" srcOrd="3" destOrd="0" presId="urn:microsoft.com/office/officeart/2005/8/layout/default"/>
    <dgm:cxn modelId="{F96B1FCC-369B-BE41-A650-DA08264D0D3B}" type="presParOf" srcId="{18717589-7321-FD4B-8948-CE3690B3C777}" destId="{1245E08D-B7D6-2443-8C6A-D77A019A1419}" srcOrd="4" destOrd="0" presId="urn:microsoft.com/office/officeart/2005/8/layout/default"/>
    <dgm:cxn modelId="{A35349A7-B35F-214D-A930-874AA434C0B0}" type="presParOf" srcId="{18717589-7321-FD4B-8948-CE3690B3C777}" destId="{75811292-B8CE-064C-B55D-80D9FBBC1C7B}" srcOrd="5" destOrd="0" presId="urn:microsoft.com/office/officeart/2005/8/layout/default"/>
    <dgm:cxn modelId="{5AD29C9D-BB9A-014A-8E01-226C1E460782}" type="presParOf" srcId="{18717589-7321-FD4B-8948-CE3690B3C777}" destId="{BFC6E72C-AEE2-5446-9544-EBC1313AE5D5}" srcOrd="6" destOrd="0" presId="urn:microsoft.com/office/officeart/2005/8/layout/default"/>
    <dgm:cxn modelId="{88CF0EE7-7F2F-934B-996C-06582C486C8C}" type="presParOf" srcId="{18717589-7321-FD4B-8948-CE3690B3C777}" destId="{277B4F1D-CFF0-2A42-8793-BA1DB6D416E9}" srcOrd="7" destOrd="0" presId="urn:microsoft.com/office/officeart/2005/8/layout/default"/>
    <dgm:cxn modelId="{4C998ADA-C134-2946-902D-BDB521021562}" type="presParOf" srcId="{18717589-7321-FD4B-8948-CE3690B3C777}" destId="{28909AFB-6A1E-5349-A57F-86DF1DCB867D}" srcOrd="8" destOrd="0" presId="urn:microsoft.com/office/officeart/2005/8/layout/default"/>
    <dgm:cxn modelId="{025A32F6-1AC5-BA41-AE7B-C521DEA6CE73}" type="presParOf" srcId="{18717589-7321-FD4B-8948-CE3690B3C777}" destId="{B7AB9DCF-AB6A-2041-A16E-17A5F48FCDAB}" srcOrd="9" destOrd="0" presId="urn:microsoft.com/office/officeart/2005/8/layout/default"/>
    <dgm:cxn modelId="{E4D1CBD3-EB8B-4545-B29D-497DE2F5FECF}" type="presParOf" srcId="{18717589-7321-FD4B-8948-CE3690B3C777}" destId="{4EB6CC87-13D3-3543-A768-5C5811308EF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F9B536-C036-452F-9789-65543D26E9E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D173EF6-7DA0-4A00-951B-FBB2CD8B0551}">
      <dgm:prSet/>
      <dgm:spPr/>
      <dgm:t>
        <a:bodyPr/>
        <a:lstStyle/>
        <a:p>
          <a:pPr>
            <a:defRPr cap="all"/>
          </a:pPr>
          <a:r>
            <a:rPr lang="en-US"/>
            <a:t>End-to-End: Encrypts on sender's and decrypts on recipient's devices.</a:t>
          </a:r>
        </a:p>
      </dgm:t>
    </dgm:pt>
    <dgm:pt modelId="{856811BA-2B7C-4BA3-AF06-43BC4695BEB9}" type="parTrans" cxnId="{4235A2B5-A889-42A2-B6ED-EC4407AD0170}">
      <dgm:prSet/>
      <dgm:spPr/>
      <dgm:t>
        <a:bodyPr/>
        <a:lstStyle/>
        <a:p>
          <a:endParaRPr lang="en-US"/>
        </a:p>
      </dgm:t>
    </dgm:pt>
    <dgm:pt modelId="{3BA21529-EAD3-47E3-8284-2DAFDAD7C12B}" type="sibTrans" cxnId="{4235A2B5-A889-42A2-B6ED-EC4407AD0170}">
      <dgm:prSet/>
      <dgm:spPr/>
      <dgm:t>
        <a:bodyPr/>
        <a:lstStyle/>
        <a:p>
          <a:endParaRPr lang="en-US"/>
        </a:p>
      </dgm:t>
    </dgm:pt>
    <dgm:pt modelId="{4EE3E590-7351-4025-AA40-211AFD42BB77}">
      <dgm:prSet/>
      <dgm:spPr/>
      <dgm:t>
        <a:bodyPr/>
        <a:lstStyle/>
        <a:p>
          <a:pPr>
            <a:defRPr cap="all"/>
          </a:pPr>
          <a:r>
            <a:rPr lang="en-US"/>
            <a:t>Data-at-Rest: Protects stored data.</a:t>
          </a:r>
        </a:p>
      </dgm:t>
    </dgm:pt>
    <dgm:pt modelId="{F7C12496-0F32-44B4-B01E-BABCA0BCB2F8}" type="parTrans" cxnId="{D2DF4526-70E5-473B-9370-2071604597BD}">
      <dgm:prSet/>
      <dgm:spPr/>
      <dgm:t>
        <a:bodyPr/>
        <a:lstStyle/>
        <a:p>
          <a:endParaRPr lang="en-US"/>
        </a:p>
      </dgm:t>
    </dgm:pt>
    <dgm:pt modelId="{84539C84-9503-419C-9D44-56FBD4DE4943}" type="sibTrans" cxnId="{D2DF4526-70E5-473B-9370-2071604597BD}">
      <dgm:prSet/>
      <dgm:spPr/>
      <dgm:t>
        <a:bodyPr/>
        <a:lstStyle/>
        <a:p>
          <a:endParaRPr lang="en-US"/>
        </a:p>
      </dgm:t>
    </dgm:pt>
    <dgm:pt modelId="{230DC280-A21B-4A11-8412-4C45429A4985}">
      <dgm:prSet/>
      <dgm:spPr/>
      <dgm:t>
        <a:bodyPr/>
        <a:lstStyle/>
        <a:p>
          <a:pPr>
            <a:defRPr cap="all"/>
          </a:pPr>
          <a:r>
            <a:rPr lang="en-US"/>
            <a:t>Data-in-Transit: Secures data while being transmitted.</a:t>
          </a:r>
        </a:p>
      </dgm:t>
    </dgm:pt>
    <dgm:pt modelId="{C52B0B7F-B5C2-4F09-A8D8-664AF8A9A11D}" type="parTrans" cxnId="{F4F9612B-E79F-4A52-8800-89C783375A26}">
      <dgm:prSet/>
      <dgm:spPr/>
      <dgm:t>
        <a:bodyPr/>
        <a:lstStyle/>
        <a:p>
          <a:endParaRPr lang="en-US"/>
        </a:p>
      </dgm:t>
    </dgm:pt>
    <dgm:pt modelId="{301B172C-1AD5-490D-808B-6760960BABFF}" type="sibTrans" cxnId="{F4F9612B-E79F-4A52-8800-89C783375A26}">
      <dgm:prSet/>
      <dgm:spPr/>
      <dgm:t>
        <a:bodyPr/>
        <a:lstStyle/>
        <a:p>
          <a:endParaRPr lang="en-US"/>
        </a:p>
      </dgm:t>
    </dgm:pt>
    <dgm:pt modelId="{9C9D8946-11B8-42A8-A0CA-DB7AA4A7F06E}" type="pres">
      <dgm:prSet presAssocID="{88F9B536-C036-452F-9789-65543D26E9E0}" presName="root" presStyleCnt="0">
        <dgm:presLayoutVars>
          <dgm:dir/>
          <dgm:resizeHandles val="exact"/>
        </dgm:presLayoutVars>
      </dgm:prSet>
      <dgm:spPr/>
    </dgm:pt>
    <dgm:pt modelId="{8D2DF0C0-ED94-40BF-8707-0565228C5BD4}" type="pres">
      <dgm:prSet presAssocID="{3D173EF6-7DA0-4A00-951B-FBB2CD8B0551}" presName="compNode" presStyleCnt="0"/>
      <dgm:spPr/>
    </dgm:pt>
    <dgm:pt modelId="{67CE05F9-A5F6-48DB-95B8-DB8FB76996D7}" type="pres">
      <dgm:prSet presAssocID="{3D173EF6-7DA0-4A00-951B-FBB2CD8B0551}" presName="iconBgRect" presStyleLbl="bgShp" presStyleIdx="0" presStyleCnt="3"/>
      <dgm:spPr/>
    </dgm:pt>
    <dgm:pt modelId="{4D331AE6-1C43-41BA-9D43-90287AC14E73}" type="pres">
      <dgm:prSet presAssocID="{3D173EF6-7DA0-4A00-951B-FBB2CD8B055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F85D4DE-C31E-4331-B497-A9A7BE19AE19}" type="pres">
      <dgm:prSet presAssocID="{3D173EF6-7DA0-4A00-951B-FBB2CD8B0551}" presName="spaceRect" presStyleCnt="0"/>
      <dgm:spPr/>
    </dgm:pt>
    <dgm:pt modelId="{37488544-88CB-46E2-A9C3-750813D89910}" type="pres">
      <dgm:prSet presAssocID="{3D173EF6-7DA0-4A00-951B-FBB2CD8B0551}" presName="textRect" presStyleLbl="revTx" presStyleIdx="0" presStyleCnt="3">
        <dgm:presLayoutVars>
          <dgm:chMax val="1"/>
          <dgm:chPref val="1"/>
        </dgm:presLayoutVars>
      </dgm:prSet>
      <dgm:spPr/>
    </dgm:pt>
    <dgm:pt modelId="{67B4A28F-7A9D-4146-855F-53283563BB19}" type="pres">
      <dgm:prSet presAssocID="{3BA21529-EAD3-47E3-8284-2DAFDAD7C12B}" presName="sibTrans" presStyleCnt="0"/>
      <dgm:spPr/>
    </dgm:pt>
    <dgm:pt modelId="{9FD2FE1C-6FB1-45C8-ACA9-4336C3CCEE4B}" type="pres">
      <dgm:prSet presAssocID="{4EE3E590-7351-4025-AA40-211AFD42BB77}" presName="compNode" presStyleCnt="0"/>
      <dgm:spPr/>
    </dgm:pt>
    <dgm:pt modelId="{D15263AE-5D55-4D46-9810-1EC75C5786EA}" type="pres">
      <dgm:prSet presAssocID="{4EE3E590-7351-4025-AA40-211AFD42BB77}" presName="iconBgRect" presStyleLbl="bgShp" presStyleIdx="1" presStyleCnt="3"/>
      <dgm:spPr/>
    </dgm:pt>
    <dgm:pt modelId="{A0E29CEA-55A3-4255-9888-8478CE07C333}" type="pres">
      <dgm:prSet presAssocID="{4EE3E590-7351-4025-AA40-211AFD42BB7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43506A79-E1BE-49DF-AF10-2EEC1E5B2AB0}" type="pres">
      <dgm:prSet presAssocID="{4EE3E590-7351-4025-AA40-211AFD42BB77}" presName="spaceRect" presStyleCnt="0"/>
      <dgm:spPr/>
    </dgm:pt>
    <dgm:pt modelId="{E65C7BA8-D5BD-4C84-A679-F5BEDD52F78B}" type="pres">
      <dgm:prSet presAssocID="{4EE3E590-7351-4025-AA40-211AFD42BB77}" presName="textRect" presStyleLbl="revTx" presStyleIdx="1" presStyleCnt="3">
        <dgm:presLayoutVars>
          <dgm:chMax val="1"/>
          <dgm:chPref val="1"/>
        </dgm:presLayoutVars>
      </dgm:prSet>
      <dgm:spPr/>
    </dgm:pt>
    <dgm:pt modelId="{6F051648-9ACA-4DD4-A2E2-DDBBA79FA8C8}" type="pres">
      <dgm:prSet presAssocID="{84539C84-9503-419C-9D44-56FBD4DE4943}" presName="sibTrans" presStyleCnt="0"/>
      <dgm:spPr/>
    </dgm:pt>
    <dgm:pt modelId="{1BD6A9B6-9AEE-46D1-8612-CD0F850AE0B7}" type="pres">
      <dgm:prSet presAssocID="{230DC280-A21B-4A11-8412-4C45429A4985}" presName="compNode" presStyleCnt="0"/>
      <dgm:spPr/>
    </dgm:pt>
    <dgm:pt modelId="{7CB1F701-1762-4D03-8865-C9444CF8F8B2}" type="pres">
      <dgm:prSet presAssocID="{230DC280-A21B-4A11-8412-4C45429A4985}" presName="iconBgRect" presStyleLbl="bgShp" presStyleIdx="2" presStyleCnt="3"/>
      <dgm:spPr/>
    </dgm:pt>
    <dgm:pt modelId="{CBB74DC5-5FB3-4F0C-AEFD-FA3B70C44622}" type="pres">
      <dgm:prSet presAssocID="{230DC280-A21B-4A11-8412-4C45429A498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4CACD284-E96F-4CEE-9F0B-F8BBB3C332DA}" type="pres">
      <dgm:prSet presAssocID="{230DC280-A21B-4A11-8412-4C45429A4985}" presName="spaceRect" presStyleCnt="0"/>
      <dgm:spPr/>
    </dgm:pt>
    <dgm:pt modelId="{FC73BF93-0C95-4A36-BE68-7B88AB7730D1}" type="pres">
      <dgm:prSet presAssocID="{230DC280-A21B-4A11-8412-4C45429A498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62C0715-9161-41AA-A940-5AE0D24A9216}" type="presOf" srcId="{3D173EF6-7DA0-4A00-951B-FBB2CD8B0551}" destId="{37488544-88CB-46E2-A9C3-750813D89910}" srcOrd="0" destOrd="0" presId="urn:microsoft.com/office/officeart/2018/5/layout/IconCircleLabelList"/>
    <dgm:cxn modelId="{D2DF4526-70E5-473B-9370-2071604597BD}" srcId="{88F9B536-C036-452F-9789-65543D26E9E0}" destId="{4EE3E590-7351-4025-AA40-211AFD42BB77}" srcOrd="1" destOrd="0" parTransId="{F7C12496-0F32-44B4-B01E-BABCA0BCB2F8}" sibTransId="{84539C84-9503-419C-9D44-56FBD4DE4943}"/>
    <dgm:cxn modelId="{533FA128-B6B8-458F-9FC4-F2A71E8F9AC1}" type="presOf" srcId="{230DC280-A21B-4A11-8412-4C45429A4985}" destId="{FC73BF93-0C95-4A36-BE68-7B88AB7730D1}" srcOrd="0" destOrd="0" presId="urn:microsoft.com/office/officeart/2018/5/layout/IconCircleLabelList"/>
    <dgm:cxn modelId="{F4F9612B-E79F-4A52-8800-89C783375A26}" srcId="{88F9B536-C036-452F-9789-65543D26E9E0}" destId="{230DC280-A21B-4A11-8412-4C45429A4985}" srcOrd="2" destOrd="0" parTransId="{C52B0B7F-B5C2-4F09-A8D8-664AF8A9A11D}" sibTransId="{301B172C-1AD5-490D-808B-6760960BABFF}"/>
    <dgm:cxn modelId="{43C58E49-E347-4CE7-9500-469777685A8D}" type="presOf" srcId="{88F9B536-C036-452F-9789-65543D26E9E0}" destId="{9C9D8946-11B8-42A8-A0CA-DB7AA4A7F06E}" srcOrd="0" destOrd="0" presId="urn:microsoft.com/office/officeart/2018/5/layout/IconCircleLabelList"/>
    <dgm:cxn modelId="{F4B79C60-FC02-4AC0-AF9A-C259401F1069}" type="presOf" srcId="{4EE3E590-7351-4025-AA40-211AFD42BB77}" destId="{E65C7BA8-D5BD-4C84-A679-F5BEDD52F78B}" srcOrd="0" destOrd="0" presId="urn:microsoft.com/office/officeart/2018/5/layout/IconCircleLabelList"/>
    <dgm:cxn modelId="{4235A2B5-A889-42A2-B6ED-EC4407AD0170}" srcId="{88F9B536-C036-452F-9789-65543D26E9E0}" destId="{3D173EF6-7DA0-4A00-951B-FBB2CD8B0551}" srcOrd="0" destOrd="0" parTransId="{856811BA-2B7C-4BA3-AF06-43BC4695BEB9}" sibTransId="{3BA21529-EAD3-47E3-8284-2DAFDAD7C12B}"/>
    <dgm:cxn modelId="{CC0972D2-CB76-4959-A010-6C98E41309C2}" type="presParOf" srcId="{9C9D8946-11B8-42A8-A0CA-DB7AA4A7F06E}" destId="{8D2DF0C0-ED94-40BF-8707-0565228C5BD4}" srcOrd="0" destOrd="0" presId="urn:microsoft.com/office/officeart/2018/5/layout/IconCircleLabelList"/>
    <dgm:cxn modelId="{C1B3C2E1-4E84-446E-8789-65F0BE4B8412}" type="presParOf" srcId="{8D2DF0C0-ED94-40BF-8707-0565228C5BD4}" destId="{67CE05F9-A5F6-48DB-95B8-DB8FB76996D7}" srcOrd="0" destOrd="0" presId="urn:microsoft.com/office/officeart/2018/5/layout/IconCircleLabelList"/>
    <dgm:cxn modelId="{435CB42F-FF14-46EB-88F2-3E020CB1F168}" type="presParOf" srcId="{8D2DF0C0-ED94-40BF-8707-0565228C5BD4}" destId="{4D331AE6-1C43-41BA-9D43-90287AC14E73}" srcOrd="1" destOrd="0" presId="urn:microsoft.com/office/officeart/2018/5/layout/IconCircleLabelList"/>
    <dgm:cxn modelId="{EFF96EEB-22F2-424C-82BA-C26DEE4CF810}" type="presParOf" srcId="{8D2DF0C0-ED94-40BF-8707-0565228C5BD4}" destId="{BF85D4DE-C31E-4331-B497-A9A7BE19AE19}" srcOrd="2" destOrd="0" presId="urn:microsoft.com/office/officeart/2018/5/layout/IconCircleLabelList"/>
    <dgm:cxn modelId="{39553F23-0383-47EC-B94F-1D47E8F9CD52}" type="presParOf" srcId="{8D2DF0C0-ED94-40BF-8707-0565228C5BD4}" destId="{37488544-88CB-46E2-A9C3-750813D89910}" srcOrd="3" destOrd="0" presId="urn:microsoft.com/office/officeart/2018/5/layout/IconCircleLabelList"/>
    <dgm:cxn modelId="{F78890C9-8667-40CA-9262-2F99B225B94F}" type="presParOf" srcId="{9C9D8946-11B8-42A8-A0CA-DB7AA4A7F06E}" destId="{67B4A28F-7A9D-4146-855F-53283563BB19}" srcOrd="1" destOrd="0" presId="urn:microsoft.com/office/officeart/2018/5/layout/IconCircleLabelList"/>
    <dgm:cxn modelId="{E22E1727-4D9F-40EA-8E21-A7F276D11AB7}" type="presParOf" srcId="{9C9D8946-11B8-42A8-A0CA-DB7AA4A7F06E}" destId="{9FD2FE1C-6FB1-45C8-ACA9-4336C3CCEE4B}" srcOrd="2" destOrd="0" presId="urn:microsoft.com/office/officeart/2018/5/layout/IconCircleLabelList"/>
    <dgm:cxn modelId="{2A0DAF2E-F851-4D4F-A2ED-728E3DD1D3E4}" type="presParOf" srcId="{9FD2FE1C-6FB1-45C8-ACA9-4336C3CCEE4B}" destId="{D15263AE-5D55-4D46-9810-1EC75C5786EA}" srcOrd="0" destOrd="0" presId="urn:microsoft.com/office/officeart/2018/5/layout/IconCircleLabelList"/>
    <dgm:cxn modelId="{AE0FEC92-730B-4020-A356-6ED81359E8DA}" type="presParOf" srcId="{9FD2FE1C-6FB1-45C8-ACA9-4336C3CCEE4B}" destId="{A0E29CEA-55A3-4255-9888-8478CE07C333}" srcOrd="1" destOrd="0" presId="urn:microsoft.com/office/officeart/2018/5/layout/IconCircleLabelList"/>
    <dgm:cxn modelId="{CA0D5E6F-0021-42F7-8951-A9A615BD27AA}" type="presParOf" srcId="{9FD2FE1C-6FB1-45C8-ACA9-4336C3CCEE4B}" destId="{43506A79-E1BE-49DF-AF10-2EEC1E5B2AB0}" srcOrd="2" destOrd="0" presId="urn:microsoft.com/office/officeart/2018/5/layout/IconCircleLabelList"/>
    <dgm:cxn modelId="{C26E6850-AA7B-4C80-A172-1C0E5EB88AC4}" type="presParOf" srcId="{9FD2FE1C-6FB1-45C8-ACA9-4336C3CCEE4B}" destId="{E65C7BA8-D5BD-4C84-A679-F5BEDD52F78B}" srcOrd="3" destOrd="0" presId="urn:microsoft.com/office/officeart/2018/5/layout/IconCircleLabelList"/>
    <dgm:cxn modelId="{6CE7A46C-6E99-46A5-948A-AF661EDDD84F}" type="presParOf" srcId="{9C9D8946-11B8-42A8-A0CA-DB7AA4A7F06E}" destId="{6F051648-9ACA-4DD4-A2E2-DDBBA79FA8C8}" srcOrd="3" destOrd="0" presId="urn:microsoft.com/office/officeart/2018/5/layout/IconCircleLabelList"/>
    <dgm:cxn modelId="{FF867700-19A5-4D95-A38C-43C7F9C8931C}" type="presParOf" srcId="{9C9D8946-11B8-42A8-A0CA-DB7AA4A7F06E}" destId="{1BD6A9B6-9AEE-46D1-8612-CD0F850AE0B7}" srcOrd="4" destOrd="0" presId="urn:microsoft.com/office/officeart/2018/5/layout/IconCircleLabelList"/>
    <dgm:cxn modelId="{5B34AB00-05E1-4A46-BD90-A7403962514D}" type="presParOf" srcId="{1BD6A9B6-9AEE-46D1-8612-CD0F850AE0B7}" destId="{7CB1F701-1762-4D03-8865-C9444CF8F8B2}" srcOrd="0" destOrd="0" presId="urn:microsoft.com/office/officeart/2018/5/layout/IconCircleLabelList"/>
    <dgm:cxn modelId="{3BBB23A3-92A9-42E1-8241-EA1BC0DA15B8}" type="presParOf" srcId="{1BD6A9B6-9AEE-46D1-8612-CD0F850AE0B7}" destId="{CBB74DC5-5FB3-4F0C-AEFD-FA3B70C44622}" srcOrd="1" destOrd="0" presId="urn:microsoft.com/office/officeart/2018/5/layout/IconCircleLabelList"/>
    <dgm:cxn modelId="{34306660-6921-49F9-86F3-66DF2F392D00}" type="presParOf" srcId="{1BD6A9B6-9AEE-46D1-8612-CD0F850AE0B7}" destId="{4CACD284-E96F-4CEE-9F0B-F8BBB3C332DA}" srcOrd="2" destOrd="0" presId="urn:microsoft.com/office/officeart/2018/5/layout/IconCircleLabelList"/>
    <dgm:cxn modelId="{E0D1DF09-6191-4CB7-9B0F-9988D0A3D788}" type="presParOf" srcId="{1BD6A9B6-9AEE-46D1-8612-CD0F850AE0B7}" destId="{FC73BF93-0C95-4A36-BE68-7B88AB7730D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1C4239-6ACE-4657-9105-BC7B2CF877D6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BDECAF4-B61E-47F3-89D4-0E8344D9CCCC}">
      <dgm:prSet/>
      <dgm:spPr/>
      <dgm:t>
        <a:bodyPr/>
        <a:lstStyle/>
        <a:p>
          <a:r>
            <a:rPr lang="en-US"/>
            <a:t>Importance: Proper key handling ensures data security.</a:t>
          </a:r>
        </a:p>
      </dgm:t>
    </dgm:pt>
    <dgm:pt modelId="{019646AA-4415-4C42-9F7E-7D5930E76D4D}" type="parTrans" cxnId="{39FA9EAD-2E96-43E8-923B-42DAEB954B12}">
      <dgm:prSet/>
      <dgm:spPr/>
      <dgm:t>
        <a:bodyPr/>
        <a:lstStyle/>
        <a:p>
          <a:endParaRPr lang="en-US"/>
        </a:p>
      </dgm:t>
    </dgm:pt>
    <dgm:pt modelId="{1EC260F2-A3DD-41B7-A482-631CAD2F866B}" type="sibTrans" cxnId="{39FA9EAD-2E96-43E8-923B-42DAEB954B12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8CC842C-86E2-4100-B349-080A299221F3}">
      <dgm:prSet/>
      <dgm:spPr/>
      <dgm:t>
        <a:bodyPr/>
        <a:lstStyle/>
        <a:p>
          <a:r>
            <a:rPr lang="en-US"/>
            <a:t>Best Practices: Use strong keys, change periodically, and secure storage.</a:t>
          </a:r>
        </a:p>
      </dgm:t>
    </dgm:pt>
    <dgm:pt modelId="{8BEBFC85-C0FC-4DA1-8693-042CBF2FB786}" type="parTrans" cxnId="{A0275B9C-87B2-4A90-A97E-45B7350BB736}">
      <dgm:prSet/>
      <dgm:spPr/>
      <dgm:t>
        <a:bodyPr/>
        <a:lstStyle/>
        <a:p>
          <a:endParaRPr lang="en-US"/>
        </a:p>
      </dgm:t>
    </dgm:pt>
    <dgm:pt modelId="{1CD6ABD3-DBA1-4574-BC78-04986E8F2103}" type="sibTrans" cxnId="{A0275B9C-87B2-4A90-A97E-45B7350BB73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1197706-EC64-4493-BD31-133FDD976751}">
      <dgm:prSet/>
      <dgm:spPr/>
      <dgm:t>
        <a:bodyPr/>
        <a:lstStyle/>
        <a:p>
          <a:r>
            <a:rPr lang="en-US"/>
            <a:t>Key Lifecycle: Generation -&gt; Distribution -&gt; Storage -&gt; Rotation -&gt; Revocation -&gt; Destruction</a:t>
          </a:r>
        </a:p>
      </dgm:t>
    </dgm:pt>
    <dgm:pt modelId="{3F73204D-32D0-4A17-9005-3F45E24C785D}" type="parTrans" cxnId="{867E2CA9-5DCA-40BD-81F8-F7E4E64DA3E1}">
      <dgm:prSet/>
      <dgm:spPr/>
      <dgm:t>
        <a:bodyPr/>
        <a:lstStyle/>
        <a:p>
          <a:endParaRPr lang="en-US"/>
        </a:p>
      </dgm:t>
    </dgm:pt>
    <dgm:pt modelId="{A06A4C1B-C8D1-47C7-B991-39924ED0BFF9}" type="sibTrans" cxnId="{867E2CA9-5DCA-40BD-81F8-F7E4E64DA3E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DAEEBF58-D9BB-4100-8894-181356AD97A5}">
      <dgm:prSet/>
      <dgm:spPr/>
      <dgm:t>
        <a:bodyPr/>
        <a:lstStyle/>
        <a:p>
          <a:r>
            <a:rPr lang="en-US" b="1"/>
            <a:t>Tech Tip:</a:t>
          </a:r>
          <a:r>
            <a:rPr lang="en-US"/>
            <a:t> Store keys securely using Hardware Security Modules (HSMs).</a:t>
          </a:r>
        </a:p>
      </dgm:t>
    </dgm:pt>
    <dgm:pt modelId="{225A2B5E-3001-41BF-BC33-826C6E13B9D2}" type="parTrans" cxnId="{E434A582-D904-4EE2-9B05-2F9223A1782D}">
      <dgm:prSet/>
      <dgm:spPr/>
      <dgm:t>
        <a:bodyPr/>
        <a:lstStyle/>
        <a:p>
          <a:endParaRPr lang="en-US"/>
        </a:p>
      </dgm:t>
    </dgm:pt>
    <dgm:pt modelId="{521EB59B-A37F-48EE-92EA-57096177A3CB}" type="sibTrans" cxnId="{E434A582-D904-4EE2-9B05-2F9223A1782D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85DA4015-6BD1-2E46-A6C3-20B75E33791C}" type="pres">
      <dgm:prSet presAssocID="{301C4239-6ACE-4657-9105-BC7B2CF877D6}" presName="Name0" presStyleCnt="0">
        <dgm:presLayoutVars>
          <dgm:animLvl val="lvl"/>
          <dgm:resizeHandles val="exact"/>
        </dgm:presLayoutVars>
      </dgm:prSet>
      <dgm:spPr/>
    </dgm:pt>
    <dgm:pt modelId="{167B8338-E793-1D40-BC0B-5372C8FB3873}" type="pres">
      <dgm:prSet presAssocID="{2BDECAF4-B61E-47F3-89D4-0E8344D9CCCC}" presName="compositeNode" presStyleCnt="0">
        <dgm:presLayoutVars>
          <dgm:bulletEnabled val="1"/>
        </dgm:presLayoutVars>
      </dgm:prSet>
      <dgm:spPr/>
    </dgm:pt>
    <dgm:pt modelId="{EC4108FD-AA75-634D-A76B-57F11482FE19}" type="pres">
      <dgm:prSet presAssocID="{2BDECAF4-B61E-47F3-89D4-0E8344D9CCCC}" presName="bgRect" presStyleLbl="bgAccFollowNode1" presStyleIdx="0" presStyleCnt="4"/>
      <dgm:spPr/>
    </dgm:pt>
    <dgm:pt modelId="{EBA7A578-642D-C842-9DDF-40139605D5BC}" type="pres">
      <dgm:prSet presAssocID="{1EC260F2-A3DD-41B7-A482-631CAD2F866B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6B4B5A4D-7E0D-D14F-BFC5-D00C86FEF0CA}" type="pres">
      <dgm:prSet presAssocID="{2BDECAF4-B61E-47F3-89D4-0E8344D9CCCC}" presName="bottomLine" presStyleLbl="alignNode1" presStyleIdx="1" presStyleCnt="8">
        <dgm:presLayoutVars/>
      </dgm:prSet>
      <dgm:spPr/>
    </dgm:pt>
    <dgm:pt modelId="{9468A136-E52D-E940-A2CD-AC4E7694B4FB}" type="pres">
      <dgm:prSet presAssocID="{2BDECAF4-B61E-47F3-89D4-0E8344D9CCCC}" presName="nodeText" presStyleLbl="bgAccFollowNode1" presStyleIdx="0" presStyleCnt="4">
        <dgm:presLayoutVars>
          <dgm:bulletEnabled val="1"/>
        </dgm:presLayoutVars>
      </dgm:prSet>
      <dgm:spPr/>
    </dgm:pt>
    <dgm:pt modelId="{BB73A514-A65F-854A-B42A-CAED8DD484FC}" type="pres">
      <dgm:prSet presAssocID="{1EC260F2-A3DD-41B7-A482-631CAD2F866B}" presName="sibTrans" presStyleCnt="0"/>
      <dgm:spPr/>
    </dgm:pt>
    <dgm:pt modelId="{0904BF6B-6BD1-BC45-8D99-4C8335E19021}" type="pres">
      <dgm:prSet presAssocID="{28CC842C-86E2-4100-B349-080A299221F3}" presName="compositeNode" presStyleCnt="0">
        <dgm:presLayoutVars>
          <dgm:bulletEnabled val="1"/>
        </dgm:presLayoutVars>
      </dgm:prSet>
      <dgm:spPr/>
    </dgm:pt>
    <dgm:pt modelId="{D889E69A-AF84-0D43-AB78-8DE62001F714}" type="pres">
      <dgm:prSet presAssocID="{28CC842C-86E2-4100-B349-080A299221F3}" presName="bgRect" presStyleLbl="bgAccFollowNode1" presStyleIdx="1" presStyleCnt="4"/>
      <dgm:spPr/>
    </dgm:pt>
    <dgm:pt modelId="{C09AAEAF-6C40-554C-9542-52049A2FAC66}" type="pres">
      <dgm:prSet presAssocID="{1CD6ABD3-DBA1-4574-BC78-04986E8F2103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B19E14AB-EB10-E64B-92B2-DA2244EAB0B9}" type="pres">
      <dgm:prSet presAssocID="{28CC842C-86E2-4100-B349-080A299221F3}" presName="bottomLine" presStyleLbl="alignNode1" presStyleIdx="3" presStyleCnt="8">
        <dgm:presLayoutVars/>
      </dgm:prSet>
      <dgm:spPr/>
    </dgm:pt>
    <dgm:pt modelId="{D4A70901-6B0C-3442-B47B-499AFD23B77B}" type="pres">
      <dgm:prSet presAssocID="{28CC842C-86E2-4100-B349-080A299221F3}" presName="nodeText" presStyleLbl="bgAccFollowNode1" presStyleIdx="1" presStyleCnt="4">
        <dgm:presLayoutVars>
          <dgm:bulletEnabled val="1"/>
        </dgm:presLayoutVars>
      </dgm:prSet>
      <dgm:spPr/>
    </dgm:pt>
    <dgm:pt modelId="{24783A9D-8ABB-4944-A682-8A7FFF54823B}" type="pres">
      <dgm:prSet presAssocID="{1CD6ABD3-DBA1-4574-BC78-04986E8F2103}" presName="sibTrans" presStyleCnt="0"/>
      <dgm:spPr/>
    </dgm:pt>
    <dgm:pt modelId="{22474A7F-052E-514C-ABD3-D229A604362A}" type="pres">
      <dgm:prSet presAssocID="{E1197706-EC64-4493-BD31-133FDD976751}" presName="compositeNode" presStyleCnt="0">
        <dgm:presLayoutVars>
          <dgm:bulletEnabled val="1"/>
        </dgm:presLayoutVars>
      </dgm:prSet>
      <dgm:spPr/>
    </dgm:pt>
    <dgm:pt modelId="{994F2E8A-CA8E-C249-89E4-12BB76107C98}" type="pres">
      <dgm:prSet presAssocID="{E1197706-EC64-4493-BD31-133FDD976751}" presName="bgRect" presStyleLbl="bgAccFollowNode1" presStyleIdx="2" presStyleCnt="4"/>
      <dgm:spPr/>
    </dgm:pt>
    <dgm:pt modelId="{89FB4A17-0218-4B47-9399-3D5A4785A1BD}" type="pres">
      <dgm:prSet presAssocID="{A06A4C1B-C8D1-47C7-B991-39924ED0BFF9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21B17BA1-AAD9-C148-A5D7-13DF7ACB39A8}" type="pres">
      <dgm:prSet presAssocID="{E1197706-EC64-4493-BD31-133FDD976751}" presName="bottomLine" presStyleLbl="alignNode1" presStyleIdx="5" presStyleCnt="8">
        <dgm:presLayoutVars/>
      </dgm:prSet>
      <dgm:spPr/>
    </dgm:pt>
    <dgm:pt modelId="{227A0D82-550C-B748-8977-472DCE201787}" type="pres">
      <dgm:prSet presAssocID="{E1197706-EC64-4493-BD31-133FDD976751}" presName="nodeText" presStyleLbl="bgAccFollowNode1" presStyleIdx="2" presStyleCnt="4">
        <dgm:presLayoutVars>
          <dgm:bulletEnabled val="1"/>
        </dgm:presLayoutVars>
      </dgm:prSet>
      <dgm:spPr/>
    </dgm:pt>
    <dgm:pt modelId="{404F50FA-12AE-D24F-91D8-284C1C7C2500}" type="pres">
      <dgm:prSet presAssocID="{A06A4C1B-C8D1-47C7-B991-39924ED0BFF9}" presName="sibTrans" presStyleCnt="0"/>
      <dgm:spPr/>
    </dgm:pt>
    <dgm:pt modelId="{5CBB340F-5D62-7B43-9BB4-C602891A0715}" type="pres">
      <dgm:prSet presAssocID="{DAEEBF58-D9BB-4100-8894-181356AD97A5}" presName="compositeNode" presStyleCnt="0">
        <dgm:presLayoutVars>
          <dgm:bulletEnabled val="1"/>
        </dgm:presLayoutVars>
      </dgm:prSet>
      <dgm:spPr/>
    </dgm:pt>
    <dgm:pt modelId="{62F920FD-B2F4-BF48-98CB-2B8AC4DDC190}" type="pres">
      <dgm:prSet presAssocID="{DAEEBF58-D9BB-4100-8894-181356AD97A5}" presName="bgRect" presStyleLbl="bgAccFollowNode1" presStyleIdx="3" presStyleCnt="4"/>
      <dgm:spPr/>
    </dgm:pt>
    <dgm:pt modelId="{6096BC6B-CF75-634C-A050-4F385EBB5D8D}" type="pres">
      <dgm:prSet presAssocID="{521EB59B-A37F-48EE-92EA-57096177A3CB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846C80C1-07F5-0C4C-9F15-CD6D89296907}" type="pres">
      <dgm:prSet presAssocID="{DAEEBF58-D9BB-4100-8894-181356AD97A5}" presName="bottomLine" presStyleLbl="alignNode1" presStyleIdx="7" presStyleCnt="8">
        <dgm:presLayoutVars/>
      </dgm:prSet>
      <dgm:spPr/>
    </dgm:pt>
    <dgm:pt modelId="{4413F4F0-D876-1643-B839-BB7833827662}" type="pres">
      <dgm:prSet presAssocID="{DAEEBF58-D9BB-4100-8894-181356AD97A5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D2BFA201-DBBC-024B-8654-D1DCC2CE46D4}" type="presOf" srcId="{1CD6ABD3-DBA1-4574-BC78-04986E8F2103}" destId="{C09AAEAF-6C40-554C-9542-52049A2FAC66}" srcOrd="0" destOrd="0" presId="urn:microsoft.com/office/officeart/2016/7/layout/BasicLinearProcessNumbered"/>
    <dgm:cxn modelId="{4DB4080C-48E7-434D-A5EF-961C54A193C2}" type="presOf" srcId="{2BDECAF4-B61E-47F3-89D4-0E8344D9CCCC}" destId="{EC4108FD-AA75-634D-A76B-57F11482FE19}" srcOrd="0" destOrd="0" presId="urn:microsoft.com/office/officeart/2016/7/layout/BasicLinearProcessNumbered"/>
    <dgm:cxn modelId="{02714A17-A078-6E42-8B76-3002AF3E0278}" type="presOf" srcId="{1EC260F2-A3DD-41B7-A482-631CAD2F866B}" destId="{EBA7A578-642D-C842-9DDF-40139605D5BC}" srcOrd="0" destOrd="0" presId="urn:microsoft.com/office/officeart/2016/7/layout/BasicLinearProcessNumbered"/>
    <dgm:cxn modelId="{D78B9221-84E0-C64E-9F75-601974650DF9}" type="presOf" srcId="{28CC842C-86E2-4100-B349-080A299221F3}" destId="{D889E69A-AF84-0D43-AB78-8DE62001F714}" srcOrd="0" destOrd="0" presId="urn:microsoft.com/office/officeart/2016/7/layout/BasicLinearProcessNumbered"/>
    <dgm:cxn modelId="{2AA7C930-3D63-BB4B-B1C5-F92F1CF189E8}" type="presOf" srcId="{E1197706-EC64-4493-BD31-133FDD976751}" destId="{994F2E8A-CA8E-C249-89E4-12BB76107C98}" srcOrd="0" destOrd="0" presId="urn:microsoft.com/office/officeart/2016/7/layout/BasicLinearProcessNumbered"/>
    <dgm:cxn modelId="{99908042-357C-C042-B5AF-D1A80AF1FC9A}" type="presOf" srcId="{2BDECAF4-B61E-47F3-89D4-0E8344D9CCCC}" destId="{9468A136-E52D-E940-A2CD-AC4E7694B4FB}" srcOrd="1" destOrd="0" presId="urn:microsoft.com/office/officeart/2016/7/layout/BasicLinearProcessNumbered"/>
    <dgm:cxn modelId="{DEF7AB4D-E46F-1641-8519-560AE56A5CB3}" type="presOf" srcId="{DAEEBF58-D9BB-4100-8894-181356AD97A5}" destId="{4413F4F0-D876-1643-B839-BB7833827662}" srcOrd="1" destOrd="0" presId="urn:microsoft.com/office/officeart/2016/7/layout/BasicLinearProcessNumbered"/>
    <dgm:cxn modelId="{B4A4F868-7892-DF48-9BBD-9343187A56B8}" type="presOf" srcId="{28CC842C-86E2-4100-B349-080A299221F3}" destId="{D4A70901-6B0C-3442-B47B-499AFD23B77B}" srcOrd="1" destOrd="0" presId="urn:microsoft.com/office/officeart/2016/7/layout/BasicLinearProcessNumbered"/>
    <dgm:cxn modelId="{3EC7BF6A-E3AE-9842-B8A8-533A9A145014}" type="presOf" srcId="{A06A4C1B-C8D1-47C7-B991-39924ED0BFF9}" destId="{89FB4A17-0218-4B47-9399-3D5A4785A1BD}" srcOrd="0" destOrd="0" presId="urn:microsoft.com/office/officeart/2016/7/layout/BasicLinearProcessNumbered"/>
    <dgm:cxn modelId="{2DE9A06B-E5A9-1B4F-9237-B02517FF544F}" type="presOf" srcId="{521EB59B-A37F-48EE-92EA-57096177A3CB}" destId="{6096BC6B-CF75-634C-A050-4F385EBB5D8D}" srcOrd="0" destOrd="0" presId="urn:microsoft.com/office/officeart/2016/7/layout/BasicLinearProcessNumbered"/>
    <dgm:cxn modelId="{E434A582-D904-4EE2-9B05-2F9223A1782D}" srcId="{301C4239-6ACE-4657-9105-BC7B2CF877D6}" destId="{DAEEBF58-D9BB-4100-8894-181356AD97A5}" srcOrd="3" destOrd="0" parTransId="{225A2B5E-3001-41BF-BC33-826C6E13B9D2}" sibTransId="{521EB59B-A37F-48EE-92EA-57096177A3CB}"/>
    <dgm:cxn modelId="{7506D99A-9D03-D84C-9B60-AAF7EC1DF041}" type="presOf" srcId="{301C4239-6ACE-4657-9105-BC7B2CF877D6}" destId="{85DA4015-6BD1-2E46-A6C3-20B75E33791C}" srcOrd="0" destOrd="0" presId="urn:microsoft.com/office/officeart/2016/7/layout/BasicLinearProcessNumbered"/>
    <dgm:cxn modelId="{A0275B9C-87B2-4A90-A97E-45B7350BB736}" srcId="{301C4239-6ACE-4657-9105-BC7B2CF877D6}" destId="{28CC842C-86E2-4100-B349-080A299221F3}" srcOrd="1" destOrd="0" parTransId="{8BEBFC85-C0FC-4DA1-8693-042CBF2FB786}" sibTransId="{1CD6ABD3-DBA1-4574-BC78-04986E8F2103}"/>
    <dgm:cxn modelId="{228DF2A7-933A-1842-8535-01431E81C572}" type="presOf" srcId="{DAEEBF58-D9BB-4100-8894-181356AD97A5}" destId="{62F920FD-B2F4-BF48-98CB-2B8AC4DDC190}" srcOrd="0" destOrd="0" presId="urn:microsoft.com/office/officeart/2016/7/layout/BasicLinearProcessNumbered"/>
    <dgm:cxn modelId="{867E2CA9-5DCA-40BD-81F8-F7E4E64DA3E1}" srcId="{301C4239-6ACE-4657-9105-BC7B2CF877D6}" destId="{E1197706-EC64-4493-BD31-133FDD976751}" srcOrd="2" destOrd="0" parTransId="{3F73204D-32D0-4A17-9005-3F45E24C785D}" sibTransId="{A06A4C1B-C8D1-47C7-B991-39924ED0BFF9}"/>
    <dgm:cxn modelId="{39FA9EAD-2E96-43E8-923B-42DAEB954B12}" srcId="{301C4239-6ACE-4657-9105-BC7B2CF877D6}" destId="{2BDECAF4-B61E-47F3-89D4-0E8344D9CCCC}" srcOrd="0" destOrd="0" parTransId="{019646AA-4415-4C42-9F7E-7D5930E76D4D}" sibTransId="{1EC260F2-A3DD-41B7-A482-631CAD2F866B}"/>
    <dgm:cxn modelId="{FDC537F2-C327-4C41-8FB2-4B2F66272FEF}" type="presOf" srcId="{E1197706-EC64-4493-BD31-133FDD976751}" destId="{227A0D82-550C-B748-8977-472DCE201787}" srcOrd="1" destOrd="0" presId="urn:microsoft.com/office/officeart/2016/7/layout/BasicLinearProcessNumbered"/>
    <dgm:cxn modelId="{F5EE08B9-FEF0-4D42-83A3-227BD9B1D305}" type="presParOf" srcId="{85DA4015-6BD1-2E46-A6C3-20B75E33791C}" destId="{167B8338-E793-1D40-BC0B-5372C8FB3873}" srcOrd="0" destOrd="0" presId="urn:microsoft.com/office/officeart/2016/7/layout/BasicLinearProcessNumbered"/>
    <dgm:cxn modelId="{417F4FFB-2302-3F41-AC37-91B35EF87134}" type="presParOf" srcId="{167B8338-E793-1D40-BC0B-5372C8FB3873}" destId="{EC4108FD-AA75-634D-A76B-57F11482FE19}" srcOrd="0" destOrd="0" presId="urn:microsoft.com/office/officeart/2016/7/layout/BasicLinearProcessNumbered"/>
    <dgm:cxn modelId="{84357BFD-2496-ED45-A16E-1A0B399B7EDF}" type="presParOf" srcId="{167B8338-E793-1D40-BC0B-5372C8FB3873}" destId="{EBA7A578-642D-C842-9DDF-40139605D5BC}" srcOrd="1" destOrd="0" presId="urn:microsoft.com/office/officeart/2016/7/layout/BasicLinearProcessNumbered"/>
    <dgm:cxn modelId="{80659690-7E45-794D-80DB-74ECFFCAF271}" type="presParOf" srcId="{167B8338-E793-1D40-BC0B-5372C8FB3873}" destId="{6B4B5A4D-7E0D-D14F-BFC5-D00C86FEF0CA}" srcOrd="2" destOrd="0" presId="urn:microsoft.com/office/officeart/2016/7/layout/BasicLinearProcessNumbered"/>
    <dgm:cxn modelId="{C640E34B-F564-D044-BD90-8845CB952ED4}" type="presParOf" srcId="{167B8338-E793-1D40-BC0B-5372C8FB3873}" destId="{9468A136-E52D-E940-A2CD-AC4E7694B4FB}" srcOrd="3" destOrd="0" presId="urn:microsoft.com/office/officeart/2016/7/layout/BasicLinearProcessNumbered"/>
    <dgm:cxn modelId="{E9406A24-26E2-E246-B2E2-9D1866221F5E}" type="presParOf" srcId="{85DA4015-6BD1-2E46-A6C3-20B75E33791C}" destId="{BB73A514-A65F-854A-B42A-CAED8DD484FC}" srcOrd="1" destOrd="0" presId="urn:microsoft.com/office/officeart/2016/7/layout/BasicLinearProcessNumbered"/>
    <dgm:cxn modelId="{8C2BAE03-45DA-8546-9A79-071B668EDED1}" type="presParOf" srcId="{85DA4015-6BD1-2E46-A6C3-20B75E33791C}" destId="{0904BF6B-6BD1-BC45-8D99-4C8335E19021}" srcOrd="2" destOrd="0" presId="urn:microsoft.com/office/officeart/2016/7/layout/BasicLinearProcessNumbered"/>
    <dgm:cxn modelId="{9D58440E-B247-F14B-A938-BB85937751C3}" type="presParOf" srcId="{0904BF6B-6BD1-BC45-8D99-4C8335E19021}" destId="{D889E69A-AF84-0D43-AB78-8DE62001F714}" srcOrd="0" destOrd="0" presId="urn:microsoft.com/office/officeart/2016/7/layout/BasicLinearProcessNumbered"/>
    <dgm:cxn modelId="{E081C890-5EE0-604A-B19C-E0B9E33BA447}" type="presParOf" srcId="{0904BF6B-6BD1-BC45-8D99-4C8335E19021}" destId="{C09AAEAF-6C40-554C-9542-52049A2FAC66}" srcOrd="1" destOrd="0" presId="urn:microsoft.com/office/officeart/2016/7/layout/BasicLinearProcessNumbered"/>
    <dgm:cxn modelId="{EB636BAB-C6D8-8C48-B926-E38B97FC7292}" type="presParOf" srcId="{0904BF6B-6BD1-BC45-8D99-4C8335E19021}" destId="{B19E14AB-EB10-E64B-92B2-DA2244EAB0B9}" srcOrd="2" destOrd="0" presId="urn:microsoft.com/office/officeart/2016/7/layout/BasicLinearProcessNumbered"/>
    <dgm:cxn modelId="{5BA163EC-102B-2741-AB48-B96C6A9A300B}" type="presParOf" srcId="{0904BF6B-6BD1-BC45-8D99-4C8335E19021}" destId="{D4A70901-6B0C-3442-B47B-499AFD23B77B}" srcOrd="3" destOrd="0" presId="urn:microsoft.com/office/officeart/2016/7/layout/BasicLinearProcessNumbered"/>
    <dgm:cxn modelId="{AFEB9F6E-AB5B-8740-A0C6-F176CC929BAD}" type="presParOf" srcId="{85DA4015-6BD1-2E46-A6C3-20B75E33791C}" destId="{24783A9D-8ABB-4944-A682-8A7FFF54823B}" srcOrd="3" destOrd="0" presId="urn:microsoft.com/office/officeart/2016/7/layout/BasicLinearProcessNumbered"/>
    <dgm:cxn modelId="{BB17ECB0-3579-3A42-846C-9A7D0B440D23}" type="presParOf" srcId="{85DA4015-6BD1-2E46-A6C3-20B75E33791C}" destId="{22474A7F-052E-514C-ABD3-D229A604362A}" srcOrd="4" destOrd="0" presId="urn:microsoft.com/office/officeart/2016/7/layout/BasicLinearProcessNumbered"/>
    <dgm:cxn modelId="{EB1E83AD-C22A-214F-845E-5B826F801887}" type="presParOf" srcId="{22474A7F-052E-514C-ABD3-D229A604362A}" destId="{994F2E8A-CA8E-C249-89E4-12BB76107C98}" srcOrd="0" destOrd="0" presId="urn:microsoft.com/office/officeart/2016/7/layout/BasicLinearProcessNumbered"/>
    <dgm:cxn modelId="{EF8195E4-3C4C-604B-9C0C-A61E7AB99A0A}" type="presParOf" srcId="{22474A7F-052E-514C-ABD3-D229A604362A}" destId="{89FB4A17-0218-4B47-9399-3D5A4785A1BD}" srcOrd="1" destOrd="0" presId="urn:microsoft.com/office/officeart/2016/7/layout/BasicLinearProcessNumbered"/>
    <dgm:cxn modelId="{1175CEC9-E4FA-CE46-940B-AE6DFCBAB7FD}" type="presParOf" srcId="{22474A7F-052E-514C-ABD3-D229A604362A}" destId="{21B17BA1-AAD9-C148-A5D7-13DF7ACB39A8}" srcOrd="2" destOrd="0" presId="urn:microsoft.com/office/officeart/2016/7/layout/BasicLinearProcessNumbered"/>
    <dgm:cxn modelId="{58443B9B-D0EF-8D44-AB21-7DDA16033429}" type="presParOf" srcId="{22474A7F-052E-514C-ABD3-D229A604362A}" destId="{227A0D82-550C-B748-8977-472DCE201787}" srcOrd="3" destOrd="0" presId="urn:microsoft.com/office/officeart/2016/7/layout/BasicLinearProcessNumbered"/>
    <dgm:cxn modelId="{5182C7AA-525D-9242-8DCD-6B08E95AD142}" type="presParOf" srcId="{85DA4015-6BD1-2E46-A6C3-20B75E33791C}" destId="{404F50FA-12AE-D24F-91D8-284C1C7C2500}" srcOrd="5" destOrd="0" presId="urn:microsoft.com/office/officeart/2016/7/layout/BasicLinearProcessNumbered"/>
    <dgm:cxn modelId="{0DC081F5-1B06-0F49-9317-1C72C93C8A66}" type="presParOf" srcId="{85DA4015-6BD1-2E46-A6C3-20B75E33791C}" destId="{5CBB340F-5D62-7B43-9BB4-C602891A0715}" srcOrd="6" destOrd="0" presId="urn:microsoft.com/office/officeart/2016/7/layout/BasicLinearProcessNumbered"/>
    <dgm:cxn modelId="{C8C241C4-B07E-D244-9804-3FC892F1E99E}" type="presParOf" srcId="{5CBB340F-5D62-7B43-9BB4-C602891A0715}" destId="{62F920FD-B2F4-BF48-98CB-2B8AC4DDC190}" srcOrd="0" destOrd="0" presId="urn:microsoft.com/office/officeart/2016/7/layout/BasicLinearProcessNumbered"/>
    <dgm:cxn modelId="{D3761DC3-E29E-BD47-96F2-554856B4EC5A}" type="presParOf" srcId="{5CBB340F-5D62-7B43-9BB4-C602891A0715}" destId="{6096BC6B-CF75-634C-A050-4F385EBB5D8D}" srcOrd="1" destOrd="0" presId="urn:microsoft.com/office/officeart/2016/7/layout/BasicLinearProcessNumbered"/>
    <dgm:cxn modelId="{A2049221-B537-BE4B-B2D5-47ACFD32DF91}" type="presParOf" srcId="{5CBB340F-5D62-7B43-9BB4-C602891A0715}" destId="{846C80C1-07F5-0C4C-9F15-CD6D89296907}" srcOrd="2" destOrd="0" presId="urn:microsoft.com/office/officeart/2016/7/layout/BasicLinearProcessNumbered"/>
    <dgm:cxn modelId="{2B8EA5BE-0CE8-CA4A-AD54-7F7D93B0CAFA}" type="presParOf" srcId="{5CBB340F-5D62-7B43-9BB4-C602891A0715}" destId="{4413F4F0-D876-1643-B839-BB783382766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1EC484-F2E8-412E-A121-B5EF04B0225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508CCE1-FFE6-4F23-BC90-45D12AB4C2BE}">
      <dgm:prSet/>
      <dgm:spPr/>
      <dgm:t>
        <a:bodyPr/>
        <a:lstStyle/>
        <a:p>
          <a:r>
            <a:rPr lang="en-US"/>
            <a:t>Use strong algorithms (AES-256).</a:t>
          </a:r>
        </a:p>
      </dgm:t>
    </dgm:pt>
    <dgm:pt modelId="{E55D3BCF-5F86-4F8B-B840-848736FEDF71}" type="parTrans" cxnId="{04F01AFE-A4A2-4967-9854-92058BA0F703}">
      <dgm:prSet/>
      <dgm:spPr/>
      <dgm:t>
        <a:bodyPr/>
        <a:lstStyle/>
        <a:p>
          <a:endParaRPr lang="en-US"/>
        </a:p>
      </dgm:t>
    </dgm:pt>
    <dgm:pt modelId="{A73CFFF3-CCF6-45CD-A06D-305D3C0AA11B}" type="sibTrans" cxnId="{04F01AFE-A4A2-4967-9854-92058BA0F70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B8E281E-8826-4A79-8582-7A8904EB9591}">
      <dgm:prSet/>
      <dgm:spPr/>
      <dgm:t>
        <a:bodyPr/>
        <a:lstStyle/>
        <a:p>
          <a:r>
            <a:rPr lang="en-US"/>
            <a:t>Regularly update encryption tools.</a:t>
          </a:r>
        </a:p>
      </dgm:t>
    </dgm:pt>
    <dgm:pt modelId="{AB8A0811-E3F8-434F-9B3A-41058F0BCDBA}" type="parTrans" cxnId="{3B51C1EC-CD81-4981-A186-61DA40C2337D}">
      <dgm:prSet/>
      <dgm:spPr/>
      <dgm:t>
        <a:bodyPr/>
        <a:lstStyle/>
        <a:p>
          <a:endParaRPr lang="en-US"/>
        </a:p>
      </dgm:t>
    </dgm:pt>
    <dgm:pt modelId="{66E7F421-2A05-4970-80EE-6F2E38221052}" type="sibTrans" cxnId="{3B51C1EC-CD81-4981-A186-61DA40C2337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2AF9C86-5A87-4B22-948F-DB69863A5B35}">
      <dgm:prSet/>
      <dgm:spPr/>
      <dgm:t>
        <a:bodyPr/>
        <a:lstStyle/>
        <a:p>
          <a:r>
            <a:rPr lang="en-US"/>
            <a:t>Combine encryption with multi-factor authentication.</a:t>
          </a:r>
        </a:p>
      </dgm:t>
    </dgm:pt>
    <dgm:pt modelId="{F3494F04-2EC3-4F86-B5B0-A06D0439D2F6}" type="parTrans" cxnId="{46252791-6C2C-4D8C-8921-5430368AF6C0}">
      <dgm:prSet/>
      <dgm:spPr/>
      <dgm:t>
        <a:bodyPr/>
        <a:lstStyle/>
        <a:p>
          <a:endParaRPr lang="en-US"/>
        </a:p>
      </dgm:t>
    </dgm:pt>
    <dgm:pt modelId="{F859C8B3-FDFB-43E6-B58C-12E3DD45503A}" type="sibTrans" cxnId="{46252791-6C2C-4D8C-8921-5430368AF6C0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1CB468BE-E18C-8B42-8236-485DC0AB1638}" type="pres">
      <dgm:prSet presAssocID="{A51EC484-F2E8-412E-A121-B5EF04B02252}" presName="Name0" presStyleCnt="0">
        <dgm:presLayoutVars>
          <dgm:animLvl val="lvl"/>
          <dgm:resizeHandles val="exact"/>
        </dgm:presLayoutVars>
      </dgm:prSet>
      <dgm:spPr/>
    </dgm:pt>
    <dgm:pt modelId="{CC68A5CE-3305-5149-8D61-6552277652E6}" type="pres">
      <dgm:prSet presAssocID="{B508CCE1-FFE6-4F23-BC90-45D12AB4C2BE}" presName="compositeNode" presStyleCnt="0">
        <dgm:presLayoutVars>
          <dgm:bulletEnabled val="1"/>
        </dgm:presLayoutVars>
      </dgm:prSet>
      <dgm:spPr/>
    </dgm:pt>
    <dgm:pt modelId="{C0C5D400-41EE-264D-A2F2-E230E3CB1A50}" type="pres">
      <dgm:prSet presAssocID="{B508CCE1-FFE6-4F23-BC90-45D12AB4C2BE}" presName="bgRect" presStyleLbl="bgAccFollowNode1" presStyleIdx="0" presStyleCnt="3"/>
      <dgm:spPr/>
    </dgm:pt>
    <dgm:pt modelId="{DEC3A501-5C32-CD4E-987C-A6EC5BD594A4}" type="pres">
      <dgm:prSet presAssocID="{A73CFFF3-CCF6-45CD-A06D-305D3C0AA11B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128AB947-3D12-5F46-8306-DCFD792FE74D}" type="pres">
      <dgm:prSet presAssocID="{B508CCE1-FFE6-4F23-BC90-45D12AB4C2BE}" presName="bottomLine" presStyleLbl="alignNode1" presStyleIdx="1" presStyleCnt="6">
        <dgm:presLayoutVars/>
      </dgm:prSet>
      <dgm:spPr/>
    </dgm:pt>
    <dgm:pt modelId="{C713EC10-4FF2-D04C-941B-BFDC3FEE2DB0}" type="pres">
      <dgm:prSet presAssocID="{B508CCE1-FFE6-4F23-BC90-45D12AB4C2BE}" presName="nodeText" presStyleLbl="bgAccFollowNode1" presStyleIdx="0" presStyleCnt="3">
        <dgm:presLayoutVars>
          <dgm:bulletEnabled val="1"/>
        </dgm:presLayoutVars>
      </dgm:prSet>
      <dgm:spPr/>
    </dgm:pt>
    <dgm:pt modelId="{53961B24-3F9F-A643-8F1D-1F7B2602F5FE}" type="pres">
      <dgm:prSet presAssocID="{A73CFFF3-CCF6-45CD-A06D-305D3C0AA11B}" presName="sibTrans" presStyleCnt="0"/>
      <dgm:spPr/>
    </dgm:pt>
    <dgm:pt modelId="{1F1A64C1-97FE-E74C-BE19-C6E808EA5E73}" type="pres">
      <dgm:prSet presAssocID="{6B8E281E-8826-4A79-8582-7A8904EB9591}" presName="compositeNode" presStyleCnt="0">
        <dgm:presLayoutVars>
          <dgm:bulletEnabled val="1"/>
        </dgm:presLayoutVars>
      </dgm:prSet>
      <dgm:spPr/>
    </dgm:pt>
    <dgm:pt modelId="{698B0DD2-CD66-3B47-981D-A30E66FEC46D}" type="pres">
      <dgm:prSet presAssocID="{6B8E281E-8826-4A79-8582-7A8904EB9591}" presName="bgRect" presStyleLbl="bgAccFollowNode1" presStyleIdx="1" presStyleCnt="3"/>
      <dgm:spPr/>
    </dgm:pt>
    <dgm:pt modelId="{E9994DFB-4EDC-5349-AE1B-7DD06895A495}" type="pres">
      <dgm:prSet presAssocID="{66E7F421-2A05-4970-80EE-6F2E38221052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D52F776F-294D-CB42-930B-AC82DDB7D7D8}" type="pres">
      <dgm:prSet presAssocID="{6B8E281E-8826-4A79-8582-7A8904EB9591}" presName="bottomLine" presStyleLbl="alignNode1" presStyleIdx="3" presStyleCnt="6">
        <dgm:presLayoutVars/>
      </dgm:prSet>
      <dgm:spPr/>
    </dgm:pt>
    <dgm:pt modelId="{F5017AF6-75C4-9642-9041-F0E9ACB71CA9}" type="pres">
      <dgm:prSet presAssocID="{6B8E281E-8826-4A79-8582-7A8904EB9591}" presName="nodeText" presStyleLbl="bgAccFollowNode1" presStyleIdx="1" presStyleCnt="3">
        <dgm:presLayoutVars>
          <dgm:bulletEnabled val="1"/>
        </dgm:presLayoutVars>
      </dgm:prSet>
      <dgm:spPr/>
    </dgm:pt>
    <dgm:pt modelId="{E8CC64D5-F8A6-4743-9A10-3B215971042F}" type="pres">
      <dgm:prSet presAssocID="{66E7F421-2A05-4970-80EE-6F2E38221052}" presName="sibTrans" presStyleCnt="0"/>
      <dgm:spPr/>
    </dgm:pt>
    <dgm:pt modelId="{02D1221C-C8C4-A24C-B252-6D0FD0F166A5}" type="pres">
      <dgm:prSet presAssocID="{32AF9C86-5A87-4B22-948F-DB69863A5B35}" presName="compositeNode" presStyleCnt="0">
        <dgm:presLayoutVars>
          <dgm:bulletEnabled val="1"/>
        </dgm:presLayoutVars>
      </dgm:prSet>
      <dgm:spPr/>
    </dgm:pt>
    <dgm:pt modelId="{DEE1602C-91E0-1846-BC6A-2F1867D10712}" type="pres">
      <dgm:prSet presAssocID="{32AF9C86-5A87-4B22-948F-DB69863A5B35}" presName="bgRect" presStyleLbl="bgAccFollowNode1" presStyleIdx="2" presStyleCnt="3"/>
      <dgm:spPr/>
    </dgm:pt>
    <dgm:pt modelId="{08BCEA84-CB5F-3A43-A8C2-15B1C0A72541}" type="pres">
      <dgm:prSet presAssocID="{F859C8B3-FDFB-43E6-B58C-12E3DD45503A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20962468-046D-7941-B5B7-D78160F531DE}" type="pres">
      <dgm:prSet presAssocID="{32AF9C86-5A87-4B22-948F-DB69863A5B35}" presName="bottomLine" presStyleLbl="alignNode1" presStyleIdx="5" presStyleCnt="6">
        <dgm:presLayoutVars/>
      </dgm:prSet>
      <dgm:spPr/>
    </dgm:pt>
    <dgm:pt modelId="{D5B04DF5-ACE9-5443-B7ED-13CFABB2FFF3}" type="pres">
      <dgm:prSet presAssocID="{32AF9C86-5A87-4B22-948F-DB69863A5B35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70955905-9281-D047-B9DA-250073DF5E24}" type="presOf" srcId="{32AF9C86-5A87-4B22-948F-DB69863A5B35}" destId="{DEE1602C-91E0-1846-BC6A-2F1867D10712}" srcOrd="0" destOrd="0" presId="urn:microsoft.com/office/officeart/2016/7/layout/BasicLinearProcessNumbered"/>
    <dgm:cxn modelId="{73FC800C-16B0-7E4B-9FE1-B3901B3AB7E6}" type="presOf" srcId="{66E7F421-2A05-4970-80EE-6F2E38221052}" destId="{E9994DFB-4EDC-5349-AE1B-7DD06895A495}" srcOrd="0" destOrd="0" presId="urn:microsoft.com/office/officeart/2016/7/layout/BasicLinearProcessNumbered"/>
    <dgm:cxn modelId="{D98DD029-B56F-6C44-A8DD-47BABAAD3B0C}" type="presOf" srcId="{F859C8B3-FDFB-43E6-B58C-12E3DD45503A}" destId="{08BCEA84-CB5F-3A43-A8C2-15B1C0A72541}" srcOrd="0" destOrd="0" presId="urn:microsoft.com/office/officeart/2016/7/layout/BasicLinearProcessNumbered"/>
    <dgm:cxn modelId="{2EE93654-AAFF-C541-97F9-5D0FB3A05F47}" type="presOf" srcId="{6B8E281E-8826-4A79-8582-7A8904EB9591}" destId="{698B0DD2-CD66-3B47-981D-A30E66FEC46D}" srcOrd="0" destOrd="0" presId="urn:microsoft.com/office/officeart/2016/7/layout/BasicLinearProcessNumbered"/>
    <dgm:cxn modelId="{CBF7335B-4E32-8947-98EC-52E2F007E7D1}" type="presOf" srcId="{B508CCE1-FFE6-4F23-BC90-45D12AB4C2BE}" destId="{C713EC10-4FF2-D04C-941B-BFDC3FEE2DB0}" srcOrd="1" destOrd="0" presId="urn:microsoft.com/office/officeart/2016/7/layout/BasicLinearProcessNumbered"/>
    <dgm:cxn modelId="{D1790B91-3FAF-D049-AFEE-2F86011358E5}" type="presOf" srcId="{B508CCE1-FFE6-4F23-BC90-45D12AB4C2BE}" destId="{C0C5D400-41EE-264D-A2F2-E230E3CB1A50}" srcOrd="0" destOrd="0" presId="urn:microsoft.com/office/officeart/2016/7/layout/BasicLinearProcessNumbered"/>
    <dgm:cxn modelId="{46252791-6C2C-4D8C-8921-5430368AF6C0}" srcId="{A51EC484-F2E8-412E-A121-B5EF04B02252}" destId="{32AF9C86-5A87-4B22-948F-DB69863A5B35}" srcOrd="2" destOrd="0" parTransId="{F3494F04-2EC3-4F86-B5B0-A06D0439D2F6}" sibTransId="{F859C8B3-FDFB-43E6-B58C-12E3DD45503A}"/>
    <dgm:cxn modelId="{AF065CAC-9A35-E24B-B79C-EF71BC930863}" type="presOf" srcId="{A73CFFF3-CCF6-45CD-A06D-305D3C0AA11B}" destId="{DEC3A501-5C32-CD4E-987C-A6EC5BD594A4}" srcOrd="0" destOrd="0" presId="urn:microsoft.com/office/officeart/2016/7/layout/BasicLinearProcessNumbered"/>
    <dgm:cxn modelId="{672B1CBB-6C91-7F48-9E63-E2A1736C5C1B}" type="presOf" srcId="{32AF9C86-5A87-4B22-948F-DB69863A5B35}" destId="{D5B04DF5-ACE9-5443-B7ED-13CFABB2FFF3}" srcOrd="1" destOrd="0" presId="urn:microsoft.com/office/officeart/2016/7/layout/BasicLinearProcessNumbered"/>
    <dgm:cxn modelId="{C4D946D1-63F3-954D-98D6-16F0B1DB4BD3}" type="presOf" srcId="{A51EC484-F2E8-412E-A121-B5EF04B02252}" destId="{1CB468BE-E18C-8B42-8236-485DC0AB1638}" srcOrd="0" destOrd="0" presId="urn:microsoft.com/office/officeart/2016/7/layout/BasicLinearProcessNumbered"/>
    <dgm:cxn modelId="{7ECB71D4-9814-324A-83E6-7A1A3260F4E9}" type="presOf" srcId="{6B8E281E-8826-4A79-8582-7A8904EB9591}" destId="{F5017AF6-75C4-9642-9041-F0E9ACB71CA9}" srcOrd="1" destOrd="0" presId="urn:microsoft.com/office/officeart/2016/7/layout/BasicLinearProcessNumbered"/>
    <dgm:cxn modelId="{3B51C1EC-CD81-4981-A186-61DA40C2337D}" srcId="{A51EC484-F2E8-412E-A121-B5EF04B02252}" destId="{6B8E281E-8826-4A79-8582-7A8904EB9591}" srcOrd="1" destOrd="0" parTransId="{AB8A0811-E3F8-434F-9B3A-41058F0BCDBA}" sibTransId="{66E7F421-2A05-4970-80EE-6F2E38221052}"/>
    <dgm:cxn modelId="{04F01AFE-A4A2-4967-9854-92058BA0F703}" srcId="{A51EC484-F2E8-412E-A121-B5EF04B02252}" destId="{B508CCE1-FFE6-4F23-BC90-45D12AB4C2BE}" srcOrd="0" destOrd="0" parTransId="{E55D3BCF-5F86-4F8B-B840-848736FEDF71}" sibTransId="{A73CFFF3-CCF6-45CD-A06D-305D3C0AA11B}"/>
    <dgm:cxn modelId="{9E51CA97-3E28-C84E-9702-5F298D076E72}" type="presParOf" srcId="{1CB468BE-E18C-8B42-8236-485DC0AB1638}" destId="{CC68A5CE-3305-5149-8D61-6552277652E6}" srcOrd="0" destOrd="0" presId="urn:microsoft.com/office/officeart/2016/7/layout/BasicLinearProcessNumbered"/>
    <dgm:cxn modelId="{8280AB4F-7E1B-D349-A2B0-E7622767C17A}" type="presParOf" srcId="{CC68A5CE-3305-5149-8D61-6552277652E6}" destId="{C0C5D400-41EE-264D-A2F2-E230E3CB1A50}" srcOrd="0" destOrd="0" presId="urn:microsoft.com/office/officeart/2016/7/layout/BasicLinearProcessNumbered"/>
    <dgm:cxn modelId="{0AA39380-5D97-C042-96ED-1A0FECD736C6}" type="presParOf" srcId="{CC68A5CE-3305-5149-8D61-6552277652E6}" destId="{DEC3A501-5C32-CD4E-987C-A6EC5BD594A4}" srcOrd="1" destOrd="0" presId="urn:microsoft.com/office/officeart/2016/7/layout/BasicLinearProcessNumbered"/>
    <dgm:cxn modelId="{E850EE3F-6D71-E145-8227-D75AEA557653}" type="presParOf" srcId="{CC68A5CE-3305-5149-8D61-6552277652E6}" destId="{128AB947-3D12-5F46-8306-DCFD792FE74D}" srcOrd="2" destOrd="0" presId="urn:microsoft.com/office/officeart/2016/7/layout/BasicLinearProcessNumbered"/>
    <dgm:cxn modelId="{7B70FD4C-6264-994D-80AF-0A390B34EF6B}" type="presParOf" srcId="{CC68A5CE-3305-5149-8D61-6552277652E6}" destId="{C713EC10-4FF2-D04C-941B-BFDC3FEE2DB0}" srcOrd="3" destOrd="0" presId="urn:microsoft.com/office/officeart/2016/7/layout/BasicLinearProcessNumbered"/>
    <dgm:cxn modelId="{09E0B9FC-F372-5243-AEC5-3B025F90F0F5}" type="presParOf" srcId="{1CB468BE-E18C-8B42-8236-485DC0AB1638}" destId="{53961B24-3F9F-A643-8F1D-1F7B2602F5FE}" srcOrd="1" destOrd="0" presId="urn:microsoft.com/office/officeart/2016/7/layout/BasicLinearProcessNumbered"/>
    <dgm:cxn modelId="{98C47692-7E29-C942-9F16-AD88A4C7C729}" type="presParOf" srcId="{1CB468BE-E18C-8B42-8236-485DC0AB1638}" destId="{1F1A64C1-97FE-E74C-BE19-C6E808EA5E73}" srcOrd="2" destOrd="0" presId="urn:microsoft.com/office/officeart/2016/7/layout/BasicLinearProcessNumbered"/>
    <dgm:cxn modelId="{91A94DC7-10E0-5541-BDDE-1E0259D1E03C}" type="presParOf" srcId="{1F1A64C1-97FE-E74C-BE19-C6E808EA5E73}" destId="{698B0DD2-CD66-3B47-981D-A30E66FEC46D}" srcOrd="0" destOrd="0" presId="urn:microsoft.com/office/officeart/2016/7/layout/BasicLinearProcessNumbered"/>
    <dgm:cxn modelId="{2370FDFA-C73F-9D4A-869B-628506B4A003}" type="presParOf" srcId="{1F1A64C1-97FE-E74C-BE19-C6E808EA5E73}" destId="{E9994DFB-4EDC-5349-AE1B-7DD06895A495}" srcOrd="1" destOrd="0" presId="urn:microsoft.com/office/officeart/2016/7/layout/BasicLinearProcessNumbered"/>
    <dgm:cxn modelId="{8358661A-B253-8145-AFA9-6C8DB20794AF}" type="presParOf" srcId="{1F1A64C1-97FE-E74C-BE19-C6E808EA5E73}" destId="{D52F776F-294D-CB42-930B-AC82DDB7D7D8}" srcOrd="2" destOrd="0" presId="urn:microsoft.com/office/officeart/2016/7/layout/BasicLinearProcessNumbered"/>
    <dgm:cxn modelId="{E96B45E4-9D6E-9D48-889D-3A59290C0883}" type="presParOf" srcId="{1F1A64C1-97FE-E74C-BE19-C6E808EA5E73}" destId="{F5017AF6-75C4-9642-9041-F0E9ACB71CA9}" srcOrd="3" destOrd="0" presId="urn:microsoft.com/office/officeart/2016/7/layout/BasicLinearProcessNumbered"/>
    <dgm:cxn modelId="{E41305A3-C3A5-5949-9AD6-EE32A9308A55}" type="presParOf" srcId="{1CB468BE-E18C-8B42-8236-485DC0AB1638}" destId="{E8CC64D5-F8A6-4743-9A10-3B215971042F}" srcOrd="3" destOrd="0" presId="urn:microsoft.com/office/officeart/2016/7/layout/BasicLinearProcessNumbered"/>
    <dgm:cxn modelId="{63BFE085-C1ED-2B48-BFCA-70C8FDA3AB58}" type="presParOf" srcId="{1CB468BE-E18C-8B42-8236-485DC0AB1638}" destId="{02D1221C-C8C4-A24C-B252-6D0FD0F166A5}" srcOrd="4" destOrd="0" presId="urn:microsoft.com/office/officeart/2016/7/layout/BasicLinearProcessNumbered"/>
    <dgm:cxn modelId="{8F0B6CA5-406B-3C48-9C87-51627AC44EF2}" type="presParOf" srcId="{02D1221C-C8C4-A24C-B252-6D0FD0F166A5}" destId="{DEE1602C-91E0-1846-BC6A-2F1867D10712}" srcOrd="0" destOrd="0" presId="urn:microsoft.com/office/officeart/2016/7/layout/BasicLinearProcessNumbered"/>
    <dgm:cxn modelId="{24144686-35A8-F844-A185-8D3D1C2C9881}" type="presParOf" srcId="{02D1221C-C8C4-A24C-B252-6D0FD0F166A5}" destId="{08BCEA84-CB5F-3A43-A8C2-15B1C0A72541}" srcOrd="1" destOrd="0" presId="urn:microsoft.com/office/officeart/2016/7/layout/BasicLinearProcessNumbered"/>
    <dgm:cxn modelId="{9802357F-7EA0-B148-A13F-CA03EAFEC980}" type="presParOf" srcId="{02D1221C-C8C4-A24C-B252-6D0FD0F166A5}" destId="{20962468-046D-7941-B5B7-D78160F531DE}" srcOrd="2" destOrd="0" presId="urn:microsoft.com/office/officeart/2016/7/layout/BasicLinearProcessNumbered"/>
    <dgm:cxn modelId="{492D40CA-E8B5-2349-8AC6-B7FA23561C66}" type="presParOf" srcId="{02D1221C-C8C4-A24C-B252-6D0FD0F166A5}" destId="{D5B04DF5-ACE9-5443-B7ED-13CFABB2FFF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F2149C-AD15-4EDC-BB12-F8E02D3835D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A524D7B-D24E-48BD-87C2-292F13625BBC}">
      <dgm:prSet/>
      <dgm:spPr/>
      <dgm:t>
        <a:bodyPr/>
        <a:lstStyle/>
        <a:p>
          <a:r>
            <a:rPr lang="en-US"/>
            <a:t>Brute Force: Trying all possible keys.</a:t>
          </a:r>
        </a:p>
      </dgm:t>
    </dgm:pt>
    <dgm:pt modelId="{AA2E81A7-021E-4D37-9DC3-89B56FC60BE0}" type="parTrans" cxnId="{753EECD1-3987-4C2D-8CF7-69BAF92B95A9}">
      <dgm:prSet/>
      <dgm:spPr/>
      <dgm:t>
        <a:bodyPr/>
        <a:lstStyle/>
        <a:p>
          <a:endParaRPr lang="en-US"/>
        </a:p>
      </dgm:t>
    </dgm:pt>
    <dgm:pt modelId="{19DC3DC3-06E8-43E9-8CB5-51FE184E1620}" type="sibTrans" cxnId="{753EECD1-3987-4C2D-8CF7-69BAF92B95A9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7C52FEB4-7D15-4F7C-9516-C540138F9B40}">
      <dgm:prSet/>
      <dgm:spPr/>
      <dgm:t>
        <a:bodyPr/>
        <a:lstStyle/>
        <a:p>
          <a:r>
            <a:rPr lang="en-US"/>
            <a:t>Man-in-the-Middle: Intercepting data.</a:t>
          </a:r>
        </a:p>
      </dgm:t>
    </dgm:pt>
    <dgm:pt modelId="{3B702A0A-ADB6-4212-9D4C-97D5C5FA569F}" type="parTrans" cxnId="{C1378976-B89F-4216-B03A-A2570DDF3F91}">
      <dgm:prSet/>
      <dgm:spPr/>
      <dgm:t>
        <a:bodyPr/>
        <a:lstStyle/>
        <a:p>
          <a:endParaRPr lang="en-US"/>
        </a:p>
      </dgm:t>
    </dgm:pt>
    <dgm:pt modelId="{958CFACE-9280-4281-B635-A4B01D69A4DD}" type="sibTrans" cxnId="{C1378976-B89F-4216-B03A-A2570DDF3F91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7746A46A-52CC-498B-9E63-1782D995D56A}">
      <dgm:prSet/>
      <dgm:spPr/>
      <dgm:t>
        <a:bodyPr/>
        <a:lstStyle/>
        <a:p>
          <a:r>
            <a:rPr lang="en-US"/>
            <a:t>Key Theft: Gaining access to keys.</a:t>
          </a:r>
        </a:p>
      </dgm:t>
    </dgm:pt>
    <dgm:pt modelId="{6EF57582-D8AC-4820-AC3F-98F4740DFABA}" type="parTrans" cxnId="{E026790E-23B8-434E-BCA9-90F322DDF92D}">
      <dgm:prSet/>
      <dgm:spPr/>
      <dgm:t>
        <a:bodyPr/>
        <a:lstStyle/>
        <a:p>
          <a:endParaRPr lang="en-US"/>
        </a:p>
      </dgm:t>
    </dgm:pt>
    <dgm:pt modelId="{645ED958-9313-425B-A005-4ECAC81BC537}" type="sibTrans" cxnId="{E026790E-23B8-434E-BCA9-90F322DDF92D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F2D6B3F6-605E-4078-8FCD-99FEB96F447C}">
      <dgm:prSet/>
      <dgm:spPr/>
      <dgm:t>
        <a:bodyPr/>
        <a:lstStyle/>
        <a:p>
          <a:r>
            <a:rPr lang="en-US"/>
            <a:t>Replay Attack: Repeating valid data transmissions.</a:t>
          </a:r>
        </a:p>
      </dgm:t>
    </dgm:pt>
    <dgm:pt modelId="{707DB6AB-6229-4BD4-A259-F22B27D3B435}" type="parTrans" cxnId="{DB1F1C49-FED6-45D2-AC71-7C0AC3BA8963}">
      <dgm:prSet/>
      <dgm:spPr/>
      <dgm:t>
        <a:bodyPr/>
        <a:lstStyle/>
        <a:p>
          <a:endParaRPr lang="en-US"/>
        </a:p>
      </dgm:t>
    </dgm:pt>
    <dgm:pt modelId="{4044BB37-2E8D-47F1-815C-F9F476CCF9C9}" type="sibTrans" cxnId="{DB1F1C49-FED6-45D2-AC71-7C0AC3BA8963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06768553-94A7-3542-B316-D3361F1B5928}" type="pres">
      <dgm:prSet presAssocID="{4DF2149C-AD15-4EDC-BB12-F8E02D3835D3}" presName="Name0" presStyleCnt="0">
        <dgm:presLayoutVars>
          <dgm:animLvl val="lvl"/>
          <dgm:resizeHandles val="exact"/>
        </dgm:presLayoutVars>
      </dgm:prSet>
      <dgm:spPr/>
    </dgm:pt>
    <dgm:pt modelId="{F33E076B-A5A8-3D4C-86D9-9E4DC5636513}" type="pres">
      <dgm:prSet presAssocID="{1A524D7B-D24E-48BD-87C2-292F13625BBC}" presName="compositeNode" presStyleCnt="0">
        <dgm:presLayoutVars>
          <dgm:bulletEnabled val="1"/>
        </dgm:presLayoutVars>
      </dgm:prSet>
      <dgm:spPr/>
    </dgm:pt>
    <dgm:pt modelId="{CEED55FE-D678-EF47-9126-3C97B31833F0}" type="pres">
      <dgm:prSet presAssocID="{1A524D7B-D24E-48BD-87C2-292F13625BBC}" presName="bgRect" presStyleLbl="alignNode1" presStyleIdx="0" presStyleCnt="4"/>
      <dgm:spPr/>
    </dgm:pt>
    <dgm:pt modelId="{0B2C0D79-F50F-0D4C-81CE-7EE227F6F018}" type="pres">
      <dgm:prSet presAssocID="{19DC3DC3-06E8-43E9-8CB5-51FE184E1620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F0DDC45D-5AB8-624A-B528-B5D1218591CF}" type="pres">
      <dgm:prSet presAssocID="{1A524D7B-D24E-48BD-87C2-292F13625BBC}" presName="nodeRect" presStyleLbl="alignNode1" presStyleIdx="0" presStyleCnt="4">
        <dgm:presLayoutVars>
          <dgm:bulletEnabled val="1"/>
        </dgm:presLayoutVars>
      </dgm:prSet>
      <dgm:spPr/>
    </dgm:pt>
    <dgm:pt modelId="{089F3E69-8148-3140-96F3-E42142E418EC}" type="pres">
      <dgm:prSet presAssocID="{19DC3DC3-06E8-43E9-8CB5-51FE184E1620}" presName="sibTrans" presStyleCnt="0"/>
      <dgm:spPr/>
    </dgm:pt>
    <dgm:pt modelId="{32588E3B-2FE7-F343-A313-332F1FAB5291}" type="pres">
      <dgm:prSet presAssocID="{7C52FEB4-7D15-4F7C-9516-C540138F9B40}" presName="compositeNode" presStyleCnt="0">
        <dgm:presLayoutVars>
          <dgm:bulletEnabled val="1"/>
        </dgm:presLayoutVars>
      </dgm:prSet>
      <dgm:spPr/>
    </dgm:pt>
    <dgm:pt modelId="{14B14E0B-F109-4341-AA44-1EADE5717156}" type="pres">
      <dgm:prSet presAssocID="{7C52FEB4-7D15-4F7C-9516-C540138F9B40}" presName="bgRect" presStyleLbl="alignNode1" presStyleIdx="1" presStyleCnt="4"/>
      <dgm:spPr/>
    </dgm:pt>
    <dgm:pt modelId="{EE2D9737-7B24-B14B-80EA-6F3A7D244E3A}" type="pres">
      <dgm:prSet presAssocID="{958CFACE-9280-4281-B635-A4B01D69A4DD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4E040630-BEF8-874B-A3D8-725FF9F05D30}" type="pres">
      <dgm:prSet presAssocID="{7C52FEB4-7D15-4F7C-9516-C540138F9B40}" presName="nodeRect" presStyleLbl="alignNode1" presStyleIdx="1" presStyleCnt="4">
        <dgm:presLayoutVars>
          <dgm:bulletEnabled val="1"/>
        </dgm:presLayoutVars>
      </dgm:prSet>
      <dgm:spPr/>
    </dgm:pt>
    <dgm:pt modelId="{60EF9E7C-C21B-4448-AFA4-9BAB7A2E505D}" type="pres">
      <dgm:prSet presAssocID="{958CFACE-9280-4281-B635-A4B01D69A4DD}" presName="sibTrans" presStyleCnt="0"/>
      <dgm:spPr/>
    </dgm:pt>
    <dgm:pt modelId="{909BC899-BAE9-AE41-8F9F-237D019B2FD1}" type="pres">
      <dgm:prSet presAssocID="{7746A46A-52CC-498B-9E63-1782D995D56A}" presName="compositeNode" presStyleCnt="0">
        <dgm:presLayoutVars>
          <dgm:bulletEnabled val="1"/>
        </dgm:presLayoutVars>
      </dgm:prSet>
      <dgm:spPr/>
    </dgm:pt>
    <dgm:pt modelId="{EC7688E7-8971-5342-AF61-5E7492EE4673}" type="pres">
      <dgm:prSet presAssocID="{7746A46A-52CC-498B-9E63-1782D995D56A}" presName="bgRect" presStyleLbl="alignNode1" presStyleIdx="2" presStyleCnt="4"/>
      <dgm:spPr/>
    </dgm:pt>
    <dgm:pt modelId="{A845CDC2-10BC-9140-99D2-9D1A6F20691F}" type="pres">
      <dgm:prSet presAssocID="{645ED958-9313-425B-A005-4ECAC81BC537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2DE82FC2-E53F-AB41-80E9-DE7805BDEB5B}" type="pres">
      <dgm:prSet presAssocID="{7746A46A-52CC-498B-9E63-1782D995D56A}" presName="nodeRect" presStyleLbl="alignNode1" presStyleIdx="2" presStyleCnt="4">
        <dgm:presLayoutVars>
          <dgm:bulletEnabled val="1"/>
        </dgm:presLayoutVars>
      </dgm:prSet>
      <dgm:spPr/>
    </dgm:pt>
    <dgm:pt modelId="{A651B1D9-993D-1A48-88C1-C6EEE1E71CE8}" type="pres">
      <dgm:prSet presAssocID="{645ED958-9313-425B-A005-4ECAC81BC537}" presName="sibTrans" presStyleCnt="0"/>
      <dgm:spPr/>
    </dgm:pt>
    <dgm:pt modelId="{488BF614-5350-0D42-AD30-63BD359E6900}" type="pres">
      <dgm:prSet presAssocID="{F2D6B3F6-605E-4078-8FCD-99FEB96F447C}" presName="compositeNode" presStyleCnt="0">
        <dgm:presLayoutVars>
          <dgm:bulletEnabled val="1"/>
        </dgm:presLayoutVars>
      </dgm:prSet>
      <dgm:spPr/>
    </dgm:pt>
    <dgm:pt modelId="{584A6791-230B-CF4B-85A1-513450A41EA4}" type="pres">
      <dgm:prSet presAssocID="{F2D6B3F6-605E-4078-8FCD-99FEB96F447C}" presName="bgRect" presStyleLbl="alignNode1" presStyleIdx="3" presStyleCnt="4"/>
      <dgm:spPr/>
    </dgm:pt>
    <dgm:pt modelId="{9634D699-D483-184A-BCC4-7C04D1342A63}" type="pres">
      <dgm:prSet presAssocID="{4044BB37-2E8D-47F1-815C-F9F476CCF9C9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99E42194-B260-4648-B71A-0A06A85A93F4}" type="pres">
      <dgm:prSet presAssocID="{F2D6B3F6-605E-4078-8FCD-99FEB96F447C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E026790E-23B8-434E-BCA9-90F322DDF92D}" srcId="{4DF2149C-AD15-4EDC-BB12-F8E02D3835D3}" destId="{7746A46A-52CC-498B-9E63-1782D995D56A}" srcOrd="2" destOrd="0" parTransId="{6EF57582-D8AC-4820-AC3F-98F4740DFABA}" sibTransId="{645ED958-9313-425B-A005-4ECAC81BC537}"/>
    <dgm:cxn modelId="{A3116216-6830-1042-ABFB-EC99FB7CC949}" type="presOf" srcId="{7746A46A-52CC-498B-9E63-1782D995D56A}" destId="{EC7688E7-8971-5342-AF61-5E7492EE4673}" srcOrd="0" destOrd="0" presId="urn:microsoft.com/office/officeart/2016/7/layout/LinearBlockProcessNumbered"/>
    <dgm:cxn modelId="{1788521A-568A-1F4F-BA08-5600BE31EA26}" type="presOf" srcId="{4044BB37-2E8D-47F1-815C-F9F476CCF9C9}" destId="{9634D699-D483-184A-BCC4-7C04D1342A63}" srcOrd="0" destOrd="0" presId="urn:microsoft.com/office/officeart/2016/7/layout/LinearBlockProcessNumbered"/>
    <dgm:cxn modelId="{DC889C32-4BA6-D84A-9A7E-3689DEFBA1B7}" type="presOf" srcId="{7C52FEB4-7D15-4F7C-9516-C540138F9B40}" destId="{14B14E0B-F109-4341-AA44-1EADE5717156}" srcOrd="0" destOrd="0" presId="urn:microsoft.com/office/officeart/2016/7/layout/LinearBlockProcessNumbered"/>
    <dgm:cxn modelId="{083E433C-2FD1-A449-A730-E9D602045865}" type="presOf" srcId="{1A524D7B-D24E-48BD-87C2-292F13625BBC}" destId="{F0DDC45D-5AB8-624A-B528-B5D1218591CF}" srcOrd="1" destOrd="0" presId="urn:microsoft.com/office/officeart/2016/7/layout/LinearBlockProcessNumbered"/>
    <dgm:cxn modelId="{DB1F1C49-FED6-45D2-AC71-7C0AC3BA8963}" srcId="{4DF2149C-AD15-4EDC-BB12-F8E02D3835D3}" destId="{F2D6B3F6-605E-4078-8FCD-99FEB96F447C}" srcOrd="3" destOrd="0" parTransId="{707DB6AB-6229-4BD4-A259-F22B27D3B435}" sibTransId="{4044BB37-2E8D-47F1-815C-F9F476CCF9C9}"/>
    <dgm:cxn modelId="{C1378976-B89F-4216-B03A-A2570DDF3F91}" srcId="{4DF2149C-AD15-4EDC-BB12-F8E02D3835D3}" destId="{7C52FEB4-7D15-4F7C-9516-C540138F9B40}" srcOrd="1" destOrd="0" parTransId="{3B702A0A-ADB6-4212-9D4C-97D5C5FA569F}" sibTransId="{958CFACE-9280-4281-B635-A4B01D69A4DD}"/>
    <dgm:cxn modelId="{AD3B9D89-43CA-EA48-999F-53AE2ED43C95}" type="presOf" srcId="{F2D6B3F6-605E-4078-8FCD-99FEB96F447C}" destId="{99E42194-B260-4648-B71A-0A06A85A93F4}" srcOrd="1" destOrd="0" presId="urn:microsoft.com/office/officeart/2016/7/layout/LinearBlockProcessNumbered"/>
    <dgm:cxn modelId="{5A8C148C-F4B9-F548-BB46-7AD3A95BDAB4}" type="presOf" srcId="{958CFACE-9280-4281-B635-A4B01D69A4DD}" destId="{EE2D9737-7B24-B14B-80EA-6F3A7D244E3A}" srcOrd="0" destOrd="0" presId="urn:microsoft.com/office/officeart/2016/7/layout/LinearBlockProcessNumbered"/>
    <dgm:cxn modelId="{784326C1-E4A9-8243-8D7F-DD942BB5D5FD}" type="presOf" srcId="{1A524D7B-D24E-48BD-87C2-292F13625BBC}" destId="{CEED55FE-D678-EF47-9126-3C97B31833F0}" srcOrd="0" destOrd="0" presId="urn:microsoft.com/office/officeart/2016/7/layout/LinearBlockProcessNumbered"/>
    <dgm:cxn modelId="{6C604ECA-A3F1-8042-BC6D-5BE547E5D1D3}" type="presOf" srcId="{645ED958-9313-425B-A005-4ECAC81BC537}" destId="{A845CDC2-10BC-9140-99D2-9D1A6F20691F}" srcOrd="0" destOrd="0" presId="urn:microsoft.com/office/officeart/2016/7/layout/LinearBlockProcessNumbered"/>
    <dgm:cxn modelId="{2ACF02CB-9CA8-1143-9E32-DCFD9D288F0A}" type="presOf" srcId="{4DF2149C-AD15-4EDC-BB12-F8E02D3835D3}" destId="{06768553-94A7-3542-B316-D3361F1B5928}" srcOrd="0" destOrd="0" presId="urn:microsoft.com/office/officeart/2016/7/layout/LinearBlockProcessNumbered"/>
    <dgm:cxn modelId="{84EB3DD1-31BE-CD4A-90DF-13124BC56FA1}" type="presOf" srcId="{19DC3DC3-06E8-43E9-8CB5-51FE184E1620}" destId="{0B2C0D79-F50F-0D4C-81CE-7EE227F6F018}" srcOrd="0" destOrd="0" presId="urn:microsoft.com/office/officeart/2016/7/layout/LinearBlockProcessNumbered"/>
    <dgm:cxn modelId="{753EECD1-3987-4C2D-8CF7-69BAF92B95A9}" srcId="{4DF2149C-AD15-4EDC-BB12-F8E02D3835D3}" destId="{1A524D7B-D24E-48BD-87C2-292F13625BBC}" srcOrd="0" destOrd="0" parTransId="{AA2E81A7-021E-4D37-9DC3-89B56FC60BE0}" sibTransId="{19DC3DC3-06E8-43E9-8CB5-51FE184E1620}"/>
    <dgm:cxn modelId="{7B79E6D5-2C1A-6941-9115-775A93F79781}" type="presOf" srcId="{7746A46A-52CC-498B-9E63-1782D995D56A}" destId="{2DE82FC2-E53F-AB41-80E9-DE7805BDEB5B}" srcOrd="1" destOrd="0" presId="urn:microsoft.com/office/officeart/2016/7/layout/LinearBlockProcessNumbered"/>
    <dgm:cxn modelId="{6F000EE6-AC0C-964B-8898-E3244DD5D99E}" type="presOf" srcId="{F2D6B3F6-605E-4078-8FCD-99FEB96F447C}" destId="{584A6791-230B-CF4B-85A1-513450A41EA4}" srcOrd="0" destOrd="0" presId="urn:microsoft.com/office/officeart/2016/7/layout/LinearBlockProcessNumbered"/>
    <dgm:cxn modelId="{BB2A05F5-6D4B-0B4D-8A91-D2D8B4BFC68C}" type="presOf" srcId="{7C52FEB4-7D15-4F7C-9516-C540138F9B40}" destId="{4E040630-BEF8-874B-A3D8-725FF9F05D30}" srcOrd="1" destOrd="0" presId="urn:microsoft.com/office/officeart/2016/7/layout/LinearBlockProcessNumbered"/>
    <dgm:cxn modelId="{A6F3EDEF-EBFA-C247-9CDB-F70F3966F061}" type="presParOf" srcId="{06768553-94A7-3542-B316-D3361F1B5928}" destId="{F33E076B-A5A8-3D4C-86D9-9E4DC5636513}" srcOrd="0" destOrd="0" presId="urn:microsoft.com/office/officeart/2016/7/layout/LinearBlockProcessNumbered"/>
    <dgm:cxn modelId="{4F4D2970-63D9-AD40-84A1-7B3B71A6FA7C}" type="presParOf" srcId="{F33E076B-A5A8-3D4C-86D9-9E4DC5636513}" destId="{CEED55FE-D678-EF47-9126-3C97B31833F0}" srcOrd="0" destOrd="0" presId="urn:microsoft.com/office/officeart/2016/7/layout/LinearBlockProcessNumbered"/>
    <dgm:cxn modelId="{5A90AFA8-394A-2444-957F-C6E56F5719AF}" type="presParOf" srcId="{F33E076B-A5A8-3D4C-86D9-9E4DC5636513}" destId="{0B2C0D79-F50F-0D4C-81CE-7EE227F6F018}" srcOrd="1" destOrd="0" presId="urn:microsoft.com/office/officeart/2016/7/layout/LinearBlockProcessNumbered"/>
    <dgm:cxn modelId="{C05063AB-077C-D54A-8264-629E311CA51E}" type="presParOf" srcId="{F33E076B-A5A8-3D4C-86D9-9E4DC5636513}" destId="{F0DDC45D-5AB8-624A-B528-B5D1218591CF}" srcOrd="2" destOrd="0" presId="urn:microsoft.com/office/officeart/2016/7/layout/LinearBlockProcessNumbered"/>
    <dgm:cxn modelId="{3B62096F-5FC8-D547-A47E-9221CA439EDF}" type="presParOf" srcId="{06768553-94A7-3542-B316-D3361F1B5928}" destId="{089F3E69-8148-3140-96F3-E42142E418EC}" srcOrd="1" destOrd="0" presId="urn:microsoft.com/office/officeart/2016/7/layout/LinearBlockProcessNumbered"/>
    <dgm:cxn modelId="{213E4DF4-F0A5-ED45-B293-DAECE2DCE2E0}" type="presParOf" srcId="{06768553-94A7-3542-B316-D3361F1B5928}" destId="{32588E3B-2FE7-F343-A313-332F1FAB5291}" srcOrd="2" destOrd="0" presId="urn:microsoft.com/office/officeart/2016/7/layout/LinearBlockProcessNumbered"/>
    <dgm:cxn modelId="{07C0C33B-93A9-3F4D-838D-833A309BC337}" type="presParOf" srcId="{32588E3B-2FE7-F343-A313-332F1FAB5291}" destId="{14B14E0B-F109-4341-AA44-1EADE5717156}" srcOrd="0" destOrd="0" presId="urn:microsoft.com/office/officeart/2016/7/layout/LinearBlockProcessNumbered"/>
    <dgm:cxn modelId="{90C62BF1-7277-A046-9F4B-F1E0586B60D0}" type="presParOf" srcId="{32588E3B-2FE7-F343-A313-332F1FAB5291}" destId="{EE2D9737-7B24-B14B-80EA-6F3A7D244E3A}" srcOrd="1" destOrd="0" presId="urn:microsoft.com/office/officeart/2016/7/layout/LinearBlockProcessNumbered"/>
    <dgm:cxn modelId="{9DE6F8F3-0C17-3E42-B93C-8135F11B03BB}" type="presParOf" srcId="{32588E3B-2FE7-F343-A313-332F1FAB5291}" destId="{4E040630-BEF8-874B-A3D8-725FF9F05D30}" srcOrd="2" destOrd="0" presId="urn:microsoft.com/office/officeart/2016/7/layout/LinearBlockProcessNumbered"/>
    <dgm:cxn modelId="{CC7BA1B4-0597-6549-902B-CB13D71D194E}" type="presParOf" srcId="{06768553-94A7-3542-B316-D3361F1B5928}" destId="{60EF9E7C-C21B-4448-AFA4-9BAB7A2E505D}" srcOrd="3" destOrd="0" presId="urn:microsoft.com/office/officeart/2016/7/layout/LinearBlockProcessNumbered"/>
    <dgm:cxn modelId="{8ECF30C3-956C-4940-87FB-A6D3A04B8E02}" type="presParOf" srcId="{06768553-94A7-3542-B316-D3361F1B5928}" destId="{909BC899-BAE9-AE41-8F9F-237D019B2FD1}" srcOrd="4" destOrd="0" presId="urn:microsoft.com/office/officeart/2016/7/layout/LinearBlockProcessNumbered"/>
    <dgm:cxn modelId="{11F2A2F4-22D4-5648-90B2-4E542FAB0577}" type="presParOf" srcId="{909BC899-BAE9-AE41-8F9F-237D019B2FD1}" destId="{EC7688E7-8971-5342-AF61-5E7492EE4673}" srcOrd="0" destOrd="0" presId="urn:microsoft.com/office/officeart/2016/7/layout/LinearBlockProcessNumbered"/>
    <dgm:cxn modelId="{2D45E086-4764-5E4F-AC92-B5FA25D1F200}" type="presParOf" srcId="{909BC899-BAE9-AE41-8F9F-237D019B2FD1}" destId="{A845CDC2-10BC-9140-99D2-9D1A6F20691F}" srcOrd="1" destOrd="0" presId="urn:microsoft.com/office/officeart/2016/7/layout/LinearBlockProcessNumbered"/>
    <dgm:cxn modelId="{9FB9BA6E-1099-8841-A65C-9C309FFC9812}" type="presParOf" srcId="{909BC899-BAE9-AE41-8F9F-237D019B2FD1}" destId="{2DE82FC2-E53F-AB41-80E9-DE7805BDEB5B}" srcOrd="2" destOrd="0" presId="urn:microsoft.com/office/officeart/2016/7/layout/LinearBlockProcessNumbered"/>
    <dgm:cxn modelId="{A82FD594-38DF-FA41-90BA-6CFD622022D6}" type="presParOf" srcId="{06768553-94A7-3542-B316-D3361F1B5928}" destId="{A651B1D9-993D-1A48-88C1-C6EEE1E71CE8}" srcOrd="5" destOrd="0" presId="urn:microsoft.com/office/officeart/2016/7/layout/LinearBlockProcessNumbered"/>
    <dgm:cxn modelId="{4E851BBE-CAD6-844F-AD45-562645F3C511}" type="presParOf" srcId="{06768553-94A7-3542-B316-D3361F1B5928}" destId="{488BF614-5350-0D42-AD30-63BD359E6900}" srcOrd="6" destOrd="0" presId="urn:microsoft.com/office/officeart/2016/7/layout/LinearBlockProcessNumbered"/>
    <dgm:cxn modelId="{4FAE672E-F0C5-1F44-8E31-F6B19F04856A}" type="presParOf" srcId="{488BF614-5350-0D42-AD30-63BD359E6900}" destId="{584A6791-230B-CF4B-85A1-513450A41EA4}" srcOrd="0" destOrd="0" presId="urn:microsoft.com/office/officeart/2016/7/layout/LinearBlockProcessNumbered"/>
    <dgm:cxn modelId="{A70B416C-F857-C041-9D0A-A8A48E4397E3}" type="presParOf" srcId="{488BF614-5350-0D42-AD30-63BD359E6900}" destId="{9634D699-D483-184A-BCC4-7C04D1342A63}" srcOrd="1" destOrd="0" presId="urn:microsoft.com/office/officeart/2016/7/layout/LinearBlockProcessNumbered"/>
    <dgm:cxn modelId="{3D8A143E-98D8-C648-9B9A-8B4F20AA02CA}" type="presParOf" srcId="{488BF614-5350-0D42-AD30-63BD359E6900}" destId="{99E42194-B260-4648-B71A-0A06A85A93F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868647-A6CF-48D5-BB63-5F1FA6F4C69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A51B327-5E66-4985-9644-3AB61B95B03B}">
      <dgm:prSet/>
      <dgm:spPr/>
      <dgm:t>
        <a:bodyPr/>
        <a:lstStyle/>
        <a:p>
          <a:r>
            <a:rPr lang="en-US"/>
            <a:t>What is the primary advantage of using asymmetric encryption over symmetric encryption?</a:t>
          </a:r>
          <a:br>
            <a:rPr lang="en-US"/>
          </a:br>
          <a:r>
            <a:rPr lang="en-US"/>
            <a:t>A) Faster processing speed</a:t>
          </a:r>
          <a:br>
            <a:rPr lang="en-US"/>
          </a:br>
          <a:r>
            <a:rPr lang="en-US"/>
            <a:t>B) Simplified key management</a:t>
          </a:r>
          <a:br>
            <a:rPr lang="en-US"/>
          </a:br>
          <a:r>
            <a:rPr lang="en-US"/>
            <a:t>C) Increased security due to separate public and private keys</a:t>
          </a:r>
          <a:br>
            <a:rPr lang="en-US"/>
          </a:br>
          <a:r>
            <a:rPr lang="en-US"/>
            <a:t>D) Easier implementation</a:t>
          </a:r>
        </a:p>
      </dgm:t>
    </dgm:pt>
    <dgm:pt modelId="{8CCDAB8E-0C49-4EBD-AFA0-93DE0702EDE3}" type="parTrans" cxnId="{C47CD644-50A1-4448-B46F-10069C5B1D16}">
      <dgm:prSet/>
      <dgm:spPr/>
      <dgm:t>
        <a:bodyPr/>
        <a:lstStyle/>
        <a:p>
          <a:endParaRPr lang="en-US"/>
        </a:p>
      </dgm:t>
    </dgm:pt>
    <dgm:pt modelId="{666176D6-FA9D-4CE5-BB2E-7C155CB40769}" type="sibTrans" cxnId="{C47CD644-50A1-4448-B46F-10069C5B1D16}">
      <dgm:prSet/>
      <dgm:spPr/>
      <dgm:t>
        <a:bodyPr/>
        <a:lstStyle/>
        <a:p>
          <a:endParaRPr lang="en-US"/>
        </a:p>
      </dgm:t>
    </dgm:pt>
    <dgm:pt modelId="{911F215D-C49A-4263-A2D6-B2426CFFBA10}">
      <dgm:prSet/>
      <dgm:spPr/>
      <dgm:t>
        <a:bodyPr/>
        <a:lstStyle/>
        <a:p>
          <a:r>
            <a:rPr lang="en-US" b="1"/>
            <a:t>Answer:</a:t>
          </a:r>
          <a:endParaRPr lang="en-US"/>
        </a:p>
      </dgm:t>
    </dgm:pt>
    <dgm:pt modelId="{FDF3F337-6245-40DF-B57E-80A1782521B7}" type="parTrans" cxnId="{663CF4A3-428F-46F9-87F4-3F7E1171C312}">
      <dgm:prSet/>
      <dgm:spPr/>
      <dgm:t>
        <a:bodyPr/>
        <a:lstStyle/>
        <a:p>
          <a:endParaRPr lang="en-US"/>
        </a:p>
      </dgm:t>
    </dgm:pt>
    <dgm:pt modelId="{88ABAF20-2C19-47BE-AEBD-C9260CD26F90}" type="sibTrans" cxnId="{663CF4A3-428F-46F9-87F4-3F7E1171C312}">
      <dgm:prSet/>
      <dgm:spPr/>
      <dgm:t>
        <a:bodyPr/>
        <a:lstStyle/>
        <a:p>
          <a:endParaRPr lang="en-US"/>
        </a:p>
      </dgm:t>
    </dgm:pt>
    <dgm:pt modelId="{EC77DBDC-8494-4764-94DC-7BECF1CB2EF5}">
      <dgm:prSet/>
      <dgm:spPr/>
      <dgm:t>
        <a:bodyPr/>
        <a:lstStyle/>
        <a:p>
          <a:r>
            <a:rPr lang="en-US" b="1"/>
            <a:t>C) Increased security due to separate public and private keys</a:t>
          </a:r>
          <a:endParaRPr lang="en-US"/>
        </a:p>
      </dgm:t>
    </dgm:pt>
    <dgm:pt modelId="{96724CA3-3844-4B08-96B4-FB3EA5B97EA7}" type="parTrans" cxnId="{24E80103-9C19-40BD-A345-87754F3F8A2B}">
      <dgm:prSet/>
      <dgm:spPr/>
      <dgm:t>
        <a:bodyPr/>
        <a:lstStyle/>
        <a:p>
          <a:endParaRPr lang="en-US"/>
        </a:p>
      </dgm:t>
    </dgm:pt>
    <dgm:pt modelId="{E65F8266-C3C2-4BA1-A979-32D2512FA282}" type="sibTrans" cxnId="{24E80103-9C19-40BD-A345-87754F3F8A2B}">
      <dgm:prSet/>
      <dgm:spPr/>
      <dgm:t>
        <a:bodyPr/>
        <a:lstStyle/>
        <a:p>
          <a:endParaRPr lang="en-US"/>
        </a:p>
      </dgm:t>
    </dgm:pt>
    <dgm:pt modelId="{EF46D228-011E-4C78-81E2-74B7B9C7107B}" type="pres">
      <dgm:prSet presAssocID="{79868647-A6CF-48D5-BB63-5F1FA6F4C69C}" presName="root" presStyleCnt="0">
        <dgm:presLayoutVars>
          <dgm:dir/>
          <dgm:resizeHandles val="exact"/>
        </dgm:presLayoutVars>
      </dgm:prSet>
      <dgm:spPr/>
    </dgm:pt>
    <dgm:pt modelId="{E7A60783-9B3D-4EDC-BEB2-73E753542B92}" type="pres">
      <dgm:prSet presAssocID="{7A51B327-5E66-4985-9644-3AB61B95B03B}" presName="compNode" presStyleCnt="0"/>
      <dgm:spPr/>
    </dgm:pt>
    <dgm:pt modelId="{8DBF8889-825A-45F3-9928-D3808858A2FA}" type="pres">
      <dgm:prSet presAssocID="{7A51B327-5E66-4985-9644-3AB61B95B03B}" presName="bgRect" presStyleLbl="bgShp" presStyleIdx="0" presStyleCnt="3"/>
      <dgm:spPr/>
    </dgm:pt>
    <dgm:pt modelId="{9A47A38B-B9B6-4B14-BA40-B313B1C78596}" type="pres">
      <dgm:prSet presAssocID="{7A51B327-5E66-4985-9644-3AB61B95B0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9940B063-5FF9-40B0-95C5-1B1134AFC786}" type="pres">
      <dgm:prSet presAssocID="{7A51B327-5E66-4985-9644-3AB61B95B03B}" presName="spaceRect" presStyleCnt="0"/>
      <dgm:spPr/>
    </dgm:pt>
    <dgm:pt modelId="{913BC6AA-BCFC-4DBA-8992-AB8C4638E97B}" type="pres">
      <dgm:prSet presAssocID="{7A51B327-5E66-4985-9644-3AB61B95B03B}" presName="parTx" presStyleLbl="revTx" presStyleIdx="0" presStyleCnt="3">
        <dgm:presLayoutVars>
          <dgm:chMax val="0"/>
          <dgm:chPref val="0"/>
        </dgm:presLayoutVars>
      </dgm:prSet>
      <dgm:spPr/>
    </dgm:pt>
    <dgm:pt modelId="{00D78FBB-BEF2-4339-B75D-4EF5C4289D12}" type="pres">
      <dgm:prSet presAssocID="{666176D6-FA9D-4CE5-BB2E-7C155CB40769}" presName="sibTrans" presStyleCnt="0"/>
      <dgm:spPr/>
    </dgm:pt>
    <dgm:pt modelId="{77547456-D3CF-40F0-9003-E3D743F21048}" type="pres">
      <dgm:prSet presAssocID="{911F215D-C49A-4263-A2D6-B2426CFFBA10}" presName="compNode" presStyleCnt="0"/>
      <dgm:spPr/>
    </dgm:pt>
    <dgm:pt modelId="{ABEA0108-7591-4B3E-A998-1EDB1F847610}" type="pres">
      <dgm:prSet presAssocID="{911F215D-C49A-4263-A2D6-B2426CFFBA10}" presName="bgRect" presStyleLbl="bgShp" presStyleIdx="1" presStyleCnt="3"/>
      <dgm:spPr/>
    </dgm:pt>
    <dgm:pt modelId="{5A5A3910-5097-4432-BED2-AC9A67C54A84}" type="pres">
      <dgm:prSet presAssocID="{911F215D-C49A-4263-A2D6-B2426CFFBA1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DDC7A59-E1CF-4F06-A116-06C51F9FE2CF}" type="pres">
      <dgm:prSet presAssocID="{911F215D-C49A-4263-A2D6-B2426CFFBA10}" presName="spaceRect" presStyleCnt="0"/>
      <dgm:spPr/>
    </dgm:pt>
    <dgm:pt modelId="{1EA7C418-0866-4694-98EF-6069705AD2E8}" type="pres">
      <dgm:prSet presAssocID="{911F215D-C49A-4263-A2D6-B2426CFFBA10}" presName="parTx" presStyleLbl="revTx" presStyleIdx="1" presStyleCnt="3">
        <dgm:presLayoutVars>
          <dgm:chMax val="0"/>
          <dgm:chPref val="0"/>
        </dgm:presLayoutVars>
      </dgm:prSet>
      <dgm:spPr/>
    </dgm:pt>
    <dgm:pt modelId="{73D2053D-F60A-4ADB-B9E6-D709522CDE6E}" type="pres">
      <dgm:prSet presAssocID="{88ABAF20-2C19-47BE-AEBD-C9260CD26F90}" presName="sibTrans" presStyleCnt="0"/>
      <dgm:spPr/>
    </dgm:pt>
    <dgm:pt modelId="{1C9992FD-50E2-448A-AC8E-E2E5C85A916E}" type="pres">
      <dgm:prSet presAssocID="{EC77DBDC-8494-4764-94DC-7BECF1CB2EF5}" presName="compNode" presStyleCnt="0"/>
      <dgm:spPr/>
    </dgm:pt>
    <dgm:pt modelId="{8E904971-8A9A-48D8-B541-A7FC3A57D80C}" type="pres">
      <dgm:prSet presAssocID="{EC77DBDC-8494-4764-94DC-7BECF1CB2EF5}" presName="bgRect" presStyleLbl="bgShp" presStyleIdx="2" presStyleCnt="3"/>
      <dgm:spPr/>
    </dgm:pt>
    <dgm:pt modelId="{F0B0806C-BFB4-4614-B16E-A129669D975B}" type="pres">
      <dgm:prSet presAssocID="{EC77DBDC-8494-4764-94DC-7BECF1CB2EF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C14E5F74-6762-4B3C-B333-D56A767DC68E}" type="pres">
      <dgm:prSet presAssocID="{EC77DBDC-8494-4764-94DC-7BECF1CB2EF5}" presName="spaceRect" presStyleCnt="0"/>
      <dgm:spPr/>
    </dgm:pt>
    <dgm:pt modelId="{0E977EEB-5AA3-491A-9518-7D6589DB9BB6}" type="pres">
      <dgm:prSet presAssocID="{EC77DBDC-8494-4764-94DC-7BECF1CB2EF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4E80103-9C19-40BD-A345-87754F3F8A2B}" srcId="{79868647-A6CF-48D5-BB63-5F1FA6F4C69C}" destId="{EC77DBDC-8494-4764-94DC-7BECF1CB2EF5}" srcOrd="2" destOrd="0" parTransId="{96724CA3-3844-4B08-96B4-FB3EA5B97EA7}" sibTransId="{E65F8266-C3C2-4BA1-A979-32D2512FA282}"/>
    <dgm:cxn modelId="{DABCD906-5D81-48A9-AD48-C2C8B3F0C917}" type="presOf" srcId="{79868647-A6CF-48D5-BB63-5F1FA6F4C69C}" destId="{EF46D228-011E-4C78-81E2-74B7B9C7107B}" srcOrd="0" destOrd="0" presId="urn:microsoft.com/office/officeart/2018/2/layout/IconVerticalSolidList"/>
    <dgm:cxn modelId="{C47CD644-50A1-4448-B46F-10069C5B1D16}" srcId="{79868647-A6CF-48D5-BB63-5F1FA6F4C69C}" destId="{7A51B327-5E66-4985-9644-3AB61B95B03B}" srcOrd="0" destOrd="0" parTransId="{8CCDAB8E-0C49-4EBD-AFA0-93DE0702EDE3}" sibTransId="{666176D6-FA9D-4CE5-BB2E-7C155CB40769}"/>
    <dgm:cxn modelId="{791B3E6B-E1C4-4499-BC20-A76F6E588A13}" type="presOf" srcId="{7A51B327-5E66-4985-9644-3AB61B95B03B}" destId="{913BC6AA-BCFC-4DBA-8992-AB8C4638E97B}" srcOrd="0" destOrd="0" presId="urn:microsoft.com/office/officeart/2018/2/layout/IconVerticalSolidList"/>
    <dgm:cxn modelId="{19F171A1-BDC5-45A5-9E92-3D461FA3F5BD}" type="presOf" srcId="{EC77DBDC-8494-4764-94DC-7BECF1CB2EF5}" destId="{0E977EEB-5AA3-491A-9518-7D6589DB9BB6}" srcOrd="0" destOrd="0" presId="urn:microsoft.com/office/officeart/2018/2/layout/IconVerticalSolidList"/>
    <dgm:cxn modelId="{663CF4A3-428F-46F9-87F4-3F7E1171C312}" srcId="{79868647-A6CF-48D5-BB63-5F1FA6F4C69C}" destId="{911F215D-C49A-4263-A2D6-B2426CFFBA10}" srcOrd="1" destOrd="0" parTransId="{FDF3F337-6245-40DF-B57E-80A1782521B7}" sibTransId="{88ABAF20-2C19-47BE-AEBD-C9260CD26F90}"/>
    <dgm:cxn modelId="{343AB8D1-07DC-4CB8-B409-80387B7F66E4}" type="presOf" srcId="{911F215D-C49A-4263-A2D6-B2426CFFBA10}" destId="{1EA7C418-0866-4694-98EF-6069705AD2E8}" srcOrd="0" destOrd="0" presId="urn:microsoft.com/office/officeart/2018/2/layout/IconVerticalSolidList"/>
    <dgm:cxn modelId="{E8E42C8A-8A9C-4CB3-B56C-45C4E2D6E008}" type="presParOf" srcId="{EF46D228-011E-4C78-81E2-74B7B9C7107B}" destId="{E7A60783-9B3D-4EDC-BEB2-73E753542B92}" srcOrd="0" destOrd="0" presId="urn:microsoft.com/office/officeart/2018/2/layout/IconVerticalSolidList"/>
    <dgm:cxn modelId="{BF845003-024F-4273-902D-FF82833798CA}" type="presParOf" srcId="{E7A60783-9B3D-4EDC-BEB2-73E753542B92}" destId="{8DBF8889-825A-45F3-9928-D3808858A2FA}" srcOrd="0" destOrd="0" presId="urn:microsoft.com/office/officeart/2018/2/layout/IconVerticalSolidList"/>
    <dgm:cxn modelId="{D24069E8-DBE4-423D-BC53-C6A4B5779AC0}" type="presParOf" srcId="{E7A60783-9B3D-4EDC-BEB2-73E753542B92}" destId="{9A47A38B-B9B6-4B14-BA40-B313B1C78596}" srcOrd="1" destOrd="0" presId="urn:microsoft.com/office/officeart/2018/2/layout/IconVerticalSolidList"/>
    <dgm:cxn modelId="{48484453-D299-494A-8189-DBEF65C8DB22}" type="presParOf" srcId="{E7A60783-9B3D-4EDC-BEB2-73E753542B92}" destId="{9940B063-5FF9-40B0-95C5-1B1134AFC786}" srcOrd="2" destOrd="0" presId="urn:microsoft.com/office/officeart/2018/2/layout/IconVerticalSolidList"/>
    <dgm:cxn modelId="{CA927FD2-8447-4D2B-BC8E-0004E254CAD7}" type="presParOf" srcId="{E7A60783-9B3D-4EDC-BEB2-73E753542B92}" destId="{913BC6AA-BCFC-4DBA-8992-AB8C4638E97B}" srcOrd="3" destOrd="0" presId="urn:microsoft.com/office/officeart/2018/2/layout/IconVerticalSolidList"/>
    <dgm:cxn modelId="{1A7BB279-F376-4ACB-A83A-33858F3E71A8}" type="presParOf" srcId="{EF46D228-011E-4C78-81E2-74B7B9C7107B}" destId="{00D78FBB-BEF2-4339-B75D-4EF5C4289D12}" srcOrd="1" destOrd="0" presId="urn:microsoft.com/office/officeart/2018/2/layout/IconVerticalSolidList"/>
    <dgm:cxn modelId="{BFA172D0-85F9-4A89-A36D-9354E652C80C}" type="presParOf" srcId="{EF46D228-011E-4C78-81E2-74B7B9C7107B}" destId="{77547456-D3CF-40F0-9003-E3D743F21048}" srcOrd="2" destOrd="0" presId="urn:microsoft.com/office/officeart/2018/2/layout/IconVerticalSolidList"/>
    <dgm:cxn modelId="{6BE0FBAB-89FC-4DB8-B773-FEEED174618A}" type="presParOf" srcId="{77547456-D3CF-40F0-9003-E3D743F21048}" destId="{ABEA0108-7591-4B3E-A998-1EDB1F847610}" srcOrd="0" destOrd="0" presId="urn:microsoft.com/office/officeart/2018/2/layout/IconVerticalSolidList"/>
    <dgm:cxn modelId="{29DC28EF-0F8A-43B6-AE20-291393A1D445}" type="presParOf" srcId="{77547456-D3CF-40F0-9003-E3D743F21048}" destId="{5A5A3910-5097-4432-BED2-AC9A67C54A84}" srcOrd="1" destOrd="0" presId="urn:microsoft.com/office/officeart/2018/2/layout/IconVerticalSolidList"/>
    <dgm:cxn modelId="{B73D011F-842C-46E7-A888-03A4F8EA89D5}" type="presParOf" srcId="{77547456-D3CF-40F0-9003-E3D743F21048}" destId="{1DDC7A59-E1CF-4F06-A116-06C51F9FE2CF}" srcOrd="2" destOrd="0" presId="urn:microsoft.com/office/officeart/2018/2/layout/IconVerticalSolidList"/>
    <dgm:cxn modelId="{7119A8A2-BA55-4964-8DBA-EFC464A9BC2F}" type="presParOf" srcId="{77547456-D3CF-40F0-9003-E3D743F21048}" destId="{1EA7C418-0866-4694-98EF-6069705AD2E8}" srcOrd="3" destOrd="0" presId="urn:microsoft.com/office/officeart/2018/2/layout/IconVerticalSolidList"/>
    <dgm:cxn modelId="{84BF5147-2ADC-4D35-888D-981187E3F55C}" type="presParOf" srcId="{EF46D228-011E-4C78-81E2-74B7B9C7107B}" destId="{73D2053D-F60A-4ADB-B9E6-D709522CDE6E}" srcOrd="3" destOrd="0" presId="urn:microsoft.com/office/officeart/2018/2/layout/IconVerticalSolidList"/>
    <dgm:cxn modelId="{AF9E92D5-E661-4967-9F27-C8C14255C384}" type="presParOf" srcId="{EF46D228-011E-4C78-81E2-74B7B9C7107B}" destId="{1C9992FD-50E2-448A-AC8E-E2E5C85A916E}" srcOrd="4" destOrd="0" presId="urn:microsoft.com/office/officeart/2018/2/layout/IconVerticalSolidList"/>
    <dgm:cxn modelId="{D7B8023C-C299-4341-BA3E-80DC67994A64}" type="presParOf" srcId="{1C9992FD-50E2-448A-AC8E-E2E5C85A916E}" destId="{8E904971-8A9A-48D8-B541-A7FC3A57D80C}" srcOrd="0" destOrd="0" presId="urn:microsoft.com/office/officeart/2018/2/layout/IconVerticalSolidList"/>
    <dgm:cxn modelId="{B6E641A9-E81E-4DCC-9131-85D6EAB348FB}" type="presParOf" srcId="{1C9992FD-50E2-448A-AC8E-E2E5C85A916E}" destId="{F0B0806C-BFB4-4614-B16E-A129669D975B}" srcOrd="1" destOrd="0" presId="urn:microsoft.com/office/officeart/2018/2/layout/IconVerticalSolidList"/>
    <dgm:cxn modelId="{6B34BA35-7DBA-4EB0-AED0-A351086B2403}" type="presParOf" srcId="{1C9992FD-50E2-448A-AC8E-E2E5C85A916E}" destId="{C14E5F74-6762-4B3C-B333-D56A767DC68E}" srcOrd="2" destOrd="0" presId="urn:microsoft.com/office/officeart/2018/2/layout/IconVerticalSolidList"/>
    <dgm:cxn modelId="{59C7A5DC-9915-40C3-8758-6FA605B2D0CC}" type="presParOf" srcId="{1C9992FD-50E2-448A-AC8E-E2E5C85A916E}" destId="{0E977EEB-5AA3-491A-9518-7D6589DB9B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189016-2DDC-445D-BDD0-1B53B90E92AD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D93F520-4DBF-4D1D-A3A2-F074850AB00C}">
      <dgm:prSet/>
      <dgm:spPr/>
      <dgm:t>
        <a:bodyPr/>
        <a:lstStyle/>
        <a:p>
          <a:r>
            <a:rPr lang="en-US" b="1"/>
            <a:t>Encryption Types:</a:t>
          </a:r>
          <a:endParaRPr lang="en-US"/>
        </a:p>
      </dgm:t>
    </dgm:pt>
    <dgm:pt modelId="{29E91C1E-2D17-448A-B6CC-6ECAEBE85E26}" type="parTrans" cxnId="{D8CCB505-E8B5-4DB0-887C-2E0E1DD13882}">
      <dgm:prSet/>
      <dgm:spPr/>
      <dgm:t>
        <a:bodyPr/>
        <a:lstStyle/>
        <a:p>
          <a:endParaRPr lang="en-US"/>
        </a:p>
      </dgm:t>
    </dgm:pt>
    <dgm:pt modelId="{CE49DEA0-7FFF-4FD8-8CFC-8DCFAE2610BE}" type="sibTrans" cxnId="{D8CCB505-E8B5-4DB0-887C-2E0E1DD13882}">
      <dgm:prSet/>
      <dgm:spPr/>
      <dgm:t>
        <a:bodyPr/>
        <a:lstStyle/>
        <a:p>
          <a:endParaRPr lang="en-US"/>
        </a:p>
      </dgm:t>
    </dgm:pt>
    <dgm:pt modelId="{AB30F7B3-56CE-4AB7-8847-25361FA19438}">
      <dgm:prSet/>
      <dgm:spPr/>
      <dgm:t>
        <a:bodyPr/>
        <a:lstStyle/>
        <a:p>
          <a:r>
            <a:rPr lang="en-US" b="1"/>
            <a:t>Symmetric Encryption:</a:t>
          </a:r>
          <a:r>
            <a:rPr lang="en-US"/>
            <a:t> Fast and efficient, but key distribution can be challenging.</a:t>
          </a:r>
        </a:p>
      </dgm:t>
    </dgm:pt>
    <dgm:pt modelId="{F7C32F9F-D711-48AF-AE6E-E92B5A897499}" type="parTrans" cxnId="{1C01688C-9DF6-40CB-AD38-34AD80C8D5C5}">
      <dgm:prSet/>
      <dgm:spPr/>
      <dgm:t>
        <a:bodyPr/>
        <a:lstStyle/>
        <a:p>
          <a:endParaRPr lang="en-US"/>
        </a:p>
      </dgm:t>
    </dgm:pt>
    <dgm:pt modelId="{54F1ADD3-7700-4B28-8C7B-38CCE257899A}" type="sibTrans" cxnId="{1C01688C-9DF6-40CB-AD38-34AD80C8D5C5}">
      <dgm:prSet/>
      <dgm:spPr/>
      <dgm:t>
        <a:bodyPr/>
        <a:lstStyle/>
        <a:p>
          <a:endParaRPr lang="en-US"/>
        </a:p>
      </dgm:t>
    </dgm:pt>
    <dgm:pt modelId="{5CA8A36A-34C4-4D65-B61D-CB386AF71CE1}">
      <dgm:prSet/>
      <dgm:spPr/>
      <dgm:t>
        <a:bodyPr/>
        <a:lstStyle/>
        <a:p>
          <a:r>
            <a:rPr lang="en-US" b="1"/>
            <a:t>Asymmetric Encryption:</a:t>
          </a:r>
          <a:r>
            <a:rPr lang="en-US"/>
            <a:t> More secure due to public/private key pairs but slower.</a:t>
          </a:r>
        </a:p>
      </dgm:t>
    </dgm:pt>
    <dgm:pt modelId="{A6AFB870-2FD5-4530-80BD-ACC0B7CA94F2}" type="parTrans" cxnId="{BB483E62-D765-405F-A99D-8A2F6B212EB2}">
      <dgm:prSet/>
      <dgm:spPr/>
      <dgm:t>
        <a:bodyPr/>
        <a:lstStyle/>
        <a:p>
          <a:endParaRPr lang="en-US"/>
        </a:p>
      </dgm:t>
    </dgm:pt>
    <dgm:pt modelId="{DEE06A96-2ABB-4070-AFEE-B2BC8208F286}" type="sibTrans" cxnId="{BB483E62-D765-405F-A99D-8A2F6B212EB2}">
      <dgm:prSet/>
      <dgm:spPr/>
      <dgm:t>
        <a:bodyPr/>
        <a:lstStyle/>
        <a:p>
          <a:endParaRPr lang="en-US"/>
        </a:p>
      </dgm:t>
    </dgm:pt>
    <dgm:pt modelId="{0EB0785E-89EA-4129-BB86-C804EB824B10}">
      <dgm:prSet/>
      <dgm:spPr/>
      <dgm:t>
        <a:bodyPr/>
        <a:lstStyle/>
        <a:p>
          <a:r>
            <a:rPr lang="en-US" b="1"/>
            <a:t>Hashing:</a:t>
          </a:r>
          <a:r>
            <a:rPr lang="en-US"/>
            <a:t> A one-way process for data integrity verification.</a:t>
          </a:r>
        </a:p>
      </dgm:t>
    </dgm:pt>
    <dgm:pt modelId="{2B642E40-A769-4A69-8C31-EA076C1E563D}" type="parTrans" cxnId="{186E17C2-27F8-4A6D-AC25-98CD7DA75A7C}">
      <dgm:prSet/>
      <dgm:spPr/>
      <dgm:t>
        <a:bodyPr/>
        <a:lstStyle/>
        <a:p>
          <a:endParaRPr lang="en-US"/>
        </a:p>
      </dgm:t>
    </dgm:pt>
    <dgm:pt modelId="{64EE56D0-5E84-4240-9BAB-0290CA5A9C32}" type="sibTrans" cxnId="{186E17C2-27F8-4A6D-AC25-98CD7DA75A7C}">
      <dgm:prSet/>
      <dgm:spPr/>
      <dgm:t>
        <a:bodyPr/>
        <a:lstStyle/>
        <a:p>
          <a:endParaRPr lang="en-US"/>
        </a:p>
      </dgm:t>
    </dgm:pt>
    <dgm:pt modelId="{74A74D48-8D2F-8744-8509-55E2ADF36D87}" type="pres">
      <dgm:prSet presAssocID="{E2189016-2DDC-445D-BDD0-1B53B90E92A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7CC2FA9-80EC-BB4C-A657-EC9CD3611811}" type="pres">
      <dgm:prSet presAssocID="{4D93F520-4DBF-4D1D-A3A2-F074850AB00C}" presName="hierRoot1" presStyleCnt="0"/>
      <dgm:spPr/>
    </dgm:pt>
    <dgm:pt modelId="{025913E7-2578-794A-8984-1FBEE2BC960B}" type="pres">
      <dgm:prSet presAssocID="{4D93F520-4DBF-4D1D-A3A2-F074850AB00C}" presName="composite" presStyleCnt="0"/>
      <dgm:spPr/>
    </dgm:pt>
    <dgm:pt modelId="{807E10DF-1C69-1840-93E4-83CD93BD9F60}" type="pres">
      <dgm:prSet presAssocID="{4D93F520-4DBF-4D1D-A3A2-F074850AB00C}" presName="background" presStyleLbl="node0" presStyleIdx="0" presStyleCnt="4"/>
      <dgm:spPr/>
    </dgm:pt>
    <dgm:pt modelId="{10357187-CDD8-CE44-9606-165249CDAB41}" type="pres">
      <dgm:prSet presAssocID="{4D93F520-4DBF-4D1D-A3A2-F074850AB00C}" presName="text" presStyleLbl="fgAcc0" presStyleIdx="0" presStyleCnt="4">
        <dgm:presLayoutVars>
          <dgm:chPref val="3"/>
        </dgm:presLayoutVars>
      </dgm:prSet>
      <dgm:spPr/>
    </dgm:pt>
    <dgm:pt modelId="{1BF3EB93-8103-5947-908B-6C33B1A9CE36}" type="pres">
      <dgm:prSet presAssocID="{4D93F520-4DBF-4D1D-A3A2-F074850AB00C}" presName="hierChild2" presStyleCnt="0"/>
      <dgm:spPr/>
    </dgm:pt>
    <dgm:pt modelId="{985F467E-3FD2-754E-9FE4-CFE2649CBD79}" type="pres">
      <dgm:prSet presAssocID="{AB30F7B3-56CE-4AB7-8847-25361FA19438}" presName="hierRoot1" presStyleCnt="0"/>
      <dgm:spPr/>
    </dgm:pt>
    <dgm:pt modelId="{563EB145-6519-B442-A91F-4C9B0B87F0B4}" type="pres">
      <dgm:prSet presAssocID="{AB30F7B3-56CE-4AB7-8847-25361FA19438}" presName="composite" presStyleCnt="0"/>
      <dgm:spPr/>
    </dgm:pt>
    <dgm:pt modelId="{3C1BA2FA-9234-DC46-9C53-019C41AE97F5}" type="pres">
      <dgm:prSet presAssocID="{AB30F7B3-56CE-4AB7-8847-25361FA19438}" presName="background" presStyleLbl="node0" presStyleIdx="1" presStyleCnt="4"/>
      <dgm:spPr/>
    </dgm:pt>
    <dgm:pt modelId="{901DDBE3-8749-D548-B26F-F9C0392C958A}" type="pres">
      <dgm:prSet presAssocID="{AB30F7B3-56CE-4AB7-8847-25361FA19438}" presName="text" presStyleLbl="fgAcc0" presStyleIdx="1" presStyleCnt="4">
        <dgm:presLayoutVars>
          <dgm:chPref val="3"/>
        </dgm:presLayoutVars>
      </dgm:prSet>
      <dgm:spPr/>
    </dgm:pt>
    <dgm:pt modelId="{82D336F3-094C-F044-BAA5-EF130977F49E}" type="pres">
      <dgm:prSet presAssocID="{AB30F7B3-56CE-4AB7-8847-25361FA19438}" presName="hierChild2" presStyleCnt="0"/>
      <dgm:spPr/>
    </dgm:pt>
    <dgm:pt modelId="{4F311AD6-E4EE-1242-BDB8-263671ABEFC3}" type="pres">
      <dgm:prSet presAssocID="{5CA8A36A-34C4-4D65-B61D-CB386AF71CE1}" presName="hierRoot1" presStyleCnt="0"/>
      <dgm:spPr/>
    </dgm:pt>
    <dgm:pt modelId="{7A2B97E8-07EC-0A45-805B-3D6D448787A5}" type="pres">
      <dgm:prSet presAssocID="{5CA8A36A-34C4-4D65-B61D-CB386AF71CE1}" presName="composite" presStyleCnt="0"/>
      <dgm:spPr/>
    </dgm:pt>
    <dgm:pt modelId="{AEAD5CB6-64A6-534F-BCE2-87A3CCD48A19}" type="pres">
      <dgm:prSet presAssocID="{5CA8A36A-34C4-4D65-B61D-CB386AF71CE1}" presName="background" presStyleLbl="node0" presStyleIdx="2" presStyleCnt="4"/>
      <dgm:spPr/>
    </dgm:pt>
    <dgm:pt modelId="{97D9C0B9-582D-1342-8E05-B604D4EFC1AE}" type="pres">
      <dgm:prSet presAssocID="{5CA8A36A-34C4-4D65-B61D-CB386AF71CE1}" presName="text" presStyleLbl="fgAcc0" presStyleIdx="2" presStyleCnt="4">
        <dgm:presLayoutVars>
          <dgm:chPref val="3"/>
        </dgm:presLayoutVars>
      </dgm:prSet>
      <dgm:spPr/>
    </dgm:pt>
    <dgm:pt modelId="{CE3D71A9-5BDC-C44F-B8AE-2D9841DC201C}" type="pres">
      <dgm:prSet presAssocID="{5CA8A36A-34C4-4D65-B61D-CB386AF71CE1}" presName="hierChild2" presStyleCnt="0"/>
      <dgm:spPr/>
    </dgm:pt>
    <dgm:pt modelId="{F24F822B-5308-4B40-A5AD-65C12CDB2B3A}" type="pres">
      <dgm:prSet presAssocID="{0EB0785E-89EA-4129-BB86-C804EB824B10}" presName="hierRoot1" presStyleCnt="0"/>
      <dgm:spPr/>
    </dgm:pt>
    <dgm:pt modelId="{2843D020-A09A-1343-9413-0A4063FA02B5}" type="pres">
      <dgm:prSet presAssocID="{0EB0785E-89EA-4129-BB86-C804EB824B10}" presName="composite" presStyleCnt="0"/>
      <dgm:spPr/>
    </dgm:pt>
    <dgm:pt modelId="{01CF257B-0E46-9644-B08F-C1E68E5C2E89}" type="pres">
      <dgm:prSet presAssocID="{0EB0785E-89EA-4129-BB86-C804EB824B10}" presName="background" presStyleLbl="node0" presStyleIdx="3" presStyleCnt="4"/>
      <dgm:spPr/>
    </dgm:pt>
    <dgm:pt modelId="{3038267B-0F3D-9A41-94C3-0C8A49E28BAD}" type="pres">
      <dgm:prSet presAssocID="{0EB0785E-89EA-4129-BB86-C804EB824B10}" presName="text" presStyleLbl="fgAcc0" presStyleIdx="3" presStyleCnt="4">
        <dgm:presLayoutVars>
          <dgm:chPref val="3"/>
        </dgm:presLayoutVars>
      </dgm:prSet>
      <dgm:spPr/>
    </dgm:pt>
    <dgm:pt modelId="{4A16D66C-C032-2149-89BA-E08E997C11F4}" type="pres">
      <dgm:prSet presAssocID="{0EB0785E-89EA-4129-BB86-C804EB824B10}" presName="hierChild2" presStyleCnt="0"/>
      <dgm:spPr/>
    </dgm:pt>
  </dgm:ptLst>
  <dgm:cxnLst>
    <dgm:cxn modelId="{D8CCB505-E8B5-4DB0-887C-2E0E1DD13882}" srcId="{E2189016-2DDC-445D-BDD0-1B53B90E92AD}" destId="{4D93F520-4DBF-4D1D-A3A2-F074850AB00C}" srcOrd="0" destOrd="0" parTransId="{29E91C1E-2D17-448A-B6CC-6ECAEBE85E26}" sibTransId="{CE49DEA0-7FFF-4FD8-8CFC-8DCFAE2610BE}"/>
    <dgm:cxn modelId="{77D7AB46-D55B-0C47-9B63-4297801F418A}" type="presOf" srcId="{4D93F520-4DBF-4D1D-A3A2-F074850AB00C}" destId="{10357187-CDD8-CE44-9606-165249CDAB41}" srcOrd="0" destOrd="0" presId="urn:microsoft.com/office/officeart/2005/8/layout/hierarchy1"/>
    <dgm:cxn modelId="{4F7D2848-E6EB-CB4F-8D08-AD38A953FFC7}" type="presOf" srcId="{5CA8A36A-34C4-4D65-B61D-CB386AF71CE1}" destId="{97D9C0B9-582D-1342-8E05-B604D4EFC1AE}" srcOrd="0" destOrd="0" presId="urn:microsoft.com/office/officeart/2005/8/layout/hierarchy1"/>
    <dgm:cxn modelId="{BB483E62-D765-405F-A99D-8A2F6B212EB2}" srcId="{E2189016-2DDC-445D-BDD0-1B53B90E92AD}" destId="{5CA8A36A-34C4-4D65-B61D-CB386AF71CE1}" srcOrd="2" destOrd="0" parTransId="{A6AFB870-2FD5-4530-80BD-ACC0B7CA94F2}" sibTransId="{DEE06A96-2ABB-4070-AFEE-B2BC8208F286}"/>
    <dgm:cxn modelId="{2FDD3E83-32DA-514B-A7B7-79CF778A99E5}" type="presOf" srcId="{AB30F7B3-56CE-4AB7-8847-25361FA19438}" destId="{901DDBE3-8749-D548-B26F-F9C0392C958A}" srcOrd="0" destOrd="0" presId="urn:microsoft.com/office/officeart/2005/8/layout/hierarchy1"/>
    <dgm:cxn modelId="{B0939B83-D7AB-5646-8472-BD1D7B9280E4}" type="presOf" srcId="{E2189016-2DDC-445D-BDD0-1B53B90E92AD}" destId="{74A74D48-8D2F-8744-8509-55E2ADF36D87}" srcOrd="0" destOrd="0" presId="urn:microsoft.com/office/officeart/2005/8/layout/hierarchy1"/>
    <dgm:cxn modelId="{1C01688C-9DF6-40CB-AD38-34AD80C8D5C5}" srcId="{E2189016-2DDC-445D-BDD0-1B53B90E92AD}" destId="{AB30F7B3-56CE-4AB7-8847-25361FA19438}" srcOrd="1" destOrd="0" parTransId="{F7C32F9F-D711-48AF-AE6E-E92B5A897499}" sibTransId="{54F1ADD3-7700-4B28-8C7B-38CCE257899A}"/>
    <dgm:cxn modelId="{186E17C2-27F8-4A6D-AC25-98CD7DA75A7C}" srcId="{E2189016-2DDC-445D-BDD0-1B53B90E92AD}" destId="{0EB0785E-89EA-4129-BB86-C804EB824B10}" srcOrd="3" destOrd="0" parTransId="{2B642E40-A769-4A69-8C31-EA076C1E563D}" sibTransId="{64EE56D0-5E84-4240-9BAB-0290CA5A9C32}"/>
    <dgm:cxn modelId="{C9493AE8-FA31-0543-8489-D95BBDFD1CCE}" type="presOf" srcId="{0EB0785E-89EA-4129-BB86-C804EB824B10}" destId="{3038267B-0F3D-9A41-94C3-0C8A49E28BAD}" srcOrd="0" destOrd="0" presId="urn:microsoft.com/office/officeart/2005/8/layout/hierarchy1"/>
    <dgm:cxn modelId="{32306787-EC2D-934A-B1E5-9E01D84CAC06}" type="presParOf" srcId="{74A74D48-8D2F-8744-8509-55E2ADF36D87}" destId="{17CC2FA9-80EC-BB4C-A657-EC9CD3611811}" srcOrd="0" destOrd="0" presId="urn:microsoft.com/office/officeart/2005/8/layout/hierarchy1"/>
    <dgm:cxn modelId="{27685D3D-D626-2745-A8EF-AE3BF889755F}" type="presParOf" srcId="{17CC2FA9-80EC-BB4C-A657-EC9CD3611811}" destId="{025913E7-2578-794A-8984-1FBEE2BC960B}" srcOrd="0" destOrd="0" presId="urn:microsoft.com/office/officeart/2005/8/layout/hierarchy1"/>
    <dgm:cxn modelId="{B9CD228C-4401-2244-A3C9-CFC361056383}" type="presParOf" srcId="{025913E7-2578-794A-8984-1FBEE2BC960B}" destId="{807E10DF-1C69-1840-93E4-83CD93BD9F60}" srcOrd="0" destOrd="0" presId="urn:microsoft.com/office/officeart/2005/8/layout/hierarchy1"/>
    <dgm:cxn modelId="{079B4317-7118-B149-BFE8-9AB2B0EC7006}" type="presParOf" srcId="{025913E7-2578-794A-8984-1FBEE2BC960B}" destId="{10357187-CDD8-CE44-9606-165249CDAB41}" srcOrd="1" destOrd="0" presId="urn:microsoft.com/office/officeart/2005/8/layout/hierarchy1"/>
    <dgm:cxn modelId="{40F06F79-886C-3B4D-9B95-9771B5382D6A}" type="presParOf" srcId="{17CC2FA9-80EC-BB4C-A657-EC9CD3611811}" destId="{1BF3EB93-8103-5947-908B-6C33B1A9CE36}" srcOrd="1" destOrd="0" presId="urn:microsoft.com/office/officeart/2005/8/layout/hierarchy1"/>
    <dgm:cxn modelId="{730A6455-CF94-364F-B802-0C5299E61920}" type="presParOf" srcId="{74A74D48-8D2F-8744-8509-55E2ADF36D87}" destId="{985F467E-3FD2-754E-9FE4-CFE2649CBD79}" srcOrd="1" destOrd="0" presId="urn:microsoft.com/office/officeart/2005/8/layout/hierarchy1"/>
    <dgm:cxn modelId="{000E40BA-22A8-374B-9877-53A5E33BB5DF}" type="presParOf" srcId="{985F467E-3FD2-754E-9FE4-CFE2649CBD79}" destId="{563EB145-6519-B442-A91F-4C9B0B87F0B4}" srcOrd="0" destOrd="0" presId="urn:microsoft.com/office/officeart/2005/8/layout/hierarchy1"/>
    <dgm:cxn modelId="{AA866270-025D-DB48-80DB-445557AD232E}" type="presParOf" srcId="{563EB145-6519-B442-A91F-4C9B0B87F0B4}" destId="{3C1BA2FA-9234-DC46-9C53-019C41AE97F5}" srcOrd="0" destOrd="0" presId="urn:microsoft.com/office/officeart/2005/8/layout/hierarchy1"/>
    <dgm:cxn modelId="{E1280ACB-1A3E-B341-80AC-C3D1FDD37ED6}" type="presParOf" srcId="{563EB145-6519-B442-A91F-4C9B0B87F0B4}" destId="{901DDBE3-8749-D548-B26F-F9C0392C958A}" srcOrd="1" destOrd="0" presId="urn:microsoft.com/office/officeart/2005/8/layout/hierarchy1"/>
    <dgm:cxn modelId="{7A41F4EE-43AF-1142-98C0-E5ADB8DD5F03}" type="presParOf" srcId="{985F467E-3FD2-754E-9FE4-CFE2649CBD79}" destId="{82D336F3-094C-F044-BAA5-EF130977F49E}" srcOrd="1" destOrd="0" presId="urn:microsoft.com/office/officeart/2005/8/layout/hierarchy1"/>
    <dgm:cxn modelId="{B79B0B6C-6733-3449-945A-38AB4BEAA5D3}" type="presParOf" srcId="{74A74D48-8D2F-8744-8509-55E2ADF36D87}" destId="{4F311AD6-E4EE-1242-BDB8-263671ABEFC3}" srcOrd="2" destOrd="0" presId="urn:microsoft.com/office/officeart/2005/8/layout/hierarchy1"/>
    <dgm:cxn modelId="{8FC03EA9-EFA4-A348-8522-8E16123B1F81}" type="presParOf" srcId="{4F311AD6-E4EE-1242-BDB8-263671ABEFC3}" destId="{7A2B97E8-07EC-0A45-805B-3D6D448787A5}" srcOrd="0" destOrd="0" presId="urn:microsoft.com/office/officeart/2005/8/layout/hierarchy1"/>
    <dgm:cxn modelId="{2B7E6E04-5C38-2D4C-92EE-AFD42266AB99}" type="presParOf" srcId="{7A2B97E8-07EC-0A45-805B-3D6D448787A5}" destId="{AEAD5CB6-64A6-534F-BCE2-87A3CCD48A19}" srcOrd="0" destOrd="0" presId="urn:microsoft.com/office/officeart/2005/8/layout/hierarchy1"/>
    <dgm:cxn modelId="{187605C9-1E55-1C47-8D00-FC60C60E6CA7}" type="presParOf" srcId="{7A2B97E8-07EC-0A45-805B-3D6D448787A5}" destId="{97D9C0B9-582D-1342-8E05-B604D4EFC1AE}" srcOrd="1" destOrd="0" presId="urn:microsoft.com/office/officeart/2005/8/layout/hierarchy1"/>
    <dgm:cxn modelId="{5AA26C2A-AE5C-8C4C-8156-239E3CBF6BE0}" type="presParOf" srcId="{4F311AD6-E4EE-1242-BDB8-263671ABEFC3}" destId="{CE3D71A9-5BDC-C44F-B8AE-2D9841DC201C}" srcOrd="1" destOrd="0" presId="urn:microsoft.com/office/officeart/2005/8/layout/hierarchy1"/>
    <dgm:cxn modelId="{81322EA8-6E2F-AE4D-8937-ED90A6919E7B}" type="presParOf" srcId="{74A74D48-8D2F-8744-8509-55E2ADF36D87}" destId="{F24F822B-5308-4B40-A5AD-65C12CDB2B3A}" srcOrd="3" destOrd="0" presId="urn:microsoft.com/office/officeart/2005/8/layout/hierarchy1"/>
    <dgm:cxn modelId="{DB3E33B9-53F1-1647-BADF-4E23577EB6A3}" type="presParOf" srcId="{F24F822B-5308-4B40-A5AD-65C12CDB2B3A}" destId="{2843D020-A09A-1343-9413-0A4063FA02B5}" srcOrd="0" destOrd="0" presId="urn:microsoft.com/office/officeart/2005/8/layout/hierarchy1"/>
    <dgm:cxn modelId="{DFF3E180-A236-2549-9640-547A0B3C7C79}" type="presParOf" srcId="{2843D020-A09A-1343-9413-0A4063FA02B5}" destId="{01CF257B-0E46-9644-B08F-C1E68E5C2E89}" srcOrd="0" destOrd="0" presId="urn:microsoft.com/office/officeart/2005/8/layout/hierarchy1"/>
    <dgm:cxn modelId="{09572D0A-A422-F34A-A3D2-BD436621EE6C}" type="presParOf" srcId="{2843D020-A09A-1343-9413-0A4063FA02B5}" destId="{3038267B-0F3D-9A41-94C3-0C8A49E28BAD}" srcOrd="1" destOrd="0" presId="urn:microsoft.com/office/officeart/2005/8/layout/hierarchy1"/>
    <dgm:cxn modelId="{116342CE-4645-D64D-854B-853E6DC2C7CA}" type="presParOf" srcId="{F24F822B-5308-4B40-A5AD-65C12CDB2B3A}" destId="{4A16D66C-C032-2149-89BA-E08E997C11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921A1F0-F19A-4880-9802-3CB693F16F1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B039527-C2B5-4B8F-A8F1-46C93A6463D1}">
      <dgm:prSet/>
      <dgm:spPr/>
      <dgm:t>
        <a:bodyPr/>
        <a:lstStyle/>
        <a:p>
          <a:r>
            <a:rPr lang="en-US" b="1"/>
            <a:t>Encryption Techniques:</a:t>
          </a:r>
          <a:endParaRPr lang="en-US"/>
        </a:p>
      </dgm:t>
    </dgm:pt>
    <dgm:pt modelId="{4A2A4086-BC33-438C-B6F4-1EBDEEE56D24}" type="parTrans" cxnId="{DE7993FD-C7CC-43FA-ABD6-B55849C7198F}">
      <dgm:prSet/>
      <dgm:spPr/>
      <dgm:t>
        <a:bodyPr/>
        <a:lstStyle/>
        <a:p>
          <a:endParaRPr lang="en-US"/>
        </a:p>
      </dgm:t>
    </dgm:pt>
    <dgm:pt modelId="{094EA6A9-5EA7-4E72-AE46-181718285C47}" type="sibTrans" cxnId="{DE7993FD-C7CC-43FA-ABD6-B55849C7198F}">
      <dgm:prSet/>
      <dgm:spPr/>
      <dgm:t>
        <a:bodyPr/>
        <a:lstStyle/>
        <a:p>
          <a:endParaRPr lang="en-US"/>
        </a:p>
      </dgm:t>
    </dgm:pt>
    <dgm:pt modelId="{2564AB2F-8751-4F38-A76E-3E77204891FF}">
      <dgm:prSet/>
      <dgm:spPr/>
      <dgm:t>
        <a:bodyPr/>
        <a:lstStyle/>
        <a:p>
          <a:r>
            <a:rPr lang="en-US" b="1"/>
            <a:t>End-to-End Encryption:</a:t>
          </a:r>
          <a:r>
            <a:rPr lang="en-US"/>
            <a:t> Protects data from sender to recipient.</a:t>
          </a:r>
        </a:p>
      </dgm:t>
    </dgm:pt>
    <dgm:pt modelId="{360A4D01-E030-4B57-A735-5E791ACC98ED}" type="parTrans" cxnId="{F3B996D4-3104-4EB7-B33F-CAA5BAD86ED6}">
      <dgm:prSet/>
      <dgm:spPr/>
      <dgm:t>
        <a:bodyPr/>
        <a:lstStyle/>
        <a:p>
          <a:endParaRPr lang="en-US"/>
        </a:p>
      </dgm:t>
    </dgm:pt>
    <dgm:pt modelId="{0CEE71CD-98D6-467B-A504-01DA489EE58D}" type="sibTrans" cxnId="{F3B996D4-3104-4EB7-B33F-CAA5BAD86ED6}">
      <dgm:prSet/>
      <dgm:spPr/>
      <dgm:t>
        <a:bodyPr/>
        <a:lstStyle/>
        <a:p>
          <a:endParaRPr lang="en-US"/>
        </a:p>
      </dgm:t>
    </dgm:pt>
    <dgm:pt modelId="{A235453F-8540-4F78-8BD8-00E821318BCF}">
      <dgm:prSet/>
      <dgm:spPr/>
      <dgm:t>
        <a:bodyPr/>
        <a:lstStyle/>
        <a:p>
          <a:r>
            <a:rPr lang="en-US" b="1"/>
            <a:t>Data-at-Rest Encryption:</a:t>
          </a:r>
          <a:r>
            <a:rPr lang="en-US"/>
            <a:t> Secures stored data.</a:t>
          </a:r>
        </a:p>
      </dgm:t>
    </dgm:pt>
    <dgm:pt modelId="{96A825D5-A992-4DD7-AF3B-213BBB7086F0}" type="parTrans" cxnId="{25F67260-4B93-413D-A3CF-E78A0EDF0D00}">
      <dgm:prSet/>
      <dgm:spPr/>
      <dgm:t>
        <a:bodyPr/>
        <a:lstStyle/>
        <a:p>
          <a:endParaRPr lang="en-US"/>
        </a:p>
      </dgm:t>
    </dgm:pt>
    <dgm:pt modelId="{A98A83CC-207F-49FD-B3FF-A0F8ADB22C6C}" type="sibTrans" cxnId="{25F67260-4B93-413D-A3CF-E78A0EDF0D00}">
      <dgm:prSet/>
      <dgm:spPr/>
      <dgm:t>
        <a:bodyPr/>
        <a:lstStyle/>
        <a:p>
          <a:endParaRPr lang="en-US"/>
        </a:p>
      </dgm:t>
    </dgm:pt>
    <dgm:pt modelId="{34A9D362-F08A-4579-8AD7-8A6DFA027238}">
      <dgm:prSet/>
      <dgm:spPr/>
      <dgm:t>
        <a:bodyPr/>
        <a:lstStyle/>
        <a:p>
          <a:r>
            <a:rPr lang="en-US" b="1"/>
            <a:t>Data-in-Transit Encryption:</a:t>
          </a:r>
          <a:r>
            <a:rPr lang="en-US"/>
            <a:t> Protects data while being transmitted.</a:t>
          </a:r>
        </a:p>
      </dgm:t>
    </dgm:pt>
    <dgm:pt modelId="{17B2E9B5-38F8-4CA7-B01F-F7CB18B2BECE}" type="parTrans" cxnId="{08FFB789-337A-4520-AA36-5350161E8B42}">
      <dgm:prSet/>
      <dgm:spPr/>
      <dgm:t>
        <a:bodyPr/>
        <a:lstStyle/>
        <a:p>
          <a:endParaRPr lang="en-US"/>
        </a:p>
      </dgm:t>
    </dgm:pt>
    <dgm:pt modelId="{F9485CBA-BCD0-47D6-9928-442767A23DA9}" type="sibTrans" cxnId="{08FFB789-337A-4520-AA36-5350161E8B42}">
      <dgm:prSet/>
      <dgm:spPr/>
      <dgm:t>
        <a:bodyPr/>
        <a:lstStyle/>
        <a:p>
          <a:endParaRPr lang="en-US"/>
        </a:p>
      </dgm:t>
    </dgm:pt>
    <dgm:pt modelId="{E2ED1EEC-9EFA-42B4-AC65-936D7029B115}" type="pres">
      <dgm:prSet presAssocID="{F921A1F0-F19A-4880-9802-3CB693F16F1F}" presName="root" presStyleCnt="0">
        <dgm:presLayoutVars>
          <dgm:dir/>
          <dgm:resizeHandles val="exact"/>
        </dgm:presLayoutVars>
      </dgm:prSet>
      <dgm:spPr/>
    </dgm:pt>
    <dgm:pt modelId="{DC26B766-DF4A-4E91-B09E-2723792E9388}" type="pres">
      <dgm:prSet presAssocID="{F921A1F0-F19A-4880-9802-3CB693F16F1F}" presName="container" presStyleCnt="0">
        <dgm:presLayoutVars>
          <dgm:dir/>
          <dgm:resizeHandles val="exact"/>
        </dgm:presLayoutVars>
      </dgm:prSet>
      <dgm:spPr/>
    </dgm:pt>
    <dgm:pt modelId="{D56631A9-16D9-4067-B59B-DB6A9D9048B7}" type="pres">
      <dgm:prSet presAssocID="{8B039527-C2B5-4B8F-A8F1-46C93A6463D1}" presName="compNode" presStyleCnt="0"/>
      <dgm:spPr/>
    </dgm:pt>
    <dgm:pt modelId="{C7248BC6-9471-4DDE-8FBF-6E4F5911CCE0}" type="pres">
      <dgm:prSet presAssocID="{8B039527-C2B5-4B8F-A8F1-46C93A6463D1}" presName="iconBgRect" presStyleLbl="bgShp" presStyleIdx="0" presStyleCnt="4"/>
      <dgm:spPr/>
    </dgm:pt>
    <dgm:pt modelId="{860146C3-3AE2-4CC0-8C4C-2B5C22FD878A}" type="pres">
      <dgm:prSet presAssocID="{8B039527-C2B5-4B8F-A8F1-46C93A6463D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D6A7F0C2-BC0A-409C-89A2-E8CC81E58FE9}" type="pres">
      <dgm:prSet presAssocID="{8B039527-C2B5-4B8F-A8F1-46C93A6463D1}" presName="spaceRect" presStyleCnt="0"/>
      <dgm:spPr/>
    </dgm:pt>
    <dgm:pt modelId="{F09BDBDF-8787-457A-9BDC-B84B54F63FA0}" type="pres">
      <dgm:prSet presAssocID="{8B039527-C2B5-4B8F-A8F1-46C93A6463D1}" presName="textRect" presStyleLbl="revTx" presStyleIdx="0" presStyleCnt="4">
        <dgm:presLayoutVars>
          <dgm:chMax val="1"/>
          <dgm:chPref val="1"/>
        </dgm:presLayoutVars>
      </dgm:prSet>
      <dgm:spPr/>
    </dgm:pt>
    <dgm:pt modelId="{436C2153-D747-43F2-B8D8-32D4B80BE671}" type="pres">
      <dgm:prSet presAssocID="{094EA6A9-5EA7-4E72-AE46-181718285C47}" presName="sibTrans" presStyleLbl="sibTrans2D1" presStyleIdx="0" presStyleCnt="0"/>
      <dgm:spPr/>
    </dgm:pt>
    <dgm:pt modelId="{9C8E22E7-17BF-40F8-888D-D0945E27A3C9}" type="pres">
      <dgm:prSet presAssocID="{2564AB2F-8751-4F38-A76E-3E77204891FF}" presName="compNode" presStyleCnt="0"/>
      <dgm:spPr/>
    </dgm:pt>
    <dgm:pt modelId="{7FC73132-D6E9-4930-9083-D3158D9B3BFD}" type="pres">
      <dgm:prSet presAssocID="{2564AB2F-8751-4F38-A76E-3E77204891FF}" presName="iconBgRect" presStyleLbl="bgShp" presStyleIdx="1" presStyleCnt="4"/>
      <dgm:spPr/>
    </dgm:pt>
    <dgm:pt modelId="{94446BAF-1535-468A-B112-9CD95936EA6F}" type="pres">
      <dgm:prSet presAssocID="{2564AB2F-8751-4F38-A76E-3E77204891F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DA0ECA8C-25A5-4E9C-81F8-02327B659DDB}" type="pres">
      <dgm:prSet presAssocID="{2564AB2F-8751-4F38-A76E-3E77204891FF}" presName="spaceRect" presStyleCnt="0"/>
      <dgm:spPr/>
    </dgm:pt>
    <dgm:pt modelId="{94203601-26DE-4FA0-B9AF-63DD71CDAEDC}" type="pres">
      <dgm:prSet presAssocID="{2564AB2F-8751-4F38-A76E-3E77204891FF}" presName="textRect" presStyleLbl="revTx" presStyleIdx="1" presStyleCnt="4">
        <dgm:presLayoutVars>
          <dgm:chMax val="1"/>
          <dgm:chPref val="1"/>
        </dgm:presLayoutVars>
      </dgm:prSet>
      <dgm:spPr/>
    </dgm:pt>
    <dgm:pt modelId="{F285372A-CFA2-4709-8579-84D478A66023}" type="pres">
      <dgm:prSet presAssocID="{0CEE71CD-98D6-467B-A504-01DA489EE58D}" presName="sibTrans" presStyleLbl="sibTrans2D1" presStyleIdx="0" presStyleCnt="0"/>
      <dgm:spPr/>
    </dgm:pt>
    <dgm:pt modelId="{23F8328D-FE70-49BD-89A7-475C04D01C7C}" type="pres">
      <dgm:prSet presAssocID="{A235453F-8540-4F78-8BD8-00E821318BCF}" presName="compNode" presStyleCnt="0"/>
      <dgm:spPr/>
    </dgm:pt>
    <dgm:pt modelId="{14F764EC-2FA2-41B2-99FC-C006C21E3A0C}" type="pres">
      <dgm:prSet presAssocID="{A235453F-8540-4F78-8BD8-00E821318BCF}" presName="iconBgRect" presStyleLbl="bgShp" presStyleIdx="2" presStyleCnt="4"/>
      <dgm:spPr/>
    </dgm:pt>
    <dgm:pt modelId="{2286348E-20AB-4754-8737-557245703813}" type="pres">
      <dgm:prSet presAssocID="{A235453F-8540-4F78-8BD8-00E821318B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fe"/>
        </a:ext>
      </dgm:extLst>
    </dgm:pt>
    <dgm:pt modelId="{055C1404-A8A3-472A-A6A1-4D6A5A69351F}" type="pres">
      <dgm:prSet presAssocID="{A235453F-8540-4F78-8BD8-00E821318BCF}" presName="spaceRect" presStyleCnt="0"/>
      <dgm:spPr/>
    </dgm:pt>
    <dgm:pt modelId="{2D4F062C-A006-42C0-8672-6A8177EE87A8}" type="pres">
      <dgm:prSet presAssocID="{A235453F-8540-4F78-8BD8-00E821318BCF}" presName="textRect" presStyleLbl="revTx" presStyleIdx="2" presStyleCnt="4">
        <dgm:presLayoutVars>
          <dgm:chMax val="1"/>
          <dgm:chPref val="1"/>
        </dgm:presLayoutVars>
      </dgm:prSet>
      <dgm:spPr/>
    </dgm:pt>
    <dgm:pt modelId="{DF1DC68C-F33F-4645-B009-D5EE7AED2080}" type="pres">
      <dgm:prSet presAssocID="{A98A83CC-207F-49FD-B3FF-A0F8ADB22C6C}" presName="sibTrans" presStyleLbl="sibTrans2D1" presStyleIdx="0" presStyleCnt="0"/>
      <dgm:spPr/>
    </dgm:pt>
    <dgm:pt modelId="{2D0631F7-679B-4A0C-9B2F-BA0B423F29D4}" type="pres">
      <dgm:prSet presAssocID="{34A9D362-F08A-4579-8AD7-8A6DFA027238}" presName="compNode" presStyleCnt="0"/>
      <dgm:spPr/>
    </dgm:pt>
    <dgm:pt modelId="{EE123D53-5C5A-40A4-B8E6-AF7E402838E6}" type="pres">
      <dgm:prSet presAssocID="{34A9D362-F08A-4579-8AD7-8A6DFA027238}" presName="iconBgRect" presStyleLbl="bgShp" presStyleIdx="3" presStyleCnt="4"/>
      <dgm:spPr/>
    </dgm:pt>
    <dgm:pt modelId="{30775CCB-E5AC-48A1-B2F3-624494766FDC}" type="pres">
      <dgm:prSet presAssocID="{34A9D362-F08A-4579-8AD7-8A6DFA02723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B2F415AD-AD52-4C61-8A1E-AB73F0033002}" type="pres">
      <dgm:prSet presAssocID="{34A9D362-F08A-4579-8AD7-8A6DFA027238}" presName="spaceRect" presStyleCnt="0"/>
      <dgm:spPr/>
    </dgm:pt>
    <dgm:pt modelId="{7FF4CD23-B1DC-4233-861B-6F24992A6B2C}" type="pres">
      <dgm:prSet presAssocID="{34A9D362-F08A-4579-8AD7-8A6DFA02723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C4DAD04-747B-4757-8153-249649685C3F}" type="presOf" srcId="{A98A83CC-207F-49FD-B3FF-A0F8ADB22C6C}" destId="{DF1DC68C-F33F-4645-B009-D5EE7AED2080}" srcOrd="0" destOrd="0" presId="urn:microsoft.com/office/officeart/2018/2/layout/IconCircleList"/>
    <dgm:cxn modelId="{741B3D09-7CA5-4948-8382-22F2FB64EE98}" type="presOf" srcId="{F921A1F0-F19A-4880-9802-3CB693F16F1F}" destId="{E2ED1EEC-9EFA-42B4-AC65-936D7029B115}" srcOrd="0" destOrd="0" presId="urn:microsoft.com/office/officeart/2018/2/layout/IconCircleList"/>
    <dgm:cxn modelId="{0DF26211-AE41-429C-8481-4D7D19D5B480}" type="presOf" srcId="{0CEE71CD-98D6-467B-A504-01DA489EE58D}" destId="{F285372A-CFA2-4709-8579-84D478A66023}" srcOrd="0" destOrd="0" presId="urn:microsoft.com/office/officeart/2018/2/layout/IconCircleList"/>
    <dgm:cxn modelId="{6E744F55-548A-4B70-8E4E-A06ED75740D5}" type="presOf" srcId="{094EA6A9-5EA7-4E72-AE46-181718285C47}" destId="{436C2153-D747-43F2-B8D8-32D4B80BE671}" srcOrd="0" destOrd="0" presId="urn:microsoft.com/office/officeart/2018/2/layout/IconCircleList"/>
    <dgm:cxn modelId="{25F67260-4B93-413D-A3CF-E78A0EDF0D00}" srcId="{F921A1F0-F19A-4880-9802-3CB693F16F1F}" destId="{A235453F-8540-4F78-8BD8-00E821318BCF}" srcOrd="2" destOrd="0" parTransId="{96A825D5-A992-4DD7-AF3B-213BBB7086F0}" sibTransId="{A98A83CC-207F-49FD-B3FF-A0F8ADB22C6C}"/>
    <dgm:cxn modelId="{4CF81E63-DCF9-4F37-83D7-38FC834A356A}" type="presOf" srcId="{8B039527-C2B5-4B8F-A8F1-46C93A6463D1}" destId="{F09BDBDF-8787-457A-9BDC-B84B54F63FA0}" srcOrd="0" destOrd="0" presId="urn:microsoft.com/office/officeart/2018/2/layout/IconCircleList"/>
    <dgm:cxn modelId="{4280E564-5D35-4A3B-8C9D-A4B68AA2B598}" type="presOf" srcId="{2564AB2F-8751-4F38-A76E-3E77204891FF}" destId="{94203601-26DE-4FA0-B9AF-63DD71CDAEDC}" srcOrd="0" destOrd="0" presId="urn:microsoft.com/office/officeart/2018/2/layout/IconCircleList"/>
    <dgm:cxn modelId="{C501A268-971E-4725-B8A8-364414F8DDA8}" type="presOf" srcId="{A235453F-8540-4F78-8BD8-00E821318BCF}" destId="{2D4F062C-A006-42C0-8672-6A8177EE87A8}" srcOrd="0" destOrd="0" presId="urn:microsoft.com/office/officeart/2018/2/layout/IconCircleList"/>
    <dgm:cxn modelId="{08FFB789-337A-4520-AA36-5350161E8B42}" srcId="{F921A1F0-F19A-4880-9802-3CB693F16F1F}" destId="{34A9D362-F08A-4579-8AD7-8A6DFA027238}" srcOrd="3" destOrd="0" parTransId="{17B2E9B5-38F8-4CA7-B01F-F7CB18B2BECE}" sibTransId="{F9485CBA-BCD0-47D6-9928-442767A23DA9}"/>
    <dgm:cxn modelId="{053135A5-396C-420E-A490-7E94EB6990E0}" type="presOf" srcId="{34A9D362-F08A-4579-8AD7-8A6DFA027238}" destId="{7FF4CD23-B1DC-4233-861B-6F24992A6B2C}" srcOrd="0" destOrd="0" presId="urn:microsoft.com/office/officeart/2018/2/layout/IconCircleList"/>
    <dgm:cxn modelId="{F3B996D4-3104-4EB7-B33F-CAA5BAD86ED6}" srcId="{F921A1F0-F19A-4880-9802-3CB693F16F1F}" destId="{2564AB2F-8751-4F38-A76E-3E77204891FF}" srcOrd="1" destOrd="0" parTransId="{360A4D01-E030-4B57-A735-5E791ACC98ED}" sibTransId="{0CEE71CD-98D6-467B-A504-01DA489EE58D}"/>
    <dgm:cxn modelId="{DE7993FD-C7CC-43FA-ABD6-B55849C7198F}" srcId="{F921A1F0-F19A-4880-9802-3CB693F16F1F}" destId="{8B039527-C2B5-4B8F-A8F1-46C93A6463D1}" srcOrd="0" destOrd="0" parTransId="{4A2A4086-BC33-438C-B6F4-1EBDEEE56D24}" sibTransId="{094EA6A9-5EA7-4E72-AE46-181718285C47}"/>
    <dgm:cxn modelId="{59A9D3C1-2A30-42A4-AE0E-5B09F2CDCD11}" type="presParOf" srcId="{E2ED1EEC-9EFA-42B4-AC65-936D7029B115}" destId="{DC26B766-DF4A-4E91-B09E-2723792E9388}" srcOrd="0" destOrd="0" presId="urn:microsoft.com/office/officeart/2018/2/layout/IconCircleList"/>
    <dgm:cxn modelId="{E0ABC489-5057-4BFF-AFAD-5138600D10F7}" type="presParOf" srcId="{DC26B766-DF4A-4E91-B09E-2723792E9388}" destId="{D56631A9-16D9-4067-B59B-DB6A9D9048B7}" srcOrd="0" destOrd="0" presId="urn:microsoft.com/office/officeart/2018/2/layout/IconCircleList"/>
    <dgm:cxn modelId="{17D034D5-EFD7-4ADC-A6FA-F668851E0ED0}" type="presParOf" srcId="{D56631A9-16D9-4067-B59B-DB6A9D9048B7}" destId="{C7248BC6-9471-4DDE-8FBF-6E4F5911CCE0}" srcOrd="0" destOrd="0" presId="urn:microsoft.com/office/officeart/2018/2/layout/IconCircleList"/>
    <dgm:cxn modelId="{851FFCA0-CF0A-4E76-901B-5D9DFDAC9970}" type="presParOf" srcId="{D56631A9-16D9-4067-B59B-DB6A9D9048B7}" destId="{860146C3-3AE2-4CC0-8C4C-2B5C22FD878A}" srcOrd="1" destOrd="0" presId="urn:microsoft.com/office/officeart/2018/2/layout/IconCircleList"/>
    <dgm:cxn modelId="{CFB48CDA-F59C-4636-A916-A32D8BA7F675}" type="presParOf" srcId="{D56631A9-16D9-4067-B59B-DB6A9D9048B7}" destId="{D6A7F0C2-BC0A-409C-89A2-E8CC81E58FE9}" srcOrd="2" destOrd="0" presId="urn:microsoft.com/office/officeart/2018/2/layout/IconCircleList"/>
    <dgm:cxn modelId="{9DCC3C23-DE83-48A5-AB43-6D91963B4A18}" type="presParOf" srcId="{D56631A9-16D9-4067-B59B-DB6A9D9048B7}" destId="{F09BDBDF-8787-457A-9BDC-B84B54F63FA0}" srcOrd="3" destOrd="0" presId="urn:microsoft.com/office/officeart/2018/2/layout/IconCircleList"/>
    <dgm:cxn modelId="{6830D45B-0A55-4DF2-AD40-9BE69757CF90}" type="presParOf" srcId="{DC26B766-DF4A-4E91-B09E-2723792E9388}" destId="{436C2153-D747-43F2-B8D8-32D4B80BE671}" srcOrd="1" destOrd="0" presId="urn:microsoft.com/office/officeart/2018/2/layout/IconCircleList"/>
    <dgm:cxn modelId="{02660127-1CCA-4AD6-92E5-22E61A5EC88C}" type="presParOf" srcId="{DC26B766-DF4A-4E91-B09E-2723792E9388}" destId="{9C8E22E7-17BF-40F8-888D-D0945E27A3C9}" srcOrd="2" destOrd="0" presId="urn:microsoft.com/office/officeart/2018/2/layout/IconCircleList"/>
    <dgm:cxn modelId="{092C2179-20F1-4CD3-B0A2-47B19ACEC81E}" type="presParOf" srcId="{9C8E22E7-17BF-40F8-888D-D0945E27A3C9}" destId="{7FC73132-D6E9-4930-9083-D3158D9B3BFD}" srcOrd="0" destOrd="0" presId="urn:microsoft.com/office/officeart/2018/2/layout/IconCircleList"/>
    <dgm:cxn modelId="{FA034A21-7B48-4F72-A41D-67DC8FD020F6}" type="presParOf" srcId="{9C8E22E7-17BF-40F8-888D-D0945E27A3C9}" destId="{94446BAF-1535-468A-B112-9CD95936EA6F}" srcOrd="1" destOrd="0" presId="urn:microsoft.com/office/officeart/2018/2/layout/IconCircleList"/>
    <dgm:cxn modelId="{5CD5B4F7-F92F-480C-86BF-EE1D36EDE3C2}" type="presParOf" srcId="{9C8E22E7-17BF-40F8-888D-D0945E27A3C9}" destId="{DA0ECA8C-25A5-4E9C-81F8-02327B659DDB}" srcOrd="2" destOrd="0" presId="urn:microsoft.com/office/officeart/2018/2/layout/IconCircleList"/>
    <dgm:cxn modelId="{E0AD4375-3199-45FC-AA5B-4C866433CF17}" type="presParOf" srcId="{9C8E22E7-17BF-40F8-888D-D0945E27A3C9}" destId="{94203601-26DE-4FA0-B9AF-63DD71CDAEDC}" srcOrd="3" destOrd="0" presId="urn:microsoft.com/office/officeart/2018/2/layout/IconCircleList"/>
    <dgm:cxn modelId="{9E75B69E-F524-489F-BB0F-AC0A54A02A90}" type="presParOf" srcId="{DC26B766-DF4A-4E91-B09E-2723792E9388}" destId="{F285372A-CFA2-4709-8579-84D478A66023}" srcOrd="3" destOrd="0" presId="urn:microsoft.com/office/officeart/2018/2/layout/IconCircleList"/>
    <dgm:cxn modelId="{050E6A13-F299-40BB-8FEF-F9BB86378ED6}" type="presParOf" srcId="{DC26B766-DF4A-4E91-B09E-2723792E9388}" destId="{23F8328D-FE70-49BD-89A7-475C04D01C7C}" srcOrd="4" destOrd="0" presId="urn:microsoft.com/office/officeart/2018/2/layout/IconCircleList"/>
    <dgm:cxn modelId="{4A9A8646-D386-4D52-8844-EFF4650F9FCE}" type="presParOf" srcId="{23F8328D-FE70-49BD-89A7-475C04D01C7C}" destId="{14F764EC-2FA2-41B2-99FC-C006C21E3A0C}" srcOrd="0" destOrd="0" presId="urn:microsoft.com/office/officeart/2018/2/layout/IconCircleList"/>
    <dgm:cxn modelId="{84CBC2ED-D0C8-4472-B064-9D2E94ECDB1D}" type="presParOf" srcId="{23F8328D-FE70-49BD-89A7-475C04D01C7C}" destId="{2286348E-20AB-4754-8737-557245703813}" srcOrd="1" destOrd="0" presId="urn:microsoft.com/office/officeart/2018/2/layout/IconCircleList"/>
    <dgm:cxn modelId="{4F2BE637-0CEB-4E29-A12B-7515260C80A7}" type="presParOf" srcId="{23F8328D-FE70-49BD-89A7-475C04D01C7C}" destId="{055C1404-A8A3-472A-A6A1-4D6A5A69351F}" srcOrd="2" destOrd="0" presId="urn:microsoft.com/office/officeart/2018/2/layout/IconCircleList"/>
    <dgm:cxn modelId="{3F58308C-C8A9-4D26-9BC6-B7B2F8B13128}" type="presParOf" srcId="{23F8328D-FE70-49BD-89A7-475C04D01C7C}" destId="{2D4F062C-A006-42C0-8672-6A8177EE87A8}" srcOrd="3" destOrd="0" presId="urn:microsoft.com/office/officeart/2018/2/layout/IconCircleList"/>
    <dgm:cxn modelId="{062CED0D-026D-448A-A740-CFEE54C3F586}" type="presParOf" srcId="{DC26B766-DF4A-4E91-B09E-2723792E9388}" destId="{DF1DC68C-F33F-4645-B009-D5EE7AED2080}" srcOrd="5" destOrd="0" presId="urn:microsoft.com/office/officeart/2018/2/layout/IconCircleList"/>
    <dgm:cxn modelId="{A729BA41-4346-404C-B777-745846F177DC}" type="presParOf" srcId="{DC26B766-DF4A-4E91-B09E-2723792E9388}" destId="{2D0631F7-679B-4A0C-9B2F-BA0B423F29D4}" srcOrd="6" destOrd="0" presId="urn:microsoft.com/office/officeart/2018/2/layout/IconCircleList"/>
    <dgm:cxn modelId="{AA946DE2-629F-4960-BCA8-64FB2FEF88A2}" type="presParOf" srcId="{2D0631F7-679B-4A0C-9B2F-BA0B423F29D4}" destId="{EE123D53-5C5A-40A4-B8E6-AF7E402838E6}" srcOrd="0" destOrd="0" presId="urn:microsoft.com/office/officeart/2018/2/layout/IconCircleList"/>
    <dgm:cxn modelId="{C4618890-C5A7-4B20-96A3-20F05F0BD2AF}" type="presParOf" srcId="{2D0631F7-679B-4A0C-9B2F-BA0B423F29D4}" destId="{30775CCB-E5AC-48A1-B2F3-624494766FDC}" srcOrd="1" destOrd="0" presId="urn:microsoft.com/office/officeart/2018/2/layout/IconCircleList"/>
    <dgm:cxn modelId="{272FF31E-2E40-42C4-A612-60C05A1A1C8E}" type="presParOf" srcId="{2D0631F7-679B-4A0C-9B2F-BA0B423F29D4}" destId="{B2F415AD-AD52-4C61-8A1E-AB73F0033002}" srcOrd="2" destOrd="0" presId="urn:microsoft.com/office/officeart/2018/2/layout/IconCircleList"/>
    <dgm:cxn modelId="{E948A78E-C7EB-454C-AC8E-321B50915B27}" type="presParOf" srcId="{2D0631F7-679B-4A0C-9B2F-BA0B423F29D4}" destId="{7FF4CD23-B1DC-4233-861B-6F24992A6B2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D6635-5061-414C-AE88-53A90A281F9E}">
      <dsp:nvSpPr>
        <dsp:cNvPr id="0" name=""/>
        <dsp:cNvSpPr/>
      </dsp:nvSpPr>
      <dsp:spPr>
        <a:xfrm>
          <a:off x="0" y="623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4FAB66-11E0-41F0-8953-03AB855DD404}">
      <dsp:nvSpPr>
        <dsp:cNvPr id="0" name=""/>
        <dsp:cNvSpPr/>
      </dsp:nvSpPr>
      <dsp:spPr>
        <a:xfrm>
          <a:off x="441651" y="329124"/>
          <a:ext cx="803001" cy="8030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99CE-DE73-42A2-83CF-3FB0DA8354BA}">
      <dsp:nvSpPr>
        <dsp:cNvPr id="0" name=""/>
        <dsp:cNvSpPr/>
      </dsp:nvSpPr>
      <dsp:spPr>
        <a:xfrm>
          <a:off x="1686304" y="623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Definition: Converting plaintext into ciphertext to protect data.</a:t>
          </a:r>
        </a:p>
      </dsp:txBody>
      <dsp:txXfrm>
        <a:off x="1686304" y="623"/>
        <a:ext cx="5530111" cy="1460003"/>
      </dsp:txXfrm>
    </dsp:sp>
    <dsp:sp modelId="{5A9D9CA4-B671-4C1E-B2CD-FBD24B613C7C}">
      <dsp:nvSpPr>
        <dsp:cNvPr id="0" name=""/>
        <dsp:cNvSpPr/>
      </dsp:nvSpPr>
      <dsp:spPr>
        <a:xfrm>
          <a:off x="0" y="1825628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D9317-04B3-4657-AF42-43B39C2DE171}">
      <dsp:nvSpPr>
        <dsp:cNvPr id="0" name=""/>
        <dsp:cNvSpPr/>
      </dsp:nvSpPr>
      <dsp:spPr>
        <a:xfrm>
          <a:off x="441651" y="2154129"/>
          <a:ext cx="803001" cy="8030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20E09-5C2A-41F1-9F95-E6E6CC47EA5D}">
      <dsp:nvSpPr>
        <dsp:cNvPr id="0" name=""/>
        <dsp:cNvSpPr/>
      </dsp:nvSpPr>
      <dsp:spPr>
        <a:xfrm>
          <a:off x="1686304" y="1825628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Purpose: Confidentiality, integrity, and security.</a:t>
          </a:r>
        </a:p>
      </dsp:txBody>
      <dsp:txXfrm>
        <a:off x="1686304" y="1825628"/>
        <a:ext cx="5530111" cy="1460003"/>
      </dsp:txXfrm>
    </dsp:sp>
    <dsp:sp modelId="{8114A7B8-EF7C-4659-A898-F80CEE993239}">
      <dsp:nvSpPr>
        <dsp:cNvPr id="0" name=""/>
        <dsp:cNvSpPr/>
      </dsp:nvSpPr>
      <dsp:spPr>
        <a:xfrm>
          <a:off x="0" y="3650632"/>
          <a:ext cx="7216416" cy="14600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469686-8426-4EC5-8B1D-35AF17A15FB6}">
      <dsp:nvSpPr>
        <dsp:cNvPr id="0" name=""/>
        <dsp:cNvSpPr/>
      </dsp:nvSpPr>
      <dsp:spPr>
        <a:xfrm>
          <a:off x="441651" y="3979133"/>
          <a:ext cx="803001" cy="8030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C67C4-C883-42BD-B0C8-444095F35F8B}">
      <dsp:nvSpPr>
        <dsp:cNvPr id="0" name=""/>
        <dsp:cNvSpPr/>
      </dsp:nvSpPr>
      <dsp:spPr>
        <a:xfrm>
          <a:off x="1686304" y="3650632"/>
          <a:ext cx="5530111" cy="1460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17" tIns="154517" rIns="154517" bIns="15451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Key Terms: Plaintext, Ciphertext, Encryption Key, Decryption.</a:t>
          </a:r>
        </a:p>
      </dsp:txBody>
      <dsp:txXfrm>
        <a:off x="1686304" y="3650632"/>
        <a:ext cx="5530111" cy="14600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32FE6C-D49A-41B5-9879-6BF378A99795}">
      <dsp:nvSpPr>
        <dsp:cNvPr id="0" name=""/>
        <dsp:cNvSpPr/>
      </dsp:nvSpPr>
      <dsp:spPr>
        <a:xfrm>
          <a:off x="810464" y="96937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79992-3330-4B09-8BA8-18362863F0DE}">
      <dsp:nvSpPr>
        <dsp:cNvPr id="0" name=""/>
        <dsp:cNvSpPr/>
      </dsp:nvSpPr>
      <dsp:spPr>
        <a:xfrm>
          <a:off x="315464" y="20494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Best Practices:</a:t>
          </a:r>
          <a:endParaRPr lang="en-US" sz="1400" kern="1200"/>
        </a:p>
      </dsp:txBody>
      <dsp:txXfrm>
        <a:off x="315464" y="2049490"/>
        <a:ext cx="1800000" cy="720000"/>
      </dsp:txXfrm>
    </dsp:sp>
    <dsp:sp modelId="{811ED80E-575A-4A7F-B5EE-6DF169A7D513}">
      <dsp:nvSpPr>
        <dsp:cNvPr id="0" name=""/>
        <dsp:cNvSpPr/>
      </dsp:nvSpPr>
      <dsp:spPr>
        <a:xfrm>
          <a:off x="2925464" y="96937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26B21-D589-4AEC-8B5C-490F478D1144}">
      <dsp:nvSpPr>
        <dsp:cNvPr id="0" name=""/>
        <dsp:cNvSpPr/>
      </dsp:nvSpPr>
      <dsp:spPr>
        <a:xfrm>
          <a:off x="2430464" y="20494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Use strong encryption algorithms like </a:t>
          </a:r>
          <a:r>
            <a:rPr lang="en-US" sz="1400" b="1" kern="1200"/>
            <a:t>AES-256</a:t>
          </a:r>
          <a:r>
            <a:rPr lang="en-US" sz="1400" kern="1200"/>
            <a:t>.</a:t>
          </a:r>
        </a:p>
      </dsp:txBody>
      <dsp:txXfrm>
        <a:off x="2430464" y="2049490"/>
        <a:ext cx="1800000" cy="720000"/>
      </dsp:txXfrm>
    </dsp:sp>
    <dsp:sp modelId="{1F02597F-E983-4EA6-9CE5-2B574DD39E3C}">
      <dsp:nvSpPr>
        <dsp:cNvPr id="0" name=""/>
        <dsp:cNvSpPr/>
      </dsp:nvSpPr>
      <dsp:spPr>
        <a:xfrm>
          <a:off x="5040464" y="96937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FFD3-F39D-437C-8008-6C7A53D19C69}">
      <dsp:nvSpPr>
        <dsp:cNvPr id="0" name=""/>
        <dsp:cNvSpPr/>
      </dsp:nvSpPr>
      <dsp:spPr>
        <a:xfrm>
          <a:off x="4545464" y="20494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Regularly update and patch encryption tools.</a:t>
          </a:r>
        </a:p>
      </dsp:txBody>
      <dsp:txXfrm>
        <a:off x="4545464" y="2049490"/>
        <a:ext cx="1800000" cy="720000"/>
      </dsp:txXfrm>
    </dsp:sp>
    <dsp:sp modelId="{C28CAF03-CF08-4A49-8140-0A86D07B0AD8}">
      <dsp:nvSpPr>
        <dsp:cNvPr id="0" name=""/>
        <dsp:cNvSpPr/>
      </dsp:nvSpPr>
      <dsp:spPr>
        <a:xfrm>
          <a:off x="7155464" y="96937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0E1CB-9D70-49C9-BFB6-091B57E9E2A9}">
      <dsp:nvSpPr>
        <dsp:cNvPr id="0" name=""/>
        <dsp:cNvSpPr/>
      </dsp:nvSpPr>
      <dsp:spPr>
        <a:xfrm>
          <a:off x="6660464" y="20494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Combine encryption with multi-factor authentication.</a:t>
          </a:r>
        </a:p>
      </dsp:txBody>
      <dsp:txXfrm>
        <a:off x="6660464" y="2049490"/>
        <a:ext cx="1800000" cy="720000"/>
      </dsp:txXfrm>
    </dsp:sp>
    <dsp:sp modelId="{F8F38484-339A-452F-8EC5-281CB24E9218}">
      <dsp:nvSpPr>
        <dsp:cNvPr id="0" name=""/>
        <dsp:cNvSpPr/>
      </dsp:nvSpPr>
      <dsp:spPr>
        <a:xfrm>
          <a:off x="9270464" y="969372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C5881-CDF7-4E74-B9F2-6CEB507CE985}">
      <dsp:nvSpPr>
        <dsp:cNvPr id="0" name=""/>
        <dsp:cNvSpPr/>
      </dsp:nvSpPr>
      <dsp:spPr>
        <a:xfrm>
          <a:off x="8775464" y="20494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Implement robust </a:t>
          </a:r>
          <a:r>
            <a:rPr lang="en-US" sz="1400" b="1" kern="1200"/>
            <a:t>key management</a:t>
          </a:r>
          <a:r>
            <a:rPr lang="en-US" sz="1400" kern="1200"/>
            <a:t> practices (e.g., HSM).</a:t>
          </a:r>
        </a:p>
      </dsp:txBody>
      <dsp:txXfrm>
        <a:off x="8775464" y="2049490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D5A25-FE0D-BA49-A873-ACFEF37986B7}">
      <dsp:nvSpPr>
        <dsp:cNvPr id="0" name=""/>
        <dsp:cNvSpPr/>
      </dsp:nvSpPr>
      <dsp:spPr>
        <a:xfrm>
          <a:off x="850853" y="2870"/>
          <a:ext cx="2871631" cy="17229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TLS: Secure data transmission</a:t>
          </a:r>
        </a:p>
      </dsp:txBody>
      <dsp:txXfrm>
        <a:off x="850853" y="2870"/>
        <a:ext cx="2871631" cy="1722979"/>
      </dsp:txXfrm>
    </dsp:sp>
    <dsp:sp modelId="{AD1F7163-0B11-5B42-BDE9-E2E2D51D42D9}">
      <dsp:nvSpPr>
        <dsp:cNvPr id="0" name=""/>
        <dsp:cNvSpPr/>
      </dsp:nvSpPr>
      <dsp:spPr>
        <a:xfrm>
          <a:off x="4009648" y="2870"/>
          <a:ext cx="2871631" cy="1722979"/>
        </a:xfrm>
        <a:prstGeom prst="rect">
          <a:avLst/>
        </a:prstGeom>
        <a:solidFill>
          <a:schemeClr val="accent2">
            <a:hueOff val="1414419"/>
            <a:satOff val="-5328"/>
            <a:lumOff val="4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SSL: Older, less secure version of TLS</a:t>
          </a:r>
        </a:p>
      </dsp:txBody>
      <dsp:txXfrm>
        <a:off x="4009648" y="2870"/>
        <a:ext cx="2871631" cy="1722979"/>
      </dsp:txXfrm>
    </dsp:sp>
    <dsp:sp modelId="{1245E08D-B7D6-2443-8C6A-D77A019A1419}">
      <dsp:nvSpPr>
        <dsp:cNvPr id="0" name=""/>
        <dsp:cNvSpPr/>
      </dsp:nvSpPr>
      <dsp:spPr>
        <a:xfrm>
          <a:off x="7168443" y="2870"/>
          <a:ext cx="2871631" cy="1722979"/>
        </a:xfrm>
        <a:prstGeom prst="rect">
          <a:avLst/>
        </a:prstGeom>
        <a:solidFill>
          <a:schemeClr val="accent2">
            <a:hueOff val="2828839"/>
            <a:satOff val="-10655"/>
            <a:lumOff val="8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IPsec: Secures IP communications</a:t>
          </a:r>
        </a:p>
      </dsp:txBody>
      <dsp:txXfrm>
        <a:off x="7168443" y="2870"/>
        <a:ext cx="2871631" cy="1722979"/>
      </dsp:txXfrm>
    </dsp:sp>
    <dsp:sp modelId="{BFC6E72C-AEE2-5446-9544-EBC1313AE5D5}">
      <dsp:nvSpPr>
        <dsp:cNvPr id="0" name=""/>
        <dsp:cNvSpPr/>
      </dsp:nvSpPr>
      <dsp:spPr>
        <a:xfrm>
          <a:off x="850853" y="2013013"/>
          <a:ext cx="2871631" cy="1722979"/>
        </a:xfrm>
        <a:prstGeom prst="rect">
          <a:avLst/>
        </a:prstGeom>
        <a:solidFill>
          <a:schemeClr val="accent2">
            <a:hueOff val="4243259"/>
            <a:satOff val="-15983"/>
            <a:lumOff val="13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PGP: Encrypts emails</a:t>
          </a:r>
        </a:p>
      </dsp:txBody>
      <dsp:txXfrm>
        <a:off x="850853" y="2013013"/>
        <a:ext cx="2871631" cy="1722979"/>
      </dsp:txXfrm>
    </dsp:sp>
    <dsp:sp modelId="{28909AFB-6A1E-5349-A57F-86DF1DCB867D}">
      <dsp:nvSpPr>
        <dsp:cNvPr id="0" name=""/>
        <dsp:cNvSpPr/>
      </dsp:nvSpPr>
      <dsp:spPr>
        <a:xfrm>
          <a:off x="4009648" y="2013013"/>
          <a:ext cx="2871631" cy="1722979"/>
        </a:xfrm>
        <a:prstGeom prst="rect">
          <a:avLst/>
        </a:prstGeom>
        <a:solidFill>
          <a:schemeClr val="accent2">
            <a:hueOff val="5657678"/>
            <a:satOff val="-21310"/>
            <a:lumOff val="17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HTTPS: Uses TLS/SSL to secure web traffic</a:t>
          </a:r>
        </a:p>
      </dsp:txBody>
      <dsp:txXfrm>
        <a:off x="4009648" y="2013013"/>
        <a:ext cx="2871631" cy="1722979"/>
      </dsp:txXfrm>
    </dsp:sp>
    <dsp:sp modelId="{4EB6CC87-13D3-3543-A768-5C5811308EF4}">
      <dsp:nvSpPr>
        <dsp:cNvPr id="0" name=""/>
        <dsp:cNvSpPr/>
      </dsp:nvSpPr>
      <dsp:spPr>
        <a:xfrm>
          <a:off x="7168443" y="2013013"/>
          <a:ext cx="2871631" cy="1722979"/>
        </a:xfrm>
        <a:prstGeom prst="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/>
            <a:t>Tech Tip: Prefer TLS over SSL for secure web connections.</a:t>
          </a:r>
          <a:endParaRPr lang="en-US" sz="2700" kern="1200"/>
        </a:p>
      </dsp:txBody>
      <dsp:txXfrm>
        <a:off x="7168443" y="2013013"/>
        <a:ext cx="2871631" cy="1722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E05F9-A5F6-48DB-95B8-DB8FB76996D7}">
      <dsp:nvSpPr>
        <dsp:cNvPr id="0" name=""/>
        <dsp:cNvSpPr/>
      </dsp:nvSpPr>
      <dsp:spPr>
        <a:xfrm>
          <a:off x="700214" y="226931"/>
          <a:ext cx="1955812" cy="1955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31AE6-1C43-41BA-9D43-90287AC14E73}">
      <dsp:nvSpPr>
        <dsp:cNvPr id="0" name=""/>
        <dsp:cNvSpPr/>
      </dsp:nvSpPr>
      <dsp:spPr>
        <a:xfrm>
          <a:off x="1117027" y="64374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88544-88CB-46E2-A9C3-750813D89910}">
      <dsp:nvSpPr>
        <dsp:cNvPr id="0" name=""/>
        <dsp:cNvSpPr/>
      </dsp:nvSpPr>
      <dsp:spPr>
        <a:xfrm>
          <a:off x="74995" y="279193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End-to-End: Encrypts on sender's and decrypts on recipient's devices.</a:t>
          </a:r>
        </a:p>
      </dsp:txBody>
      <dsp:txXfrm>
        <a:off x="74995" y="2791931"/>
        <a:ext cx="3206250" cy="720000"/>
      </dsp:txXfrm>
    </dsp:sp>
    <dsp:sp modelId="{D15263AE-5D55-4D46-9810-1EC75C5786EA}">
      <dsp:nvSpPr>
        <dsp:cNvPr id="0" name=""/>
        <dsp:cNvSpPr/>
      </dsp:nvSpPr>
      <dsp:spPr>
        <a:xfrm>
          <a:off x="4467558" y="226931"/>
          <a:ext cx="1955812" cy="1955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E29CEA-55A3-4255-9888-8478CE07C333}">
      <dsp:nvSpPr>
        <dsp:cNvPr id="0" name=""/>
        <dsp:cNvSpPr/>
      </dsp:nvSpPr>
      <dsp:spPr>
        <a:xfrm>
          <a:off x="4884370" y="64374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C7BA8-D5BD-4C84-A679-F5BEDD52F78B}">
      <dsp:nvSpPr>
        <dsp:cNvPr id="0" name=""/>
        <dsp:cNvSpPr/>
      </dsp:nvSpPr>
      <dsp:spPr>
        <a:xfrm>
          <a:off x="3842339" y="279193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Data-at-Rest: Protects stored data.</a:t>
          </a:r>
        </a:p>
      </dsp:txBody>
      <dsp:txXfrm>
        <a:off x="3842339" y="2791931"/>
        <a:ext cx="3206250" cy="720000"/>
      </dsp:txXfrm>
    </dsp:sp>
    <dsp:sp modelId="{7CB1F701-1762-4D03-8865-C9444CF8F8B2}">
      <dsp:nvSpPr>
        <dsp:cNvPr id="0" name=""/>
        <dsp:cNvSpPr/>
      </dsp:nvSpPr>
      <dsp:spPr>
        <a:xfrm>
          <a:off x="8234902" y="226931"/>
          <a:ext cx="1955812" cy="1955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74DC5-5FB3-4F0C-AEFD-FA3B70C44622}">
      <dsp:nvSpPr>
        <dsp:cNvPr id="0" name=""/>
        <dsp:cNvSpPr/>
      </dsp:nvSpPr>
      <dsp:spPr>
        <a:xfrm>
          <a:off x="8651714" y="64374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3BF93-0C95-4A36-BE68-7B88AB7730D1}">
      <dsp:nvSpPr>
        <dsp:cNvPr id="0" name=""/>
        <dsp:cNvSpPr/>
      </dsp:nvSpPr>
      <dsp:spPr>
        <a:xfrm>
          <a:off x="7609683" y="2791931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Data-in-Transit: Secures data while being transmitted.</a:t>
          </a:r>
        </a:p>
      </dsp:txBody>
      <dsp:txXfrm>
        <a:off x="7609683" y="2791931"/>
        <a:ext cx="3206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108FD-AA75-634D-A76B-57F11482FE19}">
      <dsp:nvSpPr>
        <dsp:cNvPr id="0" name=""/>
        <dsp:cNvSpPr/>
      </dsp:nvSpPr>
      <dsp:spPr>
        <a:xfrm>
          <a:off x="3190" y="97530"/>
          <a:ext cx="2531290" cy="354380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Importance: Proper key handling ensures data security.</a:t>
          </a:r>
        </a:p>
      </dsp:txBody>
      <dsp:txXfrm>
        <a:off x="3190" y="1444177"/>
        <a:ext cx="2531290" cy="2126283"/>
      </dsp:txXfrm>
    </dsp:sp>
    <dsp:sp modelId="{EBA7A578-642D-C842-9DDF-40139605D5BC}">
      <dsp:nvSpPr>
        <dsp:cNvPr id="0" name=""/>
        <dsp:cNvSpPr/>
      </dsp:nvSpPr>
      <dsp:spPr>
        <a:xfrm>
          <a:off x="737264" y="451911"/>
          <a:ext cx="1063141" cy="1063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92957" y="607604"/>
        <a:ext cx="751755" cy="751755"/>
      </dsp:txXfrm>
    </dsp:sp>
    <dsp:sp modelId="{6B4B5A4D-7E0D-D14F-BFC5-D00C86FEF0CA}">
      <dsp:nvSpPr>
        <dsp:cNvPr id="0" name=""/>
        <dsp:cNvSpPr/>
      </dsp:nvSpPr>
      <dsp:spPr>
        <a:xfrm>
          <a:off x="3190" y="3641265"/>
          <a:ext cx="2531290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9E69A-AF84-0D43-AB78-8DE62001F714}">
      <dsp:nvSpPr>
        <dsp:cNvPr id="0" name=""/>
        <dsp:cNvSpPr/>
      </dsp:nvSpPr>
      <dsp:spPr>
        <a:xfrm>
          <a:off x="2787609" y="97530"/>
          <a:ext cx="2531290" cy="354380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Best Practices: Use strong keys, change periodically, and secure storage.</a:t>
          </a:r>
        </a:p>
      </dsp:txBody>
      <dsp:txXfrm>
        <a:off x="2787609" y="1444177"/>
        <a:ext cx="2531290" cy="2126283"/>
      </dsp:txXfrm>
    </dsp:sp>
    <dsp:sp modelId="{C09AAEAF-6C40-554C-9542-52049A2FAC66}">
      <dsp:nvSpPr>
        <dsp:cNvPr id="0" name=""/>
        <dsp:cNvSpPr/>
      </dsp:nvSpPr>
      <dsp:spPr>
        <a:xfrm>
          <a:off x="3521683" y="451911"/>
          <a:ext cx="1063141" cy="1063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677376" y="607604"/>
        <a:ext cx="751755" cy="751755"/>
      </dsp:txXfrm>
    </dsp:sp>
    <dsp:sp modelId="{B19E14AB-EB10-E64B-92B2-DA2244EAB0B9}">
      <dsp:nvSpPr>
        <dsp:cNvPr id="0" name=""/>
        <dsp:cNvSpPr/>
      </dsp:nvSpPr>
      <dsp:spPr>
        <a:xfrm>
          <a:off x="2787609" y="3641265"/>
          <a:ext cx="2531290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F2E8A-CA8E-C249-89E4-12BB76107C98}">
      <dsp:nvSpPr>
        <dsp:cNvPr id="0" name=""/>
        <dsp:cNvSpPr/>
      </dsp:nvSpPr>
      <dsp:spPr>
        <a:xfrm>
          <a:off x="5572029" y="97530"/>
          <a:ext cx="2531290" cy="354380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Key Lifecycle: Generation -&gt; Distribution -&gt; Storage -&gt; Rotation -&gt; Revocation -&gt; Destruction</a:t>
          </a:r>
        </a:p>
      </dsp:txBody>
      <dsp:txXfrm>
        <a:off x="5572029" y="1444177"/>
        <a:ext cx="2531290" cy="2126283"/>
      </dsp:txXfrm>
    </dsp:sp>
    <dsp:sp modelId="{89FB4A17-0218-4B47-9399-3D5A4785A1BD}">
      <dsp:nvSpPr>
        <dsp:cNvPr id="0" name=""/>
        <dsp:cNvSpPr/>
      </dsp:nvSpPr>
      <dsp:spPr>
        <a:xfrm>
          <a:off x="6306103" y="451911"/>
          <a:ext cx="1063141" cy="106314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461796" y="607604"/>
        <a:ext cx="751755" cy="751755"/>
      </dsp:txXfrm>
    </dsp:sp>
    <dsp:sp modelId="{21B17BA1-AAD9-C148-A5D7-13DF7ACB39A8}">
      <dsp:nvSpPr>
        <dsp:cNvPr id="0" name=""/>
        <dsp:cNvSpPr/>
      </dsp:nvSpPr>
      <dsp:spPr>
        <a:xfrm>
          <a:off x="5572029" y="3641265"/>
          <a:ext cx="2531290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920FD-B2F4-BF48-98CB-2B8AC4DDC190}">
      <dsp:nvSpPr>
        <dsp:cNvPr id="0" name=""/>
        <dsp:cNvSpPr/>
      </dsp:nvSpPr>
      <dsp:spPr>
        <a:xfrm>
          <a:off x="8356448" y="97530"/>
          <a:ext cx="2531290" cy="354380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349" tIns="330200" rIns="197349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Tech Tip:</a:t>
          </a:r>
          <a:r>
            <a:rPr lang="en-US" sz="1700" kern="1200"/>
            <a:t> Store keys securely using Hardware Security Modules (HSMs).</a:t>
          </a:r>
        </a:p>
      </dsp:txBody>
      <dsp:txXfrm>
        <a:off x="8356448" y="1444177"/>
        <a:ext cx="2531290" cy="2126283"/>
      </dsp:txXfrm>
    </dsp:sp>
    <dsp:sp modelId="{6096BC6B-CF75-634C-A050-4F385EBB5D8D}">
      <dsp:nvSpPr>
        <dsp:cNvPr id="0" name=""/>
        <dsp:cNvSpPr/>
      </dsp:nvSpPr>
      <dsp:spPr>
        <a:xfrm>
          <a:off x="9090522" y="451911"/>
          <a:ext cx="1063141" cy="1063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887" tIns="12700" rIns="8288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9246215" y="607604"/>
        <a:ext cx="751755" cy="751755"/>
      </dsp:txXfrm>
    </dsp:sp>
    <dsp:sp modelId="{846C80C1-07F5-0C4C-9F15-CD6D89296907}">
      <dsp:nvSpPr>
        <dsp:cNvPr id="0" name=""/>
        <dsp:cNvSpPr/>
      </dsp:nvSpPr>
      <dsp:spPr>
        <a:xfrm>
          <a:off x="8356448" y="3641265"/>
          <a:ext cx="2531290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5D400-41EE-264D-A2F2-E230E3CB1A50}">
      <dsp:nvSpPr>
        <dsp:cNvPr id="0" name=""/>
        <dsp:cNvSpPr/>
      </dsp:nvSpPr>
      <dsp:spPr>
        <a:xfrm>
          <a:off x="0" y="0"/>
          <a:ext cx="3403415" cy="373886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Use strong algorithms (AES-256).</a:t>
          </a:r>
        </a:p>
      </dsp:txBody>
      <dsp:txXfrm>
        <a:off x="0" y="1420769"/>
        <a:ext cx="3403415" cy="2243320"/>
      </dsp:txXfrm>
    </dsp:sp>
    <dsp:sp modelId="{DEC3A501-5C32-CD4E-987C-A6EC5BD594A4}">
      <dsp:nvSpPr>
        <dsp:cNvPr id="0" name=""/>
        <dsp:cNvSpPr/>
      </dsp:nvSpPr>
      <dsp:spPr>
        <a:xfrm>
          <a:off x="1140877" y="373886"/>
          <a:ext cx="1121660" cy="1121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05140" y="538149"/>
        <a:ext cx="793134" cy="793134"/>
      </dsp:txXfrm>
    </dsp:sp>
    <dsp:sp modelId="{128AB947-3D12-5F46-8306-DCFD792FE74D}">
      <dsp:nvSpPr>
        <dsp:cNvPr id="0" name=""/>
        <dsp:cNvSpPr/>
      </dsp:nvSpPr>
      <dsp:spPr>
        <a:xfrm>
          <a:off x="0" y="3738796"/>
          <a:ext cx="340341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B0DD2-CD66-3B47-981D-A30E66FEC46D}">
      <dsp:nvSpPr>
        <dsp:cNvPr id="0" name=""/>
        <dsp:cNvSpPr/>
      </dsp:nvSpPr>
      <dsp:spPr>
        <a:xfrm>
          <a:off x="3743756" y="0"/>
          <a:ext cx="3403415" cy="373886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Regularly update encryption tools.</a:t>
          </a:r>
        </a:p>
      </dsp:txBody>
      <dsp:txXfrm>
        <a:off x="3743756" y="1420769"/>
        <a:ext cx="3403415" cy="2243320"/>
      </dsp:txXfrm>
    </dsp:sp>
    <dsp:sp modelId="{E9994DFB-4EDC-5349-AE1B-7DD06895A495}">
      <dsp:nvSpPr>
        <dsp:cNvPr id="0" name=""/>
        <dsp:cNvSpPr/>
      </dsp:nvSpPr>
      <dsp:spPr>
        <a:xfrm>
          <a:off x="4884634" y="373886"/>
          <a:ext cx="1121660" cy="11216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48897" y="538149"/>
        <a:ext cx="793134" cy="793134"/>
      </dsp:txXfrm>
    </dsp:sp>
    <dsp:sp modelId="{D52F776F-294D-CB42-930B-AC82DDB7D7D8}">
      <dsp:nvSpPr>
        <dsp:cNvPr id="0" name=""/>
        <dsp:cNvSpPr/>
      </dsp:nvSpPr>
      <dsp:spPr>
        <a:xfrm>
          <a:off x="3743756" y="3738796"/>
          <a:ext cx="340341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1602C-91E0-1846-BC6A-2F1867D10712}">
      <dsp:nvSpPr>
        <dsp:cNvPr id="0" name=""/>
        <dsp:cNvSpPr/>
      </dsp:nvSpPr>
      <dsp:spPr>
        <a:xfrm>
          <a:off x="7487513" y="0"/>
          <a:ext cx="3403415" cy="373886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43" tIns="330200" rIns="26534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Combine encryption with multi-factor authentication.</a:t>
          </a:r>
        </a:p>
      </dsp:txBody>
      <dsp:txXfrm>
        <a:off x="7487513" y="1420769"/>
        <a:ext cx="3403415" cy="2243320"/>
      </dsp:txXfrm>
    </dsp:sp>
    <dsp:sp modelId="{08BCEA84-CB5F-3A43-A8C2-15B1C0A72541}">
      <dsp:nvSpPr>
        <dsp:cNvPr id="0" name=""/>
        <dsp:cNvSpPr/>
      </dsp:nvSpPr>
      <dsp:spPr>
        <a:xfrm>
          <a:off x="8628391" y="373886"/>
          <a:ext cx="1121660" cy="1121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449" tIns="12700" rIns="87449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792654" y="538149"/>
        <a:ext cx="793134" cy="793134"/>
      </dsp:txXfrm>
    </dsp:sp>
    <dsp:sp modelId="{20962468-046D-7941-B5B7-D78160F531DE}">
      <dsp:nvSpPr>
        <dsp:cNvPr id="0" name=""/>
        <dsp:cNvSpPr/>
      </dsp:nvSpPr>
      <dsp:spPr>
        <a:xfrm>
          <a:off x="7487513" y="3738796"/>
          <a:ext cx="340341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ED55FE-D678-EF47-9126-3C97B31833F0}">
      <dsp:nvSpPr>
        <dsp:cNvPr id="0" name=""/>
        <dsp:cNvSpPr/>
      </dsp:nvSpPr>
      <dsp:spPr>
        <a:xfrm>
          <a:off x="212" y="328325"/>
          <a:ext cx="2568514" cy="30822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Brute Force: Trying all possible keys.</a:t>
          </a:r>
        </a:p>
      </dsp:txBody>
      <dsp:txXfrm>
        <a:off x="212" y="1561212"/>
        <a:ext cx="2568514" cy="1849330"/>
      </dsp:txXfrm>
    </dsp:sp>
    <dsp:sp modelId="{0B2C0D79-F50F-0D4C-81CE-7EE227F6F018}">
      <dsp:nvSpPr>
        <dsp:cNvPr id="0" name=""/>
        <dsp:cNvSpPr/>
      </dsp:nvSpPr>
      <dsp:spPr>
        <a:xfrm>
          <a:off x="212" y="328325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212" y="328325"/>
        <a:ext cx="2568514" cy="1232887"/>
      </dsp:txXfrm>
    </dsp:sp>
    <dsp:sp modelId="{14B14E0B-F109-4341-AA44-1EADE5717156}">
      <dsp:nvSpPr>
        <dsp:cNvPr id="0" name=""/>
        <dsp:cNvSpPr/>
      </dsp:nvSpPr>
      <dsp:spPr>
        <a:xfrm>
          <a:off x="2774208" y="328325"/>
          <a:ext cx="2568514" cy="3082217"/>
        </a:xfrm>
        <a:prstGeom prst="rect">
          <a:avLst/>
        </a:prstGeom>
        <a:solidFill>
          <a:schemeClr val="accent2">
            <a:hueOff val="2357366"/>
            <a:satOff val="-8879"/>
            <a:lumOff val="7451"/>
            <a:alphaOff val="0"/>
          </a:schemeClr>
        </a:solidFill>
        <a:ln w="12700" cap="flat" cmpd="sng" algn="ctr">
          <a:solidFill>
            <a:schemeClr val="accent2">
              <a:hueOff val="2357366"/>
              <a:satOff val="-8879"/>
              <a:lumOff val="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Man-in-the-Middle: Intercepting data.</a:t>
          </a:r>
        </a:p>
      </dsp:txBody>
      <dsp:txXfrm>
        <a:off x="2774208" y="1561212"/>
        <a:ext cx="2568514" cy="1849330"/>
      </dsp:txXfrm>
    </dsp:sp>
    <dsp:sp modelId="{EE2D9737-7B24-B14B-80EA-6F3A7D244E3A}">
      <dsp:nvSpPr>
        <dsp:cNvPr id="0" name=""/>
        <dsp:cNvSpPr/>
      </dsp:nvSpPr>
      <dsp:spPr>
        <a:xfrm>
          <a:off x="2774208" y="328325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774208" y="328325"/>
        <a:ext cx="2568514" cy="1232887"/>
      </dsp:txXfrm>
    </dsp:sp>
    <dsp:sp modelId="{EC7688E7-8971-5342-AF61-5E7492EE4673}">
      <dsp:nvSpPr>
        <dsp:cNvPr id="0" name=""/>
        <dsp:cNvSpPr/>
      </dsp:nvSpPr>
      <dsp:spPr>
        <a:xfrm>
          <a:off x="5548205" y="328325"/>
          <a:ext cx="2568514" cy="3082217"/>
        </a:xfrm>
        <a:prstGeom prst="rect">
          <a:avLst/>
        </a:prstGeom>
        <a:solidFill>
          <a:schemeClr val="accent2">
            <a:hueOff val="4714731"/>
            <a:satOff val="-17759"/>
            <a:lumOff val="14902"/>
            <a:alphaOff val="0"/>
          </a:schemeClr>
        </a:solidFill>
        <a:ln w="12700" cap="flat" cmpd="sng" algn="ctr">
          <a:solidFill>
            <a:schemeClr val="accent2">
              <a:hueOff val="4714731"/>
              <a:satOff val="-17759"/>
              <a:lumOff val="1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Key Theft: Gaining access to keys.</a:t>
          </a:r>
        </a:p>
      </dsp:txBody>
      <dsp:txXfrm>
        <a:off x="5548205" y="1561212"/>
        <a:ext cx="2568514" cy="1849330"/>
      </dsp:txXfrm>
    </dsp:sp>
    <dsp:sp modelId="{A845CDC2-10BC-9140-99D2-9D1A6F20691F}">
      <dsp:nvSpPr>
        <dsp:cNvPr id="0" name=""/>
        <dsp:cNvSpPr/>
      </dsp:nvSpPr>
      <dsp:spPr>
        <a:xfrm>
          <a:off x="5548205" y="328325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548205" y="328325"/>
        <a:ext cx="2568514" cy="1232887"/>
      </dsp:txXfrm>
    </dsp:sp>
    <dsp:sp modelId="{584A6791-230B-CF4B-85A1-513450A41EA4}">
      <dsp:nvSpPr>
        <dsp:cNvPr id="0" name=""/>
        <dsp:cNvSpPr/>
      </dsp:nvSpPr>
      <dsp:spPr>
        <a:xfrm>
          <a:off x="8322201" y="328325"/>
          <a:ext cx="2568514" cy="3082217"/>
        </a:xfrm>
        <a:prstGeom prst="rect">
          <a:avLst/>
        </a:prstGeom>
        <a:solidFill>
          <a:schemeClr val="accent2">
            <a:hueOff val="7072097"/>
            <a:satOff val="-26638"/>
            <a:lumOff val="22353"/>
            <a:alphaOff val="0"/>
          </a:schemeClr>
        </a:solidFill>
        <a:ln w="12700" cap="flat" cmpd="sng" algn="ctr">
          <a:solidFill>
            <a:schemeClr val="accent2">
              <a:hueOff val="7072097"/>
              <a:satOff val="-26638"/>
              <a:lumOff val="2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0" rIns="253712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Replay Attack: Repeating valid data transmissions.</a:t>
          </a:r>
        </a:p>
      </dsp:txBody>
      <dsp:txXfrm>
        <a:off x="8322201" y="1561212"/>
        <a:ext cx="2568514" cy="1849330"/>
      </dsp:txXfrm>
    </dsp:sp>
    <dsp:sp modelId="{9634D699-D483-184A-BCC4-7C04D1342A63}">
      <dsp:nvSpPr>
        <dsp:cNvPr id="0" name=""/>
        <dsp:cNvSpPr/>
      </dsp:nvSpPr>
      <dsp:spPr>
        <a:xfrm>
          <a:off x="8322201" y="328325"/>
          <a:ext cx="2568514" cy="1232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3712" tIns="165100" rIns="253712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04</a:t>
          </a:r>
        </a:p>
      </dsp:txBody>
      <dsp:txXfrm>
        <a:off x="8322201" y="328325"/>
        <a:ext cx="2568514" cy="12328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F8889-825A-45F3-9928-D3808858A2FA}">
      <dsp:nvSpPr>
        <dsp:cNvPr id="0" name=""/>
        <dsp:cNvSpPr/>
      </dsp:nvSpPr>
      <dsp:spPr>
        <a:xfrm>
          <a:off x="0" y="2555"/>
          <a:ext cx="6479357" cy="1432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7A38B-B9B6-4B14-BA40-B313B1C78596}">
      <dsp:nvSpPr>
        <dsp:cNvPr id="0" name=""/>
        <dsp:cNvSpPr/>
      </dsp:nvSpPr>
      <dsp:spPr>
        <a:xfrm>
          <a:off x="433282" y="324831"/>
          <a:ext cx="788555" cy="7877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BC6AA-BCFC-4DBA-8992-AB8C4638E97B}">
      <dsp:nvSpPr>
        <dsp:cNvPr id="0" name=""/>
        <dsp:cNvSpPr/>
      </dsp:nvSpPr>
      <dsp:spPr>
        <a:xfrm>
          <a:off x="1655119" y="2555"/>
          <a:ext cx="4671248" cy="1433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37" tIns="151737" rIns="151737" bIns="1517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What is the primary advantage of using asymmetric encryption over symmetric encryption?</a:t>
          </a:r>
          <a:br>
            <a:rPr lang="en-US" sz="1400" kern="1200"/>
          </a:br>
          <a:r>
            <a:rPr lang="en-US" sz="1400" kern="1200"/>
            <a:t>A) Faster processing speed</a:t>
          </a:r>
          <a:br>
            <a:rPr lang="en-US" sz="1400" kern="1200"/>
          </a:br>
          <a:r>
            <a:rPr lang="en-US" sz="1400" kern="1200"/>
            <a:t>B) Simplified key management</a:t>
          </a:r>
          <a:br>
            <a:rPr lang="en-US" sz="1400" kern="1200"/>
          </a:br>
          <a:r>
            <a:rPr lang="en-US" sz="1400" kern="1200"/>
            <a:t>C) Increased security due to separate public and private keys</a:t>
          </a:r>
          <a:br>
            <a:rPr lang="en-US" sz="1400" kern="1200"/>
          </a:br>
          <a:r>
            <a:rPr lang="en-US" sz="1400" kern="1200"/>
            <a:t>D) Easier implementation</a:t>
          </a:r>
        </a:p>
      </dsp:txBody>
      <dsp:txXfrm>
        <a:off x="1655119" y="2555"/>
        <a:ext cx="4671248" cy="1433737"/>
      </dsp:txXfrm>
    </dsp:sp>
    <dsp:sp modelId="{ABEA0108-7591-4B3E-A998-1EDB1F847610}">
      <dsp:nvSpPr>
        <dsp:cNvPr id="0" name=""/>
        <dsp:cNvSpPr/>
      </dsp:nvSpPr>
      <dsp:spPr>
        <a:xfrm>
          <a:off x="0" y="1746290"/>
          <a:ext cx="6479357" cy="14323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A3910-5097-4432-BED2-AC9A67C54A84}">
      <dsp:nvSpPr>
        <dsp:cNvPr id="0" name=""/>
        <dsp:cNvSpPr/>
      </dsp:nvSpPr>
      <dsp:spPr>
        <a:xfrm>
          <a:off x="433282" y="2068566"/>
          <a:ext cx="788555" cy="7877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7C418-0866-4694-98EF-6069705AD2E8}">
      <dsp:nvSpPr>
        <dsp:cNvPr id="0" name=""/>
        <dsp:cNvSpPr/>
      </dsp:nvSpPr>
      <dsp:spPr>
        <a:xfrm>
          <a:off x="1655119" y="1746290"/>
          <a:ext cx="4671248" cy="1433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37" tIns="151737" rIns="151737" bIns="1517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Answer:</a:t>
          </a:r>
          <a:endParaRPr lang="en-US" sz="1400" kern="1200"/>
        </a:p>
      </dsp:txBody>
      <dsp:txXfrm>
        <a:off x="1655119" y="1746290"/>
        <a:ext cx="4671248" cy="1433737"/>
      </dsp:txXfrm>
    </dsp:sp>
    <dsp:sp modelId="{8E904971-8A9A-48D8-B541-A7FC3A57D80C}">
      <dsp:nvSpPr>
        <dsp:cNvPr id="0" name=""/>
        <dsp:cNvSpPr/>
      </dsp:nvSpPr>
      <dsp:spPr>
        <a:xfrm>
          <a:off x="0" y="3490024"/>
          <a:ext cx="6479357" cy="1432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0806C-BFB4-4614-B16E-A129669D975B}">
      <dsp:nvSpPr>
        <dsp:cNvPr id="0" name=""/>
        <dsp:cNvSpPr/>
      </dsp:nvSpPr>
      <dsp:spPr>
        <a:xfrm>
          <a:off x="433282" y="3812300"/>
          <a:ext cx="788555" cy="7877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77EEB-5AA3-491A-9518-7D6589DB9BB6}">
      <dsp:nvSpPr>
        <dsp:cNvPr id="0" name=""/>
        <dsp:cNvSpPr/>
      </dsp:nvSpPr>
      <dsp:spPr>
        <a:xfrm>
          <a:off x="1655119" y="3490024"/>
          <a:ext cx="4671248" cy="1433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737" tIns="151737" rIns="151737" bIns="151737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C) Increased security due to separate public and private keys</a:t>
          </a:r>
          <a:endParaRPr lang="en-US" sz="1400" kern="1200"/>
        </a:p>
      </dsp:txBody>
      <dsp:txXfrm>
        <a:off x="1655119" y="3490024"/>
        <a:ext cx="4671248" cy="14337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E10DF-1C69-1840-93E4-83CD93BD9F60}">
      <dsp:nvSpPr>
        <dsp:cNvPr id="0" name=""/>
        <dsp:cNvSpPr/>
      </dsp:nvSpPr>
      <dsp:spPr>
        <a:xfrm>
          <a:off x="3190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57187-CDD8-CE44-9606-165249CDAB41}">
      <dsp:nvSpPr>
        <dsp:cNvPr id="0" name=""/>
        <dsp:cNvSpPr/>
      </dsp:nvSpPr>
      <dsp:spPr>
        <a:xfrm>
          <a:off x="256319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Encryption Types:</a:t>
          </a:r>
          <a:endParaRPr lang="en-US" sz="1700" kern="1200"/>
        </a:p>
      </dsp:txBody>
      <dsp:txXfrm>
        <a:off x="298689" y="1308721"/>
        <a:ext cx="2193421" cy="1361892"/>
      </dsp:txXfrm>
    </dsp:sp>
    <dsp:sp modelId="{3C1BA2FA-9234-DC46-9C53-019C41AE97F5}">
      <dsp:nvSpPr>
        <dsp:cNvPr id="0" name=""/>
        <dsp:cNvSpPr/>
      </dsp:nvSpPr>
      <dsp:spPr>
        <a:xfrm>
          <a:off x="2787609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DDBE3-8749-D548-B26F-F9C0392C958A}">
      <dsp:nvSpPr>
        <dsp:cNvPr id="0" name=""/>
        <dsp:cNvSpPr/>
      </dsp:nvSpPr>
      <dsp:spPr>
        <a:xfrm>
          <a:off x="3040738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Symmetric Encryption:</a:t>
          </a:r>
          <a:r>
            <a:rPr lang="en-US" sz="1700" kern="1200"/>
            <a:t> Fast and efficient, but key distribution can be challenging.</a:t>
          </a:r>
        </a:p>
      </dsp:txBody>
      <dsp:txXfrm>
        <a:off x="3083108" y="1308721"/>
        <a:ext cx="2193421" cy="1361892"/>
      </dsp:txXfrm>
    </dsp:sp>
    <dsp:sp modelId="{AEAD5CB6-64A6-534F-BCE2-87A3CCD48A19}">
      <dsp:nvSpPr>
        <dsp:cNvPr id="0" name=""/>
        <dsp:cNvSpPr/>
      </dsp:nvSpPr>
      <dsp:spPr>
        <a:xfrm>
          <a:off x="5572029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9C0B9-582D-1342-8E05-B604D4EFC1AE}">
      <dsp:nvSpPr>
        <dsp:cNvPr id="0" name=""/>
        <dsp:cNvSpPr/>
      </dsp:nvSpPr>
      <dsp:spPr>
        <a:xfrm>
          <a:off x="5825158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Asymmetric Encryption:</a:t>
          </a:r>
          <a:r>
            <a:rPr lang="en-US" sz="1700" kern="1200"/>
            <a:t> More secure due to public/private key pairs but slower.</a:t>
          </a:r>
        </a:p>
      </dsp:txBody>
      <dsp:txXfrm>
        <a:off x="5867528" y="1308721"/>
        <a:ext cx="2193421" cy="1361892"/>
      </dsp:txXfrm>
    </dsp:sp>
    <dsp:sp modelId="{01CF257B-0E46-9644-B08F-C1E68E5C2E89}">
      <dsp:nvSpPr>
        <dsp:cNvPr id="0" name=""/>
        <dsp:cNvSpPr/>
      </dsp:nvSpPr>
      <dsp:spPr>
        <a:xfrm>
          <a:off x="8356448" y="1025879"/>
          <a:ext cx="2278161" cy="14466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8267B-0F3D-9A41-94C3-0C8A49E28BAD}">
      <dsp:nvSpPr>
        <dsp:cNvPr id="0" name=""/>
        <dsp:cNvSpPr/>
      </dsp:nvSpPr>
      <dsp:spPr>
        <a:xfrm>
          <a:off x="8609577" y="1266351"/>
          <a:ext cx="2278161" cy="144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Hashing:</a:t>
          </a:r>
          <a:r>
            <a:rPr lang="en-US" sz="1700" kern="1200"/>
            <a:t> A one-way process for data integrity verification.</a:t>
          </a:r>
        </a:p>
      </dsp:txBody>
      <dsp:txXfrm>
        <a:off x="8651947" y="1308721"/>
        <a:ext cx="2193421" cy="136189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48BC6-9471-4DDE-8FBF-6E4F5911CCE0}">
      <dsp:nvSpPr>
        <dsp:cNvPr id="0" name=""/>
        <dsp:cNvSpPr/>
      </dsp:nvSpPr>
      <dsp:spPr>
        <a:xfrm>
          <a:off x="275965" y="182871"/>
          <a:ext cx="1368756" cy="136875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0146C3-3AE2-4CC0-8C4C-2B5C22FD878A}">
      <dsp:nvSpPr>
        <dsp:cNvPr id="0" name=""/>
        <dsp:cNvSpPr/>
      </dsp:nvSpPr>
      <dsp:spPr>
        <a:xfrm>
          <a:off x="563404" y="470310"/>
          <a:ext cx="793878" cy="7938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BDBDF-8787-457A-9BDC-B84B54F63FA0}">
      <dsp:nvSpPr>
        <dsp:cNvPr id="0" name=""/>
        <dsp:cNvSpPr/>
      </dsp:nvSpPr>
      <dsp:spPr>
        <a:xfrm>
          <a:off x="1938026" y="182871"/>
          <a:ext cx="3226354" cy="136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Encryption Techniques:</a:t>
          </a:r>
          <a:endParaRPr lang="en-US" sz="2400" kern="1200"/>
        </a:p>
      </dsp:txBody>
      <dsp:txXfrm>
        <a:off x="1938026" y="182871"/>
        <a:ext cx="3226354" cy="1368756"/>
      </dsp:txXfrm>
    </dsp:sp>
    <dsp:sp modelId="{7FC73132-D6E9-4930-9083-D3158D9B3BFD}">
      <dsp:nvSpPr>
        <dsp:cNvPr id="0" name=""/>
        <dsp:cNvSpPr/>
      </dsp:nvSpPr>
      <dsp:spPr>
        <a:xfrm>
          <a:off x="5726548" y="182871"/>
          <a:ext cx="1368756" cy="136875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46BAF-1535-468A-B112-9CD95936EA6F}">
      <dsp:nvSpPr>
        <dsp:cNvPr id="0" name=""/>
        <dsp:cNvSpPr/>
      </dsp:nvSpPr>
      <dsp:spPr>
        <a:xfrm>
          <a:off x="6013987" y="470310"/>
          <a:ext cx="793878" cy="7938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03601-26DE-4FA0-B9AF-63DD71CDAEDC}">
      <dsp:nvSpPr>
        <dsp:cNvPr id="0" name=""/>
        <dsp:cNvSpPr/>
      </dsp:nvSpPr>
      <dsp:spPr>
        <a:xfrm>
          <a:off x="7388609" y="182871"/>
          <a:ext cx="3226354" cy="136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End-to-End Encryption:</a:t>
          </a:r>
          <a:r>
            <a:rPr lang="en-US" sz="2400" kern="1200"/>
            <a:t> Protects data from sender to recipient.</a:t>
          </a:r>
        </a:p>
      </dsp:txBody>
      <dsp:txXfrm>
        <a:off x="7388609" y="182871"/>
        <a:ext cx="3226354" cy="1368756"/>
      </dsp:txXfrm>
    </dsp:sp>
    <dsp:sp modelId="{14F764EC-2FA2-41B2-99FC-C006C21E3A0C}">
      <dsp:nvSpPr>
        <dsp:cNvPr id="0" name=""/>
        <dsp:cNvSpPr/>
      </dsp:nvSpPr>
      <dsp:spPr>
        <a:xfrm>
          <a:off x="275965" y="2187234"/>
          <a:ext cx="1368756" cy="136875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86348E-20AB-4754-8737-557245703813}">
      <dsp:nvSpPr>
        <dsp:cNvPr id="0" name=""/>
        <dsp:cNvSpPr/>
      </dsp:nvSpPr>
      <dsp:spPr>
        <a:xfrm>
          <a:off x="563404" y="2474673"/>
          <a:ext cx="793878" cy="7938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F062C-A006-42C0-8672-6A8177EE87A8}">
      <dsp:nvSpPr>
        <dsp:cNvPr id="0" name=""/>
        <dsp:cNvSpPr/>
      </dsp:nvSpPr>
      <dsp:spPr>
        <a:xfrm>
          <a:off x="1938026" y="2187234"/>
          <a:ext cx="3226354" cy="136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Data-at-Rest Encryption:</a:t>
          </a:r>
          <a:r>
            <a:rPr lang="en-US" sz="2400" kern="1200"/>
            <a:t> Secures stored data.</a:t>
          </a:r>
        </a:p>
      </dsp:txBody>
      <dsp:txXfrm>
        <a:off x="1938026" y="2187234"/>
        <a:ext cx="3226354" cy="1368756"/>
      </dsp:txXfrm>
    </dsp:sp>
    <dsp:sp modelId="{EE123D53-5C5A-40A4-B8E6-AF7E402838E6}">
      <dsp:nvSpPr>
        <dsp:cNvPr id="0" name=""/>
        <dsp:cNvSpPr/>
      </dsp:nvSpPr>
      <dsp:spPr>
        <a:xfrm>
          <a:off x="5726548" y="2187234"/>
          <a:ext cx="1368756" cy="1368756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775CCB-E5AC-48A1-B2F3-624494766FDC}">
      <dsp:nvSpPr>
        <dsp:cNvPr id="0" name=""/>
        <dsp:cNvSpPr/>
      </dsp:nvSpPr>
      <dsp:spPr>
        <a:xfrm>
          <a:off x="6013987" y="2474673"/>
          <a:ext cx="793878" cy="79387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4CD23-B1DC-4233-861B-6F24992A6B2C}">
      <dsp:nvSpPr>
        <dsp:cNvPr id="0" name=""/>
        <dsp:cNvSpPr/>
      </dsp:nvSpPr>
      <dsp:spPr>
        <a:xfrm>
          <a:off x="7388609" y="2187234"/>
          <a:ext cx="3226354" cy="13687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Data-in-Transit Encryption:</a:t>
          </a:r>
          <a:r>
            <a:rPr lang="en-US" sz="2400" kern="1200"/>
            <a:t> Protects data while being transmitted.</a:t>
          </a:r>
        </a:p>
      </dsp:txBody>
      <dsp:txXfrm>
        <a:off x="7388609" y="2187234"/>
        <a:ext cx="3226354" cy="136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6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5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08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2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50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0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0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1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0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898E2-EE5A-B139-31BB-1173925FC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/>
          </a:bodyPr>
          <a:lstStyle/>
          <a:p>
            <a:r>
              <a:rPr lang="en-US" sz="4400" dirty="0"/>
              <a:t>Encryption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33826-B078-3281-F9D5-708252355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50527CE-FCD0-40C8-B37A-39331C2A4F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D8655F89-EF96-2417-3734-CECAC17D2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0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1FC821-EED7-7887-B4AF-25A0E05CA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B3A371-6BA5-FB48-CEC9-E951229DC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Summary and Final Tips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0F8218-26B6-56CD-D609-B47C084467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891413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44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8249F-62D6-8C39-AE63-57D784966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Summary and Final Tips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E9E8F77-A581-9C87-8CAA-3C16368C3F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344909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3745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B5BBE1-0D49-4315-B319-1C5992A9F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3B6705-1EA6-2D96-52C3-E924A04B0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Summary and Final Tips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AF6EB-060D-38F2-B3D2-C6EC8D676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015303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90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94D996-6C56-1D5A-FB22-C030220B6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8D7D56-6C01-887A-0895-95ADAF28A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ED385E-5959-241C-F3F5-58ECAB877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1021842"/>
            <a:ext cx="3156857" cy="2642616"/>
          </a:xfrm>
        </p:spPr>
        <p:txBody>
          <a:bodyPr anchor="b">
            <a:normAutofit/>
          </a:bodyPr>
          <a:lstStyle/>
          <a:p>
            <a:r>
              <a:rPr lang="en-US" sz="4400" dirty="0"/>
              <a:t>Encryption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30EFD9-F3FA-8C14-CA80-6B8FD66A0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79" y="4304538"/>
            <a:ext cx="3156857" cy="1362456"/>
          </a:xfrm>
        </p:spPr>
        <p:txBody>
          <a:bodyPr anchor="t">
            <a:normAutofit/>
          </a:bodyPr>
          <a:lstStyle/>
          <a:p>
            <a:r>
              <a:rPr lang="en-US" dirty="0"/>
              <a:t>Thomas Russell, M.Ed. D hon (cybersecurity)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8BD9BD-4DFE-874D-5AA9-A19C171A5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4011930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red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122BA5BA-BBBA-FA85-3AD9-4C674D7B0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641" y="2802278"/>
            <a:ext cx="6876288" cy="302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94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72AD02-9C77-7E6A-93A2-5E335A58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000587" cy="4160520"/>
          </a:xfrm>
        </p:spPr>
        <p:txBody>
          <a:bodyPr anchor="t">
            <a:normAutofit/>
          </a:bodyPr>
          <a:lstStyle/>
          <a:p>
            <a:r>
              <a:rPr lang="en-US" sz="3600"/>
              <a:t>Introduction to Encryption: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6C651F-B307-36E2-9318-02C2DBDD49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192849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975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BCC5AB-870D-6CF6-3B21-3CA2CA4D2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6821" y="1371600"/>
            <a:ext cx="6034187" cy="1097280"/>
          </a:xfrm>
        </p:spPr>
        <p:txBody>
          <a:bodyPr>
            <a:normAutofit/>
          </a:bodyPr>
          <a:lstStyle/>
          <a:p>
            <a:r>
              <a:rPr lang="en-US" dirty="0"/>
              <a:t>Types of Encryption</a:t>
            </a:r>
          </a:p>
        </p:txBody>
      </p:sp>
      <p:pic>
        <p:nvPicPr>
          <p:cNvPr id="5" name="Picture 4" descr="An abstract design with lines and financial symbols">
            <a:extLst>
              <a:ext uri="{FF2B5EF4-FFF2-40B4-BE49-F238E27FC236}">
                <a16:creationId xmlns:a16="http://schemas.microsoft.com/office/drawing/2014/main" id="{8F10372B-ECC8-35E7-E2D2-FB5DCBA64A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002" r="26893"/>
          <a:stretch>
            <a:fillRect/>
          </a:stretch>
        </p:blipFill>
        <p:spPr>
          <a:xfrm>
            <a:off x="20" y="10"/>
            <a:ext cx="4857871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F50E4-731C-8BF6-2DEE-D92D79A9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6821" y="2633236"/>
            <a:ext cx="6034187" cy="3664687"/>
          </a:xfrm>
        </p:spPr>
        <p:txBody>
          <a:bodyPr>
            <a:normAutofit/>
          </a:bodyPr>
          <a:lstStyle/>
          <a:p>
            <a:r>
              <a:rPr lang="en-US" dirty="0"/>
              <a:t>Symmetric: Uses the same key for both encryption and decryption (e.g., AES, DES).</a:t>
            </a:r>
          </a:p>
          <a:p>
            <a:r>
              <a:rPr lang="en-US" dirty="0"/>
              <a:t>Asymmetric: Uses public and private keys (e.g., RSA, ECC).</a:t>
            </a:r>
          </a:p>
          <a:p>
            <a:r>
              <a:rPr lang="en-US" dirty="0"/>
              <a:t>Hashing: One-way transformation for data integrity (e.g., SHA-256).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4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B5515A-867A-8BC9-A44F-4116DE17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Encryption Protocols and Standards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AD9A7B-4899-5007-3B05-D4491F90E8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475710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198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9B9E4E-7E1A-F033-6B24-931A6960B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n-US" dirty="0"/>
              <a:t>Encryption Techniques: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6BF7FD-F532-E19A-3691-F74DE4DA4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68410"/>
              </p:ext>
            </p:extLst>
          </p:nvPr>
        </p:nvGraphicFramePr>
        <p:xfrm>
          <a:off x="640079" y="2559050"/>
          <a:ext cx="10890929" cy="373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12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BC3359-9EA6-2107-565F-94E740BF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Key Management: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C35746-0BCE-09B1-E3E3-473FACF4D6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890445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080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1933D4-1A8D-56ED-B827-EAB85175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Encryption Best Practices: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0E5813-2158-E192-03F9-649818BE7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459756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49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1C69525-1BE4-4BA0-A23C-3BB6C162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A62BF6-F342-32BE-C2EF-1013EAD51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</p:spPr>
        <p:txBody>
          <a:bodyPr>
            <a:normAutofit/>
          </a:bodyPr>
          <a:lstStyle/>
          <a:p>
            <a:r>
              <a:rPr lang="en-US" dirty="0"/>
              <a:t>Common Encryption Attacks: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8AF875-C18B-4B48-AE4C-A63FD3CEF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9024FC-5A8B-DBF1-E7B7-54379749B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062796"/>
              </p:ext>
            </p:extLst>
          </p:nvPr>
        </p:nvGraphicFramePr>
        <p:xfrm>
          <a:off x="640079" y="2559050"/>
          <a:ext cx="10890929" cy="3738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53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944DA8-7C96-9E30-3A39-DD969FE4A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677920" cy="3919267"/>
          </a:xfrm>
        </p:spPr>
        <p:txBody>
          <a:bodyPr anchor="t">
            <a:normAutofit/>
          </a:bodyPr>
          <a:lstStyle/>
          <a:p>
            <a:r>
              <a:rPr lang="en-US" dirty="0"/>
              <a:t>Encryption Knowledge Check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FE396D-FDA2-1EFF-9BFF-5491EF4BF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018611"/>
              </p:ext>
            </p:extLst>
          </p:nvPr>
        </p:nvGraphicFramePr>
        <p:xfrm>
          <a:off x="5051651" y="1371600"/>
          <a:ext cx="6479357" cy="4926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058005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485</Words>
  <Application>Microsoft Macintosh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Grandview Display</vt:lpstr>
      <vt:lpstr>DashVTI</vt:lpstr>
      <vt:lpstr>Encryption</vt:lpstr>
      <vt:lpstr>Introduction to Encryption:</vt:lpstr>
      <vt:lpstr>Types of Encryption</vt:lpstr>
      <vt:lpstr>Encryption Protocols and Standards</vt:lpstr>
      <vt:lpstr>Encryption Techniques:</vt:lpstr>
      <vt:lpstr>Key Management:</vt:lpstr>
      <vt:lpstr>Encryption Best Practices:</vt:lpstr>
      <vt:lpstr>Common Encryption Attacks:</vt:lpstr>
      <vt:lpstr>Encryption Knowledge Check</vt:lpstr>
      <vt:lpstr>Summary and Final Tips</vt:lpstr>
      <vt:lpstr>Summary and Final Tips</vt:lpstr>
      <vt:lpstr>Summary and Final Tips</vt:lpstr>
      <vt:lpstr>Encryption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Russell</dc:creator>
  <cp:lastModifiedBy>Thomas Russell</cp:lastModifiedBy>
  <cp:revision>3</cp:revision>
  <dcterms:created xsi:type="dcterms:W3CDTF">2025-05-18T22:51:10Z</dcterms:created>
  <dcterms:modified xsi:type="dcterms:W3CDTF">2025-05-19T06:44:55Z</dcterms:modified>
</cp:coreProperties>
</file>