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89"/>
  </p:normalViewPr>
  <p:slideViewPr>
    <p:cSldViewPr snapToGrid="0">
      <p:cViewPr varScale="1">
        <p:scale>
          <a:sx n="88" d="100"/>
          <a:sy n="88" d="100"/>
        </p:scale>
        <p:origin x="1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4B506-F775-4297-A584-DA67B475D8D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D1C12C-4850-428F-BF8B-3CF128C7F905}">
      <dgm:prSet/>
      <dgm:spPr/>
      <dgm:t>
        <a:bodyPr/>
        <a:lstStyle/>
        <a:p>
          <a:r>
            <a:rPr lang="en-US" b="1"/>
            <a:t>Business Continuity (BC):</a:t>
          </a:r>
          <a:r>
            <a:rPr lang="en-US"/>
            <a:t> The process of ensuring that essential business functions can continue during and after a disruption.</a:t>
          </a:r>
        </a:p>
      </dgm:t>
    </dgm:pt>
    <dgm:pt modelId="{200A9E4E-3250-4984-9681-809C81D10B8B}" type="parTrans" cxnId="{63D3467E-DA4A-4707-AA94-D49930FA95CF}">
      <dgm:prSet/>
      <dgm:spPr/>
      <dgm:t>
        <a:bodyPr/>
        <a:lstStyle/>
        <a:p>
          <a:endParaRPr lang="en-US"/>
        </a:p>
      </dgm:t>
    </dgm:pt>
    <dgm:pt modelId="{09AB583A-1668-481B-9E43-1A7FF38687D0}" type="sibTrans" cxnId="{63D3467E-DA4A-4707-AA94-D49930FA95CF}">
      <dgm:prSet/>
      <dgm:spPr/>
      <dgm:t>
        <a:bodyPr/>
        <a:lstStyle/>
        <a:p>
          <a:endParaRPr lang="en-US"/>
        </a:p>
      </dgm:t>
    </dgm:pt>
    <dgm:pt modelId="{EAE17CF2-DED6-40A3-9246-92483B8C541C}">
      <dgm:prSet/>
      <dgm:spPr/>
      <dgm:t>
        <a:bodyPr/>
        <a:lstStyle/>
        <a:p>
          <a:r>
            <a:rPr lang="en-US" b="1"/>
            <a:t>Disaster Recovery (DR):</a:t>
          </a:r>
          <a:r>
            <a:rPr lang="en-US"/>
            <a:t> Focuses on restoring IT services and data availability after a catastrophic event.</a:t>
          </a:r>
        </a:p>
      </dgm:t>
    </dgm:pt>
    <dgm:pt modelId="{C22BE4CB-1B9C-442C-876A-BA3EC7B16EF7}" type="parTrans" cxnId="{55BC6796-96D2-470D-9227-782EA39C31E1}">
      <dgm:prSet/>
      <dgm:spPr/>
      <dgm:t>
        <a:bodyPr/>
        <a:lstStyle/>
        <a:p>
          <a:endParaRPr lang="en-US"/>
        </a:p>
      </dgm:t>
    </dgm:pt>
    <dgm:pt modelId="{CDFB0E64-F7B6-484F-8811-3C3A836247DF}" type="sibTrans" cxnId="{55BC6796-96D2-470D-9227-782EA39C31E1}">
      <dgm:prSet/>
      <dgm:spPr/>
      <dgm:t>
        <a:bodyPr/>
        <a:lstStyle/>
        <a:p>
          <a:endParaRPr lang="en-US"/>
        </a:p>
      </dgm:t>
    </dgm:pt>
    <dgm:pt modelId="{6CA9A7FE-816B-FE4D-B4DD-F2B38837DE2D}" type="pres">
      <dgm:prSet presAssocID="{E294B506-F775-4297-A584-DA67B475D8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55FE5E-0F98-1749-9129-E9C51B01D2C8}" type="pres">
      <dgm:prSet presAssocID="{B4D1C12C-4850-428F-BF8B-3CF128C7F905}" presName="hierRoot1" presStyleCnt="0"/>
      <dgm:spPr/>
    </dgm:pt>
    <dgm:pt modelId="{3564AD10-1706-B344-8503-8DDFE65E41B2}" type="pres">
      <dgm:prSet presAssocID="{B4D1C12C-4850-428F-BF8B-3CF128C7F905}" presName="composite" presStyleCnt="0"/>
      <dgm:spPr/>
    </dgm:pt>
    <dgm:pt modelId="{ECC8DAE9-6CB1-604B-89E4-D97700578A88}" type="pres">
      <dgm:prSet presAssocID="{B4D1C12C-4850-428F-BF8B-3CF128C7F905}" presName="background" presStyleLbl="node0" presStyleIdx="0" presStyleCnt="2"/>
      <dgm:spPr/>
    </dgm:pt>
    <dgm:pt modelId="{9394CE5F-0CF5-1142-AAEC-921493D31C03}" type="pres">
      <dgm:prSet presAssocID="{B4D1C12C-4850-428F-BF8B-3CF128C7F905}" presName="text" presStyleLbl="fgAcc0" presStyleIdx="0" presStyleCnt="2">
        <dgm:presLayoutVars>
          <dgm:chPref val="3"/>
        </dgm:presLayoutVars>
      </dgm:prSet>
      <dgm:spPr/>
    </dgm:pt>
    <dgm:pt modelId="{E4D16922-B1EB-C445-A655-9A646606D35D}" type="pres">
      <dgm:prSet presAssocID="{B4D1C12C-4850-428F-BF8B-3CF128C7F905}" presName="hierChild2" presStyleCnt="0"/>
      <dgm:spPr/>
    </dgm:pt>
    <dgm:pt modelId="{23B16656-BF8B-AA43-804B-9E3EF6AE53C1}" type="pres">
      <dgm:prSet presAssocID="{EAE17CF2-DED6-40A3-9246-92483B8C541C}" presName="hierRoot1" presStyleCnt="0"/>
      <dgm:spPr/>
    </dgm:pt>
    <dgm:pt modelId="{7C6D9D02-B6BA-8741-934A-04378CC3D835}" type="pres">
      <dgm:prSet presAssocID="{EAE17CF2-DED6-40A3-9246-92483B8C541C}" presName="composite" presStyleCnt="0"/>
      <dgm:spPr/>
    </dgm:pt>
    <dgm:pt modelId="{1A251CD2-152C-4447-9F5E-A6F39AF82D51}" type="pres">
      <dgm:prSet presAssocID="{EAE17CF2-DED6-40A3-9246-92483B8C541C}" presName="background" presStyleLbl="node0" presStyleIdx="1" presStyleCnt="2"/>
      <dgm:spPr/>
    </dgm:pt>
    <dgm:pt modelId="{AB1FA83F-A746-254F-AFBD-C43D9DD8436D}" type="pres">
      <dgm:prSet presAssocID="{EAE17CF2-DED6-40A3-9246-92483B8C541C}" presName="text" presStyleLbl="fgAcc0" presStyleIdx="1" presStyleCnt="2">
        <dgm:presLayoutVars>
          <dgm:chPref val="3"/>
        </dgm:presLayoutVars>
      </dgm:prSet>
      <dgm:spPr/>
    </dgm:pt>
    <dgm:pt modelId="{03958FF2-441A-F343-BF03-89190C2B751D}" type="pres">
      <dgm:prSet presAssocID="{EAE17CF2-DED6-40A3-9246-92483B8C541C}" presName="hierChild2" presStyleCnt="0"/>
      <dgm:spPr/>
    </dgm:pt>
  </dgm:ptLst>
  <dgm:cxnLst>
    <dgm:cxn modelId="{63D3467E-DA4A-4707-AA94-D49930FA95CF}" srcId="{E294B506-F775-4297-A584-DA67B475D8DA}" destId="{B4D1C12C-4850-428F-BF8B-3CF128C7F905}" srcOrd="0" destOrd="0" parTransId="{200A9E4E-3250-4984-9681-809C81D10B8B}" sibTransId="{09AB583A-1668-481B-9E43-1A7FF38687D0}"/>
    <dgm:cxn modelId="{55BC6796-96D2-470D-9227-782EA39C31E1}" srcId="{E294B506-F775-4297-A584-DA67B475D8DA}" destId="{EAE17CF2-DED6-40A3-9246-92483B8C541C}" srcOrd="1" destOrd="0" parTransId="{C22BE4CB-1B9C-442C-876A-BA3EC7B16EF7}" sibTransId="{CDFB0E64-F7B6-484F-8811-3C3A836247DF}"/>
    <dgm:cxn modelId="{B33991BF-1989-6A4F-A954-D3D8E9E316BF}" type="presOf" srcId="{E294B506-F775-4297-A584-DA67B475D8DA}" destId="{6CA9A7FE-816B-FE4D-B4DD-F2B38837DE2D}" srcOrd="0" destOrd="0" presId="urn:microsoft.com/office/officeart/2005/8/layout/hierarchy1"/>
    <dgm:cxn modelId="{491AE4F6-E1E5-3442-AEA0-2CEDE03E4506}" type="presOf" srcId="{B4D1C12C-4850-428F-BF8B-3CF128C7F905}" destId="{9394CE5F-0CF5-1142-AAEC-921493D31C03}" srcOrd="0" destOrd="0" presId="urn:microsoft.com/office/officeart/2005/8/layout/hierarchy1"/>
    <dgm:cxn modelId="{C118A0FA-055C-C445-9E94-31860272A85C}" type="presOf" srcId="{EAE17CF2-DED6-40A3-9246-92483B8C541C}" destId="{AB1FA83F-A746-254F-AFBD-C43D9DD8436D}" srcOrd="0" destOrd="0" presId="urn:microsoft.com/office/officeart/2005/8/layout/hierarchy1"/>
    <dgm:cxn modelId="{BC62BAF2-433A-814F-8CA3-7ADE2510C8E7}" type="presParOf" srcId="{6CA9A7FE-816B-FE4D-B4DD-F2B38837DE2D}" destId="{F955FE5E-0F98-1749-9129-E9C51B01D2C8}" srcOrd="0" destOrd="0" presId="urn:microsoft.com/office/officeart/2005/8/layout/hierarchy1"/>
    <dgm:cxn modelId="{BDF0E660-4454-8C4F-AF5C-5D1A2C4979AA}" type="presParOf" srcId="{F955FE5E-0F98-1749-9129-E9C51B01D2C8}" destId="{3564AD10-1706-B344-8503-8DDFE65E41B2}" srcOrd="0" destOrd="0" presId="urn:microsoft.com/office/officeart/2005/8/layout/hierarchy1"/>
    <dgm:cxn modelId="{BA051CA2-4D4F-BA4B-AB45-B2F5252E61DD}" type="presParOf" srcId="{3564AD10-1706-B344-8503-8DDFE65E41B2}" destId="{ECC8DAE9-6CB1-604B-89E4-D97700578A88}" srcOrd="0" destOrd="0" presId="urn:microsoft.com/office/officeart/2005/8/layout/hierarchy1"/>
    <dgm:cxn modelId="{E2F277A2-6C9C-4940-8D9A-4AF12F3ED6A5}" type="presParOf" srcId="{3564AD10-1706-B344-8503-8DDFE65E41B2}" destId="{9394CE5F-0CF5-1142-AAEC-921493D31C03}" srcOrd="1" destOrd="0" presId="urn:microsoft.com/office/officeart/2005/8/layout/hierarchy1"/>
    <dgm:cxn modelId="{A9748A18-A392-EF4E-A491-5EF993FA3839}" type="presParOf" srcId="{F955FE5E-0F98-1749-9129-E9C51B01D2C8}" destId="{E4D16922-B1EB-C445-A655-9A646606D35D}" srcOrd="1" destOrd="0" presId="urn:microsoft.com/office/officeart/2005/8/layout/hierarchy1"/>
    <dgm:cxn modelId="{C7C6A462-3598-6347-B7A2-E4143D82890E}" type="presParOf" srcId="{6CA9A7FE-816B-FE4D-B4DD-F2B38837DE2D}" destId="{23B16656-BF8B-AA43-804B-9E3EF6AE53C1}" srcOrd="1" destOrd="0" presId="urn:microsoft.com/office/officeart/2005/8/layout/hierarchy1"/>
    <dgm:cxn modelId="{02650A1A-512C-5A48-8096-BF46AA7B1183}" type="presParOf" srcId="{23B16656-BF8B-AA43-804B-9E3EF6AE53C1}" destId="{7C6D9D02-B6BA-8741-934A-04378CC3D835}" srcOrd="0" destOrd="0" presId="urn:microsoft.com/office/officeart/2005/8/layout/hierarchy1"/>
    <dgm:cxn modelId="{A011EC3D-35B8-0947-8EAE-95AEFB5E73F7}" type="presParOf" srcId="{7C6D9D02-B6BA-8741-934A-04378CC3D835}" destId="{1A251CD2-152C-4447-9F5E-A6F39AF82D51}" srcOrd="0" destOrd="0" presId="urn:microsoft.com/office/officeart/2005/8/layout/hierarchy1"/>
    <dgm:cxn modelId="{26CA1472-B73B-0C41-A10B-EEEB1DFC7C52}" type="presParOf" srcId="{7C6D9D02-B6BA-8741-934A-04378CC3D835}" destId="{AB1FA83F-A746-254F-AFBD-C43D9DD8436D}" srcOrd="1" destOrd="0" presId="urn:microsoft.com/office/officeart/2005/8/layout/hierarchy1"/>
    <dgm:cxn modelId="{F7BEF4AF-479C-7341-829E-031526CAECAE}" type="presParOf" srcId="{23B16656-BF8B-AA43-804B-9E3EF6AE53C1}" destId="{03958FF2-441A-F343-BF03-89190C2B75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910077-B5B5-44AC-BEE8-5170BFBEF4B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4C2D027-3011-421A-A5CF-B385E13027E4}">
      <dgm:prSet/>
      <dgm:spPr/>
      <dgm:t>
        <a:bodyPr/>
        <a:lstStyle/>
        <a:p>
          <a:r>
            <a:rPr lang="en-US"/>
            <a:t>Minimize the impact of disruptions on business operations.</a:t>
          </a:r>
        </a:p>
      </dgm:t>
    </dgm:pt>
    <dgm:pt modelId="{71DA24A7-83EA-4E6A-9A17-C877A68C31B5}" type="parTrans" cxnId="{070A5B4F-3EE7-4FBC-86BF-43920EF500C8}">
      <dgm:prSet/>
      <dgm:spPr/>
      <dgm:t>
        <a:bodyPr/>
        <a:lstStyle/>
        <a:p>
          <a:endParaRPr lang="en-US"/>
        </a:p>
      </dgm:t>
    </dgm:pt>
    <dgm:pt modelId="{93DE8E59-073D-44D3-AC2D-207B23183712}" type="sibTrans" cxnId="{070A5B4F-3EE7-4FBC-86BF-43920EF500C8}">
      <dgm:prSet/>
      <dgm:spPr/>
      <dgm:t>
        <a:bodyPr/>
        <a:lstStyle/>
        <a:p>
          <a:endParaRPr lang="en-US"/>
        </a:p>
      </dgm:t>
    </dgm:pt>
    <dgm:pt modelId="{67F7D2E2-A683-4EE6-B616-EF9DCB3A84A7}">
      <dgm:prSet/>
      <dgm:spPr/>
      <dgm:t>
        <a:bodyPr/>
        <a:lstStyle/>
        <a:p>
          <a:r>
            <a:rPr lang="en-US"/>
            <a:t>Ensure the rapid recovery and continuity of critical functions.</a:t>
          </a:r>
        </a:p>
      </dgm:t>
    </dgm:pt>
    <dgm:pt modelId="{6CA28273-73C1-4159-BD2F-76FBBC6E2EFA}" type="parTrans" cxnId="{EE615414-071B-4BEF-A189-2973DF905E26}">
      <dgm:prSet/>
      <dgm:spPr/>
      <dgm:t>
        <a:bodyPr/>
        <a:lstStyle/>
        <a:p>
          <a:endParaRPr lang="en-US"/>
        </a:p>
      </dgm:t>
    </dgm:pt>
    <dgm:pt modelId="{EEAB2D5B-032A-4F24-9889-F40077FADA23}" type="sibTrans" cxnId="{EE615414-071B-4BEF-A189-2973DF905E26}">
      <dgm:prSet/>
      <dgm:spPr/>
      <dgm:t>
        <a:bodyPr/>
        <a:lstStyle/>
        <a:p>
          <a:endParaRPr lang="en-US"/>
        </a:p>
      </dgm:t>
    </dgm:pt>
    <dgm:pt modelId="{A1A6C6A0-E779-8940-A3EC-EEF7836AC95F}" type="pres">
      <dgm:prSet presAssocID="{A7910077-B5B5-44AC-BEE8-5170BFBEF4BF}" presName="Name0" presStyleCnt="0">
        <dgm:presLayoutVars>
          <dgm:dir/>
          <dgm:animLvl val="lvl"/>
          <dgm:resizeHandles val="exact"/>
        </dgm:presLayoutVars>
      </dgm:prSet>
      <dgm:spPr/>
    </dgm:pt>
    <dgm:pt modelId="{1959A55A-E875-2E44-B7AF-3B31E0B062B7}" type="pres">
      <dgm:prSet presAssocID="{54C2D027-3011-421A-A5CF-B385E13027E4}" presName="linNode" presStyleCnt="0"/>
      <dgm:spPr/>
    </dgm:pt>
    <dgm:pt modelId="{A0D359AC-4D5A-F040-BEE9-DC8260E87C62}" type="pres">
      <dgm:prSet presAssocID="{54C2D027-3011-421A-A5CF-B385E13027E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BBF1C81-EB43-0348-ADAF-7EA5C9C88F80}" type="pres">
      <dgm:prSet presAssocID="{93DE8E59-073D-44D3-AC2D-207B23183712}" presName="sp" presStyleCnt="0"/>
      <dgm:spPr/>
    </dgm:pt>
    <dgm:pt modelId="{5A22299A-EBD0-654E-9B70-75B8FB6E2FC7}" type="pres">
      <dgm:prSet presAssocID="{67F7D2E2-A683-4EE6-B616-EF9DCB3A84A7}" presName="linNode" presStyleCnt="0"/>
      <dgm:spPr/>
    </dgm:pt>
    <dgm:pt modelId="{9B372976-3452-934A-96AE-E55085E218E6}" type="pres">
      <dgm:prSet presAssocID="{67F7D2E2-A683-4EE6-B616-EF9DCB3A84A7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EE615414-071B-4BEF-A189-2973DF905E26}" srcId="{A7910077-B5B5-44AC-BEE8-5170BFBEF4BF}" destId="{67F7D2E2-A683-4EE6-B616-EF9DCB3A84A7}" srcOrd="1" destOrd="0" parTransId="{6CA28273-73C1-4159-BD2F-76FBBC6E2EFA}" sibTransId="{EEAB2D5B-032A-4F24-9889-F40077FADA23}"/>
    <dgm:cxn modelId="{5614621D-BA25-9A48-900A-1496EE138228}" type="presOf" srcId="{67F7D2E2-A683-4EE6-B616-EF9DCB3A84A7}" destId="{9B372976-3452-934A-96AE-E55085E218E6}" srcOrd="0" destOrd="0" presId="urn:microsoft.com/office/officeart/2005/8/layout/vList5"/>
    <dgm:cxn modelId="{070A5B4F-3EE7-4FBC-86BF-43920EF500C8}" srcId="{A7910077-B5B5-44AC-BEE8-5170BFBEF4BF}" destId="{54C2D027-3011-421A-A5CF-B385E13027E4}" srcOrd="0" destOrd="0" parTransId="{71DA24A7-83EA-4E6A-9A17-C877A68C31B5}" sibTransId="{93DE8E59-073D-44D3-AC2D-207B23183712}"/>
    <dgm:cxn modelId="{A967D6CE-4761-264A-BE62-0EC2FB066CC3}" type="presOf" srcId="{54C2D027-3011-421A-A5CF-B385E13027E4}" destId="{A0D359AC-4D5A-F040-BEE9-DC8260E87C62}" srcOrd="0" destOrd="0" presId="urn:microsoft.com/office/officeart/2005/8/layout/vList5"/>
    <dgm:cxn modelId="{5619EFDC-2F71-DC42-A341-9B16CBBB4AFB}" type="presOf" srcId="{A7910077-B5B5-44AC-BEE8-5170BFBEF4BF}" destId="{A1A6C6A0-E779-8940-A3EC-EEF7836AC95F}" srcOrd="0" destOrd="0" presId="urn:microsoft.com/office/officeart/2005/8/layout/vList5"/>
    <dgm:cxn modelId="{E6D48143-4676-5541-BA5C-27A85F1F85F0}" type="presParOf" srcId="{A1A6C6A0-E779-8940-A3EC-EEF7836AC95F}" destId="{1959A55A-E875-2E44-B7AF-3B31E0B062B7}" srcOrd="0" destOrd="0" presId="urn:microsoft.com/office/officeart/2005/8/layout/vList5"/>
    <dgm:cxn modelId="{AFD09281-E02B-DF47-AA91-9D0CC3B27982}" type="presParOf" srcId="{1959A55A-E875-2E44-B7AF-3B31E0B062B7}" destId="{A0D359AC-4D5A-F040-BEE9-DC8260E87C62}" srcOrd="0" destOrd="0" presId="urn:microsoft.com/office/officeart/2005/8/layout/vList5"/>
    <dgm:cxn modelId="{9758AD09-BB23-B84D-A087-46D6907518A9}" type="presParOf" srcId="{A1A6C6A0-E779-8940-A3EC-EEF7836AC95F}" destId="{ABBF1C81-EB43-0348-ADAF-7EA5C9C88F80}" srcOrd="1" destOrd="0" presId="urn:microsoft.com/office/officeart/2005/8/layout/vList5"/>
    <dgm:cxn modelId="{2671F53E-7C9C-5443-B20B-C0250E12264C}" type="presParOf" srcId="{A1A6C6A0-E779-8940-A3EC-EEF7836AC95F}" destId="{5A22299A-EBD0-654E-9B70-75B8FB6E2FC7}" srcOrd="2" destOrd="0" presId="urn:microsoft.com/office/officeart/2005/8/layout/vList5"/>
    <dgm:cxn modelId="{121ECC52-C668-BC4C-AE68-DB374F6D3045}" type="presParOf" srcId="{5A22299A-EBD0-654E-9B70-75B8FB6E2FC7}" destId="{9B372976-3452-934A-96AE-E55085E218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AAD48-AAA3-494E-8DFB-5E41F452EB0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7E6C78-2A4F-4F8C-9A45-3ACD46312BC9}">
      <dgm:prSet/>
      <dgm:spPr/>
      <dgm:t>
        <a:bodyPr/>
        <a:lstStyle/>
        <a:p>
          <a:r>
            <a:rPr lang="en-US"/>
            <a:t>Protects revenue streams and minimizes downtime.</a:t>
          </a:r>
        </a:p>
      </dgm:t>
    </dgm:pt>
    <dgm:pt modelId="{BE52E962-3CE3-455F-AAA5-4E56F1137BA0}" type="parTrans" cxnId="{F5216890-7121-413B-BE81-28AEF9F5193A}">
      <dgm:prSet/>
      <dgm:spPr/>
      <dgm:t>
        <a:bodyPr/>
        <a:lstStyle/>
        <a:p>
          <a:endParaRPr lang="en-US"/>
        </a:p>
      </dgm:t>
    </dgm:pt>
    <dgm:pt modelId="{22990D63-6C39-4676-84C5-E960011F5D17}" type="sibTrans" cxnId="{F5216890-7121-413B-BE81-28AEF9F5193A}">
      <dgm:prSet/>
      <dgm:spPr/>
      <dgm:t>
        <a:bodyPr/>
        <a:lstStyle/>
        <a:p>
          <a:endParaRPr lang="en-US"/>
        </a:p>
      </dgm:t>
    </dgm:pt>
    <dgm:pt modelId="{999D5C8B-1B1E-4B5B-A820-88FA3BEAF828}">
      <dgm:prSet/>
      <dgm:spPr/>
      <dgm:t>
        <a:bodyPr/>
        <a:lstStyle/>
        <a:p>
          <a:r>
            <a:rPr lang="en-US"/>
            <a:t>Enhances organizational resilience and compliance.</a:t>
          </a:r>
        </a:p>
      </dgm:t>
    </dgm:pt>
    <dgm:pt modelId="{57E86C7B-79B1-4A24-90FA-63DBD9FFB8F7}" type="parTrans" cxnId="{E32EED51-A175-46C9-85ED-8BBF2646383D}">
      <dgm:prSet/>
      <dgm:spPr/>
      <dgm:t>
        <a:bodyPr/>
        <a:lstStyle/>
        <a:p>
          <a:endParaRPr lang="en-US"/>
        </a:p>
      </dgm:t>
    </dgm:pt>
    <dgm:pt modelId="{0F029A6B-ADC9-4884-A299-2C5B91B5594E}" type="sibTrans" cxnId="{E32EED51-A175-46C9-85ED-8BBF2646383D}">
      <dgm:prSet/>
      <dgm:spPr/>
      <dgm:t>
        <a:bodyPr/>
        <a:lstStyle/>
        <a:p>
          <a:endParaRPr lang="en-US"/>
        </a:p>
      </dgm:t>
    </dgm:pt>
    <dgm:pt modelId="{CDD9E695-08A3-8146-94B4-D033515B2994}" type="pres">
      <dgm:prSet presAssocID="{2E9AAD48-AAA3-494E-8DFB-5E41F452EB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5E5CA4D-948D-E340-80B2-E5EF49402ECB}" type="pres">
      <dgm:prSet presAssocID="{3A7E6C78-2A4F-4F8C-9A45-3ACD46312BC9}" presName="hierRoot1" presStyleCnt="0">
        <dgm:presLayoutVars>
          <dgm:hierBranch val="init"/>
        </dgm:presLayoutVars>
      </dgm:prSet>
      <dgm:spPr/>
    </dgm:pt>
    <dgm:pt modelId="{C8FB114F-6184-2646-9221-8E6D9E1D9FD4}" type="pres">
      <dgm:prSet presAssocID="{3A7E6C78-2A4F-4F8C-9A45-3ACD46312BC9}" presName="rootComposite1" presStyleCnt="0"/>
      <dgm:spPr/>
    </dgm:pt>
    <dgm:pt modelId="{D714F752-0254-5F42-B31D-2375BED058E9}" type="pres">
      <dgm:prSet presAssocID="{3A7E6C78-2A4F-4F8C-9A45-3ACD46312BC9}" presName="rootText1" presStyleLbl="node0" presStyleIdx="0" presStyleCnt="2">
        <dgm:presLayoutVars>
          <dgm:chPref val="3"/>
        </dgm:presLayoutVars>
      </dgm:prSet>
      <dgm:spPr/>
    </dgm:pt>
    <dgm:pt modelId="{205380BF-106D-2F4C-AE22-3F46967B2B19}" type="pres">
      <dgm:prSet presAssocID="{3A7E6C78-2A4F-4F8C-9A45-3ACD46312BC9}" presName="rootConnector1" presStyleLbl="node1" presStyleIdx="0" presStyleCnt="0"/>
      <dgm:spPr/>
    </dgm:pt>
    <dgm:pt modelId="{4AE16444-5576-4F47-9537-8580402FE0AC}" type="pres">
      <dgm:prSet presAssocID="{3A7E6C78-2A4F-4F8C-9A45-3ACD46312BC9}" presName="hierChild2" presStyleCnt="0"/>
      <dgm:spPr/>
    </dgm:pt>
    <dgm:pt modelId="{BF2CEFC0-0DA8-C34B-84DC-67F61F4C946E}" type="pres">
      <dgm:prSet presAssocID="{3A7E6C78-2A4F-4F8C-9A45-3ACD46312BC9}" presName="hierChild3" presStyleCnt="0"/>
      <dgm:spPr/>
    </dgm:pt>
    <dgm:pt modelId="{17A78E80-6A04-6245-9852-7268C1A152FC}" type="pres">
      <dgm:prSet presAssocID="{999D5C8B-1B1E-4B5B-A820-88FA3BEAF828}" presName="hierRoot1" presStyleCnt="0">
        <dgm:presLayoutVars>
          <dgm:hierBranch val="init"/>
        </dgm:presLayoutVars>
      </dgm:prSet>
      <dgm:spPr/>
    </dgm:pt>
    <dgm:pt modelId="{6CD2AD54-67FE-4644-86C3-1384DC2AA904}" type="pres">
      <dgm:prSet presAssocID="{999D5C8B-1B1E-4B5B-A820-88FA3BEAF828}" presName="rootComposite1" presStyleCnt="0"/>
      <dgm:spPr/>
    </dgm:pt>
    <dgm:pt modelId="{3FD02FC7-5BC9-F745-8959-ED6F4D09987B}" type="pres">
      <dgm:prSet presAssocID="{999D5C8B-1B1E-4B5B-A820-88FA3BEAF828}" presName="rootText1" presStyleLbl="node0" presStyleIdx="1" presStyleCnt="2">
        <dgm:presLayoutVars>
          <dgm:chPref val="3"/>
        </dgm:presLayoutVars>
      </dgm:prSet>
      <dgm:spPr/>
    </dgm:pt>
    <dgm:pt modelId="{A8015FAF-3CD4-2F47-8F02-B6E0BD47A6C9}" type="pres">
      <dgm:prSet presAssocID="{999D5C8B-1B1E-4B5B-A820-88FA3BEAF828}" presName="rootConnector1" presStyleLbl="node1" presStyleIdx="0" presStyleCnt="0"/>
      <dgm:spPr/>
    </dgm:pt>
    <dgm:pt modelId="{DED0023C-2A2F-9C46-B4FE-7920789966C4}" type="pres">
      <dgm:prSet presAssocID="{999D5C8B-1B1E-4B5B-A820-88FA3BEAF828}" presName="hierChild2" presStyleCnt="0"/>
      <dgm:spPr/>
    </dgm:pt>
    <dgm:pt modelId="{AB5E3D2A-F019-7444-A565-D34DF6EDAF1B}" type="pres">
      <dgm:prSet presAssocID="{999D5C8B-1B1E-4B5B-A820-88FA3BEAF828}" presName="hierChild3" presStyleCnt="0"/>
      <dgm:spPr/>
    </dgm:pt>
  </dgm:ptLst>
  <dgm:cxnLst>
    <dgm:cxn modelId="{2F88E54D-2B9E-D647-9187-1809091C664C}" type="presOf" srcId="{3A7E6C78-2A4F-4F8C-9A45-3ACD46312BC9}" destId="{D714F752-0254-5F42-B31D-2375BED058E9}" srcOrd="0" destOrd="0" presId="urn:microsoft.com/office/officeart/2009/3/layout/HorizontalOrganizationChart"/>
    <dgm:cxn modelId="{E32EED51-A175-46C9-85ED-8BBF2646383D}" srcId="{2E9AAD48-AAA3-494E-8DFB-5E41F452EB0A}" destId="{999D5C8B-1B1E-4B5B-A820-88FA3BEAF828}" srcOrd="1" destOrd="0" parTransId="{57E86C7B-79B1-4A24-90FA-63DBD9FFB8F7}" sibTransId="{0F029A6B-ADC9-4884-A299-2C5B91B5594E}"/>
    <dgm:cxn modelId="{B9173477-BCB4-744C-8784-851B6EB835DE}" type="presOf" srcId="{3A7E6C78-2A4F-4F8C-9A45-3ACD46312BC9}" destId="{205380BF-106D-2F4C-AE22-3F46967B2B19}" srcOrd="1" destOrd="0" presId="urn:microsoft.com/office/officeart/2009/3/layout/HorizontalOrganizationChart"/>
    <dgm:cxn modelId="{F5216890-7121-413B-BE81-28AEF9F5193A}" srcId="{2E9AAD48-AAA3-494E-8DFB-5E41F452EB0A}" destId="{3A7E6C78-2A4F-4F8C-9A45-3ACD46312BC9}" srcOrd="0" destOrd="0" parTransId="{BE52E962-3CE3-455F-AAA5-4E56F1137BA0}" sibTransId="{22990D63-6C39-4676-84C5-E960011F5D17}"/>
    <dgm:cxn modelId="{074E11A5-0A0B-3D45-8730-FB53D2D3E533}" type="presOf" srcId="{999D5C8B-1B1E-4B5B-A820-88FA3BEAF828}" destId="{3FD02FC7-5BC9-F745-8959-ED6F4D09987B}" srcOrd="0" destOrd="0" presId="urn:microsoft.com/office/officeart/2009/3/layout/HorizontalOrganizationChart"/>
    <dgm:cxn modelId="{DB46F6E7-2D6F-744F-938E-4E9B156AFB7B}" type="presOf" srcId="{999D5C8B-1B1E-4B5B-A820-88FA3BEAF828}" destId="{A8015FAF-3CD4-2F47-8F02-B6E0BD47A6C9}" srcOrd="1" destOrd="0" presId="urn:microsoft.com/office/officeart/2009/3/layout/HorizontalOrganizationChart"/>
    <dgm:cxn modelId="{862022EF-9F1F-8042-9E80-B908BDE51BA4}" type="presOf" srcId="{2E9AAD48-AAA3-494E-8DFB-5E41F452EB0A}" destId="{CDD9E695-08A3-8146-94B4-D033515B2994}" srcOrd="0" destOrd="0" presId="urn:microsoft.com/office/officeart/2009/3/layout/HorizontalOrganizationChart"/>
    <dgm:cxn modelId="{09F773DA-CAB2-1949-82EF-44AE038D0EE3}" type="presParOf" srcId="{CDD9E695-08A3-8146-94B4-D033515B2994}" destId="{35E5CA4D-948D-E340-80B2-E5EF49402ECB}" srcOrd="0" destOrd="0" presId="urn:microsoft.com/office/officeart/2009/3/layout/HorizontalOrganizationChart"/>
    <dgm:cxn modelId="{C994C2CC-AA2A-8345-A1C8-3CD73EE78E3C}" type="presParOf" srcId="{35E5CA4D-948D-E340-80B2-E5EF49402ECB}" destId="{C8FB114F-6184-2646-9221-8E6D9E1D9FD4}" srcOrd="0" destOrd="0" presId="urn:microsoft.com/office/officeart/2009/3/layout/HorizontalOrganizationChart"/>
    <dgm:cxn modelId="{93E98B48-2441-3942-89A4-64BAB5402F0E}" type="presParOf" srcId="{C8FB114F-6184-2646-9221-8E6D9E1D9FD4}" destId="{D714F752-0254-5F42-B31D-2375BED058E9}" srcOrd="0" destOrd="0" presId="urn:microsoft.com/office/officeart/2009/3/layout/HorizontalOrganizationChart"/>
    <dgm:cxn modelId="{07722734-9FD8-DC4C-8802-7EE28A755539}" type="presParOf" srcId="{C8FB114F-6184-2646-9221-8E6D9E1D9FD4}" destId="{205380BF-106D-2F4C-AE22-3F46967B2B19}" srcOrd="1" destOrd="0" presId="urn:microsoft.com/office/officeart/2009/3/layout/HorizontalOrganizationChart"/>
    <dgm:cxn modelId="{DBA05057-963A-FA49-81F6-46193226129A}" type="presParOf" srcId="{35E5CA4D-948D-E340-80B2-E5EF49402ECB}" destId="{4AE16444-5576-4F47-9537-8580402FE0AC}" srcOrd="1" destOrd="0" presId="urn:microsoft.com/office/officeart/2009/3/layout/HorizontalOrganizationChart"/>
    <dgm:cxn modelId="{F8ED4746-9EAF-1A41-A5F9-86C4AA586EA0}" type="presParOf" srcId="{35E5CA4D-948D-E340-80B2-E5EF49402ECB}" destId="{BF2CEFC0-0DA8-C34B-84DC-67F61F4C946E}" srcOrd="2" destOrd="0" presId="urn:microsoft.com/office/officeart/2009/3/layout/HorizontalOrganizationChart"/>
    <dgm:cxn modelId="{A1A18FD2-6A85-C14C-AD42-AEDDBB2ECEEE}" type="presParOf" srcId="{CDD9E695-08A3-8146-94B4-D033515B2994}" destId="{17A78E80-6A04-6245-9852-7268C1A152FC}" srcOrd="1" destOrd="0" presId="urn:microsoft.com/office/officeart/2009/3/layout/HorizontalOrganizationChart"/>
    <dgm:cxn modelId="{EAE6854C-8624-9A49-A2F2-4E2632834EF8}" type="presParOf" srcId="{17A78E80-6A04-6245-9852-7268C1A152FC}" destId="{6CD2AD54-67FE-4644-86C3-1384DC2AA904}" srcOrd="0" destOrd="0" presId="urn:microsoft.com/office/officeart/2009/3/layout/HorizontalOrganizationChart"/>
    <dgm:cxn modelId="{7884F583-2B18-9C48-A74A-38FBE87B9343}" type="presParOf" srcId="{6CD2AD54-67FE-4644-86C3-1384DC2AA904}" destId="{3FD02FC7-5BC9-F745-8959-ED6F4D09987B}" srcOrd="0" destOrd="0" presId="urn:microsoft.com/office/officeart/2009/3/layout/HorizontalOrganizationChart"/>
    <dgm:cxn modelId="{41AA5F2C-8D0D-214D-8900-04A10D2C71B7}" type="presParOf" srcId="{6CD2AD54-67FE-4644-86C3-1384DC2AA904}" destId="{A8015FAF-3CD4-2F47-8F02-B6E0BD47A6C9}" srcOrd="1" destOrd="0" presId="urn:microsoft.com/office/officeart/2009/3/layout/HorizontalOrganizationChart"/>
    <dgm:cxn modelId="{34E5572E-0B90-8747-B28F-BB9BAA61C504}" type="presParOf" srcId="{17A78E80-6A04-6245-9852-7268C1A152FC}" destId="{DED0023C-2A2F-9C46-B4FE-7920789966C4}" srcOrd="1" destOrd="0" presId="urn:microsoft.com/office/officeart/2009/3/layout/HorizontalOrganizationChart"/>
    <dgm:cxn modelId="{527D91B2-CC22-D74F-BD3A-C65458FA026C}" type="presParOf" srcId="{17A78E80-6A04-6245-9852-7268C1A152FC}" destId="{AB5E3D2A-F019-7444-A565-D34DF6EDAF1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9E4638-15DA-47BC-B80E-95F80A92513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56A7D24-A5B5-485B-AA1D-1FED58D3B485}">
      <dgm:prSet/>
      <dgm:spPr/>
      <dgm:t>
        <a:bodyPr/>
        <a:lstStyle/>
        <a:p>
          <a:r>
            <a:rPr lang="en-US" b="1"/>
            <a:t>Legal and Regulatory Requirements:</a:t>
          </a:r>
          <a:endParaRPr lang="en-US"/>
        </a:p>
      </dgm:t>
    </dgm:pt>
    <dgm:pt modelId="{06C7348B-D489-4A19-B22C-3BB4CAEA3E8C}" type="parTrans" cxnId="{5AE04D0F-F647-4E1F-94BC-5515B7224648}">
      <dgm:prSet/>
      <dgm:spPr/>
      <dgm:t>
        <a:bodyPr/>
        <a:lstStyle/>
        <a:p>
          <a:endParaRPr lang="en-US"/>
        </a:p>
      </dgm:t>
    </dgm:pt>
    <dgm:pt modelId="{6C30CA53-BD76-4ECA-AB89-FFC19B7A6B81}" type="sibTrans" cxnId="{5AE04D0F-F647-4E1F-94BC-5515B7224648}">
      <dgm:prSet/>
      <dgm:spPr/>
      <dgm:t>
        <a:bodyPr/>
        <a:lstStyle/>
        <a:p>
          <a:endParaRPr lang="en-US"/>
        </a:p>
      </dgm:t>
    </dgm:pt>
    <dgm:pt modelId="{A0A1D4F3-5613-48E2-AC15-2EB45E3EFDCC}">
      <dgm:prSet/>
      <dgm:spPr/>
      <dgm:t>
        <a:bodyPr/>
        <a:lstStyle/>
        <a:p>
          <a:r>
            <a:rPr lang="en-US"/>
            <a:t>Compliance with frameworks like </a:t>
          </a:r>
          <a:r>
            <a:rPr lang="en-US" b="1"/>
            <a:t>HIPAA</a:t>
          </a:r>
          <a:r>
            <a:rPr lang="en-US"/>
            <a:t>, </a:t>
          </a:r>
          <a:r>
            <a:rPr lang="en-US" b="1"/>
            <a:t>GDPR</a:t>
          </a:r>
          <a:r>
            <a:rPr lang="en-US"/>
            <a:t>, and </a:t>
          </a:r>
          <a:r>
            <a:rPr lang="en-US" b="1"/>
            <a:t>ISO 27001</a:t>
          </a:r>
          <a:r>
            <a:rPr lang="en-US"/>
            <a:t>.</a:t>
          </a:r>
        </a:p>
      </dgm:t>
    </dgm:pt>
    <dgm:pt modelId="{313071A3-88DD-4485-9050-AE3218D362E6}" type="parTrans" cxnId="{BD959948-3CD6-427F-9030-A32A0F267AA6}">
      <dgm:prSet/>
      <dgm:spPr/>
      <dgm:t>
        <a:bodyPr/>
        <a:lstStyle/>
        <a:p>
          <a:endParaRPr lang="en-US"/>
        </a:p>
      </dgm:t>
    </dgm:pt>
    <dgm:pt modelId="{23518C21-C57F-4507-8A75-BC3058C85412}" type="sibTrans" cxnId="{BD959948-3CD6-427F-9030-A32A0F267AA6}">
      <dgm:prSet/>
      <dgm:spPr/>
      <dgm:t>
        <a:bodyPr/>
        <a:lstStyle/>
        <a:p>
          <a:endParaRPr lang="en-US"/>
        </a:p>
      </dgm:t>
    </dgm:pt>
    <dgm:pt modelId="{0A6618A9-76D8-4289-8F61-DE117497601A}">
      <dgm:prSet/>
      <dgm:spPr/>
      <dgm:t>
        <a:bodyPr/>
        <a:lstStyle/>
        <a:p>
          <a:r>
            <a:rPr lang="en-US"/>
            <a:t>Non-compliance may result in legal penalties and reputational damage.</a:t>
          </a:r>
        </a:p>
      </dgm:t>
    </dgm:pt>
    <dgm:pt modelId="{678064A8-7569-4744-B48A-6E7CC0AE4F64}" type="parTrans" cxnId="{A130A6A8-09EA-4A66-8ABC-B1094A573573}">
      <dgm:prSet/>
      <dgm:spPr/>
      <dgm:t>
        <a:bodyPr/>
        <a:lstStyle/>
        <a:p>
          <a:endParaRPr lang="en-US"/>
        </a:p>
      </dgm:t>
    </dgm:pt>
    <dgm:pt modelId="{FADA4B6D-61C1-466F-B136-F37069D1720A}" type="sibTrans" cxnId="{A130A6A8-09EA-4A66-8ABC-B1094A573573}">
      <dgm:prSet/>
      <dgm:spPr/>
      <dgm:t>
        <a:bodyPr/>
        <a:lstStyle/>
        <a:p>
          <a:endParaRPr lang="en-US"/>
        </a:p>
      </dgm:t>
    </dgm:pt>
    <dgm:pt modelId="{D480880C-758F-4392-B70A-0563ED3A0406}">
      <dgm:prSet/>
      <dgm:spPr/>
      <dgm:t>
        <a:bodyPr/>
        <a:lstStyle/>
        <a:p>
          <a:r>
            <a:rPr lang="en-US" b="1"/>
            <a:t>Data Protection Measures:</a:t>
          </a:r>
          <a:endParaRPr lang="en-US"/>
        </a:p>
      </dgm:t>
    </dgm:pt>
    <dgm:pt modelId="{C04FF03F-A597-4EE4-BC05-E790BC787D70}" type="parTrans" cxnId="{A06FE239-E0AD-4C70-AFC8-D4D48FF98198}">
      <dgm:prSet/>
      <dgm:spPr/>
      <dgm:t>
        <a:bodyPr/>
        <a:lstStyle/>
        <a:p>
          <a:endParaRPr lang="en-US"/>
        </a:p>
      </dgm:t>
    </dgm:pt>
    <dgm:pt modelId="{35B14985-CAB7-4570-835A-2C3D7B6133A5}" type="sibTrans" cxnId="{A06FE239-E0AD-4C70-AFC8-D4D48FF98198}">
      <dgm:prSet/>
      <dgm:spPr/>
      <dgm:t>
        <a:bodyPr/>
        <a:lstStyle/>
        <a:p>
          <a:endParaRPr lang="en-US"/>
        </a:p>
      </dgm:t>
    </dgm:pt>
    <dgm:pt modelId="{EC174B1A-CE41-4FED-AFDC-382F539E5D65}">
      <dgm:prSet/>
      <dgm:spPr/>
      <dgm:t>
        <a:bodyPr/>
        <a:lstStyle/>
        <a:p>
          <a:r>
            <a:rPr lang="en-US" b="1"/>
            <a:t>Encryption:</a:t>
          </a:r>
          <a:r>
            <a:rPr lang="en-US"/>
            <a:t> Protects data during transfer and storage.</a:t>
          </a:r>
        </a:p>
      </dgm:t>
    </dgm:pt>
    <dgm:pt modelId="{DC703DAE-3BB1-422F-A4DA-3342961E2C39}" type="parTrans" cxnId="{DF9CF42A-C5C4-4331-8B42-8772D73A55D2}">
      <dgm:prSet/>
      <dgm:spPr/>
      <dgm:t>
        <a:bodyPr/>
        <a:lstStyle/>
        <a:p>
          <a:endParaRPr lang="en-US"/>
        </a:p>
      </dgm:t>
    </dgm:pt>
    <dgm:pt modelId="{E4E2DB32-7964-4464-AAB8-DEE0AA206AE5}" type="sibTrans" cxnId="{DF9CF42A-C5C4-4331-8B42-8772D73A55D2}">
      <dgm:prSet/>
      <dgm:spPr/>
      <dgm:t>
        <a:bodyPr/>
        <a:lstStyle/>
        <a:p>
          <a:endParaRPr lang="en-US"/>
        </a:p>
      </dgm:t>
    </dgm:pt>
    <dgm:pt modelId="{21F507F9-69F2-4B7E-BEE0-55B1608644AB}">
      <dgm:prSet/>
      <dgm:spPr/>
      <dgm:t>
        <a:bodyPr/>
        <a:lstStyle/>
        <a:p>
          <a:r>
            <a:rPr lang="en-US" b="1"/>
            <a:t>Access Control:</a:t>
          </a:r>
          <a:r>
            <a:rPr lang="en-US"/>
            <a:t> Restricts backup system access to authorized personnel only.</a:t>
          </a:r>
        </a:p>
      </dgm:t>
    </dgm:pt>
    <dgm:pt modelId="{DE352BDF-FC33-490C-BB47-77C366B520D2}" type="parTrans" cxnId="{6FAF1D22-98F4-41A7-BB64-2E65486134A3}">
      <dgm:prSet/>
      <dgm:spPr/>
      <dgm:t>
        <a:bodyPr/>
        <a:lstStyle/>
        <a:p>
          <a:endParaRPr lang="en-US"/>
        </a:p>
      </dgm:t>
    </dgm:pt>
    <dgm:pt modelId="{26138A3F-44F3-423E-843F-0BC1B6B981F9}" type="sibTrans" cxnId="{6FAF1D22-98F4-41A7-BB64-2E65486134A3}">
      <dgm:prSet/>
      <dgm:spPr/>
      <dgm:t>
        <a:bodyPr/>
        <a:lstStyle/>
        <a:p>
          <a:endParaRPr lang="en-US"/>
        </a:p>
      </dgm:t>
    </dgm:pt>
    <dgm:pt modelId="{6B249981-2A36-43CF-B661-83A670A37516}">
      <dgm:prSet/>
      <dgm:spPr/>
      <dgm:t>
        <a:bodyPr/>
        <a:lstStyle/>
        <a:p>
          <a:r>
            <a:rPr lang="en-US" b="1"/>
            <a:t>Real-Life Scenario:</a:t>
          </a:r>
          <a:endParaRPr lang="en-US"/>
        </a:p>
      </dgm:t>
    </dgm:pt>
    <dgm:pt modelId="{4C0564A1-187A-4CC7-B76E-B801332B9936}" type="parTrans" cxnId="{D64D0080-A3D5-4A16-9F7C-43220A2187E9}">
      <dgm:prSet/>
      <dgm:spPr/>
      <dgm:t>
        <a:bodyPr/>
        <a:lstStyle/>
        <a:p>
          <a:endParaRPr lang="en-US"/>
        </a:p>
      </dgm:t>
    </dgm:pt>
    <dgm:pt modelId="{3D387B26-A4AA-4F1B-9FC1-0C69DA6E9359}" type="sibTrans" cxnId="{D64D0080-A3D5-4A16-9F7C-43220A2187E9}">
      <dgm:prSet/>
      <dgm:spPr/>
      <dgm:t>
        <a:bodyPr/>
        <a:lstStyle/>
        <a:p>
          <a:endParaRPr lang="en-US"/>
        </a:p>
      </dgm:t>
    </dgm:pt>
    <dgm:pt modelId="{7E73EA7B-1B8B-4326-84D5-149E0C802B36}">
      <dgm:prSet/>
      <dgm:spPr/>
      <dgm:t>
        <a:bodyPr/>
        <a:lstStyle/>
        <a:p>
          <a:r>
            <a:rPr lang="en-US"/>
            <a:t>A company encrypted all backups to meet GDPR compliance.</a:t>
          </a:r>
        </a:p>
      </dgm:t>
    </dgm:pt>
    <dgm:pt modelId="{5FF56D0C-7358-42D3-A9C1-DE2E488DDCBF}" type="parTrans" cxnId="{19593CE9-DAC7-4760-A2A6-00D8A09B645A}">
      <dgm:prSet/>
      <dgm:spPr/>
      <dgm:t>
        <a:bodyPr/>
        <a:lstStyle/>
        <a:p>
          <a:endParaRPr lang="en-US"/>
        </a:p>
      </dgm:t>
    </dgm:pt>
    <dgm:pt modelId="{FA0A9319-B38F-4309-956D-5AC6356F8C73}" type="sibTrans" cxnId="{19593CE9-DAC7-4760-A2A6-00D8A09B645A}">
      <dgm:prSet/>
      <dgm:spPr/>
      <dgm:t>
        <a:bodyPr/>
        <a:lstStyle/>
        <a:p>
          <a:endParaRPr lang="en-US"/>
        </a:p>
      </dgm:t>
    </dgm:pt>
    <dgm:pt modelId="{E23DDDEB-98DB-4930-B8D6-E893958AE050}" type="pres">
      <dgm:prSet presAssocID="{9A9E4638-15DA-47BC-B80E-95F80A925137}" presName="root" presStyleCnt="0">
        <dgm:presLayoutVars>
          <dgm:dir/>
          <dgm:resizeHandles val="exact"/>
        </dgm:presLayoutVars>
      </dgm:prSet>
      <dgm:spPr/>
    </dgm:pt>
    <dgm:pt modelId="{D7049719-E9BE-4344-BAD8-E949B9687A4D}" type="pres">
      <dgm:prSet presAssocID="{756A7D24-A5B5-485B-AA1D-1FED58D3B485}" presName="compNode" presStyleCnt="0"/>
      <dgm:spPr/>
    </dgm:pt>
    <dgm:pt modelId="{D2990A85-96BD-497A-B0AB-334F10912C59}" type="pres">
      <dgm:prSet presAssocID="{756A7D24-A5B5-485B-AA1D-1FED58D3B485}" presName="bgRect" presStyleLbl="bgShp" presStyleIdx="0" presStyleCnt="3"/>
      <dgm:spPr/>
    </dgm:pt>
    <dgm:pt modelId="{2B909345-CF9A-4359-8B2D-4A40A6D29EA9}" type="pres">
      <dgm:prSet presAssocID="{756A7D24-A5B5-485B-AA1D-1FED58D3B48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4057BB3-FF8E-45EB-98C1-9E69C1B6E88A}" type="pres">
      <dgm:prSet presAssocID="{756A7D24-A5B5-485B-AA1D-1FED58D3B485}" presName="spaceRect" presStyleCnt="0"/>
      <dgm:spPr/>
    </dgm:pt>
    <dgm:pt modelId="{1AB88C04-836E-4FC7-A3F4-2E752A1D6B6F}" type="pres">
      <dgm:prSet presAssocID="{756A7D24-A5B5-485B-AA1D-1FED58D3B485}" presName="parTx" presStyleLbl="revTx" presStyleIdx="0" presStyleCnt="6">
        <dgm:presLayoutVars>
          <dgm:chMax val="0"/>
          <dgm:chPref val="0"/>
        </dgm:presLayoutVars>
      </dgm:prSet>
      <dgm:spPr/>
    </dgm:pt>
    <dgm:pt modelId="{FDAC254A-E1D0-4F0B-9673-6548D872566F}" type="pres">
      <dgm:prSet presAssocID="{756A7D24-A5B5-485B-AA1D-1FED58D3B485}" presName="desTx" presStyleLbl="revTx" presStyleIdx="1" presStyleCnt="6">
        <dgm:presLayoutVars/>
      </dgm:prSet>
      <dgm:spPr/>
    </dgm:pt>
    <dgm:pt modelId="{F1B054DF-72D3-43DE-A278-7DD99E5AB828}" type="pres">
      <dgm:prSet presAssocID="{6C30CA53-BD76-4ECA-AB89-FFC19B7A6B81}" presName="sibTrans" presStyleCnt="0"/>
      <dgm:spPr/>
    </dgm:pt>
    <dgm:pt modelId="{D8C7D662-B422-4C3D-BD26-C303BD3B248D}" type="pres">
      <dgm:prSet presAssocID="{D480880C-758F-4392-B70A-0563ED3A0406}" presName="compNode" presStyleCnt="0"/>
      <dgm:spPr/>
    </dgm:pt>
    <dgm:pt modelId="{2890AAFB-63E3-4930-8E43-8628DEFE47CF}" type="pres">
      <dgm:prSet presAssocID="{D480880C-758F-4392-B70A-0563ED3A0406}" presName="bgRect" presStyleLbl="bgShp" presStyleIdx="1" presStyleCnt="3"/>
      <dgm:spPr/>
    </dgm:pt>
    <dgm:pt modelId="{97D8EB23-BAA6-4E98-B90B-B81CA64F8FE0}" type="pres">
      <dgm:prSet presAssocID="{D480880C-758F-4392-B70A-0563ED3A04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0C6737BA-05FB-4D50-A0EA-B21EB5909E78}" type="pres">
      <dgm:prSet presAssocID="{D480880C-758F-4392-B70A-0563ED3A0406}" presName="spaceRect" presStyleCnt="0"/>
      <dgm:spPr/>
    </dgm:pt>
    <dgm:pt modelId="{1F456F0F-05A3-4BB5-AA2C-3D77B80000B8}" type="pres">
      <dgm:prSet presAssocID="{D480880C-758F-4392-B70A-0563ED3A0406}" presName="parTx" presStyleLbl="revTx" presStyleIdx="2" presStyleCnt="6">
        <dgm:presLayoutVars>
          <dgm:chMax val="0"/>
          <dgm:chPref val="0"/>
        </dgm:presLayoutVars>
      </dgm:prSet>
      <dgm:spPr/>
    </dgm:pt>
    <dgm:pt modelId="{FC63BDCD-3C28-4DCC-8044-58D8C989EDDB}" type="pres">
      <dgm:prSet presAssocID="{D480880C-758F-4392-B70A-0563ED3A0406}" presName="desTx" presStyleLbl="revTx" presStyleIdx="3" presStyleCnt="6">
        <dgm:presLayoutVars/>
      </dgm:prSet>
      <dgm:spPr/>
    </dgm:pt>
    <dgm:pt modelId="{ECA043C3-C523-44EC-BDA3-2A8CA307E00E}" type="pres">
      <dgm:prSet presAssocID="{35B14985-CAB7-4570-835A-2C3D7B6133A5}" presName="sibTrans" presStyleCnt="0"/>
      <dgm:spPr/>
    </dgm:pt>
    <dgm:pt modelId="{03481178-AAC7-43D7-80B5-8B3B4C1E2914}" type="pres">
      <dgm:prSet presAssocID="{6B249981-2A36-43CF-B661-83A670A37516}" presName="compNode" presStyleCnt="0"/>
      <dgm:spPr/>
    </dgm:pt>
    <dgm:pt modelId="{5C68C56B-6798-4609-AA6B-6680A5DB2330}" type="pres">
      <dgm:prSet presAssocID="{6B249981-2A36-43CF-B661-83A670A37516}" presName="bgRect" presStyleLbl="bgShp" presStyleIdx="2" presStyleCnt="3"/>
      <dgm:spPr/>
    </dgm:pt>
    <dgm:pt modelId="{DDCB3DFB-246C-4E5E-8D80-0F25A6C19842}" type="pres">
      <dgm:prSet presAssocID="{6B249981-2A36-43CF-B661-83A670A375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13DADAF-F810-4E6C-9485-60BE8F38219F}" type="pres">
      <dgm:prSet presAssocID="{6B249981-2A36-43CF-B661-83A670A37516}" presName="spaceRect" presStyleCnt="0"/>
      <dgm:spPr/>
    </dgm:pt>
    <dgm:pt modelId="{78A3BC44-75B0-4DEB-8599-E0A6CA866B44}" type="pres">
      <dgm:prSet presAssocID="{6B249981-2A36-43CF-B661-83A670A37516}" presName="parTx" presStyleLbl="revTx" presStyleIdx="4" presStyleCnt="6">
        <dgm:presLayoutVars>
          <dgm:chMax val="0"/>
          <dgm:chPref val="0"/>
        </dgm:presLayoutVars>
      </dgm:prSet>
      <dgm:spPr/>
    </dgm:pt>
    <dgm:pt modelId="{09AA03B3-1E69-449E-B1DD-B06F335594FF}" type="pres">
      <dgm:prSet presAssocID="{6B249981-2A36-43CF-B661-83A670A37516}" presName="desTx" presStyleLbl="revTx" presStyleIdx="5" presStyleCnt="6">
        <dgm:presLayoutVars/>
      </dgm:prSet>
      <dgm:spPr/>
    </dgm:pt>
  </dgm:ptLst>
  <dgm:cxnLst>
    <dgm:cxn modelId="{5AE04D0F-F647-4E1F-94BC-5515B7224648}" srcId="{9A9E4638-15DA-47BC-B80E-95F80A925137}" destId="{756A7D24-A5B5-485B-AA1D-1FED58D3B485}" srcOrd="0" destOrd="0" parTransId="{06C7348B-D489-4A19-B22C-3BB4CAEA3E8C}" sibTransId="{6C30CA53-BD76-4ECA-AB89-FFC19B7A6B81}"/>
    <dgm:cxn modelId="{6FAF1D22-98F4-41A7-BB64-2E65486134A3}" srcId="{D480880C-758F-4392-B70A-0563ED3A0406}" destId="{21F507F9-69F2-4B7E-BEE0-55B1608644AB}" srcOrd="1" destOrd="0" parTransId="{DE352BDF-FC33-490C-BB47-77C366B520D2}" sibTransId="{26138A3F-44F3-423E-843F-0BC1B6B981F9}"/>
    <dgm:cxn modelId="{DF9CF42A-C5C4-4331-8B42-8772D73A55D2}" srcId="{D480880C-758F-4392-B70A-0563ED3A0406}" destId="{EC174B1A-CE41-4FED-AFDC-382F539E5D65}" srcOrd="0" destOrd="0" parTransId="{DC703DAE-3BB1-422F-A4DA-3342961E2C39}" sibTransId="{E4E2DB32-7964-4464-AAB8-DEE0AA206AE5}"/>
    <dgm:cxn modelId="{A06FE239-E0AD-4C70-AFC8-D4D48FF98198}" srcId="{9A9E4638-15DA-47BC-B80E-95F80A925137}" destId="{D480880C-758F-4392-B70A-0563ED3A0406}" srcOrd="1" destOrd="0" parTransId="{C04FF03F-A597-4EE4-BC05-E790BC787D70}" sibTransId="{35B14985-CAB7-4570-835A-2C3D7B6133A5}"/>
    <dgm:cxn modelId="{A46CD541-63D7-4044-9D62-29D7F65DD5C1}" type="presOf" srcId="{7E73EA7B-1B8B-4326-84D5-149E0C802B36}" destId="{09AA03B3-1E69-449E-B1DD-B06F335594FF}" srcOrd="0" destOrd="0" presId="urn:microsoft.com/office/officeart/2018/2/layout/IconVerticalSolidList"/>
    <dgm:cxn modelId="{BD959948-3CD6-427F-9030-A32A0F267AA6}" srcId="{756A7D24-A5B5-485B-AA1D-1FED58D3B485}" destId="{A0A1D4F3-5613-48E2-AC15-2EB45E3EFDCC}" srcOrd="0" destOrd="0" parTransId="{313071A3-88DD-4485-9050-AE3218D362E6}" sibTransId="{23518C21-C57F-4507-8A75-BC3058C85412}"/>
    <dgm:cxn modelId="{6BDEB761-C252-4D9A-B96D-D4BC79CABACF}" type="presOf" srcId="{756A7D24-A5B5-485B-AA1D-1FED58D3B485}" destId="{1AB88C04-836E-4FC7-A3F4-2E752A1D6B6F}" srcOrd="0" destOrd="0" presId="urn:microsoft.com/office/officeart/2018/2/layout/IconVerticalSolidList"/>
    <dgm:cxn modelId="{D64D0080-A3D5-4A16-9F7C-43220A2187E9}" srcId="{9A9E4638-15DA-47BC-B80E-95F80A925137}" destId="{6B249981-2A36-43CF-B661-83A670A37516}" srcOrd="2" destOrd="0" parTransId="{4C0564A1-187A-4CC7-B76E-B801332B9936}" sibTransId="{3D387B26-A4AA-4F1B-9FC1-0C69DA6E9359}"/>
    <dgm:cxn modelId="{CED50A8B-229D-4223-BF6E-FCCD902ABCEE}" type="presOf" srcId="{0A6618A9-76D8-4289-8F61-DE117497601A}" destId="{FDAC254A-E1D0-4F0B-9673-6548D872566F}" srcOrd="0" destOrd="1" presId="urn:microsoft.com/office/officeart/2018/2/layout/IconVerticalSolidList"/>
    <dgm:cxn modelId="{4C07FAA3-FC20-4E81-9F20-F8B92E42A1E2}" type="presOf" srcId="{D480880C-758F-4392-B70A-0563ED3A0406}" destId="{1F456F0F-05A3-4BB5-AA2C-3D77B80000B8}" srcOrd="0" destOrd="0" presId="urn:microsoft.com/office/officeart/2018/2/layout/IconVerticalSolidList"/>
    <dgm:cxn modelId="{007646A4-EB18-4500-B302-4775077F53E0}" type="presOf" srcId="{21F507F9-69F2-4B7E-BEE0-55B1608644AB}" destId="{FC63BDCD-3C28-4DCC-8044-58D8C989EDDB}" srcOrd="0" destOrd="1" presId="urn:microsoft.com/office/officeart/2018/2/layout/IconVerticalSolidList"/>
    <dgm:cxn modelId="{A130A6A8-09EA-4A66-8ABC-B1094A573573}" srcId="{756A7D24-A5B5-485B-AA1D-1FED58D3B485}" destId="{0A6618A9-76D8-4289-8F61-DE117497601A}" srcOrd="1" destOrd="0" parTransId="{678064A8-7569-4744-B48A-6E7CC0AE4F64}" sibTransId="{FADA4B6D-61C1-466F-B136-F37069D1720A}"/>
    <dgm:cxn modelId="{948935AC-8571-4F82-9977-9BE1E6BB50CE}" type="presOf" srcId="{A0A1D4F3-5613-48E2-AC15-2EB45E3EFDCC}" destId="{FDAC254A-E1D0-4F0B-9673-6548D872566F}" srcOrd="0" destOrd="0" presId="urn:microsoft.com/office/officeart/2018/2/layout/IconVerticalSolidList"/>
    <dgm:cxn modelId="{C814D7BF-0E72-49F0-A653-B5A7418320EA}" type="presOf" srcId="{6B249981-2A36-43CF-B661-83A670A37516}" destId="{78A3BC44-75B0-4DEB-8599-E0A6CA866B44}" srcOrd="0" destOrd="0" presId="urn:microsoft.com/office/officeart/2018/2/layout/IconVerticalSolidList"/>
    <dgm:cxn modelId="{4D8DEDCE-4243-4CC7-9904-619B3B398F35}" type="presOf" srcId="{EC174B1A-CE41-4FED-AFDC-382F539E5D65}" destId="{FC63BDCD-3C28-4DCC-8044-58D8C989EDDB}" srcOrd="0" destOrd="0" presId="urn:microsoft.com/office/officeart/2018/2/layout/IconVerticalSolidList"/>
    <dgm:cxn modelId="{9EFA4FE8-5F01-436D-AA4D-620CE6BE46B1}" type="presOf" srcId="{9A9E4638-15DA-47BC-B80E-95F80A925137}" destId="{E23DDDEB-98DB-4930-B8D6-E893958AE050}" srcOrd="0" destOrd="0" presId="urn:microsoft.com/office/officeart/2018/2/layout/IconVerticalSolidList"/>
    <dgm:cxn modelId="{19593CE9-DAC7-4760-A2A6-00D8A09B645A}" srcId="{6B249981-2A36-43CF-B661-83A670A37516}" destId="{7E73EA7B-1B8B-4326-84D5-149E0C802B36}" srcOrd="0" destOrd="0" parTransId="{5FF56D0C-7358-42D3-A9C1-DE2E488DDCBF}" sibTransId="{FA0A9319-B38F-4309-956D-5AC6356F8C73}"/>
    <dgm:cxn modelId="{62586D6D-0031-4F94-9224-6A211A5854F1}" type="presParOf" srcId="{E23DDDEB-98DB-4930-B8D6-E893958AE050}" destId="{D7049719-E9BE-4344-BAD8-E949B9687A4D}" srcOrd="0" destOrd="0" presId="urn:microsoft.com/office/officeart/2018/2/layout/IconVerticalSolidList"/>
    <dgm:cxn modelId="{479E584C-261F-4AB4-A291-6D26CCEAC84A}" type="presParOf" srcId="{D7049719-E9BE-4344-BAD8-E949B9687A4D}" destId="{D2990A85-96BD-497A-B0AB-334F10912C59}" srcOrd="0" destOrd="0" presId="urn:microsoft.com/office/officeart/2018/2/layout/IconVerticalSolidList"/>
    <dgm:cxn modelId="{EC798AB3-154A-42E5-92B1-C0719EACB012}" type="presParOf" srcId="{D7049719-E9BE-4344-BAD8-E949B9687A4D}" destId="{2B909345-CF9A-4359-8B2D-4A40A6D29EA9}" srcOrd="1" destOrd="0" presId="urn:microsoft.com/office/officeart/2018/2/layout/IconVerticalSolidList"/>
    <dgm:cxn modelId="{14C48FB9-DE9D-40DA-B596-E55AEF6A9DD3}" type="presParOf" srcId="{D7049719-E9BE-4344-BAD8-E949B9687A4D}" destId="{74057BB3-FF8E-45EB-98C1-9E69C1B6E88A}" srcOrd="2" destOrd="0" presId="urn:microsoft.com/office/officeart/2018/2/layout/IconVerticalSolidList"/>
    <dgm:cxn modelId="{797DEADC-C49E-4248-9BFE-C8518AD1B10B}" type="presParOf" srcId="{D7049719-E9BE-4344-BAD8-E949B9687A4D}" destId="{1AB88C04-836E-4FC7-A3F4-2E752A1D6B6F}" srcOrd="3" destOrd="0" presId="urn:microsoft.com/office/officeart/2018/2/layout/IconVerticalSolidList"/>
    <dgm:cxn modelId="{3C1E9EF2-01C7-47E3-9763-791EB6D98206}" type="presParOf" srcId="{D7049719-E9BE-4344-BAD8-E949B9687A4D}" destId="{FDAC254A-E1D0-4F0B-9673-6548D872566F}" srcOrd="4" destOrd="0" presId="urn:microsoft.com/office/officeart/2018/2/layout/IconVerticalSolidList"/>
    <dgm:cxn modelId="{8FA1BE0A-4B5D-4DC3-AB8A-FB03F82818A4}" type="presParOf" srcId="{E23DDDEB-98DB-4930-B8D6-E893958AE050}" destId="{F1B054DF-72D3-43DE-A278-7DD99E5AB828}" srcOrd="1" destOrd="0" presId="urn:microsoft.com/office/officeart/2018/2/layout/IconVerticalSolidList"/>
    <dgm:cxn modelId="{0A984B41-CCFB-4371-A690-4712CCFA1939}" type="presParOf" srcId="{E23DDDEB-98DB-4930-B8D6-E893958AE050}" destId="{D8C7D662-B422-4C3D-BD26-C303BD3B248D}" srcOrd="2" destOrd="0" presId="urn:microsoft.com/office/officeart/2018/2/layout/IconVerticalSolidList"/>
    <dgm:cxn modelId="{7855E57F-8153-4A74-93B6-16E04907B11B}" type="presParOf" srcId="{D8C7D662-B422-4C3D-BD26-C303BD3B248D}" destId="{2890AAFB-63E3-4930-8E43-8628DEFE47CF}" srcOrd="0" destOrd="0" presId="urn:microsoft.com/office/officeart/2018/2/layout/IconVerticalSolidList"/>
    <dgm:cxn modelId="{486C2D83-474E-4B93-824E-D32E098B9817}" type="presParOf" srcId="{D8C7D662-B422-4C3D-BD26-C303BD3B248D}" destId="{97D8EB23-BAA6-4E98-B90B-B81CA64F8FE0}" srcOrd="1" destOrd="0" presId="urn:microsoft.com/office/officeart/2018/2/layout/IconVerticalSolidList"/>
    <dgm:cxn modelId="{C96EE784-F283-48C3-8067-A54184FA4D7E}" type="presParOf" srcId="{D8C7D662-B422-4C3D-BD26-C303BD3B248D}" destId="{0C6737BA-05FB-4D50-A0EA-B21EB5909E78}" srcOrd="2" destOrd="0" presId="urn:microsoft.com/office/officeart/2018/2/layout/IconVerticalSolidList"/>
    <dgm:cxn modelId="{D2B4258E-B6A9-4689-8D39-A4A149F32B59}" type="presParOf" srcId="{D8C7D662-B422-4C3D-BD26-C303BD3B248D}" destId="{1F456F0F-05A3-4BB5-AA2C-3D77B80000B8}" srcOrd="3" destOrd="0" presId="urn:microsoft.com/office/officeart/2018/2/layout/IconVerticalSolidList"/>
    <dgm:cxn modelId="{5E81B1A3-63CC-49BA-AA41-F46697C27EDD}" type="presParOf" srcId="{D8C7D662-B422-4C3D-BD26-C303BD3B248D}" destId="{FC63BDCD-3C28-4DCC-8044-58D8C989EDDB}" srcOrd="4" destOrd="0" presId="urn:microsoft.com/office/officeart/2018/2/layout/IconVerticalSolidList"/>
    <dgm:cxn modelId="{7E8C3FC5-3E8A-42E3-A662-BD42EC33B4AB}" type="presParOf" srcId="{E23DDDEB-98DB-4930-B8D6-E893958AE050}" destId="{ECA043C3-C523-44EC-BDA3-2A8CA307E00E}" srcOrd="3" destOrd="0" presId="urn:microsoft.com/office/officeart/2018/2/layout/IconVerticalSolidList"/>
    <dgm:cxn modelId="{974F2C5A-6E86-4A63-939C-23152B145FAC}" type="presParOf" srcId="{E23DDDEB-98DB-4930-B8D6-E893958AE050}" destId="{03481178-AAC7-43D7-80B5-8B3B4C1E2914}" srcOrd="4" destOrd="0" presId="urn:microsoft.com/office/officeart/2018/2/layout/IconVerticalSolidList"/>
    <dgm:cxn modelId="{8C36A08B-BA5F-476F-ABA1-C1F620E45DE4}" type="presParOf" srcId="{03481178-AAC7-43D7-80B5-8B3B4C1E2914}" destId="{5C68C56B-6798-4609-AA6B-6680A5DB2330}" srcOrd="0" destOrd="0" presId="urn:microsoft.com/office/officeart/2018/2/layout/IconVerticalSolidList"/>
    <dgm:cxn modelId="{9CD6A784-9C32-41A7-B095-7F4F568E3854}" type="presParOf" srcId="{03481178-AAC7-43D7-80B5-8B3B4C1E2914}" destId="{DDCB3DFB-246C-4E5E-8D80-0F25A6C19842}" srcOrd="1" destOrd="0" presId="urn:microsoft.com/office/officeart/2018/2/layout/IconVerticalSolidList"/>
    <dgm:cxn modelId="{6D97EDB2-714C-4DA2-9AE7-C84ABBFE6274}" type="presParOf" srcId="{03481178-AAC7-43D7-80B5-8B3B4C1E2914}" destId="{C13DADAF-F810-4E6C-9485-60BE8F38219F}" srcOrd="2" destOrd="0" presId="urn:microsoft.com/office/officeart/2018/2/layout/IconVerticalSolidList"/>
    <dgm:cxn modelId="{E046AEA5-5CEC-45D4-A88F-60E73470CD72}" type="presParOf" srcId="{03481178-AAC7-43D7-80B5-8B3B4C1E2914}" destId="{78A3BC44-75B0-4DEB-8599-E0A6CA866B44}" srcOrd="3" destOrd="0" presId="urn:microsoft.com/office/officeart/2018/2/layout/IconVerticalSolidList"/>
    <dgm:cxn modelId="{0D849FEF-C2E7-4889-B16B-D11AAEEFFA90}" type="presParOf" srcId="{03481178-AAC7-43D7-80B5-8B3B4C1E2914}" destId="{09AA03B3-1E69-449E-B1DD-B06F335594F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0A82DC-4F1B-485E-B9AB-7B77FE8C83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75EF6CD-4D32-49CD-8F14-3E6AB4D828F7}">
      <dgm:prSet/>
      <dgm:spPr/>
      <dgm:t>
        <a:bodyPr/>
        <a:lstStyle/>
        <a:p>
          <a:r>
            <a:rPr lang="en-US" b="1"/>
            <a:t>Essentials of BCDR:</a:t>
          </a:r>
          <a:endParaRPr lang="en-US"/>
        </a:p>
      </dgm:t>
    </dgm:pt>
    <dgm:pt modelId="{4D7E41BF-26B6-46C1-B2B0-3C1D4F129B0D}" type="parTrans" cxnId="{4FB9773D-6DD5-4A42-82A0-4E7A8D528713}">
      <dgm:prSet/>
      <dgm:spPr/>
      <dgm:t>
        <a:bodyPr/>
        <a:lstStyle/>
        <a:p>
          <a:endParaRPr lang="en-US"/>
        </a:p>
      </dgm:t>
    </dgm:pt>
    <dgm:pt modelId="{F1E4D8D4-B8A7-40E1-974A-8B043836CACB}" type="sibTrans" cxnId="{4FB9773D-6DD5-4A42-82A0-4E7A8D528713}">
      <dgm:prSet/>
      <dgm:spPr/>
      <dgm:t>
        <a:bodyPr/>
        <a:lstStyle/>
        <a:p>
          <a:endParaRPr lang="en-US"/>
        </a:p>
      </dgm:t>
    </dgm:pt>
    <dgm:pt modelId="{5CEC0E3A-FEAD-412D-92FD-2D74249EAFE6}">
      <dgm:prSet/>
      <dgm:spPr/>
      <dgm:t>
        <a:bodyPr/>
        <a:lstStyle/>
        <a:p>
          <a:r>
            <a:rPr lang="en-US"/>
            <a:t>Combines proactive planning (BC) and reactive recovery (DR).</a:t>
          </a:r>
        </a:p>
      </dgm:t>
    </dgm:pt>
    <dgm:pt modelId="{BB476096-C366-4770-997F-2595EA561B8C}" type="parTrans" cxnId="{81892BDC-6F62-441D-8651-C7D840FD4198}">
      <dgm:prSet/>
      <dgm:spPr/>
      <dgm:t>
        <a:bodyPr/>
        <a:lstStyle/>
        <a:p>
          <a:endParaRPr lang="en-US"/>
        </a:p>
      </dgm:t>
    </dgm:pt>
    <dgm:pt modelId="{D8664F21-06A9-4E72-BACC-007C52813E80}" type="sibTrans" cxnId="{81892BDC-6F62-441D-8651-C7D840FD4198}">
      <dgm:prSet/>
      <dgm:spPr/>
      <dgm:t>
        <a:bodyPr/>
        <a:lstStyle/>
        <a:p>
          <a:endParaRPr lang="en-US"/>
        </a:p>
      </dgm:t>
    </dgm:pt>
    <dgm:pt modelId="{0432C260-0BB1-4734-8A86-7A2F9E208A4E}">
      <dgm:prSet/>
      <dgm:spPr/>
      <dgm:t>
        <a:bodyPr/>
        <a:lstStyle/>
        <a:p>
          <a:r>
            <a:rPr lang="en-US" b="1"/>
            <a:t>Core Components:</a:t>
          </a:r>
          <a:endParaRPr lang="en-US"/>
        </a:p>
      </dgm:t>
    </dgm:pt>
    <dgm:pt modelId="{86CA38BF-9795-4BA3-975C-1B63545F4ED1}" type="parTrans" cxnId="{D68B5F78-213E-4C0B-BF91-7414588E88A5}">
      <dgm:prSet/>
      <dgm:spPr/>
      <dgm:t>
        <a:bodyPr/>
        <a:lstStyle/>
        <a:p>
          <a:endParaRPr lang="en-US"/>
        </a:p>
      </dgm:t>
    </dgm:pt>
    <dgm:pt modelId="{B656F8EA-669F-4770-B967-39FDB99078C5}" type="sibTrans" cxnId="{D68B5F78-213E-4C0B-BF91-7414588E88A5}">
      <dgm:prSet/>
      <dgm:spPr/>
      <dgm:t>
        <a:bodyPr/>
        <a:lstStyle/>
        <a:p>
          <a:endParaRPr lang="en-US"/>
        </a:p>
      </dgm:t>
    </dgm:pt>
    <dgm:pt modelId="{4CCBD3A1-6C2F-4345-B5D9-39DB0E510EB3}">
      <dgm:prSet/>
      <dgm:spPr/>
      <dgm:t>
        <a:bodyPr/>
        <a:lstStyle/>
        <a:p>
          <a:r>
            <a:rPr lang="en-US"/>
            <a:t>Risk assessment, data backup, recovery strategies, and communication planning.</a:t>
          </a:r>
        </a:p>
      </dgm:t>
    </dgm:pt>
    <dgm:pt modelId="{65D36C88-C68F-4012-A7B1-6D5CF615B438}" type="parTrans" cxnId="{68EAA750-C8B1-4A0A-B603-52AA23A983FC}">
      <dgm:prSet/>
      <dgm:spPr/>
      <dgm:t>
        <a:bodyPr/>
        <a:lstStyle/>
        <a:p>
          <a:endParaRPr lang="en-US"/>
        </a:p>
      </dgm:t>
    </dgm:pt>
    <dgm:pt modelId="{AF8F2A8C-D3D0-4195-AA12-81E1B8C308F8}" type="sibTrans" cxnId="{68EAA750-C8B1-4A0A-B603-52AA23A983FC}">
      <dgm:prSet/>
      <dgm:spPr/>
      <dgm:t>
        <a:bodyPr/>
        <a:lstStyle/>
        <a:p>
          <a:endParaRPr lang="en-US"/>
        </a:p>
      </dgm:t>
    </dgm:pt>
    <dgm:pt modelId="{1FFCA7CD-9072-4259-A294-56CD5F1B878A}">
      <dgm:prSet/>
      <dgm:spPr/>
      <dgm:t>
        <a:bodyPr/>
        <a:lstStyle/>
        <a:p>
          <a:r>
            <a:rPr lang="en-US" b="1"/>
            <a:t>Continuous Improvement:</a:t>
          </a:r>
          <a:endParaRPr lang="en-US"/>
        </a:p>
      </dgm:t>
    </dgm:pt>
    <dgm:pt modelId="{1633D3EF-0174-497A-B9B7-8CC32F10D6DB}" type="parTrans" cxnId="{B4B6E441-13D1-47C9-B70A-BB67346F4A0D}">
      <dgm:prSet/>
      <dgm:spPr/>
      <dgm:t>
        <a:bodyPr/>
        <a:lstStyle/>
        <a:p>
          <a:endParaRPr lang="en-US"/>
        </a:p>
      </dgm:t>
    </dgm:pt>
    <dgm:pt modelId="{9F7E61B6-65AC-42EB-999A-6C227F036857}" type="sibTrans" cxnId="{B4B6E441-13D1-47C9-B70A-BB67346F4A0D}">
      <dgm:prSet/>
      <dgm:spPr/>
      <dgm:t>
        <a:bodyPr/>
        <a:lstStyle/>
        <a:p>
          <a:endParaRPr lang="en-US"/>
        </a:p>
      </dgm:t>
    </dgm:pt>
    <dgm:pt modelId="{F1E20016-25EB-4C97-8B06-15B6ACB88969}">
      <dgm:prSet/>
      <dgm:spPr/>
      <dgm:t>
        <a:bodyPr/>
        <a:lstStyle/>
        <a:p>
          <a:r>
            <a:rPr lang="en-US"/>
            <a:t>Regular testing and plan updates ensure readiness.</a:t>
          </a:r>
        </a:p>
      </dgm:t>
    </dgm:pt>
    <dgm:pt modelId="{1AEA9254-5317-4546-9F54-269B6E8465AF}" type="parTrans" cxnId="{0EB106AE-69DD-43FC-A54E-63AD893B2C3B}">
      <dgm:prSet/>
      <dgm:spPr/>
      <dgm:t>
        <a:bodyPr/>
        <a:lstStyle/>
        <a:p>
          <a:endParaRPr lang="en-US"/>
        </a:p>
      </dgm:t>
    </dgm:pt>
    <dgm:pt modelId="{B8F1B472-F66F-4522-ABAE-8F02AEBF6004}" type="sibTrans" cxnId="{0EB106AE-69DD-43FC-A54E-63AD893B2C3B}">
      <dgm:prSet/>
      <dgm:spPr/>
      <dgm:t>
        <a:bodyPr/>
        <a:lstStyle/>
        <a:p>
          <a:endParaRPr lang="en-US"/>
        </a:p>
      </dgm:t>
    </dgm:pt>
    <dgm:pt modelId="{4CC4A97E-7E99-4F62-B861-940CD1B73540}">
      <dgm:prSet/>
      <dgm:spPr/>
      <dgm:t>
        <a:bodyPr/>
        <a:lstStyle/>
        <a:p>
          <a:r>
            <a:rPr lang="en-US" b="1"/>
            <a:t>Security Integration:</a:t>
          </a:r>
          <a:endParaRPr lang="en-US"/>
        </a:p>
      </dgm:t>
    </dgm:pt>
    <dgm:pt modelId="{8E4FF0C7-1441-4519-BE0B-FE4CBC18133D}" type="parTrans" cxnId="{97A438E5-9FAF-4382-9B52-96DFB59E8CBE}">
      <dgm:prSet/>
      <dgm:spPr/>
      <dgm:t>
        <a:bodyPr/>
        <a:lstStyle/>
        <a:p>
          <a:endParaRPr lang="en-US"/>
        </a:p>
      </dgm:t>
    </dgm:pt>
    <dgm:pt modelId="{D661D5F5-A809-497C-BD7D-9A1A9640A21A}" type="sibTrans" cxnId="{97A438E5-9FAF-4382-9B52-96DFB59E8CBE}">
      <dgm:prSet/>
      <dgm:spPr/>
      <dgm:t>
        <a:bodyPr/>
        <a:lstStyle/>
        <a:p>
          <a:endParaRPr lang="en-US"/>
        </a:p>
      </dgm:t>
    </dgm:pt>
    <dgm:pt modelId="{28F365E0-5756-4196-B003-6C0CB8B01DAC}">
      <dgm:prSet/>
      <dgm:spPr/>
      <dgm:t>
        <a:bodyPr/>
        <a:lstStyle/>
        <a:p>
          <a:r>
            <a:rPr lang="en-US"/>
            <a:t>Compliance and data protection must be integral to BCDR efforts.</a:t>
          </a:r>
        </a:p>
      </dgm:t>
    </dgm:pt>
    <dgm:pt modelId="{8483A4CE-C13B-4AE2-860E-109A89E22E54}" type="parTrans" cxnId="{F1F4646C-5E8A-4DA3-A073-DCB604721179}">
      <dgm:prSet/>
      <dgm:spPr/>
      <dgm:t>
        <a:bodyPr/>
        <a:lstStyle/>
        <a:p>
          <a:endParaRPr lang="en-US"/>
        </a:p>
      </dgm:t>
    </dgm:pt>
    <dgm:pt modelId="{DEAD45A1-B6D2-4A3A-9B12-110DC993BC85}" type="sibTrans" cxnId="{F1F4646C-5E8A-4DA3-A073-DCB604721179}">
      <dgm:prSet/>
      <dgm:spPr/>
      <dgm:t>
        <a:bodyPr/>
        <a:lstStyle/>
        <a:p>
          <a:endParaRPr lang="en-US"/>
        </a:p>
      </dgm:t>
    </dgm:pt>
    <dgm:pt modelId="{5A6C2271-B099-4FF8-8CB4-283113B92231}">
      <dgm:prSet/>
      <dgm:spPr/>
      <dgm:t>
        <a:bodyPr/>
        <a:lstStyle/>
        <a:p>
          <a:r>
            <a:rPr lang="en-US" b="1"/>
            <a:t>Final Thought:</a:t>
          </a:r>
          <a:endParaRPr lang="en-US"/>
        </a:p>
      </dgm:t>
    </dgm:pt>
    <dgm:pt modelId="{BBD0304A-9C0F-493A-BD36-40736F7D5816}" type="parTrans" cxnId="{2F35D250-4F3C-4EE6-A1D1-421F4DC16025}">
      <dgm:prSet/>
      <dgm:spPr/>
      <dgm:t>
        <a:bodyPr/>
        <a:lstStyle/>
        <a:p>
          <a:endParaRPr lang="en-US"/>
        </a:p>
      </dgm:t>
    </dgm:pt>
    <dgm:pt modelId="{27B024AD-44B6-4F8D-A539-ABCEB25DC681}" type="sibTrans" cxnId="{2F35D250-4F3C-4EE6-A1D1-421F4DC16025}">
      <dgm:prSet/>
      <dgm:spPr/>
      <dgm:t>
        <a:bodyPr/>
        <a:lstStyle/>
        <a:p>
          <a:endParaRPr lang="en-US"/>
        </a:p>
      </dgm:t>
    </dgm:pt>
    <dgm:pt modelId="{F965AC51-A63A-4854-9351-2C70AC88352A}">
      <dgm:prSet/>
      <dgm:spPr/>
      <dgm:t>
        <a:bodyPr/>
        <a:lstStyle/>
        <a:p>
          <a:r>
            <a:rPr lang="en-US"/>
            <a:t>A well-prepared BCDR plan minimizes business disruption and ensures operational continuity.</a:t>
          </a:r>
        </a:p>
      </dgm:t>
    </dgm:pt>
    <dgm:pt modelId="{1F9096DB-B363-4561-9A99-270D34351447}" type="parTrans" cxnId="{800F721C-B373-4E98-8299-E60D5019BF74}">
      <dgm:prSet/>
      <dgm:spPr/>
      <dgm:t>
        <a:bodyPr/>
        <a:lstStyle/>
        <a:p>
          <a:endParaRPr lang="en-US"/>
        </a:p>
      </dgm:t>
    </dgm:pt>
    <dgm:pt modelId="{A04D617F-D95A-40AA-8B89-9E1CF2FEB841}" type="sibTrans" cxnId="{800F721C-B373-4E98-8299-E60D5019BF74}">
      <dgm:prSet/>
      <dgm:spPr/>
      <dgm:t>
        <a:bodyPr/>
        <a:lstStyle/>
        <a:p>
          <a:endParaRPr lang="en-US"/>
        </a:p>
      </dgm:t>
    </dgm:pt>
    <dgm:pt modelId="{45C4E36E-7343-48F0-A766-66CA652C531E}" type="pres">
      <dgm:prSet presAssocID="{880A82DC-4F1B-485E-B9AB-7B77FE8C83F8}" presName="root" presStyleCnt="0">
        <dgm:presLayoutVars>
          <dgm:dir/>
          <dgm:resizeHandles val="exact"/>
        </dgm:presLayoutVars>
      </dgm:prSet>
      <dgm:spPr/>
    </dgm:pt>
    <dgm:pt modelId="{B677C649-BC8C-408A-9C64-808B3C760F27}" type="pres">
      <dgm:prSet presAssocID="{A75EF6CD-4D32-49CD-8F14-3E6AB4D828F7}" presName="compNode" presStyleCnt="0"/>
      <dgm:spPr/>
    </dgm:pt>
    <dgm:pt modelId="{83A32182-35D6-466B-9969-1CE689F89A50}" type="pres">
      <dgm:prSet presAssocID="{A75EF6CD-4D32-49CD-8F14-3E6AB4D828F7}" presName="bgRect" presStyleLbl="bgShp" presStyleIdx="0" presStyleCnt="5"/>
      <dgm:spPr/>
    </dgm:pt>
    <dgm:pt modelId="{EC020E33-C0C6-4509-BC81-E0EE1F2F143C}" type="pres">
      <dgm:prSet presAssocID="{A75EF6CD-4D32-49CD-8F14-3E6AB4D828F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D9F3D8EC-A51E-4FCA-ADD6-E9482040175D}" type="pres">
      <dgm:prSet presAssocID="{A75EF6CD-4D32-49CD-8F14-3E6AB4D828F7}" presName="spaceRect" presStyleCnt="0"/>
      <dgm:spPr/>
    </dgm:pt>
    <dgm:pt modelId="{528AB7E1-790C-432A-87F5-3DDA1908801C}" type="pres">
      <dgm:prSet presAssocID="{A75EF6CD-4D32-49CD-8F14-3E6AB4D828F7}" presName="parTx" presStyleLbl="revTx" presStyleIdx="0" presStyleCnt="10">
        <dgm:presLayoutVars>
          <dgm:chMax val="0"/>
          <dgm:chPref val="0"/>
        </dgm:presLayoutVars>
      </dgm:prSet>
      <dgm:spPr/>
    </dgm:pt>
    <dgm:pt modelId="{1DA3921E-A236-4BAF-BA54-679A4191762C}" type="pres">
      <dgm:prSet presAssocID="{A75EF6CD-4D32-49CD-8F14-3E6AB4D828F7}" presName="desTx" presStyleLbl="revTx" presStyleIdx="1" presStyleCnt="10">
        <dgm:presLayoutVars/>
      </dgm:prSet>
      <dgm:spPr/>
    </dgm:pt>
    <dgm:pt modelId="{52C02C17-BBA0-431C-9E4C-DE4B597B37ED}" type="pres">
      <dgm:prSet presAssocID="{F1E4D8D4-B8A7-40E1-974A-8B043836CACB}" presName="sibTrans" presStyleCnt="0"/>
      <dgm:spPr/>
    </dgm:pt>
    <dgm:pt modelId="{4114C49D-9635-4190-884E-DAD9BECD1AAF}" type="pres">
      <dgm:prSet presAssocID="{0432C260-0BB1-4734-8A86-7A2F9E208A4E}" presName="compNode" presStyleCnt="0"/>
      <dgm:spPr/>
    </dgm:pt>
    <dgm:pt modelId="{98B88D0A-3AA9-4A63-8D84-A358DD2A8B7E}" type="pres">
      <dgm:prSet presAssocID="{0432C260-0BB1-4734-8A86-7A2F9E208A4E}" presName="bgRect" presStyleLbl="bgShp" presStyleIdx="1" presStyleCnt="5"/>
      <dgm:spPr/>
    </dgm:pt>
    <dgm:pt modelId="{9DA8697C-1918-40A9-AB78-8C1F4C26E6BD}" type="pres">
      <dgm:prSet presAssocID="{0432C260-0BB1-4734-8A86-7A2F9E208A4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08F4F8B2-638C-411A-BD45-353708F033A6}" type="pres">
      <dgm:prSet presAssocID="{0432C260-0BB1-4734-8A86-7A2F9E208A4E}" presName="spaceRect" presStyleCnt="0"/>
      <dgm:spPr/>
    </dgm:pt>
    <dgm:pt modelId="{12C6CB19-317A-479F-92F6-3CD8DF78547E}" type="pres">
      <dgm:prSet presAssocID="{0432C260-0BB1-4734-8A86-7A2F9E208A4E}" presName="parTx" presStyleLbl="revTx" presStyleIdx="2" presStyleCnt="10">
        <dgm:presLayoutVars>
          <dgm:chMax val="0"/>
          <dgm:chPref val="0"/>
        </dgm:presLayoutVars>
      </dgm:prSet>
      <dgm:spPr/>
    </dgm:pt>
    <dgm:pt modelId="{0DB030F1-F05C-45F8-B6D4-8B513AC807E2}" type="pres">
      <dgm:prSet presAssocID="{0432C260-0BB1-4734-8A86-7A2F9E208A4E}" presName="desTx" presStyleLbl="revTx" presStyleIdx="3" presStyleCnt="10">
        <dgm:presLayoutVars/>
      </dgm:prSet>
      <dgm:spPr/>
    </dgm:pt>
    <dgm:pt modelId="{56FDDB85-4AF3-4EC3-AB1B-42B3BA6962FA}" type="pres">
      <dgm:prSet presAssocID="{B656F8EA-669F-4770-B967-39FDB99078C5}" presName="sibTrans" presStyleCnt="0"/>
      <dgm:spPr/>
    </dgm:pt>
    <dgm:pt modelId="{D9A1A898-E54A-4180-BBDE-35A9C41A9B20}" type="pres">
      <dgm:prSet presAssocID="{1FFCA7CD-9072-4259-A294-56CD5F1B878A}" presName="compNode" presStyleCnt="0"/>
      <dgm:spPr/>
    </dgm:pt>
    <dgm:pt modelId="{4B090D92-9CB8-4494-8C1B-38142A72E7C4}" type="pres">
      <dgm:prSet presAssocID="{1FFCA7CD-9072-4259-A294-56CD5F1B878A}" presName="bgRect" presStyleLbl="bgShp" presStyleIdx="2" presStyleCnt="5"/>
      <dgm:spPr/>
    </dgm:pt>
    <dgm:pt modelId="{9A541FDC-606D-4EAF-84BB-41D278B1EE18}" type="pres">
      <dgm:prSet presAssocID="{1FFCA7CD-9072-4259-A294-56CD5F1B878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ADB1662A-8936-447C-971E-2A8FE69AF2F6}" type="pres">
      <dgm:prSet presAssocID="{1FFCA7CD-9072-4259-A294-56CD5F1B878A}" presName="spaceRect" presStyleCnt="0"/>
      <dgm:spPr/>
    </dgm:pt>
    <dgm:pt modelId="{69EF3FDD-9F83-4983-A346-289025001D01}" type="pres">
      <dgm:prSet presAssocID="{1FFCA7CD-9072-4259-A294-56CD5F1B878A}" presName="parTx" presStyleLbl="revTx" presStyleIdx="4" presStyleCnt="10">
        <dgm:presLayoutVars>
          <dgm:chMax val="0"/>
          <dgm:chPref val="0"/>
        </dgm:presLayoutVars>
      </dgm:prSet>
      <dgm:spPr/>
    </dgm:pt>
    <dgm:pt modelId="{4C1C7877-4491-4883-B670-E17BFBAF010C}" type="pres">
      <dgm:prSet presAssocID="{1FFCA7CD-9072-4259-A294-56CD5F1B878A}" presName="desTx" presStyleLbl="revTx" presStyleIdx="5" presStyleCnt="10">
        <dgm:presLayoutVars/>
      </dgm:prSet>
      <dgm:spPr/>
    </dgm:pt>
    <dgm:pt modelId="{3B3889A6-C473-44D6-925E-1CA83AE28CEC}" type="pres">
      <dgm:prSet presAssocID="{9F7E61B6-65AC-42EB-999A-6C227F036857}" presName="sibTrans" presStyleCnt="0"/>
      <dgm:spPr/>
    </dgm:pt>
    <dgm:pt modelId="{2AB76B5E-B78B-4BBF-B4CC-6835ACA55C15}" type="pres">
      <dgm:prSet presAssocID="{4CC4A97E-7E99-4F62-B861-940CD1B73540}" presName="compNode" presStyleCnt="0"/>
      <dgm:spPr/>
    </dgm:pt>
    <dgm:pt modelId="{BCF39A65-B58B-4272-9CD4-32AC9ED5ADD2}" type="pres">
      <dgm:prSet presAssocID="{4CC4A97E-7E99-4F62-B861-940CD1B73540}" presName="bgRect" presStyleLbl="bgShp" presStyleIdx="3" presStyleCnt="5"/>
      <dgm:spPr/>
    </dgm:pt>
    <dgm:pt modelId="{81BBFDA1-C62F-481B-AB5B-C46E3BDCAB66}" type="pres">
      <dgm:prSet presAssocID="{4CC4A97E-7E99-4F62-B861-940CD1B7354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A27894A-29C4-4304-B66D-E8D32011747F}" type="pres">
      <dgm:prSet presAssocID="{4CC4A97E-7E99-4F62-B861-940CD1B73540}" presName="spaceRect" presStyleCnt="0"/>
      <dgm:spPr/>
    </dgm:pt>
    <dgm:pt modelId="{DF707998-329E-4725-96D4-A6A8C4D56C6F}" type="pres">
      <dgm:prSet presAssocID="{4CC4A97E-7E99-4F62-B861-940CD1B73540}" presName="parTx" presStyleLbl="revTx" presStyleIdx="6" presStyleCnt="10">
        <dgm:presLayoutVars>
          <dgm:chMax val="0"/>
          <dgm:chPref val="0"/>
        </dgm:presLayoutVars>
      </dgm:prSet>
      <dgm:spPr/>
    </dgm:pt>
    <dgm:pt modelId="{EB193CF8-5B26-4251-82B0-D0C7B52420CC}" type="pres">
      <dgm:prSet presAssocID="{4CC4A97E-7E99-4F62-B861-940CD1B73540}" presName="desTx" presStyleLbl="revTx" presStyleIdx="7" presStyleCnt="10">
        <dgm:presLayoutVars/>
      </dgm:prSet>
      <dgm:spPr/>
    </dgm:pt>
    <dgm:pt modelId="{0E3A3329-85D4-41D6-A4F2-ABC6F61482FE}" type="pres">
      <dgm:prSet presAssocID="{D661D5F5-A809-497C-BD7D-9A1A9640A21A}" presName="sibTrans" presStyleCnt="0"/>
      <dgm:spPr/>
    </dgm:pt>
    <dgm:pt modelId="{7F14ED1C-C5C0-46CD-BB05-400CF2E2EA94}" type="pres">
      <dgm:prSet presAssocID="{5A6C2271-B099-4FF8-8CB4-283113B92231}" presName="compNode" presStyleCnt="0"/>
      <dgm:spPr/>
    </dgm:pt>
    <dgm:pt modelId="{E06D4FCF-FD4F-4C7F-9FAB-FC1685FEACF4}" type="pres">
      <dgm:prSet presAssocID="{5A6C2271-B099-4FF8-8CB4-283113B92231}" presName="bgRect" presStyleLbl="bgShp" presStyleIdx="4" presStyleCnt="5"/>
      <dgm:spPr/>
    </dgm:pt>
    <dgm:pt modelId="{50C9174A-EDD5-45CB-86FF-1AD80BD8D82E}" type="pres">
      <dgm:prSet presAssocID="{5A6C2271-B099-4FF8-8CB4-283113B9223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0E734562-0643-4716-ABC6-56B4C4A39EA3}" type="pres">
      <dgm:prSet presAssocID="{5A6C2271-B099-4FF8-8CB4-283113B92231}" presName="spaceRect" presStyleCnt="0"/>
      <dgm:spPr/>
    </dgm:pt>
    <dgm:pt modelId="{F1D708AD-39CC-4660-96D0-3ED76CE1E6BC}" type="pres">
      <dgm:prSet presAssocID="{5A6C2271-B099-4FF8-8CB4-283113B92231}" presName="parTx" presStyleLbl="revTx" presStyleIdx="8" presStyleCnt="10">
        <dgm:presLayoutVars>
          <dgm:chMax val="0"/>
          <dgm:chPref val="0"/>
        </dgm:presLayoutVars>
      </dgm:prSet>
      <dgm:spPr/>
    </dgm:pt>
    <dgm:pt modelId="{ACD88F16-8391-4736-BC6E-5CF489F0F185}" type="pres">
      <dgm:prSet presAssocID="{5A6C2271-B099-4FF8-8CB4-283113B92231}" presName="desTx" presStyleLbl="revTx" presStyleIdx="9" presStyleCnt="10">
        <dgm:presLayoutVars/>
      </dgm:prSet>
      <dgm:spPr/>
    </dgm:pt>
  </dgm:ptLst>
  <dgm:cxnLst>
    <dgm:cxn modelId="{800F721C-B373-4E98-8299-E60D5019BF74}" srcId="{5A6C2271-B099-4FF8-8CB4-283113B92231}" destId="{F965AC51-A63A-4854-9351-2C70AC88352A}" srcOrd="0" destOrd="0" parTransId="{1F9096DB-B363-4561-9A99-270D34351447}" sibTransId="{A04D617F-D95A-40AA-8B89-9E1CF2FEB841}"/>
    <dgm:cxn modelId="{45166F28-2ECD-4491-A701-BBA4EB890A8B}" type="presOf" srcId="{F965AC51-A63A-4854-9351-2C70AC88352A}" destId="{ACD88F16-8391-4736-BC6E-5CF489F0F185}" srcOrd="0" destOrd="0" presId="urn:microsoft.com/office/officeart/2018/2/layout/IconVerticalSolidList"/>
    <dgm:cxn modelId="{A5E53C2C-0281-4175-A2DF-FA0B8D834132}" type="presOf" srcId="{1FFCA7CD-9072-4259-A294-56CD5F1B878A}" destId="{69EF3FDD-9F83-4983-A346-289025001D01}" srcOrd="0" destOrd="0" presId="urn:microsoft.com/office/officeart/2018/2/layout/IconVerticalSolidList"/>
    <dgm:cxn modelId="{A5963F2F-253F-45A8-ABB7-146DDCAB71E9}" type="presOf" srcId="{4CCBD3A1-6C2F-4345-B5D9-39DB0E510EB3}" destId="{0DB030F1-F05C-45F8-B6D4-8B513AC807E2}" srcOrd="0" destOrd="0" presId="urn:microsoft.com/office/officeart/2018/2/layout/IconVerticalSolidList"/>
    <dgm:cxn modelId="{3CDCAF35-F0C6-47FC-997B-7D5FED17C512}" type="presOf" srcId="{4CC4A97E-7E99-4F62-B861-940CD1B73540}" destId="{DF707998-329E-4725-96D4-A6A8C4D56C6F}" srcOrd="0" destOrd="0" presId="urn:microsoft.com/office/officeart/2018/2/layout/IconVerticalSolidList"/>
    <dgm:cxn modelId="{4FB9773D-6DD5-4A42-82A0-4E7A8D528713}" srcId="{880A82DC-4F1B-485E-B9AB-7B77FE8C83F8}" destId="{A75EF6CD-4D32-49CD-8F14-3E6AB4D828F7}" srcOrd="0" destOrd="0" parTransId="{4D7E41BF-26B6-46C1-B2B0-3C1D4F129B0D}" sibTransId="{F1E4D8D4-B8A7-40E1-974A-8B043836CACB}"/>
    <dgm:cxn modelId="{B4B6E441-13D1-47C9-B70A-BB67346F4A0D}" srcId="{880A82DC-4F1B-485E-B9AB-7B77FE8C83F8}" destId="{1FFCA7CD-9072-4259-A294-56CD5F1B878A}" srcOrd="2" destOrd="0" parTransId="{1633D3EF-0174-497A-B9B7-8CC32F10D6DB}" sibTransId="{9F7E61B6-65AC-42EB-999A-6C227F036857}"/>
    <dgm:cxn modelId="{68EAA750-C8B1-4A0A-B603-52AA23A983FC}" srcId="{0432C260-0BB1-4734-8A86-7A2F9E208A4E}" destId="{4CCBD3A1-6C2F-4345-B5D9-39DB0E510EB3}" srcOrd="0" destOrd="0" parTransId="{65D36C88-C68F-4012-A7B1-6D5CF615B438}" sibTransId="{AF8F2A8C-D3D0-4195-AA12-81E1B8C308F8}"/>
    <dgm:cxn modelId="{2F35D250-4F3C-4EE6-A1D1-421F4DC16025}" srcId="{880A82DC-4F1B-485E-B9AB-7B77FE8C83F8}" destId="{5A6C2271-B099-4FF8-8CB4-283113B92231}" srcOrd="4" destOrd="0" parTransId="{BBD0304A-9C0F-493A-BD36-40736F7D5816}" sibTransId="{27B024AD-44B6-4F8D-A539-ABCEB25DC681}"/>
    <dgm:cxn modelId="{374DD35F-BBA2-41D5-B7D0-3EBEDAE64846}" type="presOf" srcId="{28F365E0-5756-4196-B003-6C0CB8B01DAC}" destId="{EB193CF8-5B26-4251-82B0-D0C7B52420CC}" srcOrd="0" destOrd="0" presId="urn:microsoft.com/office/officeart/2018/2/layout/IconVerticalSolidList"/>
    <dgm:cxn modelId="{F1F4646C-5E8A-4DA3-A073-DCB604721179}" srcId="{4CC4A97E-7E99-4F62-B861-940CD1B73540}" destId="{28F365E0-5756-4196-B003-6C0CB8B01DAC}" srcOrd="0" destOrd="0" parTransId="{8483A4CE-C13B-4AE2-860E-109A89E22E54}" sibTransId="{DEAD45A1-B6D2-4A3A-9B12-110DC993BC85}"/>
    <dgm:cxn modelId="{D68B5F78-213E-4C0B-BF91-7414588E88A5}" srcId="{880A82DC-4F1B-485E-B9AB-7B77FE8C83F8}" destId="{0432C260-0BB1-4734-8A86-7A2F9E208A4E}" srcOrd="1" destOrd="0" parTransId="{86CA38BF-9795-4BA3-975C-1B63545F4ED1}" sibTransId="{B656F8EA-669F-4770-B967-39FDB99078C5}"/>
    <dgm:cxn modelId="{F6563FA7-CF4B-4500-BA8E-1BB4595C6DC0}" type="presOf" srcId="{5A6C2271-B099-4FF8-8CB4-283113B92231}" destId="{F1D708AD-39CC-4660-96D0-3ED76CE1E6BC}" srcOrd="0" destOrd="0" presId="urn:microsoft.com/office/officeart/2018/2/layout/IconVerticalSolidList"/>
    <dgm:cxn modelId="{0EB106AE-69DD-43FC-A54E-63AD893B2C3B}" srcId="{1FFCA7CD-9072-4259-A294-56CD5F1B878A}" destId="{F1E20016-25EB-4C97-8B06-15B6ACB88969}" srcOrd="0" destOrd="0" parTransId="{1AEA9254-5317-4546-9F54-269B6E8465AF}" sibTransId="{B8F1B472-F66F-4522-ABAE-8F02AEBF6004}"/>
    <dgm:cxn modelId="{9E4593AF-974F-481D-8952-A86D8C9D17B1}" type="presOf" srcId="{0432C260-0BB1-4734-8A86-7A2F9E208A4E}" destId="{12C6CB19-317A-479F-92F6-3CD8DF78547E}" srcOrd="0" destOrd="0" presId="urn:microsoft.com/office/officeart/2018/2/layout/IconVerticalSolidList"/>
    <dgm:cxn modelId="{8FD1FDBC-0070-460A-8A93-15ABA861C2F8}" type="presOf" srcId="{5CEC0E3A-FEAD-412D-92FD-2D74249EAFE6}" destId="{1DA3921E-A236-4BAF-BA54-679A4191762C}" srcOrd="0" destOrd="0" presId="urn:microsoft.com/office/officeart/2018/2/layout/IconVerticalSolidList"/>
    <dgm:cxn modelId="{70C5E4C6-B4A1-4B46-AAC7-544D72EA2F18}" type="presOf" srcId="{A75EF6CD-4D32-49CD-8F14-3E6AB4D828F7}" destId="{528AB7E1-790C-432A-87F5-3DDA1908801C}" srcOrd="0" destOrd="0" presId="urn:microsoft.com/office/officeart/2018/2/layout/IconVerticalSolidList"/>
    <dgm:cxn modelId="{E36D7DCF-8A22-4CC9-BF88-566A51480ACA}" type="presOf" srcId="{880A82DC-4F1B-485E-B9AB-7B77FE8C83F8}" destId="{45C4E36E-7343-48F0-A766-66CA652C531E}" srcOrd="0" destOrd="0" presId="urn:microsoft.com/office/officeart/2018/2/layout/IconVerticalSolidList"/>
    <dgm:cxn modelId="{81892BDC-6F62-441D-8651-C7D840FD4198}" srcId="{A75EF6CD-4D32-49CD-8F14-3E6AB4D828F7}" destId="{5CEC0E3A-FEAD-412D-92FD-2D74249EAFE6}" srcOrd="0" destOrd="0" parTransId="{BB476096-C366-4770-997F-2595EA561B8C}" sibTransId="{D8664F21-06A9-4E72-BACC-007C52813E80}"/>
    <dgm:cxn modelId="{97A438E5-9FAF-4382-9B52-96DFB59E8CBE}" srcId="{880A82DC-4F1B-485E-B9AB-7B77FE8C83F8}" destId="{4CC4A97E-7E99-4F62-B861-940CD1B73540}" srcOrd="3" destOrd="0" parTransId="{8E4FF0C7-1441-4519-BE0B-FE4CBC18133D}" sibTransId="{D661D5F5-A809-497C-BD7D-9A1A9640A21A}"/>
    <dgm:cxn modelId="{212C21FD-B7E4-4604-82B9-7CAAE3ADAFA9}" type="presOf" srcId="{F1E20016-25EB-4C97-8B06-15B6ACB88969}" destId="{4C1C7877-4491-4883-B670-E17BFBAF010C}" srcOrd="0" destOrd="0" presId="urn:microsoft.com/office/officeart/2018/2/layout/IconVerticalSolidList"/>
    <dgm:cxn modelId="{2C5E8728-1F7B-43CD-86CD-14F3FF565D43}" type="presParOf" srcId="{45C4E36E-7343-48F0-A766-66CA652C531E}" destId="{B677C649-BC8C-408A-9C64-808B3C760F27}" srcOrd="0" destOrd="0" presId="urn:microsoft.com/office/officeart/2018/2/layout/IconVerticalSolidList"/>
    <dgm:cxn modelId="{CE2DC73D-1010-486D-A88C-C34C3498E210}" type="presParOf" srcId="{B677C649-BC8C-408A-9C64-808B3C760F27}" destId="{83A32182-35D6-466B-9969-1CE689F89A50}" srcOrd="0" destOrd="0" presId="urn:microsoft.com/office/officeart/2018/2/layout/IconVerticalSolidList"/>
    <dgm:cxn modelId="{5DD67E9C-7E68-407C-96C1-D8B8DDF1FCF5}" type="presParOf" srcId="{B677C649-BC8C-408A-9C64-808B3C760F27}" destId="{EC020E33-C0C6-4509-BC81-E0EE1F2F143C}" srcOrd="1" destOrd="0" presId="urn:microsoft.com/office/officeart/2018/2/layout/IconVerticalSolidList"/>
    <dgm:cxn modelId="{1D8D5A26-CFCD-4FB4-8260-98918E0D51B7}" type="presParOf" srcId="{B677C649-BC8C-408A-9C64-808B3C760F27}" destId="{D9F3D8EC-A51E-4FCA-ADD6-E9482040175D}" srcOrd="2" destOrd="0" presId="urn:microsoft.com/office/officeart/2018/2/layout/IconVerticalSolidList"/>
    <dgm:cxn modelId="{873F5666-FA87-4D3A-8C40-A0F90D51437D}" type="presParOf" srcId="{B677C649-BC8C-408A-9C64-808B3C760F27}" destId="{528AB7E1-790C-432A-87F5-3DDA1908801C}" srcOrd="3" destOrd="0" presId="urn:microsoft.com/office/officeart/2018/2/layout/IconVerticalSolidList"/>
    <dgm:cxn modelId="{94F91F59-16CF-45D0-A990-A2255ED0C977}" type="presParOf" srcId="{B677C649-BC8C-408A-9C64-808B3C760F27}" destId="{1DA3921E-A236-4BAF-BA54-679A4191762C}" srcOrd="4" destOrd="0" presId="urn:microsoft.com/office/officeart/2018/2/layout/IconVerticalSolidList"/>
    <dgm:cxn modelId="{17073CDC-F9C9-494C-9480-A381DD212908}" type="presParOf" srcId="{45C4E36E-7343-48F0-A766-66CA652C531E}" destId="{52C02C17-BBA0-431C-9E4C-DE4B597B37ED}" srcOrd="1" destOrd="0" presId="urn:microsoft.com/office/officeart/2018/2/layout/IconVerticalSolidList"/>
    <dgm:cxn modelId="{9EF6E6CC-BE47-4BBF-8628-E9A35EBFFA6A}" type="presParOf" srcId="{45C4E36E-7343-48F0-A766-66CA652C531E}" destId="{4114C49D-9635-4190-884E-DAD9BECD1AAF}" srcOrd="2" destOrd="0" presId="urn:microsoft.com/office/officeart/2018/2/layout/IconVerticalSolidList"/>
    <dgm:cxn modelId="{739E8A43-D321-430B-9FE1-5E5002688AAC}" type="presParOf" srcId="{4114C49D-9635-4190-884E-DAD9BECD1AAF}" destId="{98B88D0A-3AA9-4A63-8D84-A358DD2A8B7E}" srcOrd="0" destOrd="0" presId="urn:microsoft.com/office/officeart/2018/2/layout/IconVerticalSolidList"/>
    <dgm:cxn modelId="{E7D7B81B-3C08-4114-977E-5EAE73220DFF}" type="presParOf" srcId="{4114C49D-9635-4190-884E-DAD9BECD1AAF}" destId="{9DA8697C-1918-40A9-AB78-8C1F4C26E6BD}" srcOrd="1" destOrd="0" presId="urn:microsoft.com/office/officeart/2018/2/layout/IconVerticalSolidList"/>
    <dgm:cxn modelId="{A7C4AA10-E396-4E03-8126-EB2DEEFE1B83}" type="presParOf" srcId="{4114C49D-9635-4190-884E-DAD9BECD1AAF}" destId="{08F4F8B2-638C-411A-BD45-353708F033A6}" srcOrd="2" destOrd="0" presId="urn:microsoft.com/office/officeart/2018/2/layout/IconVerticalSolidList"/>
    <dgm:cxn modelId="{B6B4E910-589F-4194-958B-3D59BD73409E}" type="presParOf" srcId="{4114C49D-9635-4190-884E-DAD9BECD1AAF}" destId="{12C6CB19-317A-479F-92F6-3CD8DF78547E}" srcOrd="3" destOrd="0" presId="urn:microsoft.com/office/officeart/2018/2/layout/IconVerticalSolidList"/>
    <dgm:cxn modelId="{B0B70522-3558-47DA-9508-47FAED38CEC7}" type="presParOf" srcId="{4114C49D-9635-4190-884E-DAD9BECD1AAF}" destId="{0DB030F1-F05C-45F8-B6D4-8B513AC807E2}" srcOrd="4" destOrd="0" presId="urn:microsoft.com/office/officeart/2018/2/layout/IconVerticalSolidList"/>
    <dgm:cxn modelId="{461060DC-0938-459F-B6FB-16F54CBE9C35}" type="presParOf" srcId="{45C4E36E-7343-48F0-A766-66CA652C531E}" destId="{56FDDB85-4AF3-4EC3-AB1B-42B3BA6962FA}" srcOrd="3" destOrd="0" presId="urn:microsoft.com/office/officeart/2018/2/layout/IconVerticalSolidList"/>
    <dgm:cxn modelId="{11B0A487-83FF-4F5E-98ED-CC10229E4099}" type="presParOf" srcId="{45C4E36E-7343-48F0-A766-66CA652C531E}" destId="{D9A1A898-E54A-4180-BBDE-35A9C41A9B20}" srcOrd="4" destOrd="0" presId="urn:microsoft.com/office/officeart/2018/2/layout/IconVerticalSolidList"/>
    <dgm:cxn modelId="{F42BAEB0-B1A9-4993-8888-1DC72E977374}" type="presParOf" srcId="{D9A1A898-E54A-4180-BBDE-35A9C41A9B20}" destId="{4B090D92-9CB8-4494-8C1B-38142A72E7C4}" srcOrd="0" destOrd="0" presId="urn:microsoft.com/office/officeart/2018/2/layout/IconVerticalSolidList"/>
    <dgm:cxn modelId="{972960DC-D603-441F-B826-25028C5928FB}" type="presParOf" srcId="{D9A1A898-E54A-4180-BBDE-35A9C41A9B20}" destId="{9A541FDC-606D-4EAF-84BB-41D278B1EE18}" srcOrd="1" destOrd="0" presId="urn:microsoft.com/office/officeart/2018/2/layout/IconVerticalSolidList"/>
    <dgm:cxn modelId="{19B2AA27-4651-44A0-BC65-D0742CD6DEDA}" type="presParOf" srcId="{D9A1A898-E54A-4180-BBDE-35A9C41A9B20}" destId="{ADB1662A-8936-447C-971E-2A8FE69AF2F6}" srcOrd="2" destOrd="0" presId="urn:microsoft.com/office/officeart/2018/2/layout/IconVerticalSolidList"/>
    <dgm:cxn modelId="{33392D41-8E7D-477A-9B78-716DD0AE6589}" type="presParOf" srcId="{D9A1A898-E54A-4180-BBDE-35A9C41A9B20}" destId="{69EF3FDD-9F83-4983-A346-289025001D01}" srcOrd="3" destOrd="0" presId="urn:microsoft.com/office/officeart/2018/2/layout/IconVerticalSolidList"/>
    <dgm:cxn modelId="{5A5C79FE-2DDE-403E-940D-1F77C7753D93}" type="presParOf" srcId="{D9A1A898-E54A-4180-BBDE-35A9C41A9B20}" destId="{4C1C7877-4491-4883-B670-E17BFBAF010C}" srcOrd="4" destOrd="0" presId="urn:microsoft.com/office/officeart/2018/2/layout/IconVerticalSolidList"/>
    <dgm:cxn modelId="{3DDC4A48-C08E-45EE-8EB8-FE2C6A38F431}" type="presParOf" srcId="{45C4E36E-7343-48F0-A766-66CA652C531E}" destId="{3B3889A6-C473-44D6-925E-1CA83AE28CEC}" srcOrd="5" destOrd="0" presId="urn:microsoft.com/office/officeart/2018/2/layout/IconVerticalSolidList"/>
    <dgm:cxn modelId="{34595C4F-6A83-40D4-955F-76AA7E2264E6}" type="presParOf" srcId="{45C4E36E-7343-48F0-A766-66CA652C531E}" destId="{2AB76B5E-B78B-4BBF-B4CC-6835ACA55C15}" srcOrd="6" destOrd="0" presId="urn:microsoft.com/office/officeart/2018/2/layout/IconVerticalSolidList"/>
    <dgm:cxn modelId="{C43DA1F0-84CC-4FC5-B6F4-E7B57B109E3D}" type="presParOf" srcId="{2AB76B5E-B78B-4BBF-B4CC-6835ACA55C15}" destId="{BCF39A65-B58B-4272-9CD4-32AC9ED5ADD2}" srcOrd="0" destOrd="0" presId="urn:microsoft.com/office/officeart/2018/2/layout/IconVerticalSolidList"/>
    <dgm:cxn modelId="{3D4A17E3-97C7-4EF5-97AF-FDCD57E598D3}" type="presParOf" srcId="{2AB76B5E-B78B-4BBF-B4CC-6835ACA55C15}" destId="{81BBFDA1-C62F-481B-AB5B-C46E3BDCAB66}" srcOrd="1" destOrd="0" presId="urn:microsoft.com/office/officeart/2018/2/layout/IconVerticalSolidList"/>
    <dgm:cxn modelId="{4E4F5F89-90B6-430D-8059-6818895919C8}" type="presParOf" srcId="{2AB76B5E-B78B-4BBF-B4CC-6835ACA55C15}" destId="{CA27894A-29C4-4304-B66D-E8D32011747F}" srcOrd="2" destOrd="0" presId="urn:microsoft.com/office/officeart/2018/2/layout/IconVerticalSolidList"/>
    <dgm:cxn modelId="{F0216FB0-F36E-4E24-ABF1-4EEAD722FD07}" type="presParOf" srcId="{2AB76B5E-B78B-4BBF-B4CC-6835ACA55C15}" destId="{DF707998-329E-4725-96D4-A6A8C4D56C6F}" srcOrd="3" destOrd="0" presId="urn:microsoft.com/office/officeart/2018/2/layout/IconVerticalSolidList"/>
    <dgm:cxn modelId="{AE457F37-1B96-4769-9CD7-C71007F215B4}" type="presParOf" srcId="{2AB76B5E-B78B-4BBF-B4CC-6835ACA55C15}" destId="{EB193CF8-5B26-4251-82B0-D0C7B52420CC}" srcOrd="4" destOrd="0" presId="urn:microsoft.com/office/officeart/2018/2/layout/IconVerticalSolidList"/>
    <dgm:cxn modelId="{AB0EEE16-227D-4B87-B15D-A203C9C74E45}" type="presParOf" srcId="{45C4E36E-7343-48F0-A766-66CA652C531E}" destId="{0E3A3329-85D4-41D6-A4F2-ABC6F61482FE}" srcOrd="7" destOrd="0" presId="urn:microsoft.com/office/officeart/2018/2/layout/IconVerticalSolidList"/>
    <dgm:cxn modelId="{A246D060-4006-4EB0-9F78-ECE1792BAD28}" type="presParOf" srcId="{45C4E36E-7343-48F0-A766-66CA652C531E}" destId="{7F14ED1C-C5C0-46CD-BB05-400CF2E2EA94}" srcOrd="8" destOrd="0" presId="urn:microsoft.com/office/officeart/2018/2/layout/IconVerticalSolidList"/>
    <dgm:cxn modelId="{41E15B65-2F0B-486D-A722-4D86F71E0849}" type="presParOf" srcId="{7F14ED1C-C5C0-46CD-BB05-400CF2E2EA94}" destId="{E06D4FCF-FD4F-4C7F-9FAB-FC1685FEACF4}" srcOrd="0" destOrd="0" presId="urn:microsoft.com/office/officeart/2018/2/layout/IconVerticalSolidList"/>
    <dgm:cxn modelId="{D21336A8-41A7-4B70-9CB3-732D76F8ECBF}" type="presParOf" srcId="{7F14ED1C-C5C0-46CD-BB05-400CF2E2EA94}" destId="{50C9174A-EDD5-45CB-86FF-1AD80BD8D82E}" srcOrd="1" destOrd="0" presId="urn:microsoft.com/office/officeart/2018/2/layout/IconVerticalSolidList"/>
    <dgm:cxn modelId="{74CECA2F-33E6-4955-8927-54B997EBCFD9}" type="presParOf" srcId="{7F14ED1C-C5C0-46CD-BB05-400CF2E2EA94}" destId="{0E734562-0643-4716-ABC6-56B4C4A39EA3}" srcOrd="2" destOrd="0" presId="urn:microsoft.com/office/officeart/2018/2/layout/IconVerticalSolidList"/>
    <dgm:cxn modelId="{5136B255-3A62-4F40-BA74-17A9CC2FE59F}" type="presParOf" srcId="{7F14ED1C-C5C0-46CD-BB05-400CF2E2EA94}" destId="{F1D708AD-39CC-4660-96D0-3ED76CE1E6BC}" srcOrd="3" destOrd="0" presId="urn:microsoft.com/office/officeart/2018/2/layout/IconVerticalSolidList"/>
    <dgm:cxn modelId="{1A31622C-897A-4EF4-8159-FCA643256A75}" type="presParOf" srcId="{7F14ED1C-C5C0-46CD-BB05-400CF2E2EA94}" destId="{ACD88F16-8391-4736-BC6E-5CF489F0F18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641351-F5D7-49D1-BFFF-A0D6BA8BC80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9B55514-B66F-41FC-8189-A7201CA5C3C5}">
      <dgm:prSet/>
      <dgm:spPr/>
      <dgm:t>
        <a:bodyPr/>
        <a:lstStyle/>
        <a:p>
          <a:r>
            <a:rPr lang="en-US" b="1"/>
            <a:t>Summary:</a:t>
          </a:r>
          <a:endParaRPr lang="en-US"/>
        </a:p>
      </dgm:t>
    </dgm:pt>
    <dgm:pt modelId="{5D0E3C8F-1C39-4E62-AE3E-3765CE0D4A21}" type="parTrans" cxnId="{6308556D-8C65-4691-B1E1-82E9DFD9BBE6}">
      <dgm:prSet/>
      <dgm:spPr/>
      <dgm:t>
        <a:bodyPr/>
        <a:lstStyle/>
        <a:p>
          <a:endParaRPr lang="en-US"/>
        </a:p>
      </dgm:t>
    </dgm:pt>
    <dgm:pt modelId="{73B0C846-30D3-43FF-A9DE-6CC605397F75}" type="sibTrans" cxnId="{6308556D-8C65-4691-B1E1-82E9DFD9BBE6}">
      <dgm:prSet/>
      <dgm:spPr/>
      <dgm:t>
        <a:bodyPr/>
        <a:lstStyle/>
        <a:p>
          <a:endParaRPr lang="en-US"/>
        </a:p>
      </dgm:t>
    </dgm:pt>
    <dgm:pt modelId="{A45FEAF5-3E63-4A8D-9A6A-DD7E8E1A31C1}">
      <dgm:prSet/>
      <dgm:spPr/>
      <dgm:t>
        <a:bodyPr/>
        <a:lstStyle/>
        <a:p>
          <a:r>
            <a:rPr lang="en-US"/>
            <a:t>Implementing an effective BCDR strategy requires thorough planning, risk assessment, and continuous testing.</a:t>
          </a:r>
        </a:p>
      </dgm:t>
    </dgm:pt>
    <dgm:pt modelId="{A2393781-57F2-4EFD-B0EF-61042D364707}" type="parTrans" cxnId="{2E46B744-A3F9-47CA-A932-6F6E5B350CD2}">
      <dgm:prSet/>
      <dgm:spPr/>
      <dgm:t>
        <a:bodyPr/>
        <a:lstStyle/>
        <a:p>
          <a:endParaRPr lang="en-US"/>
        </a:p>
      </dgm:t>
    </dgm:pt>
    <dgm:pt modelId="{DF6B9B18-2C44-4E91-88B1-BB94BA335A81}" type="sibTrans" cxnId="{2E46B744-A3F9-47CA-A932-6F6E5B350CD2}">
      <dgm:prSet/>
      <dgm:spPr/>
      <dgm:t>
        <a:bodyPr/>
        <a:lstStyle/>
        <a:p>
          <a:endParaRPr lang="en-US"/>
        </a:p>
      </dgm:t>
    </dgm:pt>
    <dgm:pt modelId="{55EC5608-04C5-441C-B7E7-A909BFE6EBB0}" type="pres">
      <dgm:prSet presAssocID="{C2641351-F5D7-49D1-BFFF-A0D6BA8BC80B}" presName="root" presStyleCnt="0">
        <dgm:presLayoutVars>
          <dgm:dir/>
          <dgm:resizeHandles val="exact"/>
        </dgm:presLayoutVars>
      </dgm:prSet>
      <dgm:spPr/>
    </dgm:pt>
    <dgm:pt modelId="{2D2C869E-33CF-4DFB-B9DF-901F8E29C980}" type="pres">
      <dgm:prSet presAssocID="{89B55514-B66F-41FC-8189-A7201CA5C3C5}" presName="compNode" presStyleCnt="0"/>
      <dgm:spPr/>
    </dgm:pt>
    <dgm:pt modelId="{D1DCB629-CF73-486F-8087-D5D8A49E0C46}" type="pres">
      <dgm:prSet presAssocID="{89B55514-B66F-41FC-8189-A7201CA5C3C5}" presName="bgRect" presStyleLbl="bgShp" presStyleIdx="0" presStyleCnt="2"/>
      <dgm:spPr/>
    </dgm:pt>
    <dgm:pt modelId="{469EE6E6-7D9C-4FE3-8E4C-7CB6F9A10F9F}" type="pres">
      <dgm:prSet presAssocID="{89B55514-B66F-41FC-8189-A7201CA5C3C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251E772A-7A6C-41D0-B9BB-06B8E93E3F21}" type="pres">
      <dgm:prSet presAssocID="{89B55514-B66F-41FC-8189-A7201CA5C3C5}" presName="spaceRect" presStyleCnt="0"/>
      <dgm:spPr/>
    </dgm:pt>
    <dgm:pt modelId="{A230719E-0779-43EE-B540-86A85CF65E36}" type="pres">
      <dgm:prSet presAssocID="{89B55514-B66F-41FC-8189-A7201CA5C3C5}" presName="parTx" presStyleLbl="revTx" presStyleIdx="0" presStyleCnt="2">
        <dgm:presLayoutVars>
          <dgm:chMax val="0"/>
          <dgm:chPref val="0"/>
        </dgm:presLayoutVars>
      </dgm:prSet>
      <dgm:spPr/>
    </dgm:pt>
    <dgm:pt modelId="{1F4BF785-0F1F-4B51-AA2C-6D2ACC9399D6}" type="pres">
      <dgm:prSet presAssocID="{73B0C846-30D3-43FF-A9DE-6CC605397F75}" presName="sibTrans" presStyleCnt="0"/>
      <dgm:spPr/>
    </dgm:pt>
    <dgm:pt modelId="{CBEF0970-BAB6-4F61-B101-5439E5A6DA15}" type="pres">
      <dgm:prSet presAssocID="{A45FEAF5-3E63-4A8D-9A6A-DD7E8E1A31C1}" presName="compNode" presStyleCnt="0"/>
      <dgm:spPr/>
    </dgm:pt>
    <dgm:pt modelId="{67004D7C-C47F-4B25-95FF-B4B84FF92311}" type="pres">
      <dgm:prSet presAssocID="{A45FEAF5-3E63-4A8D-9A6A-DD7E8E1A31C1}" presName="bgRect" presStyleLbl="bgShp" presStyleIdx="1" presStyleCnt="2"/>
      <dgm:spPr/>
    </dgm:pt>
    <dgm:pt modelId="{5B72BA3D-2853-4E78-BDBD-45D4B24ED7BF}" type="pres">
      <dgm:prSet presAssocID="{A45FEAF5-3E63-4A8D-9A6A-DD7E8E1A31C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635B3AE-A4C4-4BAB-BA4E-4E59409A6892}" type="pres">
      <dgm:prSet presAssocID="{A45FEAF5-3E63-4A8D-9A6A-DD7E8E1A31C1}" presName="spaceRect" presStyleCnt="0"/>
      <dgm:spPr/>
    </dgm:pt>
    <dgm:pt modelId="{F1EC2D0E-A7BB-462D-8DAA-0D4C6BA27B19}" type="pres">
      <dgm:prSet presAssocID="{A45FEAF5-3E63-4A8D-9A6A-DD7E8E1A31C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E46B744-A3F9-47CA-A932-6F6E5B350CD2}" srcId="{C2641351-F5D7-49D1-BFFF-A0D6BA8BC80B}" destId="{A45FEAF5-3E63-4A8D-9A6A-DD7E8E1A31C1}" srcOrd="1" destOrd="0" parTransId="{A2393781-57F2-4EFD-B0EF-61042D364707}" sibTransId="{DF6B9B18-2C44-4E91-88B1-BB94BA335A81}"/>
    <dgm:cxn modelId="{82FDBF45-642B-451F-84E2-DE88D476CE23}" type="presOf" srcId="{89B55514-B66F-41FC-8189-A7201CA5C3C5}" destId="{A230719E-0779-43EE-B540-86A85CF65E36}" srcOrd="0" destOrd="0" presId="urn:microsoft.com/office/officeart/2018/2/layout/IconVerticalSolidList"/>
    <dgm:cxn modelId="{6308556D-8C65-4691-B1E1-82E9DFD9BBE6}" srcId="{C2641351-F5D7-49D1-BFFF-A0D6BA8BC80B}" destId="{89B55514-B66F-41FC-8189-A7201CA5C3C5}" srcOrd="0" destOrd="0" parTransId="{5D0E3C8F-1C39-4E62-AE3E-3765CE0D4A21}" sibTransId="{73B0C846-30D3-43FF-A9DE-6CC605397F75}"/>
    <dgm:cxn modelId="{5C80B079-C29A-4BB3-9B5D-5D3EC13D1969}" type="presOf" srcId="{A45FEAF5-3E63-4A8D-9A6A-DD7E8E1A31C1}" destId="{F1EC2D0E-A7BB-462D-8DAA-0D4C6BA27B19}" srcOrd="0" destOrd="0" presId="urn:microsoft.com/office/officeart/2018/2/layout/IconVerticalSolidList"/>
    <dgm:cxn modelId="{29EFD099-5DD7-4516-AC1C-6D3E3E8C078E}" type="presOf" srcId="{C2641351-F5D7-49D1-BFFF-A0D6BA8BC80B}" destId="{55EC5608-04C5-441C-B7E7-A909BFE6EBB0}" srcOrd="0" destOrd="0" presId="urn:microsoft.com/office/officeart/2018/2/layout/IconVerticalSolidList"/>
    <dgm:cxn modelId="{968612B5-CCDF-446A-B640-F1E3000CA47F}" type="presParOf" srcId="{55EC5608-04C5-441C-B7E7-A909BFE6EBB0}" destId="{2D2C869E-33CF-4DFB-B9DF-901F8E29C980}" srcOrd="0" destOrd="0" presId="urn:microsoft.com/office/officeart/2018/2/layout/IconVerticalSolidList"/>
    <dgm:cxn modelId="{9A99469A-903A-49DA-B4B5-6B227B52ECDD}" type="presParOf" srcId="{2D2C869E-33CF-4DFB-B9DF-901F8E29C980}" destId="{D1DCB629-CF73-486F-8087-D5D8A49E0C46}" srcOrd="0" destOrd="0" presId="urn:microsoft.com/office/officeart/2018/2/layout/IconVerticalSolidList"/>
    <dgm:cxn modelId="{238BAD1A-E425-48FF-9C21-FC0E96241BDC}" type="presParOf" srcId="{2D2C869E-33CF-4DFB-B9DF-901F8E29C980}" destId="{469EE6E6-7D9C-4FE3-8E4C-7CB6F9A10F9F}" srcOrd="1" destOrd="0" presId="urn:microsoft.com/office/officeart/2018/2/layout/IconVerticalSolidList"/>
    <dgm:cxn modelId="{432478B6-446E-4B49-AB48-C4C2A74A8CA4}" type="presParOf" srcId="{2D2C869E-33CF-4DFB-B9DF-901F8E29C980}" destId="{251E772A-7A6C-41D0-B9BB-06B8E93E3F21}" srcOrd="2" destOrd="0" presId="urn:microsoft.com/office/officeart/2018/2/layout/IconVerticalSolidList"/>
    <dgm:cxn modelId="{6675A844-132C-419A-A18A-9A2B45B4DCB2}" type="presParOf" srcId="{2D2C869E-33CF-4DFB-B9DF-901F8E29C980}" destId="{A230719E-0779-43EE-B540-86A85CF65E36}" srcOrd="3" destOrd="0" presId="urn:microsoft.com/office/officeart/2018/2/layout/IconVerticalSolidList"/>
    <dgm:cxn modelId="{273A2F3A-2F38-4E41-84C3-BAB9BEAF41D0}" type="presParOf" srcId="{55EC5608-04C5-441C-B7E7-A909BFE6EBB0}" destId="{1F4BF785-0F1F-4B51-AA2C-6D2ACC9399D6}" srcOrd="1" destOrd="0" presId="urn:microsoft.com/office/officeart/2018/2/layout/IconVerticalSolidList"/>
    <dgm:cxn modelId="{8DC85DFE-ECC7-465D-92E4-EC5D904EB3D6}" type="presParOf" srcId="{55EC5608-04C5-441C-B7E7-A909BFE6EBB0}" destId="{CBEF0970-BAB6-4F61-B101-5439E5A6DA15}" srcOrd="2" destOrd="0" presId="urn:microsoft.com/office/officeart/2018/2/layout/IconVerticalSolidList"/>
    <dgm:cxn modelId="{677608E4-2D2A-4E9B-BCC9-A76A3689D3AE}" type="presParOf" srcId="{CBEF0970-BAB6-4F61-B101-5439E5A6DA15}" destId="{67004D7C-C47F-4B25-95FF-B4B84FF92311}" srcOrd="0" destOrd="0" presId="urn:microsoft.com/office/officeart/2018/2/layout/IconVerticalSolidList"/>
    <dgm:cxn modelId="{2681ECFA-5FD0-4ACA-B535-3DA7982FD8F9}" type="presParOf" srcId="{CBEF0970-BAB6-4F61-B101-5439E5A6DA15}" destId="{5B72BA3D-2853-4E78-BDBD-45D4B24ED7BF}" srcOrd="1" destOrd="0" presId="urn:microsoft.com/office/officeart/2018/2/layout/IconVerticalSolidList"/>
    <dgm:cxn modelId="{E4A401E5-2FFF-4144-A194-CAE270A524AD}" type="presParOf" srcId="{CBEF0970-BAB6-4F61-B101-5439E5A6DA15}" destId="{3635B3AE-A4C4-4BAB-BA4E-4E59409A6892}" srcOrd="2" destOrd="0" presId="urn:microsoft.com/office/officeart/2018/2/layout/IconVerticalSolidList"/>
    <dgm:cxn modelId="{0820C191-7B75-4B67-B05B-EE1D81DE846E}" type="presParOf" srcId="{CBEF0970-BAB6-4F61-B101-5439E5A6DA15}" destId="{F1EC2D0E-A7BB-462D-8DAA-0D4C6BA27B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8DAE9-6CB1-604B-89E4-D97700578A88}">
      <dsp:nvSpPr>
        <dsp:cNvPr id="0" name=""/>
        <dsp:cNvSpPr/>
      </dsp:nvSpPr>
      <dsp:spPr>
        <a:xfrm>
          <a:off x="1329" y="141569"/>
          <a:ext cx="4666401" cy="2963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4CE5F-0CF5-1142-AAEC-921493D31C03}">
      <dsp:nvSpPr>
        <dsp:cNvPr id="0" name=""/>
        <dsp:cNvSpPr/>
      </dsp:nvSpPr>
      <dsp:spPr>
        <a:xfrm>
          <a:off x="519818" y="634133"/>
          <a:ext cx="4666401" cy="296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Business Continuity (BC):</a:t>
          </a:r>
          <a:r>
            <a:rPr lang="en-US" sz="3100" kern="1200"/>
            <a:t> The process of ensuring that essential business functions can continue during and after a disruption.</a:t>
          </a:r>
        </a:p>
      </dsp:txBody>
      <dsp:txXfrm>
        <a:off x="606606" y="720921"/>
        <a:ext cx="4492825" cy="2789588"/>
      </dsp:txXfrm>
    </dsp:sp>
    <dsp:sp modelId="{1A251CD2-152C-4447-9F5E-A6F39AF82D51}">
      <dsp:nvSpPr>
        <dsp:cNvPr id="0" name=""/>
        <dsp:cNvSpPr/>
      </dsp:nvSpPr>
      <dsp:spPr>
        <a:xfrm>
          <a:off x="5704709" y="141569"/>
          <a:ext cx="4666401" cy="2963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FA83F-A746-254F-AFBD-C43D9DD8436D}">
      <dsp:nvSpPr>
        <dsp:cNvPr id="0" name=""/>
        <dsp:cNvSpPr/>
      </dsp:nvSpPr>
      <dsp:spPr>
        <a:xfrm>
          <a:off x="6223198" y="634133"/>
          <a:ext cx="4666401" cy="296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Disaster Recovery (DR):</a:t>
          </a:r>
          <a:r>
            <a:rPr lang="en-US" sz="3100" kern="1200"/>
            <a:t> Focuses on restoring IT services and data availability after a catastrophic event.</a:t>
          </a:r>
        </a:p>
      </dsp:txBody>
      <dsp:txXfrm>
        <a:off x="6309986" y="720921"/>
        <a:ext cx="4492825" cy="2789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359AC-4D5A-F040-BEE9-DC8260E87C62}">
      <dsp:nvSpPr>
        <dsp:cNvPr id="0" name=""/>
        <dsp:cNvSpPr/>
      </dsp:nvSpPr>
      <dsp:spPr>
        <a:xfrm>
          <a:off x="3485097" y="45"/>
          <a:ext cx="3920734" cy="18237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Minimize the impact of disruptions on business operations.</a:t>
          </a:r>
        </a:p>
      </dsp:txBody>
      <dsp:txXfrm>
        <a:off x="3574127" y="89075"/>
        <a:ext cx="3742674" cy="1645733"/>
      </dsp:txXfrm>
    </dsp:sp>
    <dsp:sp modelId="{9B372976-3452-934A-96AE-E55085E218E6}">
      <dsp:nvSpPr>
        <dsp:cNvPr id="0" name=""/>
        <dsp:cNvSpPr/>
      </dsp:nvSpPr>
      <dsp:spPr>
        <a:xfrm>
          <a:off x="3485097" y="1915028"/>
          <a:ext cx="3920734" cy="18237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Ensure the rapid recovery and continuity of critical functions.</a:t>
          </a:r>
        </a:p>
      </dsp:txBody>
      <dsp:txXfrm>
        <a:off x="3574127" y="2004058"/>
        <a:ext cx="3742674" cy="1645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4F752-0254-5F42-B31D-2375BED058E9}">
      <dsp:nvSpPr>
        <dsp:cNvPr id="0" name=""/>
        <dsp:cNvSpPr/>
      </dsp:nvSpPr>
      <dsp:spPr>
        <a:xfrm>
          <a:off x="133017" y="1364"/>
          <a:ext cx="6950381" cy="2119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Protects revenue streams and minimizes downtime.</a:t>
          </a:r>
        </a:p>
      </dsp:txBody>
      <dsp:txXfrm>
        <a:off x="133017" y="1364"/>
        <a:ext cx="6950381" cy="2119866"/>
      </dsp:txXfrm>
    </dsp:sp>
    <dsp:sp modelId="{3FD02FC7-5BC9-F745-8959-ED6F4D09987B}">
      <dsp:nvSpPr>
        <dsp:cNvPr id="0" name=""/>
        <dsp:cNvSpPr/>
      </dsp:nvSpPr>
      <dsp:spPr>
        <a:xfrm>
          <a:off x="133017" y="2990028"/>
          <a:ext cx="6950381" cy="2119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Enhances organizational resilience and compliance.</a:t>
          </a:r>
        </a:p>
      </dsp:txBody>
      <dsp:txXfrm>
        <a:off x="133017" y="2990028"/>
        <a:ext cx="6950381" cy="2119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90A85-96BD-497A-B0AB-334F10912C59}">
      <dsp:nvSpPr>
        <dsp:cNvPr id="0" name=""/>
        <dsp:cNvSpPr/>
      </dsp:nvSpPr>
      <dsp:spPr>
        <a:xfrm>
          <a:off x="0" y="601"/>
          <a:ext cx="7485718" cy="14071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09345-CF9A-4359-8B2D-4A40A6D29EA9}">
      <dsp:nvSpPr>
        <dsp:cNvPr id="0" name=""/>
        <dsp:cNvSpPr/>
      </dsp:nvSpPr>
      <dsp:spPr>
        <a:xfrm>
          <a:off x="425670" y="317215"/>
          <a:ext cx="773946" cy="7739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88C04-836E-4FC7-A3F4-2E752A1D6B6F}">
      <dsp:nvSpPr>
        <dsp:cNvPr id="0" name=""/>
        <dsp:cNvSpPr/>
      </dsp:nvSpPr>
      <dsp:spPr>
        <a:xfrm>
          <a:off x="1625288" y="601"/>
          <a:ext cx="3368573" cy="140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26" tIns="148926" rIns="148926" bIns="14892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Legal and Regulatory Requirements:</a:t>
          </a:r>
          <a:endParaRPr lang="en-US" sz="2500" kern="1200"/>
        </a:p>
      </dsp:txBody>
      <dsp:txXfrm>
        <a:off x="1625288" y="601"/>
        <a:ext cx="3368573" cy="1407175"/>
      </dsp:txXfrm>
    </dsp:sp>
    <dsp:sp modelId="{FDAC254A-E1D0-4F0B-9673-6548D872566F}">
      <dsp:nvSpPr>
        <dsp:cNvPr id="0" name=""/>
        <dsp:cNvSpPr/>
      </dsp:nvSpPr>
      <dsp:spPr>
        <a:xfrm>
          <a:off x="4993861" y="601"/>
          <a:ext cx="2491856" cy="140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26" tIns="148926" rIns="148926" bIns="14892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Compliance with frameworks like </a:t>
          </a:r>
          <a:r>
            <a:rPr lang="en-US" sz="1200" b="1" kern="1200"/>
            <a:t>HIPAA</a:t>
          </a:r>
          <a:r>
            <a:rPr lang="en-US" sz="1200" kern="1200"/>
            <a:t>, </a:t>
          </a:r>
          <a:r>
            <a:rPr lang="en-US" sz="1200" b="1" kern="1200"/>
            <a:t>GDPR</a:t>
          </a:r>
          <a:r>
            <a:rPr lang="en-US" sz="1200" kern="1200"/>
            <a:t>, and </a:t>
          </a:r>
          <a:r>
            <a:rPr lang="en-US" sz="1200" b="1" kern="1200"/>
            <a:t>ISO 27001</a:t>
          </a:r>
          <a:r>
            <a:rPr lang="en-US" sz="1200" kern="1200"/>
            <a:t>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Non-compliance may result in legal penalties and reputational damage.</a:t>
          </a:r>
        </a:p>
      </dsp:txBody>
      <dsp:txXfrm>
        <a:off x="4993861" y="601"/>
        <a:ext cx="2491856" cy="1407175"/>
      </dsp:txXfrm>
    </dsp:sp>
    <dsp:sp modelId="{2890AAFB-63E3-4930-8E43-8628DEFE47CF}">
      <dsp:nvSpPr>
        <dsp:cNvPr id="0" name=""/>
        <dsp:cNvSpPr/>
      </dsp:nvSpPr>
      <dsp:spPr>
        <a:xfrm>
          <a:off x="0" y="1759571"/>
          <a:ext cx="7485718" cy="14071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8EB23-BAA6-4E98-B90B-B81CA64F8FE0}">
      <dsp:nvSpPr>
        <dsp:cNvPr id="0" name=""/>
        <dsp:cNvSpPr/>
      </dsp:nvSpPr>
      <dsp:spPr>
        <a:xfrm>
          <a:off x="425670" y="2076185"/>
          <a:ext cx="773946" cy="7739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6F0F-05A3-4BB5-AA2C-3D77B80000B8}">
      <dsp:nvSpPr>
        <dsp:cNvPr id="0" name=""/>
        <dsp:cNvSpPr/>
      </dsp:nvSpPr>
      <dsp:spPr>
        <a:xfrm>
          <a:off x="1625288" y="1759571"/>
          <a:ext cx="3368573" cy="140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26" tIns="148926" rIns="148926" bIns="14892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Data Protection Measures:</a:t>
          </a:r>
          <a:endParaRPr lang="en-US" sz="2500" kern="1200"/>
        </a:p>
      </dsp:txBody>
      <dsp:txXfrm>
        <a:off x="1625288" y="1759571"/>
        <a:ext cx="3368573" cy="1407175"/>
      </dsp:txXfrm>
    </dsp:sp>
    <dsp:sp modelId="{FC63BDCD-3C28-4DCC-8044-58D8C989EDDB}">
      <dsp:nvSpPr>
        <dsp:cNvPr id="0" name=""/>
        <dsp:cNvSpPr/>
      </dsp:nvSpPr>
      <dsp:spPr>
        <a:xfrm>
          <a:off x="4993861" y="1759571"/>
          <a:ext cx="2491856" cy="140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26" tIns="148926" rIns="148926" bIns="14892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Encryption:</a:t>
          </a:r>
          <a:r>
            <a:rPr lang="en-US" sz="1200" kern="1200"/>
            <a:t> Protects data during transfer and storage.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Access Control:</a:t>
          </a:r>
          <a:r>
            <a:rPr lang="en-US" sz="1200" kern="1200"/>
            <a:t> Restricts backup system access to authorized personnel only.</a:t>
          </a:r>
        </a:p>
      </dsp:txBody>
      <dsp:txXfrm>
        <a:off x="4993861" y="1759571"/>
        <a:ext cx="2491856" cy="1407175"/>
      </dsp:txXfrm>
    </dsp:sp>
    <dsp:sp modelId="{5C68C56B-6798-4609-AA6B-6680A5DB2330}">
      <dsp:nvSpPr>
        <dsp:cNvPr id="0" name=""/>
        <dsp:cNvSpPr/>
      </dsp:nvSpPr>
      <dsp:spPr>
        <a:xfrm>
          <a:off x="0" y="3518540"/>
          <a:ext cx="7485718" cy="14071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3DFB-246C-4E5E-8D80-0F25A6C19842}">
      <dsp:nvSpPr>
        <dsp:cNvPr id="0" name=""/>
        <dsp:cNvSpPr/>
      </dsp:nvSpPr>
      <dsp:spPr>
        <a:xfrm>
          <a:off x="425670" y="3835155"/>
          <a:ext cx="773946" cy="7739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3BC44-75B0-4DEB-8599-E0A6CA866B44}">
      <dsp:nvSpPr>
        <dsp:cNvPr id="0" name=""/>
        <dsp:cNvSpPr/>
      </dsp:nvSpPr>
      <dsp:spPr>
        <a:xfrm>
          <a:off x="1625288" y="3518540"/>
          <a:ext cx="3368573" cy="140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26" tIns="148926" rIns="148926" bIns="14892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Real-Life Scenario:</a:t>
          </a:r>
          <a:endParaRPr lang="en-US" sz="2500" kern="1200"/>
        </a:p>
      </dsp:txBody>
      <dsp:txXfrm>
        <a:off x="1625288" y="3518540"/>
        <a:ext cx="3368573" cy="1407175"/>
      </dsp:txXfrm>
    </dsp:sp>
    <dsp:sp modelId="{09AA03B3-1E69-449E-B1DD-B06F335594FF}">
      <dsp:nvSpPr>
        <dsp:cNvPr id="0" name=""/>
        <dsp:cNvSpPr/>
      </dsp:nvSpPr>
      <dsp:spPr>
        <a:xfrm>
          <a:off x="4993861" y="3518540"/>
          <a:ext cx="2491856" cy="140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26" tIns="148926" rIns="148926" bIns="14892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 company encrypted all backups to meet GDPR compliance.</a:t>
          </a:r>
        </a:p>
      </dsp:txBody>
      <dsp:txXfrm>
        <a:off x="4993861" y="3518540"/>
        <a:ext cx="2491856" cy="1407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32182-35D6-466B-9969-1CE689F89A50}">
      <dsp:nvSpPr>
        <dsp:cNvPr id="0" name=""/>
        <dsp:cNvSpPr/>
      </dsp:nvSpPr>
      <dsp:spPr>
        <a:xfrm>
          <a:off x="0" y="3993"/>
          <a:ext cx="7216416" cy="8505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20E33-C0C6-4509-BC81-E0EE1F2F143C}">
      <dsp:nvSpPr>
        <dsp:cNvPr id="0" name=""/>
        <dsp:cNvSpPr/>
      </dsp:nvSpPr>
      <dsp:spPr>
        <a:xfrm>
          <a:off x="257290" y="195365"/>
          <a:ext cx="467800" cy="467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AB7E1-790C-432A-87F5-3DDA1908801C}">
      <dsp:nvSpPr>
        <dsp:cNvPr id="0" name=""/>
        <dsp:cNvSpPr/>
      </dsp:nvSpPr>
      <dsp:spPr>
        <a:xfrm>
          <a:off x="982380" y="3993"/>
          <a:ext cx="3247387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Essentials of BCDR:</a:t>
          </a:r>
          <a:endParaRPr lang="en-US" sz="1900" kern="1200"/>
        </a:p>
      </dsp:txBody>
      <dsp:txXfrm>
        <a:off x="982380" y="3993"/>
        <a:ext cx="3247387" cy="850545"/>
      </dsp:txXfrm>
    </dsp:sp>
    <dsp:sp modelId="{1DA3921E-A236-4BAF-BA54-679A4191762C}">
      <dsp:nvSpPr>
        <dsp:cNvPr id="0" name=""/>
        <dsp:cNvSpPr/>
      </dsp:nvSpPr>
      <dsp:spPr>
        <a:xfrm>
          <a:off x="4229767" y="3993"/>
          <a:ext cx="2986648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Combines proactive planning (BC) and reactive recovery (DR).</a:t>
          </a:r>
        </a:p>
      </dsp:txBody>
      <dsp:txXfrm>
        <a:off x="4229767" y="3993"/>
        <a:ext cx="2986648" cy="850545"/>
      </dsp:txXfrm>
    </dsp:sp>
    <dsp:sp modelId="{98B88D0A-3AA9-4A63-8D84-A358DD2A8B7E}">
      <dsp:nvSpPr>
        <dsp:cNvPr id="0" name=""/>
        <dsp:cNvSpPr/>
      </dsp:nvSpPr>
      <dsp:spPr>
        <a:xfrm>
          <a:off x="0" y="1067175"/>
          <a:ext cx="7216416" cy="8505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8697C-1918-40A9-AB78-8C1F4C26E6BD}">
      <dsp:nvSpPr>
        <dsp:cNvPr id="0" name=""/>
        <dsp:cNvSpPr/>
      </dsp:nvSpPr>
      <dsp:spPr>
        <a:xfrm>
          <a:off x="257290" y="1258547"/>
          <a:ext cx="467800" cy="467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6CB19-317A-479F-92F6-3CD8DF78547E}">
      <dsp:nvSpPr>
        <dsp:cNvPr id="0" name=""/>
        <dsp:cNvSpPr/>
      </dsp:nvSpPr>
      <dsp:spPr>
        <a:xfrm>
          <a:off x="982380" y="1067175"/>
          <a:ext cx="3247387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Core Components:</a:t>
          </a:r>
          <a:endParaRPr lang="en-US" sz="1900" kern="1200"/>
        </a:p>
      </dsp:txBody>
      <dsp:txXfrm>
        <a:off x="982380" y="1067175"/>
        <a:ext cx="3247387" cy="850545"/>
      </dsp:txXfrm>
    </dsp:sp>
    <dsp:sp modelId="{0DB030F1-F05C-45F8-B6D4-8B513AC807E2}">
      <dsp:nvSpPr>
        <dsp:cNvPr id="0" name=""/>
        <dsp:cNvSpPr/>
      </dsp:nvSpPr>
      <dsp:spPr>
        <a:xfrm>
          <a:off x="4229767" y="1067175"/>
          <a:ext cx="2986648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Risk assessment, data backup, recovery strategies, and communication planning.</a:t>
          </a:r>
        </a:p>
      </dsp:txBody>
      <dsp:txXfrm>
        <a:off x="4229767" y="1067175"/>
        <a:ext cx="2986648" cy="850545"/>
      </dsp:txXfrm>
    </dsp:sp>
    <dsp:sp modelId="{4B090D92-9CB8-4494-8C1B-38142A72E7C4}">
      <dsp:nvSpPr>
        <dsp:cNvPr id="0" name=""/>
        <dsp:cNvSpPr/>
      </dsp:nvSpPr>
      <dsp:spPr>
        <a:xfrm>
          <a:off x="0" y="2130357"/>
          <a:ext cx="7216416" cy="8505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41FDC-606D-4EAF-84BB-41D278B1EE18}">
      <dsp:nvSpPr>
        <dsp:cNvPr id="0" name=""/>
        <dsp:cNvSpPr/>
      </dsp:nvSpPr>
      <dsp:spPr>
        <a:xfrm>
          <a:off x="257290" y="2321729"/>
          <a:ext cx="467800" cy="467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F3FDD-9F83-4983-A346-289025001D01}">
      <dsp:nvSpPr>
        <dsp:cNvPr id="0" name=""/>
        <dsp:cNvSpPr/>
      </dsp:nvSpPr>
      <dsp:spPr>
        <a:xfrm>
          <a:off x="982380" y="2130357"/>
          <a:ext cx="3247387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Continuous Improvement:</a:t>
          </a:r>
          <a:endParaRPr lang="en-US" sz="1900" kern="1200"/>
        </a:p>
      </dsp:txBody>
      <dsp:txXfrm>
        <a:off x="982380" y="2130357"/>
        <a:ext cx="3247387" cy="850545"/>
      </dsp:txXfrm>
    </dsp:sp>
    <dsp:sp modelId="{4C1C7877-4491-4883-B670-E17BFBAF010C}">
      <dsp:nvSpPr>
        <dsp:cNvPr id="0" name=""/>
        <dsp:cNvSpPr/>
      </dsp:nvSpPr>
      <dsp:spPr>
        <a:xfrm>
          <a:off x="4229767" y="2130357"/>
          <a:ext cx="2986648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Regular testing and plan updates ensure readiness.</a:t>
          </a:r>
        </a:p>
      </dsp:txBody>
      <dsp:txXfrm>
        <a:off x="4229767" y="2130357"/>
        <a:ext cx="2986648" cy="850545"/>
      </dsp:txXfrm>
    </dsp:sp>
    <dsp:sp modelId="{BCF39A65-B58B-4272-9CD4-32AC9ED5ADD2}">
      <dsp:nvSpPr>
        <dsp:cNvPr id="0" name=""/>
        <dsp:cNvSpPr/>
      </dsp:nvSpPr>
      <dsp:spPr>
        <a:xfrm>
          <a:off x="0" y="3193539"/>
          <a:ext cx="7216416" cy="8505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BFDA1-C62F-481B-AB5B-C46E3BDCAB66}">
      <dsp:nvSpPr>
        <dsp:cNvPr id="0" name=""/>
        <dsp:cNvSpPr/>
      </dsp:nvSpPr>
      <dsp:spPr>
        <a:xfrm>
          <a:off x="257290" y="3384911"/>
          <a:ext cx="467800" cy="4678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07998-329E-4725-96D4-A6A8C4D56C6F}">
      <dsp:nvSpPr>
        <dsp:cNvPr id="0" name=""/>
        <dsp:cNvSpPr/>
      </dsp:nvSpPr>
      <dsp:spPr>
        <a:xfrm>
          <a:off x="982380" y="3193539"/>
          <a:ext cx="3247387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Security Integration:</a:t>
          </a:r>
          <a:endParaRPr lang="en-US" sz="1900" kern="1200"/>
        </a:p>
      </dsp:txBody>
      <dsp:txXfrm>
        <a:off x="982380" y="3193539"/>
        <a:ext cx="3247387" cy="850545"/>
      </dsp:txXfrm>
    </dsp:sp>
    <dsp:sp modelId="{EB193CF8-5B26-4251-82B0-D0C7B52420CC}">
      <dsp:nvSpPr>
        <dsp:cNvPr id="0" name=""/>
        <dsp:cNvSpPr/>
      </dsp:nvSpPr>
      <dsp:spPr>
        <a:xfrm>
          <a:off x="4229767" y="3193539"/>
          <a:ext cx="2986648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Compliance and data protection must be integral to BCDR efforts.</a:t>
          </a:r>
        </a:p>
      </dsp:txBody>
      <dsp:txXfrm>
        <a:off x="4229767" y="3193539"/>
        <a:ext cx="2986648" cy="850545"/>
      </dsp:txXfrm>
    </dsp:sp>
    <dsp:sp modelId="{E06D4FCF-FD4F-4C7F-9FAB-FC1685FEACF4}">
      <dsp:nvSpPr>
        <dsp:cNvPr id="0" name=""/>
        <dsp:cNvSpPr/>
      </dsp:nvSpPr>
      <dsp:spPr>
        <a:xfrm>
          <a:off x="0" y="4256721"/>
          <a:ext cx="7216416" cy="8505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9174A-EDD5-45CB-86FF-1AD80BD8D82E}">
      <dsp:nvSpPr>
        <dsp:cNvPr id="0" name=""/>
        <dsp:cNvSpPr/>
      </dsp:nvSpPr>
      <dsp:spPr>
        <a:xfrm>
          <a:off x="257290" y="4448093"/>
          <a:ext cx="467800" cy="4678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708AD-39CC-4660-96D0-3ED76CE1E6BC}">
      <dsp:nvSpPr>
        <dsp:cNvPr id="0" name=""/>
        <dsp:cNvSpPr/>
      </dsp:nvSpPr>
      <dsp:spPr>
        <a:xfrm>
          <a:off x="982380" y="4256721"/>
          <a:ext cx="3247387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Final Thought:</a:t>
          </a:r>
          <a:endParaRPr lang="en-US" sz="1900" kern="1200"/>
        </a:p>
      </dsp:txBody>
      <dsp:txXfrm>
        <a:off x="982380" y="4256721"/>
        <a:ext cx="3247387" cy="850545"/>
      </dsp:txXfrm>
    </dsp:sp>
    <dsp:sp modelId="{ACD88F16-8391-4736-BC6E-5CF489F0F185}">
      <dsp:nvSpPr>
        <dsp:cNvPr id="0" name=""/>
        <dsp:cNvSpPr/>
      </dsp:nvSpPr>
      <dsp:spPr>
        <a:xfrm>
          <a:off x="4229767" y="4256721"/>
          <a:ext cx="2986648" cy="85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16" tIns="90016" rIns="90016" bIns="9001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well-prepared BCDR plan minimizes business disruption and ensures operational continuity.</a:t>
          </a:r>
        </a:p>
      </dsp:txBody>
      <dsp:txXfrm>
        <a:off x="4229767" y="4256721"/>
        <a:ext cx="2986648" cy="8505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CB629-CF73-486F-8087-D5D8A49E0C46}">
      <dsp:nvSpPr>
        <dsp:cNvPr id="0" name=""/>
        <dsp:cNvSpPr/>
      </dsp:nvSpPr>
      <dsp:spPr>
        <a:xfrm>
          <a:off x="0" y="830579"/>
          <a:ext cx="7216416" cy="1533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EE6E6-7D9C-4FE3-8E4C-7CB6F9A10F9F}">
      <dsp:nvSpPr>
        <dsp:cNvPr id="0" name=""/>
        <dsp:cNvSpPr/>
      </dsp:nvSpPr>
      <dsp:spPr>
        <a:xfrm>
          <a:off x="463846" y="1175589"/>
          <a:ext cx="843357" cy="8433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0719E-0779-43EE-B540-86A85CF65E36}">
      <dsp:nvSpPr>
        <dsp:cNvPr id="0" name=""/>
        <dsp:cNvSpPr/>
      </dsp:nvSpPr>
      <dsp:spPr>
        <a:xfrm>
          <a:off x="1771051" y="830579"/>
          <a:ext cx="5445364" cy="153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83" tIns="162283" rIns="162283" bIns="1622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Summary:</a:t>
          </a:r>
          <a:endParaRPr lang="en-US" sz="2200" kern="1200"/>
        </a:p>
      </dsp:txBody>
      <dsp:txXfrm>
        <a:off x="1771051" y="830579"/>
        <a:ext cx="5445364" cy="1533378"/>
      </dsp:txXfrm>
    </dsp:sp>
    <dsp:sp modelId="{67004D7C-C47F-4B25-95FF-B4B84FF92311}">
      <dsp:nvSpPr>
        <dsp:cNvPr id="0" name=""/>
        <dsp:cNvSpPr/>
      </dsp:nvSpPr>
      <dsp:spPr>
        <a:xfrm>
          <a:off x="0" y="2747302"/>
          <a:ext cx="7216416" cy="1533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2BA3D-2853-4E78-BDBD-45D4B24ED7BF}">
      <dsp:nvSpPr>
        <dsp:cNvPr id="0" name=""/>
        <dsp:cNvSpPr/>
      </dsp:nvSpPr>
      <dsp:spPr>
        <a:xfrm>
          <a:off x="463846" y="3092312"/>
          <a:ext cx="843357" cy="8433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C2D0E-A7BB-462D-8DAA-0D4C6BA27B19}">
      <dsp:nvSpPr>
        <dsp:cNvPr id="0" name=""/>
        <dsp:cNvSpPr/>
      </dsp:nvSpPr>
      <dsp:spPr>
        <a:xfrm>
          <a:off x="1771051" y="2747302"/>
          <a:ext cx="5445364" cy="153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83" tIns="162283" rIns="162283" bIns="1622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Implementing an effective BCDR strategy requires thorough planning, risk assessment, and continuous testing.</a:t>
          </a:r>
        </a:p>
      </dsp:txBody>
      <dsp:txXfrm>
        <a:off x="1771051" y="2747302"/>
        <a:ext cx="5445364" cy="1533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08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0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0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5/19/25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5/19/25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5/19/25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1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0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7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898E2-EE5A-B139-31BB-1173925FC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46" y="470916"/>
            <a:ext cx="6489770" cy="2642616"/>
          </a:xfrm>
        </p:spPr>
        <p:txBody>
          <a:bodyPr anchor="b">
            <a:normAutofit/>
          </a:bodyPr>
          <a:lstStyle/>
          <a:p>
            <a:r>
              <a:rPr lang="en-US" b="0" dirty="0"/>
              <a:t>Business Continuity &amp; Disaster Recovery</a:t>
            </a:r>
            <a:br>
              <a:rPr lang="en-US" b="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33826-B078-3281-F9D5-708252355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4304538"/>
            <a:ext cx="3156857" cy="1362456"/>
          </a:xfrm>
        </p:spPr>
        <p:txBody>
          <a:bodyPr anchor="t">
            <a:normAutofit/>
          </a:bodyPr>
          <a:lstStyle/>
          <a:p>
            <a:r>
              <a:rPr lang="en-US" dirty="0"/>
              <a:t>Thomas Russell, M.Ed. D hon (cybersecurity)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0527CE-FCD0-40C8-B37A-39331C2A4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011930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D8655F89-EF96-2417-3734-CECAC17D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41" y="2802278"/>
            <a:ext cx="6876288" cy="30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0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69D34-0DC5-FCB0-78E3-DA991582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Testing and Maintenance of BCDR Plans</a:t>
            </a:r>
          </a:p>
        </p:txBody>
      </p:sp>
      <p:pic>
        <p:nvPicPr>
          <p:cNvPr id="5" name="Picture 4" descr="Top view of cubes connected with black lines">
            <a:extLst>
              <a:ext uri="{FF2B5EF4-FFF2-40B4-BE49-F238E27FC236}">
                <a16:creationId xmlns:a16="http://schemas.microsoft.com/office/drawing/2014/main" id="{9181ACB4-7969-CFCC-B4B2-D06BB9AA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24" r="14102"/>
          <a:stretch>
            <a:fillRect/>
          </a:stretch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28CCB-3DBE-02BD-DA26-2062E44B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b="1"/>
              <a:t>Types of Testing:</a:t>
            </a:r>
            <a:endParaRPr lang="en-US" sz="1500"/>
          </a:p>
          <a:p>
            <a:pPr lvl="1">
              <a:lnSpc>
                <a:spcPct val="110000"/>
              </a:lnSpc>
            </a:pPr>
            <a:r>
              <a:rPr lang="en-US" sz="1500" b="1"/>
              <a:t>Tabletop Exercises:</a:t>
            </a:r>
            <a:r>
              <a:rPr lang="en-US" sz="1500"/>
              <a:t> Scenario-based discussions to identify gaps.</a:t>
            </a:r>
          </a:p>
          <a:p>
            <a:pPr lvl="1">
              <a:lnSpc>
                <a:spcPct val="110000"/>
              </a:lnSpc>
            </a:pPr>
            <a:r>
              <a:rPr lang="en-US" sz="1500" b="1"/>
              <a:t>Walkthroughs:</a:t>
            </a:r>
            <a:r>
              <a:rPr lang="en-US" sz="1500"/>
              <a:t> Step-by-step review of procedures with stakeholders.</a:t>
            </a:r>
          </a:p>
          <a:p>
            <a:pPr lvl="1">
              <a:lnSpc>
                <a:spcPct val="110000"/>
              </a:lnSpc>
            </a:pPr>
            <a:r>
              <a:rPr lang="en-US" sz="1500" b="1"/>
              <a:t>Full-Scale Drills:</a:t>
            </a:r>
            <a:r>
              <a:rPr lang="en-US" sz="1500"/>
              <a:t> Realistic testing of the entire BCDR plan.</a:t>
            </a:r>
          </a:p>
          <a:p>
            <a:pPr>
              <a:lnSpc>
                <a:spcPct val="110000"/>
              </a:lnSpc>
            </a:pPr>
            <a:r>
              <a:rPr lang="en-US" sz="1500" b="1"/>
              <a:t>Maintenance Practices:</a:t>
            </a:r>
            <a:endParaRPr lang="en-US" sz="1500"/>
          </a:p>
          <a:p>
            <a:pPr lvl="1">
              <a:lnSpc>
                <a:spcPct val="110000"/>
              </a:lnSpc>
            </a:pPr>
            <a:r>
              <a:rPr lang="en-US" sz="1500"/>
              <a:t>Regular updates based on test results and actual incidents.</a:t>
            </a:r>
          </a:p>
          <a:p>
            <a:pPr lvl="1">
              <a:lnSpc>
                <a:spcPct val="110000"/>
              </a:lnSpc>
            </a:pPr>
            <a:r>
              <a:rPr lang="en-US" sz="1500"/>
              <a:t>Employee training on new procedures.</a:t>
            </a:r>
          </a:p>
          <a:p>
            <a:pPr>
              <a:lnSpc>
                <a:spcPct val="110000"/>
              </a:lnSpc>
            </a:pPr>
            <a:r>
              <a:rPr lang="en-US" sz="1500" b="1"/>
              <a:t>Example:</a:t>
            </a:r>
            <a:endParaRPr lang="en-US" sz="1500"/>
          </a:p>
          <a:p>
            <a:pPr lvl="1">
              <a:lnSpc>
                <a:spcPct val="110000"/>
              </a:lnSpc>
            </a:pPr>
            <a:r>
              <a:rPr lang="en-US" sz="1500"/>
              <a:t>A healthcare provider conducts annual drills to simulate data breaches.</a:t>
            </a:r>
          </a:p>
          <a:p>
            <a:pPr>
              <a:lnSpc>
                <a:spcPct val="11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03724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A7D07-A56A-EF32-57A6-65CBE77F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162663" cy="4150811"/>
          </a:xfrm>
        </p:spPr>
        <p:txBody>
          <a:bodyPr>
            <a:normAutofit/>
          </a:bodyPr>
          <a:lstStyle/>
          <a:p>
            <a:r>
              <a:rPr lang="en-US" sz="2900" dirty="0"/>
              <a:t>Security and Compliance Considerations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85A180-17F0-9F5F-51D9-6D242E788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2ABF18-3F4F-272A-0600-9D5597C59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749"/>
              </p:ext>
            </p:extLst>
          </p:nvPr>
        </p:nvGraphicFramePr>
        <p:xfrm>
          <a:off x="4045291" y="1371600"/>
          <a:ext cx="7485718" cy="49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58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83964-C1CD-6319-EF71-FF155B77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98860"/>
            <a:ext cx="4265763" cy="1441776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 and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E849-118E-9419-80AE-733870DD4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353" y="2189857"/>
            <a:ext cx="5269831" cy="34453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 b="1"/>
              <a:t>BCDR Documentation Should Include:</a:t>
            </a:r>
            <a:endParaRPr lang="en-US" sz="1300"/>
          </a:p>
          <a:p>
            <a:pPr lvl="1">
              <a:lnSpc>
                <a:spcPct val="110000"/>
              </a:lnSpc>
            </a:pPr>
            <a:r>
              <a:rPr lang="en-US" sz="1300"/>
              <a:t>Recovery procedures and contact information for key personnel.</a:t>
            </a:r>
          </a:p>
          <a:p>
            <a:pPr lvl="1">
              <a:lnSpc>
                <a:spcPct val="110000"/>
              </a:lnSpc>
            </a:pPr>
            <a:r>
              <a:rPr lang="en-US" sz="1300"/>
              <a:t>Detailed instructions for data restoration.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Incident Reporting:</a:t>
            </a:r>
            <a:endParaRPr lang="en-US" sz="1300"/>
          </a:p>
          <a:p>
            <a:pPr lvl="1">
              <a:lnSpc>
                <a:spcPct val="110000"/>
              </a:lnSpc>
            </a:pPr>
            <a:r>
              <a:rPr lang="en-US" sz="1300"/>
              <a:t>Log disruptions, including time, cause, and resolution steps.</a:t>
            </a:r>
          </a:p>
          <a:p>
            <a:pPr lvl="1">
              <a:lnSpc>
                <a:spcPct val="110000"/>
              </a:lnSpc>
            </a:pPr>
            <a:r>
              <a:rPr lang="en-US" sz="1300"/>
              <a:t>Perform post-incident analysis to improve future responses.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Tip:</a:t>
            </a:r>
            <a:endParaRPr lang="en-US" sz="1300"/>
          </a:p>
          <a:p>
            <a:pPr lvl="1">
              <a:lnSpc>
                <a:spcPct val="110000"/>
              </a:lnSpc>
            </a:pPr>
            <a:r>
              <a:rPr lang="en-US" sz="1300"/>
              <a:t>Keep documentation accessible, even during outages (e.g., cloud-based storage).</a:t>
            </a:r>
          </a:p>
          <a:p>
            <a:pPr>
              <a:lnSpc>
                <a:spcPct val="11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43430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75A83-7790-5C9C-CECA-9A05997A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en-US" sz="3600"/>
              <a:t>Key Takeaways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1A592B-C879-3366-7CC4-013449FAC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971960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69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DFEF0-3F9E-A255-110F-F20AC5D7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Quiz Section - BCDR Knowledge Check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33531-1DE4-AA9D-4F56-7945CB41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r>
              <a:rPr lang="en-US" i="1" dirty="0"/>
              <a:t>What is the difference between RPO and RTO?</a:t>
            </a:r>
            <a:endParaRPr lang="en-US" dirty="0"/>
          </a:p>
          <a:p>
            <a:r>
              <a:rPr lang="en-US" b="1" dirty="0"/>
              <a:t>Answer:</a:t>
            </a:r>
            <a:endParaRPr lang="en-US" dirty="0"/>
          </a:p>
          <a:p>
            <a:pPr lvl="1"/>
            <a:r>
              <a:rPr lang="en-US" b="1" dirty="0"/>
              <a:t>RPO:</a:t>
            </a:r>
            <a:r>
              <a:rPr lang="en-US" dirty="0"/>
              <a:t> Maximum tolerable data loss.</a:t>
            </a:r>
          </a:p>
          <a:p>
            <a:pPr lvl="1"/>
            <a:r>
              <a:rPr lang="en-US" b="1" dirty="0"/>
              <a:t>RTO:</a:t>
            </a:r>
            <a:r>
              <a:rPr lang="en-US" dirty="0"/>
              <a:t> Maximum acceptable downtime.</a:t>
            </a:r>
          </a:p>
          <a:p>
            <a:endParaRPr lang="en-US" dirty="0"/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AD4938FB-431D-A02A-6CFB-3B058B5C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54" r="17182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73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15443-6418-4FE2-BEAF-91BA4BC7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en-US" sz="3600"/>
              <a:t>Conclusion and Q&amp;A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FB70D1-DCA7-21FD-AB9A-8FB4C8638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18561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19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5A8504-A899-EA0C-3DE3-CFE5B75D5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F1F07E-2698-7436-47FD-9FA3950DE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97DE5-58CA-D0BF-C384-3A9FEF440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46" y="470916"/>
            <a:ext cx="6489770" cy="2642616"/>
          </a:xfrm>
        </p:spPr>
        <p:txBody>
          <a:bodyPr anchor="b">
            <a:normAutofit/>
          </a:bodyPr>
          <a:lstStyle/>
          <a:p>
            <a:r>
              <a:rPr lang="en-US" b="0" dirty="0"/>
              <a:t>Business Continuity &amp; Disaster Recovery</a:t>
            </a:r>
            <a:br>
              <a:rPr lang="en-US" b="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562B3-76AC-3307-2929-E9DF1C494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4304538"/>
            <a:ext cx="3156857" cy="1362456"/>
          </a:xfrm>
        </p:spPr>
        <p:txBody>
          <a:bodyPr anchor="t">
            <a:normAutofit/>
          </a:bodyPr>
          <a:lstStyle/>
          <a:p>
            <a:r>
              <a:rPr lang="en-US" dirty="0"/>
              <a:t>Thomas Russell, M.Ed. D hon (cybersecurity)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D7ED1E-F910-86DC-AD00-25CA3214A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011930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DE12F563-9BA6-430E-9013-D1183E2B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41" y="2802278"/>
            <a:ext cx="6876288" cy="30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C69525-1BE4-4BA0-A23C-3BB6C162E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D7A32-98D9-C8FE-89FA-0D5B578D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</p:spPr>
        <p:txBody>
          <a:bodyPr>
            <a:normAutofit/>
          </a:bodyPr>
          <a:lstStyle/>
          <a:p>
            <a:r>
              <a:rPr lang="en-US" dirty="0"/>
              <a:t>Introduction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8AF875-C18B-4B48-AE4C-A63FD3CE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7C0C66-1A6A-94A3-AAA4-20B3FC6D7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307523"/>
              </p:ext>
            </p:extLst>
          </p:nvPr>
        </p:nvGraphicFramePr>
        <p:xfrm>
          <a:off x="640079" y="2559050"/>
          <a:ext cx="10890929" cy="373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98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C69525-1BE4-4BA0-A23C-3BB6C162E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BAE34-438E-27C3-F5AC-895A23C6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</p:spPr>
        <p:txBody>
          <a:bodyPr>
            <a:normAutofit/>
          </a:bodyPr>
          <a:lstStyle/>
          <a:p>
            <a:r>
              <a:rPr lang="en-US" dirty="0"/>
              <a:t>Goal of BCDR: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8AF875-C18B-4B48-AE4C-A63FD3CE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01A405-264B-42C2-B2B2-D509A33AD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138505"/>
              </p:ext>
            </p:extLst>
          </p:nvPr>
        </p:nvGraphicFramePr>
        <p:xfrm>
          <a:off x="640079" y="2559050"/>
          <a:ext cx="10890929" cy="373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77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09381-548D-7454-5084-D83C9BDA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en-US" sz="3600"/>
              <a:t>Why BCDR Matters: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942DAE-1503-1AD8-9798-018ADCDB4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51263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09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93B4E-3A0D-AEB2-BE84-F3859FB5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4" y="914400"/>
            <a:ext cx="4261104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Real-World Example:</a:t>
            </a:r>
          </a:p>
        </p:txBody>
      </p:sp>
      <p:pic>
        <p:nvPicPr>
          <p:cNvPr id="5" name="Picture 4" descr="Colorful charts and graphs">
            <a:extLst>
              <a:ext uri="{FF2B5EF4-FFF2-40B4-BE49-F238E27FC236}">
                <a16:creationId xmlns:a16="http://schemas.microsoft.com/office/drawing/2014/main" id="{C3C67894-0DDE-8269-B57D-97BE4EA92E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48" r="6448" b="2"/>
          <a:stretch>
            <a:fillRect/>
          </a:stretch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DA70C-24E4-FDD2-C29D-5B2F151FF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905" y="2176036"/>
            <a:ext cx="4261104" cy="4121887"/>
          </a:xfrm>
        </p:spPr>
        <p:txBody>
          <a:bodyPr>
            <a:normAutofit/>
          </a:bodyPr>
          <a:lstStyle/>
          <a:p>
            <a:r>
              <a:rPr lang="en-US" dirty="0"/>
              <a:t>A financial firm that has a disaster recovery site to maintain trading operations during system failures.</a:t>
            </a:r>
          </a:p>
        </p:txBody>
      </p:sp>
    </p:spTree>
    <p:extLst>
      <p:ext uri="{BB962C8B-B14F-4D97-AF65-F5344CB8AC3E}">
        <p14:creationId xmlns:p14="http://schemas.microsoft.com/office/powerpoint/2010/main" val="396957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F3A54-817C-FBE3-4D4A-BA80B727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Key Concepts and Terminologies</a:t>
            </a:r>
          </a:p>
        </p:txBody>
      </p:sp>
      <p:pic>
        <p:nvPicPr>
          <p:cNvPr id="5" name="Picture 4" descr="Digital financial graph">
            <a:extLst>
              <a:ext uri="{FF2B5EF4-FFF2-40B4-BE49-F238E27FC236}">
                <a16:creationId xmlns:a16="http://schemas.microsoft.com/office/drawing/2014/main" id="{7FA9C72A-B6EB-A5D1-DEFE-BE889EF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41" r="19153" b="-2"/>
          <a:stretch>
            <a:fillRect/>
          </a:stretch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AAE1-0940-2C76-4C85-64CA2E16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100" b="1"/>
              <a:t>Risk Assessment:</a:t>
            </a:r>
            <a:endParaRPr lang="en-US" sz="1100"/>
          </a:p>
          <a:p>
            <a:pPr>
              <a:lnSpc>
                <a:spcPct val="110000"/>
              </a:lnSpc>
            </a:pPr>
            <a:r>
              <a:rPr lang="en-US" sz="1100"/>
              <a:t>Identifies potential threats, including natural disasters, cyberattacks, and hardware failures.</a:t>
            </a:r>
          </a:p>
          <a:p>
            <a:pPr>
              <a:lnSpc>
                <a:spcPct val="110000"/>
              </a:lnSpc>
            </a:pPr>
            <a:r>
              <a:rPr lang="en-US" sz="1100"/>
              <a:t>Helps determine the probability and impact of each threat.</a:t>
            </a:r>
          </a:p>
          <a:p>
            <a:pPr>
              <a:lnSpc>
                <a:spcPct val="110000"/>
              </a:lnSpc>
            </a:pPr>
            <a:r>
              <a:rPr lang="en-US" sz="1100" b="1"/>
              <a:t>Business Impact Analysis (BIA):</a:t>
            </a:r>
            <a:endParaRPr lang="en-US" sz="1100"/>
          </a:p>
          <a:p>
            <a:pPr>
              <a:lnSpc>
                <a:spcPct val="110000"/>
              </a:lnSpc>
            </a:pPr>
            <a:r>
              <a:rPr lang="en-US" sz="1100"/>
              <a:t>Analyzes how disruptions affect business processes.</a:t>
            </a:r>
          </a:p>
          <a:p>
            <a:pPr>
              <a:lnSpc>
                <a:spcPct val="110000"/>
              </a:lnSpc>
            </a:pPr>
            <a:r>
              <a:rPr lang="en-US" sz="1100"/>
              <a:t>Prioritizes critical functions that need quick restoration.</a:t>
            </a:r>
          </a:p>
          <a:p>
            <a:pPr>
              <a:lnSpc>
                <a:spcPct val="110000"/>
              </a:lnSpc>
            </a:pPr>
            <a:r>
              <a:rPr lang="en-US" sz="1100" b="1"/>
              <a:t>Recovery Point Objective (RPO):</a:t>
            </a:r>
            <a:endParaRPr lang="en-US" sz="1100"/>
          </a:p>
          <a:p>
            <a:pPr>
              <a:lnSpc>
                <a:spcPct val="110000"/>
              </a:lnSpc>
            </a:pPr>
            <a:r>
              <a:rPr lang="en-US" sz="1100"/>
              <a:t>Maximum acceptable data loss, typically measured in time (e.g., last 24 hours).</a:t>
            </a:r>
          </a:p>
          <a:p>
            <a:pPr>
              <a:lnSpc>
                <a:spcPct val="110000"/>
              </a:lnSpc>
            </a:pPr>
            <a:r>
              <a:rPr lang="en-US" sz="1100"/>
              <a:t>Determines backup frequency.</a:t>
            </a:r>
          </a:p>
          <a:p>
            <a:pPr>
              <a:lnSpc>
                <a:spcPct val="110000"/>
              </a:lnSpc>
            </a:pPr>
            <a:r>
              <a:rPr lang="en-US" sz="1100" b="1"/>
              <a:t>Recovery Time Objective (RTO):</a:t>
            </a:r>
            <a:endParaRPr lang="en-US" sz="1100"/>
          </a:p>
          <a:p>
            <a:pPr>
              <a:lnSpc>
                <a:spcPct val="110000"/>
              </a:lnSpc>
            </a:pPr>
            <a:r>
              <a:rPr lang="en-US" sz="1100"/>
              <a:t>Maximum acceptable downtime before operations are negatively impacted.</a:t>
            </a:r>
          </a:p>
          <a:p>
            <a:pPr>
              <a:lnSpc>
                <a:spcPct val="110000"/>
              </a:lnSpc>
            </a:pPr>
            <a:r>
              <a:rPr lang="en-US" sz="1100" b="1"/>
              <a:t>Critical Business Functions (CBF):</a:t>
            </a:r>
            <a:endParaRPr lang="en-US" sz="1100"/>
          </a:p>
          <a:p>
            <a:pPr>
              <a:lnSpc>
                <a:spcPct val="110000"/>
              </a:lnSpc>
            </a:pPr>
            <a:r>
              <a:rPr lang="en-US" sz="1100"/>
              <a:t>Essential processes that must remain operational (e.g., payment processing).</a:t>
            </a:r>
          </a:p>
          <a:p>
            <a:pPr>
              <a:lnSpc>
                <a:spcPct val="11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79923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46052-C49E-9E30-717D-E5FE6A3D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070143" cy="1839433"/>
          </a:xfrm>
        </p:spPr>
        <p:txBody>
          <a:bodyPr>
            <a:normAutofit/>
          </a:bodyPr>
          <a:lstStyle/>
          <a:p>
            <a:r>
              <a:rPr lang="en-US" dirty="0"/>
              <a:t>BCDR Planning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69FA5-57EF-670B-438C-772CA3313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86" y="1010097"/>
            <a:ext cx="6141734" cy="53146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 b="1"/>
              <a:t>1. Identify Critical Systems: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/>
              <a:t>Determine which processes and data are essential for business continuity.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2. Conduct Risk Assessment &amp; BIA: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/>
              <a:t>Identify threats, vulnerabilities, and potential business impacts.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3. Develop Recovery Strategies: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/>
              <a:t>Formulate approaches to restore operations (e.g., data replication, redundant sites).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4. Implement Preventive Controls: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/>
              <a:t>Use firewalls, intrusion detection, and data backup solutions to mitigate risks.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5. Create and Document the BCDR Plan: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/>
              <a:t>Clearly outline procedures and responsibilities.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6. Test and Maintain the Plan: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/>
              <a:t>Regularly test to ensure effectiveness and update as necessary.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Best Practice: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/>
              <a:t>Involve key stakeholders from IT, management, and operations during planning.</a:t>
            </a:r>
          </a:p>
          <a:p>
            <a:pPr>
              <a:lnSpc>
                <a:spcPct val="11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33283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09879-C0F0-A29C-A009-FD98941D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169924"/>
            <a:ext cx="4306824" cy="1984094"/>
          </a:xfrm>
        </p:spPr>
        <p:txBody>
          <a:bodyPr anchor="b">
            <a:normAutofit/>
          </a:bodyPr>
          <a:lstStyle/>
          <a:p>
            <a:r>
              <a:rPr lang="en-US" dirty="0"/>
              <a:t>Disaster Recovery Strategies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67512"/>
            <a:ext cx="4946904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379A6D1-71E9-76DF-185F-4160EF37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187" b="-2"/>
          <a:stretch>
            <a:fillRect/>
          </a:stretch>
        </p:blipFill>
        <p:spPr>
          <a:xfrm>
            <a:off x="20" y="703983"/>
            <a:ext cx="4946886" cy="3133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8CE6-0BBF-3FB2-9EAE-C8BB53B5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848" y="665018"/>
            <a:ext cx="5889161" cy="563290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 b="1"/>
              <a:t>Backup Solutions: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 b="1"/>
              <a:t>Full Backups:</a:t>
            </a:r>
            <a:r>
              <a:rPr lang="en-US" sz="1300"/>
              <a:t> Entire system copied, but time-consuming and resource-heavy.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Incremental Backups:</a:t>
            </a:r>
            <a:r>
              <a:rPr lang="en-US" sz="1300"/>
              <a:t> Saves changes since the last backup, efficient but requires a full backup for restoration.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Differential Backups:</a:t>
            </a:r>
            <a:r>
              <a:rPr lang="en-US" sz="1300"/>
              <a:t> Captures changes since the last full backup, faster to restore than incremental.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Data Replication: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 b="1"/>
              <a:t>Synchronous Replication:</a:t>
            </a:r>
            <a:r>
              <a:rPr lang="en-US" sz="1300"/>
              <a:t> Real-time data mirroring, ideal for critical systems but costly.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Asynchronous Replication:</a:t>
            </a:r>
            <a:r>
              <a:rPr lang="en-US" sz="1300"/>
              <a:t> Slight delay, more affordable, suitable for non-essential data.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Redundancy and High Availability: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 b="1"/>
              <a:t>Failover Systems:</a:t>
            </a:r>
            <a:r>
              <a:rPr lang="en-US" sz="1300"/>
              <a:t> Automatically switch to backup systems during failures.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Load Balancing:</a:t>
            </a:r>
            <a:r>
              <a:rPr lang="en-US" sz="1300"/>
              <a:t> Distributes workloads to maintain performance.</a:t>
            </a:r>
          </a:p>
          <a:p>
            <a:pPr>
              <a:lnSpc>
                <a:spcPct val="110000"/>
              </a:lnSpc>
            </a:pPr>
            <a:r>
              <a:rPr lang="en-US" sz="1300" b="1"/>
              <a:t>Example: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/>
              <a:t>An e-commerce website uses load balancing to ensure continuous service.</a:t>
            </a:r>
          </a:p>
          <a:p>
            <a:pPr>
              <a:lnSpc>
                <a:spcPct val="11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13351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AED4F-ECBB-06DB-DFB4-2FF8760C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4" y="914400"/>
            <a:ext cx="4261104" cy="109728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/>
              <a:t>Business Continuity Strategies</a:t>
            </a:r>
          </a:p>
        </p:txBody>
      </p:sp>
      <p:pic>
        <p:nvPicPr>
          <p:cNvPr id="5" name="Picture 4" descr="Blue blocks and networks technology background">
            <a:extLst>
              <a:ext uri="{FF2B5EF4-FFF2-40B4-BE49-F238E27FC236}">
                <a16:creationId xmlns:a16="http://schemas.microsoft.com/office/drawing/2014/main" id="{DF1AF507-1E8E-0EF8-3DC1-5D22D9E86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050" b="-448"/>
          <a:stretch>
            <a:fillRect/>
          </a:stretch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49A7-3620-88AF-57F0-D81C66041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905" y="2176036"/>
            <a:ext cx="4261104" cy="412188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b="1"/>
              <a:t>Alternative Sites:</a:t>
            </a:r>
          </a:p>
          <a:p>
            <a:pPr>
              <a:lnSpc>
                <a:spcPct val="110000"/>
              </a:lnSpc>
            </a:pPr>
            <a:r>
              <a:rPr lang="en-US" sz="1600" b="1"/>
              <a:t>Hot Site:</a:t>
            </a:r>
            <a:r>
              <a:rPr lang="en-US" sz="1600"/>
              <a:t> Fully operational backup location, ready to take over immediately.</a:t>
            </a:r>
          </a:p>
          <a:p>
            <a:pPr>
              <a:lnSpc>
                <a:spcPct val="110000"/>
              </a:lnSpc>
            </a:pPr>
            <a:r>
              <a:rPr lang="en-US" sz="1600" b="1"/>
              <a:t>Warm Site:</a:t>
            </a:r>
            <a:r>
              <a:rPr lang="en-US" sz="1600"/>
              <a:t> Partially equipped, requiring some setup before use.</a:t>
            </a:r>
          </a:p>
          <a:p>
            <a:pPr>
              <a:lnSpc>
                <a:spcPct val="110000"/>
              </a:lnSpc>
            </a:pPr>
            <a:r>
              <a:rPr lang="en-US" sz="1600" b="1"/>
              <a:t>Cold Site:</a:t>
            </a:r>
            <a:r>
              <a:rPr lang="en-US" sz="1600"/>
              <a:t> Basic infrastructure, requiring significant setup and resource transfer.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/>
              <a:t>Communication Plans:</a:t>
            </a:r>
          </a:p>
          <a:p>
            <a:pPr>
              <a:lnSpc>
                <a:spcPct val="110000"/>
              </a:lnSpc>
            </a:pPr>
            <a:r>
              <a:rPr lang="en-US" sz="1600" b="1"/>
              <a:t>Internal Communication:</a:t>
            </a:r>
            <a:r>
              <a:rPr lang="en-US" sz="1600"/>
              <a:t> Notify employees about safety measures and work continuity.</a:t>
            </a:r>
          </a:p>
          <a:p>
            <a:pPr>
              <a:lnSpc>
                <a:spcPct val="110000"/>
              </a:lnSpc>
            </a:pPr>
            <a:r>
              <a:rPr lang="en-US" sz="1600" b="1"/>
              <a:t>External Communication:</a:t>
            </a:r>
            <a:r>
              <a:rPr lang="en-US" sz="1600"/>
              <a:t> Keep clients and partners informed to maintain trust.</a:t>
            </a:r>
          </a:p>
          <a:p>
            <a:pPr>
              <a:lnSpc>
                <a:spcPct val="11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6985697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905</Words>
  <Application>Microsoft Macintosh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Bierstadt</vt:lpstr>
      <vt:lpstr>Grandview Display</vt:lpstr>
      <vt:lpstr>DashVTI</vt:lpstr>
      <vt:lpstr>Business Continuity &amp; Disaster Recovery </vt:lpstr>
      <vt:lpstr>Introduction </vt:lpstr>
      <vt:lpstr>Goal of BCDR:</vt:lpstr>
      <vt:lpstr>Why BCDR Matters:</vt:lpstr>
      <vt:lpstr>Real-World Example:</vt:lpstr>
      <vt:lpstr>Key Concepts and Terminologies</vt:lpstr>
      <vt:lpstr>BCDR Planning Steps</vt:lpstr>
      <vt:lpstr>Disaster Recovery Strategies</vt:lpstr>
      <vt:lpstr>Business Continuity Strategies</vt:lpstr>
      <vt:lpstr>Testing and Maintenance of BCDR Plans</vt:lpstr>
      <vt:lpstr>Security and Compliance Considerations</vt:lpstr>
      <vt:lpstr>Documentation and Reporting</vt:lpstr>
      <vt:lpstr>Key Takeaways</vt:lpstr>
      <vt:lpstr>Quiz Section - BCDR Knowledge Check</vt:lpstr>
      <vt:lpstr>Conclusion and Q&amp;A</vt:lpstr>
      <vt:lpstr>Business Continuity &amp; Disaster Recovery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Russell</dc:creator>
  <cp:lastModifiedBy>Thomas Russell</cp:lastModifiedBy>
  <cp:revision>3</cp:revision>
  <dcterms:created xsi:type="dcterms:W3CDTF">2025-05-18T22:51:10Z</dcterms:created>
  <dcterms:modified xsi:type="dcterms:W3CDTF">2025-05-19T07:13:00Z</dcterms:modified>
</cp:coreProperties>
</file>