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64"/>
    <p:restoredTop sz="94648"/>
  </p:normalViewPr>
  <p:slideViewPr>
    <p:cSldViewPr snapToGrid="0">
      <p:cViewPr varScale="1">
        <p:scale>
          <a:sx n="88" d="100"/>
          <a:sy n="88" d="100"/>
        </p:scale>
        <p:origin x="176" y="8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4" Type="http://schemas.openxmlformats.org/officeDocument/2006/relationships/image" Target="../media/image18.sv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4" Type="http://schemas.openxmlformats.org/officeDocument/2006/relationships/image" Target="../media/image1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EAD625-6B3F-4B14-BEEA-C6B3FA930B9C}" type="doc">
      <dgm:prSet loTypeId="urn:microsoft.com/office/officeart/2005/8/layout/hProcess6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7514B42F-82CD-4CC3-A662-BC81D7B802CE}">
      <dgm:prSet/>
      <dgm:spPr/>
      <dgm:t>
        <a:bodyPr/>
        <a:lstStyle/>
        <a:p>
          <a:r>
            <a:rPr lang="en-US"/>
            <a:t>IT professionals must understand how user behavior affects security.</a:t>
          </a:r>
        </a:p>
      </dgm:t>
    </dgm:pt>
    <dgm:pt modelId="{EE800298-FD8C-4E87-B12D-4DE08C0FA307}" type="parTrans" cxnId="{2866563F-9C3F-4E51-BD83-68935BFB7926}">
      <dgm:prSet/>
      <dgm:spPr/>
      <dgm:t>
        <a:bodyPr/>
        <a:lstStyle/>
        <a:p>
          <a:endParaRPr lang="en-US"/>
        </a:p>
      </dgm:t>
    </dgm:pt>
    <dgm:pt modelId="{877D4B7E-097E-4A5B-90BD-CE4D93D03509}" type="sibTrans" cxnId="{2866563F-9C3F-4E51-BD83-68935BFB7926}">
      <dgm:prSet/>
      <dgm:spPr/>
      <dgm:t>
        <a:bodyPr/>
        <a:lstStyle/>
        <a:p>
          <a:endParaRPr lang="en-US"/>
        </a:p>
      </dgm:t>
    </dgm:pt>
    <dgm:pt modelId="{F309C39C-EB2C-4CFB-AB85-649C615806C4}">
      <dgm:prSet/>
      <dgm:spPr/>
      <dgm:t>
        <a:bodyPr/>
        <a:lstStyle/>
        <a:p>
          <a:r>
            <a:rPr lang="en-US"/>
            <a:t>Key Topics:</a:t>
          </a:r>
        </a:p>
      </dgm:t>
    </dgm:pt>
    <dgm:pt modelId="{4ACAA85C-FF67-4101-B8B6-01E2A1E75BE1}" type="parTrans" cxnId="{AC70EF61-63BB-4696-88FF-6F6CA296F97E}">
      <dgm:prSet/>
      <dgm:spPr/>
      <dgm:t>
        <a:bodyPr/>
        <a:lstStyle/>
        <a:p>
          <a:endParaRPr lang="en-US"/>
        </a:p>
      </dgm:t>
    </dgm:pt>
    <dgm:pt modelId="{DC551ADF-CDDE-4DAA-B684-B80A00ABA229}" type="sibTrans" cxnId="{AC70EF61-63BB-4696-88FF-6F6CA296F97E}">
      <dgm:prSet/>
      <dgm:spPr/>
      <dgm:t>
        <a:bodyPr/>
        <a:lstStyle/>
        <a:p>
          <a:endParaRPr lang="en-US"/>
        </a:p>
      </dgm:t>
    </dgm:pt>
    <dgm:pt modelId="{BACE04B3-2D90-4750-9639-0E562040B4C5}">
      <dgm:prSet/>
      <dgm:spPr/>
      <dgm:t>
        <a:bodyPr/>
        <a:lstStyle/>
        <a:p>
          <a:r>
            <a:rPr lang="en-US"/>
            <a:t>Expectations of Privacy</a:t>
          </a:r>
        </a:p>
      </dgm:t>
    </dgm:pt>
    <dgm:pt modelId="{9A85E2AE-F713-47E1-A210-1644CF0D93A0}" type="parTrans" cxnId="{5B691047-21C5-4ACC-AE37-B27E97CAE0E8}">
      <dgm:prSet/>
      <dgm:spPr/>
      <dgm:t>
        <a:bodyPr/>
        <a:lstStyle/>
        <a:p>
          <a:endParaRPr lang="en-US"/>
        </a:p>
      </dgm:t>
    </dgm:pt>
    <dgm:pt modelId="{6938E127-B25A-44F2-B921-F15936D05513}" type="sibTrans" cxnId="{5B691047-21C5-4ACC-AE37-B27E97CAE0E8}">
      <dgm:prSet/>
      <dgm:spPr/>
      <dgm:t>
        <a:bodyPr/>
        <a:lstStyle/>
        <a:p>
          <a:endParaRPr lang="en-US"/>
        </a:p>
      </dgm:t>
    </dgm:pt>
    <dgm:pt modelId="{4FE0DB95-4125-4109-A57C-89D0EA446A8B}">
      <dgm:prSet/>
      <dgm:spPr/>
      <dgm:t>
        <a:bodyPr/>
        <a:lstStyle/>
        <a:p>
          <a:r>
            <a:rPr lang="en-US"/>
            <a:t>Written Policies and Procedures</a:t>
          </a:r>
        </a:p>
      </dgm:t>
    </dgm:pt>
    <dgm:pt modelId="{DCF592AD-853D-441B-9FF3-12F33818F59F}" type="parTrans" cxnId="{DB965B4D-7612-4B81-92B9-5DC5A43D12AC}">
      <dgm:prSet/>
      <dgm:spPr/>
      <dgm:t>
        <a:bodyPr/>
        <a:lstStyle/>
        <a:p>
          <a:endParaRPr lang="en-US"/>
        </a:p>
      </dgm:t>
    </dgm:pt>
    <dgm:pt modelId="{4F165AA5-E798-4E44-99AE-83856C8EEDB2}" type="sibTrans" cxnId="{DB965B4D-7612-4B81-92B9-5DC5A43D12AC}">
      <dgm:prSet/>
      <dgm:spPr/>
      <dgm:t>
        <a:bodyPr/>
        <a:lstStyle/>
        <a:p>
          <a:endParaRPr lang="en-US"/>
        </a:p>
      </dgm:t>
    </dgm:pt>
    <dgm:pt modelId="{F153FC8C-4E13-4F6C-8949-40DE772255AC}">
      <dgm:prSet/>
      <dgm:spPr/>
      <dgm:t>
        <a:bodyPr/>
        <a:lstStyle/>
        <a:p>
          <a:r>
            <a:rPr lang="en-US"/>
            <a:t>Handling Confidential Information</a:t>
          </a:r>
        </a:p>
      </dgm:t>
    </dgm:pt>
    <dgm:pt modelId="{BCB13C4D-AE94-4D26-9C98-38C62F9958CD}" type="parTrans" cxnId="{407DC687-810D-4691-8837-895D9FA1F93C}">
      <dgm:prSet/>
      <dgm:spPr/>
      <dgm:t>
        <a:bodyPr/>
        <a:lstStyle/>
        <a:p>
          <a:endParaRPr lang="en-US"/>
        </a:p>
      </dgm:t>
    </dgm:pt>
    <dgm:pt modelId="{2FA80BA3-E6C2-45D7-87C6-A11AEA7B6D47}" type="sibTrans" cxnId="{407DC687-810D-4691-8837-895D9FA1F93C}">
      <dgm:prSet/>
      <dgm:spPr/>
      <dgm:t>
        <a:bodyPr/>
        <a:lstStyle/>
        <a:p>
          <a:endParaRPr lang="en-US"/>
        </a:p>
      </dgm:t>
    </dgm:pt>
    <dgm:pt modelId="{206EC77D-188F-DA4C-B719-AB8DC38C1DF5}" type="pres">
      <dgm:prSet presAssocID="{D9EAD625-6B3F-4B14-BEEA-C6B3FA930B9C}" presName="theList" presStyleCnt="0">
        <dgm:presLayoutVars>
          <dgm:dir/>
          <dgm:animLvl val="lvl"/>
          <dgm:resizeHandles val="exact"/>
        </dgm:presLayoutVars>
      </dgm:prSet>
      <dgm:spPr/>
    </dgm:pt>
    <dgm:pt modelId="{537A5D31-139D-5D40-8D67-51CEA1094BCC}" type="pres">
      <dgm:prSet presAssocID="{7514B42F-82CD-4CC3-A662-BC81D7B802CE}" presName="compNode" presStyleCnt="0"/>
      <dgm:spPr/>
    </dgm:pt>
    <dgm:pt modelId="{92117E14-2205-114B-8E4C-2D4C1D9FFBBE}" type="pres">
      <dgm:prSet presAssocID="{7514B42F-82CD-4CC3-A662-BC81D7B802CE}" presName="noGeometry" presStyleCnt="0"/>
      <dgm:spPr/>
    </dgm:pt>
    <dgm:pt modelId="{EEB3A47C-8A2E-474D-95ED-CECA10F0BDA4}" type="pres">
      <dgm:prSet presAssocID="{7514B42F-82CD-4CC3-A662-BC81D7B802CE}" presName="childTextVisible" presStyleLbl="bgAccFollowNode1" presStyleIdx="0" presStyleCnt="2">
        <dgm:presLayoutVars>
          <dgm:bulletEnabled val="1"/>
        </dgm:presLayoutVars>
      </dgm:prSet>
      <dgm:spPr/>
    </dgm:pt>
    <dgm:pt modelId="{5C68AF4E-3FFF-9E41-A528-94DD5AAC5C90}" type="pres">
      <dgm:prSet presAssocID="{7514B42F-82CD-4CC3-A662-BC81D7B802CE}" presName="childTextHidden" presStyleLbl="bgAccFollowNode1" presStyleIdx="0" presStyleCnt="2"/>
      <dgm:spPr/>
    </dgm:pt>
    <dgm:pt modelId="{944176C8-6713-F147-8E2A-9F150D965E4C}" type="pres">
      <dgm:prSet presAssocID="{7514B42F-82CD-4CC3-A662-BC81D7B802CE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D43E3AC0-173B-6F41-AE6D-A9FA15F38632}" type="pres">
      <dgm:prSet presAssocID="{7514B42F-82CD-4CC3-A662-BC81D7B802CE}" presName="aSpace" presStyleCnt="0"/>
      <dgm:spPr/>
    </dgm:pt>
    <dgm:pt modelId="{1A03F4B2-9211-B94D-AFF1-C2AD9486E5FD}" type="pres">
      <dgm:prSet presAssocID="{F309C39C-EB2C-4CFB-AB85-649C615806C4}" presName="compNode" presStyleCnt="0"/>
      <dgm:spPr/>
    </dgm:pt>
    <dgm:pt modelId="{5074825C-1AA8-AF44-8160-6A56808562FD}" type="pres">
      <dgm:prSet presAssocID="{F309C39C-EB2C-4CFB-AB85-649C615806C4}" presName="noGeometry" presStyleCnt="0"/>
      <dgm:spPr/>
    </dgm:pt>
    <dgm:pt modelId="{5485189B-9B66-914B-9113-FDCD4FFD7508}" type="pres">
      <dgm:prSet presAssocID="{F309C39C-EB2C-4CFB-AB85-649C615806C4}" presName="childTextVisible" presStyleLbl="bgAccFollowNode1" presStyleIdx="1" presStyleCnt="2">
        <dgm:presLayoutVars>
          <dgm:bulletEnabled val="1"/>
        </dgm:presLayoutVars>
      </dgm:prSet>
      <dgm:spPr/>
    </dgm:pt>
    <dgm:pt modelId="{219D33A5-44DE-C045-B6E6-E3904A6DE083}" type="pres">
      <dgm:prSet presAssocID="{F309C39C-EB2C-4CFB-AB85-649C615806C4}" presName="childTextHidden" presStyleLbl="bgAccFollowNode1" presStyleIdx="1" presStyleCnt="2"/>
      <dgm:spPr/>
    </dgm:pt>
    <dgm:pt modelId="{16795680-9DBD-FE43-A21D-5AF8E3273AD6}" type="pres">
      <dgm:prSet presAssocID="{F309C39C-EB2C-4CFB-AB85-649C615806C4}" presName="parentText" presStyleLbl="node1" presStyleIdx="1" presStyleCnt="2">
        <dgm:presLayoutVars>
          <dgm:chMax val="1"/>
          <dgm:bulletEnabled val="1"/>
        </dgm:presLayoutVars>
      </dgm:prSet>
      <dgm:spPr/>
    </dgm:pt>
  </dgm:ptLst>
  <dgm:cxnLst>
    <dgm:cxn modelId="{62643607-D691-044A-B3F5-2D0443F79988}" type="presOf" srcId="{7514B42F-82CD-4CC3-A662-BC81D7B802CE}" destId="{944176C8-6713-F147-8E2A-9F150D965E4C}" srcOrd="0" destOrd="0" presId="urn:microsoft.com/office/officeart/2005/8/layout/hProcess6"/>
    <dgm:cxn modelId="{B5715908-B325-F446-98AE-87FC33298C9B}" type="presOf" srcId="{4FE0DB95-4125-4109-A57C-89D0EA446A8B}" destId="{219D33A5-44DE-C045-B6E6-E3904A6DE083}" srcOrd="1" destOrd="1" presId="urn:microsoft.com/office/officeart/2005/8/layout/hProcess6"/>
    <dgm:cxn modelId="{B05FE123-45DD-0948-8BFB-9317ADAA339C}" type="presOf" srcId="{F153FC8C-4E13-4F6C-8949-40DE772255AC}" destId="{219D33A5-44DE-C045-B6E6-E3904A6DE083}" srcOrd="1" destOrd="2" presId="urn:microsoft.com/office/officeart/2005/8/layout/hProcess6"/>
    <dgm:cxn modelId="{2866563F-9C3F-4E51-BD83-68935BFB7926}" srcId="{D9EAD625-6B3F-4B14-BEEA-C6B3FA930B9C}" destId="{7514B42F-82CD-4CC3-A662-BC81D7B802CE}" srcOrd="0" destOrd="0" parTransId="{EE800298-FD8C-4E87-B12D-4DE08C0FA307}" sibTransId="{877D4B7E-097E-4A5B-90BD-CE4D93D03509}"/>
    <dgm:cxn modelId="{5B691047-21C5-4ACC-AE37-B27E97CAE0E8}" srcId="{F309C39C-EB2C-4CFB-AB85-649C615806C4}" destId="{BACE04B3-2D90-4750-9639-0E562040B4C5}" srcOrd="0" destOrd="0" parTransId="{9A85E2AE-F713-47E1-A210-1644CF0D93A0}" sibTransId="{6938E127-B25A-44F2-B921-F15936D05513}"/>
    <dgm:cxn modelId="{84C3A74B-2732-0D45-BE2E-29E566ADC30D}" type="presOf" srcId="{F309C39C-EB2C-4CFB-AB85-649C615806C4}" destId="{16795680-9DBD-FE43-A21D-5AF8E3273AD6}" srcOrd="0" destOrd="0" presId="urn:microsoft.com/office/officeart/2005/8/layout/hProcess6"/>
    <dgm:cxn modelId="{DB965B4D-7612-4B81-92B9-5DC5A43D12AC}" srcId="{F309C39C-EB2C-4CFB-AB85-649C615806C4}" destId="{4FE0DB95-4125-4109-A57C-89D0EA446A8B}" srcOrd="1" destOrd="0" parTransId="{DCF592AD-853D-441B-9FF3-12F33818F59F}" sibTransId="{4F165AA5-E798-4E44-99AE-83856C8EEDB2}"/>
    <dgm:cxn modelId="{6BAC8B5D-1C9D-F84B-8ABD-F1AA42762534}" type="presOf" srcId="{4FE0DB95-4125-4109-A57C-89D0EA446A8B}" destId="{5485189B-9B66-914B-9113-FDCD4FFD7508}" srcOrd="0" destOrd="1" presId="urn:microsoft.com/office/officeart/2005/8/layout/hProcess6"/>
    <dgm:cxn modelId="{AC70EF61-63BB-4696-88FF-6F6CA296F97E}" srcId="{D9EAD625-6B3F-4B14-BEEA-C6B3FA930B9C}" destId="{F309C39C-EB2C-4CFB-AB85-649C615806C4}" srcOrd="1" destOrd="0" parTransId="{4ACAA85C-FF67-4101-B8B6-01E2A1E75BE1}" sibTransId="{DC551ADF-CDDE-4DAA-B684-B80A00ABA229}"/>
    <dgm:cxn modelId="{5AD90E77-2B7E-0141-BC58-0AB82874E674}" type="presOf" srcId="{BACE04B3-2D90-4750-9639-0E562040B4C5}" destId="{5485189B-9B66-914B-9113-FDCD4FFD7508}" srcOrd="0" destOrd="0" presId="urn:microsoft.com/office/officeart/2005/8/layout/hProcess6"/>
    <dgm:cxn modelId="{407DC687-810D-4691-8837-895D9FA1F93C}" srcId="{F309C39C-EB2C-4CFB-AB85-649C615806C4}" destId="{F153FC8C-4E13-4F6C-8949-40DE772255AC}" srcOrd="2" destOrd="0" parTransId="{BCB13C4D-AE94-4D26-9C98-38C62F9958CD}" sibTransId="{2FA80BA3-E6C2-45D7-87C6-A11AEA7B6D47}"/>
    <dgm:cxn modelId="{FA49A7A4-6523-1B4A-8BA5-A6A00817E60B}" type="presOf" srcId="{F153FC8C-4E13-4F6C-8949-40DE772255AC}" destId="{5485189B-9B66-914B-9113-FDCD4FFD7508}" srcOrd="0" destOrd="2" presId="urn:microsoft.com/office/officeart/2005/8/layout/hProcess6"/>
    <dgm:cxn modelId="{674E5BB3-923D-C342-AE9F-FC602677B192}" type="presOf" srcId="{D9EAD625-6B3F-4B14-BEEA-C6B3FA930B9C}" destId="{206EC77D-188F-DA4C-B719-AB8DC38C1DF5}" srcOrd="0" destOrd="0" presId="urn:microsoft.com/office/officeart/2005/8/layout/hProcess6"/>
    <dgm:cxn modelId="{88AC4FF5-F36A-B54D-BE02-610B0CB06399}" type="presOf" srcId="{BACE04B3-2D90-4750-9639-0E562040B4C5}" destId="{219D33A5-44DE-C045-B6E6-E3904A6DE083}" srcOrd="1" destOrd="0" presId="urn:microsoft.com/office/officeart/2005/8/layout/hProcess6"/>
    <dgm:cxn modelId="{46C19663-68F8-2A4F-865F-D5AAD5091F2F}" type="presParOf" srcId="{206EC77D-188F-DA4C-B719-AB8DC38C1DF5}" destId="{537A5D31-139D-5D40-8D67-51CEA1094BCC}" srcOrd="0" destOrd="0" presId="urn:microsoft.com/office/officeart/2005/8/layout/hProcess6"/>
    <dgm:cxn modelId="{EF572F1A-C1A9-9147-A92B-6B30438AD485}" type="presParOf" srcId="{537A5D31-139D-5D40-8D67-51CEA1094BCC}" destId="{92117E14-2205-114B-8E4C-2D4C1D9FFBBE}" srcOrd="0" destOrd="0" presId="urn:microsoft.com/office/officeart/2005/8/layout/hProcess6"/>
    <dgm:cxn modelId="{96BD418E-B6C0-7F41-972D-8F1902B9E142}" type="presParOf" srcId="{537A5D31-139D-5D40-8D67-51CEA1094BCC}" destId="{EEB3A47C-8A2E-474D-95ED-CECA10F0BDA4}" srcOrd="1" destOrd="0" presId="urn:microsoft.com/office/officeart/2005/8/layout/hProcess6"/>
    <dgm:cxn modelId="{2F454437-32B9-AE43-9676-54DD3BA495D8}" type="presParOf" srcId="{537A5D31-139D-5D40-8D67-51CEA1094BCC}" destId="{5C68AF4E-3FFF-9E41-A528-94DD5AAC5C90}" srcOrd="2" destOrd="0" presId="urn:microsoft.com/office/officeart/2005/8/layout/hProcess6"/>
    <dgm:cxn modelId="{022118B0-71B4-1B44-88A9-1361A66DC579}" type="presParOf" srcId="{537A5D31-139D-5D40-8D67-51CEA1094BCC}" destId="{944176C8-6713-F147-8E2A-9F150D965E4C}" srcOrd="3" destOrd="0" presId="urn:microsoft.com/office/officeart/2005/8/layout/hProcess6"/>
    <dgm:cxn modelId="{CED7B8F0-E080-D342-9D43-15AE4189A298}" type="presParOf" srcId="{206EC77D-188F-DA4C-B719-AB8DC38C1DF5}" destId="{D43E3AC0-173B-6F41-AE6D-A9FA15F38632}" srcOrd="1" destOrd="0" presId="urn:microsoft.com/office/officeart/2005/8/layout/hProcess6"/>
    <dgm:cxn modelId="{4D279CDB-B662-4740-BA9D-48C535DAE57A}" type="presParOf" srcId="{206EC77D-188F-DA4C-B719-AB8DC38C1DF5}" destId="{1A03F4B2-9211-B94D-AFF1-C2AD9486E5FD}" srcOrd="2" destOrd="0" presId="urn:microsoft.com/office/officeart/2005/8/layout/hProcess6"/>
    <dgm:cxn modelId="{1975AF2A-A9DF-C746-A3A6-A0C7BFAD9C56}" type="presParOf" srcId="{1A03F4B2-9211-B94D-AFF1-C2AD9486E5FD}" destId="{5074825C-1AA8-AF44-8160-6A56808562FD}" srcOrd="0" destOrd="0" presId="urn:microsoft.com/office/officeart/2005/8/layout/hProcess6"/>
    <dgm:cxn modelId="{94979EC1-E6AF-8846-86E0-2D1732BEB640}" type="presParOf" srcId="{1A03F4B2-9211-B94D-AFF1-C2AD9486E5FD}" destId="{5485189B-9B66-914B-9113-FDCD4FFD7508}" srcOrd="1" destOrd="0" presId="urn:microsoft.com/office/officeart/2005/8/layout/hProcess6"/>
    <dgm:cxn modelId="{2CC59CDF-44A1-0C4F-9943-72D6ADC34E02}" type="presParOf" srcId="{1A03F4B2-9211-B94D-AFF1-C2AD9486E5FD}" destId="{219D33A5-44DE-C045-B6E6-E3904A6DE083}" srcOrd="2" destOrd="0" presId="urn:microsoft.com/office/officeart/2005/8/layout/hProcess6"/>
    <dgm:cxn modelId="{76C2093F-7802-6947-AEAB-0B685CC62BFD}" type="presParOf" srcId="{1A03F4B2-9211-B94D-AFF1-C2AD9486E5FD}" destId="{16795680-9DBD-FE43-A21D-5AF8E3273AD6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7D4AAC-88F4-41B6-9673-9F346B58B60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9D0B3F9-7211-42C7-8067-1A095E5CA073}">
      <dgm:prSet/>
      <dgm:spPr/>
      <dgm:t>
        <a:bodyPr/>
        <a:lstStyle/>
        <a:p>
          <a:r>
            <a:rPr lang="en-US"/>
            <a:t>Organizations collect data through various means.</a:t>
          </a:r>
        </a:p>
      </dgm:t>
    </dgm:pt>
    <dgm:pt modelId="{6D93F02F-E506-4AAF-B39E-FE99A86F4A5B}" type="parTrans" cxnId="{D0D20CCB-4D0D-465C-B54B-091D182AA942}">
      <dgm:prSet/>
      <dgm:spPr/>
      <dgm:t>
        <a:bodyPr/>
        <a:lstStyle/>
        <a:p>
          <a:endParaRPr lang="en-US"/>
        </a:p>
      </dgm:t>
    </dgm:pt>
    <dgm:pt modelId="{830BFBF9-1E56-4DFF-A149-E46D23FBDB24}" type="sibTrans" cxnId="{D0D20CCB-4D0D-465C-B54B-091D182AA942}">
      <dgm:prSet/>
      <dgm:spPr/>
      <dgm:t>
        <a:bodyPr/>
        <a:lstStyle/>
        <a:p>
          <a:endParaRPr lang="en-US"/>
        </a:p>
      </dgm:t>
    </dgm:pt>
    <dgm:pt modelId="{C2B8F70B-BD1D-4990-B10E-57E9120A5BEC}">
      <dgm:prSet/>
      <dgm:spPr/>
      <dgm:t>
        <a:bodyPr/>
        <a:lstStyle/>
        <a:p>
          <a:r>
            <a:rPr lang="en-US"/>
            <a:t>IT professionals must ensure responsible data collection and protection.</a:t>
          </a:r>
        </a:p>
      </dgm:t>
    </dgm:pt>
    <dgm:pt modelId="{C0BC6CC2-71CA-4EEE-82D3-C777A5B2A34F}" type="parTrans" cxnId="{73589839-BADF-4491-A028-692A8D3E5711}">
      <dgm:prSet/>
      <dgm:spPr/>
      <dgm:t>
        <a:bodyPr/>
        <a:lstStyle/>
        <a:p>
          <a:endParaRPr lang="en-US"/>
        </a:p>
      </dgm:t>
    </dgm:pt>
    <dgm:pt modelId="{8A71216A-9AF0-41C4-B2B4-AAFA4DA7A974}" type="sibTrans" cxnId="{73589839-BADF-4491-A028-692A8D3E5711}">
      <dgm:prSet/>
      <dgm:spPr/>
      <dgm:t>
        <a:bodyPr/>
        <a:lstStyle/>
        <a:p>
          <a:endParaRPr lang="en-US"/>
        </a:p>
      </dgm:t>
    </dgm:pt>
    <dgm:pt modelId="{F1C5BB06-323E-40A9-A0CE-CDE531011025}">
      <dgm:prSet/>
      <dgm:spPr/>
      <dgm:t>
        <a:bodyPr/>
        <a:lstStyle/>
        <a:p>
          <a:r>
            <a:rPr lang="en-US"/>
            <a:t>Key Concerns:</a:t>
          </a:r>
        </a:p>
      </dgm:t>
    </dgm:pt>
    <dgm:pt modelId="{C3EC42EF-C664-4E44-828D-DDD46F03CB2F}" type="parTrans" cxnId="{A9DF44A9-DF21-456F-B97C-690D2C12A840}">
      <dgm:prSet/>
      <dgm:spPr/>
      <dgm:t>
        <a:bodyPr/>
        <a:lstStyle/>
        <a:p>
          <a:endParaRPr lang="en-US"/>
        </a:p>
      </dgm:t>
    </dgm:pt>
    <dgm:pt modelId="{4685F2D7-2357-4666-957D-024712F8786E}" type="sibTrans" cxnId="{A9DF44A9-DF21-456F-B97C-690D2C12A840}">
      <dgm:prSet/>
      <dgm:spPr/>
      <dgm:t>
        <a:bodyPr/>
        <a:lstStyle/>
        <a:p>
          <a:endParaRPr lang="en-US"/>
        </a:p>
      </dgm:t>
    </dgm:pt>
    <dgm:pt modelId="{F4E58B7A-F858-4835-990B-5AE161E69191}">
      <dgm:prSet/>
      <dgm:spPr/>
      <dgm:t>
        <a:bodyPr/>
        <a:lstStyle/>
        <a:p>
          <a:r>
            <a:rPr lang="en-US"/>
            <a:t>Protecting personal and sensitive information (PII, PHI).</a:t>
          </a:r>
        </a:p>
      </dgm:t>
    </dgm:pt>
    <dgm:pt modelId="{EA974691-FEF0-4FF0-80EB-51E913A5FC4C}" type="parTrans" cxnId="{6FAA36B3-7A2B-4B38-AD28-56B8AEA25114}">
      <dgm:prSet/>
      <dgm:spPr/>
      <dgm:t>
        <a:bodyPr/>
        <a:lstStyle/>
        <a:p>
          <a:endParaRPr lang="en-US"/>
        </a:p>
      </dgm:t>
    </dgm:pt>
    <dgm:pt modelId="{C5555561-A1A4-4EF0-9F17-623AB7F33B24}" type="sibTrans" cxnId="{6FAA36B3-7A2B-4B38-AD28-56B8AEA25114}">
      <dgm:prSet/>
      <dgm:spPr/>
      <dgm:t>
        <a:bodyPr/>
        <a:lstStyle/>
        <a:p>
          <a:endParaRPr lang="en-US"/>
        </a:p>
      </dgm:t>
    </dgm:pt>
    <dgm:pt modelId="{6D936796-3DC0-41B2-8D9E-C603FB194563}">
      <dgm:prSet/>
      <dgm:spPr/>
      <dgm:t>
        <a:bodyPr/>
        <a:lstStyle/>
        <a:p>
          <a:r>
            <a:rPr lang="en-US"/>
            <a:t>Educating users about safeguarding personal informat</a:t>
          </a:r>
        </a:p>
      </dgm:t>
    </dgm:pt>
    <dgm:pt modelId="{A52EEB38-2807-4AD3-84EB-8F44182BAA61}" type="parTrans" cxnId="{A22FABCE-E777-41BA-ABCA-457209768E3E}">
      <dgm:prSet/>
      <dgm:spPr/>
      <dgm:t>
        <a:bodyPr/>
        <a:lstStyle/>
        <a:p>
          <a:endParaRPr lang="en-US"/>
        </a:p>
      </dgm:t>
    </dgm:pt>
    <dgm:pt modelId="{145FCF0A-0249-429D-BA1E-5D4166DA8847}" type="sibTrans" cxnId="{A22FABCE-E777-41BA-ABCA-457209768E3E}">
      <dgm:prSet/>
      <dgm:spPr/>
      <dgm:t>
        <a:bodyPr/>
        <a:lstStyle/>
        <a:p>
          <a:endParaRPr lang="en-US"/>
        </a:p>
      </dgm:t>
    </dgm:pt>
    <dgm:pt modelId="{24E8301D-2730-E549-844A-0C2AE9361D6B}" type="pres">
      <dgm:prSet presAssocID="{317D4AAC-88F4-41B6-9673-9F346B58B60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4E71B12-463C-8E41-8E55-A4239DC16580}" type="pres">
      <dgm:prSet presAssocID="{99D0B3F9-7211-42C7-8067-1A095E5CA073}" presName="hierRoot1" presStyleCnt="0"/>
      <dgm:spPr/>
    </dgm:pt>
    <dgm:pt modelId="{5926F22D-93C4-EC4B-AD4C-9017C093B8C6}" type="pres">
      <dgm:prSet presAssocID="{99D0B3F9-7211-42C7-8067-1A095E5CA073}" presName="composite" presStyleCnt="0"/>
      <dgm:spPr/>
    </dgm:pt>
    <dgm:pt modelId="{A7EF8CBE-8559-AA41-9005-8E4175CCD79E}" type="pres">
      <dgm:prSet presAssocID="{99D0B3F9-7211-42C7-8067-1A095E5CA073}" presName="background" presStyleLbl="node0" presStyleIdx="0" presStyleCnt="3"/>
      <dgm:spPr/>
    </dgm:pt>
    <dgm:pt modelId="{D9CA695C-C132-E34E-8659-2F75F4E28E17}" type="pres">
      <dgm:prSet presAssocID="{99D0B3F9-7211-42C7-8067-1A095E5CA073}" presName="text" presStyleLbl="fgAcc0" presStyleIdx="0" presStyleCnt="3">
        <dgm:presLayoutVars>
          <dgm:chPref val="3"/>
        </dgm:presLayoutVars>
      </dgm:prSet>
      <dgm:spPr/>
    </dgm:pt>
    <dgm:pt modelId="{A30B11CA-7CB7-1A4E-A362-7578A35589AC}" type="pres">
      <dgm:prSet presAssocID="{99D0B3F9-7211-42C7-8067-1A095E5CA073}" presName="hierChild2" presStyleCnt="0"/>
      <dgm:spPr/>
    </dgm:pt>
    <dgm:pt modelId="{C9F9DCCB-D82C-614A-916E-C22BB35085CF}" type="pres">
      <dgm:prSet presAssocID="{C2B8F70B-BD1D-4990-B10E-57E9120A5BEC}" presName="hierRoot1" presStyleCnt="0"/>
      <dgm:spPr/>
    </dgm:pt>
    <dgm:pt modelId="{A1ACF626-67B7-4A43-A54E-E904594CE65E}" type="pres">
      <dgm:prSet presAssocID="{C2B8F70B-BD1D-4990-B10E-57E9120A5BEC}" presName="composite" presStyleCnt="0"/>
      <dgm:spPr/>
    </dgm:pt>
    <dgm:pt modelId="{97CB15A8-11A9-1744-ABFF-2DE2EBEA62FC}" type="pres">
      <dgm:prSet presAssocID="{C2B8F70B-BD1D-4990-B10E-57E9120A5BEC}" presName="background" presStyleLbl="node0" presStyleIdx="1" presStyleCnt="3"/>
      <dgm:spPr/>
    </dgm:pt>
    <dgm:pt modelId="{F88BF58F-B549-DC4B-A892-9A4DED00060C}" type="pres">
      <dgm:prSet presAssocID="{C2B8F70B-BD1D-4990-B10E-57E9120A5BEC}" presName="text" presStyleLbl="fgAcc0" presStyleIdx="1" presStyleCnt="3">
        <dgm:presLayoutVars>
          <dgm:chPref val="3"/>
        </dgm:presLayoutVars>
      </dgm:prSet>
      <dgm:spPr/>
    </dgm:pt>
    <dgm:pt modelId="{86214AED-4689-2248-AE9C-A27F605188AD}" type="pres">
      <dgm:prSet presAssocID="{C2B8F70B-BD1D-4990-B10E-57E9120A5BEC}" presName="hierChild2" presStyleCnt="0"/>
      <dgm:spPr/>
    </dgm:pt>
    <dgm:pt modelId="{AAA854A9-D67E-5D44-A85A-5FADFAE7DD2D}" type="pres">
      <dgm:prSet presAssocID="{F1C5BB06-323E-40A9-A0CE-CDE531011025}" presName="hierRoot1" presStyleCnt="0"/>
      <dgm:spPr/>
    </dgm:pt>
    <dgm:pt modelId="{253A6EAE-CC68-FA4D-8423-9591640F5553}" type="pres">
      <dgm:prSet presAssocID="{F1C5BB06-323E-40A9-A0CE-CDE531011025}" presName="composite" presStyleCnt="0"/>
      <dgm:spPr/>
    </dgm:pt>
    <dgm:pt modelId="{EEF85B0B-A129-DD4E-AE09-1F1D3D1EE16B}" type="pres">
      <dgm:prSet presAssocID="{F1C5BB06-323E-40A9-A0CE-CDE531011025}" presName="background" presStyleLbl="node0" presStyleIdx="2" presStyleCnt="3"/>
      <dgm:spPr/>
    </dgm:pt>
    <dgm:pt modelId="{6E1DC827-2871-CB43-8F77-C597102F4B11}" type="pres">
      <dgm:prSet presAssocID="{F1C5BB06-323E-40A9-A0CE-CDE531011025}" presName="text" presStyleLbl="fgAcc0" presStyleIdx="2" presStyleCnt="3">
        <dgm:presLayoutVars>
          <dgm:chPref val="3"/>
        </dgm:presLayoutVars>
      </dgm:prSet>
      <dgm:spPr/>
    </dgm:pt>
    <dgm:pt modelId="{1187A863-CD46-5D45-AD31-C47E76AFAD51}" type="pres">
      <dgm:prSet presAssocID="{F1C5BB06-323E-40A9-A0CE-CDE531011025}" presName="hierChild2" presStyleCnt="0"/>
      <dgm:spPr/>
    </dgm:pt>
    <dgm:pt modelId="{9ECCF195-FA88-524F-BC49-2BF74EE9E134}" type="pres">
      <dgm:prSet presAssocID="{EA974691-FEF0-4FF0-80EB-51E913A5FC4C}" presName="Name10" presStyleLbl="parChTrans1D2" presStyleIdx="0" presStyleCnt="2"/>
      <dgm:spPr/>
    </dgm:pt>
    <dgm:pt modelId="{30AB2DE0-368C-9148-B8D1-A36EDF9A5272}" type="pres">
      <dgm:prSet presAssocID="{F4E58B7A-F858-4835-990B-5AE161E69191}" presName="hierRoot2" presStyleCnt="0"/>
      <dgm:spPr/>
    </dgm:pt>
    <dgm:pt modelId="{71DFBB87-0BF6-594C-91CA-A0B818CB15E7}" type="pres">
      <dgm:prSet presAssocID="{F4E58B7A-F858-4835-990B-5AE161E69191}" presName="composite2" presStyleCnt="0"/>
      <dgm:spPr/>
    </dgm:pt>
    <dgm:pt modelId="{E686E870-942D-6C42-AA47-7AAEE8C25CAA}" type="pres">
      <dgm:prSet presAssocID="{F4E58B7A-F858-4835-990B-5AE161E69191}" presName="background2" presStyleLbl="node2" presStyleIdx="0" presStyleCnt="2"/>
      <dgm:spPr/>
    </dgm:pt>
    <dgm:pt modelId="{8E5AB990-410B-C34B-9B02-5E85C25D14CD}" type="pres">
      <dgm:prSet presAssocID="{F4E58B7A-F858-4835-990B-5AE161E69191}" presName="text2" presStyleLbl="fgAcc2" presStyleIdx="0" presStyleCnt="2">
        <dgm:presLayoutVars>
          <dgm:chPref val="3"/>
        </dgm:presLayoutVars>
      </dgm:prSet>
      <dgm:spPr/>
    </dgm:pt>
    <dgm:pt modelId="{397964C0-1237-C44A-97FC-8D2015B69878}" type="pres">
      <dgm:prSet presAssocID="{F4E58B7A-F858-4835-990B-5AE161E69191}" presName="hierChild3" presStyleCnt="0"/>
      <dgm:spPr/>
    </dgm:pt>
    <dgm:pt modelId="{B47E6191-0F54-D24F-B662-E872E507AA10}" type="pres">
      <dgm:prSet presAssocID="{A52EEB38-2807-4AD3-84EB-8F44182BAA61}" presName="Name10" presStyleLbl="parChTrans1D2" presStyleIdx="1" presStyleCnt="2"/>
      <dgm:spPr/>
    </dgm:pt>
    <dgm:pt modelId="{603C07F6-B77E-DB40-AC95-EC61EC7E3B77}" type="pres">
      <dgm:prSet presAssocID="{6D936796-3DC0-41B2-8D9E-C603FB194563}" presName="hierRoot2" presStyleCnt="0"/>
      <dgm:spPr/>
    </dgm:pt>
    <dgm:pt modelId="{E287E342-EDF1-C44A-BA1C-A57D4F33DFC4}" type="pres">
      <dgm:prSet presAssocID="{6D936796-3DC0-41B2-8D9E-C603FB194563}" presName="composite2" presStyleCnt="0"/>
      <dgm:spPr/>
    </dgm:pt>
    <dgm:pt modelId="{1B372D62-EF55-CD4C-A468-88F6CB50F91D}" type="pres">
      <dgm:prSet presAssocID="{6D936796-3DC0-41B2-8D9E-C603FB194563}" presName="background2" presStyleLbl="node2" presStyleIdx="1" presStyleCnt="2"/>
      <dgm:spPr/>
    </dgm:pt>
    <dgm:pt modelId="{A55386D1-BF7C-3045-92F3-8E175A684840}" type="pres">
      <dgm:prSet presAssocID="{6D936796-3DC0-41B2-8D9E-C603FB194563}" presName="text2" presStyleLbl="fgAcc2" presStyleIdx="1" presStyleCnt="2">
        <dgm:presLayoutVars>
          <dgm:chPref val="3"/>
        </dgm:presLayoutVars>
      </dgm:prSet>
      <dgm:spPr/>
    </dgm:pt>
    <dgm:pt modelId="{87A5B8F0-FBA0-D74A-AA33-F54CA85F3DE5}" type="pres">
      <dgm:prSet presAssocID="{6D936796-3DC0-41B2-8D9E-C603FB194563}" presName="hierChild3" presStyleCnt="0"/>
      <dgm:spPr/>
    </dgm:pt>
  </dgm:ptLst>
  <dgm:cxnLst>
    <dgm:cxn modelId="{E78AEF16-F417-F140-AADE-5044DA1B857E}" type="presOf" srcId="{EA974691-FEF0-4FF0-80EB-51E913A5FC4C}" destId="{9ECCF195-FA88-524F-BC49-2BF74EE9E134}" srcOrd="0" destOrd="0" presId="urn:microsoft.com/office/officeart/2005/8/layout/hierarchy1"/>
    <dgm:cxn modelId="{5186BC34-1E7E-E142-8BDE-15604EBEFC7A}" type="presOf" srcId="{6D936796-3DC0-41B2-8D9E-C603FB194563}" destId="{A55386D1-BF7C-3045-92F3-8E175A684840}" srcOrd="0" destOrd="0" presId="urn:microsoft.com/office/officeart/2005/8/layout/hierarchy1"/>
    <dgm:cxn modelId="{73589839-BADF-4491-A028-692A8D3E5711}" srcId="{317D4AAC-88F4-41B6-9673-9F346B58B602}" destId="{C2B8F70B-BD1D-4990-B10E-57E9120A5BEC}" srcOrd="1" destOrd="0" parTransId="{C0BC6CC2-71CA-4EEE-82D3-C777A5B2A34F}" sibTransId="{8A71216A-9AF0-41C4-B2B4-AAFA4DA7A974}"/>
    <dgm:cxn modelId="{A8501959-CB54-2040-9CA6-A39885307CE8}" type="presOf" srcId="{99D0B3F9-7211-42C7-8067-1A095E5CA073}" destId="{D9CA695C-C132-E34E-8659-2F75F4E28E17}" srcOrd="0" destOrd="0" presId="urn:microsoft.com/office/officeart/2005/8/layout/hierarchy1"/>
    <dgm:cxn modelId="{CD55735C-DB0B-194B-953D-0447749899A8}" type="presOf" srcId="{F4E58B7A-F858-4835-990B-5AE161E69191}" destId="{8E5AB990-410B-C34B-9B02-5E85C25D14CD}" srcOrd="0" destOrd="0" presId="urn:microsoft.com/office/officeart/2005/8/layout/hierarchy1"/>
    <dgm:cxn modelId="{A9DF44A9-DF21-456F-B97C-690D2C12A840}" srcId="{317D4AAC-88F4-41B6-9673-9F346B58B602}" destId="{F1C5BB06-323E-40A9-A0CE-CDE531011025}" srcOrd="2" destOrd="0" parTransId="{C3EC42EF-C664-4E44-828D-DDD46F03CB2F}" sibTransId="{4685F2D7-2357-4666-957D-024712F8786E}"/>
    <dgm:cxn modelId="{6FAA36B3-7A2B-4B38-AD28-56B8AEA25114}" srcId="{F1C5BB06-323E-40A9-A0CE-CDE531011025}" destId="{F4E58B7A-F858-4835-990B-5AE161E69191}" srcOrd="0" destOrd="0" parTransId="{EA974691-FEF0-4FF0-80EB-51E913A5FC4C}" sibTransId="{C5555561-A1A4-4EF0-9F17-623AB7F33B24}"/>
    <dgm:cxn modelId="{42BA29CA-117E-9A45-BD50-C68DFA6217B5}" type="presOf" srcId="{A52EEB38-2807-4AD3-84EB-8F44182BAA61}" destId="{B47E6191-0F54-D24F-B662-E872E507AA10}" srcOrd="0" destOrd="0" presId="urn:microsoft.com/office/officeart/2005/8/layout/hierarchy1"/>
    <dgm:cxn modelId="{D0D20CCB-4D0D-465C-B54B-091D182AA942}" srcId="{317D4AAC-88F4-41B6-9673-9F346B58B602}" destId="{99D0B3F9-7211-42C7-8067-1A095E5CA073}" srcOrd="0" destOrd="0" parTransId="{6D93F02F-E506-4AAF-B39E-FE99A86F4A5B}" sibTransId="{830BFBF9-1E56-4DFF-A149-E46D23FBDB24}"/>
    <dgm:cxn modelId="{DF402ACD-AD75-9E4D-A6F1-6CED587B6D03}" type="presOf" srcId="{C2B8F70B-BD1D-4990-B10E-57E9120A5BEC}" destId="{F88BF58F-B549-DC4B-A892-9A4DED00060C}" srcOrd="0" destOrd="0" presId="urn:microsoft.com/office/officeart/2005/8/layout/hierarchy1"/>
    <dgm:cxn modelId="{A22FABCE-E777-41BA-ABCA-457209768E3E}" srcId="{F1C5BB06-323E-40A9-A0CE-CDE531011025}" destId="{6D936796-3DC0-41B2-8D9E-C603FB194563}" srcOrd="1" destOrd="0" parTransId="{A52EEB38-2807-4AD3-84EB-8F44182BAA61}" sibTransId="{145FCF0A-0249-429D-BA1E-5D4166DA8847}"/>
    <dgm:cxn modelId="{065059EC-23F5-D244-8AD9-FCE42D35F4F3}" type="presOf" srcId="{F1C5BB06-323E-40A9-A0CE-CDE531011025}" destId="{6E1DC827-2871-CB43-8F77-C597102F4B11}" srcOrd="0" destOrd="0" presId="urn:microsoft.com/office/officeart/2005/8/layout/hierarchy1"/>
    <dgm:cxn modelId="{2F7DB0ED-2910-B54F-B63E-AFBB3A7838ED}" type="presOf" srcId="{317D4AAC-88F4-41B6-9673-9F346B58B602}" destId="{24E8301D-2730-E549-844A-0C2AE9361D6B}" srcOrd="0" destOrd="0" presId="urn:microsoft.com/office/officeart/2005/8/layout/hierarchy1"/>
    <dgm:cxn modelId="{FF9BF6EF-B5F8-EA43-8B68-D7910A32E7DA}" type="presParOf" srcId="{24E8301D-2730-E549-844A-0C2AE9361D6B}" destId="{74E71B12-463C-8E41-8E55-A4239DC16580}" srcOrd="0" destOrd="0" presId="urn:microsoft.com/office/officeart/2005/8/layout/hierarchy1"/>
    <dgm:cxn modelId="{83B3FBDC-4F99-7E4E-ACAC-CDD7E718A230}" type="presParOf" srcId="{74E71B12-463C-8E41-8E55-A4239DC16580}" destId="{5926F22D-93C4-EC4B-AD4C-9017C093B8C6}" srcOrd="0" destOrd="0" presId="urn:microsoft.com/office/officeart/2005/8/layout/hierarchy1"/>
    <dgm:cxn modelId="{E56D5CE7-2D77-9A46-B839-D36DCE4B1E44}" type="presParOf" srcId="{5926F22D-93C4-EC4B-AD4C-9017C093B8C6}" destId="{A7EF8CBE-8559-AA41-9005-8E4175CCD79E}" srcOrd="0" destOrd="0" presId="urn:microsoft.com/office/officeart/2005/8/layout/hierarchy1"/>
    <dgm:cxn modelId="{007D7BD5-6EA5-A744-A3A6-9D4514867E00}" type="presParOf" srcId="{5926F22D-93C4-EC4B-AD4C-9017C093B8C6}" destId="{D9CA695C-C132-E34E-8659-2F75F4E28E17}" srcOrd="1" destOrd="0" presId="urn:microsoft.com/office/officeart/2005/8/layout/hierarchy1"/>
    <dgm:cxn modelId="{0EDB3108-17B3-C848-9E6B-8460974F2B35}" type="presParOf" srcId="{74E71B12-463C-8E41-8E55-A4239DC16580}" destId="{A30B11CA-7CB7-1A4E-A362-7578A35589AC}" srcOrd="1" destOrd="0" presId="urn:microsoft.com/office/officeart/2005/8/layout/hierarchy1"/>
    <dgm:cxn modelId="{FCE9B948-F996-2144-90EB-9CF9C034F243}" type="presParOf" srcId="{24E8301D-2730-E549-844A-0C2AE9361D6B}" destId="{C9F9DCCB-D82C-614A-916E-C22BB35085CF}" srcOrd="1" destOrd="0" presId="urn:microsoft.com/office/officeart/2005/8/layout/hierarchy1"/>
    <dgm:cxn modelId="{06E448B8-AA45-2B43-BBE2-EEFE1C1E73AC}" type="presParOf" srcId="{C9F9DCCB-D82C-614A-916E-C22BB35085CF}" destId="{A1ACF626-67B7-4A43-A54E-E904594CE65E}" srcOrd="0" destOrd="0" presId="urn:microsoft.com/office/officeart/2005/8/layout/hierarchy1"/>
    <dgm:cxn modelId="{466D1748-759D-3447-87F5-E35423DED739}" type="presParOf" srcId="{A1ACF626-67B7-4A43-A54E-E904594CE65E}" destId="{97CB15A8-11A9-1744-ABFF-2DE2EBEA62FC}" srcOrd="0" destOrd="0" presId="urn:microsoft.com/office/officeart/2005/8/layout/hierarchy1"/>
    <dgm:cxn modelId="{82AB18E6-80FF-DB44-A8D0-229D3B662ACA}" type="presParOf" srcId="{A1ACF626-67B7-4A43-A54E-E904594CE65E}" destId="{F88BF58F-B549-DC4B-A892-9A4DED00060C}" srcOrd="1" destOrd="0" presId="urn:microsoft.com/office/officeart/2005/8/layout/hierarchy1"/>
    <dgm:cxn modelId="{0B8C2A29-2FAD-D842-A313-3B560D51849B}" type="presParOf" srcId="{C9F9DCCB-D82C-614A-916E-C22BB35085CF}" destId="{86214AED-4689-2248-AE9C-A27F605188AD}" srcOrd="1" destOrd="0" presId="urn:microsoft.com/office/officeart/2005/8/layout/hierarchy1"/>
    <dgm:cxn modelId="{26977122-34FA-9D46-8C18-2240F2A3CA61}" type="presParOf" srcId="{24E8301D-2730-E549-844A-0C2AE9361D6B}" destId="{AAA854A9-D67E-5D44-A85A-5FADFAE7DD2D}" srcOrd="2" destOrd="0" presId="urn:microsoft.com/office/officeart/2005/8/layout/hierarchy1"/>
    <dgm:cxn modelId="{908E0006-F937-614F-8FF3-B43C18ABCB9E}" type="presParOf" srcId="{AAA854A9-D67E-5D44-A85A-5FADFAE7DD2D}" destId="{253A6EAE-CC68-FA4D-8423-9591640F5553}" srcOrd="0" destOrd="0" presId="urn:microsoft.com/office/officeart/2005/8/layout/hierarchy1"/>
    <dgm:cxn modelId="{3BF95BA4-495C-614F-98FA-ADFCAC138AE6}" type="presParOf" srcId="{253A6EAE-CC68-FA4D-8423-9591640F5553}" destId="{EEF85B0B-A129-DD4E-AE09-1F1D3D1EE16B}" srcOrd="0" destOrd="0" presId="urn:microsoft.com/office/officeart/2005/8/layout/hierarchy1"/>
    <dgm:cxn modelId="{FE9B2FAC-5AC7-754F-9319-B090FCCB3C65}" type="presParOf" srcId="{253A6EAE-CC68-FA4D-8423-9591640F5553}" destId="{6E1DC827-2871-CB43-8F77-C597102F4B11}" srcOrd="1" destOrd="0" presId="urn:microsoft.com/office/officeart/2005/8/layout/hierarchy1"/>
    <dgm:cxn modelId="{AA5FF19F-390D-4B40-8A7C-9C3EF1FA3F79}" type="presParOf" srcId="{AAA854A9-D67E-5D44-A85A-5FADFAE7DD2D}" destId="{1187A863-CD46-5D45-AD31-C47E76AFAD51}" srcOrd="1" destOrd="0" presId="urn:microsoft.com/office/officeart/2005/8/layout/hierarchy1"/>
    <dgm:cxn modelId="{A6373A32-8752-5344-AA15-EE081BF8DBFF}" type="presParOf" srcId="{1187A863-CD46-5D45-AD31-C47E76AFAD51}" destId="{9ECCF195-FA88-524F-BC49-2BF74EE9E134}" srcOrd="0" destOrd="0" presId="urn:microsoft.com/office/officeart/2005/8/layout/hierarchy1"/>
    <dgm:cxn modelId="{27DAD124-26BF-7145-94B0-020FB356A5A1}" type="presParOf" srcId="{1187A863-CD46-5D45-AD31-C47E76AFAD51}" destId="{30AB2DE0-368C-9148-B8D1-A36EDF9A5272}" srcOrd="1" destOrd="0" presId="urn:microsoft.com/office/officeart/2005/8/layout/hierarchy1"/>
    <dgm:cxn modelId="{D72E9009-A1A2-0C4A-9CD4-31E9F57D05E2}" type="presParOf" srcId="{30AB2DE0-368C-9148-B8D1-A36EDF9A5272}" destId="{71DFBB87-0BF6-594C-91CA-A0B818CB15E7}" srcOrd="0" destOrd="0" presId="urn:microsoft.com/office/officeart/2005/8/layout/hierarchy1"/>
    <dgm:cxn modelId="{B544EFF5-6DC5-1A4C-B9CD-7E8610EF3ED3}" type="presParOf" srcId="{71DFBB87-0BF6-594C-91CA-A0B818CB15E7}" destId="{E686E870-942D-6C42-AA47-7AAEE8C25CAA}" srcOrd="0" destOrd="0" presId="urn:microsoft.com/office/officeart/2005/8/layout/hierarchy1"/>
    <dgm:cxn modelId="{2C15AC4E-936E-CC4A-A7AD-CBDB6131BF52}" type="presParOf" srcId="{71DFBB87-0BF6-594C-91CA-A0B818CB15E7}" destId="{8E5AB990-410B-C34B-9B02-5E85C25D14CD}" srcOrd="1" destOrd="0" presId="urn:microsoft.com/office/officeart/2005/8/layout/hierarchy1"/>
    <dgm:cxn modelId="{2854E6F7-F4F7-934B-8A0A-BD8F9374008B}" type="presParOf" srcId="{30AB2DE0-368C-9148-B8D1-A36EDF9A5272}" destId="{397964C0-1237-C44A-97FC-8D2015B69878}" srcOrd="1" destOrd="0" presId="urn:microsoft.com/office/officeart/2005/8/layout/hierarchy1"/>
    <dgm:cxn modelId="{CE109838-D5B4-EA4C-956F-E12FB9F3A478}" type="presParOf" srcId="{1187A863-CD46-5D45-AD31-C47E76AFAD51}" destId="{B47E6191-0F54-D24F-B662-E872E507AA10}" srcOrd="2" destOrd="0" presId="urn:microsoft.com/office/officeart/2005/8/layout/hierarchy1"/>
    <dgm:cxn modelId="{77966976-7727-FA4D-A6BB-47A86DA3246C}" type="presParOf" srcId="{1187A863-CD46-5D45-AD31-C47E76AFAD51}" destId="{603C07F6-B77E-DB40-AC95-EC61EC7E3B77}" srcOrd="3" destOrd="0" presId="urn:microsoft.com/office/officeart/2005/8/layout/hierarchy1"/>
    <dgm:cxn modelId="{3E8C1892-0AFE-704F-9A8C-5EB49CC90229}" type="presParOf" srcId="{603C07F6-B77E-DB40-AC95-EC61EC7E3B77}" destId="{E287E342-EDF1-C44A-BA1C-A57D4F33DFC4}" srcOrd="0" destOrd="0" presId="urn:microsoft.com/office/officeart/2005/8/layout/hierarchy1"/>
    <dgm:cxn modelId="{5654A842-3568-7D42-9206-C69433777101}" type="presParOf" srcId="{E287E342-EDF1-C44A-BA1C-A57D4F33DFC4}" destId="{1B372D62-EF55-CD4C-A468-88F6CB50F91D}" srcOrd="0" destOrd="0" presId="urn:microsoft.com/office/officeart/2005/8/layout/hierarchy1"/>
    <dgm:cxn modelId="{50585A07-C244-1545-B4C6-E59A5C3BE861}" type="presParOf" srcId="{E287E342-EDF1-C44A-BA1C-A57D4F33DFC4}" destId="{A55386D1-BF7C-3045-92F3-8E175A684840}" srcOrd="1" destOrd="0" presId="urn:microsoft.com/office/officeart/2005/8/layout/hierarchy1"/>
    <dgm:cxn modelId="{469495E2-2F32-264E-B885-733FC99D47AA}" type="presParOf" srcId="{603C07F6-B77E-DB40-AC95-EC61EC7E3B77}" destId="{87A5B8F0-FBA0-D74A-AA33-F54CA85F3DE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5771B77-590E-4500-88DA-0C86F0C202CB}" type="doc">
      <dgm:prSet loTypeId="urn:microsoft.com/office/officeart/2005/8/layout/hierarchy3" loCatId="hierarchy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929D0711-074E-4663-9B0B-D589799452B3}">
      <dgm:prSet/>
      <dgm:spPr/>
      <dgm:t>
        <a:bodyPr/>
        <a:lstStyle/>
        <a:p>
          <a:r>
            <a:rPr lang="en-US" b="1"/>
            <a:t>Personally Identifiable Information (PII):</a:t>
          </a:r>
          <a:r>
            <a:rPr lang="en-US"/>
            <a:t> Data linked to an individual.</a:t>
          </a:r>
        </a:p>
      </dgm:t>
    </dgm:pt>
    <dgm:pt modelId="{64439D3B-7EA7-4165-AD0A-AF1401567350}" type="parTrans" cxnId="{9BC62E25-B6AA-4A2D-A84D-CC1F493D2990}">
      <dgm:prSet/>
      <dgm:spPr/>
      <dgm:t>
        <a:bodyPr/>
        <a:lstStyle/>
        <a:p>
          <a:endParaRPr lang="en-US"/>
        </a:p>
      </dgm:t>
    </dgm:pt>
    <dgm:pt modelId="{379D808C-0E61-48FB-9E50-78D2B7FBE0FE}" type="sibTrans" cxnId="{9BC62E25-B6AA-4A2D-A84D-CC1F493D2990}">
      <dgm:prSet/>
      <dgm:spPr/>
      <dgm:t>
        <a:bodyPr/>
        <a:lstStyle/>
        <a:p>
          <a:endParaRPr lang="en-US"/>
        </a:p>
      </dgm:t>
    </dgm:pt>
    <dgm:pt modelId="{99361E8B-BBB0-42C0-B5A2-4F7BE23A48E1}">
      <dgm:prSet/>
      <dgm:spPr/>
      <dgm:t>
        <a:bodyPr/>
        <a:lstStyle/>
        <a:p>
          <a:r>
            <a:rPr lang="en-US" b="1"/>
            <a:t>Protected Health Information (PHI):</a:t>
          </a:r>
          <a:r>
            <a:rPr lang="en-US"/>
            <a:t> Health records regulated under HIPAA.</a:t>
          </a:r>
        </a:p>
      </dgm:t>
    </dgm:pt>
    <dgm:pt modelId="{1171679E-3807-4BE0-BA30-C64D43A9E78D}" type="parTrans" cxnId="{E6D54263-9FCD-41EA-91BA-DE1DC53C4252}">
      <dgm:prSet/>
      <dgm:spPr/>
      <dgm:t>
        <a:bodyPr/>
        <a:lstStyle/>
        <a:p>
          <a:endParaRPr lang="en-US"/>
        </a:p>
      </dgm:t>
    </dgm:pt>
    <dgm:pt modelId="{9D63DE5E-3756-4232-82B7-E4B2D226882D}" type="sibTrans" cxnId="{E6D54263-9FCD-41EA-91BA-DE1DC53C4252}">
      <dgm:prSet/>
      <dgm:spPr/>
      <dgm:t>
        <a:bodyPr/>
        <a:lstStyle/>
        <a:p>
          <a:endParaRPr lang="en-US"/>
        </a:p>
      </dgm:t>
    </dgm:pt>
    <dgm:pt modelId="{1DC129CA-4CEF-C54E-A7BD-DF5AD6BB444C}" type="pres">
      <dgm:prSet presAssocID="{D5771B77-590E-4500-88DA-0C86F0C202C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694FC6E-231F-9743-A6D0-F369E1EBFEBF}" type="pres">
      <dgm:prSet presAssocID="{929D0711-074E-4663-9B0B-D589799452B3}" presName="root" presStyleCnt="0"/>
      <dgm:spPr/>
    </dgm:pt>
    <dgm:pt modelId="{554F709A-3D5E-AA41-B9FA-496893BC3326}" type="pres">
      <dgm:prSet presAssocID="{929D0711-074E-4663-9B0B-D589799452B3}" presName="rootComposite" presStyleCnt="0"/>
      <dgm:spPr/>
    </dgm:pt>
    <dgm:pt modelId="{0470414E-DBC5-6F46-84AC-1BF63AC481FB}" type="pres">
      <dgm:prSet presAssocID="{929D0711-074E-4663-9B0B-D589799452B3}" presName="rootText" presStyleLbl="node1" presStyleIdx="0" presStyleCnt="2"/>
      <dgm:spPr/>
    </dgm:pt>
    <dgm:pt modelId="{B8DA0207-D444-0F4E-827E-81C4782CDD10}" type="pres">
      <dgm:prSet presAssocID="{929D0711-074E-4663-9B0B-D589799452B3}" presName="rootConnector" presStyleLbl="node1" presStyleIdx="0" presStyleCnt="2"/>
      <dgm:spPr/>
    </dgm:pt>
    <dgm:pt modelId="{7141883D-96BF-5347-BB27-C21EEA3741EB}" type="pres">
      <dgm:prSet presAssocID="{929D0711-074E-4663-9B0B-D589799452B3}" presName="childShape" presStyleCnt="0"/>
      <dgm:spPr/>
    </dgm:pt>
    <dgm:pt modelId="{C397F811-E2AB-144F-A881-62513E89B325}" type="pres">
      <dgm:prSet presAssocID="{99361E8B-BBB0-42C0-B5A2-4F7BE23A48E1}" presName="root" presStyleCnt="0"/>
      <dgm:spPr/>
    </dgm:pt>
    <dgm:pt modelId="{A5C00472-3BB2-BC4A-B663-EE439EC949FF}" type="pres">
      <dgm:prSet presAssocID="{99361E8B-BBB0-42C0-B5A2-4F7BE23A48E1}" presName="rootComposite" presStyleCnt="0"/>
      <dgm:spPr/>
    </dgm:pt>
    <dgm:pt modelId="{AC465C00-8EFE-8343-8CE4-93E8EBC424C0}" type="pres">
      <dgm:prSet presAssocID="{99361E8B-BBB0-42C0-B5A2-4F7BE23A48E1}" presName="rootText" presStyleLbl="node1" presStyleIdx="1" presStyleCnt="2"/>
      <dgm:spPr/>
    </dgm:pt>
    <dgm:pt modelId="{94AA03B8-7C7D-C840-9D9C-3C38E7E0A44A}" type="pres">
      <dgm:prSet presAssocID="{99361E8B-BBB0-42C0-B5A2-4F7BE23A48E1}" presName="rootConnector" presStyleLbl="node1" presStyleIdx="1" presStyleCnt="2"/>
      <dgm:spPr/>
    </dgm:pt>
    <dgm:pt modelId="{99EBF15F-1B93-FA41-B331-5664DEA08770}" type="pres">
      <dgm:prSet presAssocID="{99361E8B-BBB0-42C0-B5A2-4F7BE23A48E1}" presName="childShape" presStyleCnt="0"/>
      <dgm:spPr/>
    </dgm:pt>
  </dgm:ptLst>
  <dgm:cxnLst>
    <dgm:cxn modelId="{9BC62E25-B6AA-4A2D-A84D-CC1F493D2990}" srcId="{D5771B77-590E-4500-88DA-0C86F0C202CB}" destId="{929D0711-074E-4663-9B0B-D589799452B3}" srcOrd="0" destOrd="0" parTransId="{64439D3B-7EA7-4165-AD0A-AF1401567350}" sibTransId="{379D808C-0E61-48FB-9E50-78D2B7FBE0FE}"/>
    <dgm:cxn modelId="{08CDE644-643C-BD49-9A95-A538C9CD8454}" type="presOf" srcId="{D5771B77-590E-4500-88DA-0C86F0C202CB}" destId="{1DC129CA-4CEF-C54E-A7BD-DF5AD6BB444C}" srcOrd="0" destOrd="0" presId="urn:microsoft.com/office/officeart/2005/8/layout/hierarchy3"/>
    <dgm:cxn modelId="{E6D54263-9FCD-41EA-91BA-DE1DC53C4252}" srcId="{D5771B77-590E-4500-88DA-0C86F0C202CB}" destId="{99361E8B-BBB0-42C0-B5A2-4F7BE23A48E1}" srcOrd="1" destOrd="0" parTransId="{1171679E-3807-4BE0-BA30-C64D43A9E78D}" sibTransId="{9D63DE5E-3756-4232-82B7-E4B2D226882D}"/>
    <dgm:cxn modelId="{60E5DB89-389C-0E4F-AFA4-41968C788803}" type="presOf" srcId="{99361E8B-BBB0-42C0-B5A2-4F7BE23A48E1}" destId="{94AA03B8-7C7D-C840-9D9C-3C38E7E0A44A}" srcOrd="1" destOrd="0" presId="urn:microsoft.com/office/officeart/2005/8/layout/hierarchy3"/>
    <dgm:cxn modelId="{5BC57BAA-6949-C84B-995C-BE01A90BEE83}" type="presOf" srcId="{929D0711-074E-4663-9B0B-D589799452B3}" destId="{B8DA0207-D444-0F4E-827E-81C4782CDD10}" srcOrd="1" destOrd="0" presId="urn:microsoft.com/office/officeart/2005/8/layout/hierarchy3"/>
    <dgm:cxn modelId="{BAB4D2CE-73F2-434A-894E-3FA3F5A8AB52}" type="presOf" srcId="{99361E8B-BBB0-42C0-B5A2-4F7BE23A48E1}" destId="{AC465C00-8EFE-8343-8CE4-93E8EBC424C0}" srcOrd="0" destOrd="0" presId="urn:microsoft.com/office/officeart/2005/8/layout/hierarchy3"/>
    <dgm:cxn modelId="{1116DDD4-A8EB-DE48-9B4D-EF17AD201F96}" type="presOf" srcId="{929D0711-074E-4663-9B0B-D589799452B3}" destId="{0470414E-DBC5-6F46-84AC-1BF63AC481FB}" srcOrd="0" destOrd="0" presId="urn:microsoft.com/office/officeart/2005/8/layout/hierarchy3"/>
    <dgm:cxn modelId="{55F52A16-6AAC-ED4C-8A58-A60D040FF34E}" type="presParOf" srcId="{1DC129CA-4CEF-C54E-A7BD-DF5AD6BB444C}" destId="{1694FC6E-231F-9743-A6D0-F369E1EBFEBF}" srcOrd="0" destOrd="0" presId="urn:microsoft.com/office/officeart/2005/8/layout/hierarchy3"/>
    <dgm:cxn modelId="{0BF8E744-01A3-9C44-BBD2-420C1CB5C5D7}" type="presParOf" srcId="{1694FC6E-231F-9743-A6D0-F369E1EBFEBF}" destId="{554F709A-3D5E-AA41-B9FA-496893BC3326}" srcOrd="0" destOrd="0" presId="urn:microsoft.com/office/officeart/2005/8/layout/hierarchy3"/>
    <dgm:cxn modelId="{7F84DBB5-44F0-B848-8552-A98F274736BD}" type="presParOf" srcId="{554F709A-3D5E-AA41-B9FA-496893BC3326}" destId="{0470414E-DBC5-6F46-84AC-1BF63AC481FB}" srcOrd="0" destOrd="0" presId="urn:microsoft.com/office/officeart/2005/8/layout/hierarchy3"/>
    <dgm:cxn modelId="{1348791F-93A9-7A42-AA71-E57323031823}" type="presParOf" srcId="{554F709A-3D5E-AA41-B9FA-496893BC3326}" destId="{B8DA0207-D444-0F4E-827E-81C4782CDD10}" srcOrd="1" destOrd="0" presId="urn:microsoft.com/office/officeart/2005/8/layout/hierarchy3"/>
    <dgm:cxn modelId="{50550B8B-5DE0-6949-B462-22D4C7283ADB}" type="presParOf" srcId="{1694FC6E-231F-9743-A6D0-F369E1EBFEBF}" destId="{7141883D-96BF-5347-BB27-C21EEA3741EB}" srcOrd="1" destOrd="0" presId="urn:microsoft.com/office/officeart/2005/8/layout/hierarchy3"/>
    <dgm:cxn modelId="{51A4D9E8-89D2-2F44-9EFA-DC991E618552}" type="presParOf" srcId="{1DC129CA-4CEF-C54E-A7BD-DF5AD6BB444C}" destId="{C397F811-E2AB-144F-A881-62513E89B325}" srcOrd="1" destOrd="0" presId="urn:microsoft.com/office/officeart/2005/8/layout/hierarchy3"/>
    <dgm:cxn modelId="{6BBA7730-FFF5-9D46-BD86-95610DEBD9D9}" type="presParOf" srcId="{C397F811-E2AB-144F-A881-62513E89B325}" destId="{A5C00472-3BB2-BC4A-B663-EE439EC949FF}" srcOrd="0" destOrd="0" presId="urn:microsoft.com/office/officeart/2005/8/layout/hierarchy3"/>
    <dgm:cxn modelId="{20B3BB58-B1AF-0F48-8705-BE1C71F4C13F}" type="presParOf" srcId="{A5C00472-3BB2-BC4A-B663-EE439EC949FF}" destId="{AC465C00-8EFE-8343-8CE4-93E8EBC424C0}" srcOrd="0" destOrd="0" presId="urn:microsoft.com/office/officeart/2005/8/layout/hierarchy3"/>
    <dgm:cxn modelId="{80D5F952-3A44-0744-B1BF-4608B4228667}" type="presParOf" srcId="{A5C00472-3BB2-BC4A-B663-EE439EC949FF}" destId="{94AA03B8-7C7D-C840-9D9C-3C38E7E0A44A}" srcOrd="1" destOrd="0" presId="urn:microsoft.com/office/officeart/2005/8/layout/hierarchy3"/>
    <dgm:cxn modelId="{D0E673CD-4B24-AE45-A37A-A13D35BCF580}" type="presParOf" srcId="{C397F811-E2AB-144F-A881-62513E89B325}" destId="{99EBF15F-1B93-FA41-B331-5664DEA08770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0C36C7E-3A78-47B1-81D8-35A78AC4FFB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12B3FB3-0EFB-432C-A058-47F55546F1B6}">
      <dgm:prSet/>
      <dgm:spPr/>
      <dgm:t>
        <a:bodyPr/>
        <a:lstStyle/>
        <a:p>
          <a:r>
            <a:rPr lang="en-US" b="1"/>
            <a:t>Reasonable Expectation of Privacy:</a:t>
          </a:r>
          <a:r>
            <a:rPr lang="en-US"/>
            <a:t> A legal principle guiding data protection.</a:t>
          </a:r>
        </a:p>
      </dgm:t>
    </dgm:pt>
    <dgm:pt modelId="{2D34295E-50DB-4DE8-B377-62AAB05F8826}" type="parTrans" cxnId="{B473F891-D987-4844-AE52-F4AB6E7CF999}">
      <dgm:prSet/>
      <dgm:spPr/>
      <dgm:t>
        <a:bodyPr/>
        <a:lstStyle/>
        <a:p>
          <a:endParaRPr lang="en-US"/>
        </a:p>
      </dgm:t>
    </dgm:pt>
    <dgm:pt modelId="{FEC672B4-5D2A-4C9B-B0A6-6AC667F9487F}" type="sibTrans" cxnId="{B473F891-D987-4844-AE52-F4AB6E7CF999}">
      <dgm:prSet/>
      <dgm:spPr/>
      <dgm:t>
        <a:bodyPr/>
        <a:lstStyle/>
        <a:p>
          <a:endParaRPr lang="en-US"/>
        </a:p>
      </dgm:t>
    </dgm:pt>
    <dgm:pt modelId="{BFB7ADB1-70AD-4755-AEB3-D232D0D6DC9C}">
      <dgm:prSet/>
      <dgm:spPr/>
      <dgm:t>
        <a:bodyPr/>
        <a:lstStyle/>
        <a:p>
          <a:r>
            <a:rPr lang="en-US" b="1"/>
            <a:t>Social Media:</a:t>
          </a:r>
          <a:r>
            <a:rPr lang="en-US"/>
            <a:t> Generally, no expectation of privacy.</a:t>
          </a:r>
        </a:p>
      </dgm:t>
    </dgm:pt>
    <dgm:pt modelId="{DDA919B2-69C9-427A-807F-06FA3A851966}" type="parTrans" cxnId="{9EA90FC1-E8DF-46BF-8C29-92ECA3944BE7}">
      <dgm:prSet/>
      <dgm:spPr/>
      <dgm:t>
        <a:bodyPr/>
        <a:lstStyle/>
        <a:p>
          <a:endParaRPr lang="en-US"/>
        </a:p>
      </dgm:t>
    </dgm:pt>
    <dgm:pt modelId="{1E1D7C76-792F-4987-991E-379C0463431F}" type="sibTrans" cxnId="{9EA90FC1-E8DF-46BF-8C29-92ECA3944BE7}">
      <dgm:prSet/>
      <dgm:spPr/>
      <dgm:t>
        <a:bodyPr/>
        <a:lstStyle/>
        <a:p>
          <a:endParaRPr lang="en-US"/>
        </a:p>
      </dgm:t>
    </dgm:pt>
    <dgm:pt modelId="{3107B98A-18E9-4A4D-898D-FF5BAE73DCCE}">
      <dgm:prSet/>
      <dgm:spPr/>
      <dgm:t>
        <a:bodyPr/>
        <a:lstStyle/>
        <a:p>
          <a:r>
            <a:rPr lang="en-US" b="1"/>
            <a:t>Private Communication (Email, File Sharing):</a:t>
          </a:r>
          <a:r>
            <a:rPr lang="en-US"/>
            <a:t> Varies based on context and encryption.</a:t>
          </a:r>
        </a:p>
      </dgm:t>
    </dgm:pt>
    <dgm:pt modelId="{212C0DF8-3061-4664-A4BA-A16C6C513915}" type="parTrans" cxnId="{2F118F9E-1536-41B9-AAFE-26ED184D1F32}">
      <dgm:prSet/>
      <dgm:spPr/>
      <dgm:t>
        <a:bodyPr/>
        <a:lstStyle/>
        <a:p>
          <a:endParaRPr lang="en-US"/>
        </a:p>
      </dgm:t>
    </dgm:pt>
    <dgm:pt modelId="{5E5083D8-7EFF-4A1D-A0D7-98382DAB6845}" type="sibTrans" cxnId="{2F118F9E-1536-41B9-AAFE-26ED184D1F32}">
      <dgm:prSet/>
      <dgm:spPr/>
      <dgm:t>
        <a:bodyPr/>
        <a:lstStyle/>
        <a:p>
          <a:endParaRPr lang="en-US"/>
        </a:p>
      </dgm:t>
    </dgm:pt>
    <dgm:pt modelId="{9153F0D4-5ECE-4116-989D-600E7DD6B297}">
      <dgm:prSet/>
      <dgm:spPr/>
      <dgm:t>
        <a:bodyPr/>
        <a:lstStyle/>
        <a:p>
          <a:r>
            <a:rPr lang="en-US" b="1"/>
            <a:t>Work Environment:</a:t>
          </a:r>
          <a:r>
            <a:rPr lang="en-US"/>
            <a:t> Typically, no expectation of privacy.</a:t>
          </a:r>
        </a:p>
      </dgm:t>
    </dgm:pt>
    <dgm:pt modelId="{AE1F02FE-DCD1-4829-8746-6C6E065E3B26}" type="parTrans" cxnId="{8AABA46B-979C-4F56-822C-488A04CA355D}">
      <dgm:prSet/>
      <dgm:spPr/>
      <dgm:t>
        <a:bodyPr/>
        <a:lstStyle/>
        <a:p>
          <a:endParaRPr lang="en-US"/>
        </a:p>
      </dgm:t>
    </dgm:pt>
    <dgm:pt modelId="{C10E8735-F7B7-4C55-A231-E54393CFD295}" type="sibTrans" cxnId="{8AABA46B-979C-4F56-822C-488A04CA355D}">
      <dgm:prSet/>
      <dgm:spPr/>
      <dgm:t>
        <a:bodyPr/>
        <a:lstStyle/>
        <a:p>
          <a:endParaRPr lang="en-US"/>
        </a:p>
      </dgm:t>
    </dgm:pt>
    <dgm:pt modelId="{4A5DC1EC-8599-C24B-8903-54483F29A384}" type="pres">
      <dgm:prSet presAssocID="{20C36C7E-3A78-47B1-81D8-35A78AC4FFB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9983130-0DDA-D64F-B137-B1FE758969B8}" type="pres">
      <dgm:prSet presAssocID="{712B3FB3-0EFB-432C-A058-47F55546F1B6}" presName="hierRoot1" presStyleCnt="0"/>
      <dgm:spPr/>
    </dgm:pt>
    <dgm:pt modelId="{7581354D-24BB-1E4F-8C86-96078C106236}" type="pres">
      <dgm:prSet presAssocID="{712B3FB3-0EFB-432C-A058-47F55546F1B6}" presName="composite" presStyleCnt="0"/>
      <dgm:spPr/>
    </dgm:pt>
    <dgm:pt modelId="{5BC09CD4-6F4E-9740-92BF-D43D1AC9A990}" type="pres">
      <dgm:prSet presAssocID="{712B3FB3-0EFB-432C-A058-47F55546F1B6}" presName="background" presStyleLbl="node0" presStyleIdx="0" presStyleCnt="4"/>
      <dgm:spPr/>
    </dgm:pt>
    <dgm:pt modelId="{EADE1C3B-B090-5246-93F3-9F81A4B6A6EB}" type="pres">
      <dgm:prSet presAssocID="{712B3FB3-0EFB-432C-A058-47F55546F1B6}" presName="text" presStyleLbl="fgAcc0" presStyleIdx="0" presStyleCnt="4">
        <dgm:presLayoutVars>
          <dgm:chPref val="3"/>
        </dgm:presLayoutVars>
      </dgm:prSet>
      <dgm:spPr/>
    </dgm:pt>
    <dgm:pt modelId="{808BCD9C-5C97-B642-9420-B357A7CAAA4F}" type="pres">
      <dgm:prSet presAssocID="{712B3FB3-0EFB-432C-A058-47F55546F1B6}" presName="hierChild2" presStyleCnt="0"/>
      <dgm:spPr/>
    </dgm:pt>
    <dgm:pt modelId="{185161A8-A4D9-F649-94DD-F00EBE3633AC}" type="pres">
      <dgm:prSet presAssocID="{BFB7ADB1-70AD-4755-AEB3-D232D0D6DC9C}" presName="hierRoot1" presStyleCnt="0"/>
      <dgm:spPr/>
    </dgm:pt>
    <dgm:pt modelId="{0062B9DB-6545-344A-8469-1D005671C2CF}" type="pres">
      <dgm:prSet presAssocID="{BFB7ADB1-70AD-4755-AEB3-D232D0D6DC9C}" presName="composite" presStyleCnt="0"/>
      <dgm:spPr/>
    </dgm:pt>
    <dgm:pt modelId="{88735DF2-D6C3-1E49-8D5C-B4CBA6B0EAA0}" type="pres">
      <dgm:prSet presAssocID="{BFB7ADB1-70AD-4755-AEB3-D232D0D6DC9C}" presName="background" presStyleLbl="node0" presStyleIdx="1" presStyleCnt="4"/>
      <dgm:spPr/>
    </dgm:pt>
    <dgm:pt modelId="{9F1453E0-76C7-2846-ADDA-0FCB451B63FB}" type="pres">
      <dgm:prSet presAssocID="{BFB7ADB1-70AD-4755-AEB3-D232D0D6DC9C}" presName="text" presStyleLbl="fgAcc0" presStyleIdx="1" presStyleCnt="4">
        <dgm:presLayoutVars>
          <dgm:chPref val="3"/>
        </dgm:presLayoutVars>
      </dgm:prSet>
      <dgm:spPr/>
    </dgm:pt>
    <dgm:pt modelId="{6A667943-7BD7-764F-A57C-0BFA99667398}" type="pres">
      <dgm:prSet presAssocID="{BFB7ADB1-70AD-4755-AEB3-D232D0D6DC9C}" presName="hierChild2" presStyleCnt="0"/>
      <dgm:spPr/>
    </dgm:pt>
    <dgm:pt modelId="{B568868C-C2C1-A943-8564-D9CC11D6A5F8}" type="pres">
      <dgm:prSet presAssocID="{3107B98A-18E9-4A4D-898D-FF5BAE73DCCE}" presName="hierRoot1" presStyleCnt="0"/>
      <dgm:spPr/>
    </dgm:pt>
    <dgm:pt modelId="{505A283C-EBAC-3544-8BF4-D8F5096A81C5}" type="pres">
      <dgm:prSet presAssocID="{3107B98A-18E9-4A4D-898D-FF5BAE73DCCE}" presName="composite" presStyleCnt="0"/>
      <dgm:spPr/>
    </dgm:pt>
    <dgm:pt modelId="{DAB0C2E0-0D65-6347-83E7-57312E7C2B98}" type="pres">
      <dgm:prSet presAssocID="{3107B98A-18E9-4A4D-898D-FF5BAE73DCCE}" presName="background" presStyleLbl="node0" presStyleIdx="2" presStyleCnt="4"/>
      <dgm:spPr/>
    </dgm:pt>
    <dgm:pt modelId="{C97350A5-6F19-B546-87AD-A6CB87440F10}" type="pres">
      <dgm:prSet presAssocID="{3107B98A-18E9-4A4D-898D-FF5BAE73DCCE}" presName="text" presStyleLbl="fgAcc0" presStyleIdx="2" presStyleCnt="4">
        <dgm:presLayoutVars>
          <dgm:chPref val="3"/>
        </dgm:presLayoutVars>
      </dgm:prSet>
      <dgm:spPr/>
    </dgm:pt>
    <dgm:pt modelId="{760A56E2-C6FC-624F-93A1-136D6AD109FD}" type="pres">
      <dgm:prSet presAssocID="{3107B98A-18E9-4A4D-898D-FF5BAE73DCCE}" presName="hierChild2" presStyleCnt="0"/>
      <dgm:spPr/>
    </dgm:pt>
    <dgm:pt modelId="{39707C8B-BCD4-6949-B947-8202F6E03AD1}" type="pres">
      <dgm:prSet presAssocID="{9153F0D4-5ECE-4116-989D-600E7DD6B297}" presName="hierRoot1" presStyleCnt="0"/>
      <dgm:spPr/>
    </dgm:pt>
    <dgm:pt modelId="{D697BDAA-B45B-8F45-A888-206587CE1E95}" type="pres">
      <dgm:prSet presAssocID="{9153F0D4-5ECE-4116-989D-600E7DD6B297}" presName="composite" presStyleCnt="0"/>
      <dgm:spPr/>
    </dgm:pt>
    <dgm:pt modelId="{F29258A9-4F04-244A-949B-33C6CF19337C}" type="pres">
      <dgm:prSet presAssocID="{9153F0D4-5ECE-4116-989D-600E7DD6B297}" presName="background" presStyleLbl="node0" presStyleIdx="3" presStyleCnt="4"/>
      <dgm:spPr/>
    </dgm:pt>
    <dgm:pt modelId="{10DE3739-1B9F-1043-B236-56AAF1D1D6B2}" type="pres">
      <dgm:prSet presAssocID="{9153F0D4-5ECE-4116-989D-600E7DD6B297}" presName="text" presStyleLbl="fgAcc0" presStyleIdx="3" presStyleCnt="4">
        <dgm:presLayoutVars>
          <dgm:chPref val="3"/>
        </dgm:presLayoutVars>
      </dgm:prSet>
      <dgm:spPr/>
    </dgm:pt>
    <dgm:pt modelId="{12CF7EDB-F69D-1C49-944B-CBFFDE481F92}" type="pres">
      <dgm:prSet presAssocID="{9153F0D4-5ECE-4116-989D-600E7DD6B297}" presName="hierChild2" presStyleCnt="0"/>
      <dgm:spPr/>
    </dgm:pt>
  </dgm:ptLst>
  <dgm:cxnLst>
    <dgm:cxn modelId="{4E997809-AC1B-774F-B02B-AB23CC3B5CA1}" type="presOf" srcId="{3107B98A-18E9-4A4D-898D-FF5BAE73DCCE}" destId="{C97350A5-6F19-B546-87AD-A6CB87440F10}" srcOrd="0" destOrd="0" presId="urn:microsoft.com/office/officeart/2005/8/layout/hierarchy1"/>
    <dgm:cxn modelId="{7B03BD34-89A5-254A-A554-251D5BF312AA}" type="presOf" srcId="{BFB7ADB1-70AD-4755-AEB3-D232D0D6DC9C}" destId="{9F1453E0-76C7-2846-ADDA-0FCB451B63FB}" srcOrd="0" destOrd="0" presId="urn:microsoft.com/office/officeart/2005/8/layout/hierarchy1"/>
    <dgm:cxn modelId="{498F9E57-26E0-2542-8942-522F9CAF5670}" type="presOf" srcId="{712B3FB3-0EFB-432C-A058-47F55546F1B6}" destId="{EADE1C3B-B090-5246-93F3-9F81A4B6A6EB}" srcOrd="0" destOrd="0" presId="urn:microsoft.com/office/officeart/2005/8/layout/hierarchy1"/>
    <dgm:cxn modelId="{8AABA46B-979C-4F56-822C-488A04CA355D}" srcId="{20C36C7E-3A78-47B1-81D8-35A78AC4FFB5}" destId="{9153F0D4-5ECE-4116-989D-600E7DD6B297}" srcOrd="3" destOrd="0" parTransId="{AE1F02FE-DCD1-4829-8746-6C6E065E3B26}" sibTransId="{C10E8735-F7B7-4C55-A231-E54393CFD295}"/>
    <dgm:cxn modelId="{34684B6D-3C0A-CC45-A9F6-AFBEF1936AEB}" type="presOf" srcId="{9153F0D4-5ECE-4116-989D-600E7DD6B297}" destId="{10DE3739-1B9F-1043-B236-56AAF1D1D6B2}" srcOrd="0" destOrd="0" presId="urn:microsoft.com/office/officeart/2005/8/layout/hierarchy1"/>
    <dgm:cxn modelId="{B473F891-D987-4844-AE52-F4AB6E7CF999}" srcId="{20C36C7E-3A78-47B1-81D8-35A78AC4FFB5}" destId="{712B3FB3-0EFB-432C-A058-47F55546F1B6}" srcOrd="0" destOrd="0" parTransId="{2D34295E-50DB-4DE8-B377-62AAB05F8826}" sibTransId="{FEC672B4-5D2A-4C9B-B0A6-6AC667F9487F}"/>
    <dgm:cxn modelId="{2F118F9E-1536-41B9-AAFE-26ED184D1F32}" srcId="{20C36C7E-3A78-47B1-81D8-35A78AC4FFB5}" destId="{3107B98A-18E9-4A4D-898D-FF5BAE73DCCE}" srcOrd="2" destOrd="0" parTransId="{212C0DF8-3061-4664-A4BA-A16C6C513915}" sibTransId="{5E5083D8-7EFF-4A1D-A0D7-98382DAB6845}"/>
    <dgm:cxn modelId="{9EA90FC1-E8DF-46BF-8C29-92ECA3944BE7}" srcId="{20C36C7E-3A78-47B1-81D8-35A78AC4FFB5}" destId="{BFB7ADB1-70AD-4755-AEB3-D232D0D6DC9C}" srcOrd="1" destOrd="0" parTransId="{DDA919B2-69C9-427A-807F-06FA3A851966}" sibTransId="{1E1D7C76-792F-4987-991E-379C0463431F}"/>
    <dgm:cxn modelId="{1DAFB1E6-CEF5-B54F-982B-DBF0E20AC5E2}" type="presOf" srcId="{20C36C7E-3A78-47B1-81D8-35A78AC4FFB5}" destId="{4A5DC1EC-8599-C24B-8903-54483F29A384}" srcOrd="0" destOrd="0" presId="urn:microsoft.com/office/officeart/2005/8/layout/hierarchy1"/>
    <dgm:cxn modelId="{4AA84674-FA64-2D4B-B47C-60FBF4CE36DE}" type="presParOf" srcId="{4A5DC1EC-8599-C24B-8903-54483F29A384}" destId="{A9983130-0DDA-D64F-B137-B1FE758969B8}" srcOrd="0" destOrd="0" presId="urn:microsoft.com/office/officeart/2005/8/layout/hierarchy1"/>
    <dgm:cxn modelId="{2DA77122-BABB-9947-B3C6-CBA300E98E92}" type="presParOf" srcId="{A9983130-0DDA-D64F-B137-B1FE758969B8}" destId="{7581354D-24BB-1E4F-8C86-96078C106236}" srcOrd="0" destOrd="0" presId="urn:microsoft.com/office/officeart/2005/8/layout/hierarchy1"/>
    <dgm:cxn modelId="{F117EBB4-61EB-9141-81AA-5BFACD3CE815}" type="presParOf" srcId="{7581354D-24BB-1E4F-8C86-96078C106236}" destId="{5BC09CD4-6F4E-9740-92BF-D43D1AC9A990}" srcOrd="0" destOrd="0" presId="urn:microsoft.com/office/officeart/2005/8/layout/hierarchy1"/>
    <dgm:cxn modelId="{98272E5E-3D6D-A249-B359-10062233DEAC}" type="presParOf" srcId="{7581354D-24BB-1E4F-8C86-96078C106236}" destId="{EADE1C3B-B090-5246-93F3-9F81A4B6A6EB}" srcOrd="1" destOrd="0" presId="urn:microsoft.com/office/officeart/2005/8/layout/hierarchy1"/>
    <dgm:cxn modelId="{A7958E98-17CF-3349-968A-D305E889F404}" type="presParOf" srcId="{A9983130-0DDA-D64F-B137-B1FE758969B8}" destId="{808BCD9C-5C97-B642-9420-B357A7CAAA4F}" srcOrd="1" destOrd="0" presId="urn:microsoft.com/office/officeart/2005/8/layout/hierarchy1"/>
    <dgm:cxn modelId="{AEFD71DD-D0FD-5B47-BFCC-20CFE936AE34}" type="presParOf" srcId="{4A5DC1EC-8599-C24B-8903-54483F29A384}" destId="{185161A8-A4D9-F649-94DD-F00EBE3633AC}" srcOrd="1" destOrd="0" presId="urn:microsoft.com/office/officeart/2005/8/layout/hierarchy1"/>
    <dgm:cxn modelId="{65C101FA-2881-D14A-A10F-3B9C60420FD9}" type="presParOf" srcId="{185161A8-A4D9-F649-94DD-F00EBE3633AC}" destId="{0062B9DB-6545-344A-8469-1D005671C2CF}" srcOrd="0" destOrd="0" presId="urn:microsoft.com/office/officeart/2005/8/layout/hierarchy1"/>
    <dgm:cxn modelId="{D7C9461E-4DE6-8542-A1F0-EAED3040ECC9}" type="presParOf" srcId="{0062B9DB-6545-344A-8469-1D005671C2CF}" destId="{88735DF2-D6C3-1E49-8D5C-B4CBA6B0EAA0}" srcOrd="0" destOrd="0" presId="urn:microsoft.com/office/officeart/2005/8/layout/hierarchy1"/>
    <dgm:cxn modelId="{8F5583B6-E64F-7242-B501-72639335CF42}" type="presParOf" srcId="{0062B9DB-6545-344A-8469-1D005671C2CF}" destId="{9F1453E0-76C7-2846-ADDA-0FCB451B63FB}" srcOrd="1" destOrd="0" presId="urn:microsoft.com/office/officeart/2005/8/layout/hierarchy1"/>
    <dgm:cxn modelId="{3025B4CB-B10C-A44A-A5AC-F71D71FC218B}" type="presParOf" srcId="{185161A8-A4D9-F649-94DD-F00EBE3633AC}" destId="{6A667943-7BD7-764F-A57C-0BFA99667398}" srcOrd="1" destOrd="0" presId="urn:microsoft.com/office/officeart/2005/8/layout/hierarchy1"/>
    <dgm:cxn modelId="{EF01B2C1-ACC1-DB4D-9F4E-3433C05E7852}" type="presParOf" srcId="{4A5DC1EC-8599-C24B-8903-54483F29A384}" destId="{B568868C-C2C1-A943-8564-D9CC11D6A5F8}" srcOrd="2" destOrd="0" presId="urn:microsoft.com/office/officeart/2005/8/layout/hierarchy1"/>
    <dgm:cxn modelId="{D17A705D-F840-584B-BDB0-FBEB250E99FC}" type="presParOf" srcId="{B568868C-C2C1-A943-8564-D9CC11D6A5F8}" destId="{505A283C-EBAC-3544-8BF4-D8F5096A81C5}" srcOrd="0" destOrd="0" presId="urn:microsoft.com/office/officeart/2005/8/layout/hierarchy1"/>
    <dgm:cxn modelId="{FD2B2884-6025-C140-93B8-278DA62FADE7}" type="presParOf" srcId="{505A283C-EBAC-3544-8BF4-D8F5096A81C5}" destId="{DAB0C2E0-0D65-6347-83E7-57312E7C2B98}" srcOrd="0" destOrd="0" presId="urn:microsoft.com/office/officeart/2005/8/layout/hierarchy1"/>
    <dgm:cxn modelId="{F1B7A996-CD93-2941-B8A5-9B686D8A2423}" type="presParOf" srcId="{505A283C-EBAC-3544-8BF4-D8F5096A81C5}" destId="{C97350A5-6F19-B546-87AD-A6CB87440F10}" srcOrd="1" destOrd="0" presId="urn:microsoft.com/office/officeart/2005/8/layout/hierarchy1"/>
    <dgm:cxn modelId="{1ADF7954-2FF2-9949-AC0C-454826B5A93C}" type="presParOf" srcId="{B568868C-C2C1-A943-8564-D9CC11D6A5F8}" destId="{760A56E2-C6FC-624F-93A1-136D6AD109FD}" srcOrd="1" destOrd="0" presId="urn:microsoft.com/office/officeart/2005/8/layout/hierarchy1"/>
    <dgm:cxn modelId="{92D3313F-1D5B-7D4F-AB22-A4BCCC506580}" type="presParOf" srcId="{4A5DC1EC-8599-C24B-8903-54483F29A384}" destId="{39707C8B-BCD4-6949-B947-8202F6E03AD1}" srcOrd="3" destOrd="0" presId="urn:microsoft.com/office/officeart/2005/8/layout/hierarchy1"/>
    <dgm:cxn modelId="{CBBF9FDC-1157-9544-B422-3121EC10ECA9}" type="presParOf" srcId="{39707C8B-BCD4-6949-B947-8202F6E03AD1}" destId="{D697BDAA-B45B-8F45-A888-206587CE1E95}" srcOrd="0" destOrd="0" presId="urn:microsoft.com/office/officeart/2005/8/layout/hierarchy1"/>
    <dgm:cxn modelId="{672E879A-1D7D-CD4E-AE12-81950A2EBA63}" type="presParOf" srcId="{D697BDAA-B45B-8F45-A888-206587CE1E95}" destId="{F29258A9-4F04-244A-949B-33C6CF19337C}" srcOrd="0" destOrd="0" presId="urn:microsoft.com/office/officeart/2005/8/layout/hierarchy1"/>
    <dgm:cxn modelId="{1C7CF7CD-C841-DB45-AE84-378AF70E11F8}" type="presParOf" srcId="{D697BDAA-B45B-8F45-A888-206587CE1E95}" destId="{10DE3739-1B9F-1043-B236-56AAF1D1D6B2}" srcOrd="1" destOrd="0" presId="urn:microsoft.com/office/officeart/2005/8/layout/hierarchy1"/>
    <dgm:cxn modelId="{0A9B34DD-4764-B64B-BED3-01321FAD28F8}" type="presParOf" srcId="{39707C8B-BCD4-6949-B947-8202F6E03AD1}" destId="{12CF7EDB-F69D-1C49-944B-CBFFDE481F9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F5B36CC-674B-4DC4-8545-C3A60C72DEAF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E828478C-F9E9-47A2-9656-4D2A1AEFCC98}">
      <dgm:prSet/>
      <dgm:spPr/>
      <dgm:t>
        <a:bodyPr/>
        <a:lstStyle/>
        <a:p>
          <a:r>
            <a:rPr lang="en-US" b="1"/>
            <a:t>Question:</a:t>
          </a:r>
          <a:r>
            <a:rPr lang="en-US"/>
            <a:t> Who would have the least expectation of privacy?</a:t>
          </a:r>
        </a:p>
      </dgm:t>
    </dgm:pt>
    <dgm:pt modelId="{15A69C5A-3012-4B5D-9643-1CC21861CC65}" type="parTrans" cxnId="{E2D61F06-F968-4448-9890-934506E5BCF0}">
      <dgm:prSet/>
      <dgm:spPr/>
      <dgm:t>
        <a:bodyPr/>
        <a:lstStyle/>
        <a:p>
          <a:endParaRPr lang="en-US"/>
        </a:p>
      </dgm:t>
    </dgm:pt>
    <dgm:pt modelId="{44873B1F-9E78-44CF-BA1D-C5E9E8EABBD5}" type="sibTrans" cxnId="{E2D61F06-F968-4448-9890-934506E5BCF0}">
      <dgm:prSet/>
      <dgm:spPr/>
      <dgm:t>
        <a:bodyPr/>
        <a:lstStyle/>
        <a:p>
          <a:endParaRPr lang="en-US"/>
        </a:p>
      </dgm:t>
    </dgm:pt>
    <dgm:pt modelId="{E0B1902E-EEF4-4FC8-8265-13C450524F87}">
      <dgm:prSet/>
      <dgm:spPr/>
      <dgm:t>
        <a:bodyPr/>
        <a:lstStyle/>
        <a:p>
          <a:r>
            <a:rPr lang="en-US"/>
            <a:t>A. Patient discussing medical records with a nurse</a:t>
          </a:r>
        </a:p>
      </dgm:t>
    </dgm:pt>
    <dgm:pt modelId="{DE9A2077-3A2D-4A21-8236-68010A5AF5CA}" type="parTrans" cxnId="{4C4E9D2F-6FC7-4722-92E3-FF5D6E48E9DE}">
      <dgm:prSet/>
      <dgm:spPr/>
      <dgm:t>
        <a:bodyPr/>
        <a:lstStyle/>
        <a:p>
          <a:endParaRPr lang="en-US"/>
        </a:p>
      </dgm:t>
    </dgm:pt>
    <dgm:pt modelId="{3CC371DC-1E74-4B7F-B7CA-3F6A39E55B45}" type="sibTrans" cxnId="{4C4E9D2F-6FC7-4722-92E3-FF5D6E48E9DE}">
      <dgm:prSet/>
      <dgm:spPr/>
      <dgm:t>
        <a:bodyPr/>
        <a:lstStyle/>
        <a:p>
          <a:endParaRPr lang="en-US"/>
        </a:p>
      </dgm:t>
    </dgm:pt>
    <dgm:pt modelId="{E5DE2F78-AED0-4150-B14A-F6651B1A2A4A}">
      <dgm:prSet/>
      <dgm:spPr/>
      <dgm:t>
        <a:bodyPr/>
        <a:lstStyle/>
        <a:p>
          <a:r>
            <a:rPr lang="en-US"/>
            <a:t>B. Employee sending an email to a friend in the office</a:t>
          </a:r>
        </a:p>
      </dgm:t>
    </dgm:pt>
    <dgm:pt modelId="{8B519CF4-0CFB-4411-A0B4-01CC2117D656}" type="parTrans" cxnId="{4A0E504F-B7AD-4575-8F54-2011B8BB7E77}">
      <dgm:prSet/>
      <dgm:spPr/>
      <dgm:t>
        <a:bodyPr/>
        <a:lstStyle/>
        <a:p>
          <a:endParaRPr lang="en-US"/>
        </a:p>
      </dgm:t>
    </dgm:pt>
    <dgm:pt modelId="{EEE9F543-D640-49FF-8026-6743C29E5455}" type="sibTrans" cxnId="{4A0E504F-B7AD-4575-8F54-2011B8BB7E77}">
      <dgm:prSet/>
      <dgm:spPr/>
      <dgm:t>
        <a:bodyPr/>
        <a:lstStyle/>
        <a:p>
          <a:endParaRPr lang="en-US"/>
        </a:p>
      </dgm:t>
    </dgm:pt>
    <dgm:pt modelId="{F1080568-04C8-45E6-8431-EB344455788C}">
      <dgm:prSet/>
      <dgm:spPr/>
      <dgm:t>
        <a:bodyPr/>
        <a:lstStyle/>
        <a:p>
          <a:r>
            <a:rPr lang="en-US"/>
            <a:t>C. Student discussing grades with a teacher</a:t>
          </a:r>
        </a:p>
      </dgm:t>
    </dgm:pt>
    <dgm:pt modelId="{E1DF5F1A-C9BE-4D5D-AA40-104A5DA466F3}" type="parTrans" cxnId="{A5049F01-EC0E-4461-82E6-1DA403EE2FCF}">
      <dgm:prSet/>
      <dgm:spPr/>
      <dgm:t>
        <a:bodyPr/>
        <a:lstStyle/>
        <a:p>
          <a:endParaRPr lang="en-US"/>
        </a:p>
      </dgm:t>
    </dgm:pt>
    <dgm:pt modelId="{E6B7CCEF-2360-47FB-B181-049DB53FAB64}" type="sibTrans" cxnId="{A5049F01-EC0E-4461-82E6-1DA403EE2FCF}">
      <dgm:prSet/>
      <dgm:spPr/>
      <dgm:t>
        <a:bodyPr/>
        <a:lstStyle/>
        <a:p>
          <a:endParaRPr lang="en-US"/>
        </a:p>
      </dgm:t>
    </dgm:pt>
    <dgm:pt modelId="{EEF534A9-DB7D-456A-99E4-AC0C49BD2F14}">
      <dgm:prSet/>
      <dgm:spPr/>
      <dgm:t>
        <a:bodyPr/>
        <a:lstStyle/>
        <a:p>
          <a:r>
            <a:rPr lang="en-US"/>
            <a:t>D. Two people having a private conversation</a:t>
          </a:r>
        </a:p>
      </dgm:t>
    </dgm:pt>
    <dgm:pt modelId="{8C203527-8DFB-4B9A-BFEC-F5922BEC7379}" type="parTrans" cxnId="{42915496-0427-43BA-81E8-5E884E5D6C60}">
      <dgm:prSet/>
      <dgm:spPr/>
      <dgm:t>
        <a:bodyPr/>
        <a:lstStyle/>
        <a:p>
          <a:endParaRPr lang="en-US"/>
        </a:p>
      </dgm:t>
    </dgm:pt>
    <dgm:pt modelId="{76B203AA-A9B0-49A6-8A61-228256306EEB}" type="sibTrans" cxnId="{42915496-0427-43BA-81E8-5E884E5D6C60}">
      <dgm:prSet/>
      <dgm:spPr/>
      <dgm:t>
        <a:bodyPr/>
        <a:lstStyle/>
        <a:p>
          <a:endParaRPr lang="en-US"/>
        </a:p>
      </dgm:t>
    </dgm:pt>
    <dgm:pt modelId="{E4601025-7F8B-4C8D-9909-77D805BF4CED}">
      <dgm:prSet/>
      <dgm:spPr/>
      <dgm:t>
        <a:bodyPr/>
        <a:lstStyle/>
        <a:p>
          <a:r>
            <a:rPr lang="en-US" b="1"/>
            <a:t>Answer:</a:t>
          </a:r>
          <a:r>
            <a:rPr lang="en-US"/>
            <a:t> B</a:t>
          </a:r>
        </a:p>
      </dgm:t>
    </dgm:pt>
    <dgm:pt modelId="{2A58809F-7A32-4F4F-B806-81CA02EFEFFE}" type="parTrans" cxnId="{620025BB-4AC8-4AB9-B115-36DCC2662BD5}">
      <dgm:prSet/>
      <dgm:spPr/>
      <dgm:t>
        <a:bodyPr/>
        <a:lstStyle/>
        <a:p>
          <a:endParaRPr lang="en-US"/>
        </a:p>
      </dgm:t>
    </dgm:pt>
    <dgm:pt modelId="{0561839D-9467-4561-A419-70962F21119E}" type="sibTrans" cxnId="{620025BB-4AC8-4AB9-B115-36DCC2662BD5}">
      <dgm:prSet/>
      <dgm:spPr/>
      <dgm:t>
        <a:bodyPr/>
        <a:lstStyle/>
        <a:p>
          <a:endParaRPr lang="en-US"/>
        </a:p>
      </dgm:t>
    </dgm:pt>
    <dgm:pt modelId="{2C952CB4-847F-4C61-85DF-DD608B2DC5FA}" type="pres">
      <dgm:prSet presAssocID="{BF5B36CC-674B-4DC4-8545-C3A60C72DEAF}" presName="root" presStyleCnt="0">
        <dgm:presLayoutVars>
          <dgm:dir/>
          <dgm:resizeHandles val="exact"/>
        </dgm:presLayoutVars>
      </dgm:prSet>
      <dgm:spPr/>
    </dgm:pt>
    <dgm:pt modelId="{7B76B4FE-0EE8-4C80-BDD4-7C0F8F2AD55B}" type="pres">
      <dgm:prSet presAssocID="{E828478C-F9E9-47A2-9656-4D2A1AEFCC98}" presName="compNode" presStyleCnt="0"/>
      <dgm:spPr/>
    </dgm:pt>
    <dgm:pt modelId="{13B14176-C7E3-4784-AD17-0E970096EA54}" type="pres">
      <dgm:prSet presAssocID="{E828478C-F9E9-47A2-9656-4D2A1AEFCC98}" presName="bgRect" presStyleLbl="bgShp" presStyleIdx="0" presStyleCnt="6"/>
      <dgm:spPr/>
    </dgm:pt>
    <dgm:pt modelId="{DDB5E581-86FC-4E69-A97A-074703BF4B88}" type="pres">
      <dgm:prSet presAssocID="{E828478C-F9E9-47A2-9656-4D2A1AEFCC98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 mark"/>
        </a:ext>
      </dgm:extLst>
    </dgm:pt>
    <dgm:pt modelId="{6739680F-6C02-4E60-BF53-6234CB6F82E3}" type="pres">
      <dgm:prSet presAssocID="{E828478C-F9E9-47A2-9656-4D2A1AEFCC98}" presName="spaceRect" presStyleCnt="0"/>
      <dgm:spPr/>
    </dgm:pt>
    <dgm:pt modelId="{AF31768E-17A8-4308-BDD0-951E830A7DCB}" type="pres">
      <dgm:prSet presAssocID="{E828478C-F9E9-47A2-9656-4D2A1AEFCC98}" presName="parTx" presStyleLbl="revTx" presStyleIdx="0" presStyleCnt="6">
        <dgm:presLayoutVars>
          <dgm:chMax val="0"/>
          <dgm:chPref val="0"/>
        </dgm:presLayoutVars>
      </dgm:prSet>
      <dgm:spPr/>
    </dgm:pt>
    <dgm:pt modelId="{6208E888-F937-4686-B3B4-F20E5E6A2FDD}" type="pres">
      <dgm:prSet presAssocID="{44873B1F-9E78-44CF-BA1D-C5E9E8EABBD5}" presName="sibTrans" presStyleCnt="0"/>
      <dgm:spPr/>
    </dgm:pt>
    <dgm:pt modelId="{801646CD-29D7-4391-95F0-DBB9A05E2E2C}" type="pres">
      <dgm:prSet presAssocID="{E0B1902E-EEF4-4FC8-8265-13C450524F87}" presName="compNode" presStyleCnt="0"/>
      <dgm:spPr/>
    </dgm:pt>
    <dgm:pt modelId="{606EA255-5146-4F74-9FD6-570B3FD404A1}" type="pres">
      <dgm:prSet presAssocID="{E0B1902E-EEF4-4FC8-8265-13C450524F87}" presName="bgRect" presStyleLbl="bgShp" presStyleIdx="1" presStyleCnt="6"/>
      <dgm:spPr/>
    </dgm:pt>
    <dgm:pt modelId="{A5D12432-9B53-4C3B-9A70-060D3E4E8FE2}" type="pres">
      <dgm:prSet presAssocID="{E0B1902E-EEF4-4FC8-8265-13C450524F87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1DB5A5A8-5DF6-43E2-99A4-1864719EF77F}" type="pres">
      <dgm:prSet presAssocID="{E0B1902E-EEF4-4FC8-8265-13C450524F87}" presName="spaceRect" presStyleCnt="0"/>
      <dgm:spPr/>
    </dgm:pt>
    <dgm:pt modelId="{FD7B922C-51F7-4B28-9749-C394C08FA7FD}" type="pres">
      <dgm:prSet presAssocID="{E0B1902E-EEF4-4FC8-8265-13C450524F87}" presName="parTx" presStyleLbl="revTx" presStyleIdx="1" presStyleCnt="6">
        <dgm:presLayoutVars>
          <dgm:chMax val="0"/>
          <dgm:chPref val="0"/>
        </dgm:presLayoutVars>
      </dgm:prSet>
      <dgm:spPr/>
    </dgm:pt>
    <dgm:pt modelId="{7E36E28C-DF3B-442B-BE85-067EB679472F}" type="pres">
      <dgm:prSet presAssocID="{3CC371DC-1E74-4B7F-B7CA-3F6A39E55B45}" presName="sibTrans" presStyleCnt="0"/>
      <dgm:spPr/>
    </dgm:pt>
    <dgm:pt modelId="{49B3980E-4BB7-4B36-8708-67167C7C6665}" type="pres">
      <dgm:prSet presAssocID="{E5DE2F78-AED0-4150-B14A-F6651B1A2A4A}" presName="compNode" presStyleCnt="0"/>
      <dgm:spPr/>
    </dgm:pt>
    <dgm:pt modelId="{17F01D5E-E59F-4556-84C3-A7E55A53D5A1}" type="pres">
      <dgm:prSet presAssocID="{E5DE2F78-AED0-4150-B14A-F6651B1A2A4A}" presName="bgRect" presStyleLbl="bgShp" presStyleIdx="2" presStyleCnt="6"/>
      <dgm:spPr/>
    </dgm:pt>
    <dgm:pt modelId="{4E763B7C-D32A-4F99-8E33-70715137B676}" type="pres">
      <dgm:prSet presAssocID="{E5DE2F78-AED0-4150-B14A-F6651B1A2A4A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nvelope"/>
        </a:ext>
      </dgm:extLst>
    </dgm:pt>
    <dgm:pt modelId="{E8097BA8-FF1F-4C32-81EB-96E196C88B49}" type="pres">
      <dgm:prSet presAssocID="{E5DE2F78-AED0-4150-B14A-F6651B1A2A4A}" presName="spaceRect" presStyleCnt="0"/>
      <dgm:spPr/>
    </dgm:pt>
    <dgm:pt modelId="{35B7996A-1045-4415-ABD8-30B85154BD3D}" type="pres">
      <dgm:prSet presAssocID="{E5DE2F78-AED0-4150-B14A-F6651B1A2A4A}" presName="parTx" presStyleLbl="revTx" presStyleIdx="2" presStyleCnt="6">
        <dgm:presLayoutVars>
          <dgm:chMax val="0"/>
          <dgm:chPref val="0"/>
        </dgm:presLayoutVars>
      </dgm:prSet>
      <dgm:spPr/>
    </dgm:pt>
    <dgm:pt modelId="{60768187-914E-4986-9164-D9E38C0C715E}" type="pres">
      <dgm:prSet presAssocID="{EEE9F543-D640-49FF-8026-6743C29E5455}" presName="sibTrans" presStyleCnt="0"/>
      <dgm:spPr/>
    </dgm:pt>
    <dgm:pt modelId="{8E2F4137-0934-40C3-A4FD-83915B8F42D6}" type="pres">
      <dgm:prSet presAssocID="{F1080568-04C8-45E6-8431-EB344455788C}" presName="compNode" presStyleCnt="0"/>
      <dgm:spPr/>
    </dgm:pt>
    <dgm:pt modelId="{81051A54-882D-470E-92C8-C998AE6A6FBF}" type="pres">
      <dgm:prSet presAssocID="{F1080568-04C8-45E6-8431-EB344455788C}" presName="bgRect" presStyleLbl="bgShp" presStyleIdx="3" presStyleCnt="6"/>
      <dgm:spPr/>
    </dgm:pt>
    <dgm:pt modelId="{4DCECB8A-A952-4AC0-97FD-C45053E55FD0}" type="pres">
      <dgm:prSet presAssocID="{F1080568-04C8-45E6-8431-EB344455788C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D57A08FD-6DB4-482D-9E5C-1A3AD88951B0}" type="pres">
      <dgm:prSet presAssocID="{F1080568-04C8-45E6-8431-EB344455788C}" presName="spaceRect" presStyleCnt="0"/>
      <dgm:spPr/>
    </dgm:pt>
    <dgm:pt modelId="{F2AC5D4E-C9A8-411A-B3E2-D7D6C1D5644D}" type="pres">
      <dgm:prSet presAssocID="{F1080568-04C8-45E6-8431-EB344455788C}" presName="parTx" presStyleLbl="revTx" presStyleIdx="3" presStyleCnt="6">
        <dgm:presLayoutVars>
          <dgm:chMax val="0"/>
          <dgm:chPref val="0"/>
        </dgm:presLayoutVars>
      </dgm:prSet>
      <dgm:spPr/>
    </dgm:pt>
    <dgm:pt modelId="{0F4A2A08-A719-458F-B41F-A274BE943B93}" type="pres">
      <dgm:prSet presAssocID="{E6B7CCEF-2360-47FB-B181-049DB53FAB64}" presName="sibTrans" presStyleCnt="0"/>
      <dgm:spPr/>
    </dgm:pt>
    <dgm:pt modelId="{B3DFB5E2-DAAA-4FC3-B35E-9EDDD3F43959}" type="pres">
      <dgm:prSet presAssocID="{EEF534A9-DB7D-456A-99E4-AC0C49BD2F14}" presName="compNode" presStyleCnt="0"/>
      <dgm:spPr/>
    </dgm:pt>
    <dgm:pt modelId="{E0CF92C0-E9F6-43D3-8E13-F5C7B1C08901}" type="pres">
      <dgm:prSet presAssocID="{EEF534A9-DB7D-456A-99E4-AC0C49BD2F14}" presName="bgRect" presStyleLbl="bgShp" presStyleIdx="4" presStyleCnt="6"/>
      <dgm:spPr/>
    </dgm:pt>
    <dgm:pt modelId="{F8CBA2B7-5789-418C-BFF4-32167DD7BCC5}" type="pres">
      <dgm:prSet presAssocID="{EEF534A9-DB7D-456A-99E4-AC0C49BD2F14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D8EF5B47-2642-4974-81FA-1D0B4175E1A8}" type="pres">
      <dgm:prSet presAssocID="{EEF534A9-DB7D-456A-99E4-AC0C49BD2F14}" presName="spaceRect" presStyleCnt="0"/>
      <dgm:spPr/>
    </dgm:pt>
    <dgm:pt modelId="{3989D417-7DFB-4E5F-B1DB-56B58B34CC75}" type="pres">
      <dgm:prSet presAssocID="{EEF534A9-DB7D-456A-99E4-AC0C49BD2F14}" presName="parTx" presStyleLbl="revTx" presStyleIdx="4" presStyleCnt="6">
        <dgm:presLayoutVars>
          <dgm:chMax val="0"/>
          <dgm:chPref val="0"/>
        </dgm:presLayoutVars>
      </dgm:prSet>
      <dgm:spPr/>
    </dgm:pt>
    <dgm:pt modelId="{10A08D58-CE70-4A87-B9B2-6FBF5BF9DA57}" type="pres">
      <dgm:prSet presAssocID="{76B203AA-A9B0-49A6-8A61-228256306EEB}" presName="sibTrans" presStyleCnt="0"/>
      <dgm:spPr/>
    </dgm:pt>
    <dgm:pt modelId="{2B12D4F1-DF2A-46B5-86F1-A58740D12513}" type="pres">
      <dgm:prSet presAssocID="{E4601025-7F8B-4C8D-9909-77D805BF4CED}" presName="compNode" presStyleCnt="0"/>
      <dgm:spPr/>
    </dgm:pt>
    <dgm:pt modelId="{890CBE23-759E-4CAC-BF79-36113D492F0F}" type="pres">
      <dgm:prSet presAssocID="{E4601025-7F8B-4C8D-9909-77D805BF4CED}" presName="bgRect" presStyleLbl="bgShp" presStyleIdx="5" presStyleCnt="6"/>
      <dgm:spPr/>
    </dgm:pt>
    <dgm:pt modelId="{85534E37-17B0-44F6-8FFE-9C75B6F1DC33}" type="pres">
      <dgm:prSet presAssocID="{E4601025-7F8B-4C8D-9909-77D805BF4CED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69B97CA5-78E7-40F4-A197-6A7167E3FBB0}" type="pres">
      <dgm:prSet presAssocID="{E4601025-7F8B-4C8D-9909-77D805BF4CED}" presName="spaceRect" presStyleCnt="0"/>
      <dgm:spPr/>
    </dgm:pt>
    <dgm:pt modelId="{8C9A23E3-9A0B-4321-9F8D-A1E23179F3F7}" type="pres">
      <dgm:prSet presAssocID="{E4601025-7F8B-4C8D-9909-77D805BF4CED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A5049F01-EC0E-4461-82E6-1DA403EE2FCF}" srcId="{BF5B36CC-674B-4DC4-8545-C3A60C72DEAF}" destId="{F1080568-04C8-45E6-8431-EB344455788C}" srcOrd="3" destOrd="0" parTransId="{E1DF5F1A-C9BE-4D5D-AA40-104A5DA466F3}" sibTransId="{E6B7CCEF-2360-47FB-B181-049DB53FAB64}"/>
    <dgm:cxn modelId="{E2D61F06-F968-4448-9890-934506E5BCF0}" srcId="{BF5B36CC-674B-4DC4-8545-C3A60C72DEAF}" destId="{E828478C-F9E9-47A2-9656-4D2A1AEFCC98}" srcOrd="0" destOrd="0" parTransId="{15A69C5A-3012-4B5D-9643-1CC21861CC65}" sibTransId="{44873B1F-9E78-44CF-BA1D-C5E9E8EABBD5}"/>
    <dgm:cxn modelId="{AF59A20C-90DA-4E7D-99CB-AAC4B70FCCEB}" type="presOf" srcId="{E828478C-F9E9-47A2-9656-4D2A1AEFCC98}" destId="{AF31768E-17A8-4308-BDD0-951E830A7DCB}" srcOrd="0" destOrd="0" presId="urn:microsoft.com/office/officeart/2018/2/layout/IconVerticalSolidList"/>
    <dgm:cxn modelId="{4C4E9D2F-6FC7-4722-92E3-FF5D6E48E9DE}" srcId="{BF5B36CC-674B-4DC4-8545-C3A60C72DEAF}" destId="{E0B1902E-EEF4-4FC8-8265-13C450524F87}" srcOrd="1" destOrd="0" parTransId="{DE9A2077-3A2D-4A21-8236-68010A5AF5CA}" sibTransId="{3CC371DC-1E74-4B7F-B7CA-3F6A39E55B45}"/>
    <dgm:cxn modelId="{09B46843-F2B5-42D4-9E4C-FE431AC3256E}" type="presOf" srcId="{F1080568-04C8-45E6-8431-EB344455788C}" destId="{F2AC5D4E-C9A8-411A-B3E2-D7D6C1D5644D}" srcOrd="0" destOrd="0" presId="urn:microsoft.com/office/officeart/2018/2/layout/IconVerticalSolidList"/>
    <dgm:cxn modelId="{4A0E504F-B7AD-4575-8F54-2011B8BB7E77}" srcId="{BF5B36CC-674B-4DC4-8545-C3A60C72DEAF}" destId="{E5DE2F78-AED0-4150-B14A-F6651B1A2A4A}" srcOrd="2" destOrd="0" parTransId="{8B519CF4-0CFB-4411-A0B4-01CC2117D656}" sibTransId="{EEE9F543-D640-49FF-8026-6743C29E5455}"/>
    <dgm:cxn modelId="{B5A32459-ECBF-407D-9E05-F3CE891E3E4A}" type="presOf" srcId="{BF5B36CC-674B-4DC4-8545-C3A60C72DEAF}" destId="{2C952CB4-847F-4C61-85DF-DD608B2DC5FA}" srcOrd="0" destOrd="0" presId="urn:microsoft.com/office/officeart/2018/2/layout/IconVerticalSolidList"/>
    <dgm:cxn modelId="{522F9E6C-D611-480A-866E-7EB2153AFEB9}" type="presOf" srcId="{E0B1902E-EEF4-4FC8-8265-13C450524F87}" destId="{FD7B922C-51F7-4B28-9749-C394C08FA7FD}" srcOrd="0" destOrd="0" presId="urn:microsoft.com/office/officeart/2018/2/layout/IconVerticalSolidList"/>
    <dgm:cxn modelId="{3A0C358B-E1A8-4446-AC64-FC4516FC57F9}" type="presOf" srcId="{EEF534A9-DB7D-456A-99E4-AC0C49BD2F14}" destId="{3989D417-7DFB-4E5F-B1DB-56B58B34CC75}" srcOrd="0" destOrd="0" presId="urn:microsoft.com/office/officeart/2018/2/layout/IconVerticalSolidList"/>
    <dgm:cxn modelId="{0BC3488F-A8BB-450F-ABBD-A456A84D98D6}" type="presOf" srcId="{E5DE2F78-AED0-4150-B14A-F6651B1A2A4A}" destId="{35B7996A-1045-4415-ABD8-30B85154BD3D}" srcOrd="0" destOrd="0" presId="urn:microsoft.com/office/officeart/2018/2/layout/IconVerticalSolidList"/>
    <dgm:cxn modelId="{42915496-0427-43BA-81E8-5E884E5D6C60}" srcId="{BF5B36CC-674B-4DC4-8545-C3A60C72DEAF}" destId="{EEF534A9-DB7D-456A-99E4-AC0C49BD2F14}" srcOrd="4" destOrd="0" parTransId="{8C203527-8DFB-4B9A-BFEC-F5922BEC7379}" sibTransId="{76B203AA-A9B0-49A6-8A61-228256306EEB}"/>
    <dgm:cxn modelId="{E33B9B9C-8AD7-49A1-82EF-4BF81117F00B}" type="presOf" srcId="{E4601025-7F8B-4C8D-9909-77D805BF4CED}" destId="{8C9A23E3-9A0B-4321-9F8D-A1E23179F3F7}" srcOrd="0" destOrd="0" presId="urn:microsoft.com/office/officeart/2018/2/layout/IconVerticalSolidList"/>
    <dgm:cxn modelId="{620025BB-4AC8-4AB9-B115-36DCC2662BD5}" srcId="{BF5B36CC-674B-4DC4-8545-C3A60C72DEAF}" destId="{E4601025-7F8B-4C8D-9909-77D805BF4CED}" srcOrd="5" destOrd="0" parTransId="{2A58809F-7A32-4F4F-B806-81CA02EFEFFE}" sibTransId="{0561839D-9467-4561-A419-70962F21119E}"/>
    <dgm:cxn modelId="{4EDA5F18-D93F-4726-BBD4-0F4946D6E131}" type="presParOf" srcId="{2C952CB4-847F-4C61-85DF-DD608B2DC5FA}" destId="{7B76B4FE-0EE8-4C80-BDD4-7C0F8F2AD55B}" srcOrd="0" destOrd="0" presId="urn:microsoft.com/office/officeart/2018/2/layout/IconVerticalSolidList"/>
    <dgm:cxn modelId="{7A76A72E-37ED-4B25-AB4F-CECD3DB83586}" type="presParOf" srcId="{7B76B4FE-0EE8-4C80-BDD4-7C0F8F2AD55B}" destId="{13B14176-C7E3-4784-AD17-0E970096EA54}" srcOrd="0" destOrd="0" presId="urn:microsoft.com/office/officeart/2018/2/layout/IconVerticalSolidList"/>
    <dgm:cxn modelId="{D9C38419-6EF0-4E69-8134-47B8396C33FF}" type="presParOf" srcId="{7B76B4FE-0EE8-4C80-BDD4-7C0F8F2AD55B}" destId="{DDB5E581-86FC-4E69-A97A-074703BF4B88}" srcOrd="1" destOrd="0" presId="urn:microsoft.com/office/officeart/2018/2/layout/IconVerticalSolidList"/>
    <dgm:cxn modelId="{A57A15E8-4C12-47DB-8795-0C82B9504B43}" type="presParOf" srcId="{7B76B4FE-0EE8-4C80-BDD4-7C0F8F2AD55B}" destId="{6739680F-6C02-4E60-BF53-6234CB6F82E3}" srcOrd="2" destOrd="0" presId="urn:microsoft.com/office/officeart/2018/2/layout/IconVerticalSolidList"/>
    <dgm:cxn modelId="{7117626D-82F1-41C0-A28F-6D9FA4C42D9F}" type="presParOf" srcId="{7B76B4FE-0EE8-4C80-BDD4-7C0F8F2AD55B}" destId="{AF31768E-17A8-4308-BDD0-951E830A7DCB}" srcOrd="3" destOrd="0" presId="urn:microsoft.com/office/officeart/2018/2/layout/IconVerticalSolidList"/>
    <dgm:cxn modelId="{B3C44360-9C77-4A18-9A05-B761AA481159}" type="presParOf" srcId="{2C952CB4-847F-4C61-85DF-DD608B2DC5FA}" destId="{6208E888-F937-4686-B3B4-F20E5E6A2FDD}" srcOrd="1" destOrd="0" presId="urn:microsoft.com/office/officeart/2018/2/layout/IconVerticalSolidList"/>
    <dgm:cxn modelId="{36A31398-CF6A-4A73-928B-B18628552A4D}" type="presParOf" srcId="{2C952CB4-847F-4C61-85DF-DD608B2DC5FA}" destId="{801646CD-29D7-4391-95F0-DBB9A05E2E2C}" srcOrd="2" destOrd="0" presId="urn:microsoft.com/office/officeart/2018/2/layout/IconVerticalSolidList"/>
    <dgm:cxn modelId="{03FD62DE-DB1A-43BB-BDFD-3E04A8C6B7C0}" type="presParOf" srcId="{801646CD-29D7-4391-95F0-DBB9A05E2E2C}" destId="{606EA255-5146-4F74-9FD6-570B3FD404A1}" srcOrd="0" destOrd="0" presId="urn:microsoft.com/office/officeart/2018/2/layout/IconVerticalSolidList"/>
    <dgm:cxn modelId="{5E6E19CE-B326-4C64-B8EC-102B6368594E}" type="presParOf" srcId="{801646CD-29D7-4391-95F0-DBB9A05E2E2C}" destId="{A5D12432-9B53-4C3B-9A70-060D3E4E8FE2}" srcOrd="1" destOrd="0" presId="urn:microsoft.com/office/officeart/2018/2/layout/IconVerticalSolidList"/>
    <dgm:cxn modelId="{1C046FAE-64EE-40C6-8BBB-85DEE304B618}" type="presParOf" srcId="{801646CD-29D7-4391-95F0-DBB9A05E2E2C}" destId="{1DB5A5A8-5DF6-43E2-99A4-1864719EF77F}" srcOrd="2" destOrd="0" presId="urn:microsoft.com/office/officeart/2018/2/layout/IconVerticalSolidList"/>
    <dgm:cxn modelId="{D6A1CF3F-C5F6-476F-A7C6-13F2CCD18CD5}" type="presParOf" srcId="{801646CD-29D7-4391-95F0-DBB9A05E2E2C}" destId="{FD7B922C-51F7-4B28-9749-C394C08FA7FD}" srcOrd="3" destOrd="0" presId="urn:microsoft.com/office/officeart/2018/2/layout/IconVerticalSolidList"/>
    <dgm:cxn modelId="{E1FFCD33-2D65-4126-B3DB-6A0ECFB5C912}" type="presParOf" srcId="{2C952CB4-847F-4C61-85DF-DD608B2DC5FA}" destId="{7E36E28C-DF3B-442B-BE85-067EB679472F}" srcOrd="3" destOrd="0" presId="urn:microsoft.com/office/officeart/2018/2/layout/IconVerticalSolidList"/>
    <dgm:cxn modelId="{8C88281F-4C02-4A81-90B8-9E63057984D0}" type="presParOf" srcId="{2C952CB4-847F-4C61-85DF-DD608B2DC5FA}" destId="{49B3980E-4BB7-4B36-8708-67167C7C6665}" srcOrd="4" destOrd="0" presId="urn:microsoft.com/office/officeart/2018/2/layout/IconVerticalSolidList"/>
    <dgm:cxn modelId="{E0827196-1575-46F9-8731-00CEC6042760}" type="presParOf" srcId="{49B3980E-4BB7-4B36-8708-67167C7C6665}" destId="{17F01D5E-E59F-4556-84C3-A7E55A53D5A1}" srcOrd="0" destOrd="0" presId="urn:microsoft.com/office/officeart/2018/2/layout/IconVerticalSolidList"/>
    <dgm:cxn modelId="{C7A5D9EA-8F15-40C5-A345-BA08DAAE0E50}" type="presParOf" srcId="{49B3980E-4BB7-4B36-8708-67167C7C6665}" destId="{4E763B7C-D32A-4F99-8E33-70715137B676}" srcOrd="1" destOrd="0" presId="urn:microsoft.com/office/officeart/2018/2/layout/IconVerticalSolidList"/>
    <dgm:cxn modelId="{EC083099-6323-439A-B1E8-DD93F39623DC}" type="presParOf" srcId="{49B3980E-4BB7-4B36-8708-67167C7C6665}" destId="{E8097BA8-FF1F-4C32-81EB-96E196C88B49}" srcOrd="2" destOrd="0" presId="urn:microsoft.com/office/officeart/2018/2/layout/IconVerticalSolidList"/>
    <dgm:cxn modelId="{039E2941-7B9E-4F76-BED1-46DE3FD2B68E}" type="presParOf" srcId="{49B3980E-4BB7-4B36-8708-67167C7C6665}" destId="{35B7996A-1045-4415-ABD8-30B85154BD3D}" srcOrd="3" destOrd="0" presId="urn:microsoft.com/office/officeart/2018/2/layout/IconVerticalSolidList"/>
    <dgm:cxn modelId="{4765A7E7-BC81-4AE9-8A58-0B60D2D49F2C}" type="presParOf" srcId="{2C952CB4-847F-4C61-85DF-DD608B2DC5FA}" destId="{60768187-914E-4986-9164-D9E38C0C715E}" srcOrd="5" destOrd="0" presId="urn:microsoft.com/office/officeart/2018/2/layout/IconVerticalSolidList"/>
    <dgm:cxn modelId="{9F0BE23D-653C-48D0-9831-66982DFDF67F}" type="presParOf" srcId="{2C952CB4-847F-4C61-85DF-DD608B2DC5FA}" destId="{8E2F4137-0934-40C3-A4FD-83915B8F42D6}" srcOrd="6" destOrd="0" presId="urn:microsoft.com/office/officeart/2018/2/layout/IconVerticalSolidList"/>
    <dgm:cxn modelId="{AB54B9D6-5BB0-49DD-AD83-67FA3730B9B7}" type="presParOf" srcId="{8E2F4137-0934-40C3-A4FD-83915B8F42D6}" destId="{81051A54-882D-470E-92C8-C998AE6A6FBF}" srcOrd="0" destOrd="0" presId="urn:microsoft.com/office/officeart/2018/2/layout/IconVerticalSolidList"/>
    <dgm:cxn modelId="{D9E210EA-AB0C-4F40-B59A-9B029D2FB9E5}" type="presParOf" srcId="{8E2F4137-0934-40C3-A4FD-83915B8F42D6}" destId="{4DCECB8A-A952-4AC0-97FD-C45053E55FD0}" srcOrd="1" destOrd="0" presId="urn:microsoft.com/office/officeart/2018/2/layout/IconVerticalSolidList"/>
    <dgm:cxn modelId="{A83706D8-6B92-4E16-822C-ED6671CA197D}" type="presParOf" srcId="{8E2F4137-0934-40C3-A4FD-83915B8F42D6}" destId="{D57A08FD-6DB4-482D-9E5C-1A3AD88951B0}" srcOrd="2" destOrd="0" presId="urn:microsoft.com/office/officeart/2018/2/layout/IconVerticalSolidList"/>
    <dgm:cxn modelId="{4715DE95-EC20-46C6-8878-FEF2F728D5AC}" type="presParOf" srcId="{8E2F4137-0934-40C3-A4FD-83915B8F42D6}" destId="{F2AC5D4E-C9A8-411A-B3E2-D7D6C1D5644D}" srcOrd="3" destOrd="0" presId="urn:microsoft.com/office/officeart/2018/2/layout/IconVerticalSolidList"/>
    <dgm:cxn modelId="{F2BA39FA-17B6-4C9A-879A-22518B3B74C8}" type="presParOf" srcId="{2C952CB4-847F-4C61-85DF-DD608B2DC5FA}" destId="{0F4A2A08-A719-458F-B41F-A274BE943B93}" srcOrd="7" destOrd="0" presId="urn:microsoft.com/office/officeart/2018/2/layout/IconVerticalSolidList"/>
    <dgm:cxn modelId="{21F92D9B-07E7-4764-AF5D-D762695C7F1C}" type="presParOf" srcId="{2C952CB4-847F-4C61-85DF-DD608B2DC5FA}" destId="{B3DFB5E2-DAAA-4FC3-B35E-9EDDD3F43959}" srcOrd="8" destOrd="0" presId="urn:microsoft.com/office/officeart/2018/2/layout/IconVerticalSolidList"/>
    <dgm:cxn modelId="{7EF34B16-70CC-4ED9-86CE-764EDD45660A}" type="presParOf" srcId="{B3DFB5E2-DAAA-4FC3-B35E-9EDDD3F43959}" destId="{E0CF92C0-E9F6-43D3-8E13-F5C7B1C08901}" srcOrd="0" destOrd="0" presId="urn:microsoft.com/office/officeart/2018/2/layout/IconVerticalSolidList"/>
    <dgm:cxn modelId="{807E8167-627D-48F4-9180-ECAC596DEFF0}" type="presParOf" srcId="{B3DFB5E2-DAAA-4FC3-B35E-9EDDD3F43959}" destId="{F8CBA2B7-5789-418C-BFF4-32167DD7BCC5}" srcOrd="1" destOrd="0" presId="urn:microsoft.com/office/officeart/2018/2/layout/IconVerticalSolidList"/>
    <dgm:cxn modelId="{42AEAFAF-4077-4ABF-8C1F-B341D73B18E1}" type="presParOf" srcId="{B3DFB5E2-DAAA-4FC3-B35E-9EDDD3F43959}" destId="{D8EF5B47-2642-4974-81FA-1D0B4175E1A8}" srcOrd="2" destOrd="0" presId="urn:microsoft.com/office/officeart/2018/2/layout/IconVerticalSolidList"/>
    <dgm:cxn modelId="{3EF50092-6019-4C93-AE25-C80CC6205EFA}" type="presParOf" srcId="{B3DFB5E2-DAAA-4FC3-B35E-9EDDD3F43959}" destId="{3989D417-7DFB-4E5F-B1DB-56B58B34CC75}" srcOrd="3" destOrd="0" presId="urn:microsoft.com/office/officeart/2018/2/layout/IconVerticalSolidList"/>
    <dgm:cxn modelId="{2C894570-6D9C-426B-A11E-47B5D9CF4A7F}" type="presParOf" srcId="{2C952CB4-847F-4C61-85DF-DD608B2DC5FA}" destId="{10A08D58-CE70-4A87-B9B2-6FBF5BF9DA57}" srcOrd="9" destOrd="0" presId="urn:microsoft.com/office/officeart/2018/2/layout/IconVerticalSolidList"/>
    <dgm:cxn modelId="{1B079402-21F2-44B8-A0F5-BF38E7E33A0E}" type="presParOf" srcId="{2C952CB4-847F-4C61-85DF-DD608B2DC5FA}" destId="{2B12D4F1-DF2A-46B5-86F1-A58740D12513}" srcOrd="10" destOrd="0" presId="urn:microsoft.com/office/officeart/2018/2/layout/IconVerticalSolidList"/>
    <dgm:cxn modelId="{070C38AF-28D5-497F-B718-D6BC9DAF600C}" type="presParOf" srcId="{2B12D4F1-DF2A-46B5-86F1-A58740D12513}" destId="{890CBE23-759E-4CAC-BF79-36113D492F0F}" srcOrd="0" destOrd="0" presId="urn:microsoft.com/office/officeart/2018/2/layout/IconVerticalSolidList"/>
    <dgm:cxn modelId="{17C693E5-3183-43DB-943A-F7B1CBD17E3E}" type="presParOf" srcId="{2B12D4F1-DF2A-46B5-86F1-A58740D12513}" destId="{85534E37-17B0-44F6-8FFE-9C75B6F1DC33}" srcOrd="1" destOrd="0" presId="urn:microsoft.com/office/officeart/2018/2/layout/IconVerticalSolidList"/>
    <dgm:cxn modelId="{4C4BCA44-25C5-4A55-9B97-3997C811465B}" type="presParOf" srcId="{2B12D4F1-DF2A-46B5-86F1-A58740D12513}" destId="{69B97CA5-78E7-40F4-A197-6A7167E3FBB0}" srcOrd="2" destOrd="0" presId="urn:microsoft.com/office/officeart/2018/2/layout/IconVerticalSolidList"/>
    <dgm:cxn modelId="{B827AC40-890D-4386-95D3-FBB6B24E84F6}" type="presParOf" srcId="{2B12D4F1-DF2A-46B5-86F1-A58740D12513}" destId="{8C9A23E3-9A0B-4321-9F8D-A1E23179F3F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9FE1C02-64A5-481C-86F3-FBC14FD50E0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9EB412AE-1B20-477B-BAFB-D6964FBA88E1}">
      <dgm:prSet/>
      <dgm:spPr/>
      <dgm:t>
        <a:bodyPr/>
        <a:lstStyle/>
        <a:p>
          <a:r>
            <a:rPr lang="en-US" b="1"/>
            <a:t>Question:</a:t>
          </a:r>
          <a:r>
            <a:rPr lang="en-US"/>
            <a:t> What type of document explains a step-by-step process?</a:t>
          </a:r>
        </a:p>
      </dgm:t>
    </dgm:pt>
    <dgm:pt modelId="{DCB111F7-C230-40FD-ADD2-8D00B99BE1FD}" type="parTrans" cxnId="{A1270559-A444-43A8-BC74-6AFB49775BE3}">
      <dgm:prSet/>
      <dgm:spPr/>
      <dgm:t>
        <a:bodyPr/>
        <a:lstStyle/>
        <a:p>
          <a:endParaRPr lang="en-US"/>
        </a:p>
      </dgm:t>
    </dgm:pt>
    <dgm:pt modelId="{681F5EE1-1B7D-4378-B392-AEC206F6B663}" type="sibTrans" cxnId="{A1270559-A444-43A8-BC74-6AFB49775BE3}">
      <dgm:prSet/>
      <dgm:spPr/>
      <dgm:t>
        <a:bodyPr/>
        <a:lstStyle/>
        <a:p>
          <a:endParaRPr lang="en-US"/>
        </a:p>
      </dgm:t>
    </dgm:pt>
    <dgm:pt modelId="{08648B9E-4F8D-46B5-9A0F-4E3FE81AA6BA}">
      <dgm:prSet/>
      <dgm:spPr/>
      <dgm:t>
        <a:bodyPr/>
        <a:lstStyle/>
        <a:p>
          <a:r>
            <a:rPr lang="en-US"/>
            <a:t>A. Policy</a:t>
          </a:r>
        </a:p>
      </dgm:t>
    </dgm:pt>
    <dgm:pt modelId="{E44BB989-4A32-4F54-B5A1-E6015EA72DB6}" type="parTrans" cxnId="{82E89729-A501-4E33-83DE-0FF25BC7BD13}">
      <dgm:prSet/>
      <dgm:spPr/>
      <dgm:t>
        <a:bodyPr/>
        <a:lstStyle/>
        <a:p>
          <a:endParaRPr lang="en-US"/>
        </a:p>
      </dgm:t>
    </dgm:pt>
    <dgm:pt modelId="{06637C0A-AC3E-46EC-B5AE-03C22F9351B7}" type="sibTrans" cxnId="{82E89729-A501-4E33-83DE-0FF25BC7BD13}">
      <dgm:prSet/>
      <dgm:spPr/>
      <dgm:t>
        <a:bodyPr/>
        <a:lstStyle/>
        <a:p>
          <a:endParaRPr lang="en-US"/>
        </a:p>
      </dgm:t>
    </dgm:pt>
    <dgm:pt modelId="{87486A1B-5E88-439D-818E-1C0AD74D5BCA}">
      <dgm:prSet/>
      <dgm:spPr/>
      <dgm:t>
        <a:bodyPr/>
        <a:lstStyle/>
        <a:p>
          <a:r>
            <a:rPr lang="en-US"/>
            <a:t>B. Standard</a:t>
          </a:r>
        </a:p>
      </dgm:t>
    </dgm:pt>
    <dgm:pt modelId="{CC44A979-E619-442E-8560-3F5F2664ACF0}" type="parTrans" cxnId="{65E37CBF-688A-48E3-9595-A832D2A02283}">
      <dgm:prSet/>
      <dgm:spPr/>
      <dgm:t>
        <a:bodyPr/>
        <a:lstStyle/>
        <a:p>
          <a:endParaRPr lang="en-US"/>
        </a:p>
      </dgm:t>
    </dgm:pt>
    <dgm:pt modelId="{9825CCA1-47E7-4E2D-8FD9-79AD3280B462}" type="sibTrans" cxnId="{65E37CBF-688A-48E3-9595-A832D2A02283}">
      <dgm:prSet/>
      <dgm:spPr/>
      <dgm:t>
        <a:bodyPr/>
        <a:lstStyle/>
        <a:p>
          <a:endParaRPr lang="en-US"/>
        </a:p>
      </dgm:t>
    </dgm:pt>
    <dgm:pt modelId="{E6A81DE5-901A-48B2-98BC-3E8BDF57A308}">
      <dgm:prSet/>
      <dgm:spPr/>
      <dgm:t>
        <a:bodyPr/>
        <a:lstStyle/>
        <a:p>
          <a:r>
            <a:rPr lang="en-US"/>
            <a:t>C. Procedure</a:t>
          </a:r>
        </a:p>
      </dgm:t>
    </dgm:pt>
    <dgm:pt modelId="{862ADB4C-AE19-4841-ADD3-69C3DEAECB85}" type="parTrans" cxnId="{22E7A242-2DFD-4320-9033-76AC60DF462A}">
      <dgm:prSet/>
      <dgm:spPr/>
      <dgm:t>
        <a:bodyPr/>
        <a:lstStyle/>
        <a:p>
          <a:endParaRPr lang="en-US"/>
        </a:p>
      </dgm:t>
    </dgm:pt>
    <dgm:pt modelId="{7A924B30-7D39-42C4-8BD9-45931A572664}" type="sibTrans" cxnId="{22E7A242-2DFD-4320-9033-76AC60DF462A}">
      <dgm:prSet/>
      <dgm:spPr/>
      <dgm:t>
        <a:bodyPr/>
        <a:lstStyle/>
        <a:p>
          <a:endParaRPr lang="en-US"/>
        </a:p>
      </dgm:t>
    </dgm:pt>
    <dgm:pt modelId="{5088E069-1ADE-4AAB-9A61-8E95272C50D8}">
      <dgm:prSet/>
      <dgm:spPr/>
      <dgm:t>
        <a:bodyPr/>
        <a:lstStyle/>
        <a:p>
          <a:r>
            <a:rPr lang="en-US"/>
            <a:t>D. Guideline</a:t>
          </a:r>
        </a:p>
      </dgm:t>
    </dgm:pt>
    <dgm:pt modelId="{3A2CC3CD-F79B-4213-9CE7-D3F79DF4D310}" type="parTrans" cxnId="{CD7760CB-0996-4A3F-9AB5-229802E4EA89}">
      <dgm:prSet/>
      <dgm:spPr/>
      <dgm:t>
        <a:bodyPr/>
        <a:lstStyle/>
        <a:p>
          <a:endParaRPr lang="en-US"/>
        </a:p>
      </dgm:t>
    </dgm:pt>
    <dgm:pt modelId="{5CC18F74-6A62-440A-9FF0-C48019063935}" type="sibTrans" cxnId="{CD7760CB-0996-4A3F-9AB5-229802E4EA89}">
      <dgm:prSet/>
      <dgm:spPr/>
      <dgm:t>
        <a:bodyPr/>
        <a:lstStyle/>
        <a:p>
          <a:endParaRPr lang="en-US"/>
        </a:p>
      </dgm:t>
    </dgm:pt>
    <dgm:pt modelId="{85E99E3E-59DD-47E7-9D3B-0204562B1018}">
      <dgm:prSet/>
      <dgm:spPr/>
      <dgm:t>
        <a:bodyPr/>
        <a:lstStyle/>
        <a:p>
          <a:r>
            <a:rPr lang="en-US" b="1"/>
            <a:t>Answer:</a:t>
          </a:r>
          <a:r>
            <a:rPr lang="en-US"/>
            <a:t> C</a:t>
          </a:r>
        </a:p>
      </dgm:t>
    </dgm:pt>
    <dgm:pt modelId="{553ED4F7-2498-470A-948C-1DDA1AB69166}" type="parTrans" cxnId="{C00D9D8E-E4B1-48C0-A5C6-C661F6E01742}">
      <dgm:prSet/>
      <dgm:spPr/>
      <dgm:t>
        <a:bodyPr/>
        <a:lstStyle/>
        <a:p>
          <a:endParaRPr lang="en-US"/>
        </a:p>
      </dgm:t>
    </dgm:pt>
    <dgm:pt modelId="{48D23524-9F29-41D5-9A8D-4B0AAC06CD3C}" type="sibTrans" cxnId="{C00D9D8E-E4B1-48C0-A5C6-C661F6E01742}">
      <dgm:prSet/>
      <dgm:spPr/>
      <dgm:t>
        <a:bodyPr/>
        <a:lstStyle/>
        <a:p>
          <a:endParaRPr lang="en-US"/>
        </a:p>
      </dgm:t>
    </dgm:pt>
    <dgm:pt modelId="{E7F4F0D7-2FE1-42B3-BE06-65ADEE72B207}" type="pres">
      <dgm:prSet presAssocID="{D9FE1C02-64A5-481C-86F3-FBC14FD50E06}" presName="root" presStyleCnt="0">
        <dgm:presLayoutVars>
          <dgm:dir/>
          <dgm:resizeHandles val="exact"/>
        </dgm:presLayoutVars>
      </dgm:prSet>
      <dgm:spPr/>
    </dgm:pt>
    <dgm:pt modelId="{951E67FA-8885-4FA2-B95B-B74117DE1E5A}" type="pres">
      <dgm:prSet presAssocID="{9EB412AE-1B20-477B-BAFB-D6964FBA88E1}" presName="compNode" presStyleCnt="0"/>
      <dgm:spPr/>
    </dgm:pt>
    <dgm:pt modelId="{7F7B9BB9-6B8C-43D9-93AB-994A950EE087}" type="pres">
      <dgm:prSet presAssocID="{9EB412AE-1B20-477B-BAFB-D6964FBA88E1}" presName="bgRect" presStyleLbl="bgShp" presStyleIdx="0" presStyleCnt="2"/>
      <dgm:spPr/>
    </dgm:pt>
    <dgm:pt modelId="{A4122EAB-0E18-4D30-BD92-7A4B1A113429}" type="pres">
      <dgm:prSet presAssocID="{9EB412AE-1B20-477B-BAFB-D6964FBA88E1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BB1502C0-F7CD-498E-82AF-242EA91634A3}" type="pres">
      <dgm:prSet presAssocID="{9EB412AE-1B20-477B-BAFB-D6964FBA88E1}" presName="spaceRect" presStyleCnt="0"/>
      <dgm:spPr/>
    </dgm:pt>
    <dgm:pt modelId="{B665570A-FA75-4224-AD53-FD83A635DBA0}" type="pres">
      <dgm:prSet presAssocID="{9EB412AE-1B20-477B-BAFB-D6964FBA88E1}" presName="parTx" presStyleLbl="revTx" presStyleIdx="0" presStyleCnt="3">
        <dgm:presLayoutVars>
          <dgm:chMax val="0"/>
          <dgm:chPref val="0"/>
        </dgm:presLayoutVars>
      </dgm:prSet>
      <dgm:spPr/>
    </dgm:pt>
    <dgm:pt modelId="{B560D53C-0CB7-4DAE-B488-1BAD7A25043F}" type="pres">
      <dgm:prSet presAssocID="{9EB412AE-1B20-477B-BAFB-D6964FBA88E1}" presName="desTx" presStyleLbl="revTx" presStyleIdx="1" presStyleCnt="3">
        <dgm:presLayoutVars/>
      </dgm:prSet>
      <dgm:spPr/>
    </dgm:pt>
    <dgm:pt modelId="{2A5D7844-114E-4895-9A47-6F5ECBEB669B}" type="pres">
      <dgm:prSet presAssocID="{681F5EE1-1B7D-4378-B392-AEC206F6B663}" presName="sibTrans" presStyleCnt="0"/>
      <dgm:spPr/>
    </dgm:pt>
    <dgm:pt modelId="{AE839571-DA87-425F-9161-8DBFD52DC55F}" type="pres">
      <dgm:prSet presAssocID="{85E99E3E-59DD-47E7-9D3B-0204562B1018}" presName="compNode" presStyleCnt="0"/>
      <dgm:spPr/>
    </dgm:pt>
    <dgm:pt modelId="{1137D561-5F69-491D-9B9A-D9BE8B72BB74}" type="pres">
      <dgm:prSet presAssocID="{85E99E3E-59DD-47E7-9D3B-0204562B1018}" presName="bgRect" presStyleLbl="bgShp" presStyleIdx="1" presStyleCnt="2"/>
      <dgm:spPr/>
    </dgm:pt>
    <dgm:pt modelId="{E6B851DE-937F-4021-947A-DD362DA6BC34}" type="pres">
      <dgm:prSet presAssocID="{85E99E3E-59DD-47E7-9D3B-0204562B1018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323B5712-C637-42ED-8887-CA49A9859DB6}" type="pres">
      <dgm:prSet presAssocID="{85E99E3E-59DD-47E7-9D3B-0204562B1018}" presName="spaceRect" presStyleCnt="0"/>
      <dgm:spPr/>
    </dgm:pt>
    <dgm:pt modelId="{7C6E18A1-46EA-4E55-816E-BC39B85B45A7}" type="pres">
      <dgm:prSet presAssocID="{85E99E3E-59DD-47E7-9D3B-0204562B1018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35025214-11BE-42B0-9C15-112661A9BBDA}" type="presOf" srcId="{5088E069-1ADE-4AAB-9A61-8E95272C50D8}" destId="{B560D53C-0CB7-4DAE-B488-1BAD7A25043F}" srcOrd="0" destOrd="3" presId="urn:microsoft.com/office/officeart/2018/2/layout/IconVerticalSolidList"/>
    <dgm:cxn modelId="{1A453321-DA81-45CF-9051-AF9AD808A3C6}" type="presOf" srcId="{D9FE1C02-64A5-481C-86F3-FBC14FD50E06}" destId="{E7F4F0D7-2FE1-42B3-BE06-65ADEE72B207}" srcOrd="0" destOrd="0" presId="urn:microsoft.com/office/officeart/2018/2/layout/IconVerticalSolidList"/>
    <dgm:cxn modelId="{82E89729-A501-4E33-83DE-0FF25BC7BD13}" srcId="{9EB412AE-1B20-477B-BAFB-D6964FBA88E1}" destId="{08648B9E-4F8D-46B5-9A0F-4E3FE81AA6BA}" srcOrd="0" destOrd="0" parTransId="{E44BB989-4A32-4F54-B5A1-E6015EA72DB6}" sibTransId="{06637C0A-AC3E-46EC-B5AE-03C22F9351B7}"/>
    <dgm:cxn modelId="{B0E21730-8CDF-4998-8CFF-238994CE81DB}" type="presOf" srcId="{E6A81DE5-901A-48B2-98BC-3E8BDF57A308}" destId="{B560D53C-0CB7-4DAE-B488-1BAD7A25043F}" srcOrd="0" destOrd="2" presId="urn:microsoft.com/office/officeart/2018/2/layout/IconVerticalSolidList"/>
    <dgm:cxn modelId="{22E7A242-2DFD-4320-9033-76AC60DF462A}" srcId="{9EB412AE-1B20-477B-BAFB-D6964FBA88E1}" destId="{E6A81DE5-901A-48B2-98BC-3E8BDF57A308}" srcOrd="2" destOrd="0" parTransId="{862ADB4C-AE19-4841-ADD3-69C3DEAECB85}" sibTransId="{7A924B30-7D39-42C4-8BD9-45931A572664}"/>
    <dgm:cxn modelId="{A1270559-A444-43A8-BC74-6AFB49775BE3}" srcId="{D9FE1C02-64A5-481C-86F3-FBC14FD50E06}" destId="{9EB412AE-1B20-477B-BAFB-D6964FBA88E1}" srcOrd="0" destOrd="0" parTransId="{DCB111F7-C230-40FD-ADD2-8D00B99BE1FD}" sibTransId="{681F5EE1-1B7D-4378-B392-AEC206F6B663}"/>
    <dgm:cxn modelId="{270D7859-D759-4C5E-B4FA-A2B30664CB32}" type="presOf" srcId="{85E99E3E-59DD-47E7-9D3B-0204562B1018}" destId="{7C6E18A1-46EA-4E55-816E-BC39B85B45A7}" srcOrd="0" destOrd="0" presId="urn:microsoft.com/office/officeart/2018/2/layout/IconVerticalSolidList"/>
    <dgm:cxn modelId="{1FA7A385-5303-40E4-A99E-55EB23EBFD37}" type="presOf" srcId="{87486A1B-5E88-439D-818E-1C0AD74D5BCA}" destId="{B560D53C-0CB7-4DAE-B488-1BAD7A25043F}" srcOrd="0" destOrd="1" presId="urn:microsoft.com/office/officeart/2018/2/layout/IconVerticalSolidList"/>
    <dgm:cxn modelId="{C00D9D8E-E4B1-48C0-A5C6-C661F6E01742}" srcId="{D9FE1C02-64A5-481C-86F3-FBC14FD50E06}" destId="{85E99E3E-59DD-47E7-9D3B-0204562B1018}" srcOrd="1" destOrd="0" parTransId="{553ED4F7-2498-470A-948C-1DDA1AB69166}" sibTransId="{48D23524-9F29-41D5-9A8D-4B0AAC06CD3C}"/>
    <dgm:cxn modelId="{4C8B27BA-4B52-4A8B-A7AA-0E9660395B09}" type="presOf" srcId="{9EB412AE-1B20-477B-BAFB-D6964FBA88E1}" destId="{B665570A-FA75-4224-AD53-FD83A635DBA0}" srcOrd="0" destOrd="0" presId="urn:microsoft.com/office/officeart/2018/2/layout/IconVerticalSolidList"/>
    <dgm:cxn modelId="{65E37CBF-688A-48E3-9595-A832D2A02283}" srcId="{9EB412AE-1B20-477B-BAFB-D6964FBA88E1}" destId="{87486A1B-5E88-439D-818E-1C0AD74D5BCA}" srcOrd="1" destOrd="0" parTransId="{CC44A979-E619-442E-8560-3F5F2664ACF0}" sibTransId="{9825CCA1-47E7-4E2D-8FD9-79AD3280B462}"/>
    <dgm:cxn modelId="{CD7760CB-0996-4A3F-9AB5-229802E4EA89}" srcId="{9EB412AE-1B20-477B-BAFB-D6964FBA88E1}" destId="{5088E069-1ADE-4AAB-9A61-8E95272C50D8}" srcOrd="3" destOrd="0" parTransId="{3A2CC3CD-F79B-4213-9CE7-D3F79DF4D310}" sibTransId="{5CC18F74-6A62-440A-9FF0-C48019063935}"/>
    <dgm:cxn modelId="{2F50C6D3-EB77-49A3-9C7A-C209E862B3B8}" type="presOf" srcId="{08648B9E-4F8D-46B5-9A0F-4E3FE81AA6BA}" destId="{B560D53C-0CB7-4DAE-B488-1BAD7A25043F}" srcOrd="0" destOrd="0" presId="urn:microsoft.com/office/officeart/2018/2/layout/IconVerticalSolidList"/>
    <dgm:cxn modelId="{9E15D6FB-8815-4D2A-865D-95CCCB133821}" type="presParOf" srcId="{E7F4F0D7-2FE1-42B3-BE06-65ADEE72B207}" destId="{951E67FA-8885-4FA2-B95B-B74117DE1E5A}" srcOrd="0" destOrd="0" presId="urn:microsoft.com/office/officeart/2018/2/layout/IconVerticalSolidList"/>
    <dgm:cxn modelId="{CE3D54B0-9737-4013-AB39-357852BA20EA}" type="presParOf" srcId="{951E67FA-8885-4FA2-B95B-B74117DE1E5A}" destId="{7F7B9BB9-6B8C-43D9-93AB-994A950EE087}" srcOrd="0" destOrd="0" presId="urn:microsoft.com/office/officeart/2018/2/layout/IconVerticalSolidList"/>
    <dgm:cxn modelId="{916D65B7-4C1D-45D1-8D60-9DBD5CDAED6A}" type="presParOf" srcId="{951E67FA-8885-4FA2-B95B-B74117DE1E5A}" destId="{A4122EAB-0E18-4D30-BD92-7A4B1A113429}" srcOrd="1" destOrd="0" presId="urn:microsoft.com/office/officeart/2018/2/layout/IconVerticalSolidList"/>
    <dgm:cxn modelId="{53775866-2071-4088-855B-B496521A953D}" type="presParOf" srcId="{951E67FA-8885-4FA2-B95B-B74117DE1E5A}" destId="{BB1502C0-F7CD-498E-82AF-242EA91634A3}" srcOrd="2" destOrd="0" presId="urn:microsoft.com/office/officeart/2018/2/layout/IconVerticalSolidList"/>
    <dgm:cxn modelId="{AA8E910E-342F-4B79-BD47-74656B0B55B5}" type="presParOf" srcId="{951E67FA-8885-4FA2-B95B-B74117DE1E5A}" destId="{B665570A-FA75-4224-AD53-FD83A635DBA0}" srcOrd="3" destOrd="0" presId="urn:microsoft.com/office/officeart/2018/2/layout/IconVerticalSolidList"/>
    <dgm:cxn modelId="{0C3EF366-435F-492A-8648-619280EB725C}" type="presParOf" srcId="{951E67FA-8885-4FA2-B95B-B74117DE1E5A}" destId="{B560D53C-0CB7-4DAE-B488-1BAD7A25043F}" srcOrd="4" destOrd="0" presId="urn:microsoft.com/office/officeart/2018/2/layout/IconVerticalSolidList"/>
    <dgm:cxn modelId="{E4F92F0D-F8C1-4465-9C43-0EC547D80714}" type="presParOf" srcId="{E7F4F0D7-2FE1-42B3-BE06-65ADEE72B207}" destId="{2A5D7844-114E-4895-9A47-6F5ECBEB669B}" srcOrd="1" destOrd="0" presId="urn:microsoft.com/office/officeart/2018/2/layout/IconVerticalSolidList"/>
    <dgm:cxn modelId="{53D49E74-3FFD-4550-916E-6153E0A317F5}" type="presParOf" srcId="{E7F4F0D7-2FE1-42B3-BE06-65ADEE72B207}" destId="{AE839571-DA87-425F-9161-8DBFD52DC55F}" srcOrd="2" destOrd="0" presId="urn:microsoft.com/office/officeart/2018/2/layout/IconVerticalSolidList"/>
    <dgm:cxn modelId="{407D9AEC-1B01-45F4-89D6-D44FB927A902}" type="presParOf" srcId="{AE839571-DA87-425F-9161-8DBFD52DC55F}" destId="{1137D561-5F69-491D-9B9A-D9BE8B72BB74}" srcOrd="0" destOrd="0" presId="urn:microsoft.com/office/officeart/2018/2/layout/IconVerticalSolidList"/>
    <dgm:cxn modelId="{E2CB7412-027F-4E07-8C4F-4CA2D8411236}" type="presParOf" srcId="{AE839571-DA87-425F-9161-8DBFD52DC55F}" destId="{E6B851DE-937F-4021-947A-DD362DA6BC34}" srcOrd="1" destOrd="0" presId="urn:microsoft.com/office/officeart/2018/2/layout/IconVerticalSolidList"/>
    <dgm:cxn modelId="{E106A307-59DE-497C-B57E-D3D6276D7242}" type="presParOf" srcId="{AE839571-DA87-425F-9161-8DBFD52DC55F}" destId="{323B5712-C637-42ED-8887-CA49A9859DB6}" srcOrd="2" destOrd="0" presId="urn:microsoft.com/office/officeart/2018/2/layout/IconVerticalSolidList"/>
    <dgm:cxn modelId="{E6400F5A-F458-4F44-88C8-0FE7DD2A2EC8}" type="presParOf" srcId="{AE839571-DA87-425F-9161-8DBFD52DC55F}" destId="{7C6E18A1-46EA-4E55-816E-BC39B85B45A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3960B1B-5D68-4B09-864D-AC062A6D396F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6D616807-C974-416A-B578-6027587F4708}">
      <dgm:prSet/>
      <dgm:spPr/>
      <dgm:t>
        <a:bodyPr/>
        <a:lstStyle/>
        <a:p>
          <a:r>
            <a:rPr lang="en-US"/>
            <a:t>Behavioral security requires understanding privacy and security policies.</a:t>
          </a:r>
        </a:p>
      </dgm:t>
    </dgm:pt>
    <dgm:pt modelId="{207B16E0-9F39-4F65-A942-4F29EB699799}" type="parTrans" cxnId="{B74D71A9-94A6-451E-A2BD-9B8961C30F79}">
      <dgm:prSet/>
      <dgm:spPr/>
      <dgm:t>
        <a:bodyPr/>
        <a:lstStyle/>
        <a:p>
          <a:endParaRPr lang="en-US"/>
        </a:p>
      </dgm:t>
    </dgm:pt>
    <dgm:pt modelId="{34C1BAC0-0BA8-44A3-9273-86B5E05E18B8}" type="sibTrans" cxnId="{B74D71A9-94A6-451E-A2BD-9B8961C30F79}">
      <dgm:prSet/>
      <dgm:spPr/>
      <dgm:t>
        <a:bodyPr/>
        <a:lstStyle/>
        <a:p>
          <a:endParaRPr lang="en-US"/>
        </a:p>
      </dgm:t>
    </dgm:pt>
    <dgm:pt modelId="{AF1487BE-4013-48FB-A73F-877066E7EF82}">
      <dgm:prSet/>
      <dgm:spPr/>
      <dgm:t>
        <a:bodyPr/>
        <a:lstStyle/>
        <a:p>
          <a:r>
            <a:rPr lang="en-US"/>
            <a:t>Educating users is crucial for maintaining data protection.</a:t>
          </a:r>
        </a:p>
      </dgm:t>
    </dgm:pt>
    <dgm:pt modelId="{4A3FC4B0-BD1D-4343-A58D-08FCF2F16C2A}" type="parTrans" cxnId="{0F213E39-E847-443F-B729-6E96529EA51E}">
      <dgm:prSet/>
      <dgm:spPr/>
      <dgm:t>
        <a:bodyPr/>
        <a:lstStyle/>
        <a:p>
          <a:endParaRPr lang="en-US"/>
        </a:p>
      </dgm:t>
    </dgm:pt>
    <dgm:pt modelId="{0CAD4A2C-8EE1-4028-B038-E622649512E2}" type="sibTrans" cxnId="{0F213E39-E847-443F-B729-6E96529EA51E}">
      <dgm:prSet/>
      <dgm:spPr/>
      <dgm:t>
        <a:bodyPr/>
        <a:lstStyle/>
        <a:p>
          <a:endParaRPr lang="en-US"/>
        </a:p>
      </dgm:t>
    </dgm:pt>
    <dgm:pt modelId="{B0C87BA1-CBBF-41BC-BED2-B49DD27D9B42}">
      <dgm:prSet/>
      <dgm:spPr/>
      <dgm:t>
        <a:bodyPr/>
        <a:lstStyle/>
        <a:p>
          <a:r>
            <a:rPr lang="en-US"/>
            <a:t>Clear policies and procedures help maintain security compliance.</a:t>
          </a:r>
        </a:p>
      </dgm:t>
    </dgm:pt>
    <dgm:pt modelId="{55B69858-6508-4CCD-AF50-D9228F89B498}" type="parTrans" cxnId="{8094ABA2-7CEF-4F8B-828D-0EF975999BAF}">
      <dgm:prSet/>
      <dgm:spPr/>
      <dgm:t>
        <a:bodyPr/>
        <a:lstStyle/>
        <a:p>
          <a:endParaRPr lang="en-US"/>
        </a:p>
      </dgm:t>
    </dgm:pt>
    <dgm:pt modelId="{A6C6DCBC-4762-4AAC-9BEF-F3C0B16D72E2}" type="sibTrans" cxnId="{8094ABA2-7CEF-4F8B-828D-0EF975999BAF}">
      <dgm:prSet/>
      <dgm:spPr/>
      <dgm:t>
        <a:bodyPr/>
        <a:lstStyle/>
        <a:p>
          <a:endParaRPr lang="en-US"/>
        </a:p>
      </dgm:t>
    </dgm:pt>
    <dgm:pt modelId="{8F8EAAD0-3A38-854E-A55F-C260DB0AEB11}" type="pres">
      <dgm:prSet presAssocID="{C3960B1B-5D68-4B09-864D-AC062A6D396F}" presName="linear" presStyleCnt="0">
        <dgm:presLayoutVars>
          <dgm:animLvl val="lvl"/>
          <dgm:resizeHandles val="exact"/>
        </dgm:presLayoutVars>
      </dgm:prSet>
      <dgm:spPr/>
    </dgm:pt>
    <dgm:pt modelId="{6AAC8854-F631-874C-B870-C99CD4CF98E1}" type="pres">
      <dgm:prSet presAssocID="{6D616807-C974-416A-B578-6027587F470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32A2B8F-18DE-9E4D-87B6-5F7067F7E50B}" type="pres">
      <dgm:prSet presAssocID="{34C1BAC0-0BA8-44A3-9273-86B5E05E18B8}" presName="spacer" presStyleCnt="0"/>
      <dgm:spPr/>
    </dgm:pt>
    <dgm:pt modelId="{25954BCB-3BE0-6D4C-BEE9-9C0B5296E83C}" type="pres">
      <dgm:prSet presAssocID="{AF1487BE-4013-48FB-A73F-877066E7EF8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C1C5125-467D-EC4C-B7A9-FFE47BBF9ABD}" type="pres">
      <dgm:prSet presAssocID="{0CAD4A2C-8EE1-4028-B038-E622649512E2}" presName="spacer" presStyleCnt="0"/>
      <dgm:spPr/>
    </dgm:pt>
    <dgm:pt modelId="{3B75A6FD-5053-BA43-B56F-26ABCCEEBFC0}" type="pres">
      <dgm:prSet presAssocID="{B0C87BA1-CBBF-41BC-BED2-B49DD27D9B42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95072712-5A06-D447-A66C-574B8A54EFA2}" type="presOf" srcId="{AF1487BE-4013-48FB-A73F-877066E7EF82}" destId="{25954BCB-3BE0-6D4C-BEE9-9C0B5296E83C}" srcOrd="0" destOrd="0" presId="urn:microsoft.com/office/officeart/2005/8/layout/vList2"/>
    <dgm:cxn modelId="{0F213E39-E847-443F-B729-6E96529EA51E}" srcId="{C3960B1B-5D68-4B09-864D-AC062A6D396F}" destId="{AF1487BE-4013-48FB-A73F-877066E7EF82}" srcOrd="1" destOrd="0" parTransId="{4A3FC4B0-BD1D-4343-A58D-08FCF2F16C2A}" sibTransId="{0CAD4A2C-8EE1-4028-B038-E622649512E2}"/>
    <dgm:cxn modelId="{E7762D70-6B60-6F42-9185-F9FD63787F3D}" type="presOf" srcId="{C3960B1B-5D68-4B09-864D-AC062A6D396F}" destId="{8F8EAAD0-3A38-854E-A55F-C260DB0AEB11}" srcOrd="0" destOrd="0" presId="urn:microsoft.com/office/officeart/2005/8/layout/vList2"/>
    <dgm:cxn modelId="{66348175-D6DC-524E-95E1-0D44ED1C3E3B}" type="presOf" srcId="{B0C87BA1-CBBF-41BC-BED2-B49DD27D9B42}" destId="{3B75A6FD-5053-BA43-B56F-26ABCCEEBFC0}" srcOrd="0" destOrd="0" presId="urn:microsoft.com/office/officeart/2005/8/layout/vList2"/>
    <dgm:cxn modelId="{8094ABA2-7CEF-4F8B-828D-0EF975999BAF}" srcId="{C3960B1B-5D68-4B09-864D-AC062A6D396F}" destId="{B0C87BA1-CBBF-41BC-BED2-B49DD27D9B42}" srcOrd="2" destOrd="0" parTransId="{55B69858-6508-4CCD-AF50-D9228F89B498}" sibTransId="{A6C6DCBC-4762-4AAC-9BEF-F3C0B16D72E2}"/>
    <dgm:cxn modelId="{EF1F08A5-4791-8442-BE3D-7D6CD6441F42}" type="presOf" srcId="{6D616807-C974-416A-B578-6027587F4708}" destId="{6AAC8854-F631-874C-B870-C99CD4CF98E1}" srcOrd="0" destOrd="0" presId="urn:microsoft.com/office/officeart/2005/8/layout/vList2"/>
    <dgm:cxn modelId="{B74D71A9-94A6-451E-A2BD-9B8961C30F79}" srcId="{C3960B1B-5D68-4B09-864D-AC062A6D396F}" destId="{6D616807-C974-416A-B578-6027587F4708}" srcOrd="0" destOrd="0" parTransId="{207B16E0-9F39-4F65-A942-4F29EB699799}" sibTransId="{34C1BAC0-0BA8-44A3-9273-86B5E05E18B8}"/>
    <dgm:cxn modelId="{C1B4B6BF-2E7C-D944-9628-E5A7FA841A42}" type="presParOf" srcId="{8F8EAAD0-3A38-854E-A55F-C260DB0AEB11}" destId="{6AAC8854-F631-874C-B870-C99CD4CF98E1}" srcOrd="0" destOrd="0" presId="urn:microsoft.com/office/officeart/2005/8/layout/vList2"/>
    <dgm:cxn modelId="{DF34DE98-E3F2-044D-BA66-95FC1506B1ED}" type="presParOf" srcId="{8F8EAAD0-3A38-854E-A55F-C260DB0AEB11}" destId="{232A2B8F-18DE-9E4D-87B6-5F7067F7E50B}" srcOrd="1" destOrd="0" presId="urn:microsoft.com/office/officeart/2005/8/layout/vList2"/>
    <dgm:cxn modelId="{7AB5A4ED-D986-2249-9C93-E27EB8CA39A2}" type="presParOf" srcId="{8F8EAAD0-3A38-854E-A55F-C260DB0AEB11}" destId="{25954BCB-3BE0-6D4C-BEE9-9C0B5296E83C}" srcOrd="2" destOrd="0" presId="urn:microsoft.com/office/officeart/2005/8/layout/vList2"/>
    <dgm:cxn modelId="{83F86333-5632-3144-8D22-1A0E15073746}" type="presParOf" srcId="{8F8EAAD0-3A38-854E-A55F-C260DB0AEB11}" destId="{EC1C5125-467D-EC4C-B7A9-FFE47BBF9ABD}" srcOrd="3" destOrd="0" presId="urn:microsoft.com/office/officeart/2005/8/layout/vList2"/>
    <dgm:cxn modelId="{2ADC7DD6-A968-FB40-AA0D-685A66AC7CB4}" type="presParOf" srcId="{8F8EAAD0-3A38-854E-A55F-C260DB0AEB11}" destId="{3B75A6FD-5053-BA43-B56F-26ABCCEEBFC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B3A47C-8A2E-474D-95ED-CECA10F0BDA4}">
      <dsp:nvSpPr>
        <dsp:cNvPr id="0" name=""/>
        <dsp:cNvSpPr/>
      </dsp:nvSpPr>
      <dsp:spPr>
        <a:xfrm>
          <a:off x="1011145" y="77662"/>
          <a:ext cx="4044076" cy="3535032"/>
        </a:xfrm>
        <a:prstGeom prst="rightArrow">
          <a:avLst>
            <a:gd name="adj1" fmla="val 70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4176C8-6713-F147-8E2A-9F150D965E4C}">
      <dsp:nvSpPr>
        <dsp:cNvPr id="0" name=""/>
        <dsp:cNvSpPr/>
      </dsp:nvSpPr>
      <dsp:spPr>
        <a:xfrm>
          <a:off x="126" y="834159"/>
          <a:ext cx="2022038" cy="20220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IT professionals must understand how user behavior affects security.</a:t>
          </a:r>
        </a:p>
      </dsp:txBody>
      <dsp:txXfrm>
        <a:off x="296247" y="1130280"/>
        <a:ext cx="1429796" cy="1429796"/>
      </dsp:txXfrm>
    </dsp:sp>
    <dsp:sp modelId="{5485189B-9B66-914B-9113-FDCD4FFD7508}">
      <dsp:nvSpPr>
        <dsp:cNvPr id="0" name=""/>
        <dsp:cNvSpPr/>
      </dsp:nvSpPr>
      <dsp:spPr>
        <a:xfrm>
          <a:off x="6318996" y="77662"/>
          <a:ext cx="4044076" cy="3535032"/>
        </a:xfrm>
        <a:prstGeom prst="rightArrow">
          <a:avLst>
            <a:gd name="adj1" fmla="val 70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13335" rIns="26670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/>
            <a:t>Expectations of Privacy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/>
            <a:t>Written Policies and Procedures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/>
            <a:t>Handling Confidential Information</a:t>
          </a:r>
        </a:p>
      </dsp:txBody>
      <dsp:txXfrm>
        <a:off x="7330015" y="607917"/>
        <a:ext cx="1971487" cy="2474522"/>
      </dsp:txXfrm>
    </dsp:sp>
    <dsp:sp modelId="{16795680-9DBD-FE43-A21D-5AF8E3273AD6}">
      <dsp:nvSpPr>
        <dsp:cNvPr id="0" name=""/>
        <dsp:cNvSpPr/>
      </dsp:nvSpPr>
      <dsp:spPr>
        <a:xfrm>
          <a:off x="5307977" y="834159"/>
          <a:ext cx="2022038" cy="202203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Key Topics:</a:t>
          </a:r>
        </a:p>
      </dsp:txBody>
      <dsp:txXfrm>
        <a:off x="5604098" y="1130280"/>
        <a:ext cx="1429796" cy="14297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7E6191-0F54-D24F-B662-E872E507AA10}">
      <dsp:nvSpPr>
        <dsp:cNvPr id="0" name=""/>
        <dsp:cNvSpPr/>
      </dsp:nvSpPr>
      <dsp:spPr>
        <a:xfrm>
          <a:off x="7087507" y="1406512"/>
          <a:ext cx="1352579" cy="6437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8666"/>
              </a:lnTo>
              <a:lnTo>
                <a:pt x="1352579" y="438666"/>
              </a:lnTo>
              <a:lnTo>
                <a:pt x="1352579" y="6437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CCF195-FA88-524F-BC49-2BF74EE9E134}">
      <dsp:nvSpPr>
        <dsp:cNvPr id="0" name=""/>
        <dsp:cNvSpPr/>
      </dsp:nvSpPr>
      <dsp:spPr>
        <a:xfrm>
          <a:off x="5734928" y="1406512"/>
          <a:ext cx="1352579" cy="643705"/>
        </a:xfrm>
        <a:custGeom>
          <a:avLst/>
          <a:gdLst/>
          <a:ahLst/>
          <a:cxnLst/>
          <a:rect l="0" t="0" r="0" b="0"/>
          <a:pathLst>
            <a:path>
              <a:moveTo>
                <a:pt x="1352579" y="0"/>
              </a:moveTo>
              <a:lnTo>
                <a:pt x="1352579" y="438666"/>
              </a:lnTo>
              <a:lnTo>
                <a:pt x="0" y="438666"/>
              </a:lnTo>
              <a:lnTo>
                <a:pt x="0" y="6437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EF8CBE-8559-AA41-9005-8E4175CCD79E}">
      <dsp:nvSpPr>
        <dsp:cNvPr id="0" name=""/>
        <dsp:cNvSpPr/>
      </dsp:nvSpPr>
      <dsp:spPr>
        <a:xfrm>
          <a:off x="570532" y="1058"/>
          <a:ext cx="2213312" cy="14054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CA695C-C132-E34E-8659-2F75F4E28E17}">
      <dsp:nvSpPr>
        <dsp:cNvPr id="0" name=""/>
        <dsp:cNvSpPr/>
      </dsp:nvSpPr>
      <dsp:spPr>
        <a:xfrm>
          <a:off x="816456" y="234686"/>
          <a:ext cx="2213312" cy="14054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Organizations collect data through various means.</a:t>
          </a:r>
        </a:p>
      </dsp:txBody>
      <dsp:txXfrm>
        <a:off x="857620" y="275850"/>
        <a:ext cx="2130984" cy="1323125"/>
      </dsp:txXfrm>
    </dsp:sp>
    <dsp:sp modelId="{97CB15A8-11A9-1744-ABFF-2DE2EBEA62FC}">
      <dsp:nvSpPr>
        <dsp:cNvPr id="0" name=""/>
        <dsp:cNvSpPr/>
      </dsp:nvSpPr>
      <dsp:spPr>
        <a:xfrm>
          <a:off x="3275692" y="1058"/>
          <a:ext cx="2213312" cy="14054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8BF58F-B549-DC4B-A892-9A4DED00060C}">
      <dsp:nvSpPr>
        <dsp:cNvPr id="0" name=""/>
        <dsp:cNvSpPr/>
      </dsp:nvSpPr>
      <dsp:spPr>
        <a:xfrm>
          <a:off x="3521615" y="234686"/>
          <a:ext cx="2213312" cy="14054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IT professionals must ensure responsible data collection and protection.</a:t>
          </a:r>
        </a:p>
      </dsp:txBody>
      <dsp:txXfrm>
        <a:off x="3562779" y="275850"/>
        <a:ext cx="2130984" cy="1323125"/>
      </dsp:txXfrm>
    </dsp:sp>
    <dsp:sp modelId="{EEF85B0B-A129-DD4E-AE09-1F1D3D1EE16B}">
      <dsp:nvSpPr>
        <dsp:cNvPr id="0" name=""/>
        <dsp:cNvSpPr/>
      </dsp:nvSpPr>
      <dsp:spPr>
        <a:xfrm>
          <a:off x="5980851" y="1058"/>
          <a:ext cx="2213312" cy="14054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1DC827-2871-CB43-8F77-C597102F4B11}">
      <dsp:nvSpPr>
        <dsp:cNvPr id="0" name=""/>
        <dsp:cNvSpPr/>
      </dsp:nvSpPr>
      <dsp:spPr>
        <a:xfrm>
          <a:off x="6226775" y="234686"/>
          <a:ext cx="2213312" cy="14054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Key Concerns:</a:t>
          </a:r>
        </a:p>
      </dsp:txBody>
      <dsp:txXfrm>
        <a:off x="6267939" y="275850"/>
        <a:ext cx="2130984" cy="1323125"/>
      </dsp:txXfrm>
    </dsp:sp>
    <dsp:sp modelId="{E686E870-942D-6C42-AA47-7AAEE8C25CAA}">
      <dsp:nvSpPr>
        <dsp:cNvPr id="0" name=""/>
        <dsp:cNvSpPr/>
      </dsp:nvSpPr>
      <dsp:spPr>
        <a:xfrm>
          <a:off x="4628271" y="2050217"/>
          <a:ext cx="2213312" cy="14054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5AB990-410B-C34B-9B02-5E85C25D14CD}">
      <dsp:nvSpPr>
        <dsp:cNvPr id="0" name=""/>
        <dsp:cNvSpPr/>
      </dsp:nvSpPr>
      <dsp:spPr>
        <a:xfrm>
          <a:off x="4874195" y="2283844"/>
          <a:ext cx="2213312" cy="14054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Protecting personal and sensitive information (PII, PHI).</a:t>
          </a:r>
        </a:p>
      </dsp:txBody>
      <dsp:txXfrm>
        <a:off x="4915359" y="2325008"/>
        <a:ext cx="2130984" cy="1323125"/>
      </dsp:txXfrm>
    </dsp:sp>
    <dsp:sp modelId="{1B372D62-EF55-CD4C-A468-88F6CB50F91D}">
      <dsp:nvSpPr>
        <dsp:cNvPr id="0" name=""/>
        <dsp:cNvSpPr/>
      </dsp:nvSpPr>
      <dsp:spPr>
        <a:xfrm>
          <a:off x="7333431" y="2050217"/>
          <a:ext cx="2213312" cy="14054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5386D1-BF7C-3045-92F3-8E175A684840}">
      <dsp:nvSpPr>
        <dsp:cNvPr id="0" name=""/>
        <dsp:cNvSpPr/>
      </dsp:nvSpPr>
      <dsp:spPr>
        <a:xfrm>
          <a:off x="7579355" y="2283844"/>
          <a:ext cx="2213312" cy="14054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Educating users about safeguarding personal informat</a:t>
          </a:r>
        </a:p>
      </dsp:txBody>
      <dsp:txXfrm>
        <a:off x="7620519" y="2325008"/>
        <a:ext cx="2130984" cy="13231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70414E-DBC5-6F46-84AC-1BF63AC481FB}">
      <dsp:nvSpPr>
        <dsp:cNvPr id="0" name=""/>
        <dsp:cNvSpPr/>
      </dsp:nvSpPr>
      <dsp:spPr>
        <a:xfrm>
          <a:off x="1265" y="693992"/>
          <a:ext cx="4604742" cy="230237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1" kern="1200"/>
            <a:t>Personally Identifiable Information (PII):</a:t>
          </a:r>
          <a:r>
            <a:rPr lang="en-US" sz="3300" kern="1200"/>
            <a:t> Data linked to an individual.</a:t>
          </a:r>
        </a:p>
      </dsp:txBody>
      <dsp:txXfrm>
        <a:off x="68699" y="761426"/>
        <a:ext cx="4469874" cy="2167503"/>
      </dsp:txXfrm>
    </dsp:sp>
    <dsp:sp modelId="{AC465C00-8EFE-8343-8CE4-93E8EBC424C0}">
      <dsp:nvSpPr>
        <dsp:cNvPr id="0" name=""/>
        <dsp:cNvSpPr/>
      </dsp:nvSpPr>
      <dsp:spPr>
        <a:xfrm>
          <a:off x="5757192" y="693992"/>
          <a:ext cx="4604742" cy="230237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1" kern="1200"/>
            <a:t>Protected Health Information (PHI):</a:t>
          </a:r>
          <a:r>
            <a:rPr lang="en-US" sz="3300" kern="1200"/>
            <a:t> Health records regulated under HIPAA.</a:t>
          </a:r>
        </a:p>
      </dsp:txBody>
      <dsp:txXfrm>
        <a:off x="5824626" y="761426"/>
        <a:ext cx="4469874" cy="21675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C09CD4-6F4E-9740-92BF-D43D1AC9A990}">
      <dsp:nvSpPr>
        <dsp:cNvPr id="0" name=""/>
        <dsp:cNvSpPr/>
      </dsp:nvSpPr>
      <dsp:spPr>
        <a:xfrm>
          <a:off x="3190" y="1025879"/>
          <a:ext cx="2278161" cy="14466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DE1C3B-B090-5246-93F3-9F81A4B6A6EB}">
      <dsp:nvSpPr>
        <dsp:cNvPr id="0" name=""/>
        <dsp:cNvSpPr/>
      </dsp:nvSpPr>
      <dsp:spPr>
        <a:xfrm>
          <a:off x="256319" y="1266351"/>
          <a:ext cx="2278161" cy="14466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Reasonable Expectation of Privacy:</a:t>
          </a:r>
          <a:r>
            <a:rPr lang="en-US" sz="1600" kern="1200"/>
            <a:t> A legal principle guiding data protection.</a:t>
          </a:r>
        </a:p>
      </dsp:txBody>
      <dsp:txXfrm>
        <a:off x="298689" y="1308721"/>
        <a:ext cx="2193421" cy="1361892"/>
      </dsp:txXfrm>
    </dsp:sp>
    <dsp:sp modelId="{88735DF2-D6C3-1E49-8D5C-B4CBA6B0EAA0}">
      <dsp:nvSpPr>
        <dsp:cNvPr id="0" name=""/>
        <dsp:cNvSpPr/>
      </dsp:nvSpPr>
      <dsp:spPr>
        <a:xfrm>
          <a:off x="2787609" y="1025879"/>
          <a:ext cx="2278161" cy="14466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1453E0-76C7-2846-ADDA-0FCB451B63FB}">
      <dsp:nvSpPr>
        <dsp:cNvPr id="0" name=""/>
        <dsp:cNvSpPr/>
      </dsp:nvSpPr>
      <dsp:spPr>
        <a:xfrm>
          <a:off x="3040738" y="1266351"/>
          <a:ext cx="2278161" cy="14466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Social Media:</a:t>
          </a:r>
          <a:r>
            <a:rPr lang="en-US" sz="1600" kern="1200"/>
            <a:t> Generally, no expectation of privacy.</a:t>
          </a:r>
        </a:p>
      </dsp:txBody>
      <dsp:txXfrm>
        <a:off x="3083108" y="1308721"/>
        <a:ext cx="2193421" cy="1361892"/>
      </dsp:txXfrm>
    </dsp:sp>
    <dsp:sp modelId="{DAB0C2E0-0D65-6347-83E7-57312E7C2B98}">
      <dsp:nvSpPr>
        <dsp:cNvPr id="0" name=""/>
        <dsp:cNvSpPr/>
      </dsp:nvSpPr>
      <dsp:spPr>
        <a:xfrm>
          <a:off x="5572029" y="1025879"/>
          <a:ext cx="2278161" cy="14466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7350A5-6F19-B546-87AD-A6CB87440F10}">
      <dsp:nvSpPr>
        <dsp:cNvPr id="0" name=""/>
        <dsp:cNvSpPr/>
      </dsp:nvSpPr>
      <dsp:spPr>
        <a:xfrm>
          <a:off x="5825158" y="1266351"/>
          <a:ext cx="2278161" cy="14466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Private Communication (Email, File Sharing):</a:t>
          </a:r>
          <a:r>
            <a:rPr lang="en-US" sz="1600" kern="1200"/>
            <a:t> Varies based on context and encryption.</a:t>
          </a:r>
        </a:p>
      </dsp:txBody>
      <dsp:txXfrm>
        <a:off x="5867528" y="1308721"/>
        <a:ext cx="2193421" cy="1361892"/>
      </dsp:txXfrm>
    </dsp:sp>
    <dsp:sp modelId="{F29258A9-4F04-244A-949B-33C6CF19337C}">
      <dsp:nvSpPr>
        <dsp:cNvPr id="0" name=""/>
        <dsp:cNvSpPr/>
      </dsp:nvSpPr>
      <dsp:spPr>
        <a:xfrm>
          <a:off x="8356448" y="1025879"/>
          <a:ext cx="2278161" cy="14466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DE3739-1B9F-1043-B236-56AAF1D1D6B2}">
      <dsp:nvSpPr>
        <dsp:cNvPr id="0" name=""/>
        <dsp:cNvSpPr/>
      </dsp:nvSpPr>
      <dsp:spPr>
        <a:xfrm>
          <a:off x="8609577" y="1266351"/>
          <a:ext cx="2278161" cy="14466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Work Environment:</a:t>
          </a:r>
          <a:r>
            <a:rPr lang="en-US" sz="1600" kern="1200"/>
            <a:t> Typically, no expectation of privacy.</a:t>
          </a:r>
        </a:p>
      </dsp:txBody>
      <dsp:txXfrm>
        <a:off x="8651947" y="1308721"/>
        <a:ext cx="2193421" cy="136189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B14176-C7E3-4784-AD17-0E970096EA54}">
      <dsp:nvSpPr>
        <dsp:cNvPr id="0" name=""/>
        <dsp:cNvSpPr/>
      </dsp:nvSpPr>
      <dsp:spPr>
        <a:xfrm>
          <a:off x="0" y="1653"/>
          <a:ext cx="7216416" cy="70454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B5E581-86FC-4E69-A97A-074703BF4B88}">
      <dsp:nvSpPr>
        <dsp:cNvPr id="0" name=""/>
        <dsp:cNvSpPr/>
      </dsp:nvSpPr>
      <dsp:spPr>
        <a:xfrm>
          <a:off x="213124" y="160176"/>
          <a:ext cx="387499" cy="38749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31768E-17A8-4308-BDD0-951E830A7DCB}">
      <dsp:nvSpPr>
        <dsp:cNvPr id="0" name=""/>
        <dsp:cNvSpPr/>
      </dsp:nvSpPr>
      <dsp:spPr>
        <a:xfrm>
          <a:off x="813749" y="1653"/>
          <a:ext cx="6402666" cy="7045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564" tIns="74564" rIns="74564" bIns="7456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Question:</a:t>
          </a:r>
          <a:r>
            <a:rPr lang="en-US" sz="1900" kern="1200"/>
            <a:t> Who would have the least expectation of privacy?</a:t>
          </a:r>
        </a:p>
      </dsp:txBody>
      <dsp:txXfrm>
        <a:off x="813749" y="1653"/>
        <a:ext cx="6402666" cy="704545"/>
      </dsp:txXfrm>
    </dsp:sp>
    <dsp:sp modelId="{606EA255-5146-4F74-9FD6-570B3FD404A1}">
      <dsp:nvSpPr>
        <dsp:cNvPr id="0" name=""/>
        <dsp:cNvSpPr/>
      </dsp:nvSpPr>
      <dsp:spPr>
        <a:xfrm>
          <a:off x="0" y="882335"/>
          <a:ext cx="7216416" cy="70454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D12432-9B53-4C3B-9A70-060D3E4E8FE2}">
      <dsp:nvSpPr>
        <dsp:cNvPr id="0" name=""/>
        <dsp:cNvSpPr/>
      </dsp:nvSpPr>
      <dsp:spPr>
        <a:xfrm>
          <a:off x="213124" y="1040857"/>
          <a:ext cx="387499" cy="38749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7B922C-51F7-4B28-9749-C394C08FA7FD}">
      <dsp:nvSpPr>
        <dsp:cNvPr id="0" name=""/>
        <dsp:cNvSpPr/>
      </dsp:nvSpPr>
      <dsp:spPr>
        <a:xfrm>
          <a:off x="813749" y="882335"/>
          <a:ext cx="6402666" cy="7045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564" tIns="74564" rIns="74564" bIns="7456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A. Patient discussing medical records with a nurse</a:t>
          </a:r>
        </a:p>
      </dsp:txBody>
      <dsp:txXfrm>
        <a:off x="813749" y="882335"/>
        <a:ext cx="6402666" cy="704545"/>
      </dsp:txXfrm>
    </dsp:sp>
    <dsp:sp modelId="{17F01D5E-E59F-4556-84C3-A7E55A53D5A1}">
      <dsp:nvSpPr>
        <dsp:cNvPr id="0" name=""/>
        <dsp:cNvSpPr/>
      </dsp:nvSpPr>
      <dsp:spPr>
        <a:xfrm>
          <a:off x="0" y="1763016"/>
          <a:ext cx="7216416" cy="70454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763B7C-D32A-4F99-8E33-70715137B676}">
      <dsp:nvSpPr>
        <dsp:cNvPr id="0" name=""/>
        <dsp:cNvSpPr/>
      </dsp:nvSpPr>
      <dsp:spPr>
        <a:xfrm>
          <a:off x="213124" y="1921539"/>
          <a:ext cx="387499" cy="38749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B7996A-1045-4415-ABD8-30B85154BD3D}">
      <dsp:nvSpPr>
        <dsp:cNvPr id="0" name=""/>
        <dsp:cNvSpPr/>
      </dsp:nvSpPr>
      <dsp:spPr>
        <a:xfrm>
          <a:off x="813749" y="1763016"/>
          <a:ext cx="6402666" cy="7045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564" tIns="74564" rIns="74564" bIns="7456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B. Employee sending an email to a friend in the office</a:t>
          </a:r>
        </a:p>
      </dsp:txBody>
      <dsp:txXfrm>
        <a:off x="813749" y="1763016"/>
        <a:ext cx="6402666" cy="704545"/>
      </dsp:txXfrm>
    </dsp:sp>
    <dsp:sp modelId="{81051A54-882D-470E-92C8-C998AE6A6FBF}">
      <dsp:nvSpPr>
        <dsp:cNvPr id="0" name=""/>
        <dsp:cNvSpPr/>
      </dsp:nvSpPr>
      <dsp:spPr>
        <a:xfrm>
          <a:off x="0" y="2643698"/>
          <a:ext cx="7216416" cy="70454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CECB8A-A952-4AC0-97FD-C45053E55FD0}">
      <dsp:nvSpPr>
        <dsp:cNvPr id="0" name=""/>
        <dsp:cNvSpPr/>
      </dsp:nvSpPr>
      <dsp:spPr>
        <a:xfrm>
          <a:off x="213124" y="2802220"/>
          <a:ext cx="387499" cy="38749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AC5D4E-C9A8-411A-B3E2-D7D6C1D5644D}">
      <dsp:nvSpPr>
        <dsp:cNvPr id="0" name=""/>
        <dsp:cNvSpPr/>
      </dsp:nvSpPr>
      <dsp:spPr>
        <a:xfrm>
          <a:off x="813749" y="2643698"/>
          <a:ext cx="6402666" cy="7045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564" tIns="74564" rIns="74564" bIns="7456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C. Student discussing grades with a teacher</a:t>
          </a:r>
        </a:p>
      </dsp:txBody>
      <dsp:txXfrm>
        <a:off x="813749" y="2643698"/>
        <a:ext cx="6402666" cy="704545"/>
      </dsp:txXfrm>
    </dsp:sp>
    <dsp:sp modelId="{E0CF92C0-E9F6-43D3-8E13-F5C7B1C08901}">
      <dsp:nvSpPr>
        <dsp:cNvPr id="0" name=""/>
        <dsp:cNvSpPr/>
      </dsp:nvSpPr>
      <dsp:spPr>
        <a:xfrm>
          <a:off x="0" y="3524379"/>
          <a:ext cx="7216416" cy="70454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CBA2B7-5789-418C-BFF4-32167DD7BCC5}">
      <dsp:nvSpPr>
        <dsp:cNvPr id="0" name=""/>
        <dsp:cNvSpPr/>
      </dsp:nvSpPr>
      <dsp:spPr>
        <a:xfrm>
          <a:off x="213124" y="3682902"/>
          <a:ext cx="387499" cy="387499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89D417-7DFB-4E5F-B1DB-56B58B34CC75}">
      <dsp:nvSpPr>
        <dsp:cNvPr id="0" name=""/>
        <dsp:cNvSpPr/>
      </dsp:nvSpPr>
      <dsp:spPr>
        <a:xfrm>
          <a:off x="813749" y="3524379"/>
          <a:ext cx="6402666" cy="7045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564" tIns="74564" rIns="74564" bIns="7456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D. Two people having a private conversation</a:t>
          </a:r>
        </a:p>
      </dsp:txBody>
      <dsp:txXfrm>
        <a:off x="813749" y="3524379"/>
        <a:ext cx="6402666" cy="704545"/>
      </dsp:txXfrm>
    </dsp:sp>
    <dsp:sp modelId="{890CBE23-759E-4CAC-BF79-36113D492F0F}">
      <dsp:nvSpPr>
        <dsp:cNvPr id="0" name=""/>
        <dsp:cNvSpPr/>
      </dsp:nvSpPr>
      <dsp:spPr>
        <a:xfrm>
          <a:off x="0" y="4405061"/>
          <a:ext cx="7216416" cy="70454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534E37-17B0-44F6-8FFE-9C75B6F1DC33}">
      <dsp:nvSpPr>
        <dsp:cNvPr id="0" name=""/>
        <dsp:cNvSpPr/>
      </dsp:nvSpPr>
      <dsp:spPr>
        <a:xfrm>
          <a:off x="213124" y="4563583"/>
          <a:ext cx="387499" cy="387499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9A23E3-9A0B-4321-9F8D-A1E23179F3F7}">
      <dsp:nvSpPr>
        <dsp:cNvPr id="0" name=""/>
        <dsp:cNvSpPr/>
      </dsp:nvSpPr>
      <dsp:spPr>
        <a:xfrm>
          <a:off x="813749" y="4405061"/>
          <a:ext cx="6402666" cy="7045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564" tIns="74564" rIns="74564" bIns="7456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Answer:</a:t>
          </a:r>
          <a:r>
            <a:rPr lang="en-US" sz="1900" kern="1200"/>
            <a:t> B</a:t>
          </a:r>
        </a:p>
      </dsp:txBody>
      <dsp:txXfrm>
        <a:off x="813749" y="4405061"/>
        <a:ext cx="6402666" cy="70454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7B9BB9-6B8C-43D9-93AB-994A950EE087}">
      <dsp:nvSpPr>
        <dsp:cNvPr id="0" name=""/>
        <dsp:cNvSpPr/>
      </dsp:nvSpPr>
      <dsp:spPr>
        <a:xfrm>
          <a:off x="0" y="830579"/>
          <a:ext cx="7216416" cy="153337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122EAB-0E18-4D30-BD92-7A4B1A113429}">
      <dsp:nvSpPr>
        <dsp:cNvPr id="0" name=""/>
        <dsp:cNvSpPr/>
      </dsp:nvSpPr>
      <dsp:spPr>
        <a:xfrm>
          <a:off x="463846" y="1175589"/>
          <a:ext cx="843357" cy="84335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65570A-FA75-4224-AD53-FD83A635DBA0}">
      <dsp:nvSpPr>
        <dsp:cNvPr id="0" name=""/>
        <dsp:cNvSpPr/>
      </dsp:nvSpPr>
      <dsp:spPr>
        <a:xfrm>
          <a:off x="1771051" y="830579"/>
          <a:ext cx="3247387" cy="15333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2283" tIns="162283" rIns="162283" bIns="162283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/>
            <a:t>Question:</a:t>
          </a:r>
          <a:r>
            <a:rPr lang="en-US" sz="2300" kern="1200"/>
            <a:t> What type of document explains a step-by-step process?</a:t>
          </a:r>
        </a:p>
      </dsp:txBody>
      <dsp:txXfrm>
        <a:off x="1771051" y="830579"/>
        <a:ext cx="3247387" cy="1533378"/>
      </dsp:txXfrm>
    </dsp:sp>
    <dsp:sp modelId="{B560D53C-0CB7-4DAE-B488-1BAD7A25043F}">
      <dsp:nvSpPr>
        <dsp:cNvPr id="0" name=""/>
        <dsp:cNvSpPr/>
      </dsp:nvSpPr>
      <dsp:spPr>
        <a:xfrm>
          <a:off x="5018438" y="830579"/>
          <a:ext cx="2197977" cy="15333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2283" tIns="162283" rIns="162283" bIns="162283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A. Policy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B. Standard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C. Procedure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D. Guideline</a:t>
          </a:r>
        </a:p>
      </dsp:txBody>
      <dsp:txXfrm>
        <a:off x="5018438" y="830579"/>
        <a:ext cx="2197977" cy="1533378"/>
      </dsp:txXfrm>
    </dsp:sp>
    <dsp:sp modelId="{1137D561-5F69-491D-9B9A-D9BE8B72BB74}">
      <dsp:nvSpPr>
        <dsp:cNvPr id="0" name=""/>
        <dsp:cNvSpPr/>
      </dsp:nvSpPr>
      <dsp:spPr>
        <a:xfrm>
          <a:off x="0" y="2747302"/>
          <a:ext cx="7216416" cy="153337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B851DE-937F-4021-947A-DD362DA6BC34}">
      <dsp:nvSpPr>
        <dsp:cNvPr id="0" name=""/>
        <dsp:cNvSpPr/>
      </dsp:nvSpPr>
      <dsp:spPr>
        <a:xfrm>
          <a:off x="463846" y="3092312"/>
          <a:ext cx="843357" cy="84335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6E18A1-46EA-4E55-816E-BC39B85B45A7}">
      <dsp:nvSpPr>
        <dsp:cNvPr id="0" name=""/>
        <dsp:cNvSpPr/>
      </dsp:nvSpPr>
      <dsp:spPr>
        <a:xfrm>
          <a:off x="1771051" y="2747302"/>
          <a:ext cx="5445364" cy="15333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2283" tIns="162283" rIns="162283" bIns="162283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/>
            <a:t>Answer:</a:t>
          </a:r>
          <a:r>
            <a:rPr lang="en-US" sz="2300" kern="1200"/>
            <a:t> C</a:t>
          </a:r>
        </a:p>
      </dsp:txBody>
      <dsp:txXfrm>
        <a:off x="1771051" y="2747302"/>
        <a:ext cx="5445364" cy="153337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AC8854-F631-874C-B870-C99CD4CF98E1}">
      <dsp:nvSpPr>
        <dsp:cNvPr id="0" name=""/>
        <dsp:cNvSpPr/>
      </dsp:nvSpPr>
      <dsp:spPr>
        <a:xfrm>
          <a:off x="0" y="72938"/>
          <a:ext cx="6479357" cy="153971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Behavioral security requires understanding privacy and security policies.</a:t>
          </a:r>
        </a:p>
      </dsp:txBody>
      <dsp:txXfrm>
        <a:off x="75163" y="148101"/>
        <a:ext cx="6329031" cy="1389393"/>
      </dsp:txXfrm>
    </dsp:sp>
    <dsp:sp modelId="{25954BCB-3BE0-6D4C-BEE9-9C0B5296E83C}">
      <dsp:nvSpPr>
        <dsp:cNvPr id="0" name=""/>
        <dsp:cNvSpPr/>
      </dsp:nvSpPr>
      <dsp:spPr>
        <a:xfrm>
          <a:off x="0" y="1693299"/>
          <a:ext cx="6479357" cy="1539719"/>
        </a:xfrm>
        <a:prstGeom prst="roundRect">
          <a:avLst/>
        </a:prstGeom>
        <a:solidFill>
          <a:schemeClr val="accent5">
            <a:hueOff val="4505397"/>
            <a:satOff val="-11270"/>
            <a:lumOff val="-122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Educating users is crucial for maintaining data protection.</a:t>
          </a:r>
        </a:p>
      </dsp:txBody>
      <dsp:txXfrm>
        <a:off x="75163" y="1768462"/>
        <a:ext cx="6329031" cy="1389393"/>
      </dsp:txXfrm>
    </dsp:sp>
    <dsp:sp modelId="{3B75A6FD-5053-BA43-B56F-26ABCCEEBFC0}">
      <dsp:nvSpPr>
        <dsp:cNvPr id="0" name=""/>
        <dsp:cNvSpPr/>
      </dsp:nvSpPr>
      <dsp:spPr>
        <a:xfrm>
          <a:off x="0" y="3313659"/>
          <a:ext cx="6479357" cy="1539719"/>
        </a:xfrm>
        <a:prstGeom prst="roundRect">
          <a:avLst/>
        </a:prstGeom>
        <a:solidFill>
          <a:schemeClr val="accent5">
            <a:hueOff val="9010794"/>
            <a:satOff val="-22539"/>
            <a:lumOff val="-2451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Clear policies and procedures help maintain security compliance.</a:t>
          </a:r>
        </a:p>
      </dsp:txBody>
      <dsp:txXfrm>
        <a:off x="75163" y="3388822"/>
        <a:ext cx="6329031" cy="13893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5610A-17B4-4656-93CF-E1D998286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1371599"/>
            <a:ext cx="6675120" cy="2951825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51C80B-DFD6-415B-BA5B-E56E510CD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4584879"/>
            <a:ext cx="6675120" cy="1287887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2065B-06FF-4991-9F8A-4BE25457B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479B-705B-4489-957E-7E8A228BDFA0}" type="datetime1">
              <a:rPr lang="en-US" smtClean="0"/>
              <a:t>5/18/25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DF2FA-C604-45D8-A633-11D3742EC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E5DA9-2D04-4850-AB9F-BD3538165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165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E4BB7-3F30-4C31-9BB2-8EC24FC0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F4134-70F5-4EE6-88BE-49D129630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EABC7-C044-44DE-B303-55A0581DA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66AD-7C08-490A-ADA4-B47E10FB2407}" type="datetime1">
              <a:rPr lang="en-US" smtClean="0"/>
              <a:t>5/18/25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A63E1-5BC5-402E-9916-BAB84BCF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F915-AF64-4ECC-8B1A-B7E6A89B7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653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1CB3635-47E1-90D8-B693-DA85A66B383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B09414-2AA1-4D8E-A00A-C092FBC92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09219" y="640079"/>
            <a:ext cx="1811773" cy="553688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C3A78-37C5-46D0-9DF4-CB78AF883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40080" y="640080"/>
            <a:ext cx="8412422" cy="553688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8705E-925D-4F57-8268-107CE3CF4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5027-4255-49E7-9841-CD21BCC99996}" type="datetime1">
              <a:rPr lang="en-US" smtClean="0"/>
              <a:t>5/18/25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E207E-070D-4EC8-A44C-21F1815F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D01D1-C266-4161-A820-C084B9801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230604F-219C-2DEE-830E-27274CC2F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5400000">
            <a:off x="10872154" y="1192438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5087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8B246-6A68-46BE-9DBD-614FA8CF4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47706-8D18-4093-A7C1-F30D7543C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7C8FC-AAEA-4AB6-9DB5-2503F58F0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9F774-3FA6-43B8-9241-99959C8FD463}" type="datetime1">
              <a:rPr lang="en-US" smtClean="0"/>
              <a:t>5/18/25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1616B-3F08-4869-A522-773C3894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30CE6-9124-4B3A-A912-AE16B5C34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129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1BB59B6-79B9-97F5-AC3B-DF65899D39D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C78885-57B2-4930-BD7D-CBF916ED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91366"/>
            <a:ext cx="9214884" cy="3159974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495E4-2F8B-4CC7-88AC-A312067E6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5018567"/>
            <a:ext cx="7907079" cy="107388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85CC9-BAD3-4807-90BB-97DA2D6A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04452-5DCC-4FE2-A5C9-8A5EF6714D65}" type="datetime1">
              <a:rPr lang="en-US" smtClean="0"/>
              <a:t>5/18/25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8CEF-165F-4D7E-9666-5CD0156B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EBC3D-3277-4D34-9F67-71040C21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F05EAE5-4812-F718-6D75-9627884180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6281" y="4715234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2505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77A4-4D01-45B6-9563-0BF13BA72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17E00-96AC-45F0-82B2-9F601E9B9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0080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BA30CD-95C0-427B-A571-A7D8A5327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8928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67CAC-53E4-44AF-BEAC-8FFB96F0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9ABC2-0180-4F3A-A895-A85BC724D472}" type="datetime1">
              <a:rPr lang="en-US" smtClean="0"/>
              <a:t>5/18/25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D9F3A-E7F0-45E7-AFA8-0D4A669E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F008B-58BB-45FF-923F-5909DAB4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708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7B549-9E51-42E0-992A-73E775957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599"/>
            <a:ext cx="10890929" cy="9397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A5FDC-7C4B-45FB-8462-E2CE79919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79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8B686-2E92-45B9-A3D7-9DCAA0C50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79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ADB526-4A44-47B6-8D14-93202E590A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18928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4177CA-5C13-4311-BFD3-B98FBD942D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18928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A255A-4CB5-40CA-B756-1AA5E27C2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EA9BA-4E8F-439E-BEA4-91FBA01E3F5F}" type="datetime1">
              <a:rPr lang="en-US" smtClean="0"/>
              <a:t>5/18/25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3072C4-10F1-49B8-B0BF-69204EDDC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5ACC97-44C1-4887-909B-E6732D3C1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906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7D313-943A-47E0-8A7A-DFFBCC297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AC25A7-81C8-4AA1-AD9F-C78A451F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BF18-0007-481C-AA29-413124BC3EE7}" type="datetime1">
              <a:rPr lang="en-US" smtClean="0"/>
              <a:t>5/18/25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F54740-6022-46B2-9C55-B60E96516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497C9-6B5E-46D6-8FE9-0A5E0CF7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495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>
            <a:extLst>
              <a:ext uri="{FF2B5EF4-FFF2-40B4-BE49-F238E27FC236}">
                <a16:creationId xmlns:a16="http://schemas.microsoft.com/office/drawing/2014/main" id="{149F9F0F-FB8C-5565-247C-BDCC156B5CA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40D3C-270A-401A-810C-2F86BBBB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E9870-3748-43AD-B547-02A075CB4A1D}" type="datetime1">
              <a:rPr lang="en-US" smtClean="0"/>
              <a:t>5/18/25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CBE9F8-1765-4F36-A4DE-1DB13602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0CF9E-A6C6-4873-ADBE-7A293931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117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8CDF8-00AD-4441-A6D5-9D7A659E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330AF-CB7E-420A-AE8A-E02E90325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6519" y="1031001"/>
            <a:ext cx="6594490" cy="51663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257AD-2422-4CDA-9C55-700F4B5BF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8"/>
            <a:ext cx="3859397" cy="322682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B7454-C1CC-46F2-A6FB-1FE786C4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7897-33C5-4F1A-9307-D068E37F3DC7}" type="datetime1">
              <a:rPr lang="en-US" smtClean="0"/>
              <a:t>5/18/25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77DBE-6CC7-421B-AB5E-341E20BD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EAB8F-7526-4CDB-B782-FAD8B3E7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104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1647F-5A61-44C9-81DC-331C9AE5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627A0F-F1B8-49BE-A0FF-7FE16E3BDC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37760" y="1033271"/>
            <a:ext cx="6592824" cy="51663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D1BD6-1519-4431-9FAF-7D4F41299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7"/>
            <a:ext cx="3859397" cy="32268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A587A0-353B-42C2-BA96-B1ADEDF6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71BA-CC09-47C8-A6DF-F5C5CB59CEEC}" type="datetime1">
              <a:rPr lang="en-US" smtClean="0"/>
              <a:t>5/18/25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5A88E-3957-4B76-B1BE-416402921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7C5FD-E56A-4C66-8F23-087F95A2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541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B4E786-7636-4278-8595-D365D28A7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601"/>
            <a:ext cx="10890929" cy="10972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40849-7059-4C70-992B-5304D2E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2633472"/>
            <a:ext cx="10890928" cy="3566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FEBF6-CEA6-4332-87B3-697807571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008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DA38F49-B3E2-4BF0-BEC7-C30D34ABBB8D}" type="datetime1">
              <a:rPr lang="en-US" smtClean="0"/>
              <a:t>5/18/25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BAF94-621C-43E1-BA0C-410A68990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67622" y="6356350"/>
            <a:ext cx="4040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D19E5-9E16-48C9-AAE2-0C70679A8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7995" y="6356350"/>
            <a:ext cx="7230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18E06E4-607B-144B-382B-AD3D06B1EE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5670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72" r:id="rId6"/>
    <p:sldLayoutId id="2147483667" r:id="rId7"/>
    <p:sldLayoutId id="2147483668" r:id="rId8"/>
    <p:sldLayoutId id="2147483669" r:id="rId9"/>
    <p:sldLayoutId id="2147483671" r:id="rId10"/>
    <p:sldLayoutId id="2147483670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7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76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51560" indent="-28575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9F9BF86-FE94-4517-B97D-026C7515E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E898E2-EE5A-B139-31BB-1173925FCF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79" y="1021842"/>
            <a:ext cx="3156857" cy="2642616"/>
          </a:xfrm>
        </p:spPr>
        <p:txBody>
          <a:bodyPr anchor="b">
            <a:normAutofit/>
          </a:bodyPr>
          <a:lstStyle/>
          <a:p>
            <a:r>
              <a:rPr lang="en-US" sz="4400" dirty="0"/>
              <a:t>Behavioral Security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733826-B078-3281-F9D5-7082523557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79" y="4304538"/>
            <a:ext cx="3156857" cy="1362456"/>
          </a:xfrm>
        </p:spPr>
        <p:txBody>
          <a:bodyPr anchor="t">
            <a:normAutofit/>
          </a:bodyPr>
          <a:lstStyle/>
          <a:p>
            <a:r>
              <a:rPr lang="en-US" dirty="0"/>
              <a:t>Thomas Russell, M.Ed. D hon (cybersecurity)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50527CE-FCD0-40C8-B37A-39331C2A4F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4011930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red and blue text on a black background&#10;&#10;AI-generated content may be incorrect.">
            <a:extLst>
              <a:ext uri="{FF2B5EF4-FFF2-40B4-BE49-F238E27FC236}">
                <a16:creationId xmlns:a16="http://schemas.microsoft.com/office/drawing/2014/main" id="{D8655F89-EF96-2417-3734-CECAC17D2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4641" y="2802278"/>
            <a:ext cx="6876288" cy="3025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4079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F1517D3-872C-8AE0-BD6B-C80118DA82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E134DAF-57F8-A4DF-F730-32CBC8E3BC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B7C11F-57AD-AAE8-349B-F1385D42DE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79" y="1021842"/>
            <a:ext cx="3156857" cy="2642616"/>
          </a:xfrm>
        </p:spPr>
        <p:txBody>
          <a:bodyPr anchor="b">
            <a:normAutofit/>
          </a:bodyPr>
          <a:lstStyle/>
          <a:p>
            <a:r>
              <a:rPr lang="en-US" sz="4400" dirty="0"/>
              <a:t>Behavioral Security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CBDF59-03A2-0BD6-2CE3-9394E56C39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79" y="4304538"/>
            <a:ext cx="3156857" cy="1362456"/>
          </a:xfrm>
        </p:spPr>
        <p:txBody>
          <a:bodyPr anchor="t">
            <a:normAutofit/>
          </a:bodyPr>
          <a:lstStyle/>
          <a:p>
            <a:r>
              <a:rPr lang="en-US" dirty="0"/>
              <a:t>Thomas Russell, M.Ed. D hon (cybersecurity)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911DF0E-F41B-389C-580B-22F4F68F70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4011930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red and blue text on a black background&#10;&#10;AI-generated content may be incorrect.">
            <a:extLst>
              <a:ext uri="{FF2B5EF4-FFF2-40B4-BE49-F238E27FC236}">
                <a16:creationId xmlns:a16="http://schemas.microsoft.com/office/drawing/2014/main" id="{E33B0F0D-F836-8B85-DD9E-4662034C73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4641" y="2802278"/>
            <a:ext cx="6876288" cy="3025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487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637580D-1176-4083-A9A1-BD8ED08996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CA0978-A74D-E087-B693-9598F5233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371600"/>
            <a:ext cx="10360152" cy="1139911"/>
          </a:xfrm>
        </p:spPr>
        <p:txBody>
          <a:bodyPr>
            <a:normAutofit/>
          </a:bodyPr>
          <a:lstStyle/>
          <a:p>
            <a:r>
              <a:rPr lang="en-US" dirty="0"/>
              <a:t>Introduction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9C96FDC-E4C2-7D8A-44BA-572E7CD9E8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1585" y="1027306"/>
            <a:ext cx="1020883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3DEB9D0-2576-48F0-BCD1-964E1B69A4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8694604"/>
              </p:ext>
            </p:extLst>
          </p:nvPr>
        </p:nvGraphicFramePr>
        <p:xfrm>
          <a:off x="914400" y="2607561"/>
          <a:ext cx="10363200" cy="36903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0865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637580D-1176-4083-A9A1-BD8ED08996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E2D72A-9D73-489F-E9B4-D496F9077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371600"/>
            <a:ext cx="10360152" cy="1139911"/>
          </a:xfrm>
        </p:spPr>
        <p:txBody>
          <a:bodyPr>
            <a:normAutofit/>
          </a:bodyPr>
          <a:lstStyle/>
          <a:p>
            <a:r>
              <a:rPr lang="en-US" dirty="0"/>
              <a:t>Privacy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9C96FDC-E4C2-7D8A-44BA-572E7CD9E8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1585" y="1027306"/>
            <a:ext cx="1020883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14D4BC9-893D-A521-C850-E484AA3DA4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9328384"/>
              </p:ext>
            </p:extLst>
          </p:nvPr>
        </p:nvGraphicFramePr>
        <p:xfrm>
          <a:off x="914400" y="2607561"/>
          <a:ext cx="10363200" cy="36903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7107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637580D-1176-4083-A9A1-BD8ED08996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B4E80E-0A40-EA2D-F8A0-7065B4DEB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371600"/>
            <a:ext cx="10360152" cy="1139911"/>
          </a:xfrm>
        </p:spPr>
        <p:txBody>
          <a:bodyPr>
            <a:normAutofit/>
          </a:bodyPr>
          <a:lstStyle/>
          <a:p>
            <a:r>
              <a:rPr lang="en-US" dirty="0"/>
              <a:t>Types of Private Information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9C96FDC-E4C2-7D8A-44BA-572E7CD9E8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1585" y="1027306"/>
            <a:ext cx="1020883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C9247D2-A75E-2CC0-1C08-BE13D9A828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350762"/>
              </p:ext>
            </p:extLst>
          </p:nvPr>
        </p:nvGraphicFramePr>
        <p:xfrm>
          <a:off x="914400" y="2607561"/>
          <a:ext cx="10363200" cy="36903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7568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BDA151C-5770-45E4-AAFF-59E7F4038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96ED87-2A47-4596-1294-2C7547DE6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570750"/>
            <a:ext cx="10890929" cy="1387934"/>
          </a:xfrm>
        </p:spPr>
        <p:txBody>
          <a:bodyPr anchor="b">
            <a:normAutofit/>
          </a:bodyPr>
          <a:lstStyle/>
          <a:p>
            <a:r>
              <a:rPr lang="en-US" dirty="0"/>
              <a:t>Expectation of Privacy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62D3963-2153-4637-96E6-E31BD2CE5D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2307479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6E544CD-85AB-7480-2241-4D10C9CF0A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2996001"/>
              </p:ext>
            </p:extLst>
          </p:nvPr>
        </p:nvGraphicFramePr>
        <p:xfrm>
          <a:off x="640079" y="2559050"/>
          <a:ext cx="10890929" cy="373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7686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44CAA32-F237-419C-A2DD-43C28D920D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9EC690-F0C1-8E50-A386-CF66BE57B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6821" y="1371600"/>
            <a:ext cx="6034187" cy="109728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400"/>
              <a:t>Security Policies and Procedures</a:t>
            </a:r>
          </a:p>
        </p:txBody>
      </p:sp>
      <p:pic>
        <p:nvPicPr>
          <p:cNvPr id="5" name="Picture 4" descr="Different colored organizers">
            <a:extLst>
              <a:ext uri="{FF2B5EF4-FFF2-40B4-BE49-F238E27FC236}">
                <a16:creationId xmlns:a16="http://schemas.microsoft.com/office/drawing/2014/main" id="{EB534F21-FF64-8F9F-5FAA-4CFD8831D59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8626" r="28519" b="1"/>
          <a:stretch>
            <a:fillRect/>
          </a:stretch>
        </p:blipFill>
        <p:spPr>
          <a:xfrm>
            <a:off x="20" y="10"/>
            <a:ext cx="4857871" cy="685799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91422F5-4221-4812-AFD9-5479C6D60A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580905" y="1031005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B5799-A44D-E4AC-0FC4-DD9C23D381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6821" y="2633236"/>
            <a:ext cx="6034187" cy="3664687"/>
          </a:xfrm>
        </p:spPr>
        <p:txBody>
          <a:bodyPr>
            <a:normAutofit/>
          </a:bodyPr>
          <a:lstStyle/>
          <a:p>
            <a:r>
              <a:rPr lang="en-US" b="1" dirty="0"/>
              <a:t>Policies:</a:t>
            </a:r>
            <a:r>
              <a:rPr lang="en-US" dirty="0"/>
              <a:t> High-level documents outlining security expectations.</a:t>
            </a:r>
          </a:p>
          <a:p>
            <a:r>
              <a:rPr lang="en-US" b="1" dirty="0"/>
              <a:t>Standards:</a:t>
            </a:r>
            <a:r>
              <a:rPr lang="en-US" dirty="0"/>
              <a:t> Specific security controls derived from policies.</a:t>
            </a:r>
          </a:p>
          <a:p>
            <a:r>
              <a:rPr lang="en-US" b="1" dirty="0"/>
              <a:t>Guidelines:</a:t>
            </a:r>
            <a:r>
              <a:rPr lang="en-US" dirty="0"/>
              <a:t> Best practices, optional compliance.</a:t>
            </a:r>
          </a:p>
          <a:p>
            <a:r>
              <a:rPr lang="en-US" b="1" dirty="0"/>
              <a:t>Procedures:</a:t>
            </a:r>
            <a:r>
              <a:rPr lang="en-US" dirty="0"/>
              <a:t> Step-by-step instructions for tasks.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393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BDA151C-5770-45E4-AAFF-59E7F4038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897EE8-7C1A-3B81-03A1-04DE64C93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914399"/>
            <a:ext cx="3000587" cy="4160520"/>
          </a:xfrm>
        </p:spPr>
        <p:txBody>
          <a:bodyPr anchor="t">
            <a:normAutofit/>
          </a:bodyPr>
          <a:lstStyle/>
          <a:p>
            <a:r>
              <a:rPr lang="en-US" sz="3600"/>
              <a:t>Practice Question 1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5ADA91C-AD52-A530-A898-AD6E698745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72253" y="6272784"/>
            <a:ext cx="10847495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EECCD13-9060-9C15-D5D3-0A4402B5CC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1185059"/>
              </p:ext>
            </p:extLst>
          </p:nvPr>
        </p:nvGraphicFramePr>
        <p:xfrm>
          <a:off x="4303332" y="891606"/>
          <a:ext cx="7216416" cy="51112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7531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BDA151C-5770-45E4-AAFF-59E7F4038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32F209-5746-D415-E7DF-F50924DBF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914399"/>
            <a:ext cx="3000587" cy="4160520"/>
          </a:xfrm>
        </p:spPr>
        <p:txBody>
          <a:bodyPr anchor="t">
            <a:normAutofit/>
          </a:bodyPr>
          <a:lstStyle/>
          <a:p>
            <a:r>
              <a:rPr lang="en-US" sz="3600"/>
              <a:t>Practice Question 2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5ADA91C-AD52-A530-A898-AD6E698745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72253" y="6272784"/>
            <a:ext cx="10847495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4E53451-5953-E9E8-610F-0A43FED138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5173620"/>
              </p:ext>
            </p:extLst>
          </p:nvPr>
        </p:nvGraphicFramePr>
        <p:xfrm>
          <a:off x="4303332" y="891606"/>
          <a:ext cx="7216416" cy="51112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87800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3F27BC-7079-4FF7-8F7C-ABC82FA3C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D7FD3D-88ED-4547-6BE4-FCEEDDD27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677920" cy="3919267"/>
          </a:xfrm>
        </p:spPr>
        <p:txBody>
          <a:bodyPr anchor="t">
            <a:normAutofit/>
          </a:bodyPr>
          <a:lstStyle/>
          <a:p>
            <a:r>
              <a:rPr lang="en-US" dirty="0"/>
              <a:t>Conclusion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0BBF191-9CC8-4313-B1CA-8DF1A53AE4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B036D73-7F83-8911-8871-D5E9646C75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0946737"/>
              </p:ext>
            </p:extLst>
          </p:nvPr>
        </p:nvGraphicFramePr>
        <p:xfrm>
          <a:off x="5051651" y="1371600"/>
          <a:ext cx="6479357" cy="49263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047425"/>
      </p:ext>
    </p:extLst>
  </p:cSld>
  <p:clrMapOvr>
    <a:masterClrMapping/>
  </p:clrMapOvr>
</p:sld>
</file>

<file path=ppt/theme/theme1.xml><?xml version="1.0" encoding="utf-8"?>
<a:theme xmlns:a="http://schemas.openxmlformats.org/drawingml/2006/main" name="DashVTI">
  <a:themeElements>
    <a:clrScheme name="Custom 6">
      <a:dk1>
        <a:sysClr val="windowText" lastClr="000000"/>
      </a:dk1>
      <a:lt1>
        <a:sysClr val="window" lastClr="FFFFFF"/>
      </a:lt1>
      <a:dk2>
        <a:srgbClr val="0D1C3B"/>
      </a:dk2>
      <a:lt2>
        <a:srgbClr val="F5F2F9"/>
      </a:lt2>
      <a:accent1>
        <a:srgbClr val="1973EB"/>
      </a:accent1>
      <a:accent2>
        <a:srgbClr val="25C8A2"/>
      </a:accent2>
      <a:accent3>
        <a:srgbClr val="BF8ED1"/>
      </a:accent3>
      <a:accent4>
        <a:srgbClr val="FE733C"/>
      </a:accent4>
      <a:accent5>
        <a:srgbClr val="FE5A5A"/>
      </a:accent5>
      <a:accent6>
        <a:srgbClr val="1AC16E"/>
      </a:accent6>
      <a:hlink>
        <a:srgbClr val="1AC16E"/>
      </a:hlink>
      <a:folHlink>
        <a:srgbClr val="00B0F0"/>
      </a:folHlink>
    </a:clrScheme>
    <a:fontScheme name="grandview display">
      <a:majorFont>
        <a:latin typeface="Grandview Display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shVTI" id="{0A75137F-CDEB-4E94-A788-9D255EBE1B91}" vid="{DE9A6A09-5855-45A3-8E99-4290ED24057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314</Words>
  <Application>Microsoft Macintosh PowerPoint</Application>
  <PresentationFormat>Widescreen</PresentationFormat>
  <Paragraphs>47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Grandview Display</vt:lpstr>
      <vt:lpstr>DashVTI</vt:lpstr>
      <vt:lpstr>Behavioral Security</vt:lpstr>
      <vt:lpstr>Introduction</vt:lpstr>
      <vt:lpstr>Privacy</vt:lpstr>
      <vt:lpstr>Types of Private Information</vt:lpstr>
      <vt:lpstr>Expectation of Privacy</vt:lpstr>
      <vt:lpstr>Security Policies and Procedures</vt:lpstr>
      <vt:lpstr>Practice Question 1</vt:lpstr>
      <vt:lpstr>Practice Question 2</vt:lpstr>
      <vt:lpstr>Conclusion</vt:lpstr>
      <vt:lpstr>Behavioral Security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Thomas Russell</dc:creator>
  <cp:lastModifiedBy>Thomas Russell</cp:lastModifiedBy>
  <cp:revision>3</cp:revision>
  <dcterms:created xsi:type="dcterms:W3CDTF">2025-05-18T22:51:10Z</dcterms:created>
  <dcterms:modified xsi:type="dcterms:W3CDTF">2025-05-19T05:14:36Z</dcterms:modified>
</cp:coreProperties>
</file>