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64"/>
    <p:restoredTop sz="94789"/>
  </p:normalViewPr>
  <p:slideViewPr>
    <p:cSldViewPr snapToGrid="0">
      <p:cViewPr varScale="1">
        <p:scale>
          <a:sx n="88" d="100"/>
          <a:sy n="88" d="100"/>
        </p:scale>
        <p:origin x="176" y="8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13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4" Type="http://schemas.openxmlformats.org/officeDocument/2006/relationships/image" Target="../media/image19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13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4" Type="http://schemas.openxmlformats.org/officeDocument/2006/relationships/image" Target="../media/image1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209C4E-1924-431D-9F7F-8295D903B6D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B0B3BF5-2A2D-439B-8DC0-CCE34EBE6CDD}">
      <dgm:prSet/>
      <dgm:spPr/>
      <dgm:t>
        <a:bodyPr/>
        <a:lstStyle/>
        <a:p>
          <a:r>
            <a:rPr lang="en-US" b="1"/>
            <a:t>Objective:</a:t>
          </a:r>
          <a:endParaRPr lang="en-US"/>
        </a:p>
      </dgm:t>
    </dgm:pt>
    <dgm:pt modelId="{B544C0A6-35E2-4327-81F6-99C99CBE57C3}" type="parTrans" cxnId="{7FDA25E8-5F57-4B53-90D1-03C8924FA898}">
      <dgm:prSet/>
      <dgm:spPr/>
      <dgm:t>
        <a:bodyPr/>
        <a:lstStyle/>
        <a:p>
          <a:endParaRPr lang="en-US"/>
        </a:p>
      </dgm:t>
    </dgm:pt>
    <dgm:pt modelId="{83D17E74-B344-4A7B-A787-553373F61163}" type="sibTrans" cxnId="{7FDA25E8-5F57-4B53-90D1-03C8924FA898}">
      <dgm:prSet/>
      <dgm:spPr/>
      <dgm:t>
        <a:bodyPr/>
        <a:lstStyle/>
        <a:p>
          <a:endParaRPr lang="en-US"/>
        </a:p>
      </dgm:t>
    </dgm:pt>
    <dgm:pt modelId="{BA4BE2C0-E217-4BAF-BF24-254929053420}">
      <dgm:prSet/>
      <dgm:spPr/>
      <dgm:t>
        <a:bodyPr/>
        <a:lstStyle/>
        <a:p>
          <a:r>
            <a:rPr lang="en-US"/>
            <a:t>Discuss methods to secure devices based on CompTIA ITF+ guidelines.</a:t>
          </a:r>
        </a:p>
      </dgm:t>
    </dgm:pt>
    <dgm:pt modelId="{A35F0115-3B81-4300-AC99-63AFDB42ED3D}" type="parTrans" cxnId="{D42D302C-D48C-489F-BDB7-A7C4CD752DFD}">
      <dgm:prSet/>
      <dgm:spPr/>
      <dgm:t>
        <a:bodyPr/>
        <a:lstStyle/>
        <a:p>
          <a:endParaRPr lang="en-US"/>
        </a:p>
      </dgm:t>
    </dgm:pt>
    <dgm:pt modelId="{A3D31BB1-90D8-4D70-83FC-7EB5F5D57C3B}" type="sibTrans" cxnId="{D42D302C-D48C-489F-BDB7-A7C4CD752DFD}">
      <dgm:prSet/>
      <dgm:spPr/>
      <dgm:t>
        <a:bodyPr/>
        <a:lstStyle/>
        <a:p>
          <a:endParaRPr lang="en-US"/>
        </a:p>
      </dgm:t>
    </dgm:pt>
    <dgm:pt modelId="{26B9B3DA-098E-4820-A06B-42DE48B3720E}">
      <dgm:prSet/>
      <dgm:spPr/>
      <dgm:t>
        <a:bodyPr/>
        <a:lstStyle/>
        <a:p>
          <a:r>
            <a:rPr lang="en-US"/>
            <a:t>Review SQL data retrieval from a database.</a:t>
          </a:r>
        </a:p>
      </dgm:t>
    </dgm:pt>
    <dgm:pt modelId="{B8A6C628-BCB2-4340-9546-8B3246CB3280}" type="parTrans" cxnId="{4AC15F92-8A06-42AF-9B38-8B9A7BA55DAE}">
      <dgm:prSet/>
      <dgm:spPr/>
      <dgm:t>
        <a:bodyPr/>
        <a:lstStyle/>
        <a:p>
          <a:endParaRPr lang="en-US"/>
        </a:p>
      </dgm:t>
    </dgm:pt>
    <dgm:pt modelId="{B8D3E9D5-670B-45E4-A642-0014B2DFE4A1}" type="sibTrans" cxnId="{4AC15F92-8A06-42AF-9B38-8B9A7BA55DAE}">
      <dgm:prSet/>
      <dgm:spPr/>
      <dgm:t>
        <a:bodyPr/>
        <a:lstStyle/>
        <a:p>
          <a:endParaRPr lang="en-US"/>
        </a:p>
      </dgm:t>
    </dgm:pt>
    <dgm:pt modelId="{C32F650A-04AF-4D72-8214-858ABE6DEADF}">
      <dgm:prSet/>
      <dgm:spPr/>
      <dgm:t>
        <a:bodyPr/>
        <a:lstStyle/>
        <a:p>
          <a:r>
            <a:rPr lang="en-US" b="1"/>
            <a:t>Topics:</a:t>
          </a:r>
          <a:endParaRPr lang="en-US"/>
        </a:p>
      </dgm:t>
    </dgm:pt>
    <dgm:pt modelId="{FEE5B9FF-10A6-4DEF-B901-C97AF284DA8E}" type="parTrans" cxnId="{39A3AF34-9F55-4783-A639-4C3EC734FFAB}">
      <dgm:prSet/>
      <dgm:spPr/>
      <dgm:t>
        <a:bodyPr/>
        <a:lstStyle/>
        <a:p>
          <a:endParaRPr lang="en-US"/>
        </a:p>
      </dgm:t>
    </dgm:pt>
    <dgm:pt modelId="{F1A8DA6B-33BC-4853-9478-1C144C7EF4A0}" type="sibTrans" cxnId="{39A3AF34-9F55-4783-A639-4C3EC734FFAB}">
      <dgm:prSet/>
      <dgm:spPr/>
      <dgm:t>
        <a:bodyPr/>
        <a:lstStyle/>
        <a:p>
          <a:endParaRPr lang="en-US"/>
        </a:p>
      </dgm:t>
    </dgm:pt>
    <dgm:pt modelId="{65CFE566-5995-4961-B04B-793B3AAB636A}">
      <dgm:prSet/>
      <dgm:spPr/>
      <dgm:t>
        <a:bodyPr/>
        <a:lstStyle/>
        <a:p>
          <a:r>
            <a:rPr lang="en-US"/>
            <a:t>Device Security Best Practices</a:t>
          </a:r>
        </a:p>
      </dgm:t>
    </dgm:pt>
    <dgm:pt modelId="{426D6C5F-43F2-4937-AC2C-F59D6C20728A}" type="parTrans" cxnId="{78343A6C-4383-478F-928A-F792619E162F}">
      <dgm:prSet/>
      <dgm:spPr/>
      <dgm:t>
        <a:bodyPr/>
        <a:lstStyle/>
        <a:p>
          <a:endParaRPr lang="en-US"/>
        </a:p>
      </dgm:t>
    </dgm:pt>
    <dgm:pt modelId="{1930A6F1-8E69-45A1-A8C2-208A57E73171}" type="sibTrans" cxnId="{78343A6C-4383-478F-928A-F792619E162F}">
      <dgm:prSet/>
      <dgm:spPr/>
      <dgm:t>
        <a:bodyPr/>
        <a:lstStyle/>
        <a:p>
          <a:endParaRPr lang="en-US"/>
        </a:p>
      </dgm:t>
    </dgm:pt>
    <dgm:pt modelId="{03036782-0C34-4B6F-9FED-2EF5FB4CC768}">
      <dgm:prSet/>
      <dgm:spPr/>
      <dgm:t>
        <a:bodyPr/>
        <a:lstStyle/>
        <a:p>
          <a:r>
            <a:rPr lang="en-US"/>
            <a:t>SQL Query Example</a:t>
          </a:r>
        </a:p>
      </dgm:t>
    </dgm:pt>
    <dgm:pt modelId="{C26270F7-32A7-4428-A71C-233BB3052530}" type="parTrans" cxnId="{EC133340-26B3-4A65-BA48-591F45E3C18F}">
      <dgm:prSet/>
      <dgm:spPr/>
      <dgm:t>
        <a:bodyPr/>
        <a:lstStyle/>
        <a:p>
          <a:endParaRPr lang="en-US"/>
        </a:p>
      </dgm:t>
    </dgm:pt>
    <dgm:pt modelId="{A44ECBF8-05B4-4D9D-B674-0552F3FC3C21}" type="sibTrans" cxnId="{EC133340-26B3-4A65-BA48-591F45E3C18F}">
      <dgm:prSet/>
      <dgm:spPr/>
      <dgm:t>
        <a:bodyPr/>
        <a:lstStyle/>
        <a:p>
          <a:endParaRPr lang="en-US"/>
        </a:p>
      </dgm:t>
    </dgm:pt>
    <dgm:pt modelId="{CFEE51A8-5A49-C541-9363-C72433B0FBAD}" type="pres">
      <dgm:prSet presAssocID="{6E209C4E-1924-431D-9F7F-8295D903B6D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98E62E2-12BF-2543-9FAA-94A36979A355}" type="pres">
      <dgm:prSet presAssocID="{3B0B3BF5-2A2D-439B-8DC0-CCE34EBE6CDD}" presName="hierRoot1" presStyleCnt="0"/>
      <dgm:spPr/>
    </dgm:pt>
    <dgm:pt modelId="{398F1C59-93BE-764D-A8A5-3950D094AE5C}" type="pres">
      <dgm:prSet presAssocID="{3B0B3BF5-2A2D-439B-8DC0-CCE34EBE6CDD}" presName="composite" presStyleCnt="0"/>
      <dgm:spPr/>
    </dgm:pt>
    <dgm:pt modelId="{33119DD5-AD6C-524B-AF1C-521F605DE463}" type="pres">
      <dgm:prSet presAssocID="{3B0B3BF5-2A2D-439B-8DC0-CCE34EBE6CDD}" presName="background" presStyleLbl="node0" presStyleIdx="0" presStyleCnt="2"/>
      <dgm:spPr/>
    </dgm:pt>
    <dgm:pt modelId="{21B70DC9-4F26-824A-B238-262AB4D57D6A}" type="pres">
      <dgm:prSet presAssocID="{3B0B3BF5-2A2D-439B-8DC0-CCE34EBE6CDD}" presName="text" presStyleLbl="fgAcc0" presStyleIdx="0" presStyleCnt="2">
        <dgm:presLayoutVars>
          <dgm:chPref val="3"/>
        </dgm:presLayoutVars>
      </dgm:prSet>
      <dgm:spPr/>
    </dgm:pt>
    <dgm:pt modelId="{2245231B-0A12-F545-BD7D-01803A59D42E}" type="pres">
      <dgm:prSet presAssocID="{3B0B3BF5-2A2D-439B-8DC0-CCE34EBE6CDD}" presName="hierChild2" presStyleCnt="0"/>
      <dgm:spPr/>
    </dgm:pt>
    <dgm:pt modelId="{45C7C448-E0B6-464F-BB72-506D30331D04}" type="pres">
      <dgm:prSet presAssocID="{A35F0115-3B81-4300-AC99-63AFDB42ED3D}" presName="Name10" presStyleLbl="parChTrans1D2" presStyleIdx="0" presStyleCnt="4"/>
      <dgm:spPr/>
    </dgm:pt>
    <dgm:pt modelId="{ECDA4312-EDB9-C54A-8572-61D013C5C233}" type="pres">
      <dgm:prSet presAssocID="{BA4BE2C0-E217-4BAF-BF24-254929053420}" presName="hierRoot2" presStyleCnt="0"/>
      <dgm:spPr/>
    </dgm:pt>
    <dgm:pt modelId="{D9686342-0A08-4F41-B54E-D4FA1E8A9CA5}" type="pres">
      <dgm:prSet presAssocID="{BA4BE2C0-E217-4BAF-BF24-254929053420}" presName="composite2" presStyleCnt="0"/>
      <dgm:spPr/>
    </dgm:pt>
    <dgm:pt modelId="{340259F1-DA37-3348-97D5-A8E899700834}" type="pres">
      <dgm:prSet presAssocID="{BA4BE2C0-E217-4BAF-BF24-254929053420}" presName="background2" presStyleLbl="node2" presStyleIdx="0" presStyleCnt="4"/>
      <dgm:spPr/>
    </dgm:pt>
    <dgm:pt modelId="{91BD9F9E-5B6A-8C4C-8593-D7CDA87C4672}" type="pres">
      <dgm:prSet presAssocID="{BA4BE2C0-E217-4BAF-BF24-254929053420}" presName="text2" presStyleLbl="fgAcc2" presStyleIdx="0" presStyleCnt="4">
        <dgm:presLayoutVars>
          <dgm:chPref val="3"/>
        </dgm:presLayoutVars>
      </dgm:prSet>
      <dgm:spPr/>
    </dgm:pt>
    <dgm:pt modelId="{30DA0297-F399-0D4F-9146-C00D690CCF47}" type="pres">
      <dgm:prSet presAssocID="{BA4BE2C0-E217-4BAF-BF24-254929053420}" presName="hierChild3" presStyleCnt="0"/>
      <dgm:spPr/>
    </dgm:pt>
    <dgm:pt modelId="{4D078826-C2AA-D24E-8AB7-37CA6F5D3FAA}" type="pres">
      <dgm:prSet presAssocID="{B8A6C628-BCB2-4340-9546-8B3246CB3280}" presName="Name10" presStyleLbl="parChTrans1D2" presStyleIdx="1" presStyleCnt="4"/>
      <dgm:spPr/>
    </dgm:pt>
    <dgm:pt modelId="{A3FD4000-9BF9-9449-8723-1271B1E50EC5}" type="pres">
      <dgm:prSet presAssocID="{26B9B3DA-098E-4820-A06B-42DE48B3720E}" presName="hierRoot2" presStyleCnt="0"/>
      <dgm:spPr/>
    </dgm:pt>
    <dgm:pt modelId="{C124B7D6-05AD-FE47-B149-26AEDDAA8C09}" type="pres">
      <dgm:prSet presAssocID="{26B9B3DA-098E-4820-A06B-42DE48B3720E}" presName="composite2" presStyleCnt="0"/>
      <dgm:spPr/>
    </dgm:pt>
    <dgm:pt modelId="{E06599AD-5F53-8244-A785-CB23409C3BBB}" type="pres">
      <dgm:prSet presAssocID="{26B9B3DA-098E-4820-A06B-42DE48B3720E}" presName="background2" presStyleLbl="node2" presStyleIdx="1" presStyleCnt="4"/>
      <dgm:spPr/>
    </dgm:pt>
    <dgm:pt modelId="{A17190BD-23B3-2D40-BC59-AE99C8F955FE}" type="pres">
      <dgm:prSet presAssocID="{26B9B3DA-098E-4820-A06B-42DE48B3720E}" presName="text2" presStyleLbl="fgAcc2" presStyleIdx="1" presStyleCnt="4">
        <dgm:presLayoutVars>
          <dgm:chPref val="3"/>
        </dgm:presLayoutVars>
      </dgm:prSet>
      <dgm:spPr/>
    </dgm:pt>
    <dgm:pt modelId="{5D7852E3-94DA-4042-86EF-2A1E10B15F8C}" type="pres">
      <dgm:prSet presAssocID="{26B9B3DA-098E-4820-A06B-42DE48B3720E}" presName="hierChild3" presStyleCnt="0"/>
      <dgm:spPr/>
    </dgm:pt>
    <dgm:pt modelId="{8760D32B-6DF9-624C-95A6-EEBC8912286E}" type="pres">
      <dgm:prSet presAssocID="{C32F650A-04AF-4D72-8214-858ABE6DEADF}" presName="hierRoot1" presStyleCnt="0"/>
      <dgm:spPr/>
    </dgm:pt>
    <dgm:pt modelId="{952355B3-A93B-A64D-A6E1-6C10EBEF3CF9}" type="pres">
      <dgm:prSet presAssocID="{C32F650A-04AF-4D72-8214-858ABE6DEADF}" presName="composite" presStyleCnt="0"/>
      <dgm:spPr/>
    </dgm:pt>
    <dgm:pt modelId="{46DA4CCF-F862-F445-A99A-9B40E38034FB}" type="pres">
      <dgm:prSet presAssocID="{C32F650A-04AF-4D72-8214-858ABE6DEADF}" presName="background" presStyleLbl="node0" presStyleIdx="1" presStyleCnt="2"/>
      <dgm:spPr/>
    </dgm:pt>
    <dgm:pt modelId="{A115B7F6-89E9-FA41-BA52-8076D760DE7D}" type="pres">
      <dgm:prSet presAssocID="{C32F650A-04AF-4D72-8214-858ABE6DEADF}" presName="text" presStyleLbl="fgAcc0" presStyleIdx="1" presStyleCnt="2">
        <dgm:presLayoutVars>
          <dgm:chPref val="3"/>
        </dgm:presLayoutVars>
      </dgm:prSet>
      <dgm:spPr/>
    </dgm:pt>
    <dgm:pt modelId="{37EF8B98-96FE-D649-A6A8-989B38071FE9}" type="pres">
      <dgm:prSet presAssocID="{C32F650A-04AF-4D72-8214-858ABE6DEADF}" presName="hierChild2" presStyleCnt="0"/>
      <dgm:spPr/>
    </dgm:pt>
    <dgm:pt modelId="{885A2E33-4948-4E4D-B894-9819E096A520}" type="pres">
      <dgm:prSet presAssocID="{426D6C5F-43F2-4937-AC2C-F59D6C20728A}" presName="Name10" presStyleLbl="parChTrans1D2" presStyleIdx="2" presStyleCnt="4"/>
      <dgm:spPr/>
    </dgm:pt>
    <dgm:pt modelId="{D138A1D3-9C81-EA4D-901D-A9748B1060E0}" type="pres">
      <dgm:prSet presAssocID="{65CFE566-5995-4961-B04B-793B3AAB636A}" presName="hierRoot2" presStyleCnt="0"/>
      <dgm:spPr/>
    </dgm:pt>
    <dgm:pt modelId="{0FC94435-FD80-C743-A7AD-D61AB4A2B9C5}" type="pres">
      <dgm:prSet presAssocID="{65CFE566-5995-4961-B04B-793B3AAB636A}" presName="composite2" presStyleCnt="0"/>
      <dgm:spPr/>
    </dgm:pt>
    <dgm:pt modelId="{616844ED-FF76-AE46-95C5-03A30F113CFD}" type="pres">
      <dgm:prSet presAssocID="{65CFE566-5995-4961-B04B-793B3AAB636A}" presName="background2" presStyleLbl="node2" presStyleIdx="2" presStyleCnt="4"/>
      <dgm:spPr/>
    </dgm:pt>
    <dgm:pt modelId="{22913B95-7D7E-A44C-B32D-F95799396B96}" type="pres">
      <dgm:prSet presAssocID="{65CFE566-5995-4961-B04B-793B3AAB636A}" presName="text2" presStyleLbl="fgAcc2" presStyleIdx="2" presStyleCnt="4">
        <dgm:presLayoutVars>
          <dgm:chPref val="3"/>
        </dgm:presLayoutVars>
      </dgm:prSet>
      <dgm:spPr/>
    </dgm:pt>
    <dgm:pt modelId="{7FBD4A43-5546-B34B-A49A-E2F47FF9EA4F}" type="pres">
      <dgm:prSet presAssocID="{65CFE566-5995-4961-B04B-793B3AAB636A}" presName="hierChild3" presStyleCnt="0"/>
      <dgm:spPr/>
    </dgm:pt>
    <dgm:pt modelId="{B4A4C223-7112-0F40-A7FC-65E20F71F849}" type="pres">
      <dgm:prSet presAssocID="{C26270F7-32A7-4428-A71C-233BB3052530}" presName="Name10" presStyleLbl="parChTrans1D2" presStyleIdx="3" presStyleCnt="4"/>
      <dgm:spPr/>
    </dgm:pt>
    <dgm:pt modelId="{71D33CDA-253D-8542-BE7E-4423F756D44E}" type="pres">
      <dgm:prSet presAssocID="{03036782-0C34-4B6F-9FED-2EF5FB4CC768}" presName="hierRoot2" presStyleCnt="0"/>
      <dgm:spPr/>
    </dgm:pt>
    <dgm:pt modelId="{8D520B77-E720-6349-8C15-235729E23678}" type="pres">
      <dgm:prSet presAssocID="{03036782-0C34-4B6F-9FED-2EF5FB4CC768}" presName="composite2" presStyleCnt="0"/>
      <dgm:spPr/>
    </dgm:pt>
    <dgm:pt modelId="{B75B034A-BF3D-7B40-B38C-1A0ADA09978C}" type="pres">
      <dgm:prSet presAssocID="{03036782-0C34-4B6F-9FED-2EF5FB4CC768}" presName="background2" presStyleLbl="node2" presStyleIdx="3" presStyleCnt="4"/>
      <dgm:spPr/>
    </dgm:pt>
    <dgm:pt modelId="{E642397A-5B02-774A-8A90-FEDC09D3B454}" type="pres">
      <dgm:prSet presAssocID="{03036782-0C34-4B6F-9FED-2EF5FB4CC768}" presName="text2" presStyleLbl="fgAcc2" presStyleIdx="3" presStyleCnt="4">
        <dgm:presLayoutVars>
          <dgm:chPref val="3"/>
        </dgm:presLayoutVars>
      </dgm:prSet>
      <dgm:spPr/>
    </dgm:pt>
    <dgm:pt modelId="{B1D31252-33A7-4D48-8EC6-94E6731808A7}" type="pres">
      <dgm:prSet presAssocID="{03036782-0C34-4B6F-9FED-2EF5FB4CC768}" presName="hierChild3" presStyleCnt="0"/>
      <dgm:spPr/>
    </dgm:pt>
  </dgm:ptLst>
  <dgm:cxnLst>
    <dgm:cxn modelId="{292C8619-1935-C440-A921-2194FC1B99E3}" type="presOf" srcId="{03036782-0C34-4B6F-9FED-2EF5FB4CC768}" destId="{E642397A-5B02-774A-8A90-FEDC09D3B454}" srcOrd="0" destOrd="0" presId="urn:microsoft.com/office/officeart/2005/8/layout/hierarchy1"/>
    <dgm:cxn modelId="{BA6A311C-CBAB-574E-8E56-559D65D94186}" type="presOf" srcId="{BA4BE2C0-E217-4BAF-BF24-254929053420}" destId="{91BD9F9E-5B6A-8C4C-8593-D7CDA87C4672}" srcOrd="0" destOrd="0" presId="urn:microsoft.com/office/officeart/2005/8/layout/hierarchy1"/>
    <dgm:cxn modelId="{D42D302C-D48C-489F-BDB7-A7C4CD752DFD}" srcId="{3B0B3BF5-2A2D-439B-8DC0-CCE34EBE6CDD}" destId="{BA4BE2C0-E217-4BAF-BF24-254929053420}" srcOrd="0" destOrd="0" parTransId="{A35F0115-3B81-4300-AC99-63AFDB42ED3D}" sibTransId="{A3D31BB1-90D8-4D70-83FC-7EB5F5D57C3B}"/>
    <dgm:cxn modelId="{39A3AF34-9F55-4783-A639-4C3EC734FFAB}" srcId="{6E209C4E-1924-431D-9F7F-8295D903B6D3}" destId="{C32F650A-04AF-4D72-8214-858ABE6DEADF}" srcOrd="1" destOrd="0" parTransId="{FEE5B9FF-10A6-4DEF-B901-C97AF284DA8E}" sibTransId="{F1A8DA6B-33BC-4853-9478-1C144C7EF4A0}"/>
    <dgm:cxn modelId="{F503443C-1A17-9D49-B001-C72798FA23BD}" type="presOf" srcId="{3B0B3BF5-2A2D-439B-8DC0-CCE34EBE6CDD}" destId="{21B70DC9-4F26-824A-B238-262AB4D57D6A}" srcOrd="0" destOrd="0" presId="urn:microsoft.com/office/officeart/2005/8/layout/hierarchy1"/>
    <dgm:cxn modelId="{EC133340-26B3-4A65-BA48-591F45E3C18F}" srcId="{C32F650A-04AF-4D72-8214-858ABE6DEADF}" destId="{03036782-0C34-4B6F-9FED-2EF5FB4CC768}" srcOrd="1" destOrd="0" parTransId="{C26270F7-32A7-4428-A71C-233BB3052530}" sibTransId="{A44ECBF8-05B4-4D9D-B674-0552F3FC3C21}"/>
    <dgm:cxn modelId="{7EABF548-FAE0-184E-9C46-86B7CEE012C5}" type="presOf" srcId="{65CFE566-5995-4961-B04B-793B3AAB636A}" destId="{22913B95-7D7E-A44C-B32D-F95799396B96}" srcOrd="0" destOrd="0" presId="urn:microsoft.com/office/officeart/2005/8/layout/hierarchy1"/>
    <dgm:cxn modelId="{78343A6C-4383-478F-928A-F792619E162F}" srcId="{C32F650A-04AF-4D72-8214-858ABE6DEADF}" destId="{65CFE566-5995-4961-B04B-793B3AAB636A}" srcOrd="0" destOrd="0" parTransId="{426D6C5F-43F2-4937-AC2C-F59D6C20728A}" sibTransId="{1930A6F1-8E69-45A1-A8C2-208A57E73171}"/>
    <dgm:cxn modelId="{4AC15F92-8A06-42AF-9B38-8B9A7BA55DAE}" srcId="{3B0B3BF5-2A2D-439B-8DC0-CCE34EBE6CDD}" destId="{26B9B3DA-098E-4820-A06B-42DE48B3720E}" srcOrd="1" destOrd="0" parTransId="{B8A6C628-BCB2-4340-9546-8B3246CB3280}" sibTransId="{B8D3E9D5-670B-45E4-A642-0014B2DFE4A1}"/>
    <dgm:cxn modelId="{A1546796-8D4D-5941-B809-EDADD17D6DAD}" type="presOf" srcId="{A35F0115-3B81-4300-AC99-63AFDB42ED3D}" destId="{45C7C448-E0B6-464F-BB72-506D30331D04}" srcOrd="0" destOrd="0" presId="urn:microsoft.com/office/officeart/2005/8/layout/hierarchy1"/>
    <dgm:cxn modelId="{7A8704D2-95B9-B644-A7BC-902FBA6408D5}" type="presOf" srcId="{C26270F7-32A7-4428-A71C-233BB3052530}" destId="{B4A4C223-7112-0F40-A7FC-65E20F71F849}" srcOrd="0" destOrd="0" presId="urn:microsoft.com/office/officeart/2005/8/layout/hierarchy1"/>
    <dgm:cxn modelId="{07832CE0-BB18-0546-BB98-1BDFEF0D7846}" type="presOf" srcId="{26B9B3DA-098E-4820-A06B-42DE48B3720E}" destId="{A17190BD-23B3-2D40-BC59-AE99C8F955FE}" srcOrd="0" destOrd="0" presId="urn:microsoft.com/office/officeart/2005/8/layout/hierarchy1"/>
    <dgm:cxn modelId="{C708B7E6-EE75-E646-815F-C8639C747855}" type="presOf" srcId="{C32F650A-04AF-4D72-8214-858ABE6DEADF}" destId="{A115B7F6-89E9-FA41-BA52-8076D760DE7D}" srcOrd="0" destOrd="0" presId="urn:microsoft.com/office/officeart/2005/8/layout/hierarchy1"/>
    <dgm:cxn modelId="{CD6C64E7-E4BC-4F43-9FF2-6470E5302AEB}" type="presOf" srcId="{6E209C4E-1924-431D-9F7F-8295D903B6D3}" destId="{CFEE51A8-5A49-C541-9363-C72433B0FBAD}" srcOrd="0" destOrd="0" presId="urn:microsoft.com/office/officeart/2005/8/layout/hierarchy1"/>
    <dgm:cxn modelId="{7FDA25E8-5F57-4B53-90D1-03C8924FA898}" srcId="{6E209C4E-1924-431D-9F7F-8295D903B6D3}" destId="{3B0B3BF5-2A2D-439B-8DC0-CCE34EBE6CDD}" srcOrd="0" destOrd="0" parTransId="{B544C0A6-35E2-4327-81F6-99C99CBE57C3}" sibTransId="{83D17E74-B344-4A7B-A787-553373F61163}"/>
    <dgm:cxn modelId="{2B9477F2-0FEE-5044-BC55-F3F2E3CEC9E4}" type="presOf" srcId="{426D6C5F-43F2-4937-AC2C-F59D6C20728A}" destId="{885A2E33-4948-4E4D-B894-9819E096A520}" srcOrd="0" destOrd="0" presId="urn:microsoft.com/office/officeart/2005/8/layout/hierarchy1"/>
    <dgm:cxn modelId="{AB25E6F9-D1FC-AF47-8260-0F1B883E6E58}" type="presOf" srcId="{B8A6C628-BCB2-4340-9546-8B3246CB3280}" destId="{4D078826-C2AA-D24E-8AB7-37CA6F5D3FAA}" srcOrd="0" destOrd="0" presId="urn:microsoft.com/office/officeart/2005/8/layout/hierarchy1"/>
    <dgm:cxn modelId="{A2F1016B-7735-1248-968C-5A6FC71C028E}" type="presParOf" srcId="{CFEE51A8-5A49-C541-9363-C72433B0FBAD}" destId="{398E62E2-12BF-2543-9FAA-94A36979A355}" srcOrd="0" destOrd="0" presId="urn:microsoft.com/office/officeart/2005/8/layout/hierarchy1"/>
    <dgm:cxn modelId="{1AF20A31-3182-9D4F-B82D-527E63B88D9C}" type="presParOf" srcId="{398E62E2-12BF-2543-9FAA-94A36979A355}" destId="{398F1C59-93BE-764D-A8A5-3950D094AE5C}" srcOrd="0" destOrd="0" presId="urn:microsoft.com/office/officeart/2005/8/layout/hierarchy1"/>
    <dgm:cxn modelId="{7B3A5D85-2CC3-BA49-8D53-AC93373E8722}" type="presParOf" srcId="{398F1C59-93BE-764D-A8A5-3950D094AE5C}" destId="{33119DD5-AD6C-524B-AF1C-521F605DE463}" srcOrd="0" destOrd="0" presId="urn:microsoft.com/office/officeart/2005/8/layout/hierarchy1"/>
    <dgm:cxn modelId="{D2011B74-E469-7D49-AE71-048D845535B5}" type="presParOf" srcId="{398F1C59-93BE-764D-A8A5-3950D094AE5C}" destId="{21B70DC9-4F26-824A-B238-262AB4D57D6A}" srcOrd="1" destOrd="0" presId="urn:microsoft.com/office/officeart/2005/8/layout/hierarchy1"/>
    <dgm:cxn modelId="{2FC0ABD7-70FE-7D4B-AB23-F00F09D80A55}" type="presParOf" srcId="{398E62E2-12BF-2543-9FAA-94A36979A355}" destId="{2245231B-0A12-F545-BD7D-01803A59D42E}" srcOrd="1" destOrd="0" presId="urn:microsoft.com/office/officeart/2005/8/layout/hierarchy1"/>
    <dgm:cxn modelId="{3E842283-ABEC-1042-B928-B533F2BD419B}" type="presParOf" srcId="{2245231B-0A12-F545-BD7D-01803A59D42E}" destId="{45C7C448-E0B6-464F-BB72-506D30331D04}" srcOrd="0" destOrd="0" presId="urn:microsoft.com/office/officeart/2005/8/layout/hierarchy1"/>
    <dgm:cxn modelId="{2FDB7A45-8A2A-3041-8DD7-B1982F420D55}" type="presParOf" srcId="{2245231B-0A12-F545-BD7D-01803A59D42E}" destId="{ECDA4312-EDB9-C54A-8572-61D013C5C233}" srcOrd="1" destOrd="0" presId="urn:microsoft.com/office/officeart/2005/8/layout/hierarchy1"/>
    <dgm:cxn modelId="{A362C0A2-988D-324E-83B9-4FF538801558}" type="presParOf" srcId="{ECDA4312-EDB9-C54A-8572-61D013C5C233}" destId="{D9686342-0A08-4F41-B54E-D4FA1E8A9CA5}" srcOrd="0" destOrd="0" presId="urn:microsoft.com/office/officeart/2005/8/layout/hierarchy1"/>
    <dgm:cxn modelId="{306485D3-CDAB-0648-B002-E5C7CACB1AD0}" type="presParOf" srcId="{D9686342-0A08-4F41-B54E-D4FA1E8A9CA5}" destId="{340259F1-DA37-3348-97D5-A8E899700834}" srcOrd="0" destOrd="0" presId="urn:microsoft.com/office/officeart/2005/8/layout/hierarchy1"/>
    <dgm:cxn modelId="{ACC1116D-930A-6541-9D8F-F48F795B361B}" type="presParOf" srcId="{D9686342-0A08-4F41-B54E-D4FA1E8A9CA5}" destId="{91BD9F9E-5B6A-8C4C-8593-D7CDA87C4672}" srcOrd="1" destOrd="0" presId="urn:microsoft.com/office/officeart/2005/8/layout/hierarchy1"/>
    <dgm:cxn modelId="{40F236D4-6633-E343-9391-DF8D066101B1}" type="presParOf" srcId="{ECDA4312-EDB9-C54A-8572-61D013C5C233}" destId="{30DA0297-F399-0D4F-9146-C00D690CCF47}" srcOrd="1" destOrd="0" presId="urn:microsoft.com/office/officeart/2005/8/layout/hierarchy1"/>
    <dgm:cxn modelId="{FE5C4E4B-D84F-5F4D-9D51-9FE79197C927}" type="presParOf" srcId="{2245231B-0A12-F545-BD7D-01803A59D42E}" destId="{4D078826-C2AA-D24E-8AB7-37CA6F5D3FAA}" srcOrd="2" destOrd="0" presId="urn:microsoft.com/office/officeart/2005/8/layout/hierarchy1"/>
    <dgm:cxn modelId="{03D10A94-5C29-404A-939E-9FDF10CC4901}" type="presParOf" srcId="{2245231B-0A12-F545-BD7D-01803A59D42E}" destId="{A3FD4000-9BF9-9449-8723-1271B1E50EC5}" srcOrd="3" destOrd="0" presId="urn:microsoft.com/office/officeart/2005/8/layout/hierarchy1"/>
    <dgm:cxn modelId="{87F5A420-E93D-E14F-908C-B7049720C5CF}" type="presParOf" srcId="{A3FD4000-9BF9-9449-8723-1271B1E50EC5}" destId="{C124B7D6-05AD-FE47-B149-26AEDDAA8C09}" srcOrd="0" destOrd="0" presId="urn:microsoft.com/office/officeart/2005/8/layout/hierarchy1"/>
    <dgm:cxn modelId="{C1E86A1D-014A-6E4A-BF15-16705CAACA6C}" type="presParOf" srcId="{C124B7D6-05AD-FE47-B149-26AEDDAA8C09}" destId="{E06599AD-5F53-8244-A785-CB23409C3BBB}" srcOrd="0" destOrd="0" presId="urn:microsoft.com/office/officeart/2005/8/layout/hierarchy1"/>
    <dgm:cxn modelId="{A82EABC6-742C-6948-AFC3-55F95BC234A7}" type="presParOf" srcId="{C124B7D6-05AD-FE47-B149-26AEDDAA8C09}" destId="{A17190BD-23B3-2D40-BC59-AE99C8F955FE}" srcOrd="1" destOrd="0" presId="urn:microsoft.com/office/officeart/2005/8/layout/hierarchy1"/>
    <dgm:cxn modelId="{691B85A1-2B94-6D41-8C5E-FEAE3CE821BA}" type="presParOf" srcId="{A3FD4000-9BF9-9449-8723-1271B1E50EC5}" destId="{5D7852E3-94DA-4042-86EF-2A1E10B15F8C}" srcOrd="1" destOrd="0" presId="urn:microsoft.com/office/officeart/2005/8/layout/hierarchy1"/>
    <dgm:cxn modelId="{4AF8BF3F-EE29-394A-AC70-0E83FAFD0486}" type="presParOf" srcId="{CFEE51A8-5A49-C541-9363-C72433B0FBAD}" destId="{8760D32B-6DF9-624C-95A6-EEBC8912286E}" srcOrd="1" destOrd="0" presId="urn:microsoft.com/office/officeart/2005/8/layout/hierarchy1"/>
    <dgm:cxn modelId="{2AE6B6D9-3CE8-EB4C-ADBE-130BE4A12E0A}" type="presParOf" srcId="{8760D32B-6DF9-624C-95A6-EEBC8912286E}" destId="{952355B3-A93B-A64D-A6E1-6C10EBEF3CF9}" srcOrd="0" destOrd="0" presId="urn:microsoft.com/office/officeart/2005/8/layout/hierarchy1"/>
    <dgm:cxn modelId="{DE452175-5109-3B48-8FD2-3D5C133AE086}" type="presParOf" srcId="{952355B3-A93B-A64D-A6E1-6C10EBEF3CF9}" destId="{46DA4CCF-F862-F445-A99A-9B40E38034FB}" srcOrd="0" destOrd="0" presId="urn:microsoft.com/office/officeart/2005/8/layout/hierarchy1"/>
    <dgm:cxn modelId="{D43C178B-BAB6-6745-99CB-E1F0EFDCABFE}" type="presParOf" srcId="{952355B3-A93B-A64D-A6E1-6C10EBEF3CF9}" destId="{A115B7F6-89E9-FA41-BA52-8076D760DE7D}" srcOrd="1" destOrd="0" presId="urn:microsoft.com/office/officeart/2005/8/layout/hierarchy1"/>
    <dgm:cxn modelId="{64B96A10-9208-3648-8952-4802F8E23249}" type="presParOf" srcId="{8760D32B-6DF9-624C-95A6-EEBC8912286E}" destId="{37EF8B98-96FE-D649-A6A8-989B38071FE9}" srcOrd="1" destOrd="0" presId="urn:microsoft.com/office/officeart/2005/8/layout/hierarchy1"/>
    <dgm:cxn modelId="{3566EC21-5C7D-B84D-B291-DB0FBE324054}" type="presParOf" srcId="{37EF8B98-96FE-D649-A6A8-989B38071FE9}" destId="{885A2E33-4948-4E4D-B894-9819E096A520}" srcOrd="0" destOrd="0" presId="urn:microsoft.com/office/officeart/2005/8/layout/hierarchy1"/>
    <dgm:cxn modelId="{27A93930-3D47-1443-B035-4063F3269AAC}" type="presParOf" srcId="{37EF8B98-96FE-D649-A6A8-989B38071FE9}" destId="{D138A1D3-9C81-EA4D-901D-A9748B1060E0}" srcOrd="1" destOrd="0" presId="urn:microsoft.com/office/officeart/2005/8/layout/hierarchy1"/>
    <dgm:cxn modelId="{37B9FD9B-5AB6-CC4D-8595-6792C25F1F2B}" type="presParOf" srcId="{D138A1D3-9C81-EA4D-901D-A9748B1060E0}" destId="{0FC94435-FD80-C743-A7AD-D61AB4A2B9C5}" srcOrd="0" destOrd="0" presId="urn:microsoft.com/office/officeart/2005/8/layout/hierarchy1"/>
    <dgm:cxn modelId="{2EF4A432-FB00-FC49-99FC-D00A65B802B3}" type="presParOf" srcId="{0FC94435-FD80-C743-A7AD-D61AB4A2B9C5}" destId="{616844ED-FF76-AE46-95C5-03A30F113CFD}" srcOrd="0" destOrd="0" presId="urn:microsoft.com/office/officeart/2005/8/layout/hierarchy1"/>
    <dgm:cxn modelId="{7E4FCEE8-3E14-934F-9665-A32521DBD34D}" type="presParOf" srcId="{0FC94435-FD80-C743-A7AD-D61AB4A2B9C5}" destId="{22913B95-7D7E-A44C-B32D-F95799396B96}" srcOrd="1" destOrd="0" presId="urn:microsoft.com/office/officeart/2005/8/layout/hierarchy1"/>
    <dgm:cxn modelId="{1CD7D4CF-DA10-8E41-8459-7ABC38FA1031}" type="presParOf" srcId="{D138A1D3-9C81-EA4D-901D-A9748B1060E0}" destId="{7FBD4A43-5546-B34B-A49A-E2F47FF9EA4F}" srcOrd="1" destOrd="0" presId="urn:microsoft.com/office/officeart/2005/8/layout/hierarchy1"/>
    <dgm:cxn modelId="{A5EB96E3-63D9-CD4D-9E0E-D499E65C3027}" type="presParOf" srcId="{37EF8B98-96FE-D649-A6A8-989B38071FE9}" destId="{B4A4C223-7112-0F40-A7FC-65E20F71F849}" srcOrd="2" destOrd="0" presId="urn:microsoft.com/office/officeart/2005/8/layout/hierarchy1"/>
    <dgm:cxn modelId="{02B7401E-2787-B24B-9D62-4E0A2750A974}" type="presParOf" srcId="{37EF8B98-96FE-D649-A6A8-989B38071FE9}" destId="{71D33CDA-253D-8542-BE7E-4423F756D44E}" srcOrd="3" destOrd="0" presId="urn:microsoft.com/office/officeart/2005/8/layout/hierarchy1"/>
    <dgm:cxn modelId="{DC1F389E-7F79-E247-BB9A-4974578EF308}" type="presParOf" srcId="{71D33CDA-253D-8542-BE7E-4423F756D44E}" destId="{8D520B77-E720-6349-8C15-235729E23678}" srcOrd="0" destOrd="0" presId="urn:microsoft.com/office/officeart/2005/8/layout/hierarchy1"/>
    <dgm:cxn modelId="{001F687D-A948-5943-B13A-B1FDF1C4D332}" type="presParOf" srcId="{8D520B77-E720-6349-8C15-235729E23678}" destId="{B75B034A-BF3D-7B40-B38C-1A0ADA09978C}" srcOrd="0" destOrd="0" presId="urn:microsoft.com/office/officeart/2005/8/layout/hierarchy1"/>
    <dgm:cxn modelId="{97C6C86E-713C-794F-A659-D09B93436D36}" type="presParOf" srcId="{8D520B77-E720-6349-8C15-235729E23678}" destId="{E642397A-5B02-774A-8A90-FEDC09D3B454}" srcOrd="1" destOrd="0" presId="urn:microsoft.com/office/officeart/2005/8/layout/hierarchy1"/>
    <dgm:cxn modelId="{69B974BE-E0DB-1A44-B496-B67CE4540872}" type="presParOf" srcId="{71D33CDA-253D-8542-BE7E-4423F756D44E}" destId="{B1D31252-33A7-4D48-8EC6-94E6731808A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10AA41-9F4A-4909-8E22-B9B0C39115A4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AB0AAAF-3FE2-400C-8577-C29F68AF95E0}">
      <dgm:prSet/>
      <dgm:spPr/>
      <dgm:t>
        <a:bodyPr/>
        <a:lstStyle/>
        <a:p>
          <a:r>
            <a:rPr lang="en-US" b="1"/>
            <a:t>Why Secure Devices?</a:t>
          </a:r>
          <a:endParaRPr lang="en-US"/>
        </a:p>
      </dgm:t>
    </dgm:pt>
    <dgm:pt modelId="{F884FA8A-79F7-4AA9-9C03-13AB5B9E2C0E}" type="parTrans" cxnId="{DC7487C2-093B-4361-88C4-D3C43F5358F2}">
      <dgm:prSet/>
      <dgm:spPr/>
      <dgm:t>
        <a:bodyPr/>
        <a:lstStyle/>
        <a:p>
          <a:endParaRPr lang="en-US"/>
        </a:p>
      </dgm:t>
    </dgm:pt>
    <dgm:pt modelId="{09E7229A-D0C6-4E00-87F7-D30B97DD0AB1}" type="sibTrans" cxnId="{DC7487C2-093B-4361-88C4-D3C43F5358F2}">
      <dgm:prSet/>
      <dgm:spPr/>
      <dgm:t>
        <a:bodyPr/>
        <a:lstStyle/>
        <a:p>
          <a:endParaRPr lang="en-US"/>
        </a:p>
      </dgm:t>
    </dgm:pt>
    <dgm:pt modelId="{2A85CC53-AC03-46DA-B71D-499BB773E23D}">
      <dgm:prSet/>
      <dgm:spPr/>
      <dgm:t>
        <a:bodyPr/>
        <a:lstStyle/>
        <a:p>
          <a:r>
            <a:rPr lang="en-US"/>
            <a:t>Devices are essential for business operations and data management.</a:t>
          </a:r>
        </a:p>
      </dgm:t>
    </dgm:pt>
    <dgm:pt modelId="{DFF5E199-B86F-437B-A261-03A137256AC8}" type="parTrans" cxnId="{C69FC056-326B-4CF2-8481-09678CBE2CBA}">
      <dgm:prSet/>
      <dgm:spPr/>
      <dgm:t>
        <a:bodyPr/>
        <a:lstStyle/>
        <a:p>
          <a:endParaRPr lang="en-US"/>
        </a:p>
      </dgm:t>
    </dgm:pt>
    <dgm:pt modelId="{6A305307-DE51-431F-8484-00BF1ADD4762}" type="sibTrans" cxnId="{C69FC056-326B-4CF2-8481-09678CBE2CBA}">
      <dgm:prSet/>
      <dgm:spPr/>
      <dgm:t>
        <a:bodyPr/>
        <a:lstStyle/>
        <a:p>
          <a:endParaRPr lang="en-US"/>
        </a:p>
      </dgm:t>
    </dgm:pt>
    <dgm:pt modelId="{D94AC425-BFFE-4A03-9830-CFDA5F0546DD}">
      <dgm:prSet/>
      <dgm:spPr/>
      <dgm:t>
        <a:bodyPr/>
        <a:lstStyle/>
        <a:p>
          <a:r>
            <a:rPr lang="en-US"/>
            <a:t>Unsecured devices can lead to network vulnerabilities.</a:t>
          </a:r>
        </a:p>
      </dgm:t>
    </dgm:pt>
    <dgm:pt modelId="{F6ADDC2D-F99A-4DEE-A392-26366FA595FA}" type="parTrans" cxnId="{48706D88-1E8E-44AE-A09E-062B3C510EE1}">
      <dgm:prSet/>
      <dgm:spPr/>
      <dgm:t>
        <a:bodyPr/>
        <a:lstStyle/>
        <a:p>
          <a:endParaRPr lang="en-US"/>
        </a:p>
      </dgm:t>
    </dgm:pt>
    <dgm:pt modelId="{2E3A9FCA-7E33-44FE-9AD4-9289735DD693}" type="sibTrans" cxnId="{48706D88-1E8E-44AE-A09E-062B3C510EE1}">
      <dgm:prSet/>
      <dgm:spPr/>
      <dgm:t>
        <a:bodyPr/>
        <a:lstStyle/>
        <a:p>
          <a:endParaRPr lang="en-US"/>
        </a:p>
      </dgm:t>
    </dgm:pt>
    <dgm:pt modelId="{56E1AA7B-D2B6-4765-8CCA-194184D7CD9E}">
      <dgm:prSet/>
      <dgm:spPr/>
      <dgm:t>
        <a:bodyPr/>
        <a:lstStyle/>
        <a:p>
          <a:r>
            <a:rPr lang="en-US" b="1"/>
            <a:t>Key Areas:</a:t>
          </a:r>
          <a:endParaRPr lang="en-US"/>
        </a:p>
      </dgm:t>
    </dgm:pt>
    <dgm:pt modelId="{DB4ED78F-F9D6-48A6-9EE8-FB3B547D133F}" type="parTrans" cxnId="{5CCD3921-F013-447F-A316-12B33134D4EB}">
      <dgm:prSet/>
      <dgm:spPr/>
      <dgm:t>
        <a:bodyPr/>
        <a:lstStyle/>
        <a:p>
          <a:endParaRPr lang="en-US"/>
        </a:p>
      </dgm:t>
    </dgm:pt>
    <dgm:pt modelId="{3CECCBBD-79F3-427D-BDA0-0BBFE02200EF}" type="sibTrans" cxnId="{5CCD3921-F013-447F-A316-12B33134D4EB}">
      <dgm:prSet/>
      <dgm:spPr/>
      <dgm:t>
        <a:bodyPr/>
        <a:lstStyle/>
        <a:p>
          <a:endParaRPr lang="en-US"/>
        </a:p>
      </dgm:t>
    </dgm:pt>
    <dgm:pt modelId="{E9D9E8CE-93CE-4CC4-BB14-6157DCA9EC3D}">
      <dgm:prSet/>
      <dgm:spPr/>
      <dgm:t>
        <a:bodyPr/>
        <a:lstStyle/>
        <a:p>
          <a:r>
            <a:rPr lang="en-US"/>
            <a:t>Mobile and workstation security</a:t>
          </a:r>
        </a:p>
      </dgm:t>
    </dgm:pt>
    <dgm:pt modelId="{9A4BB649-5B47-4CBF-85CD-9B0BC6ABD1DB}" type="parTrans" cxnId="{D16E5AD5-920A-4F9D-B200-F5B68151E0E3}">
      <dgm:prSet/>
      <dgm:spPr/>
      <dgm:t>
        <a:bodyPr/>
        <a:lstStyle/>
        <a:p>
          <a:endParaRPr lang="en-US"/>
        </a:p>
      </dgm:t>
    </dgm:pt>
    <dgm:pt modelId="{3D0007CA-97CD-4D03-ACCA-8ABE39C75EDF}" type="sibTrans" cxnId="{D16E5AD5-920A-4F9D-B200-F5B68151E0E3}">
      <dgm:prSet/>
      <dgm:spPr/>
      <dgm:t>
        <a:bodyPr/>
        <a:lstStyle/>
        <a:p>
          <a:endParaRPr lang="en-US"/>
        </a:p>
      </dgm:t>
    </dgm:pt>
    <dgm:pt modelId="{11FB2A14-31E7-40D0-89FA-6FEAB7BAE325}">
      <dgm:prSet/>
      <dgm:spPr/>
      <dgm:t>
        <a:bodyPr/>
        <a:lstStyle/>
        <a:p>
          <a:r>
            <a:rPr lang="en-US"/>
            <a:t>Best practices for device usage</a:t>
          </a:r>
        </a:p>
      </dgm:t>
    </dgm:pt>
    <dgm:pt modelId="{DDDF95E0-6202-4C34-B985-C870EC18EEC3}" type="parTrans" cxnId="{A00E0D48-5301-49EF-A393-EFFA811C139B}">
      <dgm:prSet/>
      <dgm:spPr/>
      <dgm:t>
        <a:bodyPr/>
        <a:lstStyle/>
        <a:p>
          <a:endParaRPr lang="en-US"/>
        </a:p>
      </dgm:t>
    </dgm:pt>
    <dgm:pt modelId="{B630F906-BCE9-488E-86F6-99DFDF7E7576}" type="sibTrans" cxnId="{A00E0D48-5301-49EF-A393-EFFA811C139B}">
      <dgm:prSet/>
      <dgm:spPr/>
      <dgm:t>
        <a:bodyPr/>
        <a:lstStyle/>
        <a:p>
          <a:endParaRPr lang="en-US"/>
        </a:p>
      </dgm:t>
    </dgm:pt>
    <dgm:pt modelId="{4647EAE6-5F4F-F840-9D6B-2035222FC5F3}" type="pres">
      <dgm:prSet presAssocID="{4E10AA41-9F4A-4909-8E22-B9B0C39115A4}" presName="vert0" presStyleCnt="0">
        <dgm:presLayoutVars>
          <dgm:dir/>
          <dgm:animOne val="branch"/>
          <dgm:animLvl val="lvl"/>
        </dgm:presLayoutVars>
      </dgm:prSet>
      <dgm:spPr/>
    </dgm:pt>
    <dgm:pt modelId="{E8D270B5-C16C-504B-BF2D-1ADCBEE83D19}" type="pres">
      <dgm:prSet presAssocID="{7AB0AAAF-3FE2-400C-8577-C29F68AF95E0}" presName="thickLine" presStyleLbl="alignNode1" presStyleIdx="0" presStyleCnt="6"/>
      <dgm:spPr/>
    </dgm:pt>
    <dgm:pt modelId="{65CF707A-0B50-F041-94B1-A93E521CEE03}" type="pres">
      <dgm:prSet presAssocID="{7AB0AAAF-3FE2-400C-8577-C29F68AF95E0}" presName="horz1" presStyleCnt="0"/>
      <dgm:spPr/>
    </dgm:pt>
    <dgm:pt modelId="{736BC0B0-FD98-D84D-823A-22FD938CA7AB}" type="pres">
      <dgm:prSet presAssocID="{7AB0AAAF-3FE2-400C-8577-C29F68AF95E0}" presName="tx1" presStyleLbl="revTx" presStyleIdx="0" presStyleCnt="6"/>
      <dgm:spPr/>
    </dgm:pt>
    <dgm:pt modelId="{E5102FD8-D002-1A48-A221-3AE898C7DE24}" type="pres">
      <dgm:prSet presAssocID="{7AB0AAAF-3FE2-400C-8577-C29F68AF95E0}" presName="vert1" presStyleCnt="0"/>
      <dgm:spPr/>
    </dgm:pt>
    <dgm:pt modelId="{04D4D4EE-C310-A641-825F-B78FA86DB07B}" type="pres">
      <dgm:prSet presAssocID="{2A85CC53-AC03-46DA-B71D-499BB773E23D}" presName="thickLine" presStyleLbl="alignNode1" presStyleIdx="1" presStyleCnt="6"/>
      <dgm:spPr/>
    </dgm:pt>
    <dgm:pt modelId="{06172408-D7A7-7946-8E0A-BD364D7C0862}" type="pres">
      <dgm:prSet presAssocID="{2A85CC53-AC03-46DA-B71D-499BB773E23D}" presName="horz1" presStyleCnt="0"/>
      <dgm:spPr/>
    </dgm:pt>
    <dgm:pt modelId="{C57FD340-847B-3248-859A-994AE4CC1A64}" type="pres">
      <dgm:prSet presAssocID="{2A85CC53-AC03-46DA-B71D-499BB773E23D}" presName="tx1" presStyleLbl="revTx" presStyleIdx="1" presStyleCnt="6"/>
      <dgm:spPr/>
    </dgm:pt>
    <dgm:pt modelId="{DAB9325F-908C-D74E-9C94-A56B8AA3E497}" type="pres">
      <dgm:prSet presAssocID="{2A85CC53-AC03-46DA-B71D-499BB773E23D}" presName="vert1" presStyleCnt="0"/>
      <dgm:spPr/>
    </dgm:pt>
    <dgm:pt modelId="{A871F49B-00B9-2249-BB3E-347799DB95DB}" type="pres">
      <dgm:prSet presAssocID="{D94AC425-BFFE-4A03-9830-CFDA5F0546DD}" presName="thickLine" presStyleLbl="alignNode1" presStyleIdx="2" presStyleCnt="6"/>
      <dgm:spPr/>
    </dgm:pt>
    <dgm:pt modelId="{5C0F3482-1093-5844-996A-85175A1005E0}" type="pres">
      <dgm:prSet presAssocID="{D94AC425-BFFE-4A03-9830-CFDA5F0546DD}" presName="horz1" presStyleCnt="0"/>
      <dgm:spPr/>
    </dgm:pt>
    <dgm:pt modelId="{C5FF5370-9794-C24D-89FE-0021A0EA48BD}" type="pres">
      <dgm:prSet presAssocID="{D94AC425-BFFE-4A03-9830-CFDA5F0546DD}" presName="tx1" presStyleLbl="revTx" presStyleIdx="2" presStyleCnt="6"/>
      <dgm:spPr/>
    </dgm:pt>
    <dgm:pt modelId="{2EAE33DA-620E-D54E-A24D-C1F2117B057A}" type="pres">
      <dgm:prSet presAssocID="{D94AC425-BFFE-4A03-9830-CFDA5F0546DD}" presName="vert1" presStyleCnt="0"/>
      <dgm:spPr/>
    </dgm:pt>
    <dgm:pt modelId="{C9B748D2-58C1-D54E-B240-402491F9A202}" type="pres">
      <dgm:prSet presAssocID="{56E1AA7B-D2B6-4765-8CCA-194184D7CD9E}" presName="thickLine" presStyleLbl="alignNode1" presStyleIdx="3" presStyleCnt="6"/>
      <dgm:spPr/>
    </dgm:pt>
    <dgm:pt modelId="{1434A110-86AB-894E-8B4C-19D8533B998F}" type="pres">
      <dgm:prSet presAssocID="{56E1AA7B-D2B6-4765-8CCA-194184D7CD9E}" presName="horz1" presStyleCnt="0"/>
      <dgm:spPr/>
    </dgm:pt>
    <dgm:pt modelId="{EEA5AFE4-9DCD-0D43-926B-45D8B48155E3}" type="pres">
      <dgm:prSet presAssocID="{56E1AA7B-D2B6-4765-8CCA-194184D7CD9E}" presName="tx1" presStyleLbl="revTx" presStyleIdx="3" presStyleCnt="6"/>
      <dgm:spPr/>
    </dgm:pt>
    <dgm:pt modelId="{8ACB276F-D891-294E-9114-FFEC826B5A06}" type="pres">
      <dgm:prSet presAssocID="{56E1AA7B-D2B6-4765-8CCA-194184D7CD9E}" presName="vert1" presStyleCnt="0"/>
      <dgm:spPr/>
    </dgm:pt>
    <dgm:pt modelId="{768F9815-E5FC-C442-BF28-A9A21EE06389}" type="pres">
      <dgm:prSet presAssocID="{E9D9E8CE-93CE-4CC4-BB14-6157DCA9EC3D}" presName="thickLine" presStyleLbl="alignNode1" presStyleIdx="4" presStyleCnt="6"/>
      <dgm:spPr/>
    </dgm:pt>
    <dgm:pt modelId="{3BDC79E2-A3E6-6B47-8326-F0F70CF3F306}" type="pres">
      <dgm:prSet presAssocID="{E9D9E8CE-93CE-4CC4-BB14-6157DCA9EC3D}" presName="horz1" presStyleCnt="0"/>
      <dgm:spPr/>
    </dgm:pt>
    <dgm:pt modelId="{8B64F7BF-C488-9244-A6E8-B47BCBB6F8CD}" type="pres">
      <dgm:prSet presAssocID="{E9D9E8CE-93CE-4CC4-BB14-6157DCA9EC3D}" presName="tx1" presStyleLbl="revTx" presStyleIdx="4" presStyleCnt="6"/>
      <dgm:spPr/>
    </dgm:pt>
    <dgm:pt modelId="{894672D1-0E5B-194F-8F4D-30C188491BA2}" type="pres">
      <dgm:prSet presAssocID="{E9D9E8CE-93CE-4CC4-BB14-6157DCA9EC3D}" presName="vert1" presStyleCnt="0"/>
      <dgm:spPr/>
    </dgm:pt>
    <dgm:pt modelId="{50636D2B-FBE7-8248-A925-A6365C7156B1}" type="pres">
      <dgm:prSet presAssocID="{11FB2A14-31E7-40D0-89FA-6FEAB7BAE325}" presName="thickLine" presStyleLbl="alignNode1" presStyleIdx="5" presStyleCnt="6"/>
      <dgm:spPr/>
    </dgm:pt>
    <dgm:pt modelId="{E19013AF-D7BD-6442-A066-2595EE885348}" type="pres">
      <dgm:prSet presAssocID="{11FB2A14-31E7-40D0-89FA-6FEAB7BAE325}" presName="horz1" presStyleCnt="0"/>
      <dgm:spPr/>
    </dgm:pt>
    <dgm:pt modelId="{EF1EAAA9-578A-9B42-916B-9E522D3B2C1B}" type="pres">
      <dgm:prSet presAssocID="{11FB2A14-31E7-40D0-89FA-6FEAB7BAE325}" presName="tx1" presStyleLbl="revTx" presStyleIdx="5" presStyleCnt="6"/>
      <dgm:spPr/>
    </dgm:pt>
    <dgm:pt modelId="{C3C70F48-1EED-124D-BB4B-1CE5703D95B9}" type="pres">
      <dgm:prSet presAssocID="{11FB2A14-31E7-40D0-89FA-6FEAB7BAE325}" presName="vert1" presStyleCnt="0"/>
      <dgm:spPr/>
    </dgm:pt>
  </dgm:ptLst>
  <dgm:cxnLst>
    <dgm:cxn modelId="{A32A6014-40CC-D34E-8013-5A4D1DE535A6}" type="presOf" srcId="{4E10AA41-9F4A-4909-8E22-B9B0C39115A4}" destId="{4647EAE6-5F4F-F840-9D6B-2035222FC5F3}" srcOrd="0" destOrd="0" presId="urn:microsoft.com/office/officeart/2008/layout/LinedList"/>
    <dgm:cxn modelId="{5CCD3921-F013-447F-A316-12B33134D4EB}" srcId="{4E10AA41-9F4A-4909-8E22-B9B0C39115A4}" destId="{56E1AA7B-D2B6-4765-8CCA-194184D7CD9E}" srcOrd="3" destOrd="0" parTransId="{DB4ED78F-F9D6-48A6-9EE8-FB3B547D133F}" sibTransId="{3CECCBBD-79F3-427D-BDA0-0BBFE02200EF}"/>
    <dgm:cxn modelId="{A00E0D48-5301-49EF-A393-EFFA811C139B}" srcId="{4E10AA41-9F4A-4909-8E22-B9B0C39115A4}" destId="{11FB2A14-31E7-40D0-89FA-6FEAB7BAE325}" srcOrd="5" destOrd="0" parTransId="{DDDF95E0-6202-4C34-B985-C870EC18EEC3}" sibTransId="{B630F906-BCE9-488E-86F6-99DFDF7E7576}"/>
    <dgm:cxn modelId="{C69FC056-326B-4CF2-8481-09678CBE2CBA}" srcId="{4E10AA41-9F4A-4909-8E22-B9B0C39115A4}" destId="{2A85CC53-AC03-46DA-B71D-499BB773E23D}" srcOrd="1" destOrd="0" parTransId="{DFF5E199-B86F-437B-A261-03A137256AC8}" sibTransId="{6A305307-DE51-431F-8484-00BF1ADD4762}"/>
    <dgm:cxn modelId="{3E8A1A7C-8D3B-C044-94F0-499E7DF4EB3F}" type="presOf" srcId="{56E1AA7B-D2B6-4765-8CCA-194184D7CD9E}" destId="{EEA5AFE4-9DCD-0D43-926B-45D8B48155E3}" srcOrd="0" destOrd="0" presId="urn:microsoft.com/office/officeart/2008/layout/LinedList"/>
    <dgm:cxn modelId="{CD852A84-44CF-814F-B5EE-703A2F89D60E}" type="presOf" srcId="{11FB2A14-31E7-40D0-89FA-6FEAB7BAE325}" destId="{EF1EAAA9-578A-9B42-916B-9E522D3B2C1B}" srcOrd="0" destOrd="0" presId="urn:microsoft.com/office/officeart/2008/layout/LinedList"/>
    <dgm:cxn modelId="{48706D88-1E8E-44AE-A09E-062B3C510EE1}" srcId="{4E10AA41-9F4A-4909-8E22-B9B0C39115A4}" destId="{D94AC425-BFFE-4A03-9830-CFDA5F0546DD}" srcOrd="2" destOrd="0" parTransId="{F6ADDC2D-F99A-4DEE-A392-26366FA595FA}" sibTransId="{2E3A9FCA-7E33-44FE-9AD4-9289735DD693}"/>
    <dgm:cxn modelId="{DC7487C2-093B-4361-88C4-D3C43F5358F2}" srcId="{4E10AA41-9F4A-4909-8E22-B9B0C39115A4}" destId="{7AB0AAAF-3FE2-400C-8577-C29F68AF95E0}" srcOrd="0" destOrd="0" parTransId="{F884FA8A-79F7-4AA9-9C03-13AB5B9E2C0E}" sibTransId="{09E7229A-D0C6-4E00-87F7-D30B97DD0AB1}"/>
    <dgm:cxn modelId="{85AD33C6-240D-DC46-903B-D14EE0D4D3AA}" type="presOf" srcId="{7AB0AAAF-3FE2-400C-8577-C29F68AF95E0}" destId="{736BC0B0-FD98-D84D-823A-22FD938CA7AB}" srcOrd="0" destOrd="0" presId="urn:microsoft.com/office/officeart/2008/layout/LinedList"/>
    <dgm:cxn modelId="{56225FC7-674F-344C-9E61-1AF1DFE46E34}" type="presOf" srcId="{E9D9E8CE-93CE-4CC4-BB14-6157DCA9EC3D}" destId="{8B64F7BF-C488-9244-A6E8-B47BCBB6F8CD}" srcOrd="0" destOrd="0" presId="urn:microsoft.com/office/officeart/2008/layout/LinedList"/>
    <dgm:cxn modelId="{AC8C43C8-14EE-8C4F-8240-AF6C6954D08D}" type="presOf" srcId="{D94AC425-BFFE-4A03-9830-CFDA5F0546DD}" destId="{C5FF5370-9794-C24D-89FE-0021A0EA48BD}" srcOrd="0" destOrd="0" presId="urn:microsoft.com/office/officeart/2008/layout/LinedList"/>
    <dgm:cxn modelId="{D16E5AD5-920A-4F9D-B200-F5B68151E0E3}" srcId="{4E10AA41-9F4A-4909-8E22-B9B0C39115A4}" destId="{E9D9E8CE-93CE-4CC4-BB14-6157DCA9EC3D}" srcOrd="4" destOrd="0" parTransId="{9A4BB649-5B47-4CBF-85CD-9B0BC6ABD1DB}" sibTransId="{3D0007CA-97CD-4D03-ACCA-8ABE39C75EDF}"/>
    <dgm:cxn modelId="{5CE65ADD-808A-2844-A7EE-C2B3BDFE4430}" type="presOf" srcId="{2A85CC53-AC03-46DA-B71D-499BB773E23D}" destId="{C57FD340-847B-3248-859A-994AE4CC1A64}" srcOrd="0" destOrd="0" presId="urn:microsoft.com/office/officeart/2008/layout/LinedList"/>
    <dgm:cxn modelId="{21465DB7-748A-5742-9CAB-CBF855B64ADD}" type="presParOf" srcId="{4647EAE6-5F4F-F840-9D6B-2035222FC5F3}" destId="{E8D270B5-C16C-504B-BF2D-1ADCBEE83D19}" srcOrd="0" destOrd="0" presId="urn:microsoft.com/office/officeart/2008/layout/LinedList"/>
    <dgm:cxn modelId="{52576BFA-B4A1-E34B-97B9-FA9C4E8BEA7C}" type="presParOf" srcId="{4647EAE6-5F4F-F840-9D6B-2035222FC5F3}" destId="{65CF707A-0B50-F041-94B1-A93E521CEE03}" srcOrd="1" destOrd="0" presId="urn:microsoft.com/office/officeart/2008/layout/LinedList"/>
    <dgm:cxn modelId="{ABC04BEA-0C90-5549-8B80-D935F3306686}" type="presParOf" srcId="{65CF707A-0B50-F041-94B1-A93E521CEE03}" destId="{736BC0B0-FD98-D84D-823A-22FD938CA7AB}" srcOrd="0" destOrd="0" presId="urn:microsoft.com/office/officeart/2008/layout/LinedList"/>
    <dgm:cxn modelId="{B0BA6E03-4A12-5242-98B7-B89C533B6681}" type="presParOf" srcId="{65CF707A-0B50-F041-94B1-A93E521CEE03}" destId="{E5102FD8-D002-1A48-A221-3AE898C7DE24}" srcOrd="1" destOrd="0" presId="urn:microsoft.com/office/officeart/2008/layout/LinedList"/>
    <dgm:cxn modelId="{E4EFF7AE-C2D0-6444-980C-89CA61C02DE9}" type="presParOf" srcId="{4647EAE6-5F4F-F840-9D6B-2035222FC5F3}" destId="{04D4D4EE-C310-A641-825F-B78FA86DB07B}" srcOrd="2" destOrd="0" presId="urn:microsoft.com/office/officeart/2008/layout/LinedList"/>
    <dgm:cxn modelId="{67D91988-0F11-2B44-81B4-B141425771D3}" type="presParOf" srcId="{4647EAE6-5F4F-F840-9D6B-2035222FC5F3}" destId="{06172408-D7A7-7946-8E0A-BD364D7C0862}" srcOrd="3" destOrd="0" presId="urn:microsoft.com/office/officeart/2008/layout/LinedList"/>
    <dgm:cxn modelId="{F461093C-4EF7-A74B-BF39-92FE99AE674D}" type="presParOf" srcId="{06172408-D7A7-7946-8E0A-BD364D7C0862}" destId="{C57FD340-847B-3248-859A-994AE4CC1A64}" srcOrd="0" destOrd="0" presId="urn:microsoft.com/office/officeart/2008/layout/LinedList"/>
    <dgm:cxn modelId="{0109DC33-0C8C-2449-A056-96FA6868B198}" type="presParOf" srcId="{06172408-D7A7-7946-8E0A-BD364D7C0862}" destId="{DAB9325F-908C-D74E-9C94-A56B8AA3E497}" srcOrd="1" destOrd="0" presId="urn:microsoft.com/office/officeart/2008/layout/LinedList"/>
    <dgm:cxn modelId="{FC45B449-8C7A-094E-B8AA-0903BF595463}" type="presParOf" srcId="{4647EAE6-5F4F-F840-9D6B-2035222FC5F3}" destId="{A871F49B-00B9-2249-BB3E-347799DB95DB}" srcOrd="4" destOrd="0" presId="urn:microsoft.com/office/officeart/2008/layout/LinedList"/>
    <dgm:cxn modelId="{1DA687CA-2BD5-FA40-87C2-621A6FF3059F}" type="presParOf" srcId="{4647EAE6-5F4F-F840-9D6B-2035222FC5F3}" destId="{5C0F3482-1093-5844-996A-85175A1005E0}" srcOrd="5" destOrd="0" presId="urn:microsoft.com/office/officeart/2008/layout/LinedList"/>
    <dgm:cxn modelId="{FE1E2A4C-D5AC-F843-BFDE-0B4ECC6AC449}" type="presParOf" srcId="{5C0F3482-1093-5844-996A-85175A1005E0}" destId="{C5FF5370-9794-C24D-89FE-0021A0EA48BD}" srcOrd="0" destOrd="0" presId="urn:microsoft.com/office/officeart/2008/layout/LinedList"/>
    <dgm:cxn modelId="{534901EB-01F4-0849-9D3D-F1598E96C78D}" type="presParOf" srcId="{5C0F3482-1093-5844-996A-85175A1005E0}" destId="{2EAE33DA-620E-D54E-A24D-C1F2117B057A}" srcOrd="1" destOrd="0" presId="urn:microsoft.com/office/officeart/2008/layout/LinedList"/>
    <dgm:cxn modelId="{7A051116-CEC4-2543-9C67-E1BE71EEEDAC}" type="presParOf" srcId="{4647EAE6-5F4F-F840-9D6B-2035222FC5F3}" destId="{C9B748D2-58C1-D54E-B240-402491F9A202}" srcOrd="6" destOrd="0" presId="urn:microsoft.com/office/officeart/2008/layout/LinedList"/>
    <dgm:cxn modelId="{B61F5443-381B-F846-B3B4-C81DD455D70B}" type="presParOf" srcId="{4647EAE6-5F4F-F840-9D6B-2035222FC5F3}" destId="{1434A110-86AB-894E-8B4C-19D8533B998F}" srcOrd="7" destOrd="0" presId="urn:microsoft.com/office/officeart/2008/layout/LinedList"/>
    <dgm:cxn modelId="{1F6FF5A9-F2D2-5949-800F-6F9A5E6A73C9}" type="presParOf" srcId="{1434A110-86AB-894E-8B4C-19D8533B998F}" destId="{EEA5AFE4-9DCD-0D43-926B-45D8B48155E3}" srcOrd="0" destOrd="0" presId="urn:microsoft.com/office/officeart/2008/layout/LinedList"/>
    <dgm:cxn modelId="{96AB963B-73DB-2042-9AE9-0C23ACEA7126}" type="presParOf" srcId="{1434A110-86AB-894E-8B4C-19D8533B998F}" destId="{8ACB276F-D891-294E-9114-FFEC826B5A06}" srcOrd="1" destOrd="0" presId="urn:microsoft.com/office/officeart/2008/layout/LinedList"/>
    <dgm:cxn modelId="{78712E46-7947-8249-98AD-11A61AF1BA4C}" type="presParOf" srcId="{4647EAE6-5F4F-F840-9D6B-2035222FC5F3}" destId="{768F9815-E5FC-C442-BF28-A9A21EE06389}" srcOrd="8" destOrd="0" presId="urn:microsoft.com/office/officeart/2008/layout/LinedList"/>
    <dgm:cxn modelId="{8DEA3252-83C6-474C-A9FA-C1D12158C761}" type="presParOf" srcId="{4647EAE6-5F4F-F840-9D6B-2035222FC5F3}" destId="{3BDC79E2-A3E6-6B47-8326-F0F70CF3F306}" srcOrd="9" destOrd="0" presId="urn:microsoft.com/office/officeart/2008/layout/LinedList"/>
    <dgm:cxn modelId="{07FD6F59-8CF4-2A49-82E3-3A8F4565EDE6}" type="presParOf" srcId="{3BDC79E2-A3E6-6B47-8326-F0F70CF3F306}" destId="{8B64F7BF-C488-9244-A6E8-B47BCBB6F8CD}" srcOrd="0" destOrd="0" presId="urn:microsoft.com/office/officeart/2008/layout/LinedList"/>
    <dgm:cxn modelId="{2351BBEE-89FC-C349-BEDE-48DE2EA6BB21}" type="presParOf" srcId="{3BDC79E2-A3E6-6B47-8326-F0F70CF3F306}" destId="{894672D1-0E5B-194F-8F4D-30C188491BA2}" srcOrd="1" destOrd="0" presId="urn:microsoft.com/office/officeart/2008/layout/LinedList"/>
    <dgm:cxn modelId="{523C062C-9387-604A-8EA6-E8A9E03DBCA1}" type="presParOf" srcId="{4647EAE6-5F4F-F840-9D6B-2035222FC5F3}" destId="{50636D2B-FBE7-8248-A925-A6365C7156B1}" srcOrd="10" destOrd="0" presId="urn:microsoft.com/office/officeart/2008/layout/LinedList"/>
    <dgm:cxn modelId="{20255682-6F4D-1C4C-9FC5-9E8AFDD28E4E}" type="presParOf" srcId="{4647EAE6-5F4F-F840-9D6B-2035222FC5F3}" destId="{E19013AF-D7BD-6442-A066-2595EE885348}" srcOrd="11" destOrd="0" presId="urn:microsoft.com/office/officeart/2008/layout/LinedList"/>
    <dgm:cxn modelId="{C636664D-7E66-DF42-B0F9-7F7BF95B29E4}" type="presParOf" srcId="{E19013AF-D7BD-6442-A066-2595EE885348}" destId="{EF1EAAA9-578A-9B42-916B-9E522D3B2C1B}" srcOrd="0" destOrd="0" presId="urn:microsoft.com/office/officeart/2008/layout/LinedList"/>
    <dgm:cxn modelId="{E102342A-687A-1B43-8230-AA4316200F4B}" type="presParOf" srcId="{E19013AF-D7BD-6442-A066-2595EE885348}" destId="{C3C70F48-1EED-124D-BB4B-1CE5703D95B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5FB3856-8C51-4AD3-8930-474E132174FF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B5623A1D-7CC0-4629-A328-71D76B88C526}">
      <dgm:prSet/>
      <dgm:spPr/>
      <dgm:t>
        <a:bodyPr/>
        <a:lstStyle/>
        <a:p>
          <a:r>
            <a:rPr lang="en-US" b="1"/>
            <a:t>Antivirus Software:</a:t>
          </a:r>
          <a:endParaRPr lang="en-US"/>
        </a:p>
      </dgm:t>
    </dgm:pt>
    <dgm:pt modelId="{ADD7C595-AA76-4BB3-9FA4-F6D22ECE385F}" type="parTrans" cxnId="{2793F37F-34B6-49E6-A549-2498E22141C8}">
      <dgm:prSet/>
      <dgm:spPr/>
      <dgm:t>
        <a:bodyPr/>
        <a:lstStyle/>
        <a:p>
          <a:endParaRPr lang="en-US"/>
        </a:p>
      </dgm:t>
    </dgm:pt>
    <dgm:pt modelId="{A3E9070A-FFD8-4D92-BB65-79CDA33C3B3C}" type="sibTrans" cxnId="{2793F37F-34B6-49E6-A549-2498E22141C8}">
      <dgm:prSet/>
      <dgm:spPr/>
      <dgm:t>
        <a:bodyPr/>
        <a:lstStyle/>
        <a:p>
          <a:endParaRPr lang="en-US"/>
        </a:p>
      </dgm:t>
    </dgm:pt>
    <dgm:pt modelId="{E875D7C7-09A9-4923-909B-3C687363B4DD}">
      <dgm:prSet/>
      <dgm:spPr/>
      <dgm:t>
        <a:bodyPr/>
        <a:lstStyle/>
        <a:p>
          <a:r>
            <a:rPr lang="en-US"/>
            <a:t>Protects devices from malware, viruses, and other threats.</a:t>
          </a:r>
        </a:p>
      </dgm:t>
    </dgm:pt>
    <dgm:pt modelId="{F3043FAA-D324-4800-A2D8-55D3FCE8B73D}" type="parTrans" cxnId="{1145FD31-588E-4B6E-85E4-71A7AC277864}">
      <dgm:prSet/>
      <dgm:spPr/>
      <dgm:t>
        <a:bodyPr/>
        <a:lstStyle/>
        <a:p>
          <a:endParaRPr lang="en-US"/>
        </a:p>
      </dgm:t>
    </dgm:pt>
    <dgm:pt modelId="{E0B60E4B-3F06-490F-AC2E-D0A40803EEEC}" type="sibTrans" cxnId="{1145FD31-588E-4B6E-85E4-71A7AC277864}">
      <dgm:prSet/>
      <dgm:spPr/>
      <dgm:t>
        <a:bodyPr/>
        <a:lstStyle/>
        <a:p>
          <a:endParaRPr lang="en-US"/>
        </a:p>
      </dgm:t>
    </dgm:pt>
    <dgm:pt modelId="{2438FCEA-54AC-4D6A-A1B7-DF870EFBD695}">
      <dgm:prSet/>
      <dgm:spPr/>
      <dgm:t>
        <a:bodyPr/>
        <a:lstStyle/>
        <a:p>
          <a:r>
            <a:rPr lang="en-US" b="1"/>
            <a:t>Host Firewalls:</a:t>
          </a:r>
          <a:endParaRPr lang="en-US"/>
        </a:p>
      </dgm:t>
    </dgm:pt>
    <dgm:pt modelId="{C9466E76-D76D-4593-997D-AADFDA73C779}" type="parTrans" cxnId="{1C07B443-7E60-423B-831B-87A719542969}">
      <dgm:prSet/>
      <dgm:spPr/>
      <dgm:t>
        <a:bodyPr/>
        <a:lstStyle/>
        <a:p>
          <a:endParaRPr lang="en-US"/>
        </a:p>
      </dgm:t>
    </dgm:pt>
    <dgm:pt modelId="{4CF96AD2-72ED-4E93-9ADB-797C0D221D58}" type="sibTrans" cxnId="{1C07B443-7E60-423B-831B-87A719542969}">
      <dgm:prSet/>
      <dgm:spPr/>
      <dgm:t>
        <a:bodyPr/>
        <a:lstStyle/>
        <a:p>
          <a:endParaRPr lang="en-US"/>
        </a:p>
      </dgm:t>
    </dgm:pt>
    <dgm:pt modelId="{F8C294B4-107A-4A64-9025-0A565C9DCD2F}">
      <dgm:prSet/>
      <dgm:spPr/>
      <dgm:t>
        <a:bodyPr/>
        <a:lstStyle/>
        <a:p>
          <a:r>
            <a:rPr lang="en-US"/>
            <a:t>Restrict inbound connections to protect individual devices.</a:t>
          </a:r>
        </a:p>
      </dgm:t>
    </dgm:pt>
    <dgm:pt modelId="{C4DE5556-8112-48BE-9D1E-71098810C0AF}" type="parTrans" cxnId="{646A7340-F483-4D7E-AFF9-6031D9CC49DE}">
      <dgm:prSet/>
      <dgm:spPr/>
      <dgm:t>
        <a:bodyPr/>
        <a:lstStyle/>
        <a:p>
          <a:endParaRPr lang="en-US"/>
        </a:p>
      </dgm:t>
    </dgm:pt>
    <dgm:pt modelId="{AD283052-D1F3-4AC2-A369-5137FE9BA5F3}" type="sibTrans" cxnId="{646A7340-F483-4D7E-AFF9-6031D9CC49DE}">
      <dgm:prSet/>
      <dgm:spPr/>
      <dgm:t>
        <a:bodyPr/>
        <a:lstStyle/>
        <a:p>
          <a:endParaRPr lang="en-US"/>
        </a:p>
      </dgm:t>
    </dgm:pt>
    <dgm:pt modelId="{35AA6555-BD8F-42D8-998C-E2245E85E2CF}">
      <dgm:prSet/>
      <dgm:spPr/>
      <dgm:t>
        <a:bodyPr/>
        <a:lstStyle/>
        <a:p>
          <a:r>
            <a:rPr lang="en-US" b="1"/>
            <a:t>Passwords:</a:t>
          </a:r>
          <a:endParaRPr lang="en-US"/>
        </a:p>
      </dgm:t>
    </dgm:pt>
    <dgm:pt modelId="{5D319BA6-DE4B-4B41-9C93-E9325945BBB4}" type="parTrans" cxnId="{2F3DF119-CC03-45BA-9383-C4058D53D164}">
      <dgm:prSet/>
      <dgm:spPr/>
      <dgm:t>
        <a:bodyPr/>
        <a:lstStyle/>
        <a:p>
          <a:endParaRPr lang="en-US"/>
        </a:p>
      </dgm:t>
    </dgm:pt>
    <dgm:pt modelId="{DE3988B6-89EB-478E-9B21-FC4AB64683F2}" type="sibTrans" cxnId="{2F3DF119-CC03-45BA-9383-C4058D53D164}">
      <dgm:prSet/>
      <dgm:spPr/>
      <dgm:t>
        <a:bodyPr/>
        <a:lstStyle/>
        <a:p>
          <a:endParaRPr lang="en-US"/>
        </a:p>
      </dgm:t>
    </dgm:pt>
    <dgm:pt modelId="{7DA5EC0F-F5AD-45D8-95D7-ECEB60F160F2}">
      <dgm:prSet/>
      <dgm:spPr/>
      <dgm:t>
        <a:bodyPr/>
        <a:lstStyle/>
        <a:p>
          <a:r>
            <a:rPr lang="en-US"/>
            <a:t>Basic form of authentication; change default credentials.</a:t>
          </a:r>
        </a:p>
      </dgm:t>
    </dgm:pt>
    <dgm:pt modelId="{8BB324A8-BD59-4E4C-95B8-FA098320BB49}" type="parTrans" cxnId="{FA76DC3E-B43C-4E29-8225-215447827EE0}">
      <dgm:prSet/>
      <dgm:spPr/>
      <dgm:t>
        <a:bodyPr/>
        <a:lstStyle/>
        <a:p>
          <a:endParaRPr lang="en-US"/>
        </a:p>
      </dgm:t>
    </dgm:pt>
    <dgm:pt modelId="{2D0061BE-224C-4167-9847-8A0121C40E23}" type="sibTrans" cxnId="{FA76DC3E-B43C-4E29-8225-215447827EE0}">
      <dgm:prSet/>
      <dgm:spPr/>
      <dgm:t>
        <a:bodyPr/>
        <a:lstStyle/>
        <a:p>
          <a:endParaRPr lang="en-US"/>
        </a:p>
      </dgm:t>
    </dgm:pt>
    <dgm:pt modelId="{5F220073-8A87-4624-99B9-C670D31EAF71}">
      <dgm:prSet/>
      <dgm:spPr/>
      <dgm:t>
        <a:bodyPr/>
        <a:lstStyle/>
        <a:p>
          <a:r>
            <a:rPr lang="en-US" b="1"/>
            <a:t>Updates and Patching:</a:t>
          </a:r>
          <a:endParaRPr lang="en-US"/>
        </a:p>
      </dgm:t>
    </dgm:pt>
    <dgm:pt modelId="{2FE99A56-919B-4B4D-BEA9-1776FD618844}" type="parTrans" cxnId="{E25E894B-A292-4EB2-8971-D3273A444D7D}">
      <dgm:prSet/>
      <dgm:spPr/>
      <dgm:t>
        <a:bodyPr/>
        <a:lstStyle/>
        <a:p>
          <a:endParaRPr lang="en-US"/>
        </a:p>
      </dgm:t>
    </dgm:pt>
    <dgm:pt modelId="{39B76EAE-5BBB-4A88-BFD2-094E69AD7DC2}" type="sibTrans" cxnId="{E25E894B-A292-4EB2-8971-D3273A444D7D}">
      <dgm:prSet/>
      <dgm:spPr/>
      <dgm:t>
        <a:bodyPr/>
        <a:lstStyle/>
        <a:p>
          <a:endParaRPr lang="en-US"/>
        </a:p>
      </dgm:t>
    </dgm:pt>
    <dgm:pt modelId="{46B4706C-29C8-49F4-9B16-10EC663629C5}">
      <dgm:prSet/>
      <dgm:spPr/>
      <dgm:t>
        <a:bodyPr/>
        <a:lstStyle/>
        <a:p>
          <a:r>
            <a:rPr lang="en-US"/>
            <a:t>Fixes known vulnerabilities to safeguard systems.</a:t>
          </a:r>
        </a:p>
      </dgm:t>
    </dgm:pt>
    <dgm:pt modelId="{AA5EF21E-B2CA-43F2-8C2F-76B09585897D}" type="parTrans" cxnId="{6B323A77-73EF-4441-A62C-E1CF8274C611}">
      <dgm:prSet/>
      <dgm:spPr/>
      <dgm:t>
        <a:bodyPr/>
        <a:lstStyle/>
        <a:p>
          <a:endParaRPr lang="en-US"/>
        </a:p>
      </dgm:t>
    </dgm:pt>
    <dgm:pt modelId="{7BABBB6E-2F8B-4FDD-989C-E5EC5C050525}" type="sibTrans" cxnId="{6B323A77-73EF-4441-A62C-E1CF8274C611}">
      <dgm:prSet/>
      <dgm:spPr/>
      <dgm:t>
        <a:bodyPr/>
        <a:lstStyle/>
        <a:p>
          <a:endParaRPr lang="en-US"/>
        </a:p>
      </dgm:t>
    </dgm:pt>
    <dgm:pt modelId="{0555204C-894F-48BD-AFFF-640103ED9B2E}">
      <dgm:prSet/>
      <dgm:spPr/>
      <dgm:t>
        <a:bodyPr/>
        <a:lstStyle/>
        <a:p>
          <a:r>
            <a:rPr lang="en-US" b="1"/>
            <a:t>Safe Web Browsing Practices:</a:t>
          </a:r>
          <a:endParaRPr lang="en-US"/>
        </a:p>
      </dgm:t>
    </dgm:pt>
    <dgm:pt modelId="{413BF28E-CB3C-4C13-A762-FAE5DD918446}" type="parTrans" cxnId="{608CB3A9-1BEF-466F-BF74-31221093C040}">
      <dgm:prSet/>
      <dgm:spPr/>
      <dgm:t>
        <a:bodyPr/>
        <a:lstStyle/>
        <a:p>
          <a:endParaRPr lang="en-US"/>
        </a:p>
      </dgm:t>
    </dgm:pt>
    <dgm:pt modelId="{4FE318D5-B289-44F4-BC13-E76396DA896A}" type="sibTrans" cxnId="{608CB3A9-1BEF-466F-BF74-31221093C040}">
      <dgm:prSet/>
      <dgm:spPr/>
      <dgm:t>
        <a:bodyPr/>
        <a:lstStyle/>
        <a:p>
          <a:endParaRPr lang="en-US"/>
        </a:p>
      </dgm:t>
    </dgm:pt>
    <dgm:pt modelId="{0642C781-3EA6-4DE0-B47A-46F457F3E19B}">
      <dgm:prSet/>
      <dgm:spPr/>
      <dgm:t>
        <a:bodyPr/>
        <a:lstStyle/>
        <a:p>
          <a:r>
            <a:rPr lang="en-US"/>
            <a:t>Prevents unintentional downloads and malware infections.</a:t>
          </a:r>
        </a:p>
      </dgm:t>
    </dgm:pt>
    <dgm:pt modelId="{52AC7099-DD15-4607-A4F8-7593C75FC3FC}" type="parTrans" cxnId="{9C36BA0B-8297-4449-8E14-C95FE16CDC92}">
      <dgm:prSet/>
      <dgm:spPr/>
      <dgm:t>
        <a:bodyPr/>
        <a:lstStyle/>
        <a:p>
          <a:endParaRPr lang="en-US"/>
        </a:p>
      </dgm:t>
    </dgm:pt>
    <dgm:pt modelId="{76D17AE1-2ECB-46CC-AB39-FD106A552457}" type="sibTrans" cxnId="{9C36BA0B-8297-4449-8E14-C95FE16CDC92}">
      <dgm:prSet/>
      <dgm:spPr/>
      <dgm:t>
        <a:bodyPr/>
        <a:lstStyle/>
        <a:p>
          <a:endParaRPr lang="en-US"/>
        </a:p>
      </dgm:t>
    </dgm:pt>
    <dgm:pt modelId="{3D19FF79-4327-4E1F-914B-2757D6F1B8E0}" type="pres">
      <dgm:prSet presAssocID="{45FB3856-8C51-4AD3-8930-474E132174FF}" presName="root" presStyleCnt="0">
        <dgm:presLayoutVars>
          <dgm:dir/>
          <dgm:resizeHandles val="exact"/>
        </dgm:presLayoutVars>
      </dgm:prSet>
      <dgm:spPr/>
    </dgm:pt>
    <dgm:pt modelId="{6CC9E0FB-B572-43FF-80DC-3FEBF6F09B7D}" type="pres">
      <dgm:prSet presAssocID="{B5623A1D-7CC0-4629-A328-71D76B88C526}" presName="compNode" presStyleCnt="0"/>
      <dgm:spPr/>
    </dgm:pt>
    <dgm:pt modelId="{B1907368-C09F-4778-A8C0-58C45404350F}" type="pres">
      <dgm:prSet presAssocID="{B5623A1D-7CC0-4629-A328-71D76B88C526}" presName="bgRect" presStyleLbl="bgShp" presStyleIdx="0" presStyleCnt="5"/>
      <dgm:spPr/>
    </dgm:pt>
    <dgm:pt modelId="{CECC3D54-0FE7-4451-9E19-6EBCB5697943}" type="pres">
      <dgm:prSet presAssocID="{B5623A1D-7CC0-4629-A328-71D76B88C526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mputer"/>
        </a:ext>
      </dgm:extLst>
    </dgm:pt>
    <dgm:pt modelId="{8A75D750-53AA-4F4C-9146-A0255BCD77B2}" type="pres">
      <dgm:prSet presAssocID="{B5623A1D-7CC0-4629-A328-71D76B88C526}" presName="spaceRect" presStyleCnt="0"/>
      <dgm:spPr/>
    </dgm:pt>
    <dgm:pt modelId="{5D2E4589-9ED7-45EA-A60A-04D8FA593454}" type="pres">
      <dgm:prSet presAssocID="{B5623A1D-7CC0-4629-A328-71D76B88C526}" presName="parTx" presStyleLbl="revTx" presStyleIdx="0" presStyleCnt="10">
        <dgm:presLayoutVars>
          <dgm:chMax val="0"/>
          <dgm:chPref val="0"/>
        </dgm:presLayoutVars>
      </dgm:prSet>
      <dgm:spPr/>
    </dgm:pt>
    <dgm:pt modelId="{4D8C1571-09AF-44E7-96ED-A918850492B9}" type="pres">
      <dgm:prSet presAssocID="{B5623A1D-7CC0-4629-A328-71D76B88C526}" presName="desTx" presStyleLbl="revTx" presStyleIdx="1" presStyleCnt="10">
        <dgm:presLayoutVars/>
      </dgm:prSet>
      <dgm:spPr/>
    </dgm:pt>
    <dgm:pt modelId="{AA98E00B-0261-4802-AE04-B00A820E3BC0}" type="pres">
      <dgm:prSet presAssocID="{A3E9070A-FFD8-4D92-BB65-79CDA33C3B3C}" presName="sibTrans" presStyleCnt="0"/>
      <dgm:spPr/>
    </dgm:pt>
    <dgm:pt modelId="{99DED4B6-BEE4-4E7E-B0F1-50A08B858F14}" type="pres">
      <dgm:prSet presAssocID="{2438FCEA-54AC-4D6A-A1B7-DF870EFBD695}" presName="compNode" presStyleCnt="0"/>
      <dgm:spPr/>
    </dgm:pt>
    <dgm:pt modelId="{B8A0DD99-4464-4889-BC48-7B1010BAB2AB}" type="pres">
      <dgm:prSet presAssocID="{2438FCEA-54AC-4D6A-A1B7-DF870EFBD695}" presName="bgRect" presStyleLbl="bgShp" presStyleIdx="1" presStyleCnt="5"/>
      <dgm:spPr/>
    </dgm:pt>
    <dgm:pt modelId="{424501B8-5652-46FE-AF3A-5BC9CC8E78CF}" type="pres">
      <dgm:prSet presAssocID="{2438FCEA-54AC-4D6A-A1B7-DF870EFBD695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sconnected"/>
        </a:ext>
      </dgm:extLst>
    </dgm:pt>
    <dgm:pt modelId="{8436D552-1295-4E70-9B30-F1800810F6D6}" type="pres">
      <dgm:prSet presAssocID="{2438FCEA-54AC-4D6A-A1B7-DF870EFBD695}" presName="spaceRect" presStyleCnt="0"/>
      <dgm:spPr/>
    </dgm:pt>
    <dgm:pt modelId="{B9FE081F-A88F-41E1-8FAD-3FA1789F6EAA}" type="pres">
      <dgm:prSet presAssocID="{2438FCEA-54AC-4D6A-A1B7-DF870EFBD695}" presName="parTx" presStyleLbl="revTx" presStyleIdx="2" presStyleCnt="10">
        <dgm:presLayoutVars>
          <dgm:chMax val="0"/>
          <dgm:chPref val="0"/>
        </dgm:presLayoutVars>
      </dgm:prSet>
      <dgm:spPr/>
    </dgm:pt>
    <dgm:pt modelId="{66DDA5B9-88B7-400B-AB74-65AB9C21E5F6}" type="pres">
      <dgm:prSet presAssocID="{2438FCEA-54AC-4D6A-A1B7-DF870EFBD695}" presName="desTx" presStyleLbl="revTx" presStyleIdx="3" presStyleCnt="10">
        <dgm:presLayoutVars/>
      </dgm:prSet>
      <dgm:spPr/>
    </dgm:pt>
    <dgm:pt modelId="{807A50DC-2231-42FF-AB2C-FD360D893F31}" type="pres">
      <dgm:prSet presAssocID="{4CF96AD2-72ED-4E93-9ADB-797C0D221D58}" presName="sibTrans" presStyleCnt="0"/>
      <dgm:spPr/>
    </dgm:pt>
    <dgm:pt modelId="{DBCF24F1-A180-4B3E-9F97-E026E9867A26}" type="pres">
      <dgm:prSet presAssocID="{35AA6555-BD8F-42D8-998C-E2245E85E2CF}" presName="compNode" presStyleCnt="0"/>
      <dgm:spPr/>
    </dgm:pt>
    <dgm:pt modelId="{54EDC2B0-DE11-4CB5-B48E-6C85564DB3D9}" type="pres">
      <dgm:prSet presAssocID="{35AA6555-BD8F-42D8-998C-E2245E85E2CF}" presName="bgRect" presStyleLbl="bgShp" presStyleIdx="2" presStyleCnt="5"/>
      <dgm:spPr/>
    </dgm:pt>
    <dgm:pt modelId="{8EE3AF95-E250-4A12-8A49-51CBF885A89D}" type="pres">
      <dgm:prSet presAssocID="{35AA6555-BD8F-42D8-998C-E2245E85E2CF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nlock"/>
        </a:ext>
      </dgm:extLst>
    </dgm:pt>
    <dgm:pt modelId="{92906CEA-827A-460F-97FA-AAF37707602A}" type="pres">
      <dgm:prSet presAssocID="{35AA6555-BD8F-42D8-998C-E2245E85E2CF}" presName="spaceRect" presStyleCnt="0"/>
      <dgm:spPr/>
    </dgm:pt>
    <dgm:pt modelId="{BB0FE594-1C3E-43D6-8E72-34D15C7C5DE1}" type="pres">
      <dgm:prSet presAssocID="{35AA6555-BD8F-42D8-998C-E2245E85E2CF}" presName="parTx" presStyleLbl="revTx" presStyleIdx="4" presStyleCnt="10">
        <dgm:presLayoutVars>
          <dgm:chMax val="0"/>
          <dgm:chPref val="0"/>
        </dgm:presLayoutVars>
      </dgm:prSet>
      <dgm:spPr/>
    </dgm:pt>
    <dgm:pt modelId="{BA45BE3A-DED6-448C-B6DE-7E1CF46D228C}" type="pres">
      <dgm:prSet presAssocID="{35AA6555-BD8F-42D8-998C-E2245E85E2CF}" presName="desTx" presStyleLbl="revTx" presStyleIdx="5" presStyleCnt="10">
        <dgm:presLayoutVars/>
      </dgm:prSet>
      <dgm:spPr/>
    </dgm:pt>
    <dgm:pt modelId="{76F6CDA1-58B8-4C50-BEB3-B5911A6E0EA0}" type="pres">
      <dgm:prSet presAssocID="{DE3988B6-89EB-478E-9B21-FC4AB64683F2}" presName="sibTrans" presStyleCnt="0"/>
      <dgm:spPr/>
    </dgm:pt>
    <dgm:pt modelId="{41ECD751-E704-4D0D-8430-2931B281D1FD}" type="pres">
      <dgm:prSet presAssocID="{5F220073-8A87-4624-99B9-C670D31EAF71}" presName="compNode" presStyleCnt="0"/>
      <dgm:spPr/>
    </dgm:pt>
    <dgm:pt modelId="{501805F7-4A94-45E8-A144-20180C43D5BD}" type="pres">
      <dgm:prSet presAssocID="{5F220073-8A87-4624-99B9-C670D31EAF71}" presName="bgRect" presStyleLbl="bgShp" presStyleIdx="3" presStyleCnt="5"/>
      <dgm:spPr/>
    </dgm:pt>
    <dgm:pt modelId="{8349AC1E-A1F3-45BE-9597-ADCE6E5FB702}" type="pres">
      <dgm:prSet presAssocID="{5F220073-8A87-4624-99B9-C670D31EAF71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ock"/>
        </a:ext>
      </dgm:extLst>
    </dgm:pt>
    <dgm:pt modelId="{BC33C583-CE11-41DD-B2E1-C1C2614625E0}" type="pres">
      <dgm:prSet presAssocID="{5F220073-8A87-4624-99B9-C670D31EAF71}" presName="spaceRect" presStyleCnt="0"/>
      <dgm:spPr/>
    </dgm:pt>
    <dgm:pt modelId="{3C74562F-8DA7-489C-966C-77309C3D423B}" type="pres">
      <dgm:prSet presAssocID="{5F220073-8A87-4624-99B9-C670D31EAF71}" presName="parTx" presStyleLbl="revTx" presStyleIdx="6" presStyleCnt="10">
        <dgm:presLayoutVars>
          <dgm:chMax val="0"/>
          <dgm:chPref val="0"/>
        </dgm:presLayoutVars>
      </dgm:prSet>
      <dgm:spPr/>
    </dgm:pt>
    <dgm:pt modelId="{E64CAF87-9013-4465-B088-63A8A8709B20}" type="pres">
      <dgm:prSet presAssocID="{5F220073-8A87-4624-99B9-C670D31EAF71}" presName="desTx" presStyleLbl="revTx" presStyleIdx="7" presStyleCnt="10">
        <dgm:presLayoutVars/>
      </dgm:prSet>
      <dgm:spPr/>
    </dgm:pt>
    <dgm:pt modelId="{6635DD4B-40DE-4332-932E-987E2DA79520}" type="pres">
      <dgm:prSet presAssocID="{39B76EAE-5BBB-4A88-BFD2-094E69AD7DC2}" presName="sibTrans" presStyleCnt="0"/>
      <dgm:spPr/>
    </dgm:pt>
    <dgm:pt modelId="{43F1708B-A266-471A-BDB2-1639672E6244}" type="pres">
      <dgm:prSet presAssocID="{0555204C-894F-48BD-AFFF-640103ED9B2E}" presName="compNode" presStyleCnt="0"/>
      <dgm:spPr/>
    </dgm:pt>
    <dgm:pt modelId="{CFD2FF87-E965-457E-8F35-86964E4B7518}" type="pres">
      <dgm:prSet presAssocID="{0555204C-894F-48BD-AFFF-640103ED9B2E}" presName="bgRect" presStyleLbl="bgShp" presStyleIdx="4" presStyleCnt="5"/>
      <dgm:spPr/>
    </dgm:pt>
    <dgm:pt modelId="{8ED976F3-8603-4054-8FC2-713EF21DD689}" type="pres">
      <dgm:prSet presAssocID="{0555204C-894F-48BD-AFFF-640103ED9B2E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yncing Cloud"/>
        </a:ext>
      </dgm:extLst>
    </dgm:pt>
    <dgm:pt modelId="{D47D858C-07CC-432C-897A-5CD203ACA11F}" type="pres">
      <dgm:prSet presAssocID="{0555204C-894F-48BD-AFFF-640103ED9B2E}" presName="spaceRect" presStyleCnt="0"/>
      <dgm:spPr/>
    </dgm:pt>
    <dgm:pt modelId="{C8B42B10-771B-4B20-A40E-75576C7C1B02}" type="pres">
      <dgm:prSet presAssocID="{0555204C-894F-48BD-AFFF-640103ED9B2E}" presName="parTx" presStyleLbl="revTx" presStyleIdx="8" presStyleCnt="10">
        <dgm:presLayoutVars>
          <dgm:chMax val="0"/>
          <dgm:chPref val="0"/>
        </dgm:presLayoutVars>
      </dgm:prSet>
      <dgm:spPr/>
    </dgm:pt>
    <dgm:pt modelId="{87338C91-FB1E-40FA-BC0F-729C3FA54376}" type="pres">
      <dgm:prSet presAssocID="{0555204C-894F-48BD-AFFF-640103ED9B2E}" presName="desTx" presStyleLbl="revTx" presStyleIdx="9" presStyleCnt="10">
        <dgm:presLayoutVars/>
      </dgm:prSet>
      <dgm:spPr/>
    </dgm:pt>
  </dgm:ptLst>
  <dgm:cxnLst>
    <dgm:cxn modelId="{9C36BA0B-8297-4449-8E14-C95FE16CDC92}" srcId="{0555204C-894F-48BD-AFFF-640103ED9B2E}" destId="{0642C781-3EA6-4DE0-B47A-46F457F3E19B}" srcOrd="0" destOrd="0" parTransId="{52AC7099-DD15-4607-A4F8-7593C75FC3FC}" sibTransId="{76D17AE1-2ECB-46CC-AB39-FD106A552457}"/>
    <dgm:cxn modelId="{0B5A9814-79D2-4663-A0B7-0D889D9ACECF}" type="presOf" srcId="{35AA6555-BD8F-42D8-998C-E2245E85E2CF}" destId="{BB0FE594-1C3E-43D6-8E72-34D15C7C5DE1}" srcOrd="0" destOrd="0" presId="urn:microsoft.com/office/officeart/2018/2/layout/IconVerticalSolidList"/>
    <dgm:cxn modelId="{2F3DF119-CC03-45BA-9383-C4058D53D164}" srcId="{45FB3856-8C51-4AD3-8930-474E132174FF}" destId="{35AA6555-BD8F-42D8-998C-E2245E85E2CF}" srcOrd="2" destOrd="0" parTransId="{5D319BA6-DE4B-4B41-9C93-E9325945BBB4}" sibTransId="{DE3988B6-89EB-478E-9B21-FC4AB64683F2}"/>
    <dgm:cxn modelId="{EC06861C-92D8-4704-9E79-491FAD1E9F62}" type="presOf" srcId="{0555204C-894F-48BD-AFFF-640103ED9B2E}" destId="{C8B42B10-771B-4B20-A40E-75576C7C1B02}" srcOrd="0" destOrd="0" presId="urn:microsoft.com/office/officeart/2018/2/layout/IconVerticalSolidList"/>
    <dgm:cxn modelId="{1145FD31-588E-4B6E-85E4-71A7AC277864}" srcId="{B5623A1D-7CC0-4629-A328-71D76B88C526}" destId="{E875D7C7-09A9-4923-909B-3C687363B4DD}" srcOrd="0" destOrd="0" parTransId="{F3043FAA-D324-4800-A2D8-55D3FCE8B73D}" sibTransId="{E0B60E4B-3F06-490F-AC2E-D0A40803EEEC}"/>
    <dgm:cxn modelId="{FA76DC3E-B43C-4E29-8225-215447827EE0}" srcId="{35AA6555-BD8F-42D8-998C-E2245E85E2CF}" destId="{7DA5EC0F-F5AD-45D8-95D7-ECEB60F160F2}" srcOrd="0" destOrd="0" parTransId="{8BB324A8-BD59-4E4C-95B8-FA098320BB49}" sibTransId="{2D0061BE-224C-4167-9847-8A0121C40E23}"/>
    <dgm:cxn modelId="{646A7340-F483-4D7E-AFF9-6031D9CC49DE}" srcId="{2438FCEA-54AC-4D6A-A1B7-DF870EFBD695}" destId="{F8C294B4-107A-4A64-9025-0A565C9DCD2F}" srcOrd="0" destOrd="0" parTransId="{C4DE5556-8112-48BE-9D1E-71098810C0AF}" sibTransId="{AD283052-D1F3-4AC2-A369-5137FE9BA5F3}"/>
    <dgm:cxn modelId="{1C07B443-7E60-423B-831B-87A719542969}" srcId="{45FB3856-8C51-4AD3-8930-474E132174FF}" destId="{2438FCEA-54AC-4D6A-A1B7-DF870EFBD695}" srcOrd="1" destOrd="0" parTransId="{C9466E76-D76D-4593-997D-AADFDA73C779}" sibTransId="{4CF96AD2-72ED-4E93-9ADB-797C0D221D58}"/>
    <dgm:cxn modelId="{5CF2FB43-6D93-4E05-ABA8-99113C51BDD4}" type="presOf" srcId="{2438FCEA-54AC-4D6A-A1B7-DF870EFBD695}" destId="{B9FE081F-A88F-41E1-8FAD-3FA1789F6EAA}" srcOrd="0" destOrd="0" presId="urn:microsoft.com/office/officeart/2018/2/layout/IconVerticalSolidList"/>
    <dgm:cxn modelId="{7045014A-6148-4FC2-9294-50AFA59472B2}" type="presOf" srcId="{E875D7C7-09A9-4923-909B-3C687363B4DD}" destId="{4D8C1571-09AF-44E7-96ED-A918850492B9}" srcOrd="0" destOrd="0" presId="urn:microsoft.com/office/officeart/2018/2/layout/IconVerticalSolidList"/>
    <dgm:cxn modelId="{E25E894B-A292-4EB2-8971-D3273A444D7D}" srcId="{45FB3856-8C51-4AD3-8930-474E132174FF}" destId="{5F220073-8A87-4624-99B9-C670D31EAF71}" srcOrd="3" destOrd="0" parTransId="{2FE99A56-919B-4B4D-BEA9-1776FD618844}" sibTransId="{39B76EAE-5BBB-4A88-BFD2-094E69AD7DC2}"/>
    <dgm:cxn modelId="{A7EB9073-4616-4827-AAB1-35C8D4B0155E}" type="presOf" srcId="{5F220073-8A87-4624-99B9-C670D31EAF71}" destId="{3C74562F-8DA7-489C-966C-77309C3D423B}" srcOrd="0" destOrd="0" presId="urn:microsoft.com/office/officeart/2018/2/layout/IconVerticalSolidList"/>
    <dgm:cxn modelId="{6B323A77-73EF-4441-A62C-E1CF8274C611}" srcId="{5F220073-8A87-4624-99B9-C670D31EAF71}" destId="{46B4706C-29C8-49F4-9B16-10EC663629C5}" srcOrd="0" destOrd="0" parTransId="{AA5EF21E-B2CA-43F2-8C2F-76B09585897D}" sibTransId="{7BABBB6E-2F8B-4FDD-989C-E5EC5C050525}"/>
    <dgm:cxn modelId="{2849CD77-0AC8-4222-9125-B3658DA3B851}" type="presOf" srcId="{B5623A1D-7CC0-4629-A328-71D76B88C526}" destId="{5D2E4589-9ED7-45EA-A60A-04D8FA593454}" srcOrd="0" destOrd="0" presId="urn:microsoft.com/office/officeart/2018/2/layout/IconVerticalSolidList"/>
    <dgm:cxn modelId="{D9D7C678-4D08-43A8-8803-2CF71F3CC808}" type="presOf" srcId="{0642C781-3EA6-4DE0-B47A-46F457F3E19B}" destId="{87338C91-FB1E-40FA-BC0F-729C3FA54376}" srcOrd="0" destOrd="0" presId="urn:microsoft.com/office/officeart/2018/2/layout/IconVerticalSolidList"/>
    <dgm:cxn modelId="{2793F37F-34B6-49E6-A549-2498E22141C8}" srcId="{45FB3856-8C51-4AD3-8930-474E132174FF}" destId="{B5623A1D-7CC0-4629-A328-71D76B88C526}" srcOrd="0" destOrd="0" parTransId="{ADD7C595-AA76-4BB3-9FA4-F6D22ECE385F}" sibTransId="{A3E9070A-FFD8-4D92-BB65-79CDA33C3B3C}"/>
    <dgm:cxn modelId="{2AF8888E-FAEF-42C6-A53F-D11BB7FC5BD3}" type="presOf" srcId="{F8C294B4-107A-4A64-9025-0A565C9DCD2F}" destId="{66DDA5B9-88B7-400B-AB74-65AB9C21E5F6}" srcOrd="0" destOrd="0" presId="urn:microsoft.com/office/officeart/2018/2/layout/IconVerticalSolidList"/>
    <dgm:cxn modelId="{608CB3A9-1BEF-466F-BF74-31221093C040}" srcId="{45FB3856-8C51-4AD3-8930-474E132174FF}" destId="{0555204C-894F-48BD-AFFF-640103ED9B2E}" srcOrd="4" destOrd="0" parTransId="{413BF28E-CB3C-4C13-A762-FAE5DD918446}" sibTransId="{4FE318D5-B289-44F4-BC13-E76396DA896A}"/>
    <dgm:cxn modelId="{549A11D8-625E-4CDC-96F6-E628372B058B}" type="presOf" srcId="{7DA5EC0F-F5AD-45D8-95D7-ECEB60F160F2}" destId="{BA45BE3A-DED6-448C-B6DE-7E1CF46D228C}" srcOrd="0" destOrd="0" presId="urn:microsoft.com/office/officeart/2018/2/layout/IconVerticalSolidList"/>
    <dgm:cxn modelId="{ADAE8ADB-248D-45AF-99F9-83BB8AFFDA8C}" type="presOf" srcId="{46B4706C-29C8-49F4-9B16-10EC663629C5}" destId="{E64CAF87-9013-4465-B088-63A8A8709B20}" srcOrd="0" destOrd="0" presId="urn:microsoft.com/office/officeart/2018/2/layout/IconVerticalSolidList"/>
    <dgm:cxn modelId="{6F182FDC-3C81-45C9-9055-0D34F7F5D5F5}" type="presOf" srcId="{45FB3856-8C51-4AD3-8930-474E132174FF}" destId="{3D19FF79-4327-4E1F-914B-2757D6F1B8E0}" srcOrd="0" destOrd="0" presId="urn:microsoft.com/office/officeart/2018/2/layout/IconVerticalSolidList"/>
    <dgm:cxn modelId="{07AE4F87-6CD9-4226-9615-341F4EA4DF05}" type="presParOf" srcId="{3D19FF79-4327-4E1F-914B-2757D6F1B8E0}" destId="{6CC9E0FB-B572-43FF-80DC-3FEBF6F09B7D}" srcOrd="0" destOrd="0" presId="urn:microsoft.com/office/officeart/2018/2/layout/IconVerticalSolidList"/>
    <dgm:cxn modelId="{BC711133-A785-4518-87CB-DB4D68AC241F}" type="presParOf" srcId="{6CC9E0FB-B572-43FF-80DC-3FEBF6F09B7D}" destId="{B1907368-C09F-4778-A8C0-58C45404350F}" srcOrd="0" destOrd="0" presId="urn:microsoft.com/office/officeart/2018/2/layout/IconVerticalSolidList"/>
    <dgm:cxn modelId="{F6B1F2F9-276C-4D59-876A-EC997779A297}" type="presParOf" srcId="{6CC9E0FB-B572-43FF-80DC-3FEBF6F09B7D}" destId="{CECC3D54-0FE7-4451-9E19-6EBCB5697943}" srcOrd="1" destOrd="0" presId="urn:microsoft.com/office/officeart/2018/2/layout/IconVerticalSolidList"/>
    <dgm:cxn modelId="{DEAAB695-A497-4D21-B340-A97171DD9125}" type="presParOf" srcId="{6CC9E0FB-B572-43FF-80DC-3FEBF6F09B7D}" destId="{8A75D750-53AA-4F4C-9146-A0255BCD77B2}" srcOrd="2" destOrd="0" presId="urn:microsoft.com/office/officeart/2018/2/layout/IconVerticalSolidList"/>
    <dgm:cxn modelId="{06C25AEC-FFB6-4652-A0EB-460AC56AACBD}" type="presParOf" srcId="{6CC9E0FB-B572-43FF-80DC-3FEBF6F09B7D}" destId="{5D2E4589-9ED7-45EA-A60A-04D8FA593454}" srcOrd="3" destOrd="0" presId="urn:microsoft.com/office/officeart/2018/2/layout/IconVerticalSolidList"/>
    <dgm:cxn modelId="{BBDA10E5-747B-4C73-8289-AD132ABDBF3E}" type="presParOf" srcId="{6CC9E0FB-B572-43FF-80DC-3FEBF6F09B7D}" destId="{4D8C1571-09AF-44E7-96ED-A918850492B9}" srcOrd="4" destOrd="0" presId="urn:microsoft.com/office/officeart/2018/2/layout/IconVerticalSolidList"/>
    <dgm:cxn modelId="{2C0CAE83-34FF-4EA6-89FB-6E39B9C59724}" type="presParOf" srcId="{3D19FF79-4327-4E1F-914B-2757D6F1B8E0}" destId="{AA98E00B-0261-4802-AE04-B00A820E3BC0}" srcOrd="1" destOrd="0" presId="urn:microsoft.com/office/officeart/2018/2/layout/IconVerticalSolidList"/>
    <dgm:cxn modelId="{D392D9D3-95F3-4A0D-84C8-71B8FD3E4F04}" type="presParOf" srcId="{3D19FF79-4327-4E1F-914B-2757D6F1B8E0}" destId="{99DED4B6-BEE4-4E7E-B0F1-50A08B858F14}" srcOrd="2" destOrd="0" presId="urn:microsoft.com/office/officeart/2018/2/layout/IconVerticalSolidList"/>
    <dgm:cxn modelId="{7E52DBF3-8FBE-4241-8EBA-1B1216512C99}" type="presParOf" srcId="{99DED4B6-BEE4-4E7E-B0F1-50A08B858F14}" destId="{B8A0DD99-4464-4889-BC48-7B1010BAB2AB}" srcOrd="0" destOrd="0" presId="urn:microsoft.com/office/officeart/2018/2/layout/IconVerticalSolidList"/>
    <dgm:cxn modelId="{742348B5-B68F-4202-ADC6-5D37225E6AA6}" type="presParOf" srcId="{99DED4B6-BEE4-4E7E-B0F1-50A08B858F14}" destId="{424501B8-5652-46FE-AF3A-5BC9CC8E78CF}" srcOrd="1" destOrd="0" presId="urn:microsoft.com/office/officeart/2018/2/layout/IconVerticalSolidList"/>
    <dgm:cxn modelId="{DFB5D2AD-EDFB-4B4E-8F34-27EB3C241645}" type="presParOf" srcId="{99DED4B6-BEE4-4E7E-B0F1-50A08B858F14}" destId="{8436D552-1295-4E70-9B30-F1800810F6D6}" srcOrd="2" destOrd="0" presId="urn:microsoft.com/office/officeart/2018/2/layout/IconVerticalSolidList"/>
    <dgm:cxn modelId="{80C14901-7553-47DB-A6A3-603617874426}" type="presParOf" srcId="{99DED4B6-BEE4-4E7E-B0F1-50A08B858F14}" destId="{B9FE081F-A88F-41E1-8FAD-3FA1789F6EAA}" srcOrd="3" destOrd="0" presId="urn:microsoft.com/office/officeart/2018/2/layout/IconVerticalSolidList"/>
    <dgm:cxn modelId="{1081FB2B-0E78-47D4-B89B-E9B6B957F268}" type="presParOf" srcId="{99DED4B6-BEE4-4E7E-B0F1-50A08B858F14}" destId="{66DDA5B9-88B7-400B-AB74-65AB9C21E5F6}" srcOrd="4" destOrd="0" presId="urn:microsoft.com/office/officeart/2018/2/layout/IconVerticalSolidList"/>
    <dgm:cxn modelId="{C18D0413-BA98-417B-BE6F-9DB0E59D1BE6}" type="presParOf" srcId="{3D19FF79-4327-4E1F-914B-2757D6F1B8E0}" destId="{807A50DC-2231-42FF-AB2C-FD360D893F31}" srcOrd="3" destOrd="0" presId="urn:microsoft.com/office/officeart/2018/2/layout/IconVerticalSolidList"/>
    <dgm:cxn modelId="{C5398A5C-38DD-41D6-BA42-0CF59613807C}" type="presParOf" srcId="{3D19FF79-4327-4E1F-914B-2757D6F1B8E0}" destId="{DBCF24F1-A180-4B3E-9F97-E026E9867A26}" srcOrd="4" destOrd="0" presId="urn:microsoft.com/office/officeart/2018/2/layout/IconVerticalSolidList"/>
    <dgm:cxn modelId="{0FD82229-2E99-4E2A-AC5C-0CC6138677D8}" type="presParOf" srcId="{DBCF24F1-A180-4B3E-9F97-E026E9867A26}" destId="{54EDC2B0-DE11-4CB5-B48E-6C85564DB3D9}" srcOrd="0" destOrd="0" presId="urn:microsoft.com/office/officeart/2018/2/layout/IconVerticalSolidList"/>
    <dgm:cxn modelId="{0ED39D78-F244-4D98-8B77-060E31F3B483}" type="presParOf" srcId="{DBCF24F1-A180-4B3E-9F97-E026E9867A26}" destId="{8EE3AF95-E250-4A12-8A49-51CBF885A89D}" srcOrd="1" destOrd="0" presId="urn:microsoft.com/office/officeart/2018/2/layout/IconVerticalSolidList"/>
    <dgm:cxn modelId="{D302B705-DCCA-4E5C-B265-412F4AD0A555}" type="presParOf" srcId="{DBCF24F1-A180-4B3E-9F97-E026E9867A26}" destId="{92906CEA-827A-460F-97FA-AAF37707602A}" srcOrd="2" destOrd="0" presId="urn:microsoft.com/office/officeart/2018/2/layout/IconVerticalSolidList"/>
    <dgm:cxn modelId="{DDC7E997-7A5C-42BD-AC84-A7CE0F68E215}" type="presParOf" srcId="{DBCF24F1-A180-4B3E-9F97-E026E9867A26}" destId="{BB0FE594-1C3E-43D6-8E72-34D15C7C5DE1}" srcOrd="3" destOrd="0" presId="urn:microsoft.com/office/officeart/2018/2/layout/IconVerticalSolidList"/>
    <dgm:cxn modelId="{58B30FDF-2702-4757-9142-5199782F7160}" type="presParOf" srcId="{DBCF24F1-A180-4B3E-9F97-E026E9867A26}" destId="{BA45BE3A-DED6-448C-B6DE-7E1CF46D228C}" srcOrd="4" destOrd="0" presId="urn:microsoft.com/office/officeart/2018/2/layout/IconVerticalSolidList"/>
    <dgm:cxn modelId="{66D64EA4-6C5C-4892-A85F-03DE88D95691}" type="presParOf" srcId="{3D19FF79-4327-4E1F-914B-2757D6F1B8E0}" destId="{76F6CDA1-58B8-4C50-BEB3-B5911A6E0EA0}" srcOrd="5" destOrd="0" presId="urn:microsoft.com/office/officeart/2018/2/layout/IconVerticalSolidList"/>
    <dgm:cxn modelId="{ADE26FE4-8837-44C1-9C6C-25176FFAF8E1}" type="presParOf" srcId="{3D19FF79-4327-4E1F-914B-2757D6F1B8E0}" destId="{41ECD751-E704-4D0D-8430-2931B281D1FD}" srcOrd="6" destOrd="0" presId="urn:microsoft.com/office/officeart/2018/2/layout/IconVerticalSolidList"/>
    <dgm:cxn modelId="{1E9ADDCA-92E9-466C-9C30-4DD26DDA2E98}" type="presParOf" srcId="{41ECD751-E704-4D0D-8430-2931B281D1FD}" destId="{501805F7-4A94-45E8-A144-20180C43D5BD}" srcOrd="0" destOrd="0" presId="urn:microsoft.com/office/officeart/2018/2/layout/IconVerticalSolidList"/>
    <dgm:cxn modelId="{0519B6F7-76A9-4FF9-9DDE-CF993F05C5DC}" type="presParOf" srcId="{41ECD751-E704-4D0D-8430-2931B281D1FD}" destId="{8349AC1E-A1F3-45BE-9597-ADCE6E5FB702}" srcOrd="1" destOrd="0" presId="urn:microsoft.com/office/officeart/2018/2/layout/IconVerticalSolidList"/>
    <dgm:cxn modelId="{79D9E167-5AC5-4E94-989E-3906DA4F4DD5}" type="presParOf" srcId="{41ECD751-E704-4D0D-8430-2931B281D1FD}" destId="{BC33C583-CE11-41DD-B2E1-C1C2614625E0}" srcOrd="2" destOrd="0" presId="urn:microsoft.com/office/officeart/2018/2/layout/IconVerticalSolidList"/>
    <dgm:cxn modelId="{F710A9C8-2DE4-4043-B4DA-BA2BF2830AB1}" type="presParOf" srcId="{41ECD751-E704-4D0D-8430-2931B281D1FD}" destId="{3C74562F-8DA7-489C-966C-77309C3D423B}" srcOrd="3" destOrd="0" presId="urn:microsoft.com/office/officeart/2018/2/layout/IconVerticalSolidList"/>
    <dgm:cxn modelId="{BFC25A4C-3395-407D-96B3-277B1502BFC8}" type="presParOf" srcId="{41ECD751-E704-4D0D-8430-2931B281D1FD}" destId="{E64CAF87-9013-4465-B088-63A8A8709B20}" srcOrd="4" destOrd="0" presId="urn:microsoft.com/office/officeart/2018/2/layout/IconVerticalSolidList"/>
    <dgm:cxn modelId="{65114B7F-9EF9-43A1-A26C-D1E327AB2B03}" type="presParOf" srcId="{3D19FF79-4327-4E1F-914B-2757D6F1B8E0}" destId="{6635DD4B-40DE-4332-932E-987E2DA79520}" srcOrd="7" destOrd="0" presId="urn:microsoft.com/office/officeart/2018/2/layout/IconVerticalSolidList"/>
    <dgm:cxn modelId="{2C0CD2A0-AE2C-46F4-AC3A-85E4D16B380F}" type="presParOf" srcId="{3D19FF79-4327-4E1F-914B-2757D6F1B8E0}" destId="{43F1708B-A266-471A-BDB2-1639672E6244}" srcOrd="8" destOrd="0" presId="urn:microsoft.com/office/officeart/2018/2/layout/IconVerticalSolidList"/>
    <dgm:cxn modelId="{F2325833-8D5F-467A-9800-935DD8266DC3}" type="presParOf" srcId="{43F1708B-A266-471A-BDB2-1639672E6244}" destId="{CFD2FF87-E965-457E-8F35-86964E4B7518}" srcOrd="0" destOrd="0" presId="urn:microsoft.com/office/officeart/2018/2/layout/IconVerticalSolidList"/>
    <dgm:cxn modelId="{C3076945-B776-4888-BDD7-1BA2563613CD}" type="presParOf" srcId="{43F1708B-A266-471A-BDB2-1639672E6244}" destId="{8ED976F3-8603-4054-8FC2-713EF21DD689}" srcOrd="1" destOrd="0" presId="urn:microsoft.com/office/officeart/2018/2/layout/IconVerticalSolidList"/>
    <dgm:cxn modelId="{00C65632-AC85-409C-96E1-818E802153FF}" type="presParOf" srcId="{43F1708B-A266-471A-BDB2-1639672E6244}" destId="{D47D858C-07CC-432C-897A-5CD203ACA11F}" srcOrd="2" destOrd="0" presId="urn:microsoft.com/office/officeart/2018/2/layout/IconVerticalSolidList"/>
    <dgm:cxn modelId="{729FD057-0208-4F05-8A96-52CC73F6A93C}" type="presParOf" srcId="{43F1708B-A266-471A-BDB2-1639672E6244}" destId="{C8B42B10-771B-4B20-A40E-75576C7C1B02}" srcOrd="3" destOrd="0" presId="urn:microsoft.com/office/officeart/2018/2/layout/IconVerticalSolidList"/>
    <dgm:cxn modelId="{E7822D9C-80BF-4FAA-82BC-6D05F631A7C9}" type="presParOf" srcId="{43F1708B-A266-471A-BDB2-1639672E6244}" destId="{87338C91-FB1E-40FA-BC0F-729C3FA54376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32672BA-A71C-40A9-8013-12E678217D2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2B0E81F2-04F3-4E56-BC2D-0145C54E4599}">
      <dgm:prSet/>
      <dgm:spPr/>
      <dgm:t>
        <a:bodyPr/>
        <a:lstStyle/>
        <a:p>
          <a:r>
            <a:rPr lang="en-US" b="1"/>
            <a:t>Risk of Insecure Software:</a:t>
          </a:r>
          <a:endParaRPr lang="en-US"/>
        </a:p>
      </dgm:t>
    </dgm:pt>
    <dgm:pt modelId="{FF1277F5-F263-44F5-AA2A-E8363099AE0E}" type="parTrans" cxnId="{F48B7306-D9B6-4A7D-A0CB-15747ED00E3A}">
      <dgm:prSet/>
      <dgm:spPr/>
      <dgm:t>
        <a:bodyPr/>
        <a:lstStyle/>
        <a:p>
          <a:endParaRPr lang="en-US"/>
        </a:p>
      </dgm:t>
    </dgm:pt>
    <dgm:pt modelId="{AF469EB0-FFD0-4FCE-804D-5C7670DD30D8}" type="sibTrans" cxnId="{F48B7306-D9B6-4A7D-A0CB-15747ED00E3A}">
      <dgm:prSet/>
      <dgm:spPr/>
      <dgm:t>
        <a:bodyPr/>
        <a:lstStyle/>
        <a:p>
          <a:endParaRPr lang="en-US"/>
        </a:p>
      </dgm:t>
    </dgm:pt>
    <dgm:pt modelId="{26275927-3A26-4E79-A5B4-F931DE9D8CCC}">
      <dgm:prSet/>
      <dgm:spPr/>
      <dgm:t>
        <a:bodyPr/>
        <a:lstStyle/>
        <a:p>
          <a:r>
            <a:rPr lang="en-US"/>
            <a:t>Software flaws can compromise the entire network.</a:t>
          </a:r>
        </a:p>
      </dgm:t>
    </dgm:pt>
    <dgm:pt modelId="{BF49BFF8-415F-4154-AC56-CAD75B02BBE1}" type="parTrans" cxnId="{984BBF1E-941F-472C-BFEC-7D3775DD9B96}">
      <dgm:prSet/>
      <dgm:spPr/>
      <dgm:t>
        <a:bodyPr/>
        <a:lstStyle/>
        <a:p>
          <a:endParaRPr lang="en-US"/>
        </a:p>
      </dgm:t>
    </dgm:pt>
    <dgm:pt modelId="{47165C10-6247-4529-A240-2A265072CCE2}" type="sibTrans" cxnId="{984BBF1E-941F-472C-BFEC-7D3775DD9B96}">
      <dgm:prSet/>
      <dgm:spPr/>
      <dgm:t>
        <a:bodyPr/>
        <a:lstStyle/>
        <a:p>
          <a:endParaRPr lang="en-US"/>
        </a:p>
      </dgm:t>
    </dgm:pt>
    <dgm:pt modelId="{325EF421-639B-4E61-B516-F6E11CD6723C}">
      <dgm:prSet/>
      <dgm:spPr/>
      <dgm:t>
        <a:bodyPr/>
        <a:lstStyle/>
        <a:p>
          <a:r>
            <a:rPr lang="en-US" b="1"/>
            <a:t>Software Sources:</a:t>
          </a:r>
          <a:endParaRPr lang="en-US"/>
        </a:p>
      </dgm:t>
    </dgm:pt>
    <dgm:pt modelId="{BB77C9C3-6A1E-447A-9759-77E5C6CD0A9A}" type="parTrans" cxnId="{2EDD75F8-1AB7-411D-84AB-8FD18062545A}">
      <dgm:prSet/>
      <dgm:spPr/>
      <dgm:t>
        <a:bodyPr/>
        <a:lstStyle/>
        <a:p>
          <a:endParaRPr lang="en-US"/>
        </a:p>
      </dgm:t>
    </dgm:pt>
    <dgm:pt modelId="{2F625C9B-1C9C-45EA-A1E5-25C94885C8A9}" type="sibTrans" cxnId="{2EDD75F8-1AB7-411D-84AB-8FD18062545A}">
      <dgm:prSet/>
      <dgm:spPr/>
      <dgm:t>
        <a:bodyPr/>
        <a:lstStyle/>
        <a:p>
          <a:endParaRPr lang="en-US"/>
        </a:p>
      </dgm:t>
    </dgm:pt>
    <dgm:pt modelId="{2A42887D-AFBA-4CB1-AA8A-51CA90721E9D}">
      <dgm:prSet/>
      <dgm:spPr/>
      <dgm:t>
        <a:bodyPr/>
        <a:lstStyle/>
        <a:p>
          <a:r>
            <a:rPr lang="en-US"/>
            <a:t>Download only from legitimate and verified providers.</a:t>
          </a:r>
        </a:p>
      </dgm:t>
    </dgm:pt>
    <dgm:pt modelId="{B9FF542B-1F34-40BD-B09C-0EBC1AF1997D}" type="parTrans" cxnId="{27DC459B-233C-4F4A-9188-8D1C87464AF3}">
      <dgm:prSet/>
      <dgm:spPr/>
      <dgm:t>
        <a:bodyPr/>
        <a:lstStyle/>
        <a:p>
          <a:endParaRPr lang="en-US"/>
        </a:p>
      </dgm:t>
    </dgm:pt>
    <dgm:pt modelId="{5924FDFF-55F6-40C2-8BD4-595883EA8AD0}" type="sibTrans" cxnId="{27DC459B-233C-4F4A-9188-8D1C87464AF3}">
      <dgm:prSet/>
      <dgm:spPr/>
      <dgm:t>
        <a:bodyPr/>
        <a:lstStyle/>
        <a:p>
          <a:endParaRPr lang="en-US"/>
        </a:p>
      </dgm:t>
    </dgm:pt>
    <dgm:pt modelId="{F9945013-AA0D-4A3A-A449-A4274F1D9C7F}">
      <dgm:prSet/>
      <dgm:spPr/>
      <dgm:t>
        <a:bodyPr/>
        <a:lstStyle/>
        <a:p>
          <a:r>
            <a:rPr lang="en-US" b="1"/>
            <a:t>Removal of Unnecessary Software:</a:t>
          </a:r>
          <a:endParaRPr lang="en-US"/>
        </a:p>
      </dgm:t>
    </dgm:pt>
    <dgm:pt modelId="{3342BFA0-4C93-41B2-844E-6D276692E7E8}" type="parTrans" cxnId="{1B93B00C-0911-448D-BDC4-787C3115F489}">
      <dgm:prSet/>
      <dgm:spPr/>
      <dgm:t>
        <a:bodyPr/>
        <a:lstStyle/>
        <a:p>
          <a:endParaRPr lang="en-US"/>
        </a:p>
      </dgm:t>
    </dgm:pt>
    <dgm:pt modelId="{8F548371-31AF-412B-BA79-E42156F73B6A}" type="sibTrans" cxnId="{1B93B00C-0911-448D-BDC4-787C3115F489}">
      <dgm:prSet/>
      <dgm:spPr/>
      <dgm:t>
        <a:bodyPr/>
        <a:lstStyle/>
        <a:p>
          <a:endParaRPr lang="en-US"/>
        </a:p>
      </dgm:t>
    </dgm:pt>
    <dgm:pt modelId="{A690FACA-BB7A-4964-88A0-E3FD95EFBC57}">
      <dgm:prSet/>
      <dgm:spPr/>
      <dgm:t>
        <a:bodyPr/>
        <a:lstStyle/>
        <a:p>
          <a:r>
            <a:rPr lang="en-US"/>
            <a:t>Reduces attack surface by eliminating potential vulnerabilities.</a:t>
          </a:r>
        </a:p>
      </dgm:t>
    </dgm:pt>
    <dgm:pt modelId="{68E38F50-70A5-4429-B0D4-9F396CC7061E}" type="parTrans" cxnId="{469DF559-50F6-4153-AF34-E8C526A1ABDB}">
      <dgm:prSet/>
      <dgm:spPr/>
      <dgm:t>
        <a:bodyPr/>
        <a:lstStyle/>
        <a:p>
          <a:endParaRPr lang="en-US"/>
        </a:p>
      </dgm:t>
    </dgm:pt>
    <dgm:pt modelId="{6281CD9E-99BF-4215-A12C-3EE5DAB25226}" type="sibTrans" cxnId="{469DF559-50F6-4153-AF34-E8C526A1ABDB}">
      <dgm:prSet/>
      <dgm:spPr/>
      <dgm:t>
        <a:bodyPr/>
        <a:lstStyle/>
        <a:p>
          <a:endParaRPr lang="en-US"/>
        </a:p>
      </dgm:t>
    </dgm:pt>
    <dgm:pt modelId="{8ED19919-08F9-444C-8D6C-950741CE620B}" type="pres">
      <dgm:prSet presAssocID="{632672BA-A71C-40A9-8013-12E678217D28}" presName="root" presStyleCnt="0">
        <dgm:presLayoutVars>
          <dgm:dir/>
          <dgm:resizeHandles val="exact"/>
        </dgm:presLayoutVars>
      </dgm:prSet>
      <dgm:spPr/>
    </dgm:pt>
    <dgm:pt modelId="{D9CEE510-3985-4B59-8D7C-C5ABEA06A9E7}" type="pres">
      <dgm:prSet presAssocID="{2B0E81F2-04F3-4E56-BC2D-0145C54E4599}" presName="compNode" presStyleCnt="0"/>
      <dgm:spPr/>
    </dgm:pt>
    <dgm:pt modelId="{72980BD0-255B-4CE5-A472-C00F95278E29}" type="pres">
      <dgm:prSet presAssocID="{2B0E81F2-04F3-4E56-BC2D-0145C54E4599}" presName="bgRect" presStyleLbl="bgShp" presStyleIdx="0" presStyleCnt="3"/>
      <dgm:spPr/>
    </dgm:pt>
    <dgm:pt modelId="{A2D8D770-FEEC-4B98-969A-A7F70316C83D}" type="pres">
      <dgm:prSet presAssocID="{2B0E81F2-04F3-4E56-BC2D-0145C54E4599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nlock"/>
        </a:ext>
      </dgm:extLst>
    </dgm:pt>
    <dgm:pt modelId="{D9633F63-EC33-4C70-9985-392B0B75B7DB}" type="pres">
      <dgm:prSet presAssocID="{2B0E81F2-04F3-4E56-BC2D-0145C54E4599}" presName="spaceRect" presStyleCnt="0"/>
      <dgm:spPr/>
    </dgm:pt>
    <dgm:pt modelId="{C9F03B65-B961-4265-ABA4-956FB7C8D93B}" type="pres">
      <dgm:prSet presAssocID="{2B0E81F2-04F3-4E56-BC2D-0145C54E4599}" presName="parTx" presStyleLbl="revTx" presStyleIdx="0" presStyleCnt="6">
        <dgm:presLayoutVars>
          <dgm:chMax val="0"/>
          <dgm:chPref val="0"/>
        </dgm:presLayoutVars>
      </dgm:prSet>
      <dgm:spPr/>
    </dgm:pt>
    <dgm:pt modelId="{D0A90B3B-6214-479E-8190-E910829776FC}" type="pres">
      <dgm:prSet presAssocID="{2B0E81F2-04F3-4E56-BC2D-0145C54E4599}" presName="desTx" presStyleLbl="revTx" presStyleIdx="1" presStyleCnt="6">
        <dgm:presLayoutVars/>
      </dgm:prSet>
      <dgm:spPr/>
    </dgm:pt>
    <dgm:pt modelId="{67BB7DF5-1EB9-43FF-9375-2FD8F7D9D3B0}" type="pres">
      <dgm:prSet presAssocID="{AF469EB0-FFD0-4FCE-804D-5C7670DD30D8}" presName="sibTrans" presStyleCnt="0"/>
      <dgm:spPr/>
    </dgm:pt>
    <dgm:pt modelId="{1CA6AFC8-4D03-4D4F-984C-24E65DB395C3}" type="pres">
      <dgm:prSet presAssocID="{325EF421-639B-4E61-B516-F6E11CD6723C}" presName="compNode" presStyleCnt="0"/>
      <dgm:spPr/>
    </dgm:pt>
    <dgm:pt modelId="{4CADDE45-6F06-4454-BBE6-B3634E771351}" type="pres">
      <dgm:prSet presAssocID="{325EF421-639B-4E61-B516-F6E11CD6723C}" presName="bgRect" presStyleLbl="bgShp" presStyleIdx="1" presStyleCnt="3"/>
      <dgm:spPr/>
    </dgm:pt>
    <dgm:pt modelId="{32242DC9-18E1-4776-9DDB-3D427AC8B07D}" type="pres">
      <dgm:prSet presAssocID="{325EF421-639B-4E61-B516-F6E11CD6723C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wnload"/>
        </a:ext>
      </dgm:extLst>
    </dgm:pt>
    <dgm:pt modelId="{FB595943-53D6-40B2-9AC7-1A8A9F08A248}" type="pres">
      <dgm:prSet presAssocID="{325EF421-639B-4E61-B516-F6E11CD6723C}" presName="spaceRect" presStyleCnt="0"/>
      <dgm:spPr/>
    </dgm:pt>
    <dgm:pt modelId="{E72C663A-C0F8-4A1D-B060-918C58A8328E}" type="pres">
      <dgm:prSet presAssocID="{325EF421-639B-4E61-B516-F6E11CD6723C}" presName="parTx" presStyleLbl="revTx" presStyleIdx="2" presStyleCnt="6">
        <dgm:presLayoutVars>
          <dgm:chMax val="0"/>
          <dgm:chPref val="0"/>
        </dgm:presLayoutVars>
      </dgm:prSet>
      <dgm:spPr/>
    </dgm:pt>
    <dgm:pt modelId="{6AEF00AC-946F-40DD-AA9C-551BE472DA14}" type="pres">
      <dgm:prSet presAssocID="{325EF421-639B-4E61-B516-F6E11CD6723C}" presName="desTx" presStyleLbl="revTx" presStyleIdx="3" presStyleCnt="6">
        <dgm:presLayoutVars/>
      </dgm:prSet>
      <dgm:spPr/>
    </dgm:pt>
    <dgm:pt modelId="{A19B4B54-AAF0-463C-B7B7-0F9097C0DF2C}" type="pres">
      <dgm:prSet presAssocID="{2F625C9B-1C9C-45EA-A1E5-25C94885C8A9}" presName="sibTrans" presStyleCnt="0"/>
      <dgm:spPr/>
    </dgm:pt>
    <dgm:pt modelId="{630F28B4-002D-401C-B01B-F6EF0E293663}" type="pres">
      <dgm:prSet presAssocID="{F9945013-AA0D-4A3A-A449-A4274F1D9C7F}" presName="compNode" presStyleCnt="0"/>
      <dgm:spPr/>
    </dgm:pt>
    <dgm:pt modelId="{92A28BE0-9295-4DE0-94D9-965950A85900}" type="pres">
      <dgm:prSet presAssocID="{F9945013-AA0D-4A3A-A449-A4274F1D9C7F}" presName="bgRect" presStyleLbl="bgShp" presStyleIdx="2" presStyleCnt="3"/>
      <dgm:spPr/>
    </dgm:pt>
    <dgm:pt modelId="{795540FF-6B38-4F4A-8F9F-E3E9039D22F4}" type="pres">
      <dgm:prSet presAssocID="{F9945013-AA0D-4A3A-A449-A4274F1D9C7F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ock"/>
        </a:ext>
      </dgm:extLst>
    </dgm:pt>
    <dgm:pt modelId="{B18B11F3-2710-4FD4-9164-E56125EC0ADE}" type="pres">
      <dgm:prSet presAssocID="{F9945013-AA0D-4A3A-A449-A4274F1D9C7F}" presName="spaceRect" presStyleCnt="0"/>
      <dgm:spPr/>
    </dgm:pt>
    <dgm:pt modelId="{60E47BC3-CA0A-413E-89E4-365F0FA0B30C}" type="pres">
      <dgm:prSet presAssocID="{F9945013-AA0D-4A3A-A449-A4274F1D9C7F}" presName="parTx" presStyleLbl="revTx" presStyleIdx="4" presStyleCnt="6">
        <dgm:presLayoutVars>
          <dgm:chMax val="0"/>
          <dgm:chPref val="0"/>
        </dgm:presLayoutVars>
      </dgm:prSet>
      <dgm:spPr/>
    </dgm:pt>
    <dgm:pt modelId="{F5FFB3BB-5AE5-4A79-9218-4E824A4A11F0}" type="pres">
      <dgm:prSet presAssocID="{F9945013-AA0D-4A3A-A449-A4274F1D9C7F}" presName="desTx" presStyleLbl="revTx" presStyleIdx="5" presStyleCnt="6">
        <dgm:presLayoutVars/>
      </dgm:prSet>
      <dgm:spPr/>
    </dgm:pt>
  </dgm:ptLst>
  <dgm:cxnLst>
    <dgm:cxn modelId="{F48B7306-D9B6-4A7D-A0CB-15747ED00E3A}" srcId="{632672BA-A71C-40A9-8013-12E678217D28}" destId="{2B0E81F2-04F3-4E56-BC2D-0145C54E4599}" srcOrd="0" destOrd="0" parTransId="{FF1277F5-F263-44F5-AA2A-E8363099AE0E}" sibTransId="{AF469EB0-FFD0-4FCE-804D-5C7670DD30D8}"/>
    <dgm:cxn modelId="{1B93B00C-0911-448D-BDC4-787C3115F489}" srcId="{632672BA-A71C-40A9-8013-12E678217D28}" destId="{F9945013-AA0D-4A3A-A449-A4274F1D9C7F}" srcOrd="2" destOrd="0" parTransId="{3342BFA0-4C93-41B2-844E-6D276692E7E8}" sibTransId="{8F548371-31AF-412B-BA79-E42156F73B6A}"/>
    <dgm:cxn modelId="{984BBF1E-941F-472C-BFEC-7D3775DD9B96}" srcId="{2B0E81F2-04F3-4E56-BC2D-0145C54E4599}" destId="{26275927-3A26-4E79-A5B4-F931DE9D8CCC}" srcOrd="0" destOrd="0" parTransId="{BF49BFF8-415F-4154-AC56-CAD75B02BBE1}" sibTransId="{47165C10-6247-4529-A240-2A265072CCE2}"/>
    <dgm:cxn modelId="{FBFA6D2B-EE10-4EC1-8475-DDE431FA5C46}" type="presOf" srcId="{A690FACA-BB7A-4964-88A0-E3FD95EFBC57}" destId="{F5FFB3BB-5AE5-4A79-9218-4E824A4A11F0}" srcOrd="0" destOrd="0" presId="urn:microsoft.com/office/officeart/2018/2/layout/IconVerticalSolidList"/>
    <dgm:cxn modelId="{1DF17654-69B8-4410-AA91-67C8F97C4E49}" type="presOf" srcId="{2A42887D-AFBA-4CB1-AA8A-51CA90721E9D}" destId="{6AEF00AC-946F-40DD-AA9C-551BE472DA14}" srcOrd="0" destOrd="0" presId="urn:microsoft.com/office/officeart/2018/2/layout/IconVerticalSolidList"/>
    <dgm:cxn modelId="{02CA0756-276C-4A70-9C64-6B1EEBE26648}" type="presOf" srcId="{325EF421-639B-4E61-B516-F6E11CD6723C}" destId="{E72C663A-C0F8-4A1D-B060-918C58A8328E}" srcOrd="0" destOrd="0" presId="urn:microsoft.com/office/officeart/2018/2/layout/IconVerticalSolidList"/>
    <dgm:cxn modelId="{469DF559-50F6-4153-AF34-E8C526A1ABDB}" srcId="{F9945013-AA0D-4A3A-A449-A4274F1D9C7F}" destId="{A690FACA-BB7A-4964-88A0-E3FD95EFBC57}" srcOrd="0" destOrd="0" parTransId="{68E38F50-70A5-4429-B0D4-9F396CC7061E}" sibTransId="{6281CD9E-99BF-4215-A12C-3EE5DAB25226}"/>
    <dgm:cxn modelId="{EA6C4173-54C5-4D58-A1E3-B2037032FD5E}" type="presOf" srcId="{632672BA-A71C-40A9-8013-12E678217D28}" destId="{8ED19919-08F9-444C-8D6C-950741CE620B}" srcOrd="0" destOrd="0" presId="urn:microsoft.com/office/officeart/2018/2/layout/IconVerticalSolidList"/>
    <dgm:cxn modelId="{73AFB274-6AAB-4CAC-BFC7-48B81A7BC877}" type="presOf" srcId="{F9945013-AA0D-4A3A-A449-A4274F1D9C7F}" destId="{60E47BC3-CA0A-413E-89E4-365F0FA0B30C}" srcOrd="0" destOrd="0" presId="urn:microsoft.com/office/officeart/2018/2/layout/IconVerticalSolidList"/>
    <dgm:cxn modelId="{24654276-779A-47F6-A9BB-5425DF7D9EC8}" type="presOf" srcId="{2B0E81F2-04F3-4E56-BC2D-0145C54E4599}" destId="{C9F03B65-B961-4265-ABA4-956FB7C8D93B}" srcOrd="0" destOrd="0" presId="urn:microsoft.com/office/officeart/2018/2/layout/IconVerticalSolidList"/>
    <dgm:cxn modelId="{27DC459B-233C-4F4A-9188-8D1C87464AF3}" srcId="{325EF421-639B-4E61-B516-F6E11CD6723C}" destId="{2A42887D-AFBA-4CB1-AA8A-51CA90721E9D}" srcOrd="0" destOrd="0" parTransId="{B9FF542B-1F34-40BD-B09C-0EBC1AF1997D}" sibTransId="{5924FDFF-55F6-40C2-8BD4-595883EA8AD0}"/>
    <dgm:cxn modelId="{AB8170EE-3092-481F-ABBF-0FC5438188D5}" type="presOf" srcId="{26275927-3A26-4E79-A5B4-F931DE9D8CCC}" destId="{D0A90B3B-6214-479E-8190-E910829776FC}" srcOrd="0" destOrd="0" presId="urn:microsoft.com/office/officeart/2018/2/layout/IconVerticalSolidList"/>
    <dgm:cxn modelId="{2EDD75F8-1AB7-411D-84AB-8FD18062545A}" srcId="{632672BA-A71C-40A9-8013-12E678217D28}" destId="{325EF421-639B-4E61-B516-F6E11CD6723C}" srcOrd="1" destOrd="0" parTransId="{BB77C9C3-6A1E-447A-9759-77E5C6CD0A9A}" sibTransId="{2F625C9B-1C9C-45EA-A1E5-25C94885C8A9}"/>
    <dgm:cxn modelId="{66E5D3E4-4456-4E52-9E8F-F9BBADB32A80}" type="presParOf" srcId="{8ED19919-08F9-444C-8D6C-950741CE620B}" destId="{D9CEE510-3985-4B59-8D7C-C5ABEA06A9E7}" srcOrd="0" destOrd="0" presId="urn:microsoft.com/office/officeart/2018/2/layout/IconVerticalSolidList"/>
    <dgm:cxn modelId="{8B11A206-ED41-48A3-A4A3-4E62CFA46050}" type="presParOf" srcId="{D9CEE510-3985-4B59-8D7C-C5ABEA06A9E7}" destId="{72980BD0-255B-4CE5-A472-C00F95278E29}" srcOrd="0" destOrd="0" presId="urn:microsoft.com/office/officeart/2018/2/layout/IconVerticalSolidList"/>
    <dgm:cxn modelId="{D5422CEC-B087-4EC6-AD99-3D1F17FA531F}" type="presParOf" srcId="{D9CEE510-3985-4B59-8D7C-C5ABEA06A9E7}" destId="{A2D8D770-FEEC-4B98-969A-A7F70316C83D}" srcOrd="1" destOrd="0" presId="urn:microsoft.com/office/officeart/2018/2/layout/IconVerticalSolidList"/>
    <dgm:cxn modelId="{E54A28B9-7E64-4522-B6A5-0C5E32CEE7CE}" type="presParOf" srcId="{D9CEE510-3985-4B59-8D7C-C5ABEA06A9E7}" destId="{D9633F63-EC33-4C70-9985-392B0B75B7DB}" srcOrd="2" destOrd="0" presId="urn:microsoft.com/office/officeart/2018/2/layout/IconVerticalSolidList"/>
    <dgm:cxn modelId="{28470DBE-AC8C-43CB-A022-D857169C9252}" type="presParOf" srcId="{D9CEE510-3985-4B59-8D7C-C5ABEA06A9E7}" destId="{C9F03B65-B961-4265-ABA4-956FB7C8D93B}" srcOrd="3" destOrd="0" presId="urn:microsoft.com/office/officeart/2018/2/layout/IconVerticalSolidList"/>
    <dgm:cxn modelId="{ACD12CAD-E908-4D3F-8424-AD4107D82E09}" type="presParOf" srcId="{D9CEE510-3985-4B59-8D7C-C5ABEA06A9E7}" destId="{D0A90B3B-6214-479E-8190-E910829776FC}" srcOrd="4" destOrd="0" presId="urn:microsoft.com/office/officeart/2018/2/layout/IconVerticalSolidList"/>
    <dgm:cxn modelId="{B9CAB215-0074-46CB-8BCE-230BF32DFA2A}" type="presParOf" srcId="{8ED19919-08F9-444C-8D6C-950741CE620B}" destId="{67BB7DF5-1EB9-43FF-9375-2FD8F7D9D3B0}" srcOrd="1" destOrd="0" presId="urn:microsoft.com/office/officeart/2018/2/layout/IconVerticalSolidList"/>
    <dgm:cxn modelId="{78ABFB84-2700-4E20-B6F9-FDD1A38ABC30}" type="presParOf" srcId="{8ED19919-08F9-444C-8D6C-950741CE620B}" destId="{1CA6AFC8-4D03-4D4F-984C-24E65DB395C3}" srcOrd="2" destOrd="0" presId="urn:microsoft.com/office/officeart/2018/2/layout/IconVerticalSolidList"/>
    <dgm:cxn modelId="{94397D94-7F2D-4AEF-B00D-93856DE5407E}" type="presParOf" srcId="{1CA6AFC8-4D03-4D4F-984C-24E65DB395C3}" destId="{4CADDE45-6F06-4454-BBE6-B3634E771351}" srcOrd="0" destOrd="0" presId="urn:microsoft.com/office/officeart/2018/2/layout/IconVerticalSolidList"/>
    <dgm:cxn modelId="{F392975D-E098-4E32-9294-8F38BA5186FB}" type="presParOf" srcId="{1CA6AFC8-4D03-4D4F-984C-24E65DB395C3}" destId="{32242DC9-18E1-4776-9DDB-3D427AC8B07D}" srcOrd="1" destOrd="0" presId="urn:microsoft.com/office/officeart/2018/2/layout/IconVerticalSolidList"/>
    <dgm:cxn modelId="{36EC840C-83C2-4A35-9F7A-388FD6599289}" type="presParOf" srcId="{1CA6AFC8-4D03-4D4F-984C-24E65DB395C3}" destId="{FB595943-53D6-40B2-9AC7-1A8A9F08A248}" srcOrd="2" destOrd="0" presId="urn:microsoft.com/office/officeart/2018/2/layout/IconVerticalSolidList"/>
    <dgm:cxn modelId="{2820A031-8BAB-4BED-A0D4-1CFE9033A517}" type="presParOf" srcId="{1CA6AFC8-4D03-4D4F-984C-24E65DB395C3}" destId="{E72C663A-C0F8-4A1D-B060-918C58A8328E}" srcOrd="3" destOrd="0" presId="urn:microsoft.com/office/officeart/2018/2/layout/IconVerticalSolidList"/>
    <dgm:cxn modelId="{AD3FE024-8AF2-4BF2-AED3-D104C8BFD9F0}" type="presParOf" srcId="{1CA6AFC8-4D03-4D4F-984C-24E65DB395C3}" destId="{6AEF00AC-946F-40DD-AA9C-551BE472DA14}" srcOrd="4" destOrd="0" presId="urn:microsoft.com/office/officeart/2018/2/layout/IconVerticalSolidList"/>
    <dgm:cxn modelId="{55BB2703-EDDF-4818-91D7-00566923DBB6}" type="presParOf" srcId="{8ED19919-08F9-444C-8D6C-950741CE620B}" destId="{A19B4B54-AAF0-463C-B7B7-0F9097C0DF2C}" srcOrd="3" destOrd="0" presId="urn:microsoft.com/office/officeart/2018/2/layout/IconVerticalSolidList"/>
    <dgm:cxn modelId="{37A9A572-65A9-4F78-94BA-A2379DF4B77F}" type="presParOf" srcId="{8ED19919-08F9-444C-8D6C-950741CE620B}" destId="{630F28B4-002D-401C-B01B-F6EF0E293663}" srcOrd="4" destOrd="0" presId="urn:microsoft.com/office/officeart/2018/2/layout/IconVerticalSolidList"/>
    <dgm:cxn modelId="{49EB7FE4-444D-4EC2-80E2-85A81A2398E0}" type="presParOf" srcId="{630F28B4-002D-401C-B01B-F6EF0E293663}" destId="{92A28BE0-9295-4DE0-94D9-965950A85900}" srcOrd="0" destOrd="0" presId="urn:microsoft.com/office/officeart/2018/2/layout/IconVerticalSolidList"/>
    <dgm:cxn modelId="{87A897F1-4B7E-413C-B439-0828EAA71432}" type="presParOf" srcId="{630F28B4-002D-401C-B01B-F6EF0E293663}" destId="{795540FF-6B38-4F4A-8F9F-E3E9039D22F4}" srcOrd="1" destOrd="0" presId="urn:microsoft.com/office/officeart/2018/2/layout/IconVerticalSolidList"/>
    <dgm:cxn modelId="{D752F7A3-F062-4CE7-835E-5C6703CA4AC7}" type="presParOf" srcId="{630F28B4-002D-401C-B01B-F6EF0E293663}" destId="{B18B11F3-2710-4FD4-9164-E56125EC0ADE}" srcOrd="2" destOrd="0" presId="urn:microsoft.com/office/officeart/2018/2/layout/IconVerticalSolidList"/>
    <dgm:cxn modelId="{BBD4D039-48A9-4084-A1B3-FE0DE89A878D}" type="presParOf" srcId="{630F28B4-002D-401C-B01B-F6EF0E293663}" destId="{60E47BC3-CA0A-413E-89E4-365F0FA0B30C}" srcOrd="3" destOrd="0" presId="urn:microsoft.com/office/officeart/2018/2/layout/IconVerticalSolidList"/>
    <dgm:cxn modelId="{679D199D-F647-4A50-8E7F-EBF5945258B8}" type="presParOf" srcId="{630F28B4-002D-401C-B01B-F6EF0E293663}" destId="{F5FFB3BB-5AE5-4A79-9218-4E824A4A11F0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C79D5A3-28BD-4022-8735-761D3A7325F5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070EC3BF-A24D-4AFD-A727-5F8E5FA7F4F5}">
      <dgm:prSet/>
      <dgm:spPr/>
      <dgm:t>
        <a:bodyPr/>
        <a:lstStyle/>
        <a:p>
          <a:pPr>
            <a:defRPr b="1"/>
          </a:pPr>
          <a:r>
            <a:rPr lang="en-US" b="1"/>
            <a:t>Security Best Practices:</a:t>
          </a:r>
          <a:endParaRPr lang="en-US"/>
        </a:p>
      </dgm:t>
    </dgm:pt>
    <dgm:pt modelId="{8648109A-7123-4F61-AFA0-BDB856A5D795}" type="parTrans" cxnId="{6632A0DB-E7A9-4D69-A86A-F6B3B85E3D9D}">
      <dgm:prSet/>
      <dgm:spPr/>
      <dgm:t>
        <a:bodyPr/>
        <a:lstStyle/>
        <a:p>
          <a:endParaRPr lang="en-US"/>
        </a:p>
      </dgm:t>
    </dgm:pt>
    <dgm:pt modelId="{4D47A355-6EC6-43A3-BC12-FA137F44BEC0}" type="sibTrans" cxnId="{6632A0DB-E7A9-4D69-A86A-F6B3B85E3D9D}">
      <dgm:prSet/>
      <dgm:spPr/>
      <dgm:t>
        <a:bodyPr/>
        <a:lstStyle/>
        <a:p>
          <a:endParaRPr lang="en-US"/>
        </a:p>
      </dgm:t>
    </dgm:pt>
    <dgm:pt modelId="{F55364D7-964C-4FE7-A89A-E13ED39A114D}">
      <dgm:prSet/>
      <dgm:spPr/>
      <dgm:t>
        <a:bodyPr/>
        <a:lstStyle/>
        <a:p>
          <a:r>
            <a:rPr lang="en-US"/>
            <a:t>Use antivirus, host firewalls, strong passwords, and update regularly.</a:t>
          </a:r>
        </a:p>
      </dgm:t>
    </dgm:pt>
    <dgm:pt modelId="{343AD91F-B76C-420B-8603-58CC6129D0CE}" type="parTrans" cxnId="{28A74A94-905B-4741-83A6-BCBEA4146CFA}">
      <dgm:prSet/>
      <dgm:spPr/>
      <dgm:t>
        <a:bodyPr/>
        <a:lstStyle/>
        <a:p>
          <a:endParaRPr lang="en-US"/>
        </a:p>
      </dgm:t>
    </dgm:pt>
    <dgm:pt modelId="{E45BA0A3-AE8E-49B4-9C62-6E462703092F}" type="sibTrans" cxnId="{28A74A94-905B-4741-83A6-BCBEA4146CFA}">
      <dgm:prSet/>
      <dgm:spPr/>
      <dgm:t>
        <a:bodyPr/>
        <a:lstStyle/>
        <a:p>
          <a:endParaRPr lang="en-US"/>
        </a:p>
      </dgm:t>
    </dgm:pt>
    <dgm:pt modelId="{8319CD95-CE9B-4143-B562-0639726879B2}">
      <dgm:prSet/>
      <dgm:spPr/>
      <dgm:t>
        <a:bodyPr/>
        <a:lstStyle/>
        <a:p>
          <a:r>
            <a:rPr lang="en-US"/>
            <a:t>Ensure software is from legitimate sources and remove unnecessary apps.</a:t>
          </a:r>
        </a:p>
      </dgm:t>
    </dgm:pt>
    <dgm:pt modelId="{6184D709-DF51-40F5-8D46-F25E707AE922}" type="parTrans" cxnId="{DA302B71-005A-4E0D-9AAF-600E522B6F96}">
      <dgm:prSet/>
      <dgm:spPr/>
      <dgm:t>
        <a:bodyPr/>
        <a:lstStyle/>
        <a:p>
          <a:endParaRPr lang="en-US"/>
        </a:p>
      </dgm:t>
    </dgm:pt>
    <dgm:pt modelId="{0334F66F-CCEC-429A-9BF4-F44675427F0C}" type="sibTrans" cxnId="{DA302B71-005A-4E0D-9AAF-600E522B6F96}">
      <dgm:prSet/>
      <dgm:spPr/>
      <dgm:t>
        <a:bodyPr/>
        <a:lstStyle/>
        <a:p>
          <a:endParaRPr lang="en-US"/>
        </a:p>
      </dgm:t>
    </dgm:pt>
    <dgm:pt modelId="{570BD90F-206C-4C5F-98A2-9E1D029EA062}">
      <dgm:prSet/>
      <dgm:spPr/>
      <dgm:t>
        <a:bodyPr/>
        <a:lstStyle/>
        <a:p>
          <a:pPr>
            <a:defRPr b="1"/>
          </a:pPr>
          <a:r>
            <a:rPr lang="en-US" b="1"/>
            <a:t>SQL Data Management:</a:t>
          </a:r>
          <a:endParaRPr lang="en-US"/>
        </a:p>
      </dgm:t>
    </dgm:pt>
    <dgm:pt modelId="{B0A8D221-D7F3-44AB-8CCD-6CF2107ED8F8}" type="parTrans" cxnId="{54301ECD-C8A7-41CE-B7C1-785A521FF18F}">
      <dgm:prSet/>
      <dgm:spPr/>
      <dgm:t>
        <a:bodyPr/>
        <a:lstStyle/>
        <a:p>
          <a:endParaRPr lang="en-US"/>
        </a:p>
      </dgm:t>
    </dgm:pt>
    <dgm:pt modelId="{1195F06C-EE4D-423E-8F64-66BDD9D5D955}" type="sibTrans" cxnId="{54301ECD-C8A7-41CE-B7C1-785A521FF18F}">
      <dgm:prSet/>
      <dgm:spPr/>
      <dgm:t>
        <a:bodyPr/>
        <a:lstStyle/>
        <a:p>
          <a:endParaRPr lang="en-US"/>
        </a:p>
      </dgm:t>
    </dgm:pt>
    <dgm:pt modelId="{3B78849E-9623-4DE4-B0E1-FE6E7A41D7C2}">
      <dgm:prSet/>
      <dgm:spPr/>
      <dgm:t>
        <a:bodyPr/>
        <a:lstStyle/>
        <a:p>
          <a:r>
            <a:rPr lang="en-US"/>
            <a:t>Efficient querying enhances data accessibility and management.</a:t>
          </a:r>
        </a:p>
      </dgm:t>
    </dgm:pt>
    <dgm:pt modelId="{E031F15F-62E3-4924-8338-2E382E7C92AE}" type="parTrans" cxnId="{5414C97F-D559-4FC9-B414-A5FDA028D4C5}">
      <dgm:prSet/>
      <dgm:spPr/>
      <dgm:t>
        <a:bodyPr/>
        <a:lstStyle/>
        <a:p>
          <a:endParaRPr lang="en-US"/>
        </a:p>
      </dgm:t>
    </dgm:pt>
    <dgm:pt modelId="{2457F1FE-CF4F-4742-BF13-BCA1DE2D8B61}" type="sibTrans" cxnId="{5414C97F-D559-4FC9-B414-A5FDA028D4C5}">
      <dgm:prSet/>
      <dgm:spPr/>
      <dgm:t>
        <a:bodyPr/>
        <a:lstStyle/>
        <a:p>
          <a:endParaRPr lang="en-US"/>
        </a:p>
      </dgm:t>
    </dgm:pt>
    <dgm:pt modelId="{6F22D2A2-B5C3-480C-984B-17B23A7915CF}" type="pres">
      <dgm:prSet presAssocID="{EC79D5A3-28BD-4022-8735-761D3A7325F5}" presName="root" presStyleCnt="0">
        <dgm:presLayoutVars>
          <dgm:dir/>
          <dgm:resizeHandles val="exact"/>
        </dgm:presLayoutVars>
      </dgm:prSet>
      <dgm:spPr/>
    </dgm:pt>
    <dgm:pt modelId="{57A3D2B2-0441-4345-AE0C-72381C59EFFC}" type="pres">
      <dgm:prSet presAssocID="{070EC3BF-A24D-4AFD-A727-5F8E5FA7F4F5}" presName="compNode" presStyleCnt="0"/>
      <dgm:spPr/>
    </dgm:pt>
    <dgm:pt modelId="{6BE0FC25-3312-4DFE-AD09-6FC4698B40A1}" type="pres">
      <dgm:prSet presAssocID="{070EC3BF-A24D-4AFD-A727-5F8E5FA7F4F5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cessor"/>
        </a:ext>
      </dgm:extLst>
    </dgm:pt>
    <dgm:pt modelId="{F5FC7F35-7A76-4BBB-A8C2-2B692735DD9F}" type="pres">
      <dgm:prSet presAssocID="{070EC3BF-A24D-4AFD-A727-5F8E5FA7F4F5}" presName="iconSpace" presStyleCnt="0"/>
      <dgm:spPr/>
    </dgm:pt>
    <dgm:pt modelId="{F29183D8-4508-4843-8C9D-58646692CA1D}" type="pres">
      <dgm:prSet presAssocID="{070EC3BF-A24D-4AFD-A727-5F8E5FA7F4F5}" presName="parTx" presStyleLbl="revTx" presStyleIdx="0" presStyleCnt="4">
        <dgm:presLayoutVars>
          <dgm:chMax val="0"/>
          <dgm:chPref val="0"/>
        </dgm:presLayoutVars>
      </dgm:prSet>
      <dgm:spPr/>
    </dgm:pt>
    <dgm:pt modelId="{139C17C0-362C-4222-BEFB-FCE94144D49F}" type="pres">
      <dgm:prSet presAssocID="{070EC3BF-A24D-4AFD-A727-5F8E5FA7F4F5}" presName="txSpace" presStyleCnt="0"/>
      <dgm:spPr/>
    </dgm:pt>
    <dgm:pt modelId="{C8F56202-CA83-4FD1-AB54-655AFE58D25B}" type="pres">
      <dgm:prSet presAssocID="{070EC3BF-A24D-4AFD-A727-5F8E5FA7F4F5}" presName="desTx" presStyleLbl="revTx" presStyleIdx="1" presStyleCnt="4">
        <dgm:presLayoutVars/>
      </dgm:prSet>
      <dgm:spPr/>
    </dgm:pt>
    <dgm:pt modelId="{8D6D6615-5346-45FC-B528-1ABDF71D77A7}" type="pres">
      <dgm:prSet presAssocID="{4D47A355-6EC6-43A3-BC12-FA137F44BEC0}" presName="sibTrans" presStyleCnt="0"/>
      <dgm:spPr/>
    </dgm:pt>
    <dgm:pt modelId="{F5FCC889-6F21-4555-B0EB-6A396DD81B2C}" type="pres">
      <dgm:prSet presAssocID="{570BD90F-206C-4C5F-98A2-9E1D029EA062}" presName="compNode" presStyleCnt="0"/>
      <dgm:spPr/>
    </dgm:pt>
    <dgm:pt modelId="{DD4EDDD9-9DEA-40E1-84B2-69A526AF011D}" type="pres">
      <dgm:prSet presAssocID="{570BD90F-206C-4C5F-98A2-9E1D029EA062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tabase"/>
        </a:ext>
      </dgm:extLst>
    </dgm:pt>
    <dgm:pt modelId="{D6B9F17C-10C5-4B83-9312-F1C2EA921CDB}" type="pres">
      <dgm:prSet presAssocID="{570BD90F-206C-4C5F-98A2-9E1D029EA062}" presName="iconSpace" presStyleCnt="0"/>
      <dgm:spPr/>
    </dgm:pt>
    <dgm:pt modelId="{B554C719-98EA-49D9-9088-C6EC6048E971}" type="pres">
      <dgm:prSet presAssocID="{570BD90F-206C-4C5F-98A2-9E1D029EA062}" presName="parTx" presStyleLbl="revTx" presStyleIdx="2" presStyleCnt="4">
        <dgm:presLayoutVars>
          <dgm:chMax val="0"/>
          <dgm:chPref val="0"/>
        </dgm:presLayoutVars>
      </dgm:prSet>
      <dgm:spPr/>
    </dgm:pt>
    <dgm:pt modelId="{3F1B1019-4606-40FB-A077-D34CE74B7F1A}" type="pres">
      <dgm:prSet presAssocID="{570BD90F-206C-4C5F-98A2-9E1D029EA062}" presName="txSpace" presStyleCnt="0"/>
      <dgm:spPr/>
    </dgm:pt>
    <dgm:pt modelId="{5F0A8B6C-83EE-4D0E-8087-6247605003FC}" type="pres">
      <dgm:prSet presAssocID="{570BD90F-206C-4C5F-98A2-9E1D029EA062}" presName="desTx" presStyleLbl="revTx" presStyleIdx="3" presStyleCnt="4">
        <dgm:presLayoutVars/>
      </dgm:prSet>
      <dgm:spPr/>
    </dgm:pt>
  </dgm:ptLst>
  <dgm:cxnLst>
    <dgm:cxn modelId="{FED99C47-5203-43EC-85B3-37400E28E1D2}" type="presOf" srcId="{070EC3BF-A24D-4AFD-A727-5F8E5FA7F4F5}" destId="{F29183D8-4508-4843-8C9D-58646692CA1D}" srcOrd="0" destOrd="0" presId="urn:microsoft.com/office/officeart/2018/2/layout/IconLabelDescriptionList"/>
    <dgm:cxn modelId="{DA302B71-005A-4E0D-9AAF-600E522B6F96}" srcId="{070EC3BF-A24D-4AFD-A727-5F8E5FA7F4F5}" destId="{8319CD95-CE9B-4143-B562-0639726879B2}" srcOrd="1" destOrd="0" parTransId="{6184D709-DF51-40F5-8D46-F25E707AE922}" sibTransId="{0334F66F-CCEC-429A-9BF4-F44675427F0C}"/>
    <dgm:cxn modelId="{F44AD979-5369-4A98-A0F2-F77DD52697F4}" type="presOf" srcId="{3B78849E-9623-4DE4-B0E1-FE6E7A41D7C2}" destId="{5F0A8B6C-83EE-4D0E-8087-6247605003FC}" srcOrd="0" destOrd="0" presId="urn:microsoft.com/office/officeart/2018/2/layout/IconLabelDescriptionList"/>
    <dgm:cxn modelId="{5414C97F-D559-4FC9-B414-A5FDA028D4C5}" srcId="{570BD90F-206C-4C5F-98A2-9E1D029EA062}" destId="{3B78849E-9623-4DE4-B0E1-FE6E7A41D7C2}" srcOrd="0" destOrd="0" parTransId="{E031F15F-62E3-4924-8338-2E382E7C92AE}" sibTransId="{2457F1FE-CF4F-4742-BF13-BCA1DE2D8B61}"/>
    <dgm:cxn modelId="{28A74A94-905B-4741-83A6-BCBEA4146CFA}" srcId="{070EC3BF-A24D-4AFD-A727-5F8E5FA7F4F5}" destId="{F55364D7-964C-4FE7-A89A-E13ED39A114D}" srcOrd="0" destOrd="0" parTransId="{343AD91F-B76C-420B-8603-58CC6129D0CE}" sibTransId="{E45BA0A3-AE8E-49B4-9C62-6E462703092F}"/>
    <dgm:cxn modelId="{E7E473BF-2D5B-4D44-AD60-86FF8BD60F4F}" type="presOf" srcId="{8319CD95-CE9B-4143-B562-0639726879B2}" destId="{C8F56202-CA83-4FD1-AB54-655AFE58D25B}" srcOrd="0" destOrd="1" presId="urn:microsoft.com/office/officeart/2018/2/layout/IconLabelDescriptionList"/>
    <dgm:cxn modelId="{92DC62C4-31D3-4AE9-8C27-C79589FB6E22}" type="presOf" srcId="{EC79D5A3-28BD-4022-8735-761D3A7325F5}" destId="{6F22D2A2-B5C3-480C-984B-17B23A7915CF}" srcOrd="0" destOrd="0" presId="urn:microsoft.com/office/officeart/2018/2/layout/IconLabelDescriptionList"/>
    <dgm:cxn modelId="{7432A5C4-6161-40E7-8972-DA9C05A07819}" type="presOf" srcId="{F55364D7-964C-4FE7-A89A-E13ED39A114D}" destId="{C8F56202-CA83-4FD1-AB54-655AFE58D25B}" srcOrd="0" destOrd="0" presId="urn:microsoft.com/office/officeart/2018/2/layout/IconLabelDescriptionList"/>
    <dgm:cxn modelId="{54301ECD-C8A7-41CE-B7C1-785A521FF18F}" srcId="{EC79D5A3-28BD-4022-8735-761D3A7325F5}" destId="{570BD90F-206C-4C5F-98A2-9E1D029EA062}" srcOrd="1" destOrd="0" parTransId="{B0A8D221-D7F3-44AB-8CCD-6CF2107ED8F8}" sibTransId="{1195F06C-EE4D-423E-8F64-66BDD9D5D955}"/>
    <dgm:cxn modelId="{F7573ED2-9FAE-4982-B243-C857BFB3EF94}" type="presOf" srcId="{570BD90F-206C-4C5F-98A2-9E1D029EA062}" destId="{B554C719-98EA-49D9-9088-C6EC6048E971}" srcOrd="0" destOrd="0" presId="urn:microsoft.com/office/officeart/2018/2/layout/IconLabelDescriptionList"/>
    <dgm:cxn modelId="{6632A0DB-E7A9-4D69-A86A-F6B3B85E3D9D}" srcId="{EC79D5A3-28BD-4022-8735-761D3A7325F5}" destId="{070EC3BF-A24D-4AFD-A727-5F8E5FA7F4F5}" srcOrd="0" destOrd="0" parTransId="{8648109A-7123-4F61-AFA0-BDB856A5D795}" sibTransId="{4D47A355-6EC6-43A3-BC12-FA137F44BEC0}"/>
    <dgm:cxn modelId="{17F15CF1-75D4-4A09-870E-BF57707D349E}" type="presParOf" srcId="{6F22D2A2-B5C3-480C-984B-17B23A7915CF}" destId="{57A3D2B2-0441-4345-AE0C-72381C59EFFC}" srcOrd="0" destOrd="0" presId="urn:microsoft.com/office/officeart/2018/2/layout/IconLabelDescriptionList"/>
    <dgm:cxn modelId="{5F7B0E7B-2952-4A7A-B329-2B4B62028FD0}" type="presParOf" srcId="{57A3D2B2-0441-4345-AE0C-72381C59EFFC}" destId="{6BE0FC25-3312-4DFE-AD09-6FC4698B40A1}" srcOrd="0" destOrd="0" presId="urn:microsoft.com/office/officeart/2018/2/layout/IconLabelDescriptionList"/>
    <dgm:cxn modelId="{FD434AFB-D46D-4B4E-8FED-7BA0F72EA4D1}" type="presParOf" srcId="{57A3D2B2-0441-4345-AE0C-72381C59EFFC}" destId="{F5FC7F35-7A76-4BBB-A8C2-2B692735DD9F}" srcOrd="1" destOrd="0" presId="urn:microsoft.com/office/officeart/2018/2/layout/IconLabelDescriptionList"/>
    <dgm:cxn modelId="{CE884773-2BC6-45CB-9DC2-D6ACC495EF54}" type="presParOf" srcId="{57A3D2B2-0441-4345-AE0C-72381C59EFFC}" destId="{F29183D8-4508-4843-8C9D-58646692CA1D}" srcOrd="2" destOrd="0" presId="urn:microsoft.com/office/officeart/2018/2/layout/IconLabelDescriptionList"/>
    <dgm:cxn modelId="{97032733-719F-4C54-93F3-680EE86A9226}" type="presParOf" srcId="{57A3D2B2-0441-4345-AE0C-72381C59EFFC}" destId="{139C17C0-362C-4222-BEFB-FCE94144D49F}" srcOrd="3" destOrd="0" presId="urn:microsoft.com/office/officeart/2018/2/layout/IconLabelDescriptionList"/>
    <dgm:cxn modelId="{08DBE191-D466-45BC-8F24-FF0D7369188D}" type="presParOf" srcId="{57A3D2B2-0441-4345-AE0C-72381C59EFFC}" destId="{C8F56202-CA83-4FD1-AB54-655AFE58D25B}" srcOrd="4" destOrd="0" presId="urn:microsoft.com/office/officeart/2018/2/layout/IconLabelDescriptionList"/>
    <dgm:cxn modelId="{A09AE61A-DBA0-4EAE-BD91-0FF191D49B95}" type="presParOf" srcId="{6F22D2A2-B5C3-480C-984B-17B23A7915CF}" destId="{8D6D6615-5346-45FC-B528-1ABDF71D77A7}" srcOrd="1" destOrd="0" presId="urn:microsoft.com/office/officeart/2018/2/layout/IconLabelDescriptionList"/>
    <dgm:cxn modelId="{0E32A45E-3E2D-405C-B8C8-1BD302D8503E}" type="presParOf" srcId="{6F22D2A2-B5C3-480C-984B-17B23A7915CF}" destId="{F5FCC889-6F21-4555-B0EB-6A396DD81B2C}" srcOrd="2" destOrd="0" presId="urn:microsoft.com/office/officeart/2018/2/layout/IconLabelDescriptionList"/>
    <dgm:cxn modelId="{0A22FB8F-EB61-4973-B939-764CDBC5E23B}" type="presParOf" srcId="{F5FCC889-6F21-4555-B0EB-6A396DD81B2C}" destId="{DD4EDDD9-9DEA-40E1-84B2-69A526AF011D}" srcOrd="0" destOrd="0" presId="urn:microsoft.com/office/officeart/2018/2/layout/IconLabelDescriptionList"/>
    <dgm:cxn modelId="{171189EF-F06D-473B-80E5-BB45A0D67E8D}" type="presParOf" srcId="{F5FCC889-6F21-4555-B0EB-6A396DD81B2C}" destId="{D6B9F17C-10C5-4B83-9312-F1C2EA921CDB}" srcOrd="1" destOrd="0" presId="urn:microsoft.com/office/officeart/2018/2/layout/IconLabelDescriptionList"/>
    <dgm:cxn modelId="{3D89111D-86BC-4377-96C8-3930F21B8298}" type="presParOf" srcId="{F5FCC889-6F21-4555-B0EB-6A396DD81B2C}" destId="{B554C719-98EA-49D9-9088-C6EC6048E971}" srcOrd="2" destOrd="0" presId="urn:microsoft.com/office/officeart/2018/2/layout/IconLabelDescriptionList"/>
    <dgm:cxn modelId="{91ECFABD-DA80-4D8F-9F6A-2D013A46ADA2}" type="presParOf" srcId="{F5FCC889-6F21-4555-B0EB-6A396DD81B2C}" destId="{3F1B1019-4606-40FB-A077-D34CE74B7F1A}" srcOrd="3" destOrd="0" presId="urn:microsoft.com/office/officeart/2018/2/layout/IconLabelDescriptionList"/>
    <dgm:cxn modelId="{01F5EF29-F9F8-4626-B5FA-E74ED1AB30BB}" type="presParOf" srcId="{F5FCC889-6F21-4555-B0EB-6A396DD81B2C}" destId="{5F0A8B6C-83EE-4D0E-8087-6247605003FC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A4C223-7112-0F40-A7FC-65E20F71F849}">
      <dsp:nvSpPr>
        <dsp:cNvPr id="0" name=""/>
        <dsp:cNvSpPr/>
      </dsp:nvSpPr>
      <dsp:spPr>
        <a:xfrm>
          <a:off x="8061441" y="1425029"/>
          <a:ext cx="1370273" cy="6521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4404"/>
              </a:lnTo>
              <a:lnTo>
                <a:pt x="1370273" y="444404"/>
              </a:lnTo>
              <a:lnTo>
                <a:pt x="1370273" y="65212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5A2E33-4948-4E4D-B894-9819E096A520}">
      <dsp:nvSpPr>
        <dsp:cNvPr id="0" name=""/>
        <dsp:cNvSpPr/>
      </dsp:nvSpPr>
      <dsp:spPr>
        <a:xfrm>
          <a:off x="6691167" y="1425029"/>
          <a:ext cx="1370273" cy="652125"/>
        </a:xfrm>
        <a:custGeom>
          <a:avLst/>
          <a:gdLst/>
          <a:ahLst/>
          <a:cxnLst/>
          <a:rect l="0" t="0" r="0" b="0"/>
          <a:pathLst>
            <a:path>
              <a:moveTo>
                <a:pt x="1370273" y="0"/>
              </a:moveTo>
              <a:lnTo>
                <a:pt x="1370273" y="444404"/>
              </a:lnTo>
              <a:lnTo>
                <a:pt x="0" y="444404"/>
              </a:lnTo>
              <a:lnTo>
                <a:pt x="0" y="65212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078826-C2AA-D24E-8AB7-37CA6F5D3FAA}">
      <dsp:nvSpPr>
        <dsp:cNvPr id="0" name=""/>
        <dsp:cNvSpPr/>
      </dsp:nvSpPr>
      <dsp:spPr>
        <a:xfrm>
          <a:off x="2580347" y="1425029"/>
          <a:ext cx="1370273" cy="6521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4404"/>
              </a:lnTo>
              <a:lnTo>
                <a:pt x="1370273" y="444404"/>
              </a:lnTo>
              <a:lnTo>
                <a:pt x="1370273" y="65212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C7C448-E0B6-464F-BB72-506D30331D04}">
      <dsp:nvSpPr>
        <dsp:cNvPr id="0" name=""/>
        <dsp:cNvSpPr/>
      </dsp:nvSpPr>
      <dsp:spPr>
        <a:xfrm>
          <a:off x="1210073" y="1425029"/>
          <a:ext cx="1370273" cy="652125"/>
        </a:xfrm>
        <a:custGeom>
          <a:avLst/>
          <a:gdLst/>
          <a:ahLst/>
          <a:cxnLst/>
          <a:rect l="0" t="0" r="0" b="0"/>
          <a:pathLst>
            <a:path>
              <a:moveTo>
                <a:pt x="1370273" y="0"/>
              </a:moveTo>
              <a:lnTo>
                <a:pt x="1370273" y="444404"/>
              </a:lnTo>
              <a:lnTo>
                <a:pt x="0" y="444404"/>
              </a:lnTo>
              <a:lnTo>
                <a:pt x="0" y="65212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119DD5-AD6C-524B-AF1C-521F605DE463}">
      <dsp:nvSpPr>
        <dsp:cNvPr id="0" name=""/>
        <dsp:cNvSpPr/>
      </dsp:nvSpPr>
      <dsp:spPr>
        <a:xfrm>
          <a:off x="1459214" y="1190"/>
          <a:ext cx="2242265" cy="14238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B70DC9-4F26-824A-B238-262AB4D57D6A}">
      <dsp:nvSpPr>
        <dsp:cNvPr id="0" name=""/>
        <dsp:cNvSpPr/>
      </dsp:nvSpPr>
      <dsp:spPr>
        <a:xfrm>
          <a:off x="1708354" y="237874"/>
          <a:ext cx="2242265" cy="14238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Objective:</a:t>
          </a:r>
          <a:endParaRPr lang="en-US" sz="1900" kern="1200"/>
        </a:p>
      </dsp:txBody>
      <dsp:txXfrm>
        <a:off x="1750057" y="279577"/>
        <a:ext cx="2158859" cy="1340432"/>
      </dsp:txXfrm>
    </dsp:sp>
    <dsp:sp modelId="{340259F1-DA37-3348-97D5-A8E899700834}">
      <dsp:nvSpPr>
        <dsp:cNvPr id="0" name=""/>
        <dsp:cNvSpPr/>
      </dsp:nvSpPr>
      <dsp:spPr>
        <a:xfrm>
          <a:off x="88940" y="2077155"/>
          <a:ext cx="2242265" cy="14238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BD9F9E-5B6A-8C4C-8593-D7CDA87C4672}">
      <dsp:nvSpPr>
        <dsp:cNvPr id="0" name=""/>
        <dsp:cNvSpPr/>
      </dsp:nvSpPr>
      <dsp:spPr>
        <a:xfrm>
          <a:off x="338081" y="2313838"/>
          <a:ext cx="2242265" cy="14238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Discuss methods to secure devices based on CompTIA ITF+ guidelines.</a:t>
          </a:r>
        </a:p>
      </dsp:txBody>
      <dsp:txXfrm>
        <a:off x="379784" y="2355541"/>
        <a:ext cx="2158859" cy="1340432"/>
      </dsp:txXfrm>
    </dsp:sp>
    <dsp:sp modelId="{E06599AD-5F53-8244-A785-CB23409C3BBB}">
      <dsp:nvSpPr>
        <dsp:cNvPr id="0" name=""/>
        <dsp:cNvSpPr/>
      </dsp:nvSpPr>
      <dsp:spPr>
        <a:xfrm>
          <a:off x="2829487" y="2077155"/>
          <a:ext cx="2242265" cy="14238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7190BD-23B3-2D40-BC59-AE99C8F955FE}">
      <dsp:nvSpPr>
        <dsp:cNvPr id="0" name=""/>
        <dsp:cNvSpPr/>
      </dsp:nvSpPr>
      <dsp:spPr>
        <a:xfrm>
          <a:off x="3078628" y="2313838"/>
          <a:ext cx="2242265" cy="14238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Review SQL data retrieval from a database.</a:t>
          </a:r>
        </a:p>
      </dsp:txBody>
      <dsp:txXfrm>
        <a:off x="3120331" y="2355541"/>
        <a:ext cx="2158859" cy="1340432"/>
      </dsp:txXfrm>
    </dsp:sp>
    <dsp:sp modelId="{46DA4CCF-F862-F445-A99A-9B40E38034FB}">
      <dsp:nvSpPr>
        <dsp:cNvPr id="0" name=""/>
        <dsp:cNvSpPr/>
      </dsp:nvSpPr>
      <dsp:spPr>
        <a:xfrm>
          <a:off x="6940308" y="1190"/>
          <a:ext cx="2242265" cy="14238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15B7F6-89E9-FA41-BA52-8076D760DE7D}">
      <dsp:nvSpPr>
        <dsp:cNvPr id="0" name=""/>
        <dsp:cNvSpPr/>
      </dsp:nvSpPr>
      <dsp:spPr>
        <a:xfrm>
          <a:off x="7189448" y="237874"/>
          <a:ext cx="2242265" cy="14238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Topics:</a:t>
          </a:r>
          <a:endParaRPr lang="en-US" sz="1900" kern="1200"/>
        </a:p>
      </dsp:txBody>
      <dsp:txXfrm>
        <a:off x="7231151" y="279577"/>
        <a:ext cx="2158859" cy="1340432"/>
      </dsp:txXfrm>
    </dsp:sp>
    <dsp:sp modelId="{616844ED-FF76-AE46-95C5-03A30F113CFD}">
      <dsp:nvSpPr>
        <dsp:cNvPr id="0" name=""/>
        <dsp:cNvSpPr/>
      </dsp:nvSpPr>
      <dsp:spPr>
        <a:xfrm>
          <a:off x="5570034" y="2077155"/>
          <a:ext cx="2242265" cy="14238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913B95-7D7E-A44C-B32D-F95799396B96}">
      <dsp:nvSpPr>
        <dsp:cNvPr id="0" name=""/>
        <dsp:cNvSpPr/>
      </dsp:nvSpPr>
      <dsp:spPr>
        <a:xfrm>
          <a:off x="5819175" y="2313838"/>
          <a:ext cx="2242265" cy="14238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Device Security Best Practices</a:t>
          </a:r>
        </a:p>
      </dsp:txBody>
      <dsp:txXfrm>
        <a:off x="5860878" y="2355541"/>
        <a:ext cx="2158859" cy="1340432"/>
      </dsp:txXfrm>
    </dsp:sp>
    <dsp:sp modelId="{B75B034A-BF3D-7B40-B38C-1A0ADA09978C}">
      <dsp:nvSpPr>
        <dsp:cNvPr id="0" name=""/>
        <dsp:cNvSpPr/>
      </dsp:nvSpPr>
      <dsp:spPr>
        <a:xfrm>
          <a:off x="8310581" y="2077155"/>
          <a:ext cx="2242265" cy="14238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42397A-5B02-774A-8A90-FEDC09D3B454}">
      <dsp:nvSpPr>
        <dsp:cNvPr id="0" name=""/>
        <dsp:cNvSpPr/>
      </dsp:nvSpPr>
      <dsp:spPr>
        <a:xfrm>
          <a:off x="8559722" y="2313838"/>
          <a:ext cx="2242265" cy="14238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SQL Query Example</a:t>
          </a:r>
        </a:p>
      </dsp:txBody>
      <dsp:txXfrm>
        <a:off x="8601425" y="2355541"/>
        <a:ext cx="2158859" cy="13404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D270B5-C16C-504B-BF2D-1ADCBEE83D19}">
      <dsp:nvSpPr>
        <dsp:cNvPr id="0" name=""/>
        <dsp:cNvSpPr/>
      </dsp:nvSpPr>
      <dsp:spPr>
        <a:xfrm>
          <a:off x="0" y="1741"/>
          <a:ext cx="1089092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6BC0B0-FD98-D84D-823A-22FD938CA7AB}">
      <dsp:nvSpPr>
        <dsp:cNvPr id="0" name=""/>
        <dsp:cNvSpPr/>
      </dsp:nvSpPr>
      <dsp:spPr>
        <a:xfrm>
          <a:off x="0" y="1741"/>
          <a:ext cx="10890928" cy="5937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/>
            <a:t>Why Secure Devices?</a:t>
          </a:r>
          <a:endParaRPr lang="en-US" sz="2700" kern="1200"/>
        </a:p>
      </dsp:txBody>
      <dsp:txXfrm>
        <a:off x="0" y="1741"/>
        <a:ext cx="10890928" cy="593779"/>
      </dsp:txXfrm>
    </dsp:sp>
    <dsp:sp modelId="{04D4D4EE-C310-A641-825F-B78FA86DB07B}">
      <dsp:nvSpPr>
        <dsp:cNvPr id="0" name=""/>
        <dsp:cNvSpPr/>
      </dsp:nvSpPr>
      <dsp:spPr>
        <a:xfrm>
          <a:off x="0" y="595520"/>
          <a:ext cx="1089092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7FD340-847B-3248-859A-994AE4CC1A64}">
      <dsp:nvSpPr>
        <dsp:cNvPr id="0" name=""/>
        <dsp:cNvSpPr/>
      </dsp:nvSpPr>
      <dsp:spPr>
        <a:xfrm>
          <a:off x="0" y="595520"/>
          <a:ext cx="10890928" cy="5937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Devices are essential for business operations and data management.</a:t>
          </a:r>
        </a:p>
      </dsp:txBody>
      <dsp:txXfrm>
        <a:off x="0" y="595520"/>
        <a:ext cx="10890928" cy="593779"/>
      </dsp:txXfrm>
    </dsp:sp>
    <dsp:sp modelId="{A871F49B-00B9-2249-BB3E-347799DB95DB}">
      <dsp:nvSpPr>
        <dsp:cNvPr id="0" name=""/>
        <dsp:cNvSpPr/>
      </dsp:nvSpPr>
      <dsp:spPr>
        <a:xfrm>
          <a:off x="0" y="1189300"/>
          <a:ext cx="1089092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FF5370-9794-C24D-89FE-0021A0EA48BD}">
      <dsp:nvSpPr>
        <dsp:cNvPr id="0" name=""/>
        <dsp:cNvSpPr/>
      </dsp:nvSpPr>
      <dsp:spPr>
        <a:xfrm>
          <a:off x="0" y="1189300"/>
          <a:ext cx="10890928" cy="5937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Unsecured devices can lead to network vulnerabilities.</a:t>
          </a:r>
        </a:p>
      </dsp:txBody>
      <dsp:txXfrm>
        <a:off x="0" y="1189300"/>
        <a:ext cx="10890928" cy="593779"/>
      </dsp:txXfrm>
    </dsp:sp>
    <dsp:sp modelId="{C9B748D2-58C1-D54E-B240-402491F9A202}">
      <dsp:nvSpPr>
        <dsp:cNvPr id="0" name=""/>
        <dsp:cNvSpPr/>
      </dsp:nvSpPr>
      <dsp:spPr>
        <a:xfrm>
          <a:off x="0" y="1783080"/>
          <a:ext cx="1089092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A5AFE4-9DCD-0D43-926B-45D8B48155E3}">
      <dsp:nvSpPr>
        <dsp:cNvPr id="0" name=""/>
        <dsp:cNvSpPr/>
      </dsp:nvSpPr>
      <dsp:spPr>
        <a:xfrm>
          <a:off x="0" y="1783080"/>
          <a:ext cx="10890928" cy="5937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/>
            <a:t>Key Areas:</a:t>
          </a:r>
          <a:endParaRPr lang="en-US" sz="2700" kern="1200"/>
        </a:p>
      </dsp:txBody>
      <dsp:txXfrm>
        <a:off x="0" y="1783080"/>
        <a:ext cx="10890928" cy="593779"/>
      </dsp:txXfrm>
    </dsp:sp>
    <dsp:sp modelId="{768F9815-E5FC-C442-BF28-A9A21EE06389}">
      <dsp:nvSpPr>
        <dsp:cNvPr id="0" name=""/>
        <dsp:cNvSpPr/>
      </dsp:nvSpPr>
      <dsp:spPr>
        <a:xfrm>
          <a:off x="0" y="2376859"/>
          <a:ext cx="1089092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64F7BF-C488-9244-A6E8-B47BCBB6F8CD}">
      <dsp:nvSpPr>
        <dsp:cNvPr id="0" name=""/>
        <dsp:cNvSpPr/>
      </dsp:nvSpPr>
      <dsp:spPr>
        <a:xfrm>
          <a:off x="0" y="2376859"/>
          <a:ext cx="10890928" cy="5937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Mobile and workstation security</a:t>
          </a:r>
        </a:p>
      </dsp:txBody>
      <dsp:txXfrm>
        <a:off x="0" y="2376859"/>
        <a:ext cx="10890928" cy="593779"/>
      </dsp:txXfrm>
    </dsp:sp>
    <dsp:sp modelId="{50636D2B-FBE7-8248-A925-A6365C7156B1}">
      <dsp:nvSpPr>
        <dsp:cNvPr id="0" name=""/>
        <dsp:cNvSpPr/>
      </dsp:nvSpPr>
      <dsp:spPr>
        <a:xfrm>
          <a:off x="0" y="2970639"/>
          <a:ext cx="1089092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1EAAA9-578A-9B42-916B-9E522D3B2C1B}">
      <dsp:nvSpPr>
        <dsp:cNvPr id="0" name=""/>
        <dsp:cNvSpPr/>
      </dsp:nvSpPr>
      <dsp:spPr>
        <a:xfrm>
          <a:off x="0" y="2970639"/>
          <a:ext cx="10890928" cy="5937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Best practices for device usage</a:t>
          </a:r>
        </a:p>
      </dsp:txBody>
      <dsp:txXfrm>
        <a:off x="0" y="2970639"/>
        <a:ext cx="10890928" cy="59377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907368-C09F-4778-A8C0-58C45404350F}">
      <dsp:nvSpPr>
        <dsp:cNvPr id="0" name=""/>
        <dsp:cNvSpPr/>
      </dsp:nvSpPr>
      <dsp:spPr>
        <a:xfrm>
          <a:off x="0" y="3993"/>
          <a:ext cx="7216416" cy="85054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CC3D54-0FE7-4451-9E19-6EBCB5697943}">
      <dsp:nvSpPr>
        <dsp:cNvPr id="0" name=""/>
        <dsp:cNvSpPr/>
      </dsp:nvSpPr>
      <dsp:spPr>
        <a:xfrm>
          <a:off x="257290" y="195365"/>
          <a:ext cx="467800" cy="4678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2E4589-9ED7-45EA-A60A-04D8FA593454}">
      <dsp:nvSpPr>
        <dsp:cNvPr id="0" name=""/>
        <dsp:cNvSpPr/>
      </dsp:nvSpPr>
      <dsp:spPr>
        <a:xfrm>
          <a:off x="982380" y="3993"/>
          <a:ext cx="3247387" cy="8505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016" tIns="90016" rIns="90016" bIns="9001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Antivirus Software:</a:t>
          </a:r>
          <a:endParaRPr lang="en-US" sz="1900" kern="1200"/>
        </a:p>
      </dsp:txBody>
      <dsp:txXfrm>
        <a:off x="982380" y="3993"/>
        <a:ext cx="3247387" cy="850545"/>
      </dsp:txXfrm>
    </dsp:sp>
    <dsp:sp modelId="{4D8C1571-09AF-44E7-96ED-A918850492B9}">
      <dsp:nvSpPr>
        <dsp:cNvPr id="0" name=""/>
        <dsp:cNvSpPr/>
      </dsp:nvSpPr>
      <dsp:spPr>
        <a:xfrm>
          <a:off x="4229767" y="3993"/>
          <a:ext cx="2986648" cy="8505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016" tIns="90016" rIns="90016" bIns="90016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Protects devices from malware, viruses, and other threats.</a:t>
          </a:r>
        </a:p>
      </dsp:txBody>
      <dsp:txXfrm>
        <a:off x="4229767" y="3993"/>
        <a:ext cx="2986648" cy="850545"/>
      </dsp:txXfrm>
    </dsp:sp>
    <dsp:sp modelId="{B8A0DD99-4464-4889-BC48-7B1010BAB2AB}">
      <dsp:nvSpPr>
        <dsp:cNvPr id="0" name=""/>
        <dsp:cNvSpPr/>
      </dsp:nvSpPr>
      <dsp:spPr>
        <a:xfrm>
          <a:off x="0" y="1067175"/>
          <a:ext cx="7216416" cy="85054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4501B8-5652-46FE-AF3A-5BC9CC8E78CF}">
      <dsp:nvSpPr>
        <dsp:cNvPr id="0" name=""/>
        <dsp:cNvSpPr/>
      </dsp:nvSpPr>
      <dsp:spPr>
        <a:xfrm>
          <a:off x="257290" y="1258547"/>
          <a:ext cx="467800" cy="4678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FE081F-A88F-41E1-8FAD-3FA1789F6EAA}">
      <dsp:nvSpPr>
        <dsp:cNvPr id="0" name=""/>
        <dsp:cNvSpPr/>
      </dsp:nvSpPr>
      <dsp:spPr>
        <a:xfrm>
          <a:off x="982380" y="1067175"/>
          <a:ext cx="3247387" cy="8505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016" tIns="90016" rIns="90016" bIns="9001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Host Firewalls:</a:t>
          </a:r>
          <a:endParaRPr lang="en-US" sz="1900" kern="1200"/>
        </a:p>
      </dsp:txBody>
      <dsp:txXfrm>
        <a:off x="982380" y="1067175"/>
        <a:ext cx="3247387" cy="850545"/>
      </dsp:txXfrm>
    </dsp:sp>
    <dsp:sp modelId="{66DDA5B9-88B7-400B-AB74-65AB9C21E5F6}">
      <dsp:nvSpPr>
        <dsp:cNvPr id="0" name=""/>
        <dsp:cNvSpPr/>
      </dsp:nvSpPr>
      <dsp:spPr>
        <a:xfrm>
          <a:off x="4229767" y="1067175"/>
          <a:ext cx="2986648" cy="8505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016" tIns="90016" rIns="90016" bIns="90016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Restrict inbound connections to protect individual devices.</a:t>
          </a:r>
        </a:p>
      </dsp:txBody>
      <dsp:txXfrm>
        <a:off x="4229767" y="1067175"/>
        <a:ext cx="2986648" cy="850545"/>
      </dsp:txXfrm>
    </dsp:sp>
    <dsp:sp modelId="{54EDC2B0-DE11-4CB5-B48E-6C85564DB3D9}">
      <dsp:nvSpPr>
        <dsp:cNvPr id="0" name=""/>
        <dsp:cNvSpPr/>
      </dsp:nvSpPr>
      <dsp:spPr>
        <a:xfrm>
          <a:off x="0" y="2130357"/>
          <a:ext cx="7216416" cy="85054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E3AF95-E250-4A12-8A49-51CBF885A89D}">
      <dsp:nvSpPr>
        <dsp:cNvPr id="0" name=""/>
        <dsp:cNvSpPr/>
      </dsp:nvSpPr>
      <dsp:spPr>
        <a:xfrm>
          <a:off x="257290" y="2321729"/>
          <a:ext cx="467800" cy="4678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0FE594-1C3E-43D6-8E72-34D15C7C5DE1}">
      <dsp:nvSpPr>
        <dsp:cNvPr id="0" name=""/>
        <dsp:cNvSpPr/>
      </dsp:nvSpPr>
      <dsp:spPr>
        <a:xfrm>
          <a:off x="982380" y="2130357"/>
          <a:ext cx="3247387" cy="8505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016" tIns="90016" rIns="90016" bIns="9001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Passwords:</a:t>
          </a:r>
          <a:endParaRPr lang="en-US" sz="1900" kern="1200"/>
        </a:p>
      </dsp:txBody>
      <dsp:txXfrm>
        <a:off x="982380" y="2130357"/>
        <a:ext cx="3247387" cy="850545"/>
      </dsp:txXfrm>
    </dsp:sp>
    <dsp:sp modelId="{BA45BE3A-DED6-448C-B6DE-7E1CF46D228C}">
      <dsp:nvSpPr>
        <dsp:cNvPr id="0" name=""/>
        <dsp:cNvSpPr/>
      </dsp:nvSpPr>
      <dsp:spPr>
        <a:xfrm>
          <a:off x="4229767" y="2130357"/>
          <a:ext cx="2986648" cy="8505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016" tIns="90016" rIns="90016" bIns="90016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Basic form of authentication; change default credentials.</a:t>
          </a:r>
        </a:p>
      </dsp:txBody>
      <dsp:txXfrm>
        <a:off x="4229767" y="2130357"/>
        <a:ext cx="2986648" cy="850545"/>
      </dsp:txXfrm>
    </dsp:sp>
    <dsp:sp modelId="{501805F7-4A94-45E8-A144-20180C43D5BD}">
      <dsp:nvSpPr>
        <dsp:cNvPr id="0" name=""/>
        <dsp:cNvSpPr/>
      </dsp:nvSpPr>
      <dsp:spPr>
        <a:xfrm>
          <a:off x="0" y="3193539"/>
          <a:ext cx="7216416" cy="85054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49AC1E-A1F3-45BE-9597-ADCE6E5FB702}">
      <dsp:nvSpPr>
        <dsp:cNvPr id="0" name=""/>
        <dsp:cNvSpPr/>
      </dsp:nvSpPr>
      <dsp:spPr>
        <a:xfrm>
          <a:off x="257290" y="3384911"/>
          <a:ext cx="467800" cy="4678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74562F-8DA7-489C-966C-77309C3D423B}">
      <dsp:nvSpPr>
        <dsp:cNvPr id="0" name=""/>
        <dsp:cNvSpPr/>
      </dsp:nvSpPr>
      <dsp:spPr>
        <a:xfrm>
          <a:off x="982380" y="3193539"/>
          <a:ext cx="3247387" cy="8505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016" tIns="90016" rIns="90016" bIns="9001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Updates and Patching:</a:t>
          </a:r>
          <a:endParaRPr lang="en-US" sz="1900" kern="1200"/>
        </a:p>
      </dsp:txBody>
      <dsp:txXfrm>
        <a:off x="982380" y="3193539"/>
        <a:ext cx="3247387" cy="850545"/>
      </dsp:txXfrm>
    </dsp:sp>
    <dsp:sp modelId="{E64CAF87-9013-4465-B088-63A8A8709B20}">
      <dsp:nvSpPr>
        <dsp:cNvPr id="0" name=""/>
        <dsp:cNvSpPr/>
      </dsp:nvSpPr>
      <dsp:spPr>
        <a:xfrm>
          <a:off x="4229767" y="3193539"/>
          <a:ext cx="2986648" cy="8505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016" tIns="90016" rIns="90016" bIns="90016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Fixes known vulnerabilities to safeguard systems.</a:t>
          </a:r>
        </a:p>
      </dsp:txBody>
      <dsp:txXfrm>
        <a:off x="4229767" y="3193539"/>
        <a:ext cx="2986648" cy="850545"/>
      </dsp:txXfrm>
    </dsp:sp>
    <dsp:sp modelId="{CFD2FF87-E965-457E-8F35-86964E4B7518}">
      <dsp:nvSpPr>
        <dsp:cNvPr id="0" name=""/>
        <dsp:cNvSpPr/>
      </dsp:nvSpPr>
      <dsp:spPr>
        <a:xfrm>
          <a:off x="0" y="4256721"/>
          <a:ext cx="7216416" cy="85054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D976F3-8603-4054-8FC2-713EF21DD689}">
      <dsp:nvSpPr>
        <dsp:cNvPr id="0" name=""/>
        <dsp:cNvSpPr/>
      </dsp:nvSpPr>
      <dsp:spPr>
        <a:xfrm>
          <a:off x="257290" y="4448093"/>
          <a:ext cx="467800" cy="46780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B42B10-771B-4B20-A40E-75576C7C1B02}">
      <dsp:nvSpPr>
        <dsp:cNvPr id="0" name=""/>
        <dsp:cNvSpPr/>
      </dsp:nvSpPr>
      <dsp:spPr>
        <a:xfrm>
          <a:off x="982380" y="4256721"/>
          <a:ext cx="3247387" cy="8505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016" tIns="90016" rIns="90016" bIns="9001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Safe Web Browsing Practices:</a:t>
          </a:r>
          <a:endParaRPr lang="en-US" sz="1900" kern="1200"/>
        </a:p>
      </dsp:txBody>
      <dsp:txXfrm>
        <a:off x="982380" y="4256721"/>
        <a:ext cx="3247387" cy="850545"/>
      </dsp:txXfrm>
    </dsp:sp>
    <dsp:sp modelId="{87338C91-FB1E-40FA-BC0F-729C3FA54376}">
      <dsp:nvSpPr>
        <dsp:cNvPr id="0" name=""/>
        <dsp:cNvSpPr/>
      </dsp:nvSpPr>
      <dsp:spPr>
        <a:xfrm>
          <a:off x="4229767" y="4256721"/>
          <a:ext cx="2986648" cy="8505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016" tIns="90016" rIns="90016" bIns="90016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Prevents unintentional downloads and malware infections.</a:t>
          </a:r>
        </a:p>
      </dsp:txBody>
      <dsp:txXfrm>
        <a:off x="4229767" y="4256721"/>
        <a:ext cx="2986648" cy="85054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980BD0-255B-4CE5-A472-C00F95278E29}">
      <dsp:nvSpPr>
        <dsp:cNvPr id="0" name=""/>
        <dsp:cNvSpPr/>
      </dsp:nvSpPr>
      <dsp:spPr>
        <a:xfrm>
          <a:off x="0" y="623"/>
          <a:ext cx="7216416" cy="146000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D8D770-FEEC-4B98-969A-A7F70316C83D}">
      <dsp:nvSpPr>
        <dsp:cNvPr id="0" name=""/>
        <dsp:cNvSpPr/>
      </dsp:nvSpPr>
      <dsp:spPr>
        <a:xfrm>
          <a:off x="441651" y="329124"/>
          <a:ext cx="803001" cy="80300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F03B65-B961-4265-ABA4-956FB7C8D93B}">
      <dsp:nvSpPr>
        <dsp:cNvPr id="0" name=""/>
        <dsp:cNvSpPr/>
      </dsp:nvSpPr>
      <dsp:spPr>
        <a:xfrm>
          <a:off x="1686304" y="623"/>
          <a:ext cx="3247387" cy="1460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517" tIns="154517" rIns="154517" bIns="154517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/>
            <a:t>Risk of Insecure Software:</a:t>
          </a:r>
          <a:endParaRPr lang="en-US" sz="2500" kern="1200"/>
        </a:p>
      </dsp:txBody>
      <dsp:txXfrm>
        <a:off x="1686304" y="623"/>
        <a:ext cx="3247387" cy="1460003"/>
      </dsp:txXfrm>
    </dsp:sp>
    <dsp:sp modelId="{D0A90B3B-6214-479E-8190-E910829776FC}">
      <dsp:nvSpPr>
        <dsp:cNvPr id="0" name=""/>
        <dsp:cNvSpPr/>
      </dsp:nvSpPr>
      <dsp:spPr>
        <a:xfrm>
          <a:off x="4933691" y="623"/>
          <a:ext cx="2282724" cy="1460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517" tIns="154517" rIns="154517" bIns="154517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Software flaws can compromise the entire network.</a:t>
          </a:r>
        </a:p>
      </dsp:txBody>
      <dsp:txXfrm>
        <a:off x="4933691" y="623"/>
        <a:ext cx="2282724" cy="1460003"/>
      </dsp:txXfrm>
    </dsp:sp>
    <dsp:sp modelId="{4CADDE45-6F06-4454-BBE6-B3634E771351}">
      <dsp:nvSpPr>
        <dsp:cNvPr id="0" name=""/>
        <dsp:cNvSpPr/>
      </dsp:nvSpPr>
      <dsp:spPr>
        <a:xfrm>
          <a:off x="0" y="1825628"/>
          <a:ext cx="7216416" cy="146000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242DC9-18E1-4776-9DDB-3D427AC8B07D}">
      <dsp:nvSpPr>
        <dsp:cNvPr id="0" name=""/>
        <dsp:cNvSpPr/>
      </dsp:nvSpPr>
      <dsp:spPr>
        <a:xfrm>
          <a:off x="441651" y="2154129"/>
          <a:ext cx="803001" cy="80300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2C663A-C0F8-4A1D-B060-918C58A8328E}">
      <dsp:nvSpPr>
        <dsp:cNvPr id="0" name=""/>
        <dsp:cNvSpPr/>
      </dsp:nvSpPr>
      <dsp:spPr>
        <a:xfrm>
          <a:off x="1686304" y="1825628"/>
          <a:ext cx="3247387" cy="1460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517" tIns="154517" rIns="154517" bIns="154517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/>
            <a:t>Software Sources:</a:t>
          </a:r>
          <a:endParaRPr lang="en-US" sz="2500" kern="1200"/>
        </a:p>
      </dsp:txBody>
      <dsp:txXfrm>
        <a:off x="1686304" y="1825628"/>
        <a:ext cx="3247387" cy="1460003"/>
      </dsp:txXfrm>
    </dsp:sp>
    <dsp:sp modelId="{6AEF00AC-946F-40DD-AA9C-551BE472DA14}">
      <dsp:nvSpPr>
        <dsp:cNvPr id="0" name=""/>
        <dsp:cNvSpPr/>
      </dsp:nvSpPr>
      <dsp:spPr>
        <a:xfrm>
          <a:off x="4933691" y="1825628"/>
          <a:ext cx="2282724" cy="1460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517" tIns="154517" rIns="154517" bIns="154517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Download only from legitimate and verified providers.</a:t>
          </a:r>
        </a:p>
      </dsp:txBody>
      <dsp:txXfrm>
        <a:off x="4933691" y="1825628"/>
        <a:ext cx="2282724" cy="1460003"/>
      </dsp:txXfrm>
    </dsp:sp>
    <dsp:sp modelId="{92A28BE0-9295-4DE0-94D9-965950A85900}">
      <dsp:nvSpPr>
        <dsp:cNvPr id="0" name=""/>
        <dsp:cNvSpPr/>
      </dsp:nvSpPr>
      <dsp:spPr>
        <a:xfrm>
          <a:off x="0" y="3650632"/>
          <a:ext cx="7216416" cy="146000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5540FF-6B38-4F4A-8F9F-E3E9039D22F4}">
      <dsp:nvSpPr>
        <dsp:cNvPr id="0" name=""/>
        <dsp:cNvSpPr/>
      </dsp:nvSpPr>
      <dsp:spPr>
        <a:xfrm>
          <a:off x="441651" y="3979133"/>
          <a:ext cx="803001" cy="80300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E47BC3-CA0A-413E-89E4-365F0FA0B30C}">
      <dsp:nvSpPr>
        <dsp:cNvPr id="0" name=""/>
        <dsp:cNvSpPr/>
      </dsp:nvSpPr>
      <dsp:spPr>
        <a:xfrm>
          <a:off x="1686304" y="3650632"/>
          <a:ext cx="3247387" cy="1460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517" tIns="154517" rIns="154517" bIns="154517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/>
            <a:t>Removal of Unnecessary Software:</a:t>
          </a:r>
          <a:endParaRPr lang="en-US" sz="2500" kern="1200"/>
        </a:p>
      </dsp:txBody>
      <dsp:txXfrm>
        <a:off x="1686304" y="3650632"/>
        <a:ext cx="3247387" cy="1460003"/>
      </dsp:txXfrm>
    </dsp:sp>
    <dsp:sp modelId="{F5FFB3BB-5AE5-4A79-9218-4E824A4A11F0}">
      <dsp:nvSpPr>
        <dsp:cNvPr id="0" name=""/>
        <dsp:cNvSpPr/>
      </dsp:nvSpPr>
      <dsp:spPr>
        <a:xfrm>
          <a:off x="4933691" y="3650632"/>
          <a:ext cx="2282724" cy="1460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517" tIns="154517" rIns="154517" bIns="154517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Reduces attack surface by eliminating potential vulnerabilities.</a:t>
          </a:r>
        </a:p>
      </dsp:txBody>
      <dsp:txXfrm>
        <a:off x="4933691" y="3650632"/>
        <a:ext cx="2282724" cy="14600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E0FC25-3312-4DFE-AD09-6FC4698B40A1}">
      <dsp:nvSpPr>
        <dsp:cNvPr id="0" name=""/>
        <dsp:cNvSpPr/>
      </dsp:nvSpPr>
      <dsp:spPr>
        <a:xfrm>
          <a:off x="747464" y="160654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9183D8-4508-4843-8C9D-58646692CA1D}">
      <dsp:nvSpPr>
        <dsp:cNvPr id="0" name=""/>
        <dsp:cNvSpPr/>
      </dsp:nvSpPr>
      <dsp:spPr>
        <a:xfrm>
          <a:off x="747464" y="1819609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3100" b="1" kern="1200"/>
            <a:t>Security Best Practices:</a:t>
          </a:r>
          <a:endParaRPr lang="en-US" sz="3100" kern="1200"/>
        </a:p>
      </dsp:txBody>
      <dsp:txXfrm>
        <a:off x="747464" y="1819609"/>
        <a:ext cx="4320000" cy="648000"/>
      </dsp:txXfrm>
    </dsp:sp>
    <dsp:sp modelId="{C8F56202-CA83-4FD1-AB54-655AFE58D25B}">
      <dsp:nvSpPr>
        <dsp:cNvPr id="0" name=""/>
        <dsp:cNvSpPr/>
      </dsp:nvSpPr>
      <dsp:spPr>
        <a:xfrm>
          <a:off x="747464" y="2535960"/>
          <a:ext cx="4320000" cy="1042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Use antivirus, host firewalls, strong passwords, and update regularly.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Ensure software is from legitimate sources and remove unnecessary apps.</a:t>
          </a:r>
        </a:p>
      </dsp:txBody>
      <dsp:txXfrm>
        <a:off x="747464" y="2535960"/>
        <a:ext cx="4320000" cy="1042248"/>
      </dsp:txXfrm>
    </dsp:sp>
    <dsp:sp modelId="{DD4EDDD9-9DEA-40E1-84B2-69A526AF011D}">
      <dsp:nvSpPr>
        <dsp:cNvPr id="0" name=""/>
        <dsp:cNvSpPr/>
      </dsp:nvSpPr>
      <dsp:spPr>
        <a:xfrm>
          <a:off x="5823464" y="160654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54C719-98EA-49D9-9088-C6EC6048E971}">
      <dsp:nvSpPr>
        <dsp:cNvPr id="0" name=""/>
        <dsp:cNvSpPr/>
      </dsp:nvSpPr>
      <dsp:spPr>
        <a:xfrm>
          <a:off x="5823464" y="1819609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3100" b="1" kern="1200"/>
            <a:t>SQL Data Management:</a:t>
          </a:r>
          <a:endParaRPr lang="en-US" sz="3100" kern="1200"/>
        </a:p>
      </dsp:txBody>
      <dsp:txXfrm>
        <a:off x="5823464" y="1819609"/>
        <a:ext cx="4320000" cy="648000"/>
      </dsp:txXfrm>
    </dsp:sp>
    <dsp:sp modelId="{5F0A8B6C-83EE-4D0E-8087-6247605003FC}">
      <dsp:nvSpPr>
        <dsp:cNvPr id="0" name=""/>
        <dsp:cNvSpPr/>
      </dsp:nvSpPr>
      <dsp:spPr>
        <a:xfrm>
          <a:off x="5823464" y="2535960"/>
          <a:ext cx="4320000" cy="1042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Efficient querying enhances data accessibility and management.</a:t>
          </a:r>
        </a:p>
      </dsp:txBody>
      <dsp:txXfrm>
        <a:off x="5823464" y="2535960"/>
        <a:ext cx="4320000" cy="10422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5610A-17B4-4656-93CF-E1D998286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1371599"/>
            <a:ext cx="6675120" cy="2951825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1C80B-DFD6-415B-BA5B-E56E510CD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584879"/>
            <a:ext cx="6675120" cy="1287887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2065B-06FF-4991-9F8A-4BE25457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479B-705B-4489-957E-7E8A228BDFA0}" type="datetime1">
              <a:rPr lang="en-US" smtClean="0"/>
              <a:t>5/18/25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DF2FA-C604-45D8-A633-11D3742E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E5DA9-2D04-4850-AB9F-BD353816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165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E4BB7-3F30-4C31-9BB2-8EC24FC0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F4134-70F5-4EE6-88BE-49D129630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EABC7-C044-44DE-B303-55A0581DA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66AD-7C08-490A-ADA4-B47E10FB2407}" type="datetime1">
              <a:rPr lang="en-US" smtClean="0"/>
              <a:t>5/18/25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A63E1-5BC5-402E-9916-BAB84BCF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F915-AF64-4ECC-8B1A-B7E6A89B7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653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1CB3635-47E1-90D8-B693-DA85A66B383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09414-2AA1-4D8E-A00A-C092FBC92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09219" y="640079"/>
            <a:ext cx="1811773" cy="553688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C3A78-37C5-46D0-9DF4-CB78AF883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40080" y="640080"/>
            <a:ext cx="8412422" cy="55368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8705E-925D-4F57-8268-107CE3CF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5027-4255-49E7-9841-CD21BCC99996}" type="datetime1">
              <a:rPr lang="en-US" smtClean="0"/>
              <a:t>5/18/25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E207E-070D-4EC8-A44C-21F1815F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D01D1-C266-4161-A820-C084B980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230604F-219C-2DEE-830E-27274CC2F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5400000">
            <a:off x="10872154" y="1192438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5087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8B246-6A68-46BE-9DBD-614FA8CF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47706-8D18-4093-A7C1-F30D7543C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7C8FC-AAEA-4AB6-9DB5-2503F58F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9F774-3FA6-43B8-9241-99959C8FD463}" type="datetime1">
              <a:rPr lang="en-US" smtClean="0"/>
              <a:t>5/18/25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1616B-3F08-4869-A522-773C3894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30CE6-9124-4B3A-A912-AE16B5C3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129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1BB59B6-79B9-97F5-AC3B-DF65899D39D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C78885-57B2-4930-BD7D-CBF916ED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91366"/>
            <a:ext cx="9214884" cy="315997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495E4-2F8B-4CC7-88AC-A312067E6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5018567"/>
            <a:ext cx="7907079" cy="107388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85CC9-BAD3-4807-90BB-97DA2D6A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04452-5DCC-4FE2-A5C9-8A5EF6714D65}" type="datetime1">
              <a:rPr lang="en-US" smtClean="0"/>
              <a:t>5/18/25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8CEF-165F-4D7E-9666-5CD0156B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EBC3D-3277-4D34-9F67-71040C21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F05EAE5-4812-F718-6D75-9627884180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6281" y="4715234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2505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77A4-4D01-45B6-9563-0BF13BA7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17E00-96AC-45F0-82B2-9F601E9B9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0080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A30CD-95C0-427B-A571-A7D8A5327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8928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67CAC-53E4-44AF-BEAC-8FFB96F0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9ABC2-0180-4F3A-A895-A85BC724D472}" type="datetime1">
              <a:rPr lang="en-US" smtClean="0"/>
              <a:t>5/18/25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D9F3A-E7F0-45E7-AFA8-0D4A669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F008B-58BB-45FF-923F-5909DAB4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708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7B549-9E51-42E0-992A-73E77595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599"/>
            <a:ext cx="10890929" cy="9397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A5FDC-7C4B-45FB-8462-E2CE79919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79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8B686-2E92-45B9-A3D7-9DCAA0C50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79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DB526-4A44-47B6-8D14-93202E590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18928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4177CA-5C13-4311-BFD3-B98FBD942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18928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A255A-4CB5-40CA-B756-1AA5E27C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EA9BA-4E8F-439E-BEA4-91FBA01E3F5F}" type="datetime1">
              <a:rPr lang="en-US" smtClean="0"/>
              <a:t>5/18/25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3072C4-10F1-49B8-B0BF-69204EDD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5ACC97-44C1-4887-909B-E6732D3C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906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7D313-943A-47E0-8A7A-DFFBCC29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AC25A7-81C8-4AA1-AD9F-C78A451F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BF18-0007-481C-AA29-413124BC3EE7}" type="datetime1">
              <a:rPr lang="en-US" smtClean="0"/>
              <a:t>5/18/25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54740-6022-46B2-9C55-B60E9651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497C9-6B5E-46D6-8FE9-0A5E0CF7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495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149F9F0F-FB8C-5565-247C-BDCC156B5CA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40D3C-270A-401A-810C-2F86BBBB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E9870-3748-43AD-B547-02A075CB4A1D}" type="datetime1">
              <a:rPr lang="en-US" smtClean="0"/>
              <a:t>5/18/25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BE9F8-1765-4F36-A4DE-1DB13602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0CF9E-A6C6-4873-ADBE-7A293931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117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CDF8-00AD-4441-A6D5-9D7A659E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330AF-CB7E-420A-AE8A-E02E90325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6519" y="1031001"/>
            <a:ext cx="6594490" cy="51663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257AD-2422-4CDA-9C55-700F4B5B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8"/>
            <a:ext cx="3859397" cy="322682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B7454-C1CC-46F2-A6FB-1FE786C4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7897-33C5-4F1A-9307-D068E37F3DC7}" type="datetime1">
              <a:rPr lang="en-US" smtClean="0"/>
              <a:t>5/18/25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77DBE-6CC7-421B-AB5E-341E20BD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EAB8F-7526-4CDB-B782-FAD8B3E7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104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647F-5A61-44C9-81DC-331C9AE5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627A0F-F1B8-49BE-A0FF-7FE16E3BD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37760" y="1033271"/>
            <a:ext cx="6592824" cy="51663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D1BD6-1519-4431-9FAF-7D4F41299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7"/>
            <a:ext cx="3859397" cy="32268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A587A0-353B-42C2-BA96-B1ADEDF6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71BA-CC09-47C8-A6DF-F5C5CB59CEEC}" type="datetime1">
              <a:rPr lang="en-US" smtClean="0"/>
              <a:t>5/18/25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5A88E-3957-4B76-B1BE-41640292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7C5FD-E56A-4C66-8F23-087F95A2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541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B4E786-7636-4278-8595-D365D28A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601"/>
            <a:ext cx="10890929" cy="10972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40849-7059-4C70-992B-5304D2E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2633472"/>
            <a:ext cx="10890928" cy="3566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FEBF6-CEA6-4332-87B3-697807571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008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DA38F49-B3E2-4BF0-BEC7-C30D34ABBB8D}" type="datetime1">
              <a:rPr lang="en-US" smtClean="0"/>
              <a:t>5/18/25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BAF94-621C-43E1-BA0C-410A68990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67622" y="6356350"/>
            <a:ext cx="4040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D19E5-9E16-48C9-AAE2-0C70679A8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7995" y="6356350"/>
            <a:ext cx="7230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18E06E4-607B-144B-382B-AD3D06B1E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5670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72" r:id="rId6"/>
    <p:sldLayoutId id="2147483667" r:id="rId7"/>
    <p:sldLayoutId id="2147483668" r:id="rId8"/>
    <p:sldLayoutId id="2147483669" r:id="rId9"/>
    <p:sldLayoutId id="2147483671" r:id="rId10"/>
    <p:sldLayoutId id="2147483670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7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76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51560" indent="-28575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9F9BF86-FE94-4517-B97D-026C7515E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E898E2-EE5A-B139-31BB-1173925FCF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79" y="1021842"/>
            <a:ext cx="3156857" cy="2642616"/>
          </a:xfrm>
        </p:spPr>
        <p:txBody>
          <a:bodyPr anchor="b">
            <a:normAutofit fontScale="90000"/>
          </a:bodyPr>
          <a:lstStyle/>
          <a:p>
            <a:r>
              <a:rPr lang="en-US" sz="4400" dirty="0"/>
              <a:t>Securing Devices and SQL Data Retrieval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733826-B078-3281-F9D5-7082523557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79" y="4304538"/>
            <a:ext cx="3156857" cy="1362456"/>
          </a:xfrm>
        </p:spPr>
        <p:txBody>
          <a:bodyPr anchor="t">
            <a:normAutofit/>
          </a:bodyPr>
          <a:lstStyle/>
          <a:p>
            <a:r>
              <a:rPr lang="en-US" dirty="0"/>
              <a:t>Thomas Russell, M.Ed. D hon (cybersecurity)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50527CE-FCD0-40C8-B37A-39331C2A4F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4011930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red and blue text on a black background&#10;&#10;AI-generated content may be incorrect.">
            <a:extLst>
              <a:ext uri="{FF2B5EF4-FFF2-40B4-BE49-F238E27FC236}">
                <a16:creationId xmlns:a16="http://schemas.microsoft.com/office/drawing/2014/main" id="{D8655F89-EF96-2417-3734-CECAC17D2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4641" y="2802278"/>
            <a:ext cx="6876288" cy="3025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4079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6F7597E-5F7F-99CB-7FD7-1C242998E8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CF35E02-5A05-A7FC-BF34-C383403E3C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BC423D-4590-7B80-9A90-7ECBCBE66C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79" y="1021842"/>
            <a:ext cx="3156857" cy="2642616"/>
          </a:xfrm>
        </p:spPr>
        <p:txBody>
          <a:bodyPr anchor="b">
            <a:normAutofit fontScale="90000"/>
          </a:bodyPr>
          <a:lstStyle/>
          <a:p>
            <a:r>
              <a:rPr lang="en-US" sz="4400" dirty="0"/>
              <a:t>Securing Devices and SQL Data Retrieval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D01153-E4B9-29BB-3274-A0A3E8461D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79" y="4304538"/>
            <a:ext cx="3156857" cy="1362456"/>
          </a:xfrm>
        </p:spPr>
        <p:txBody>
          <a:bodyPr anchor="t">
            <a:normAutofit/>
          </a:bodyPr>
          <a:lstStyle/>
          <a:p>
            <a:r>
              <a:rPr lang="en-US" dirty="0"/>
              <a:t>Thomas Russell, M.Ed. D hon (cybersecurity)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C1607A4-1907-B993-E742-06F86B673E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4011930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red and blue text on a black background&#10;&#10;AI-generated content may be incorrect.">
            <a:extLst>
              <a:ext uri="{FF2B5EF4-FFF2-40B4-BE49-F238E27FC236}">
                <a16:creationId xmlns:a16="http://schemas.microsoft.com/office/drawing/2014/main" id="{1C5E1F1B-949F-7C57-A50A-A8A594782F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4641" y="2802278"/>
            <a:ext cx="6876288" cy="3025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445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1C69525-1BE4-4BA0-A23C-3BB6C162E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42C4AF-9637-E03D-D8F7-47A4BF35A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601"/>
            <a:ext cx="10890929" cy="1097280"/>
          </a:xfrm>
        </p:spPr>
        <p:txBody>
          <a:bodyPr>
            <a:normAutofit/>
          </a:bodyPr>
          <a:lstStyle/>
          <a:p>
            <a:r>
              <a:rPr lang="en-US" dirty="0"/>
              <a:t>Introduction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68AF875-C18B-4B48-AE4C-A63FD3CEF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DDD0B33-B3D7-C7B3-DD83-D1EA15BE43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1090479"/>
              </p:ext>
            </p:extLst>
          </p:nvPr>
        </p:nvGraphicFramePr>
        <p:xfrm>
          <a:off x="640079" y="2559050"/>
          <a:ext cx="10890929" cy="3738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9829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2D2B7-ACFE-8FF5-54E3-88A553199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Device Security - Overview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285A3F6-A9C2-4AF3-10A4-486C9D04239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40080" y="2633472"/>
          <a:ext cx="10890928" cy="3566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4191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BDA151C-5770-45E4-AAFF-59E7F4038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770731-4520-0667-A3C3-079393D71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914399"/>
            <a:ext cx="3000587" cy="4160520"/>
          </a:xfrm>
        </p:spPr>
        <p:txBody>
          <a:bodyPr anchor="t">
            <a:normAutofit/>
          </a:bodyPr>
          <a:lstStyle/>
          <a:p>
            <a:r>
              <a:rPr lang="en-US" sz="3600"/>
              <a:t>Core Security Tools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5ADA91C-AD52-A530-A898-AD6E698745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72253" y="6272784"/>
            <a:ext cx="10847495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34E9A40-2799-ACE9-8A7D-38ED4FB1BA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8971274"/>
              </p:ext>
            </p:extLst>
          </p:nvPr>
        </p:nvGraphicFramePr>
        <p:xfrm>
          <a:off x="4303332" y="891606"/>
          <a:ext cx="7216416" cy="51112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4071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BDA151C-5770-45E4-AAFF-59E7F4038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9D9856-86E0-AA50-AA4F-1103F9DF0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914399"/>
            <a:ext cx="3000587" cy="4160520"/>
          </a:xfrm>
        </p:spPr>
        <p:txBody>
          <a:bodyPr anchor="t">
            <a:normAutofit/>
          </a:bodyPr>
          <a:lstStyle/>
          <a:p>
            <a:r>
              <a:rPr lang="en-US" sz="3600"/>
              <a:t>Software Security Best Practices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5ADA91C-AD52-A530-A898-AD6E698745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72253" y="6272784"/>
            <a:ext cx="10847495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B050DAE-E182-8B59-7A92-B74CD7EEBF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4787684"/>
              </p:ext>
            </p:extLst>
          </p:nvPr>
        </p:nvGraphicFramePr>
        <p:xfrm>
          <a:off x="4303332" y="891606"/>
          <a:ext cx="7216416" cy="51112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3975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DBDA151C-5770-45E4-AAFF-59E7F4038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BBDBB5-8B04-69D4-4948-5EB6FFDBB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10890928" cy="97155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SQL Data Management Example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9AA7464-1EB7-A869-C7D3-AA680BBA98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1A5BE1A-8596-2310-86F7-EBC0DAD467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6832" y="4766383"/>
            <a:ext cx="8418765" cy="172584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EC7B177-4EC1-C0DE-7780-C260522C5834}"/>
              </a:ext>
            </a:extLst>
          </p:cNvPr>
          <p:cNvSpPr txBox="1"/>
          <p:nvPr/>
        </p:nvSpPr>
        <p:spPr>
          <a:xfrm>
            <a:off x="6871063" y="2537460"/>
            <a:ext cx="4659945" cy="37604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  <a:buSzPct val="87000"/>
              <a:buFont typeface="Arial" panose="020B0604020202020204" pitchFamily="34" charset="0"/>
              <a:buChar char="•"/>
            </a:pPr>
            <a:r>
              <a:rPr lang="en-US" b="1" dirty="0"/>
              <a:t>Purpose:</a:t>
            </a:r>
            <a:endParaRPr lang="en-US"/>
          </a:p>
          <a:p>
            <a:pPr lvl="1">
              <a:lnSpc>
                <a:spcPct val="120000"/>
              </a:lnSpc>
              <a:spcAft>
                <a:spcPts val="600"/>
              </a:spcAft>
              <a:buSzPct val="87000"/>
              <a:buFont typeface="Arial" panose="020B0604020202020204" pitchFamily="34" charset="0"/>
              <a:buChar char="•"/>
            </a:pPr>
            <a:r>
              <a:rPr lang="en-US" dirty="0"/>
              <a:t>Retrieve active employees' IDs, job titles, and hire dates.</a:t>
            </a:r>
            <a:endParaRPr lang="en-US"/>
          </a:p>
          <a:p>
            <a:pPr>
              <a:lnSpc>
                <a:spcPct val="120000"/>
              </a:lnSpc>
              <a:spcAft>
                <a:spcPts val="600"/>
              </a:spcAft>
              <a:buSzPct val="87000"/>
              <a:buFont typeface="Arial" panose="020B0604020202020204" pitchFamily="34" charset="0"/>
              <a:buChar char="•"/>
            </a:pPr>
            <a:r>
              <a:rPr lang="en-US" b="1" dirty="0"/>
              <a:t>Application:</a:t>
            </a:r>
            <a:endParaRPr lang="en-US"/>
          </a:p>
          <a:p>
            <a:pPr lvl="1">
              <a:lnSpc>
                <a:spcPct val="120000"/>
              </a:lnSpc>
              <a:spcAft>
                <a:spcPts val="600"/>
              </a:spcAft>
              <a:buSzPct val="87000"/>
              <a:buFont typeface="Arial" panose="020B0604020202020204" pitchFamily="34" charset="0"/>
              <a:buChar char="•"/>
            </a:pPr>
            <a:r>
              <a:rPr lang="en-US" dirty="0"/>
              <a:t>Useful for HR reporting and data analysis.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701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44CAA32-F237-419C-A2DD-43C28D920D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FAED27-77FD-FE35-21A5-4A4D4B465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9126" y="979051"/>
            <a:ext cx="2811879" cy="1807048"/>
          </a:xfrm>
        </p:spPr>
        <p:txBody>
          <a:bodyPr anchor="b">
            <a:normAutofit fontScale="90000"/>
          </a:bodyPr>
          <a:lstStyle/>
          <a:p>
            <a:r>
              <a:rPr lang="en-US" sz="3600"/>
              <a:t>CompTIA ITF+ Practice Questions</a:t>
            </a:r>
          </a:p>
        </p:txBody>
      </p:sp>
      <p:pic>
        <p:nvPicPr>
          <p:cNvPr id="5" name="Picture 4" descr="Different colored question marks">
            <a:extLst>
              <a:ext uri="{FF2B5EF4-FFF2-40B4-BE49-F238E27FC236}">
                <a16:creationId xmlns:a16="http://schemas.microsoft.com/office/drawing/2014/main" id="{D2885028-FCD3-5C3D-DBE2-078F06AC113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8542" r="11930" b="2"/>
          <a:stretch>
            <a:fillRect/>
          </a:stretch>
        </p:blipFill>
        <p:spPr>
          <a:xfrm>
            <a:off x="20" y="535709"/>
            <a:ext cx="8229580" cy="582064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2C7985C-B0C3-CC50-E86A-B5EBA40E01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-1" y="6359240"/>
            <a:ext cx="82296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3AEF35-3C79-BCF7-D071-597244F1D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19128" y="2922624"/>
            <a:ext cx="2811880" cy="340995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1500" b="1"/>
              <a:t>Question 1:</a:t>
            </a:r>
            <a:endParaRPr lang="en-US" sz="1500"/>
          </a:p>
          <a:p>
            <a:pPr lvl="1">
              <a:lnSpc>
                <a:spcPct val="110000"/>
              </a:lnSpc>
            </a:pPr>
            <a:r>
              <a:rPr lang="en-US" sz="1500"/>
              <a:t>Which security control is least likely to prevent malware installation?</a:t>
            </a:r>
          </a:p>
          <a:p>
            <a:pPr lvl="1">
              <a:lnSpc>
                <a:spcPct val="110000"/>
              </a:lnSpc>
            </a:pPr>
            <a:r>
              <a:rPr lang="en-US" sz="1500" b="1"/>
              <a:t>Answer:</a:t>
            </a:r>
            <a:r>
              <a:rPr lang="en-US" sz="1500"/>
              <a:t> Strong Passwords</a:t>
            </a:r>
          </a:p>
          <a:p>
            <a:pPr>
              <a:lnSpc>
                <a:spcPct val="110000"/>
              </a:lnSpc>
            </a:pPr>
            <a:r>
              <a:rPr lang="en-US" sz="1500" b="1"/>
              <a:t>Question 2:</a:t>
            </a:r>
            <a:endParaRPr lang="en-US" sz="1500"/>
          </a:p>
          <a:p>
            <a:pPr lvl="1">
              <a:lnSpc>
                <a:spcPct val="110000"/>
              </a:lnSpc>
            </a:pPr>
            <a:r>
              <a:rPr lang="en-US" sz="1500"/>
              <a:t>Problem with remote connection at a branch office?</a:t>
            </a:r>
          </a:p>
          <a:p>
            <a:pPr lvl="1">
              <a:lnSpc>
                <a:spcPct val="110000"/>
              </a:lnSpc>
            </a:pPr>
            <a:r>
              <a:rPr lang="en-US" sz="1500" b="1"/>
              <a:t>Answer:</a:t>
            </a:r>
            <a:r>
              <a:rPr lang="en-US" sz="1500"/>
              <a:t> Host Firewall</a:t>
            </a:r>
          </a:p>
          <a:p>
            <a:pPr marL="0" indent="0">
              <a:lnSpc>
                <a:spcPct val="110000"/>
              </a:lnSpc>
              <a:buNone/>
            </a:pPr>
            <a:endParaRPr lang="en-US" sz="1500"/>
          </a:p>
        </p:txBody>
      </p:sp>
    </p:spTree>
    <p:extLst>
      <p:ext uri="{BB962C8B-B14F-4D97-AF65-F5344CB8AC3E}">
        <p14:creationId xmlns:p14="http://schemas.microsoft.com/office/powerpoint/2010/main" val="1842416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BDA151C-5770-45E4-AAFF-59E7F4038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A15DAC-9461-BC42-4EF0-F989483D4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570750"/>
            <a:ext cx="10890929" cy="1387934"/>
          </a:xfrm>
        </p:spPr>
        <p:txBody>
          <a:bodyPr anchor="b">
            <a:normAutofit/>
          </a:bodyPr>
          <a:lstStyle/>
          <a:p>
            <a:r>
              <a:rPr lang="en-US" dirty="0"/>
              <a:t>Key Takeaways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62D3963-2153-4637-96E6-E31BD2CE5D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2307479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C749401-4A26-E933-EDDA-3FB1B6EEEF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6945603"/>
              </p:ext>
            </p:extLst>
          </p:nvPr>
        </p:nvGraphicFramePr>
        <p:xfrm>
          <a:off x="640079" y="2559050"/>
          <a:ext cx="10890929" cy="373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9576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18E06E4-607B-144B-382B-AD3D06B1E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9F9BF86-FE94-4517-B97D-026C7515E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randview Display"/>
              <a:ea typeface="+mn-ea"/>
              <a:cs typeface="+mn-cs"/>
            </a:endParaRPr>
          </a:p>
        </p:txBody>
      </p:sp>
      <p:pic>
        <p:nvPicPr>
          <p:cNvPr id="5" name="Picture 4" descr="Magnifying glass and question mark">
            <a:extLst>
              <a:ext uri="{FF2B5EF4-FFF2-40B4-BE49-F238E27FC236}">
                <a16:creationId xmlns:a16="http://schemas.microsoft.com/office/drawing/2014/main" id="{200390EB-F0B3-3F0D-048D-4134D0AA7C0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0" y="1"/>
            <a:ext cx="12191979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05DEC45B-BA77-21C0-3869-05DE7C923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5705856"/>
            <a:ext cx="12192001" cy="1152144"/>
          </a:xfrm>
          <a:prstGeom prst="rect">
            <a:avLst/>
          </a:prstGeom>
          <a:solidFill>
            <a:schemeClr val="bg1"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E183EE-E75A-6EA2-BAF0-97809E0D7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615" y="5863030"/>
            <a:ext cx="7955280" cy="8700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Q&amp;A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A0A4642-D29D-0121-4C05-5A5559BC5F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16200000">
            <a:off x="-568323" y="6281928"/>
            <a:ext cx="1152144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23516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DashVTI">
  <a:themeElements>
    <a:clrScheme name="Custom 6">
      <a:dk1>
        <a:sysClr val="windowText" lastClr="000000"/>
      </a:dk1>
      <a:lt1>
        <a:sysClr val="window" lastClr="FFFFFF"/>
      </a:lt1>
      <a:dk2>
        <a:srgbClr val="0D1C3B"/>
      </a:dk2>
      <a:lt2>
        <a:srgbClr val="F5F2F9"/>
      </a:lt2>
      <a:accent1>
        <a:srgbClr val="1973EB"/>
      </a:accent1>
      <a:accent2>
        <a:srgbClr val="25C8A2"/>
      </a:accent2>
      <a:accent3>
        <a:srgbClr val="BF8ED1"/>
      </a:accent3>
      <a:accent4>
        <a:srgbClr val="FE733C"/>
      </a:accent4>
      <a:accent5>
        <a:srgbClr val="FE5A5A"/>
      </a:accent5>
      <a:accent6>
        <a:srgbClr val="1AC16E"/>
      </a:accent6>
      <a:hlink>
        <a:srgbClr val="1AC16E"/>
      </a:hlink>
      <a:folHlink>
        <a:srgbClr val="00B0F0"/>
      </a:folHlink>
    </a:clrScheme>
    <a:fontScheme name="grandview display">
      <a:majorFont>
        <a:latin typeface="Grandview Display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shVTI" id="{0A75137F-CDEB-4E94-A788-9D255EBE1B91}" vid="{DE9A6A09-5855-45A3-8E99-4290ED24057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322</Words>
  <Application>Microsoft Macintosh PowerPoint</Application>
  <PresentationFormat>Widescreen</PresentationFormat>
  <Paragraphs>55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Avenir Next LT Pro</vt:lpstr>
      <vt:lpstr>Grandview Display</vt:lpstr>
      <vt:lpstr>DashVTI</vt:lpstr>
      <vt:lpstr>Securing Devices and SQL Data Retrieval</vt:lpstr>
      <vt:lpstr>Introduction</vt:lpstr>
      <vt:lpstr>Device Security - Overview</vt:lpstr>
      <vt:lpstr>Core Security Tools</vt:lpstr>
      <vt:lpstr>Software Security Best Practices</vt:lpstr>
      <vt:lpstr>SQL Data Management Example</vt:lpstr>
      <vt:lpstr>CompTIA ITF+ Practice Questions</vt:lpstr>
      <vt:lpstr>Key Takeaways</vt:lpstr>
      <vt:lpstr>Q&amp;A</vt:lpstr>
      <vt:lpstr>Securing Devices and SQL Data Retrieval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Thomas Russell</dc:creator>
  <cp:lastModifiedBy>Thomas Russell</cp:lastModifiedBy>
  <cp:revision>3</cp:revision>
  <dcterms:created xsi:type="dcterms:W3CDTF">2025-05-18T22:51:10Z</dcterms:created>
  <dcterms:modified xsi:type="dcterms:W3CDTF">2025-05-19T05:00:04Z</dcterms:modified>
</cp:coreProperties>
</file>