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4"/>
    <p:restoredTop sz="95352"/>
  </p:normalViewPr>
  <p:slideViewPr>
    <p:cSldViewPr snapToGrid="0">
      <p:cViewPr varScale="1">
        <p:scale>
          <a:sx n="88" d="100"/>
          <a:sy n="88" d="100"/>
        </p:scale>
        <p:origin x="17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A2732C-B2B1-4CC3-B034-B526F4A074C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69441AE-D0D6-4A92-85A0-196D7D4826D2}">
      <dgm:prSet/>
      <dgm:spPr/>
      <dgm:t>
        <a:bodyPr/>
        <a:lstStyle/>
        <a:p>
          <a:r>
            <a:rPr lang="en-US"/>
            <a:t>Relational Methods</a:t>
          </a:r>
        </a:p>
      </dgm:t>
    </dgm:pt>
    <dgm:pt modelId="{974FC087-8CF7-484A-BC24-F1660AFD17DC}" type="parTrans" cxnId="{DACAEAEC-96C4-45DB-B941-8C387F7691A7}">
      <dgm:prSet/>
      <dgm:spPr/>
      <dgm:t>
        <a:bodyPr/>
        <a:lstStyle/>
        <a:p>
          <a:endParaRPr lang="en-US"/>
        </a:p>
      </dgm:t>
    </dgm:pt>
    <dgm:pt modelId="{9F58F134-965F-4F60-ADF9-F0C6725CEC6B}" type="sibTrans" cxnId="{DACAEAEC-96C4-45DB-B941-8C387F7691A7}">
      <dgm:prSet/>
      <dgm:spPr/>
      <dgm:t>
        <a:bodyPr/>
        <a:lstStyle/>
        <a:p>
          <a:endParaRPr lang="en-US"/>
        </a:p>
      </dgm:t>
    </dgm:pt>
    <dgm:pt modelId="{F3A2ED12-12C6-4DB6-9186-CB1686946661}">
      <dgm:prSet/>
      <dgm:spPr/>
      <dgm:t>
        <a:bodyPr/>
        <a:lstStyle/>
        <a:p>
          <a:r>
            <a:rPr lang="en-US"/>
            <a:t>Database Access Methods</a:t>
          </a:r>
        </a:p>
      </dgm:t>
    </dgm:pt>
    <dgm:pt modelId="{94D84C97-8FAE-4D01-AE80-1C504FA3C72E}" type="parTrans" cxnId="{D1A0A59F-A9D6-4A47-8A8E-5D90637AFCEC}">
      <dgm:prSet/>
      <dgm:spPr/>
      <dgm:t>
        <a:bodyPr/>
        <a:lstStyle/>
        <a:p>
          <a:endParaRPr lang="en-US"/>
        </a:p>
      </dgm:t>
    </dgm:pt>
    <dgm:pt modelId="{22EA2E9D-C91A-4895-97C5-78F2D6EC87E5}" type="sibTrans" cxnId="{D1A0A59F-A9D6-4A47-8A8E-5D90637AFCEC}">
      <dgm:prSet/>
      <dgm:spPr/>
      <dgm:t>
        <a:bodyPr/>
        <a:lstStyle/>
        <a:p>
          <a:endParaRPr lang="en-US"/>
        </a:p>
      </dgm:t>
    </dgm:pt>
    <dgm:pt modelId="{848D7D79-091D-45AB-81B8-3E5F52E86CA3}">
      <dgm:prSet/>
      <dgm:spPr/>
      <dgm:t>
        <a:bodyPr/>
        <a:lstStyle/>
        <a:p>
          <a:r>
            <a:rPr lang="en-US"/>
            <a:t>Export/Import Methods</a:t>
          </a:r>
        </a:p>
      </dgm:t>
    </dgm:pt>
    <dgm:pt modelId="{852AB17F-9FB9-45F0-82AC-DFC8081A943C}" type="parTrans" cxnId="{CFA1C382-8495-4134-AE22-82AC2DD8281B}">
      <dgm:prSet/>
      <dgm:spPr/>
      <dgm:t>
        <a:bodyPr/>
        <a:lstStyle/>
        <a:p>
          <a:endParaRPr lang="en-US"/>
        </a:p>
      </dgm:t>
    </dgm:pt>
    <dgm:pt modelId="{74D7AF21-873D-40E5-90EB-DA87B950F5F7}" type="sibTrans" cxnId="{CFA1C382-8495-4134-AE22-82AC2DD8281B}">
      <dgm:prSet/>
      <dgm:spPr/>
      <dgm:t>
        <a:bodyPr/>
        <a:lstStyle/>
        <a:p>
          <a:endParaRPr lang="en-US"/>
        </a:p>
      </dgm:t>
    </dgm:pt>
    <dgm:pt modelId="{AEA3BE34-1F9B-D64C-AAC4-79B8B3209F44}" type="pres">
      <dgm:prSet presAssocID="{15A2732C-B2B1-4CC3-B034-B526F4A074C2}" presName="linear" presStyleCnt="0">
        <dgm:presLayoutVars>
          <dgm:animLvl val="lvl"/>
          <dgm:resizeHandles val="exact"/>
        </dgm:presLayoutVars>
      </dgm:prSet>
      <dgm:spPr/>
    </dgm:pt>
    <dgm:pt modelId="{ECEA160E-C144-C741-9A95-4BB630584FB8}" type="pres">
      <dgm:prSet presAssocID="{069441AE-D0D6-4A92-85A0-196D7D4826D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CDD6178-57D5-A54B-B289-5DA162893C26}" type="pres">
      <dgm:prSet presAssocID="{9F58F134-965F-4F60-ADF9-F0C6725CEC6B}" presName="spacer" presStyleCnt="0"/>
      <dgm:spPr/>
    </dgm:pt>
    <dgm:pt modelId="{D2645C0C-6C98-9C4D-A0A2-92CD76F6D11D}" type="pres">
      <dgm:prSet presAssocID="{F3A2ED12-12C6-4DB6-9186-CB168694666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05F8543-2C95-6847-BA3E-B8F4EB49C9BB}" type="pres">
      <dgm:prSet presAssocID="{22EA2E9D-C91A-4895-97C5-78F2D6EC87E5}" presName="spacer" presStyleCnt="0"/>
      <dgm:spPr/>
    </dgm:pt>
    <dgm:pt modelId="{E99F332A-9E07-9342-B986-3B5C7A59D498}" type="pres">
      <dgm:prSet presAssocID="{848D7D79-091D-45AB-81B8-3E5F52E86CA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0EF2F05-F0DD-5C4E-B865-B6758CE29128}" type="presOf" srcId="{069441AE-D0D6-4A92-85A0-196D7D4826D2}" destId="{ECEA160E-C144-C741-9A95-4BB630584FB8}" srcOrd="0" destOrd="0" presId="urn:microsoft.com/office/officeart/2005/8/layout/vList2"/>
    <dgm:cxn modelId="{E921687E-0449-AA43-A6E0-A3A027297C10}" type="presOf" srcId="{848D7D79-091D-45AB-81B8-3E5F52E86CA3}" destId="{E99F332A-9E07-9342-B986-3B5C7A59D498}" srcOrd="0" destOrd="0" presId="urn:microsoft.com/office/officeart/2005/8/layout/vList2"/>
    <dgm:cxn modelId="{CFA1C382-8495-4134-AE22-82AC2DD8281B}" srcId="{15A2732C-B2B1-4CC3-B034-B526F4A074C2}" destId="{848D7D79-091D-45AB-81B8-3E5F52E86CA3}" srcOrd="2" destOrd="0" parTransId="{852AB17F-9FB9-45F0-82AC-DFC8081A943C}" sibTransId="{74D7AF21-873D-40E5-90EB-DA87B950F5F7}"/>
    <dgm:cxn modelId="{D1A0A59F-A9D6-4A47-8A8E-5D90637AFCEC}" srcId="{15A2732C-B2B1-4CC3-B034-B526F4A074C2}" destId="{F3A2ED12-12C6-4DB6-9186-CB1686946661}" srcOrd="1" destOrd="0" parTransId="{94D84C97-8FAE-4D01-AE80-1C504FA3C72E}" sibTransId="{22EA2E9D-C91A-4895-97C5-78F2D6EC87E5}"/>
    <dgm:cxn modelId="{E62E14D2-0C79-0D4B-BC03-C18187925390}" type="presOf" srcId="{F3A2ED12-12C6-4DB6-9186-CB1686946661}" destId="{D2645C0C-6C98-9C4D-A0A2-92CD76F6D11D}" srcOrd="0" destOrd="0" presId="urn:microsoft.com/office/officeart/2005/8/layout/vList2"/>
    <dgm:cxn modelId="{5DA33BE6-25D7-DE42-9627-421FBE190474}" type="presOf" srcId="{15A2732C-B2B1-4CC3-B034-B526F4A074C2}" destId="{AEA3BE34-1F9B-D64C-AAC4-79B8B3209F44}" srcOrd="0" destOrd="0" presId="urn:microsoft.com/office/officeart/2005/8/layout/vList2"/>
    <dgm:cxn modelId="{DACAEAEC-96C4-45DB-B941-8C387F7691A7}" srcId="{15A2732C-B2B1-4CC3-B034-B526F4A074C2}" destId="{069441AE-D0D6-4A92-85A0-196D7D4826D2}" srcOrd="0" destOrd="0" parTransId="{974FC087-8CF7-484A-BC24-F1660AFD17DC}" sibTransId="{9F58F134-965F-4F60-ADF9-F0C6725CEC6B}"/>
    <dgm:cxn modelId="{18FAE245-AF6D-7147-835D-C04D1DE56578}" type="presParOf" srcId="{AEA3BE34-1F9B-D64C-AAC4-79B8B3209F44}" destId="{ECEA160E-C144-C741-9A95-4BB630584FB8}" srcOrd="0" destOrd="0" presId="urn:microsoft.com/office/officeart/2005/8/layout/vList2"/>
    <dgm:cxn modelId="{4A3D1601-E3A7-6D44-A9BD-77F68103D4CF}" type="presParOf" srcId="{AEA3BE34-1F9B-D64C-AAC4-79B8B3209F44}" destId="{5CDD6178-57D5-A54B-B289-5DA162893C26}" srcOrd="1" destOrd="0" presId="urn:microsoft.com/office/officeart/2005/8/layout/vList2"/>
    <dgm:cxn modelId="{C08C95DF-E86B-6443-A32B-8E5D8B84FDAE}" type="presParOf" srcId="{AEA3BE34-1F9B-D64C-AAC4-79B8B3209F44}" destId="{D2645C0C-6C98-9C4D-A0A2-92CD76F6D11D}" srcOrd="2" destOrd="0" presId="urn:microsoft.com/office/officeart/2005/8/layout/vList2"/>
    <dgm:cxn modelId="{3F24F499-41AC-5648-9521-976160F8ACF9}" type="presParOf" srcId="{AEA3BE34-1F9B-D64C-AAC4-79B8B3209F44}" destId="{705F8543-2C95-6847-BA3E-B8F4EB49C9BB}" srcOrd="3" destOrd="0" presId="urn:microsoft.com/office/officeart/2005/8/layout/vList2"/>
    <dgm:cxn modelId="{3927065F-C4AE-4D44-839D-FFC7FA961D2B}" type="presParOf" srcId="{AEA3BE34-1F9B-D64C-AAC4-79B8B3209F44}" destId="{E99F332A-9E07-9342-B986-3B5C7A59D49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515E19F-6A6F-48A2-B727-903BA1E3E10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5884E25-097C-45F5-A5B3-4EA658D14B61}">
      <dgm:prSet/>
      <dgm:spPr/>
      <dgm:t>
        <a:bodyPr/>
        <a:lstStyle/>
        <a:p>
          <a:r>
            <a:rPr lang="en-US"/>
            <a:t>Focus on command purposes, not syntax</a:t>
          </a:r>
        </a:p>
      </dgm:t>
    </dgm:pt>
    <dgm:pt modelId="{2D11F9AE-5AEC-4601-A432-4CB5E304426F}" type="parTrans" cxnId="{D8D02B3C-CB1F-415E-A3F8-445A21918058}">
      <dgm:prSet/>
      <dgm:spPr/>
      <dgm:t>
        <a:bodyPr/>
        <a:lstStyle/>
        <a:p>
          <a:endParaRPr lang="en-US"/>
        </a:p>
      </dgm:t>
    </dgm:pt>
    <dgm:pt modelId="{91025AAB-BCD5-4238-B5CA-FBCD8F57F503}" type="sibTrans" cxnId="{D8D02B3C-CB1F-415E-A3F8-445A21918058}">
      <dgm:prSet/>
      <dgm:spPr/>
      <dgm:t>
        <a:bodyPr/>
        <a:lstStyle/>
        <a:p>
          <a:endParaRPr lang="en-US"/>
        </a:p>
      </dgm:t>
    </dgm:pt>
    <dgm:pt modelId="{ADECEF1A-0262-42C5-9752-EBC2A3847C64}">
      <dgm:prSet/>
      <dgm:spPr/>
      <dgm:t>
        <a:bodyPr/>
        <a:lstStyle/>
        <a:p>
          <a:r>
            <a:rPr lang="en-US"/>
            <a:t>Understand DDL vs. DML differences</a:t>
          </a:r>
        </a:p>
      </dgm:t>
    </dgm:pt>
    <dgm:pt modelId="{0240C17A-DC57-4182-9361-B393EABCBD34}" type="parTrans" cxnId="{9CD56FCB-7527-49D6-91DE-E8D20B797902}">
      <dgm:prSet/>
      <dgm:spPr/>
      <dgm:t>
        <a:bodyPr/>
        <a:lstStyle/>
        <a:p>
          <a:endParaRPr lang="en-US"/>
        </a:p>
      </dgm:t>
    </dgm:pt>
    <dgm:pt modelId="{625333F1-24DA-49CC-B2E4-D77286F3D469}" type="sibTrans" cxnId="{9CD56FCB-7527-49D6-91DE-E8D20B797902}">
      <dgm:prSet/>
      <dgm:spPr/>
      <dgm:t>
        <a:bodyPr/>
        <a:lstStyle/>
        <a:p>
          <a:endParaRPr lang="en-US"/>
        </a:p>
      </dgm:t>
    </dgm:pt>
    <dgm:pt modelId="{1A2CB854-A2DD-43FB-82C8-89D65BB77E0F}">
      <dgm:prSet/>
      <dgm:spPr/>
      <dgm:t>
        <a:bodyPr/>
        <a:lstStyle/>
        <a:p>
          <a:r>
            <a:rPr lang="en-US"/>
            <a:t>Practice identifying scenarios for each command</a:t>
          </a:r>
        </a:p>
      </dgm:t>
    </dgm:pt>
    <dgm:pt modelId="{8F4526E6-17A1-458E-9E87-878377C29F54}" type="parTrans" cxnId="{CA09BBD6-8716-43F8-B762-4756BA912B6A}">
      <dgm:prSet/>
      <dgm:spPr/>
      <dgm:t>
        <a:bodyPr/>
        <a:lstStyle/>
        <a:p>
          <a:endParaRPr lang="en-US"/>
        </a:p>
      </dgm:t>
    </dgm:pt>
    <dgm:pt modelId="{D5351F23-1E12-48AD-80CC-534930046B18}" type="sibTrans" cxnId="{CA09BBD6-8716-43F8-B762-4756BA912B6A}">
      <dgm:prSet/>
      <dgm:spPr/>
      <dgm:t>
        <a:bodyPr/>
        <a:lstStyle/>
        <a:p>
          <a:endParaRPr lang="en-US"/>
        </a:p>
      </dgm:t>
    </dgm:pt>
    <dgm:pt modelId="{DF2A87A1-55AF-459D-8478-41AE8D5829BF}" type="pres">
      <dgm:prSet presAssocID="{D515E19F-6A6F-48A2-B727-903BA1E3E101}" presName="root" presStyleCnt="0">
        <dgm:presLayoutVars>
          <dgm:dir/>
          <dgm:resizeHandles val="exact"/>
        </dgm:presLayoutVars>
      </dgm:prSet>
      <dgm:spPr/>
    </dgm:pt>
    <dgm:pt modelId="{FF44C2E4-42C1-495B-B82B-36DA36C65CC2}" type="pres">
      <dgm:prSet presAssocID="{85884E25-097C-45F5-A5B3-4EA658D14B61}" presName="compNode" presStyleCnt="0"/>
      <dgm:spPr/>
    </dgm:pt>
    <dgm:pt modelId="{46C55A2E-33E8-4AA0-8944-6828B82A0DCA}" type="pres">
      <dgm:prSet presAssocID="{85884E25-097C-45F5-A5B3-4EA658D14B61}" presName="bgRect" presStyleLbl="bgShp" presStyleIdx="0" presStyleCnt="3"/>
      <dgm:spPr/>
    </dgm:pt>
    <dgm:pt modelId="{0EFE8505-ED23-4A1F-8347-12E715AF9719}" type="pres">
      <dgm:prSet presAssocID="{85884E25-097C-45F5-A5B3-4EA658D14B6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C7D44C50-27DB-4A24-A20E-66D7FE3C9AB5}" type="pres">
      <dgm:prSet presAssocID="{85884E25-097C-45F5-A5B3-4EA658D14B61}" presName="spaceRect" presStyleCnt="0"/>
      <dgm:spPr/>
    </dgm:pt>
    <dgm:pt modelId="{9B6171DA-A0AA-400F-8652-01286335E9C8}" type="pres">
      <dgm:prSet presAssocID="{85884E25-097C-45F5-A5B3-4EA658D14B61}" presName="parTx" presStyleLbl="revTx" presStyleIdx="0" presStyleCnt="3">
        <dgm:presLayoutVars>
          <dgm:chMax val="0"/>
          <dgm:chPref val="0"/>
        </dgm:presLayoutVars>
      </dgm:prSet>
      <dgm:spPr/>
    </dgm:pt>
    <dgm:pt modelId="{81236AD5-0731-4F2D-A0D1-D63E179224F2}" type="pres">
      <dgm:prSet presAssocID="{91025AAB-BCD5-4238-B5CA-FBCD8F57F503}" presName="sibTrans" presStyleCnt="0"/>
      <dgm:spPr/>
    </dgm:pt>
    <dgm:pt modelId="{6F976343-E71D-4EE0-BF64-254693872774}" type="pres">
      <dgm:prSet presAssocID="{ADECEF1A-0262-42C5-9752-EBC2A3847C64}" presName="compNode" presStyleCnt="0"/>
      <dgm:spPr/>
    </dgm:pt>
    <dgm:pt modelId="{5D504407-BDEF-4E45-A602-9DC7B4A59A6B}" type="pres">
      <dgm:prSet presAssocID="{ADECEF1A-0262-42C5-9752-EBC2A3847C64}" presName="bgRect" presStyleLbl="bgShp" presStyleIdx="1" presStyleCnt="3"/>
      <dgm:spPr/>
    </dgm:pt>
    <dgm:pt modelId="{B61E0696-65BF-4477-BD14-E3CDEAF291CB}" type="pres">
      <dgm:prSet presAssocID="{ADECEF1A-0262-42C5-9752-EBC2A3847C6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B40C259-9D07-44FB-9D18-D0050379DCA3}" type="pres">
      <dgm:prSet presAssocID="{ADECEF1A-0262-42C5-9752-EBC2A3847C64}" presName="spaceRect" presStyleCnt="0"/>
      <dgm:spPr/>
    </dgm:pt>
    <dgm:pt modelId="{E321FE58-FF44-4982-BA03-B7CF39355E5C}" type="pres">
      <dgm:prSet presAssocID="{ADECEF1A-0262-42C5-9752-EBC2A3847C64}" presName="parTx" presStyleLbl="revTx" presStyleIdx="1" presStyleCnt="3">
        <dgm:presLayoutVars>
          <dgm:chMax val="0"/>
          <dgm:chPref val="0"/>
        </dgm:presLayoutVars>
      </dgm:prSet>
      <dgm:spPr/>
    </dgm:pt>
    <dgm:pt modelId="{3E5EBC46-FF10-4B81-856E-8E5344441D72}" type="pres">
      <dgm:prSet presAssocID="{625333F1-24DA-49CC-B2E4-D77286F3D469}" presName="sibTrans" presStyleCnt="0"/>
      <dgm:spPr/>
    </dgm:pt>
    <dgm:pt modelId="{E2465057-A4DB-4275-AE7A-213B27DDE618}" type="pres">
      <dgm:prSet presAssocID="{1A2CB854-A2DD-43FB-82C8-89D65BB77E0F}" presName="compNode" presStyleCnt="0"/>
      <dgm:spPr/>
    </dgm:pt>
    <dgm:pt modelId="{00E36721-968E-4990-A2B7-3CB84F10055D}" type="pres">
      <dgm:prSet presAssocID="{1A2CB854-A2DD-43FB-82C8-89D65BB77E0F}" presName="bgRect" presStyleLbl="bgShp" presStyleIdx="2" presStyleCnt="3"/>
      <dgm:spPr/>
    </dgm:pt>
    <dgm:pt modelId="{6521DDFC-0D28-4C48-993C-A1AB0B69F7F6}" type="pres">
      <dgm:prSet presAssocID="{1A2CB854-A2DD-43FB-82C8-89D65BB77E0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CEC2DD40-16BC-4487-A416-E09006D00504}" type="pres">
      <dgm:prSet presAssocID="{1A2CB854-A2DD-43FB-82C8-89D65BB77E0F}" presName="spaceRect" presStyleCnt="0"/>
      <dgm:spPr/>
    </dgm:pt>
    <dgm:pt modelId="{F125B7C5-CBCD-4642-ABE9-FF55B4EA883F}" type="pres">
      <dgm:prSet presAssocID="{1A2CB854-A2DD-43FB-82C8-89D65BB77E0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D33BB25-0E61-4D20-9DB6-45D2AF45916A}" type="presOf" srcId="{1A2CB854-A2DD-43FB-82C8-89D65BB77E0F}" destId="{F125B7C5-CBCD-4642-ABE9-FF55B4EA883F}" srcOrd="0" destOrd="0" presId="urn:microsoft.com/office/officeart/2018/2/layout/IconVerticalSolidList"/>
    <dgm:cxn modelId="{8DAF842A-EA5E-4181-9345-7C3894CE565A}" type="presOf" srcId="{85884E25-097C-45F5-A5B3-4EA658D14B61}" destId="{9B6171DA-A0AA-400F-8652-01286335E9C8}" srcOrd="0" destOrd="0" presId="urn:microsoft.com/office/officeart/2018/2/layout/IconVerticalSolidList"/>
    <dgm:cxn modelId="{EE55043B-8083-4E2B-96CD-3EFF40CF935F}" type="presOf" srcId="{ADECEF1A-0262-42C5-9752-EBC2A3847C64}" destId="{E321FE58-FF44-4982-BA03-B7CF39355E5C}" srcOrd="0" destOrd="0" presId="urn:microsoft.com/office/officeart/2018/2/layout/IconVerticalSolidList"/>
    <dgm:cxn modelId="{D8D02B3C-CB1F-415E-A3F8-445A21918058}" srcId="{D515E19F-6A6F-48A2-B727-903BA1E3E101}" destId="{85884E25-097C-45F5-A5B3-4EA658D14B61}" srcOrd="0" destOrd="0" parTransId="{2D11F9AE-5AEC-4601-A432-4CB5E304426F}" sibTransId="{91025AAB-BCD5-4238-B5CA-FBCD8F57F503}"/>
    <dgm:cxn modelId="{3FC6D85A-9A8E-48DF-8094-D32F050D46E7}" type="presOf" srcId="{D515E19F-6A6F-48A2-B727-903BA1E3E101}" destId="{DF2A87A1-55AF-459D-8478-41AE8D5829BF}" srcOrd="0" destOrd="0" presId="urn:microsoft.com/office/officeart/2018/2/layout/IconVerticalSolidList"/>
    <dgm:cxn modelId="{9CD56FCB-7527-49D6-91DE-E8D20B797902}" srcId="{D515E19F-6A6F-48A2-B727-903BA1E3E101}" destId="{ADECEF1A-0262-42C5-9752-EBC2A3847C64}" srcOrd="1" destOrd="0" parTransId="{0240C17A-DC57-4182-9361-B393EABCBD34}" sibTransId="{625333F1-24DA-49CC-B2E4-D77286F3D469}"/>
    <dgm:cxn modelId="{CA09BBD6-8716-43F8-B762-4756BA912B6A}" srcId="{D515E19F-6A6F-48A2-B727-903BA1E3E101}" destId="{1A2CB854-A2DD-43FB-82C8-89D65BB77E0F}" srcOrd="2" destOrd="0" parTransId="{8F4526E6-17A1-458E-9E87-878377C29F54}" sibTransId="{D5351F23-1E12-48AD-80CC-534930046B18}"/>
    <dgm:cxn modelId="{806CF5F4-FFC7-4C74-954E-DEB4D2CA8217}" type="presParOf" srcId="{DF2A87A1-55AF-459D-8478-41AE8D5829BF}" destId="{FF44C2E4-42C1-495B-B82B-36DA36C65CC2}" srcOrd="0" destOrd="0" presId="urn:microsoft.com/office/officeart/2018/2/layout/IconVerticalSolidList"/>
    <dgm:cxn modelId="{BF6F65C4-E2E9-43B5-AB89-AF928CD085E1}" type="presParOf" srcId="{FF44C2E4-42C1-495B-B82B-36DA36C65CC2}" destId="{46C55A2E-33E8-4AA0-8944-6828B82A0DCA}" srcOrd="0" destOrd="0" presId="urn:microsoft.com/office/officeart/2018/2/layout/IconVerticalSolidList"/>
    <dgm:cxn modelId="{6CF11B0D-D9F5-4236-BC13-8B48B75CC71E}" type="presParOf" srcId="{FF44C2E4-42C1-495B-B82B-36DA36C65CC2}" destId="{0EFE8505-ED23-4A1F-8347-12E715AF9719}" srcOrd="1" destOrd="0" presId="urn:microsoft.com/office/officeart/2018/2/layout/IconVerticalSolidList"/>
    <dgm:cxn modelId="{57759EA4-5789-4320-A845-3E5C239AAC77}" type="presParOf" srcId="{FF44C2E4-42C1-495B-B82B-36DA36C65CC2}" destId="{C7D44C50-27DB-4A24-A20E-66D7FE3C9AB5}" srcOrd="2" destOrd="0" presId="urn:microsoft.com/office/officeart/2018/2/layout/IconVerticalSolidList"/>
    <dgm:cxn modelId="{827BA197-4CA0-40BF-B1A7-492AD04CAB2D}" type="presParOf" srcId="{FF44C2E4-42C1-495B-B82B-36DA36C65CC2}" destId="{9B6171DA-A0AA-400F-8652-01286335E9C8}" srcOrd="3" destOrd="0" presId="urn:microsoft.com/office/officeart/2018/2/layout/IconVerticalSolidList"/>
    <dgm:cxn modelId="{2489FB2F-18F7-478C-AB8F-2D05111B7DAD}" type="presParOf" srcId="{DF2A87A1-55AF-459D-8478-41AE8D5829BF}" destId="{81236AD5-0731-4F2D-A0D1-D63E179224F2}" srcOrd="1" destOrd="0" presId="urn:microsoft.com/office/officeart/2018/2/layout/IconVerticalSolidList"/>
    <dgm:cxn modelId="{1F2700E8-88DF-42B2-A303-2C9359096147}" type="presParOf" srcId="{DF2A87A1-55AF-459D-8478-41AE8D5829BF}" destId="{6F976343-E71D-4EE0-BF64-254693872774}" srcOrd="2" destOrd="0" presId="urn:microsoft.com/office/officeart/2018/2/layout/IconVerticalSolidList"/>
    <dgm:cxn modelId="{77273F6A-41CB-4D0C-AF71-6FBB765C90B4}" type="presParOf" srcId="{6F976343-E71D-4EE0-BF64-254693872774}" destId="{5D504407-BDEF-4E45-A602-9DC7B4A59A6B}" srcOrd="0" destOrd="0" presId="urn:microsoft.com/office/officeart/2018/2/layout/IconVerticalSolidList"/>
    <dgm:cxn modelId="{06821C13-F6C8-4630-9B08-98A3062A29F5}" type="presParOf" srcId="{6F976343-E71D-4EE0-BF64-254693872774}" destId="{B61E0696-65BF-4477-BD14-E3CDEAF291CB}" srcOrd="1" destOrd="0" presId="urn:microsoft.com/office/officeart/2018/2/layout/IconVerticalSolidList"/>
    <dgm:cxn modelId="{84C08A8A-F2FA-417E-AF6A-613C73B36D95}" type="presParOf" srcId="{6F976343-E71D-4EE0-BF64-254693872774}" destId="{0B40C259-9D07-44FB-9D18-D0050379DCA3}" srcOrd="2" destOrd="0" presId="urn:microsoft.com/office/officeart/2018/2/layout/IconVerticalSolidList"/>
    <dgm:cxn modelId="{7BAE7282-3F84-413C-9053-82BAE322835F}" type="presParOf" srcId="{6F976343-E71D-4EE0-BF64-254693872774}" destId="{E321FE58-FF44-4982-BA03-B7CF39355E5C}" srcOrd="3" destOrd="0" presId="urn:microsoft.com/office/officeart/2018/2/layout/IconVerticalSolidList"/>
    <dgm:cxn modelId="{D6E8DB25-1012-4910-8B6A-5C5CA6CB1179}" type="presParOf" srcId="{DF2A87A1-55AF-459D-8478-41AE8D5829BF}" destId="{3E5EBC46-FF10-4B81-856E-8E5344441D72}" srcOrd="3" destOrd="0" presId="urn:microsoft.com/office/officeart/2018/2/layout/IconVerticalSolidList"/>
    <dgm:cxn modelId="{ED53C188-B799-49D7-81AC-3E7201B223AD}" type="presParOf" srcId="{DF2A87A1-55AF-459D-8478-41AE8D5829BF}" destId="{E2465057-A4DB-4275-AE7A-213B27DDE618}" srcOrd="4" destOrd="0" presId="urn:microsoft.com/office/officeart/2018/2/layout/IconVerticalSolidList"/>
    <dgm:cxn modelId="{B7E33871-0048-4FC9-A97A-43F7EF757397}" type="presParOf" srcId="{E2465057-A4DB-4275-AE7A-213B27DDE618}" destId="{00E36721-968E-4990-A2B7-3CB84F10055D}" srcOrd="0" destOrd="0" presId="urn:microsoft.com/office/officeart/2018/2/layout/IconVerticalSolidList"/>
    <dgm:cxn modelId="{E99300DE-54FE-406A-8E58-FBA8BEF126FA}" type="presParOf" srcId="{E2465057-A4DB-4275-AE7A-213B27DDE618}" destId="{6521DDFC-0D28-4C48-993C-A1AB0B69F7F6}" srcOrd="1" destOrd="0" presId="urn:microsoft.com/office/officeart/2018/2/layout/IconVerticalSolidList"/>
    <dgm:cxn modelId="{7CE689B5-45D6-45A5-B3E8-821E5DB97C74}" type="presParOf" srcId="{E2465057-A4DB-4275-AE7A-213B27DDE618}" destId="{CEC2DD40-16BC-4487-A416-E09006D00504}" srcOrd="2" destOrd="0" presId="urn:microsoft.com/office/officeart/2018/2/layout/IconVerticalSolidList"/>
    <dgm:cxn modelId="{FE7E6515-7D34-4DB1-86F1-6CDCD9959D6F}" type="presParOf" srcId="{E2465057-A4DB-4275-AE7A-213B27DDE618}" destId="{F125B7C5-CBCD-4642-ABE9-FF55B4EA883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19A757-C087-482C-9F7F-ED1600B165ED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E85096B-FB2F-4AA7-B171-678E351C016D}">
      <dgm:prSet/>
      <dgm:spPr/>
      <dgm:t>
        <a:bodyPr/>
        <a:lstStyle/>
        <a:p>
          <a:r>
            <a:rPr lang="en-US" b="1"/>
            <a:t>Bullet Points:</a:t>
          </a:r>
          <a:endParaRPr lang="en-US"/>
        </a:p>
      </dgm:t>
    </dgm:pt>
    <dgm:pt modelId="{54D4C39E-1E3E-4D86-8C5A-5855EE545945}" type="parTrans" cxnId="{55100CFB-9275-44B9-BDC1-FD33EEEE7216}">
      <dgm:prSet/>
      <dgm:spPr/>
      <dgm:t>
        <a:bodyPr/>
        <a:lstStyle/>
        <a:p>
          <a:endParaRPr lang="en-US"/>
        </a:p>
      </dgm:t>
    </dgm:pt>
    <dgm:pt modelId="{DF0ADB39-7AE0-49E4-8A1A-71B1AFF3A005}" type="sibTrans" cxnId="{55100CFB-9275-44B9-BDC1-FD33EEEE7216}">
      <dgm:prSet/>
      <dgm:spPr/>
      <dgm:t>
        <a:bodyPr/>
        <a:lstStyle/>
        <a:p>
          <a:endParaRPr lang="en-US"/>
        </a:p>
      </dgm:t>
    </dgm:pt>
    <dgm:pt modelId="{C12638FB-75F7-436E-972D-5B7D6F9E8E59}">
      <dgm:prSet/>
      <dgm:spPr/>
      <dgm:t>
        <a:bodyPr/>
        <a:lstStyle/>
        <a:p>
          <a:r>
            <a:rPr lang="en-US"/>
            <a:t>Standard language for database interaction</a:t>
          </a:r>
        </a:p>
      </dgm:t>
    </dgm:pt>
    <dgm:pt modelId="{6B24E9FD-F79C-4BE7-B01F-A30C35DF648E}" type="parTrans" cxnId="{FD2C2A22-F9A6-4ED4-A734-1E07530B571F}">
      <dgm:prSet/>
      <dgm:spPr/>
      <dgm:t>
        <a:bodyPr/>
        <a:lstStyle/>
        <a:p>
          <a:endParaRPr lang="en-US"/>
        </a:p>
      </dgm:t>
    </dgm:pt>
    <dgm:pt modelId="{381B2BBA-178A-4234-8F16-A0D4D799261C}" type="sibTrans" cxnId="{FD2C2A22-F9A6-4ED4-A734-1E07530B571F}">
      <dgm:prSet/>
      <dgm:spPr/>
      <dgm:t>
        <a:bodyPr/>
        <a:lstStyle/>
        <a:p>
          <a:endParaRPr lang="en-US"/>
        </a:p>
      </dgm:t>
    </dgm:pt>
    <dgm:pt modelId="{4B1CAD02-CC01-4050-87CE-3A3487F36576}">
      <dgm:prSet/>
      <dgm:spPr/>
      <dgm:t>
        <a:bodyPr/>
        <a:lstStyle/>
        <a:p>
          <a:r>
            <a:rPr lang="en-US"/>
            <a:t>Two major sublanguages: DDL and DML</a:t>
          </a:r>
        </a:p>
      </dgm:t>
    </dgm:pt>
    <dgm:pt modelId="{0C49EBE4-800A-4476-B667-7B9877677173}" type="parTrans" cxnId="{B9FE5077-CA5C-4570-B583-CAAA6AB376FA}">
      <dgm:prSet/>
      <dgm:spPr/>
      <dgm:t>
        <a:bodyPr/>
        <a:lstStyle/>
        <a:p>
          <a:endParaRPr lang="en-US"/>
        </a:p>
      </dgm:t>
    </dgm:pt>
    <dgm:pt modelId="{F3ED1B30-CA33-4210-8220-AF952D878D84}" type="sibTrans" cxnId="{B9FE5077-CA5C-4570-B583-CAAA6AB376FA}">
      <dgm:prSet/>
      <dgm:spPr/>
      <dgm:t>
        <a:bodyPr/>
        <a:lstStyle/>
        <a:p>
          <a:endParaRPr lang="en-US"/>
        </a:p>
      </dgm:t>
    </dgm:pt>
    <dgm:pt modelId="{7C4B6CCA-B478-CD44-9FF9-E4CC0A12103D}" type="pres">
      <dgm:prSet presAssocID="{8719A757-C087-482C-9F7F-ED1600B165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F39A47B-645A-5546-9A9C-5A2B0B7FBC82}" type="pres">
      <dgm:prSet presAssocID="{9E85096B-FB2F-4AA7-B171-678E351C016D}" presName="hierRoot1" presStyleCnt="0">
        <dgm:presLayoutVars>
          <dgm:hierBranch val="init"/>
        </dgm:presLayoutVars>
      </dgm:prSet>
      <dgm:spPr/>
    </dgm:pt>
    <dgm:pt modelId="{E8A9C794-03F7-1F41-A908-4A61BD144E06}" type="pres">
      <dgm:prSet presAssocID="{9E85096B-FB2F-4AA7-B171-678E351C016D}" presName="rootComposite1" presStyleCnt="0"/>
      <dgm:spPr/>
    </dgm:pt>
    <dgm:pt modelId="{2E18E3F7-4F12-A740-878E-279D7B5C374A}" type="pres">
      <dgm:prSet presAssocID="{9E85096B-FB2F-4AA7-B171-678E351C016D}" presName="rootText1" presStyleLbl="node0" presStyleIdx="0" presStyleCnt="3">
        <dgm:presLayoutVars>
          <dgm:chPref val="3"/>
        </dgm:presLayoutVars>
      </dgm:prSet>
      <dgm:spPr/>
    </dgm:pt>
    <dgm:pt modelId="{F99897C8-DD7E-864E-A704-198E118312BE}" type="pres">
      <dgm:prSet presAssocID="{9E85096B-FB2F-4AA7-B171-678E351C016D}" presName="rootConnector1" presStyleLbl="node1" presStyleIdx="0" presStyleCnt="0"/>
      <dgm:spPr/>
    </dgm:pt>
    <dgm:pt modelId="{1E54CE3F-6465-8B43-A1D8-905CD9BBF2F7}" type="pres">
      <dgm:prSet presAssocID="{9E85096B-FB2F-4AA7-B171-678E351C016D}" presName="hierChild2" presStyleCnt="0"/>
      <dgm:spPr/>
    </dgm:pt>
    <dgm:pt modelId="{ED199101-8000-5C40-9E25-C83FACAA3EC8}" type="pres">
      <dgm:prSet presAssocID="{9E85096B-FB2F-4AA7-B171-678E351C016D}" presName="hierChild3" presStyleCnt="0"/>
      <dgm:spPr/>
    </dgm:pt>
    <dgm:pt modelId="{D7FF1359-7311-7A4A-8F30-21170464F85E}" type="pres">
      <dgm:prSet presAssocID="{C12638FB-75F7-436E-972D-5B7D6F9E8E59}" presName="hierRoot1" presStyleCnt="0">
        <dgm:presLayoutVars>
          <dgm:hierBranch val="init"/>
        </dgm:presLayoutVars>
      </dgm:prSet>
      <dgm:spPr/>
    </dgm:pt>
    <dgm:pt modelId="{85EB0423-5A05-A94C-BAF7-1D2C60FD6E1E}" type="pres">
      <dgm:prSet presAssocID="{C12638FB-75F7-436E-972D-5B7D6F9E8E59}" presName="rootComposite1" presStyleCnt="0"/>
      <dgm:spPr/>
    </dgm:pt>
    <dgm:pt modelId="{8D322D0A-AB11-5F4E-9464-A2E98C90E657}" type="pres">
      <dgm:prSet presAssocID="{C12638FB-75F7-436E-972D-5B7D6F9E8E59}" presName="rootText1" presStyleLbl="node0" presStyleIdx="1" presStyleCnt="3">
        <dgm:presLayoutVars>
          <dgm:chPref val="3"/>
        </dgm:presLayoutVars>
      </dgm:prSet>
      <dgm:spPr/>
    </dgm:pt>
    <dgm:pt modelId="{1671BD9F-2005-2243-8CD6-E4D242FAE82E}" type="pres">
      <dgm:prSet presAssocID="{C12638FB-75F7-436E-972D-5B7D6F9E8E59}" presName="rootConnector1" presStyleLbl="node1" presStyleIdx="0" presStyleCnt="0"/>
      <dgm:spPr/>
    </dgm:pt>
    <dgm:pt modelId="{B3BC5FBB-9255-5A4A-A6EE-670243ED9A5E}" type="pres">
      <dgm:prSet presAssocID="{C12638FB-75F7-436E-972D-5B7D6F9E8E59}" presName="hierChild2" presStyleCnt="0"/>
      <dgm:spPr/>
    </dgm:pt>
    <dgm:pt modelId="{5B6A103A-1517-6249-B743-0312EB0A094E}" type="pres">
      <dgm:prSet presAssocID="{C12638FB-75F7-436E-972D-5B7D6F9E8E59}" presName="hierChild3" presStyleCnt="0"/>
      <dgm:spPr/>
    </dgm:pt>
    <dgm:pt modelId="{C4BD91C3-A284-F24F-ABD8-AC1DDE997608}" type="pres">
      <dgm:prSet presAssocID="{4B1CAD02-CC01-4050-87CE-3A3487F36576}" presName="hierRoot1" presStyleCnt="0">
        <dgm:presLayoutVars>
          <dgm:hierBranch val="init"/>
        </dgm:presLayoutVars>
      </dgm:prSet>
      <dgm:spPr/>
    </dgm:pt>
    <dgm:pt modelId="{6D506E52-D044-404E-BA4F-E82492586734}" type="pres">
      <dgm:prSet presAssocID="{4B1CAD02-CC01-4050-87CE-3A3487F36576}" presName="rootComposite1" presStyleCnt="0"/>
      <dgm:spPr/>
    </dgm:pt>
    <dgm:pt modelId="{25732CCA-2DE4-D44C-9708-7E2A121F4BB1}" type="pres">
      <dgm:prSet presAssocID="{4B1CAD02-CC01-4050-87CE-3A3487F36576}" presName="rootText1" presStyleLbl="node0" presStyleIdx="2" presStyleCnt="3">
        <dgm:presLayoutVars>
          <dgm:chPref val="3"/>
        </dgm:presLayoutVars>
      </dgm:prSet>
      <dgm:spPr/>
    </dgm:pt>
    <dgm:pt modelId="{AE0BB611-6C27-A24E-A1BA-1FBC9F958D2E}" type="pres">
      <dgm:prSet presAssocID="{4B1CAD02-CC01-4050-87CE-3A3487F36576}" presName="rootConnector1" presStyleLbl="node1" presStyleIdx="0" presStyleCnt="0"/>
      <dgm:spPr/>
    </dgm:pt>
    <dgm:pt modelId="{1BC8EBD8-D227-034F-8912-03A7D86BD3CE}" type="pres">
      <dgm:prSet presAssocID="{4B1CAD02-CC01-4050-87CE-3A3487F36576}" presName="hierChild2" presStyleCnt="0"/>
      <dgm:spPr/>
    </dgm:pt>
    <dgm:pt modelId="{62F1EF9D-B51E-9A46-AD8F-EDFA7CA416F6}" type="pres">
      <dgm:prSet presAssocID="{4B1CAD02-CC01-4050-87CE-3A3487F36576}" presName="hierChild3" presStyleCnt="0"/>
      <dgm:spPr/>
    </dgm:pt>
  </dgm:ptLst>
  <dgm:cxnLst>
    <dgm:cxn modelId="{AFA28D05-32A2-044B-8337-3D74639B4368}" type="presOf" srcId="{4B1CAD02-CC01-4050-87CE-3A3487F36576}" destId="{25732CCA-2DE4-D44C-9708-7E2A121F4BB1}" srcOrd="0" destOrd="0" presId="urn:microsoft.com/office/officeart/2009/3/layout/HorizontalOrganizationChart"/>
    <dgm:cxn modelId="{24FE7411-83B3-F64F-B58B-73AA3873EDC2}" type="presOf" srcId="{4B1CAD02-CC01-4050-87CE-3A3487F36576}" destId="{AE0BB611-6C27-A24E-A1BA-1FBC9F958D2E}" srcOrd="1" destOrd="0" presId="urn:microsoft.com/office/officeart/2009/3/layout/HorizontalOrganizationChart"/>
    <dgm:cxn modelId="{8EF0031E-2056-2348-BBC2-1615B35F96BC}" type="presOf" srcId="{C12638FB-75F7-436E-972D-5B7D6F9E8E59}" destId="{8D322D0A-AB11-5F4E-9464-A2E98C90E657}" srcOrd="0" destOrd="0" presId="urn:microsoft.com/office/officeart/2009/3/layout/HorizontalOrganizationChart"/>
    <dgm:cxn modelId="{FD2C2A22-F9A6-4ED4-A734-1E07530B571F}" srcId="{8719A757-C087-482C-9F7F-ED1600B165ED}" destId="{C12638FB-75F7-436E-972D-5B7D6F9E8E59}" srcOrd="1" destOrd="0" parTransId="{6B24E9FD-F79C-4BE7-B01F-A30C35DF648E}" sibTransId="{381B2BBA-178A-4234-8F16-A0D4D799261C}"/>
    <dgm:cxn modelId="{B8BAE12C-00F0-5A4D-B410-ED2E1F15C48C}" type="presOf" srcId="{9E85096B-FB2F-4AA7-B171-678E351C016D}" destId="{2E18E3F7-4F12-A740-878E-279D7B5C374A}" srcOrd="0" destOrd="0" presId="urn:microsoft.com/office/officeart/2009/3/layout/HorizontalOrganizationChart"/>
    <dgm:cxn modelId="{68C21C77-A45A-2844-9987-9D0BCCC12750}" type="presOf" srcId="{C12638FB-75F7-436E-972D-5B7D6F9E8E59}" destId="{1671BD9F-2005-2243-8CD6-E4D242FAE82E}" srcOrd="1" destOrd="0" presId="urn:microsoft.com/office/officeart/2009/3/layout/HorizontalOrganizationChart"/>
    <dgm:cxn modelId="{B9FE5077-CA5C-4570-B583-CAAA6AB376FA}" srcId="{8719A757-C087-482C-9F7F-ED1600B165ED}" destId="{4B1CAD02-CC01-4050-87CE-3A3487F36576}" srcOrd="2" destOrd="0" parTransId="{0C49EBE4-800A-4476-B667-7B9877677173}" sibTransId="{F3ED1B30-CA33-4210-8220-AF952D878D84}"/>
    <dgm:cxn modelId="{6104ACAD-33BA-BE45-9904-F13715A4EA0F}" type="presOf" srcId="{9E85096B-FB2F-4AA7-B171-678E351C016D}" destId="{F99897C8-DD7E-864E-A704-198E118312BE}" srcOrd="1" destOrd="0" presId="urn:microsoft.com/office/officeart/2009/3/layout/HorizontalOrganizationChart"/>
    <dgm:cxn modelId="{6EE127E9-49BF-4E4F-9D52-CF274ECE746D}" type="presOf" srcId="{8719A757-C087-482C-9F7F-ED1600B165ED}" destId="{7C4B6CCA-B478-CD44-9FF9-E4CC0A12103D}" srcOrd="0" destOrd="0" presId="urn:microsoft.com/office/officeart/2009/3/layout/HorizontalOrganizationChart"/>
    <dgm:cxn modelId="{55100CFB-9275-44B9-BDC1-FD33EEEE7216}" srcId="{8719A757-C087-482C-9F7F-ED1600B165ED}" destId="{9E85096B-FB2F-4AA7-B171-678E351C016D}" srcOrd="0" destOrd="0" parTransId="{54D4C39E-1E3E-4D86-8C5A-5855EE545945}" sibTransId="{DF0ADB39-7AE0-49E4-8A1A-71B1AFF3A005}"/>
    <dgm:cxn modelId="{C0A57487-C693-4940-A80F-8671A0EE5F16}" type="presParOf" srcId="{7C4B6CCA-B478-CD44-9FF9-E4CC0A12103D}" destId="{FF39A47B-645A-5546-9A9C-5A2B0B7FBC82}" srcOrd="0" destOrd="0" presId="urn:microsoft.com/office/officeart/2009/3/layout/HorizontalOrganizationChart"/>
    <dgm:cxn modelId="{6319C5B9-48B7-594A-8835-0122DCE0792F}" type="presParOf" srcId="{FF39A47B-645A-5546-9A9C-5A2B0B7FBC82}" destId="{E8A9C794-03F7-1F41-A908-4A61BD144E06}" srcOrd="0" destOrd="0" presId="urn:microsoft.com/office/officeart/2009/3/layout/HorizontalOrganizationChart"/>
    <dgm:cxn modelId="{B023A50B-6EE0-D942-A06D-BCC7041B0F26}" type="presParOf" srcId="{E8A9C794-03F7-1F41-A908-4A61BD144E06}" destId="{2E18E3F7-4F12-A740-878E-279D7B5C374A}" srcOrd="0" destOrd="0" presId="urn:microsoft.com/office/officeart/2009/3/layout/HorizontalOrganizationChart"/>
    <dgm:cxn modelId="{5F90DC09-E101-C248-AD14-F4186CA5F4D7}" type="presParOf" srcId="{E8A9C794-03F7-1F41-A908-4A61BD144E06}" destId="{F99897C8-DD7E-864E-A704-198E118312BE}" srcOrd="1" destOrd="0" presId="urn:microsoft.com/office/officeart/2009/3/layout/HorizontalOrganizationChart"/>
    <dgm:cxn modelId="{BC72A8CB-BF02-C344-9037-8DD3A819B676}" type="presParOf" srcId="{FF39A47B-645A-5546-9A9C-5A2B0B7FBC82}" destId="{1E54CE3F-6465-8B43-A1D8-905CD9BBF2F7}" srcOrd="1" destOrd="0" presId="urn:microsoft.com/office/officeart/2009/3/layout/HorizontalOrganizationChart"/>
    <dgm:cxn modelId="{1CFA15B7-D265-4641-A018-C184C6189261}" type="presParOf" srcId="{FF39A47B-645A-5546-9A9C-5A2B0B7FBC82}" destId="{ED199101-8000-5C40-9E25-C83FACAA3EC8}" srcOrd="2" destOrd="0" presId="urn:microsoft.com/office/officeart/2009/3/layout/HorizontalOrganizationChart"/>
    <dgm:cxn modelId="{A39D120F-5207-7144-87D8-31954A5AB382}" type="presParOf" srcId="{7C4B6CCA-B478-CD44-9FF9-E4CC0A12103D}" destId="{D7FF1359-7311-7A4A-8F30-21170464F85E}" srcOrd="1" destOrd="0" presId="urn:microsoft.com/office/officeart/2009/3/layout/HorizontalOrganizationChart"/>
    <dgm:cxn modelId="{1219BCB0-47BF-FE47-9665-7F8B44C4B575}" type="presParOf" srcId="{D7FF1359-7311-7A4A-8F30-21170464F85E}" destId="{85EB0423-5A05-A94C-BAF7-1D2C60FD6E1E}" srcOrd="0" destOrd="0" presId="urn:microsoft.com/office/officeart/2009/3/layout/HorizontalOrganizationChart"/>
    <dgm:cxn modelId="{BACE703C-FF24-1044-9381-79BBB25D12E1}" type="presParOf" srcId="{85EB0423-5A05-A94C-BAF7-1D2C60FD6E1E}" destId="{8D322D0A-AB11-5F4E-9464-A2E98C90E657}" srcOrd="0" destOrd="0" presId="urn:microsoft.com/office/officeart/2009/3/layout/HorizontalOrganizationChart"/>
    <dgm:cxn modelId="{DA03FE4A-A375-EF4B-AA36-24949B9DB7F3}" type="presParOf" srcId="{85EB0423-5A05-A94C-BAF7-1D2C60FD6E1E}" destId="{1671BD9F-2005-2243-8CD6-E4D242FAE82E}" srcOrd="1" destOrd="0" presId="urn:microsoft.com/office/officeart/2009/3/layout/HorizontalOrganizationChart"/>
    <dgm:cxn modelId="{7D0F3F9E-792A-A24D-9FCE-F24A57DD4D9B}" type="presParOf" srcId="{D7FF1359-7311-7A4A-8F30-21170464F85E}" destId="{B3BC5FBB-9255-5A4A-A6EE-670243ED9A5E}" srcOrd="1" destOrd="0" presId="urn:microsoft.com/office/officeart/2009/3/layout/HorizontalOrganizationChart"/>
    <dgm:cxn modelId="{49CE1DC2-81EF-3B41-B536-DE79153AEF5A}" type="presParOf" srcId="{D7FF1359-7311-7A4A-8F30-21170464F85E}" destId="{5B6A103A-1517-6249-B743-0312EB0A094E}" srcOrd="2" destOrd="0" presId="urn:microsoft.com/office/officeart/2009/3/layout/HorizontalOrganizationChart"/>
    <dgm:cxn modelId="{195EDF4C-38E6-6A4A-8673-6022883857B6}" type="presParOf" srcId="{7C4B6CCA-B478-CD44-9FF9-E4CC0A12103D}" destId="{C4BD91C3-A284-F24F-ABD8-AC1DDE997608}" srcOrd="2" destOrd="0" presId="urn:microsoft.com/office/officeart/2009/3/layout/HorizontalOrganizationChart"/>
    <dgm:cxn modelId="{52BAAD50-BC93-284B-9136-8C774BB9A4A3}" type="presParOf" srcId="{C4BD91C3-A284-F24F-ABD8-AC1DDE997608}" destId="{6D506E52-D044-404E-BA4F-E82492586734}" srcOrd="0" destOrd="0" presId="urn:microsoft.com/office/officeart/2009/3/layout/HorizontalOrganizationChart"/>
    <dgm:cxn modelId="{33407D74-2734-E44D-A043-E7536E8C425F}" type="presParOf" srcId="{6D506E52-D044-404E-BA4F-E82492586734}" destId="{25732CCA-2DE4-D44C-9708-7E2A121F4BB1}" srcOrd="0" destOrd="0" presId="urn:microsoft.com/office/officeart/2009/3/layout/HorizontalOrganizationChart"/>
    <dgm:cxn modelId="{39C14389-CBC5-A041-8080-07035D16E2A8}" type="presParOf" srcId="{6D506E52-D044-404E-BA4F-E82492586734}" destId="{AE0BB611-6C27-A24E-A1BA-1FBC9F958D2E}" srcOrd="1" destOrd="0" presId="urn:microsoft.com/office/officeart/2009/3/layout/HorizontalOrganizationChart"/>
    <dgm:cxn modelId="{C8243009-FF63-E34F-AA23-250CEB9DB30A}" type="presParOf" srcId="{C4BD91C3-A284-F24F-ABD8-AC1DDE997608}" destId="{1BC8EBD8-D227-034F-8912-03A7D86BD3CE}" srcOrd="1" destOrd="0" presId="urn:microsoft.com/office/officeart/2009/3/layout/HorizontalOrganizationChart"/>
    <dgm:cxn modelId="{B542AD7E-F09F-5945-B1EE-20BC44D05BE4}" type="presParOf" srcId="{C4BD91C3-A284-F24F-ABD8-AC1DDE997608}" destId="{62F1EF9D-B51E-9A46-AD8F-EDFA7CA416F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AC8F8B-7952-49F3-9352-05201C82AE33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2AA65F6-CCCB-44F0-91F1-CF4738A2A0AC}">
      <dgm:prSet/>
      <dgm:spPr/>
      <dgm:t>
        <a:bodyPr/>
        <a:lstStyle/>
        <a:p>
          <a:r>
            <a:rPr lang="en-US"/>
            <a:t>Used to define database structure</a:t>
          </a:r>
        </a:p>
      </dgm:t>
    </dgm:pt>
    <dgm:pt modelId="{240031E0-6B75-4E22-954E-E6DB21699950}" type="parTrans" cxnId="{B74609FE-F33E-4E47-91D0-A4F45785DE32}">
      <dgm:prSet/>
      <dgm:spPr/>
      <dgm:t>
        <a:bodyPr/>
        <a:lstStyle/>
        <a:p>
          <a:endParaRPr lang="en-US"/>
        </a:p>
      </dgm:t>
    </dgm:pt>
    <dgm:pt modelId="{16B1BAF6-C883-427D-B91A-1DA63756ABF9}" type="sibTrans" cxnId="{B74609FE-F33E-4E47-91D0-A4F45785DE32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EA5419B4-4024-4AE1-B64A-09EC461EE736}">
      <dgm:prSet/>
      <dgm:spPr/>
      <dgm:t>
        <a:bodyPr/>
        <a:lstStyle/>
        <a:p>
          <a:r>
            <a:rPr lang="en-US"/>
            <a:t>Primarily used by administrators and developers</a:t>
          </a:r>
        </a:p>
      </dgm:t>
    </dgm:pt>
    <dgm:pt modelId="{F4CFD096-2103-401E-BB24-03350BE4F2BF}" type="parTrans" cxnId="{C10560E8-8E70-41F6-95EE-BBD5E402FE55}">
      <dgm:prSet/>
      <dgm:spPr/>
      <dgm:t>
        <a:bodyPr/>
        <a:lstStyle/>
        <a:p>
          <a:endParaRPr lang="en-US"/>
        </a:p>
      </dgm:t>
    </dgm:pt>
    <dgm:pt modelId="{22455E23-E312-4A27-A3F9-81399FB1E1A9}" type="sibTrans" cxnId="{C10560E8-8E70-41F6-95EE-BBD5E402FE55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72A79A24-0418-41EB-8BF7-D59AA618DF3D}">
      <dgm:prSet/>
      <dgm:spPr/>
      <dgm:t>
        <a:bodyPr/>
        <a:lstStyle/>
        <a:p>
          <a:r>
            <a:rPr lang="en-US"/>
            <a:t>Key Commands: CREATE, ALTER, DROP</a:t>
          </a:r>
        </a:p>
      </dgm:t>
    </dgm:pt>
    <dgm:pt modelId="{E39A2221-4B55-4107-96D6-7584695F05C4}" type="parTrans" cxnId="{99F5658B-D209-490E-8741-9B9CA505F195}">
      <dgm:prSet/>
      <dgm:spPr/>
      <dgm:t>
        <a:bodyPr/>
        <a:lstStyle/>
        <a:p>
          <a:endParaRPr lang="en-US"/>
        </a:p>
      </dgm:t>
    </dgm:pt>
    <dgm:pt modelId="{D81E45DD-A919-4803-BFAD-4C81215F8D23}" type="sibTrans" cxnId="{99F5658B-D209-490E-8741-9B9CA505F195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F3506D59-66BA-804F-A63F-272EC745984E}" type="pres">
      <dgm:prSet presAssocID="{DEAC8F8B-7952-49F3-9352-05201C82AE33}" presName="Name0" presStyleCnt="0">
        <dgm:presLayoutVars>
          <dgm:animLvl val="lvl"/>
          <dgm:resizeHandles val="exact"/>
        </dgm:presLayoutVars>
      </dgm:prSet>
      <dgm:spPr/>
    </dgm:pt>
    <dgm:pt modelId="{24D14E59-44A5-7A45-811E-534E32495F3B}" type="pres">
      <dgm:prSet presAssocID="{D2AA65F6-CCCB-44F0-91F1-CF4738A2A0AC}" presName="compositeNode" presStyleCnt="0">
        <dgm:presLayoutVars>
          <dgm:bulletEnabled val="1"/>
        </dgm:presLayoutVars>
      </dgm:prSet>
      <dgm:spPr/>
    </dgm:pt>
    <dgm:pt modelId="{A399CB49-DA71-DC42-93C2-25C313398CB0}" type="pres">
      <dgm:prSet presAssocID="{D2AA65F6-CCCB-44F0-91F1-CF4738A2A0AC}" presName="bgRect" presStyleLbl="alignNode1" presStyleIdx="0" presStyleCnt="3"/>
      <dgm:spPr/>
    </dgm:pt>
    <dgm:pt modelId="{154AB238-EBE1-874D-8487-49F965122D90}" type="pres">
      <dgm:prSet presAssocID="{16B1BAF6-C883-427D-B91A-1DA63756ABF9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C3F0298F-7F44-544A-9EDB-BF9EB622952A}" type="pres">
      <dgm:prSet presAssocID="{D2AA65F6-CCCB-44F0-91F1-CF4738A2A0AC}" presName="nodeRect" presStyleLbl="alignNode1" presStyleIdx="0" presStyleCnt="3">
        <dgm:presLayoutVars>
          <dgm:bulletEnabled val="1"/>
        </dgm:presLayoutVars>
      </dgm:prSet>
      <dgm:spPr/>
    </dgm:pt>
    <dgm:pt modelId="{B664CD47-9609-D14B-83B1-D4F593AB9ACA}" type="pres">
      <dgm:prSet presAssocID="{16B1BAF6-C883-427D-B91A-1DA63756ABF9}" presName="sibTrans" presStyleCnt="0"/>
      <dgm:spPr/>
    </dgm:pt>
    <dgm:pt modelId="{97CD3DA1-57B5-B143-8C9A-26ABEB358F6D}" type="pres">
      <dgm:prSet presAssocID="{EA5419B4-4024-4AE1-B64A-09EC461EE736}" presName="compositeNode" presStyleCnt="0">
        <dgm:presLayoutVars>
          <dgm:bulletEnabled val="1"/>
        </dgm:presLayoutVars>
      </dgm:prSet>
      <dgm:spPr/>
    </dgm:pt>
    <dgm:pt modelId="{CD4E5587-9079-734A-9658-4551D69FA5ED}" type="pres">
      <dgm:prSet presAssocID="{EA5419B4-4024-4AE1-B64A-09EC461EE736}" presName="bgRect" presStyleLbl="alignNode1" presStyleIdx="1" presStyleCnt="3"/>
      <dgm:spPr/>
    </dgm:pt>
    <dgm:pt modelId="{28139C22-5B83-9340-8891-5916468C5432}" type="pres">
      <dgm:prSet presAssocID="{22455E23-E312-4A27-A3F9-81399FB1E1A9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2EF29D5C-DBF4-7C4F-A3FF-46F848C3839F}" type="pres">
      <dgm:prSet presAssocID="{EA5419B4-4024-4AE1-B64A-09EC461EE736}" presName="nodeRect" presStyleLbl="alignNode1" presStyleIdx="1" presStyleCnt="3">
        <dgm:presLayoutVars>
          <dgm:bulletEnabled val="1"/>
        </dgm:presLayoutVars>
      </dgm:prSet>
      <dgm:spPr/>
    </dgm:pt>
    <dgm:pt modelId="{91EE2599-8671-5E41-986F-225A729DB53C}" type="pres">
      <dgm:prSet presAssocID="{22455E23-E312-4A27-A3F9-81399FB1E1A9}" presName="sibTrans" presStyleCnt="0"/>
      <dgm:spPr/>
    </dgm:pt>
    <dgm:pt modelId="{2B7B5FA3-89B7-DD4B-BAEB-C02AAF01F20D}" type="pres">
      <dgm:prSet presAssocID="{72A79A24-0418-41EB-8BF7-D59AA618DF3D}" presName="compositeNode" presStyleCnt="0">
        <dgm:presLayoutVars>
          <dgm:bulletEnabled val="1"/>
        </dgm:presLayoutVars>
      </dgm:prSet>
      <dgm:spPr/>
    </dgm:pt>
    <dgm:pt modelId="{7F6F3287-2567-4D49-AE5D-1159B7AC6D0D}" type="pres">
      <dgm:prSet presAssocID="{72A79A24-0418-41EB-8BF7-D59AA618DF3D}" presName="bgRect" presStyleLbl="alignNode1" presStyleIdx="2" presStyleCnt="3"/>
      <dgm:spPr/>
    </dgm:pt>
    <dgm:pt modelId="{A687C6B7-B588-274C-8EED-6855E7429967}" type="pres">
      <dgm:prSet presAssocID="{D81E45DD-A919-4803-BFAD-4C81215F8D23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198832DE-D224-194F-9DCF-BCD717D02B44}" type="pres">
      <dgm:prSet presAssocID="{72A79A24-0418-41EB-8BF7-D59AA618DF3D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D646F804-A019-F54B-A354-ED4312035CBB}" type="presOf" srcId="{D2AA65F6-CCCB-44F0-91F1-CF4738A2A0AC}" destId="{C3F0298F-7F44-544A-9EDB-BF9EB622952A}" srcOrd="1" destOrd="0" presId="urn:microsoft.com/office/officeart/2016/7/layout/LinearBlockProcessNumbered"/>
    <dgm:cxn modelId="{DC874808-6115-384C-A469-A4E4C3DF1575}" type="presOf" srcId="{16B1BAF6-C883-427D-B91A-1DA63756ABF9}" destId="{154AB238-EBE1-874D-8487-49F965122D90}" srcOrd="0" destOrd="0" presId="urn:microsoft.com/office/officeart/2016/7/layout/LinearBlockProcessNumbered"/>
    <dgm:cxn modelId="{DC5BE329-9D81-5D42-9D43-0185B26E219F}" type="presOf" srcId="{DEAC8F8B-7952-49F3-9352-05201C82AE33}" destId="{F3506D59-66BA-804F-A63F-272EC745984E}" srcOrd="0" destOrd="0" presId="urn:microsoft.com/office/officeart/2016/7/layout/LinearBlockProcessNumbered"/>
    <dgm:cxn modelId="{A8358236-F046-E040-B3D3-425D572D9B57}" type="presOf" srcId="{EA5419B4-4024-4AE1-B64A-09EC461EE736}" destId="{2EF29D5C-DBF4-7C4F-A3FF-46F848C3839F}" srcOrd="1" destOrd="0" presId="urn:microsoft.com/office/officeart/2016/7/layout/LinearBlockProcessNumbered"/>
    <dgm:cxn modelId="{7535CE44-265C-A14A-81C2-D932A9F446F6}" type="presOf" srcId="{72A79A24-0418-41EB-8BF7-D59AA618DF3D}" destId="{198832DE-D224-194F-9DCF-BCD717D02B44}" srcOrd="1" destOrd="0" presId="urn:microsoft.com/office/officeart/2016/7/layout/LinearBlockProcessNumbered"/>
    <dgm:cxn modelId="{A1E2E975-B24D-8143-B3D9-DC86C07687C2}" type="presOf" srcId="{EA5419B4-4024-4AE1-B64A-09EC461EE736}" destId="{CD4E5587-9079-734A-9658-4551D69FA5ED}" srcOrd="0" destOrd="0" presId="urn:microsoft.com/office/officeart/2016/7/layout/LinearBlockProcessNumbered"/>
    <dgm:cxn modelId="{A36CD07A-CA50-E24D-BAFD-377A5B208AF1}" type="presOf" srcId="{72A79A24-0418-41EB-8BF7-D59AA618DF3D}" destId="{7F6F3287-2567-4D49-AE5D-1159B7AC6D0D}" srcOrd="0" destOrd="0" presId="urn:microsoft.com/office/officeart/2016/7/layout/LinearBlockProcessNumbered"/>
    <dgm:cxn modelId="{99F5658B-D209-490E-8741-9B9CA505F195}" srcId="{DEAC8F8B-7952-49F3-9352-05201C82AE33}" destId="{72A79A24-0418-41EB-8BF7-D59AA618DF3D}" srcOrd="2" destOrd="0" parTransId="{E39A2221-4B55-4107-96D6-7584695F05C4}" sibTransId="{D81E45DD-A919-4803-BFAD-4C81215F8D23}"/>
    <dgm:cxn modelId="{BE6A3F95-B42F-9742-824C-633707129B4A}" type="presOf" srcId="{D81E45DD-A919-4803-BFAD-4C81215F8D23}" destId="{A687C6B7-B588-274C-8EED-6855E7429967}" srcOrd="0" destOrd="0" presId="urn:microsoft.com/office/officeart/2016/7/layout/LinearBlockProcessNumbered"/>
    <dgm:cxn modelId="{C10560E8-8E70-41F6-95EE-BBD5E402FE55}" srcId="{DEAC8F8B-7952-49F3-9352-05201C82AE33}" destId="{EA5419B4-4024-4AE1-B64A-09EC461EE736}" srcOrd="1" destOrd="0" parTransId="{F4CFD096-2103-401E-BB24-03350BE4F2BF}" sibTransId="{22455E23-E312-4A27-A3F9-81399FB1E1A9}"/>
    <dgm:cxn modelId="{A7B3A0F3-9FE8-BC4C-968C-858C18D6C1CD}" type="presOf" srcId="{22455E23-E312-4A27-A3F9-81399FB1E1A9}" destId="{28139C22-5B83-9340-8891-5916468C5432}" srcOrd="0" destOrd="0" presId="urn:microsoft.com/office/officeart/2016/7/layout/LinearBlockProcessNumbered"/>
    <dgm:cxn modelId="{1E27B3F6-A2DC-3F49-B927-1CA2CA7C2F9D}" type="presOf" srcId="{D2AA65F6-CCCB-44F0-91F1-CF4738A2A0AC}" destId="{A399CB49-DA71-DC42-93C2-25C313398CB0}" srcOrd="0" destOrd="0" presId="urn:microsoft.com/office/officeart/2016/7/layout/LinearBlockProcessNumbered"/>
    <dgm:cxn modelId="{B74609FE-F33E-4E47-91D0-A4F45785DE32}" srcId="{DEAC8F8B-7952-49F3-9352-05201C82AE33}" destId="{D2AA65F6-CCCB-44F0-91F1-CF4738A2A0AC}" srcOrd="0" destOrd="0" parTransId="{240031E0-6B75-4E22-954E-E6DB21699950}" sibTransId="{16B1BAF6-C883-427D-B91A-1DA63756ABF9}"/>
    <dgm:cxn modelId="{EA54C4F4-27A9-E14E-8885-89171EB82D00}" type="presParOf" srcId="{F3506D59-66BA-804F-A63F-272EC745984E}" destId="{24D14E59-44A5-7A45-811E-534E32495F3B}" srcOrd="0" destOrd="0" presId="urn:microsoft.com/office/officeart/2016/7/layout/LinearBlockProcessNumbered"/>
    <dgm:cxn modelId="{A00B8959-5F90-0040-BDCE-71EF9F0C4C3B}" type="presParOf" srcId="{24D14E59-44A5-7A45-811E-534E32495F3B}" destId="{A399CB49-DA71-DC42-93C2-25C313398CB0}" srcOrd="0" destOrd="0" presId="urn:microsoft.com/office/officeart/2016/7/layout/LinearBlockProcessNumbered"/>
    <dgm:cxn modelId="{B1DFAFAF-EC4D-C74B-933B-554E57E4ED96}" type="presParOf" srcId="{24D14E59-44A5-7A45-811E-534E32495F3B}" destId="{154AB238-EBE1-874D-8487-49F965122D90}" srcOrd="1" destOrd="0" presId="urn:microsoft.com/office/officeart/2016/7/layout/LinearBlockProcessNumbered"/>
    <dgm:cxn modelId="{90238B10-46A0-B744-8C09-D0D8F9214AD2}" type="presParOf" srcId="{24D14E59-44A5-7A45-811E-534E32495F3B}" destId="{C3F0298F-7F44-544A-9EDB-BF9EB622952A}" srcOrd="2" destOrd="0" presId="urn:microsoft.com/office/officeart/2016/7/layout/LinearBlockProcessNumbered"/>
    <dgm:cxn modelId="{F719E541-6223-AA4C-BF9D-6DC48CF3C317}" type="presParOf" srcId="{F3506D59-66BA-804F-A63F-272EC745984E}" destId="{B664CD47-9609-D14B-83B1-D4F593AB9ACA}" srcOrd="1" destOrd="0" presId="urn:microsoft.com/office/officeart/2016/7/layout/LinearBlockProcessNumbered"/>
    <dgm:cxn modelId="{0574D6AA-C4E1-BA4B-AB6E-FBBFB77C6340}" type="presParOf" srcId="{F3506D59-66BA-804F-A63F-272EC745984E}" destId="{97CD3DA1-57B5-B143-8C9A-26ABEB358F6D}" srcOrd="2" destOrd="0" presId="urn:microsoft.com/office/officeart/2016/7/layout/LinearBlockProcessNumbered"/>
    <dgm:cxn modelId="{8969635F-2C21-7C42-B3C4-583ADADA04F2}" type="presParOf" srcId="{97CD3DA1-57B5-B143-8C9A-26ABEB358F6D}" destId="{CD4E5587-9079-734A-9658-4551D69FA5ED}" srcOrd="0" destOrd="0" presId="urn:microsoft.com/office/officeart/2016/7/layout/LinearBlockProcessNumbered"/>
    <dgm:cxn modelId="{24BD1136-37DB-DF41-8450-7C57A03C0B50}" type="presParOf" srcId="{97CD3DA1-57B5-B143-8C9A-26ABEB358F6D}" destId="{28139C22-5B83-9340-8891-5916468C5432}" srcOrd="1" destOrd="0" presId="urn:microsoft.com/office/officeart/2016/7/layout/LinearBlockProcessNumbered"/>
    <dgm:cxn modelId="{1D051015-E241-284D-9404-6B41D93A9F66}" type="presParOf" srcId="{97CD3DA1-57B5-B143-8C9A-26ABEB358F6D}" destId="{2EF29D5C-DBF4-7C4F-A3FF-46F848C3839F}" srcOrd="2" destOrd="0" presId="urn:microsoft.com/office/officeart/2016/7/layout/LinearBlockProcessNumbered"/>
    <dgm:cxn modelId="{1B266760-831D-A14A-83C5-F3AF125C44A6}" type="presParOf" srcId="{F3506D59-66BA-804F-A63F-272EC745984E}" destId="{91EE2599-8671-5E41-986F-225A729DB53C}" srcOrd="3" destOrd="0" presId="urn:microsoft.com/office/officeart/2016/7/layout/LinearBlockProcessNumbered"/>
    <dgm:cxn modelId="{81657F9C-AD1D-E048-ADE6-667121788015}" type="presParOf" srcId="{F3506D59-66BA-804F-A63F-272EC745984E}" destId="{2B7B5FA3-89B7-DD4B-BAEB-C02AAF01F20D}" srcOrd="4" destOrd="0" presId="urn:microsoft.com/office/officeart/2016/7/layout/LinearBlockProcessNumbered"/>
    <dgm:cxn modelId="{6E4877E5-0755-0F43-9B06-4407F02ED0DF}" type="presParOf" srcId="{2B7B5FA3-89B7-DD4B-BAEB-C02AAF01F20D}" destId="{7F6F3287-2567-4D49-AE5D-1159B7AC6D0D}" srcOrd="0" destOrd="0" presId="urn:microsoft.com/office/officeart/2016/7/layout/LinearBlockProcessNumbered"/>
    <dgm:cxn modelId="{D9A4367C-0228-8C43-9666-A2F550E9717E}" type="presParOf" srcId="{2B7B5FA3-89B7-DD4B-BAEB-C02AAF01F20D}" destId="{A687C6B7-B588-274C-8EED-6855E7429967}" srcOrd="1" destOrd="0" presId="urn:microsoft.com/office/officeart/2016/7/layout/LinearBlockProcessNumbered"/>
    <dgm:cxn modelId="{AF8ADA7A-2F3F-B146-9683-902C80D3E09A}" type="presParOf" srcId="{2B7B5FA3-89B7-DD4B-BAEB-C02AAF01F20D}" destId="{198832DE-D224-194F-9DCF-BCD717D02B44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888799-1046-4958-ADFE-3835207259FA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5E3B4FB-EF7E-4641-B33E-204831FEF538}">
      <dgm:prSet/>
      <dgm:spPr/>
      <dgm:t>
        <a:bodyPr/>
        <a:lstStyle/>
        <a:p>
          <a:r>
            <a:rPr lang="en-US" b="1"/>
            <a:t>CREATE:</a:t>
          </a:r>
          <a:r>
            <a:rPr lang="en-US"/>
            <a:t> Makes new tables</a:t>
          </a:r>
        </a:p>
      </dgm:t>
    </dgm:pt>
    <dgm:pt modelId="{00B139D2-6554-4B93-826F-F7ADCE5746C3}" type="parTrans" cxnId="{9BD027EA-1EC4-439A-94BA-C586C3404AAF}">
      <dgm:prSet/>
      <dgm:spPr/>
      <dgm:t>
        <a:bodyPr/>
        <a:lstStyle/>
        <a:p>
          <a:endParaRPr lang="en-US"/>
        </a:p>
      </dgm:t>
    </dgm:pt>
    <dgm:pt modelId="{B20E00F8-DC58-4591-95EF-91FBE49889B0}" type="sibTrans" cxnId="{9BD027EA-1EC4-439A-94BA-C586C3404AAF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3D8D80C1-2750-4B63-A6FB-D8C3CF0DA163}">
      <dgm:prSet/>
      <dgm:spPr/>
      <dgm:t>
        <a:bodyPr/>
        <a:lstStyle/>
        <a:p>
          <a:r>
            <a:rPr lang="en-US" b="1"/>
            <a:t>ALTER:</a:t>
          </a:r>
          <a:r>
            <a:rPr lang="en-US"/>
            <a:t> Modifies existing tables</a:t>
          </a:r>
        </a:p>
      </dgm:t>
    </dgm:pt>
    <dgm:pt modelId="{EE41312E-7CFD-4AC3-A4CC-ED04CE15D6C2}" type="parTrans" cxnId="{B09B6FB9-43D7-4156-AB97-ECB1FEDCC15B}">
      <dgm:prSet/>
      <dgm:spPr/>
      <dgm:t>
        <a:bodyPr/>
        <a:lstStyle/>
        <a:p>
          <a:endParaRPr lang="en-US"/>
        </a:p>
      </dgm:t>
    </dgm:pt>
    <dgm:pt modelId="{D87F87E9-18F1-4290-8F1C-21B2CA1E3060}" type="sibTrans" cxnId="{B09B6FB9-43D7-4156-AB97-ECB1FEDCC15B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E8BAC2B5-D3A7-48C6-84AA-F8E0CF29E453}">
      <dgm:prSet/>
      <dgm:spPr/>
      <dgm:t>
        <a:bodyPr/>
        <a:lstStyle/>
        <a:p>
          <a:r>
            <a:rPr lang="en-US" b="1"/>
            <a:t>DROP:</a:t>
          </a:r>
          <a:r>
            <a:rPr lang="en-US"/>
            <a:t> Deletes entire tables or databases</a:t>
          </a:r>
        </a:p>
      </dgm:t>
    </dgm:pt>
    <dgm:pt modelId="{1EA8159B-0A31-4F21-BCAC-5C614ECD6F98}" type="parTrans" cxnId="{EC475471-5185-4D51-BB06-D4D964B3DE3F}">
      <dgm:prSet/>
      <dgm:spPr/>
      <dgm:t>
        <a:bodyPr/>
        <a:lstStyle/>
        <a:p>
          <a:endParaRPr lang="en-US"/>
        </a:p>
      </dgm:t>
    </dgm:pt>
    <dgm:pt modelId="{B4A2512E-BA94-4E2D-A421-065E511AEF0D}" type="sibTrans" cxnId="{EC475471-5185-4D51-BB06-D4D964B3DE3F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7751F067-43BD-D343-973B-405D5BF93FF5}" type="pres">
      <dgm:prSet presAssocID="{25888799-1046-4958-ADFE-3835207259FA}" presName="Name0" presStyleCnt="0">
        <dgm:presLayoutVars>
          <dgm:animLvl val="lvl"/>
          <dgm:resizeHandles val="exact"/>
        </dgm:presLayoutVars>
      </dgm:prSet>
      <dgm:spPr/>
    </dgm:pt>
    <dgm:pt modelId="{6D31F461-9FFC-3649-8291-A61BAF993821}" type="pres">
      <dgm:prSet presAssocID="{C5E3B4FB-EF7E-4641-B33E-204831FEF538}" presName="compositeNode" presStyleCnt="0">
        <dgm:presLayoutVars>
          <dgm:bulletEnabled val="1"/>
        </dgm:presLayoutVars>
      </dgm:prSet>
      <dgm:spPr/>
    </dgm:pt>
    <dgm:pt modelId="{D47C7284-8258-F648-A933-BD544AE247BA}" type="pres">
      <dgm:prSet presAssocID="{C5E3B4FB-EF7E-4641-B33E-204831FEF538}" presName="bgRect" presStyleLbl="alignNode1" presStyleIdx="0" presStyleCnt="3"/>
      <dgm:spPr/>
    </dgm:pt>
    <dgm:pt modelId="{D0681436-909E-A44F-8EF2-8340B68F470F}" type="pres">
      <dgm:prSet presAssocID="{B20E00F8-DC58-4591-95EF-91FBE49889B0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6F4F05F4-8CEF-0A40-B481-7DADE6F87D2A}" type="pres">
      <dgm:prSet presAssocID="{C5E3B4FB-EF7E-4641-B33E-204831FEF538}" presName="nodeRect" presStyleLbl="alignNode1" presStyleIdx="0" presStyleCnt="3">
        <dgm:presLayoutVars>
          <dgm:bulletEnabled val="1"/>
        </dgm:presLayoutVars>
      </dgm:prSet>
      <dgm:spPr/>
    </dgm:pt>
    <dgm:pt modelId="{69F9B356-5A43-5245-8894-A94F1B6520FC}" type="pres">
      <dgm:prSet presAssocID="{B20E00F8-DC58-4591-95EF-91FBE49889B0}" presName="sibTrans" presStyleCnt="0"/>
      <dgm:spPr/>
    </dgm:pt>
    <dgm:pt modelId="{3486909F-6247-CB40-A57C-BCFEFC9A1960}" type="pres">
      <dgm:prSet presAssocID="{3D8D80C1-2750-4B63-A6FB-D8C3CF0DA163}" presName="compositeNode" presStyleCnt="0">
        <dgm:presLayoutVars>
          <dgm:bulletEnabled val="1"/>
        </dgm:presLayoutVars>
      </dgm:prSet>
      <dgm:spPr/>
    </dgm:pt>
    <dgm:pt modelId="{D98D89DF-36D1-8642-A652-4C8BAA331AB7}" type="pres">
      <dgm:prSet presAssocID="{3D8D80C1-2750-4B63-A6FB-D8C3CF0DA163}" presName="bgRect" presStyleLbl="alignNode1" presStyleIdx="1" presStyleCnt="3"/>
      <dgm:spPr/>
    </dgm:pt>
    <dgm:pt modelId="{3DD35306-D1E6-E342-AE6B-EBC12BEB29B0}" type="pres">
      <dgm:prSet presAssocID="{D87F87E9-18F1-4290-8F1C-21B2CA1E3060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BB1E8ECE-9066-C647-9053-22F0DE7AAD57}" type="pres">
      <dgm:prSet presAssocID="{3D8D80C1-2750-4B63-A6FB-D8C3CF0DA163}" presName="nodeRect" presStyleLbl="alignNode1" presStyleIdx="1" presStyleCnt="3">
        <dgm:presLayoutVars>
          <dgm:bulletEnabled val="1"/>
        </dgm:presLayoutVars>
      </dgm:prSet>
      <dgm:spPr/>
    </dgm:pt>
    <dgm:pt modelId="{9BBBCAF1-32E0-A142-8763-41696C022803}" type="pres">
      <dgm:prSet presAssocID="{D87F87E9-18F1-4290-8F1C-21B2CA1E3060}" presName="sibTrans" presStyleCnt="0"/>
      <dgm:spPr/>
    </dgm:pt>
    <dgm:pt modelId="{739E69FB-2337-FA49-9D0C-810F8378E504}" type="pres">
      <dgm:prSet presAssocID="{E8BAC2B5-D3A7-48C6-84AA-F8E0CF29E453}" presName="compositeNode" presStyleCnt="0">
        <dgm:presLayoutVars>
          <dgm:bulletEnabled val="1"/>
        </dgm:presLayoutVars>
      </dgm:prSet>
      <dgm:spPr/>
    </dgm:pt>
    <dgm:pt modelId="{583AD143-708E-064A-B1DB-E4E27C634AEC}" type="pres">
      <dgm:prSet presAssocID="{E8BAC2B5-D3A7-48C6-84AA-F8E0CF29E453}" presName="bgRect" presStyleLbl="alignNode1" presStyleIdx="2" presStyleCnt="3"/>
      <dgm:spPr/>
    </dgm:pt>
    <dgm:pt modelId="{C319B404-F5F0-4B46-B1AC-1F28E7127174}" type="pres">
      <dgm:prSet presAssocID="{B4A2512E-BA94-4E2D-A421-065E511AEF0D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CAFA9635-5FA4-5848-8898-C6F59C3EC545}" type="pres">
      <dgm:prSet presAssocID="{E8BAC2B5-D3A7-48C6-84AA-F8E0CF29E453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CFF3F20F-8F6B-BA49-86D2-FB8E0C5D9EC1}" type="presOf" srcId="{B4A2512E-BA94-4E2D-A421-065E511AEF0D}" destId="{C319B404-F5F0-4B46-B1AC-1F28E7127174}" srcOrd="0" destOrd="0" presId="urn:microsoft.com/office/officeart/2016/7/layout/LinearBlockProcessNumbered"/>
    <dgm:cxn modelId="{BC06A01B-237B-8945-818B-04A5F853B0BB}" type="presOf" srcId="{E8BAC2B5-D3A7-48C6-84AA-F8E0CF29E453}" destId="{583AD143-708E-064A-B1DB-E4E27C634AEC}" srcOrd="0" destOrd="0" presId="urn:microsoft.com/office/officeart/2016/7/layout/LinearBlockProcessNumbered"/>
    <dgm:cxn modelId="{79974B1D-7D9E-744B-8CFC-375DAB519B9D}" type="presOf" srcId="{B20E00F8-DC58-4591-95EF-91FBE49889B0}" destId="{D0681436-909E-A44F-8EF2-8340B68F470F}" srcOrd="0" destOrd="0" presId="urn:microsoft.com/office/officeart/2016/7/layout/LinearBlockProcessNumbered"/>
    <dgm:cxn modelId="{456C2D64-44A2-1E4D-8C43-41D7CA88FB64}" type="presOf" srcId="{3D8D80C1-2750-4B63-A6FB-D8C3CF0DA163}" destId="{BB1E8ECE-9066-C647-9053-22F0DE7AAD57}" srcOrd="1" destOrd="0" presId="urn:microsoft.com/office/officeart/2016/7/layout/LinearBlockProcessNumbered"/>
    <dgm:cxn modelId="{EC475471-5185-4D51-BB06-D4D964B3DE3F}" srcId="{25888799-1046-4958-ADFE-3835207259FA}" destId="{E8BAC2B5-D3A7-48C6-84AA-F8E0CF29E453}" srcOrd="2" destOrd="0" parTransId="{1EA8159B-0A31-4F21-BCAC-5C614ECD6F98}" sibTransId="{B4A2512E-BA94-4E2D-A421-065E511AEF0D}"/>
    <dgm:cxn modelId="{929BF99F-7BDA-D043-B220-ADA4B76124D5}" type="presOf" srcId="{D87F87E9-18F1-4290-8F1C-21B2CA1E3060}" destId="{3DD35306-D1E6-E342-AE6B-EBC12BEB29B0}" srcOrd="0" destOrd="0" presId="urn:microsoft.com/office/officeart/2016/7/layout/LinearBlockProcessNumbered"/>
    <dgm:cxn modelId="{C73D47A1-5FD4-274E-AFF8-AE10C4E26ED4}" type="presOf" srcId="{25888799-1046-4958-ADFE-3835207259FA}" destId="{7751F067-43BD-D343-973B-405D5BF93FF5}" srcOrd="0" destOrd="0" presId="urn:microsoft.com/office/officeart/2016/7/layout/LinearBlockProcessNumbered"/>
    <dgm:cxn modelId="{B09B6FB9-43D7-4156-AB97-ECB1FEDCC15B}" srcId="{25888799-1046-4958-ADFE-3835207259FA}" destId="{3D8D80C1-2750-4B63-A6FB-D8C3CF0DA163}" srcOrd="1" destOrd="0" parTransId="{EE41312E-7CFD-4AC3-A4CC-ED04CE15D6C2}" sibTransId="{D87F87E9-18F1-4290-8F1C-21B2CA1E3060}"/>
    <dgm:cxn modelId="{E8A60EC7-3527-0041-A192-0C752EA66FC7}" type="presOf" srcId="{3D8D80C1-2750-4B63-A6FB-D8C3CF0DA163}" destId="{D98D89DF-36D1-8642-A652-4C8BAA331AB7}" srcOrd="0" destOrd="0" presId="urn:microsoft.com/office/officeart/2016/7/layout/LinearBlockProcessNumbered"/>
    <dgm:cxn modelId="{7E267AE9-3B01-5F4E-80CE-9909B30A7188}" type="presOf" srcId="{C5E3B4FB-EF7E-4641-B33E-204831FEF538}" destId="{D47C7284-8258-F648-A933-BD544AE247BA}" srcOrd="0" destOrd="0" presId="urn:microsoft.com/office/officeart/2016/7/layout/LinearBlockProcessNumbered"/>
    <dgm:cxn modelId="{FEC5AFE9-F0BB-3144-8C3B-6D3FFA8C8B1F}" type="presOf" srcId="{E8BAC2B5-D3A7-48C6-84AA-F8E0CF29E453}" destId="{CAFA9635-5FA4-5848-8898-C6F59C3EC545}" srcOrd="1" destOrd="0" presId="urn:microsoft.com/office/officeart/2016/7/layout/LinearBlockProcessNumbered"/>
    <dgm:cxn modelId="{9BD027EA-1EC4-439A-94BA-C586C3404AAF}" srcId="{25888799-1046-4958-ADFE-3835207259FA}" destId="{C5E3B4FB-EF7E-4641-B33E-204831FEF538}" srcOrd="0" destOrd="0" parTransId="{00B139D2-6554-4B93-826F-F7ADCE5746C3}" sibTransId="{B20E00F8-DC58-4591-95EF-91FBE49889B0}"/>
    <dgm:cxn modelId="{76A2F5F4-C740-7843-84C5-93A93599CD3A}" type="presOf" srcId="{C5E3B4FB-EF7E-4641-B33E-204831FEF538}" destId="{6F4F05F4-8CEF-0A40-B481-7DADE6F87D2A}" srcOrd="1" destOrd="0" presId="urn:microsoft.com/office/officeart/2016/7/layout/LinearBlockProcessNumbered"/>
    <dgm:cxn modelId="{5DAE2B73-7FAF-E64A-9971-1275127F7F19}" type="presParOf" srcId="{7751F067-43BD-D343-973B-405D5BF93FF5}" destId="{6D31F461-9FFC-3649-8291-A61BAF993821}" srcOrd="0" destOrd="0" presId="urn:microsoft.com/office/officeart/2016/7/layout/LinearBlockProcessNumbered"/>
    <dgm:cxn modelId="{A2315297-4C50-4D43-9FF9-118AEAF51D27}" type="presParOf" srcId="{6D31F461-9FFC-3649-8291-A61BAF993821}" destId="{D47C7284-8258-F648-A933-BD544AE247BA}" srcOrd="0" destOrd="0" presId="urn:microsoft.com/office/officeart/2016/7/layout/LinearBlockProcessNumbered"/>
    <dgm:cxn modelId="{286EF152-B6C5-E34B-A0A1-55371458288E}" type="presParOf" srcId="{6D31F461-9FFC-3649-8291-A61BAF993821}" destId="{D0681436-909E-A44F-8EF2-8340B68F470F}" srcOrd="1" destOrd="0" presId="urn:microsoft.com/office/officeart/2016/7/layout/LinearBlockProcessNumbered"/>
    <dgm:cxn modelId="{37DE5F00-272E-E647-AD52-DD1C0FB3E12E}" type="presParOf" srcId="{6D31F461-9FFC-3649-8291-A61BAF993821}" destId="{6F4F05F4-8CEF-0A40-B481-7DADE6F87D2A}" srcOrd="2" destOrd="0" presId="urn:microsoft.com/office/officeart/2016/7/layout/LinearBlockProcessNumbered"/>
    <dgm:cxn modelId="{EB173247-A696-3A48-8041-A81878158B5C}" type="presParOf" srcId="{7751F067-43BD-D343-973B-405D5BF93FF5}" destId="{69F9B356-5A43-5245-8894-A94F1B6520FC}" srcOrd="1" destOrd="0" presId="urn:microsoft.com/office/officeart/2016/7/layout/LinearBlockProcessNumbered"/>
    <dgm:cxn modelId="{A7ACBA25-3F37-0D42-A9A6-265E7629F17F}" type="presParOf" srcId="{7751F067-43BD-D343-973B-405D5BF93FF5}" destId="{3486909F-6247-CB40-A57C-BCFEFC9A1960}" srcOrd="2" destOrd="0" presId="urn:microsoft.com/office/officeart/2016/7/layout/LinearBlockProcessNumbered"/>
    <dgm:cxn modelId="{292822CA-0D5E-A84D-B20D-B6B1A16DBC5B}" type="presParOf" srcId="{3486909F-6247-CB40-A57C-BCFEFC9A1960}" destId="{D98D89DF-36D1-8642-A652-4C8BAA331AB7}" srcOrd="0" destOrd="0" presId="urn:microsoft.com/office/officeart/2016/7/layout/LinearBlockProcessNumbered"/>
    <dgm:cxn modelId="{8898B070-4C0B-D742-8258-7B2E077FF189}" type="presParOf" srcId="{3486909F-6247-CB40-A57C-BCFEFC9A1960}" destId="{3DD35306-D1E6-E342-AE6B-EBC12BEB29B0}" srcOrd="1" destOrd="0" presId="urn:microsoft.com/office/officeart/2016/7/layout/LinearBlockProcessNumbered"/>
    <dgm:cxn modelId="{B7D32C55-FCB5-B94C-8DD4-82B32286543D}" type="presParOf" srcId="{3486909F-6247-CB40-A57C-BCFEFC9A1960}" destId="{BB1E8ECE-9066-C647-9053-22F0DE7AAD57}" srcOrd="2" destOrd="0" presId="urn:microsoft.com/office/officeart/2016/7/layout/LinearBlockProcessNumbered"/>
    <dgm:cxn modelId="{6B689DD9-2AC1-2240-9A38-FA2319CFBDBF}" type="presParOf" srcId="{7751F067-43BD-D343-973B-405D5BF93FF5}" destId="{9BBBCAF1-32E0-A142-8763-41696C022803}" srcOrd="3" destOrd="0" presId="urn:microsoft.com/office/officeart/2016/7/layout/LinearBlockProcessNumbered"/>
    <dgm:cxn modelId="{A66725B3-AED3-4B46-B3C4-9680FCFE9420}" type="presParOf" srcId="{7751F067-43BD-D343-973B-405D5BF93FF5}" destId="{739E69FB-2337-FA49-9D0C-810F8378E504}" srcOrd="4" destOrd="0" presId="urn:microsoft.com/office/officeart/2016/7/layout/LinearBlockProcessNumbered"/>
    <dgm:cxn modelId="{8B80A5A6-C2E0-CA46-9D6A-7F0429084151}" type="presParOf" srcId="{739E69FB-2337-FA49-9D0C-810F8378E504}" destId="{583AD143-708E-064A-B1DB-E4E27C634AEC}" srcOrd="0" destOrd="0" presId="urn:microsoft.com/office/officeart/2016/7/layout/LinearBlockProcessNumbered"/>
    <dgm:cxn modelId="{B7EAFAF8-0BCD-6C4D-8B90-A8602134E21A}" type="presParOf" srcId="{739E69FB-2337-FA49-9D0C-810F8378E504}" destId="{C319B404-F5F0-4B46-B1AC-1F28E7127174}" srcOrd="1" destOrd="0" presId="urn:microsoft.com/office/officeart/2016/7/layout/LinearBlockProcessNumbered"/>
    <dgm:cxn modelId="{C7D9B250-CDE2-0845-A371-4138BC769645}" type="presParOf" srcId="{739E69FB-2337-FA49-9D0C-810F8378E504}" destId="{CAFA9635-5FA4-5848-8898-C6F59C3EC545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620B4F-7019-44E0-A991-AAC83565F232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90F1BD3-BCED-4EA2-AB0F-C2BC6C83DF60}">
      <dgm:prSet/>
      <dgm:spPr/>
      <dgm:t>
        <a:bodyPr/>
        <a:lstStyle/>
        <a:p>
          <a:r>
            <a:rPr lang="en-US" b="1"/>
            <a:t>SELECT:</a:t>
          </a:r>
          <a:r>
            <a:rPr lang="en-US"/>
            <a:t> Retrieves data</a:t>
          </a:r>
        </a:p>
      </dgm:t>
    </dgm:pt>
    <dgm:pt modelId="{735781E8-21ED-4506-9268-9BAFEBF1184C}" type="parTrans" cxnId="{689D691A-F18E-43CE-9541-1AD14240D077}">
      <dgm:prSet/>
      <dgm:spPr/>
      <dgm:t>
        <a:bodyPr/>
        <a:lstStyle/>
        <a:p>
          <a:endParaRPr lang="en-US"/>
        </a:p>
      </dgm:t>
    </dgm:pt>
    <dgm:pt modelId="{94C73289-B211-4E6D-A159-64B4C6CC1EAD}" type="sibTrans" cxnId="{689D691A-F18E-43CE-9541-1AD14240D077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064295B9-8179-4A75-A1D8-7130DC5CE4A7}">
      <dgm:prSet/>
      <dgm:spPr/>
      <dgm:t>
        <a:bodyPr/>
        <a:lstStyle/>
        <a:p>
          <a:r>
            <a:rPr lang="en-US" b="1"/>
            <a:t>INSERT:</a:t>
          </a:r>
          <a:r>
            <a:rPr lang="en-US"/>
            <a:t> Adds new data</a:t>
          </a:r>
        </a:p>
      </dgm:t>
    </dgm:pt>
    <dgm:pt modelId="{EEA9BBA4-FCEB-4747-B657-F7E68E0A606C}" type="parTrans" cxnId="{028503C4-733C-4161-8277-E8B2CDD597F9}">
      <dgm:prSet/>
      <dgm:spPr/>
      <dgm:t>
        <a:bodyPr/>
        <a:lstStyle/>
        <a:p>
          <a:endParaRPr lang="en-US"/>
        </a:p>
      </dgm:t>
    </dgm:pt>
    <dgm:pt modelId="{ACC50A11-7053-4139-BF7A-00F3BCBC8093}" type="sibTrans" cxnId="{028503C4-733C-4161-8277-E8B2CDD597F9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6085005C-F8E2-443C-A6F0-7A1B53FCFF52}">
      <dgm:prSet/>
      <dgm:spPr/>
      <dgm:t>
        <a:bodyPr/>
        <a:lstStyle/>
        <a:p>
          <a:r>
            <a:rPr lang="en-US" b="1"/>
            <a:t>UPDATE:</a:t>
          </a:r>
          <a:r>
            <a:rPr lang="en-US"/>
            <a:t> Changes existing data</a:t>
          </a:r>
        </a:p>
      </dgm:t>
    </dgm:pt>
    <dgm:pt modelId="{BC385489-A476-41DE-A3BC-BA33996DED9E}" type="parTrans" cxnId="{3F86518D-2E92-48AA-9F05-3843673DF9DD}">
      <dgm:prSet/>
      <dgm:spPr/>
      <dgm:t>
        <a:bodyPr/>
        <a:lstStyle/>
        <a:p>
          <a:endParaRPr lang="en-US"/>
        </a:p>
      </dgm:t>
    </dgm:pt>
    <dgm:pt modelId="{D894BD05-27E9-4732-AA64-81365C5CAF13}" type="sibTrans" cxnId="{3F86518D-2E92-48AA-9F05-3843673DF9DD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18E822EA-F5D2-488B-AA70-8F6FA692D8EC}">
      <dgm:prSet/>
      <dgm:spPr/>
      <dgm:t>
        <a:bodyPr/>
        <a:lstStyle/>
        <a:p>
          <a:r>
            <a:rPr lang="en-US" b="1"/>
            <a:t>DELETE:</a:t>
          </a:r>
          <a:r>
            <a:rPr lang="en-US"/>
            <a:t> Removes specific rows</a:t>
          </a:r>
        </a:p>
      </dgm:t>
    </dgm:pt>
    <dgm:pt modelId="{A82F0F1D-FC61-455C-88CC-F09918FBDCBD}" type="parTrans" cxnId="{80C695CD-6CE5-47C3-BA12-C2EEC167030F}">
      <dgm:prSet/>
      <dgm:spPr/>
      <dgm:t>
        <a:bodyPr/>
        <a:lstStyle/>
        <a:p>
          <a:endParaRPr lang="en-US"/>
        </a:p>
      </dgm:t>
    </dgm:pt>
    <dgm:pt modelId="{4B9265C8-9BE9-4DF8-BD41-C956C7DA6A8E}" type="sibTrans" cxnId="{80C695CD-6CE5-47C3-BA12-C2EEC167030F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9AEB93CB-03A3-CF4F-A083-53A09513982D}" type="pres">
      <dgm:prSet presAssocID="{1C620B4F-7019-44E0-A991-AAC83565F232}" presName="Name0" presStyleCnt="0">
        <dgm:presLayoutVars>
          <dgm:animLvl val="lvl"/>
          <dgm:resizeHandles val="exact"/>
        </dgm:presLayoutVars>
      </dgm:prSet>
      <dgm:spPr/>
    </dgm:pt>
    <dgm:pt modelId="{C1910BA5-D9FB-0545-B4B3-2717EF691BBC}" type="pres">
      <dgm:prSet presAssocID="{790F1BD3-BCED-4EA2-AB0F-C2BC6C83DF60}" presName="compositeNode" presStyleCnt="0">
        <dgm:presLayoutVars>
          <dgm:bulletEnabled val="1"/>
        </dgm:presLayoutVars>
      </dgm:prSet>
      <dgm:spPr/>
    </dgm:pt>
    <dgm:pt modelId="{39025747-9143-2C48-A285-F54B640691D4}" type="pres">
      <dgm:prSet presAssocID="{790F1BD3-BCED-4EA2-AB0F-C2BC6C83DF60}" presName="bgRect" presStyleLbl="alignNode1" presStyleIdx="0" presStyleCnt="4"/>
      <dgm:spPr/>
    </dgm:pt>
    <dgm:pt modelId="{BEAEDCFC-3F05-4C48-9FE2-63172C768578}" type="pres">
      <dgm:prSet presAssocID="{94C73289-B211-4E6D-A159-64B4C6CC1EAD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960E91DB-319D-4C41-989D-C2E01CB8CBB8}" type="pres">
      <dgm:prSet presAssocID="{790F1BD3-BCED-4EA2-AB0F-C2BC6C83DF60}" presName="nodeRect" presStyleLbl="alignNode1" presStyleIdx="0" presStyleCnt="4">
        <dgm:presLayoutVars>
          <dgm:bulletEnabled val="1"/>
        </dgm:presLayoutVars>
      </dgm:prSet>
      <dgm:spPr/>
    </dgm:pt>
    <dgm:pt modelId="{9ADBA917-9F81-BD4D-BCE8-6F7B6F6B421C}" type="pres">
      <dgm:prSet presAssocID="{94C73289-B211-4E6D-A159-64B4C6CC1EAD}" presName="sibTrans" presStyleCnt="0"/>
      <dgm:spPr/>
    </dgm:pt>
    <dgm:pt modelId="{EC4B8070-25CD-ED4E-A48F-C6ECC27CD4BC}" type="pres">
      <dgm:prSet presAssocID="{064295B9-8179-4A75-A1D8-7130DC5CE4A7}" presName="compositeNode" presStyleCnt="0">
        <dgm:presLayoutVars>
          <dgm:bulletEnabled val="1"/>
        </dgm:presLayoutVars>
      </dgm:prSet>
      <dgm:spPr/>
    </dgm:pt>
    <dgm:pt modelId="{02FCB838-2373-D540-B60D-B431AE3C3EC1}" type="pres">
      <dgm:prSet presAssocID="{064295B9-8179-4A75-A1D8-7130DC5CE4A7}" presName="bgRect" presStyleLbl="alignNode1" presStyleIdx="1" presStyleCnt="4"/>
      <dgm:spPr/>
    </dgm:pt>
    <dgm:pt modelId="{2DE72791-3BBB-4347-AD92-76FF3653C127}" type="pres">
      <dgm:prSet presAssocID="{ACC50A11-7053-4139-BF7A-00F3BCBC8093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A6D8E2D4-70E4-E844-B463-C1EFA77F6FF6}" type="pres">
      <dgm:prSet presAssocID="{064295B9-8179-4A75-A1D8-7130DC5CE4A7}" presName="nodeRect" presStyleLbl="alignNode1" presStyleIdx="1" presStyleCnt="4">
        <dgm:presLayoutVars>
          <dgm:bulletEnabled val="1"/>
        </dgm:presLayoutVars>
      </dgm:prSet>
      <dgm:spPr/>
    </dgm:pt>
    <dgm:pt modelId="{61EA310F-CEBD-F549-B6B0-1A675B68B7EF}" type="pres">
      <dgm:prSet presAssocID="{ACC50A11-7053-4139-BF7A-00F3BCBC8093}" presName="sibTrans" presStyleCnt="0"/>
      <dgm:spPr/>
    </dgm:pt>
    <dgm:pt modelId="{A5997A5F-37B5-2245-976F-871A64CCC9B3}" type="pres">
      <dgm:prSet presAssocID="{6085005C-F8E2-443C-A6F0-7A1B53FCFF52}" presName="compositeNode" presStyleCnt="0">
        <dgm:presLayoutVars>
          <dgm:bulletEnabled val="1"/>
        </dgm:presLayoutVars>
      </dgm:prSet>
      <dgm:spPr/>
    </dgm:pt>
    <dgm:pt modelId="{A680412B-A28C-A147-B8C4-1DEB64B699CD}" type="pres">
      <dgm:prSet presAssocID="{6085005C-F8E2-443C-A6F0-7A1B53FCFF52}" presName="bgRect" presStyleLbl="alignNode1" presStyleIdx="2" presStyleCnt="4"/>
      <dgm:spPr/>
    </dgm:pt>
    <dgm:pt modelId="{A875937B-AF0B-8342-81BD-B4FE01AD69F2}" type="pres">
      <dgm:prSet presAssocID="{D894BD05-27E9-4732-AA64-81365C5CAF13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4774C4DA-D982-8B4C-9F8E-C8ADC1AD245C}" type="pres">
      <dgm:prSet presAssocID="{6085005C-F8E2-443C-A6F0-7A1B53FCFF52}" presName="nodeRect" presStyleLbl="alignNode1" presStyleIdx="2" presStyleCnt="4">
        <dgm:presLayoutVars>
          <dgm:bulletEnabled val="1"/>
        </dgm:presLayoutVars>
      </dgm:prSet>
      <dgm:spPr/>
    </dgm:pt>
    <dgm:pt modelId="{05C45A39-E700-6B4E-8C04-7BBB13B64509}" type="pres">
      <dgm:prSet presAssocID="{D894BD05-27E9-4732-AA64-81365C5CAF13}" presName="sibTrans" presStyleCnt="0"/>
      <dgm:spPr/>
    </dgm:pt>
    <dgm:pt modelId="{54AFAE79-F020-0541-A23F-019B313FCC5A}" type="pres">
      <dgm:prSet presAssocID="{18E822EA-F5D2-488B-AA70-8F6FA692D8EC}" presName="compositeNode" presStyleCnt="0">
        <dgm:presLayoutVars>
          <dgm:bulletEnabled val="1"/>
        </dgm:presLayoutVars>
      </dgm:prSet>
      <dgm:spPr/>
    </dgm:pt>
    <dgm:pt modelId="{19DE733A-9D87-8344-B72B-D4D56CFCC0B6}" type="pres">
      <dgm:prSet presAssocID="{18E822EA-F5D2-488B-AA70-8F6FA692D8EC}" presName="bgRect" presStyleLbl="alignNode1" presStyleIdx="3" presStyleCnt="4"/>
      <dgm:spPr/>
    </dgm:pt>
    <dgm:pt modelId="{143B5C22-B3E1-5A4C-A1EC-7ACA515EBAF8}" type="pres">
      <dgm:prSet presAssocID="{4B9265C8-9BE9-4DF8-BD41-C956C7DA6A8E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53D0AC53-1911-F640-865F-54E9A38964AD}" type="pres">
      <dgm:prSet presAssocID="{18E822EA-F5D2-488B-AA70-8F6FA692D8EC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A15DE502-A8C1-BC45-95E6-8207D4680AB0}" type="presOf" srcId="{790F1BD3-BCED-4EA2-AB0F-C2BC6C83DF60}" destId="{39025747-9143-2C48-A285-F54B640691D4}" srcOrd="0" destOrd="0" presId="urn:microsoft.com/office/officeart/2016/7/layout/LinearBlockProcessNumbered"/>
    <dgm:cxn modelId="{71F1790E-6B8E-A64A-98D7-1FE32053B0B9}" type="presOf" srcId="{ACC50A11-7053-4139-BF7A-00F3BCBC8093}" destId="{2DE72791-3BBB-4347-AD92-76FF3653C127}" srcOrd="0" destOrd="0" presId="urn:microsoft.com/office/officeart/2016/7/layout/LinearBlockProcessNumbered"/>
    <dgm:cxn modelId="{689D691A-F18E-43CE-9541-1AD14240D077}" srcId="{1C620B4F-7019-44E0-A991-AAC83565F232}" destId="{790F1BD3-BCED-4EA2-AB0F-C2BC6C83DF60}" srcOrd="0" destOrd="0" parTransId="{735781E8-21ED-4506-9268-9BAFEBF1184C}" sibTransId="{94C73289-B211-4E6D-A159-64B4C6CC1EAD}"/>
    <dgm:cxn modelId="{F9921D4D-6FDB-5247-A475-71418A7FAD7C}" type="presOf" srcId="{064295B9-8179-4A75-A1D8-7130DC5CE4A7}" destId="{02FCB838-2373-D540-B60D-B431AE3C3EC1}" srcOrd="0" destOrd="0" presId="urn:microsoft.com/office/officeart/2016/7/layout/LinearBlockProcessNumbered"/>
    <dgm:cxn modelId="{D006E562-E615-CE4F-842D-1654E8C6149F}" type="presOf" srcId="{94C73289-B211-4E6D-A159-64B4C6CC1EAD}" destId="{BEAEDCFC-3F05-4C48-9FE2-63172C768578}" srcOrd="0" destOrd="0" presId="urn:microsoft.com/office/officeart/2016/7/layout/LinearBlockProcessNumbered"/>
    <dgm:cxn modelId="{40601079-639E-A044-8B63-95DEAAB23A48}" type="presOf" srcId="{1C620B4F-7019-44E0-A991-AAC83565F232}" destId="{9AEB93CB-03A3-CF4F-A083-53A09513982D}" srcOrd="0" destOrd="0" presId="urn:microsoft.com/office/officeart/2016/7/layout/LinearBlockProcessNumbered"/>
    <dgm:cxn modelId="{3F86518D-2E92-48AA-9F05-3843673DF9DD}" srcId="{1C620B4F-7019-44E0-A991-AAC83565F232}" destId="{6085005C-F8E2-443C-A6F0-7A1B53FCFF52}" srcOrd="2" destOrd="0" parTransId="{BC385489-A476-41DE-A3BC-BA33996DED9E}" sibTransId="{D894BD05-27E9-4732-AA64-81365C5CAF13}"/>
    <dgm:cxn modelId="{233F2F97-BB91-1145-ABEB-6F24808574B6}" type="presOf" srcId="{18E822EA-F5D2-488B-AA70-8F6FA692D8EC}" destId="{53D0AC53-1911-F640-865F-54E9A38964AD}" srcOrd="1" destOrd="0" presId="urn:microsoft.com/office/officeart/2016/7/layout/LinearBlockProcessNumbered"/>
    <dgm:cxn modelId="{A8DE45A1-4C7A-144D-9C90-EBD6200EE919}" type="presOf" srcId="{790F1BD3-BCED-4EA2-AB0F-C2BC6C83DF60}" destId="{960E91DB-319D-4C41-989D-C2E01CB8CBB8}" srcOrd="1" destOrd="0" presId="urn:microsoft.com/office/officeart/2016/7/layout/LinearBlockProcessNumbered"/>
    <dgm:cxn modelId="{A8339BA3-B13A-1844-A1EB-9894E1FC2FB7}" type="presOf" srcId="{18E822EA-F5D2-488B-AA70-8F6FA692D8EC}" destId="{19DE733A-9D87-8344-B72B-D4D56CFCC0B6}" srcOrd="0" destOrd="0" presId="urn:microsoft.com/office/officeart/2016/7/layout/LinearBlockProcessNumbered"/>
    <dgm:cxn modelId="{028503C4-733C-4161-8277-E8B2CDD597F9}" srcId="{1C620B4F-7019-44E0-A991-AAC83565F232}" destId="{064295B9-8179-4A75-A1D8-7130DC5CE4A7}" srcOrd="1" destOrd="0" parTransId="{EEA9BBA4-FCEB-4747-B657-F7E68E0A606C}" sibTransId="{ACC50A11-7053-4139-BF7A-00F3BCBC8093}"/>
    <dgm:cxn modelId="{FB2C85C5-B73B-C947-AAF6-368219BCBDB2}" type="presOf" srcId="{D894BD05-27E9-4732-AA64-81365C5CAF13}" destId="{A875937B-AF0B-8342-81BD-B4FE01AD69F2}" srcOrd="0" destOrd="0" presId="urn:microsoft.com/office/officeart/2016/7/layout/LinearBlockProcessNumbered"/>
    <dgm:cxn modelId="{80C695CD-6CE5-47C3-BA12-C2EEC167030F}" srcId="{1C620B4F-7019-44E0-A991-AAC83565F232}" destId="{18E822EA-F5D2-488B-AA70-8F6FA692D8EC}" srcOrd="3" destOrd="0" parTransId="{A82F0F1D-FC61-455C-88CC-F09918FBDCBD}" sibTransId="{4B9265C8-9BE9-4DF8-BD41-C956C7DA6A8E}"/>
    <dgm:cxn modelId="{81DCC2D5-DE70-FC4B-B2E2-994AB144CF29}" type="presOf" srcId="{6085005C-F8E2-443C-A6F0-7A1B53FCFF52}" destId="{A680412B-A28C-A147-B8C4-1DEB64B699CD}" srcOrd="0" destOrd="0" presId="urn:microsoft.com/office/officeart/2016/7/layout/LinearBlockProcessNumbered"/>
    <dgm:cxn modelId="{853787DA-45E0-8F49-A974-E2D919B45B10}" type="presOf" srcId="{064295B9-8179-4A75-A1D8-7130DC5CE4A7}" destId="{A6D8E2D4-70E4-E844-B463-C1EFA77F6FF6}" srcOrd="1" destOrd="0" presId="urn:microsoft.com/office/officeart/2016/7/layout/LinearBlockProcessNumbered"/>
    <dgm:cxn modelId="{D9026DE8-46B9-AE4A-B183-23654909BD8E}" type="presOf" srcId="{6085005C-F8E2-443C-A6F0-7A1B53FCFF52}" destId="{4774C4DA-D982-8B4C-9F8E-C8ADC1AD245C}" srcOrd="1" destOrd="0" presId="urn:microsoft.com/office/officeart/2016/7/layout/LinearBlockProcessNumbered"/>
    <dgm:cxn modelId="{B5164BF4-E516-AB43-AC2F-DCDFF26F0D73}" type="presOf" srcId="{4B9265C8-9BE9-4DF8-BD41-C956C7DA6A8E}" destId="{143B5C22-B3E1-5A4C-A1EC-7ACA515EBAF8}" srcOrd="0" destOrd="0" presId="urn:microsoft.com/office/officeart/2016/7/layout/LinearBlockProcessNumbered"/>
    <dgm:cxn modelId="{C3FD30C6-12C3-9F46-9694-279A47C38458}" type="presParOf" srcId="{9AEB93CB-03A3-CF4F-A083-53A09513982D}" destId="{C1910BA5-D9FB-0545-B4B3-2717EF691BBC}" srcOrd="0" destOrd="0" presId="urn:microsoft.com/office/officeart/2016/7/layout/LinearBlockProcessNumbered"/>
    <dgm:cxn modelId="{1A74FB79-DD24-D94F-8D25-792335927854}" type="presParOf" srcId="{C1910BA5-D9FB-0545-B4B3-2717EF691BBC}" destId="{39025747-9143-2C48-A285-F54B640691D4}" srcOrd="0" destOrd="0" presId="urn:microsoft.com/office/officeart/2016/7/layout/LinearBlockProcessNumbered"/>
    <dgm:cxn modelId="{0EF13F7D-A4C6-B144-A550-C03890995301}" type="presParOf" srcId="{C1910BA5-D9FB-0545-B4B3-2717EF691BBC}" destId="{BEAEDCFC-3F05-4C48-9FE2-63172C768578}" srcOrd="1" destOrd="0" presId="urn:microsoft.com/office/officeart/2016/7/layout/LinearBlockProcessNumbered"/>
    <dgm:cxn modelId="{73CFD53F-261A-CF4C-A685-237DAA10EB88}" type="presParOf" srcId="{C1910BA5-D9FB-0545-B4B3-2717EF691BBC}" destId="{960E91DB-319D-4C41-989D-C2E01CB8CBB8}" srcOrd="2" destOrd="0" presId="urn:microsoft.com/office/officeart/2016/7/layout/LinearBlockProcessNumbered"/>
    <dgm:cxn modelId="{0ABFD904-2B35-3D4B-8763-6615B34D3C0D}" type="presParOf" srcId="{9AEB93CB-03A3-CF4F-A083-53A09513982D}" destId="{9ADBA917-9F81-BD4D-BCE8-6F7B6F6B421C}" srcOrd="1" destOrd="0" presId="urn:microsoft.com/office/officeart/2016/7/layout/LinearBlockProcessNumbered"/>
    <dgm:cxn modelId="{65014EC3-0820-3F44-A0C2-CD76B9064E34}" type="presParOf" srcId="{9AEB93CB-03A3-CF4F-A083-53A09513982D}" destId="{EC4B8070-25CD-ED4E-A48F-C6ECC27CD4BC}" srcOrd="2" destOrd="0" presId="urn:microsoft.com/office/officeart/2016/7/layout/LinearBlockProcessNumbered"/>
    <dgm:cxn modelId="{88B9B3BD-1884-DA4D-87A9-4DDAB83F37FF}" type="presParOf" srcId="{EC4B8070-25CD-ED4E-A48F-C6ECC27CD4BC}" destId="{02FCB838-2373-D540-B60D-B431AE3C3EC1}" srcOrd="0" destOrd="0" presId="urn:microsoft.com/office/officeart/2016/7/layout/LinearBlockProcessNumbered"/>
    <dgm:cxn modelId="{096BE727-B79E-E04E-91EA-247EE25005AF}" type="presParOf" srcId="{EC4B8070-25CD-ED4E-A48F-C6ECC27CD4BC}" destId="{2DE72791-3BBB-4347-AD92-76FF3653C127}" srcOrd="1" destOrd="0" presId="urn:microsoft.com/office/officeart/2016/7/layout/LinearBlockProcessNumbered"/>
    <dgm:cxn modelId="{B9907170-7393-3C41-9DDA-2651BE6AEFDE}" type="presParOf" srcId="{EC4B8070-25CD-ED4E-A48F-C6ECC27CD4BC}" destId="{A6D8E2D4-70E4-E844-B463-C1EFA77F6FF6}" srcOrd="2" destOrd="0" presId="urn:microsoft.com/office/officeart/2016/7/layout/LinearBlockProcessNumbered"/>
    <dgm:cxn modelId="{9EA9F9AA-B364-CD4D-81A5-5C54A6BA3B29}" type="presParOf" srcId="{9AEB93CB-03A3-CF4F-A083-53A09513982D}" destId="{61EA310F-CEBD-F549-B6B0-1A675B68B7EF}" srcOrd="3" destOrd="0" presId="urn:microsoft.com/office/officeart/2016/7/layout/LinearBlockProcessNumbered"/>
    <dgm:cxn modelId="{B942E4E0-7E95-1645-84AD-FC54D6725D02}" type="presParOf" srcId="{9AEB93CB-03A3-CF4F-A083-53A09513982D}" destId="{A5997A5F-37B5-2245-976F-871A64CCC9B3}" srcOrd="4" destOrd="0" presId="urn:microsoft.com/office/officeart/2016/7/layout/LinearBlockProcessNumbered"/>
    <dgm:cxn modelId="{CCF9E267-0CAB-614B-972B-32E429F1D903}" type="presParOf" srcId="{A5997A5F-37B5-2245-976F-871A64CCC9B3}" destId="{A680412B-A28C-A147-B8C4-1DEB64B699CD}" srcOrd="0" destOrd="0" presId="urn:microsoft.com/office/officeart/2016/7/layout/LinearBlockProcessNumbered"/>
    <dgm:cxn modelId="{BACF321E-2BBB-7447-9887-F0EA650DC999}" type="presParOf" srcId="{A5997A5F-37B5-2245-976F-871A64CCC9B3}" destId="{A875937B-AF0B-8342-81BD-B4FE01AD69F2}" srcOrd="1" destOrd="0" presId="urn:microsoft.com/office/officeart/2016/7/layout/LinearBlockProcessNumbered"/>
    <dgm:cxn modelId="{B80626D9-E405-CE40-979A-55283B464E69}" type="presParOf" srcId="{A5997A5F-37B5-2245-976F-871A64CCC9B3}" destId="{4774C4DA-D982-8B4C-9F8E-C8ADC1AD245C}" srcOrd="2" destOrd="0" presId="urn:microsoft.com/office/officeart/2016/7/layout/LinearBlockProcessNumbered"/>
    <dgm:cxn modelId="{A938885B-EB89-6E4B-98BB-A8745F5568D8}" type="presParOf" srcId="{9AEB93CB-03A3-CF4F-A083-53A09513982D}" destId="{05C45A39-E700-6B4E-8C04-7BBB13B64509}" srcOrd="5" destOrd="0" presId="urn:microsoft.com/office/officeart/2016/7/layout/LinearBlockProcessNumbered"/>
    <dgm:cxn modelId="{699CA6C2-BD0F-554B-B09E-639C3DFC03E0}" type="presParOf" srcId="{9AEB93CB-03A3-CF4F-A083-53A09513982D}" destId="{54AFAE79-F020-0541-A23F-019B313FCC5A}" srcOrd="6" destOrd="0" presId="urn:microsoft.com/office/officeart/2016/7/layout/LinearBlockProcessNumbered"/>
    <dgm:cxn modelId="{3316CBEB-84E0-8D44-92B2-760EDBF66C9C}" type="presParOf" srcId="{54AFAE79-F020-0541-A23F-019B313FCC5A}" destId="{19DE733A-9D87-8344-B72B-D4D56CFCC0B6}" srcOrd="0" destOrd="0" presId="urn:microsoft.com/office/officeart/2016/7/layout/LinearBlockProcessNumbered"/>
    <dgm:cxn modelId="{A4CE3073-E82E-1F47-A4DE-91EBDF58DE1E}" type="presParOf" srcId="{54AFAE79-F020-0541-A23F-019B313FCC5A}" destId="{143B5C22-B3E1-5A4C-A1EC-7ACA515EBAF8}" srcOrd="1" destOrd="0" presId="urn:microsoft.com/office/officeart/2016/7/layout/LinearBlockProcessNumbered"/>
    <dgm:cxn modelId="{1B151EFD-C9B7-144F-8C95-37D00067A255}" type="presParOf" srcId="{54AFAE79-F020-0541-A23F-019B313FCC5A}" destId="{53D0AC53-1911-F640-865F-54E9A38964AD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06D5075-23A9-43A2-932A-E6AE37FBA72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4DF154C-38D7-4315-A7F7-A7CBD6250EEB}">
      <dgm:prSet/>
      <dgm:spPr/>
      <dgm:t>
        <a:bodyPr/>
        <a:lstStyle/>
        <a:p>
          <a:r>
            <a:rPr lang="en-US"/>
            <a:t>Direct SQL Command Input</a:t>
          </a:r>
        </a:p>
      </dgm:t>
    </dgm:pt>
    <dgm:pt modelId="{1925E761-DFFC-44E3-9031-F9CC5892F765}" type="parTrans" cxnId="{2615FB6D-3732-4556-9660-67075DDBDAD0}">
      <dgm:prSet/>
      <dgm:spPr/>
      <dgm:t>
        <a:bodyPr/>
        <a:lstStyle/>
        <a:p>
          <a:endParaRPr lang="en-US"/>
        </a:p>
      </dgm:t>
    </dgm:pt>
    <dgm:pt modelId="{DBC1ABE3-45AC-49CC-A19D-E8F0C422C87E}" type="sibTrans" cxnId="{2615FB6D-3732-4556-9660-67075DDBDAD0}">
      <dgm:prSet/>
      <dgm:spPr/>
      <dgm:t>
        <a:bodyPr/>
        <a:lstStyle/>
        <a:p>
          <a:endParaRPr lang="en-US"/>
        </a:p>
      </dgm:t>
    </dgm:pt>
    <dgm:pt modelId="{2FB0B5B0-8D26-45A5-B3B1-D88ADE7CF7D6}">
      <dgm:prSet/>
      <dgm:spPr/>
      <dgm:t>
        <a:bodyPr/>
        <a:lstStyle/>
        <a:p>
          <a:r>
            <a:rPr lang="en-US"/>
            <a:t>Graphical Interfaces (e.g., Azure Data Studio)</a:t>
          </a:r>
        </a:p>
      </dgm:t>
    </dgm:pt>
    <dgm:pt modelId="{4D9E3D58-44CF-4FEB-AA4C-7D25EC966E1D}" type="parTrans" cxnId="{1A637408-A3E5-48B5-90D5-5A1B4338CE87}">
      <dgm:prSet/>
      <dgm:spPr/>
      <dgm:t>
        <a:bodyPr/>
        <a:lstStyle/>
        <a:p>
          <a:endParaRPr lang="en-US"/>
        </a:p>
      </dgm:t>
    </dgm:pt>
    <dgm:pt modelId="{E2BDFFFA-EDA5-4469-807B-A72D96207EF0}" type="sibTrans" cxnId="{1A637408-A3E5-48B5-90D5-5A1B4338CE87}">
      <dgm:prSet/>
      <dgm:spPr/>
      <dgm:t>
        <a:bodyPr/>
        <a:lstStyle/>
        <a:p>
          <a:endParaRPr lang="en-US"/>
        </a:p>
      </dgm:t>
    </dgm:pt>
    <dgm:pt modelId="{9F4EDA37-4A2F-44C8-A67C-FD4A7CAC5088}">
      <dgm:prSet/>
      <dgm:spPr/>
      <dgm:t>
        <a:bodyPr/>
        <a:lstStyle/>
        <a:p>
          <a:r>
            <a:rPr lang="en-US"/>
            <a:t>Query and Report Builders</a:t>
          </a:r>
        </a:p>
      </dgm:t>
    </dgm:pt>
    <dgm:pt modelId="{23E4D588-9FDB-40E8-9AF3-6C1F731EE492}" type="parTrans" cxnId="{9822CE59-A0D8-4D9C-B2A3-E04CA5185049}">
      <dgm:prSet/>
      <dgm:spPr/>
      <dgm:t>
        <a:bodyPr/>
        <a:lstStyle/>
        <a:p>
          <a:endParaRPr lang="en-US"/>
        </a:p>
      </dgm:t>
    </dgm:pt>
    <dgm:pt modelId="{039D0D00-F590-4758-B6ED-78D3D6B10E57}" type="sibTrans" cxnId="{9822CE59-A0D8-4D9C-B2A3-E04CA5185049}">
      <dgm:prSet/>
      <dgm:spPr/>
      <dgm:t>
        <a:bodyPr/>
        <a:lstStyle/>
        <a:p>
          <a:endParaRPr lang="en-US"/>
        </a:p>
      </dgm:t>
    </dgm:pt>
    <dgm:pt modelId="{A43898A8-155D-6142-B943-B81B9C010A18}" type="pres">
      <dgm:prSet presAssocID="{306D5075-23A9-43A2-932A-E6AE37FBA7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1BA9EAA-4ECD-A141-83A5-F8EEF33F8A77}" type="pres">
      <dgm:prSet presAssocID="{34DF154C-38D7-4315-A7F7-A7CBD6250EEB}" presName="hierRoot1" presStyleCnt="0">
        <dgm:presLayoutVars>
          <dgm:hierBranch val="init"/>
        </dgm:presLayoutVars>
      </dgm:prSet>
      <dgm:spPr/>
    </dgm:pt>
    <dgm:pt modelId="{16B1016D-C829-064D-A883-0CDE0CF67297}" type="pres">
      <dgm:prSet presAssocID="{34DF154C-38D7-4315-A7F7-A7CBD6250EEB}" presName="rootComposite1" presStyleCnt="0"/>
      <dgm:spPr/>
    </dgm:pt>
    <dgm:pt modelId="{BA45FCF7-568B-B247-B7AF-B4B10D92E911}" type="pres">
      <dgm:prSet presAssocID="{34DF154C-38D7-4315-A7F7-A7CBD6250EEB}" presName="rootText1" presStyleLbl="node0" presStyleIdx="0" presStyleCnt="3">
        <dgm:presLayoutVars>
          <dgm:chPref val="3"/>
        </dgm:presLayoutVars>
      </dgm:prSet>
      <dgm:spPr/>
    </dgm:pt>
    <dgm:pt modelId="{D2CE7233-CAAC-614B-A8BA-4F24813B4947}" type="pres">
      <dgm:prSet presAssocID="{34DF154C-38D7-4315-A7F7-A7CBD6250EEB}" presName="rootConnector1" presStyleLbl="node1" presStyleIdx="0" presStyleCnt="0"/>
      <dgm:spPr/>
    </dgm:pt>
    <dgm:pt modelId="{3B8D12C3-4919-594C-83A2-182FA030A2FA}" type="pres">
      <dgm:prSet presAssocID="{34DF154C-38D7-4315-A7F7-A7CBD6250EEB}" presName="hierChild2" presStyleCnt="0"/>
      <dgm:spPr/>
    </dgm:pt>
    <dgm:pt modelId="{4F1F7D39-8AAB-CA47-98AC-6DD885AC8448}" type="pres">
      <dgm:prSet presAssocID="{34DF154C-38D7-4315-A7F7-A7CBD6250EEB}" presName="hierChild3" presStyleCnt="0"/>
      <dgm:spPr/>
    </dgm:pt>
    <dgm:pt modelId="{586B9426-4959-9F47-A25D-AB04E6A15F78}" type="pres">
      <dgm:prSet presAssocID="{2FB0B5B0-8D26-45A5-B3B1-D88ADE7CF7D6}" presName="hierRoot1" presStyleCnt="0">
        <dgm:presLayoutVars>
          <dgm:hierBranch val="init"/>
        </dgm:presLayoutVars>
      </dgm:prSet>
      <dgm:spPr/>
    </dgm:pt>
    <dgm:pt modelId="{C0E564D0-AE69-0A4A-B32E-957972F98406}" type="pres">
      <dgm:prSet presAssocID="{2FB0B5B0-8D26-45A5-B3B1-D88ADE7CF7D6}" presName="rootComposite1" presStyleCnt="0"/>
      <dgm:spPr/>
    </dgm:pt>
    <dgm:pt modelId="{D385D1BE-8F1E-D847-9CAB-248BE7456954}" type="pres">
      <dgm:prSet presAssocID="{2FB0B5B0-8D26-45A5-B3B1-D88ADE7CF7D6}" presName="rootText1" presStyleLbl="node0" presStyleIdx="1" presStyleCnt="3">
        <dgm:presLayoutVars>
          <dgm:chPref val="3"/>
        </dgm:presLayoutVars>
      </dgm:prSet>
      <dgm:spPr/>
    </dgm:pt>
    <dgm:pt modelId="{A531BDC4-610A-924F-8701-1B7584E4FF42}" type="pres">
      <dgm:prSet presAssocID="{2FB0B5B0-8D26-45A5-B3B1-D88ADE7CF7D6}" presName="rootConnector1" presStyleLbl="node1" presStyleIdx="0" presStyleCnt="0"/>
      <dgm:spPr/>
    </dgm:pt>
    <dgm:pt modelId="{00F73656-4783-1F40-B249-ED203FF5D35C}" type="pres">
      <dgm:prSet presAssocID="{2FB0B5B0-8D26-45A5-B3B1-D88ADE7CF7D6}" presName="hierChild2" presStyleCnt="0"/>
      <dgm:spPr/>
    </dgm:pt>
    <dgm:pt modelId="{55BCFD91-6F7A-1144-AE7D-C58CCE58E9AB}" type="pres">
      <dgm:prSet presAssocID="{2FB0B5B0-8D26-45A5-B3B1-D88ADE7CF7D6}" presName="hierChild3" presStyleCnt="0"/>
      <dgm:spPr/>
    </dgm:pt>
    <dgm:pt modelId="{16524E5D-15F6-5045-A28D-23E9EFEF9742}" type="pres">
      <dgm:prSet presAssocID="{9F4EDA37-4A2F-44C8-A67C-FD4A7CAC5088}" presName="hierRoot1" presStyleCnt="0">
        <dgm:presLayoutVars>
          <dgm:hierBranch val="init"/>
        </dgm:presLayoutVars>
      </dgm:prSet>
      <dgm:spPr/>
    </dgm:pt>
    <dgm:pt modelId="{36C637A9-621A-D74B-ADEB-2C14DE79EDBC}" type="pres">
      <dgm:prSet presAssocID="{9F4EDA37-4A2F-44C8-A67C-FD4A7CAC5088}" presName="rootComposite1" presStyleCnt="0"/>
      <dgm:spPr/>
    </dgm:pt>
    <dgm:pt modelId="{890B08E0-0C8F-D647-895A-ECD9CAA05EC7}" type="pres">
      <dgm:prSet presAssocID="{9F4EDA37-4A2F-44C8-A67C-FD4A7CAC5088}" presName="rootText1" presStyleLbl="node0" presStyleIdx="2" presStyleCnt="3">
        <dgm:presLayoutVars>
          <dgm:chPref val="3"/>
        </dgm:presLayoutVars>
      </dgm:prSet>
      <dgm:spPr/>
    </dgm:pt>
    <dgm:pt modelId="{FD86C1AD-0A3C-B843-8485-D94829CADA8F}" type="pres">
      <dgm:prSet presAssocID="{9F4EDA37-4A2F-44C8-A67C-FD4A7CAC5088}" presName="rootConnector1" presStyleLbl="node1" presStyleIdx="0" presStyleCnt="0"/>
      <dgm:spPr/>
    </dgm:pt>
    <dgm:pt modelId="{6C73FD51-C0BA-6040-A99F-D1598A3DDDBA}" type="pres">
      <dgm:prSet presAssocID="{9F4EDA37-4A2F-44C8-A67C-FD4A7CAC5088}" presName="hierChild2" presStyleCnt="0"/>
      <dgm:spPr/>
    </dgm:pt>
    <dgm:pt modelId="{C3973FAC-D099-074C-B690-9E9E81504E48}" type="pres">
      <dgm:prSet presAssocID="{9F4EDA37-4A2F-44C8-A67C-FD4A7CAC5088}" presName="hierChild3" presStyleCnt="0"/>
      <dgm:spPr/>
    </dgm:pt>
  </dgm:ptLst>
  <dgm:cxnLst>
    <dgm:cxn modelId="{1A637408-A3E5-48B5-90D5-5A1B4338CE87}" srcId="{306D5075-23A9-43A2-932A-E6AE37FBA72B}" destId="{2FB0B5B0-8D26-45A5-B3B1-D88ADE7CF7D6}" srcOrd="1" destOrd="0" parTransId="{4D9E3D58-44CF-4FEB-AA4C-7D25EC966E1D}" sibTransId="{E2BDFFFA-EDA5-4469-807B-A72D96207EF0}"/>
    <dgm:cxn modelId="{9822CE59-A0D8-4D9C-B2A3-E04CA5185049}" srcId="{306D5075-23A9-43A2-932A-E6AE37FBA72B}" destId="{9F4EDA37-4A2F-44C8-A67C-FD4A7CAC5088}" srcOrd="2" destOrd="0" parTransId="{23E4D588-9FDB-40E8-9AF3-6C1F731EE492}" sibTransId="{039D0D00-F590-4758-B6ED-78D3D6B10E57}"/>
    <dgm:cxn modelId="{2615FB6D-3732-4556-9660-67075DDBDAD0}" srcId="{306D5075-23A9-43A2-932A-E6AE37FBA72B}" destId="{34DF154C-38D7-4315-A7F7-A7CBD6250EEB}" srcOrd="0" destOrd="0" parTransId="{1925E761-DFFC-44E3-9031-F9CC5892F765}" sibTransId="{DBC1ABE3-45AC-49CC-A19D-E8F0C422C87E}"/>
    <dgm:cxn modelId="{ABD89371-05B2-434E-A2D2-30AA8ACD3EDF}" type="presOf" srcId="{34DF154C-38D7-4315-A7F7-A7CBD6250EEB}" destId="{BA45FCF7-568B-B247-B7AF-B4B10D92E911}" srcOrd="0" destOrd="0" presId="urn:microsoft.com/office/officeart/2009/3/layout/HorizontalOrganizationChart"/>
    <dgm:cxn modelId="{D04486BD-4375-C34E-8B89-370BB0ADF803}" type="presOf" srcId="{2FB0B5B0-8D26-45A5-B3B1-D88ADE7CF7D6}" destId="{A531BDC4-610A-924F-8701-1B7584E4FF42}" srcOrd="1" destOrd="0" presId="urn:microsoft.com/office/officeart/2009/3/layout/HorizontalOrganizationChart"/>
    <dgm:cxn modelId="{9AB2EDBF-7A6B-8647-A050-613FE58CFFBA}" type="presOf" srcId="{34DF154C-38D7-4315-A7F7-A7CBD6250EEB}" destId="{D2CE7233-CAAC-614B-A8BA-4F24813B4947}" srcOrd="1" destOrd="0" presId="urn:microsoft.com/office/officeart/2009/3/layout/HorizontalOrganizationChart"/>
    <dgm:cxn modelId="{9E3205D5-06F7-9243-A43E-7ED57AAB43CF}" type="presOf" srcId="{9F4EDA37-4A2F-44C8-A67C-FD4A7CAC5088}" destId="{FD86C1AD-0A3C-B843-8485-D94829CADA8F}" srcOrd="1" destOrd="0" presId="urn:microsoft.com/office/officeart/2009/3/layout/HorizontalOrganizationChart"/>
    <dgm:cxn modelId="{AE84DCD8-1D77-A94A-859F-660C92B1AF33}" type="presOf" srcId="{9F4EDA37-4A2F-44C8-A67C-FD4A7CAC5088}" destId="{890B08E0-0C8F-D647-895A-ECD9CAA05EC7}" srcOrd="0" destOrd="0" presId="urn:microsoft.com/office/officeart/2009/3/layout/HorizontalOrganizationChart"/>
    <dgm:cxn modelId="{F5E207DC-81C3-9842-9E78-4327C27A0260}" type="presOf" srcId="{306D5075-23A9-43A2-932A-E6AE37FBA72B}" destId="{A43898A8-155D-6142-B943-B81B9C010A18}" srcOrd="0" destOrd="0" presId="urn:microsoft.com/office/officeart/2009/3/layout/HorizontalOrganizationChart"/>
    <dgm:cxn modelId="{ADDF1BF8-79DA-F54A-9DA6-4BF05D69766D}" type="presOf" srcId="{2FB0B5B0-8D26-45A5-B3B1-D88ADE7CF7D6}" destId="{D385D1BE-8F1E-D847-9CAB-248BE7456954}" srcOrd="0" destOrd="0" presId="urn:microsoft.com/office/officeart/2009/3/layout/HorizontalOrganizationChart"/>
    <dgm:cxn modelId="{98484D39-1547-A74B-837B-FCD07FBA6392}" type="presParOf" srcId="{A43898A8-155D-6142-B943-B81B9C010A18}" destId="{A1BA9EAA-4ECD-A141-83A5-F8EEF33F8A77}" srcOrd="0" destOrd="0" presId="urn:microsoft.com/office/officeart/2009/3/layout/HorizontalOrganizationChart"/>
    <dgm:cxn modelId="{9BAFC884-F9DC-1542-ACFD-29C75B239552}" type="presParOf" srcId="{A1BA9EAA-4ECD-A141-83A5-F8EEF33F8A77}" destId="{16B1016D-C829-064D-A883-0CDE0CF67297}" srcOrd="0" destOrd="0" presId="urn:microsoft.com/office/officeart/2009/3/layout/HorizontalOrganizationChart"/>
    <dgm:cxn modelId="{2F7C7935-9CA7-E446-A086-D3FC05095FAF}" type="presParOf" srcId="{16B1016D-C829-064D-A883-0CDE0CF67297}" destId="{BA45FCF7-568B-B247-B7AF-B4B10D92E911}" srcOrd="0" destOrd="0" presId="urn:microsoft.com/office/officeart/2009/3/layout/HorizontalOrganizationChart"/>
    <dgm:cxn modelId="{36754A44-24C1-AA43-906B-15529A8DB4A5}" type="presParOf" srcId="{16B1016D-C829-064D-A883-0CDE0CF67297}" destId="{D2CE7233-CAAC-614B-A8BA-4F24813B4947}" srcOrd="1" destOrd="0" presId="urn:microsoft.com/office/officeart/2009/3/layout/HorizontalOrganizationChart"/>
    <dgm:cxn modelId="{FA989936-E917-7941-966B-718078B11B9C}" type="presParOf" srcId="{A1BA9EAA-4ECD-A141-83A5-F8EEF33F8A77}" destId="{3B8D12C3-4919-594C-83A2-182FA030A2FA}" srcOrd="1" destOrd="0" presId="urn:microsoft.com/office/officeart/2009/3/layout/HorizontalOrganizationChart"/>
    <dgm:cxn modelId="{A2ED30E8-890E-1E42-A343-565BAB40D432}" type="presParOf" srcId="{A1BA9EAA-4ECD-A141-83A5-F8EEF33F8A77}" destId="{4F1F7D39-8AAB-CA47-98AC-6DD885AC8448}" srcOrd="2" destOrd="0" presId="urn:microsoft.com/office/officeart/2009/3/layout/HorizontalOrganizationChart"/>
    <dgm:cxn modelId="{6E691200-70E2-A949-910E-9A5865FF9806}" type="presParOf" srcId="{A43898A8-155D-6142-B943-B81B9C010A18}" destId="{586B9426-4959-9F47-A25D-AB04E6A15F78}" srcOrd="1" destOrd="0" presId="urn:microsoft.com/office/officeart/2009/3/layout/HorizontalOrganizationChart"/>
    <dgm:cxn modelId="{E2A82A72-0FB0-D14A-9E89-350CD457B21B}" type="presParOf" srcId="{586B9426-4959-9F47-A25D-AB04E6A15F78}" destId="{C0E564D0-AE69-0A4A-B32E-957972F98406}" srcOrd="0" destOrd="0" presId="urn:microsoft.com/office/officeart/2009/3/layout/HorizontalOrganizationChart"/>
    <dgm:cxn modelId="{21646672-8992-074C-8D63-4DF83C4365A3}" type="presParOf" srcId="{C0E564D0-AE69-0A4A-B32E-957972F98406}" destId="{D385D1BE-8F1E-D847-9CAB-248BE7456954}" srcOrd="0" destOrd="0" presId="urn:microsoft.com/office/officeart/2009/3/layout/HorizontalOrganizationChart"/>
    <dgm:cxn modelId="{ADFF11B0-81D2-8347-9493-9C11685B749E}" type="presParOf" srcId="{C0E564D0-AE69-0A4A-B32E-957972F98406}" destId="{A531BDC4-610A-924F-8701-1B7584E4FF42}" srcOrd="1" destOrd="0" presId="urn:microsoft.com/office/officeart/2009/3/layout/HorizontalOrganizationChart"/>
    <dgm:cxn modelId="{FEE7A7BB-4A28-9D4A-9F21-FD8DC61870CF}" type="presParOf" srcId="{586B9426-4959-9F47-A25D-AB04E6A15F78}" destId="{00F73656-4783-1F40-B249-ED203FF5D35C}" srcOrd="1" destOrd="0" presId="urn:microsoft.com/office/officeart/2009/3/layout/HorizontalOrganizationChart"/>
    <dgm:cxn modelId="{6EE55D57-5BDC-AE4B-A28E-693ED68F5415}" type="presParOf" srcId="{586B9426-4959-9F47-A25D-AB04E6A15F78}" destId="{55BCFD91-6F7A-1144-AE7D-C58CCE58E9AB}" srcOrd="2" destOrd="0" presId="urn:microsoft.com/office/officeart/2009/3/layout/HorizontalOrganizationChart"/>
    <dgm:cxn modelId="{C9FF6FD6-0882-4F4D-B966-87467C3A5706}" type="presParOf" srcId="{A43898A8-155D-6142-B943-B81B9C010A18}" destId="{16524E5D-15F6-5045-A28D-23E9EFEF9742}" srcOrd="2" destOrd="0" presId="urn:microsoft.com/office/officeart/2009/3/layout/HorizontalOrganizationChart"/>
    <dgm:cxn modelId="{2FF462C8-9511-B94F-AF71-93F003ACC831}" type="presParOf" srcId="{16524E5D-15F6-5045-A28D-23E9EFEF9742}" destId="{36C637A9-621A-D74B-ADEB-2C14DE79EDBC}" srcOrd="0" destOrd="0" presId="urn:microsoft.com/office/officeart/2009/3/layout/HorizontalOrganizationChart"/>
    <dgm:cxn modelId="{B2775EE8-198B-044A-9C31-E3EA3102CFA7}" type="presParOf" srcId="{36C637A9-621A-D74B-ADEB-2C14DE79EDBC}" destId="{890B08E0-0C8F-D647-895A-ECD9CAA05EC7}" srcOrd="0" destOrd="0" presId="urn:microsoft.com/office/officeart/2009/3/layout/HorizontalOrganizationChart"/>
    <dgm:cxn modelId="{D3907EE2-5C97-D04A-9172-C21A0CCD5A8F}" type="presParOf" srcId="{36C637A9-621A-D74B-ADEB-2C14DE79EDBC}" destId="{FD86C1AD-0A3C-B843-8485-D94829CADA8F}" srcOrd="1" destOrd="0" presId="urn:microsoft.com/office/officeart/2009/3/layout/HorizontalOrganizationChart"/>
    <dgm:cxn modelId="{827ED6C8-CD84-ED41-BDBC-9BA4D92C5EFF}" type="presParOf" srcId="{16524E5D-15F6-5045-A28D-23E9EFEF9742}" destId="{6C73FD51-C0BA-6040-A99F-D1598A3DDDBA}" srcOrd="1" destOrd="0" presId="urn:microsoft.com/office/officeart/2009/3/layout/HorizontalOrganizationChart"/>
    <dgm:cxn modelId="{39265523-B911-C94A-8CB6-631F1E0C0A59}" type="presParOf" srcId="{16524E5D-15F6-5045-A28D-23E9EFEF9742}" destId="{C3973FAC-D099-074C-B690-9E9E81504E48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761865-FFA6-4362-99DA-5BFD819E1E9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D6C7F65-B5B5-4E50-8EF3-7364EDB58318}">
      <dgm:prSet/>
      <dgm:spPr/>
      <dgm:t>
        <a:bodyPr/>
        <a:lstStyle/>
        <a:p>
          <a:r>
            <a:rPr lang="en-US"/>
            <a:t>Software applications using SQL commands</a:t>
          </a:r>
        </a:p>
      </dgm:t>
    </dgm:pt>
    <dgm:pt modelId="{A3CF2665-7A16-4DEA-A8AD-8C4980AABE63}" type="parTrans" cxnId="{296E5581-BEB1-46D6-9EFC-F0FD62D2EFC1}">
      <dgm:prSet/>
      <dgm:spPr/>
      <dgm:t>
        <a:bodyPr/>
        <a:lstStyle/>
        <a:p>
          <a:endParaRPr lang="en-US"/>
        </a:p>
      </dgm:t>
    </dgm:pt>
    <dgm:pt modelId="{9C1DC7AB-1D6A-4C66-A04B-F9DF8E1ED116}" type="sibTrans" cxnId="{296E5581-BEB1-46D6-9EFC-F0FD62D2EFC1}">
      <dgm:prSet/>
      <dgm:spPr/>
      <dgm:t>
        <a:bodyPr/>
        <a:lstStyle/>
        <a:p>
          <a:endParaRPr lang="en-US"/>
        </a:p>
      </dgm:t>
    </dgm:pt>
    <dgm:pt modelId="{477932AD-9A8A-4054-82D1-9C6E78030E17}">
      <dgm:prSet/>
      <dgm:spPr/>
      <dgm:t>
        <a:bodyPr/>
        <a:lstStyle/>
        <a:p>
          <a:r>
            <a:rPr lang="en-US"/>
            <a:t>Automating data processing</a:t>
          </a:r>
        </a:p>
      </dgm:t>
    </dgm:pt>
    <dgm:pt modelId="{4433DB20-950A-4AD5-BA8B-DD9564295A92}" type="parTrans" cxnId="{5FDB0A08-AE25-446A-A8A4-C9A25D940BE0}">
      <dgm:prSet/>
      <dgm:spPr/>
      <dgm:t>
        <a:bodyPr/>
        <a:lstStyle/>
        <a:p>
          <a:endParaRPr lang="en-US"/>
        </a:p>
      </dgm:t>
    </dgm:pt>
    <dgm:pt modelId="{2243EBD9-4DB4-4FB6-B55E-21DA4A5634E3}" type="sibTrans" cxnId="{5FDB0A08-AE25-446A-A8A4-C9A25D940BE0}">
      <dgm:prSet/>
      <dgm:spPr/>
      <dgm:t>
        <a:bodyPr/>
        <a:lstStyle/>
        <a:p>
          <a:endParaRPr lang="en-US"/>
        </a:p>
      </dgm:t>
    </dgm:pt>
    <dgm:pt modelId="{AEBA5FCD-1993-DB42-9113-1755CFFF4E5A}" type="pres">
      <dgm:prSet presAssocID="{91761865-FFA6-4362-99DA-5BFD819E1E9A}" presName="linear" presStyleCnt="0">
        <dgm:presLayoutVars>
          <dgm:animLvl val="lvl"/>
          <dgm:resizeHandles val="exact"/>
        </dgm:presLayoutVars>
      </dgm:prSet>
      <dgm:spPr/>
    </dgm:pt>
    <dgm:pt modelId="{5E38A290-3D43-3D4F-85F4-D0433CD785B8}" type="pres">
      <dgm:prSet presAssocID="{9D6C7F65-B5B5-4E50-8EF3-7364EDB5831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8FAD3E8-E8A3-9D45-B98C-62B5A0EE5BFA}" type="pres">
      <dgm:prSet presAssocID="{9C1DC7AB-1D6A-4C66-A04B-F9DF8E1ED116}" presName="spacer" presStyleCnt="0"/>
      <dgm:spPr/>
    </dgm:pt>
    <dgm:pt modelId="{9EB49D1D-4F90-5D44-BE9B-5AC55CA578AF}" type="pres">
      <dgm:prSet presAssocID="{477932AD-9A8A-4054-82D1-9C6E78030E1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FDB0A08-AE25-446A-A8A4-C9A25D940BE0}" srcId="{91761865-FFA6-4362-99DA-5BFD819E1E9A}" destId="{477932AD-9A8A-4054-82D1-9C6E78030E17}" srcOrd="1" destOrd="0" parTransId="{4433DB20-950A-4AD5-BA8B-DD9564295A92}" sibTransId="{2243EBD9-4DB4-4FB6-B55E-21DA4A5634E3}"/>
    <dgm:cxn modelId="{9F940834-A1CE-D846-BFFF-80EB546C17BF}" type="presOf" srcId="{477932AD-9A8A-4054-82D1-9C6E78030E17}" destId="{9EB49D1D-4F90-5D44-BE9B-5AC55CA578AF}" srcOrd="0" destOrd="0" presId="urn:microsoft.com/office/officeart/2005/8/layout/vList2"/>
    <dgm:cxn modelId="{19F2AC58-725A-EA43-9B46-3093D49DFAE3}" type="presOf" srcId="{9D6C7F65-B5B5-4E50-8EF3-7364EDB58318}" destId="{5E38A290-3D43-3D4F-85F4-D0433CD785B8}" srcOrd="0" destOrd="0" presId="urn:microsoft.com/office/officeart/2005/8/layout/vList2"/>
    <dgm:cxn modelId="{296E5581-BEB1-46D6-9EFC-F0FD62D2EFC1}" srcId="{91761865-FFA6-4362-99DA-5BFD819E1E9A}" destId="{9D6C7F65-B5B5-4E50-8EF3-7364EDB58318}" srcOrd="0" destOrd="0" parTransId="{A3CF2665-7A16-4DEA-A8AD-8C4980AABE63}" sibTransId="{9C1DC7AB-1D6A-4C66-A04B-F9DF8E1ED116}"/>
    <dgm:cxn modelId="{EDBA65FC-F171-7B40-A2C0-2BA938C624A5}" type="presOf" srcId="{91761865-FFA6-4362-99DA-5BFD819E1E9A}" destId="{AEBA5FCD-1993-DB42-9113-1755CFFF4E5A}" srcOrd="0" destOrd="0" presId="urn:microsoft.com/office/officeart/2005/8/layout/vList2"/>
    <dgm:cxn modelId="{ED06198B-8C1A-C047-B367-0F94E5C18D39}" type="presParOf" srcId="{AEBA5FCD-1993-DB42-9113-1755CFFF4E5A}" destId="{5E38A290-3D43-3D4F-85F4-D0433CD785B8}" srcOrd="0" destOrd="0" presId="urn:microsoft.com/office/officeart/2005/8/layout/vList2"/>
    <dgm:cxn modelId="{C063C123-D30F-0742-A35C-A578FDFD0469}" type="presParOf" srcId="{AEBA5FCD-1993-DB42-9113-1755CFFF4E5A}" destId="{28FAD3E8-E8A3-9D45-B98C-62B5A0EE5BFA}" srcOrd="1" destOrd="0" presId="urn:microsoft.com/office/officeart/2005/8/layout/vList2"/>
    <dgm:cxn modelId="{4B4CE0C0-8F58-BB40-B540-44DC93423B62}" type="presParOf" srcId="{AEBA5FCD-1993-DB42-9113-1755CFFF4E5A}" destId="{9EB49D1D-4F90-5D44-BE9B-5AC55CA578A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1F99A0E-D2AE-46AA-82B2-A1D62314103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410836D-A527-44B1-92C0-16DB971FA390}">
      <dgm:prSet/>
      <dgm:spPr/>
      <dgm:t>
        <a:bodyPr/>
        <a:lstStyle/>
        <a:p>
          <a:r>
            <a:rPr lang="en-US"/>
            <a:t>Example Question: "What command deletes an entire table?"</a:t>
          </a:r>
        </a:p>
      </dgm:t>
    </dgm:pt>
    <dgm:pt modelId="{9546D496-01BA-406F-BFEF-A3B483A5A74C}" type="parTrans" cxnId="{C9AC6C3C-A3E7-4F6D-B7EE-38485CD213E6}">
      <dgm:prSet/>
      <dgm:spPr/>
      <dgm:t>
        <a:bodyPr/>
        <a:lstStyle/>
        <a:p>
          <a:endParaRPr lang="en-US"/>
        </a:p>
      </dgm:t>
    </dgm:pt>
    <dgm:pt modelId="{B122EACA-CAF7-48EF-A3DA-C53AD2E43371}" type="sibTrans" cxnId="{C9AC6C3C-A3E7-4F6D-B7EE-38485CD213E6}">
      <dgm:prSet/>
      <dgm:spPr/>
      <dgm:t>
        <a:bodyPr/>
        <a:lstStyle/>
        <a:p>
          <a:endParaRPr lang="en-US"/>
        </a:p>
      </dgm:t>
    </dgm:pt>
    <dgm:pt modelId="{E4325E96-08E9-4B04-A666-4D64A4226DC8}">
      <dgm:prSet/>
      <dgm:spPr/>
      <dgm:t>
        <a:bodyPr/>
        <a:lstStyle/>
        <a:p>
          <a:r>
            <a:rPr lang="en-US"/>
            <a:t>Answer: DROP</a:t>
          </a:r>
        </a:p>
      </dgm:t>
    </dgm:pt>
    <dgm:pt modelId="{C7EC4088-0091-41A8-8BBB-B547ED89B25C}" type="parTrans" cxnId="{EEBFE239-422E-4049-A699-701271A24983}">
      <dgm:prSet/>
      <dgm:spPr/>
      <dgm:t>
        <a:bodyPr/>
        <a:lstStyle/>
        <a:p>
          <a:endParaRPr lang="en-US"/>
        </a:p>
      </dgm:t>
    </dgm:pt>
    <dgm:pt modelId="{09609ACC-EBAE-4755-B991-676806B88222}" type="sibTrans" cxnId="{EEBFE239-422E-4049-A699-701271A24983}">
      <dgm:prSet/>
      <dgm:spPr/>
      <dgm:t>
        <a:bodyPr/>
        <a:lstStyle/>
        <a:p>
          <a:endParaRPr lang="en-US"/>
        </a:p>
      </dgm:t>
    </dgm:pt>
    <dgm:pt modelId="{2A9231EC-F1D0-934F-957F-BBBC11C6AA1A}" type="pres">
      <dgm:prSet presAssocID="{81F99A0E-D2AE-46AA-82B2-A1D623141037}" presName="linear" presStyleCnt="0">
        <dgm:presLayoutVars>
          <dgm:animLvl val="lvl"/>
          <dgm:resizeHandles val="exact"/>
        </dgm:presLayoutVars>
      </dgm:prSet>
      <dgm:spPr/>
    </dgm:pt>
    <dgm:pt modelId="{6ADDB0FF-0E1E-DD40-A1C4-2C4CFB312F53}" type="pres">
      <dgm:prSet presAssocID="{E410836D-A527-44B1-92C0-16DB971FA39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557614D-2DCF-1E43-AF8C-95F4143B7CB1}" type="pres">
      <dgm:prSet presAssocID="{B122EACA-CAF7-48EF-A3DA-C53AD2E43371}" presName="spacer" presStyleCnt="0"/>
      <dgm:spPr/>
    </dgm:pt>
    <dgm:pt modelId="{5B289FF9-8C75-3C4D-B936-03975CEC898D}" type="pres">
      <dgm:prSet presAssocID="{E4325E96-08E9-4B04-A666-4D64A4226DC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EBFE239-422E-4049-A699-701271A24983}" srcId="{81F99A0E-D2AE-46AA-82B2-A1D623141037}" destId="{E4325E96-08E9-4B04-A666-4D64A4226DC8}" srcOrd="1" destOrd="0" parTransId="{C7EC4088-0091-41A8-8BBB-B547ED89B25C}" sibTransId="{09609ACC-EBAE-4755-B991-676806B88222}"/>
    <dgm:cxn modelId="{C9AC6C3C-A3E7-4F6D-B7EE-38485CD213E6}" srcId="{81F99A0E-D2AE-46AA-82B2-A1D623141037}" destId="{E410836D-A527-44B1-92C0-16DB971FA390}" srcOrd="0" destOrd="0" parTransId="{9546D496-01BA-406F-BFEF-A3B483A5A74C}" sibTransId="{B122EACA-CAF7-48EF-A3DA-C53AD2E43371}"/>
    <dgm:cxn modelId="{E80D46C0-8534-884D-B8F5-81AB63122EC7}" type="presOf" srcId="{81F99A0E-D2AE-46AA-82B2-A1D623141037}" destId="{2A9231EC-F1D0-934F-957F-BBBC11C6AA1A}" srcOrd="0" destOrd="0" presId="urn:microsoft.com/office/officeart/2005/8/layout/vList2"/>
    <dgm:cxn modelId="{E79BABF5-7692-B441-AABB-FD93D70F3F0C}" type="presOf" srcId="{E4325E96-08E9-4B04-A666-4D64A4226DC8}" destId="{5B289FF9-8C75-3C4D-B936-03975CEC898D}" srcOrd="0" destOrd="0" presId="urn:microsoft.com/office/officeart/2005/8/layout/vList2"/>
    <dgm:cxn modelId="{6FF9F1FF-F18A-8146-9A27-679E9292B72A}" type="presOf" srcId="{E410836D-A527-44B1-92C0-16DB971FA390}" destId="{6ADDB0FF-0E1E-DD40-A1C4-2C4CFB312F53}" srcOrd="0" destOrd="0" presId="urn:microsoft.com/office/officeart/2005/8/layout/vList2"/>
    <dgm:cxn modelId="{B56F1CBB-605F-3F4A-95FD-802E966CB26D}" type="presParOf" srcId="{2A9231EC-F1D0-934F-957F-BBBC11C6AA1A}" destId="{6ADDB0FF-0E1E-DD40-A1C4-2C4CFB312F53}" srcOrd="0" destOrd="0" presId="urn:microsoft.com/office/officeart/2005/8/layout/vList2"/>
    <dgm:cxn modelId="{1B808C3D-0FA2-9845-BBBE-5B0CB83D11E0}" type="presParOf" srcId="{2A9231EC-F1D0-934F-957F-BBBC11C6AA1A}" destId="{A557614D-2DCF-1E43-AF8C-95F4143B7CB1}" srcOrd="1" destOrd="0" presId="urn:microsoft.com/office/officeart/2005/8/layout/vList2"/>
    <dgm:cxn modelId="{CD80C6C1-4776-1443-A7D6-CA8BE1D97185}" type="presParOf" srcId="{2A9231EC-F1D0-934F-957F-BBBC11C6AA1A}" destId="{5B289FF9-8C75-3C4D-B936-03975CEC898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AA425E1-A5E2-4B2E-A747-BF990DC75EA4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F07186F-EFD5-453F-90B5-9C2696EDA4F8}">
      <dgm:prSet/>
      <dgm:spPr/>
      <dgm:t>
        <a:bodyPr/>
        <a:lstStyle/>
        <a:p>
          <a:r>
            <a:rPr lang="en-US"/>
            <a:t>Scenario: Updating employee job titles using the </a:t>
          </a:r>
          <a:r>
            <a:rPr lang="en-US" b="1"/>
            <a:t>UPDATE</a:t>
          </a:r>
          <a:r>
            <a:rPr lang="en-US"/>
            <a:t> command</a:t>
          </a:r>
        </a:p>
      </dgm:t>
    </dgm:pt>
    <dgm:pt modelId="{93E7F10D-3D35-4CE8-9600-4743200EBEC4}" type="parTrans" cxnId="{21C074A4-72C0-4027-B2F3-BF2ADAECC7E9}">
      <dgm:prSet/>
      <dgm:spPr/>
      <dgm:t>
        <a:bodyPr/>
        <a:lstStyle/>
        <a:p>
          <a:endParaRPr lang="en-US"/>
        </a:p>
      </dgm:t>
    </dgm:pt>
    <dgm:pt modelId="{E64A5A78-B230-458D-80DA-DDEF892F52C1}" type="sibTrans" cxnId="{21C074A4-72C0-4027-B2F3-BF2ADAECC7E9}">
      <dgm:prSet/>
      <dgm:spPr/>
      <dgm:t>
        <a:bodyPr/>
        <a:lstStyle/>
        <a:p>
          <a:endParaRPr lang="en-US"/>
        </a:p>
      </dgm:t>
    </dgm:pt>
    <dgm:pt modelId="{099D08D2-DA6B-41F7-87AD-BB2FE70C2155}">
      <dgm:prSet/>
      <dgm:spPr/>
      <dgm:t>
        <a:bodyPr/>
        <a:lstStyle/>
        <a:p>
          <a:r>
            <a:rPr lang="en-US"/>
            <a:t>Example Command: UPDATE Employees SET JobTitle = 'Manager' WHERE JobTitle = 'Assistant';</a:t>
          </a:r>
        </a:p>
      </dgm:t>
    </dgm:pt>
    <dgm:pt modelId="{9304620D-4768-4E22-B665-9939FCF47FF7}" type="parTrans" cxnId="{6AEDE2A7-BB8B-4F15-9BBE-44C18E209816}">
      <dgm:prSet/>
      <dgm:spPr/>
      <dgm:t>
        <a:bodyPr/>
        <a:lstStyle/>
        <a:p>
          <a:endParaRPr lang="en-US"/>
        </a:p>
      </dgm:t>
    </dgm:pt>
    <dgm:pt modelId="{1357CC1B-413B-45A6-B311-CA7FA1F91ADE}" type="sibTrans" cxnId="{6AEDE2A7-BB8B-4F15-9BBE-44C18E209816}">
      <dgm:prSet/>
      <dgm:spPr/>
      <dgm:t>
        <a:bodyPr/>
        <a:lstStyle/>
        <a:p>
          <a:endParaRPr lang="en-US"/>
        </a:p>
      </dgm:t>
    </dgm:pt>
    <dgm:pt modelId="{57D448B2-9D81-494E-A79D-1EDE39928671}" type="pres">
      <dgm:prSet presAssocID="{2AA425E1-A5E2-4B2E-A747-BF990DC75EA4}" presName="Name0" presStyleCnt="0">
        <dgm:presLayoutVars>
          <dgm:dir/>
          <dgm:animLvl val="lvl"/>
          <dgm:resizeHandles val="exact"/>
        </dgm:presLayoutVars>
      </dgm:prSet>
      <dgm:spPr/>
    </dgm:pt>
    <dgm:pt modelId="{557FD2B0-ACE0-7B40-AD45-BD46C5F02051}" type="pres">
      <dgm:prSet presAssocID="{7F07186F-EFD5-453F-90B5-9C2696EDA4F8}" presName="linNode" presStyleCnt="0"/>
      <dgm:spPr/>
    </dgm:pt>
    <dgm:pt modelId="{D43558CA-DE06-F74D-959D-EACA62931719}" type="pres">
      <dgm:prSet presAssocID="{7F07186F-EFD5-453F-90B5-9C2696EDA4F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9177A9E-C044-E743-AFE7-4C08F8E0ADB0}" type="pres">
      <dgm:prSet presAssocID="{E64A5A78-B230-458D-80DA-DDEF892F52C1}" presName="sp" presStyleCnt="0"/>
      <dgm:spPr/>
    </dgm:pt>
    <dgm:pt modelId="{7B657AC3-900C-EE4F-ABFE-D5044C613B6D}" type="pres">
      <dgm:prSet presAssocID="{099D08D2-DA6B-41F7-87AD-BB2FE70C2155}" presName="linNode" presStyleCnt="0"/>
      <dgm:spPr/>
    </dgm:pt>
    <dgm:pt modelId="{C0BC0F92-E599-5C46-96EA-9149ACD7F01B}" type="pres">
      <dgm:prSet presAssocID="{099D08D2-DA6B-41F7-87AD-BB2FE70C2155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503D9F12-58E1-1243-B5F0-9953640A7AE6}" type="presOf" srcId="{2AA425E1-A5E2-4B2E-A747-BF990DC75EA4}" destId="{57D448B2-9D81-494E-A79D-1EDE39928671}" srcOrd="0" destOrd="0" presId="urn:microsoft.com/office/officeart/2005/8/layout/vList5"/>
    <dgm:cxn modelId="{E9D6DD68-EF63-894D-9B73-54B42A269BB1}" type="presOf" srcId="{099D08D2-DA6B-41F7-87AD-BB2FE70C2155}" destId="{C0BC0F92-E599-5C46-96EA-9149ACD7F01B}" srcOrd="0" destOrd="0" presId="urn:microsoft.com/office/officeart/2005/8/layout/vList5"/>
    <dgm:cxn modelId="{21C074A4-72C0-4027-B2F3-BF2ADAECC7E9}" srcId="{2AA425E1-A5E2-4B2E-A747-BF990DC75EA4}" destId="{7F07186F-EFD5-453F-90B5-9C2696EDA4F8}" srcOrd="0" destOrd="0" parTransId="{93E7F10D-3D35-4CE8-9600-4743200EBEC4}" sibTransId="{E64A5A78-B230-458D-80DA-DDEF892F52C1}"/>
    <dgm:cxn modelId="{6AEDE2A7-BB8B-4F15-9BBE-44C18E209816}" srcId="{2AA425E1-A5E2-4B2E-A747-BF990DC75EA4}" destId="{099D08D2-DA6B-41F7-87AD-BB2FE70C2155}" srcOrd="1" destOrd="0" parTransId="{9304620D-4768-4E22-B665-9939FCF47FF7}" sibTransId="{1357CC1B-413B-45A6-B311-CA7FA1F91ADE}"/>
    <dgm:cxn modelId="{772B48F8-6915-224F-AFEF-B1D79894E6BE}" type="presOf" srcId="{7F07186F-EFD5-453F-90B5-9C2696EDA4F8}" destId="{D43558CA-DE06-F74D-959D-EACA62931719}" srcOrd="0" destOrd="0" presId="urn:microsoft.com/office/officeart/2005/8/layout/vList5"/>
    <dgm:cxn modelId="{E44B8300-00B8-3543-BDC7-25740EA26303}" type="presParOf" srcId="{57D448B2-9D81-494E-A79D-1EDE39928671}" destId="{557FD2B0-ACE0-7B40-AD45-BD46C5F02051}" srcOrd="0" destOrd="0" presId="urn:microsoft.com/office/officeart/2005/8/layout/vList5"/>
    <dgm:cxn modelId="{51EEA770-E90E-E948-9024-250B996E6306}" type="presParOf" srcId="{557FD2B0-ACE0-7B40-AD45-BD46C5F02051}" destId="{D43558CA-DE06-F74D-959D-EACA62931719}" srcOrd="0" destOrd="0" presId="urn:microsoft.com/office/officeart/2005/8/layout/vList5"/>
    <dgm:cxn modelId="{5607614E-C493-5B47-9898-CF13B8427F4A}" type="presParOf" srcId="{57D448B2-9D81-494E-A79D-1EDE39928671}" destId="{89177A9E-C044-E743-AFE7-4C08F8E0ADB0}" srcOrd="1" destOrd="0" presId="urn:microsoft.com/office/officeart/2005/8/layout/vList5"/>
    <dgm:cxn modelId="{E3723846-45BF-BE45-ABC9-AB36E507637A}" type="presParOf" srcId="{57D448B2-9D81-494E-A79D-1EDE39928671}" destId="{7B657AC3-900C-EE4F-ABFE-D5044C613B6D}" srcOrd="2" destOrd="0" presId="urn:microsoft.com/office/officeart/2005/8/layout/vList5"/>
    <dgm:cxn modelId="{2C6B4A7C-6890-6640-AD11-1D3BF6F54CC4}" type="presParOf" srcId="{7B657AC3-900C-EE4F-ABFE-D5044C613B6D}" destId="{C0BC0F92-E599-5C46-96EA-9149ACD7F01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A160E-C144-C741-9A95-4BB630584FB8}">
      <dsp:nvSpPr>
        <dsp:cNvPr id="0" name=""/>
        <dsp:cNvSpPr/>
      </dsp:nvSpPr>
      <dsp:spPr>
        <a:xfrm>
          <a:off x="0" y="37619"/>
          <a:ext cx="5375383" cy="1598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Relational Methods</a:t>
          </a:r>
        </a:p>
      </dsp:txBody>
      <dsp:txXfrm>
        <a:off x="78008" y="115627"/>
        <a:ext cx="5219367" cy="1441984"/>
      </dsp:txXfrm>
    </dsp:sp>
    <dsp:sp modelId="{D2645C0C-6C98-9C4D-A0A2-92CD76F6D11D}">
      <dsp:nvSpPr>
        <dsp:cNvPr id="0" name=""/>
        <dsp:cNvSpPr/>
      </dsp:nvSpPr>
      <dsp:spPr>
        <a:xfrm>
          <a:off x="0" y="1753699"/>
          <a:ext cx="5375383" cy="1598000"/>
        </a:xfrm>
        <a:prstGeom prst="roundRect">
          <a:avLst/>
        </a:prstGeom>
        <a:solidFill>
          <a:schemeClr val="accent5">
            <a:hueOff val="4505397"/>
            <a:satOff val="-11270"/>
            <a:lumOff val="-12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Database Access Methods</a:t>
          </a:r>
        </a:p>
      </dsp:txBody>
      <dsp:txXfrm>
        <a:off x="78008" y="1831707"/>
        <a:ext cx="5219367" cy="1441984"/>
      </dsp:txXfrm>
    </dsp:sp>
    <dsp:sp modelId="{E99F332A-9E07-9342-B986-3B5C7A59D498}">
      <dsp:nvSpPr>
        <dsp:cNvPr id="0" name=""/>
        <dsp:cNvSpPr/>
      </dsp:nvSpPr>
      <dsp:spPr>
        <a:xfrm>
          <a:off x="0" y="3469780"/>
          <a:ext cx="5375383" cy="1598000"/>
        </a:xfrm>
        <a:prstGeom prst="roundRect">
          <a:avLst/>
        </a:prstGeom>
        <a:solidFill>
          <a:schemeClr val="accent5">
            <a:hueOff val="9010794"/>
            <a:satOff val="-22539"/>
            <a:lumOff val="-2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Export/Import Methods</a:t>
          </a:r>
        </a:p>
      </dsp:txBody>
      <dsp:txXfrm>
        <a:off x="78008" y="3547788"/>
        <a:ext cx="5219367" cy="144198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C55A2E-33E8-4AA0-8944-6828B82A0DCA}">
      <dsp:nvSpPr>
        <dsp:cNvPr id="0" name=""/>
        <dsp:cNvSpPr/>
      </dsp:nvSpPr>
      <dsp:spPr>
        <a:xfrm>
          <a:off x="0" y="623"/>
          <a:ext cx="7216416" cy="14600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FE8505-ED23-4A1F-8347-12E715AF9719}">
      <dsp:nvSpPr>
        <dsp:cNvPr id="0" name=""/>
        <dsp:cNvSpPr/>
      </dsp:nvSpPr>
      <dsp:spPr>
        <a:xfrm>
          <a:off x="441651" y="329124"/>
          <a:ext cx="803001" cy="8030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171DA-A0AA-400F-8652-01286335E9C8}">
      <dsp:nvSpPr>
        <dsp:cNvPr id="0" name=""/>
        <dsp:cNvSpPr/>
      </dsp:nvSpPr>
      <dsp:spPr>
        <a:xfrm>
          <a:off x="1686304" y="623"/>
          <a:ext cx="5530111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Focus on command purposes, not syntax</a:t>
          </a:r>
        </a:p>
      </dsp:txBody>
      <dsp:txXfrm>
        <a:off x="1686304" y="623"/>
        <a:ext cx="5530111" cy="1460003"/>
      </dsp:txXfrm>
    </dsp:sp>
    <dsp:sp modelId="{5D504407-BDEF-4E45-A602-9DC7B4A59A6B}">
      <dsp:nvSpPr>
        <dsp:cNvPr id="0" name=""/>
        <dsp:cNvSpPr/>
      </dsp:nvSpPr>
      <dsp:spPr>
        <a:xfrm>
          <a:off x="0" y="1825628"/>
          <a:ext cx="7216416" cy="14600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1E0696-65BF-4477-BD14-E3CDEAF291CB}">
      <dsp:nvSpPr>
        <dsp:cNvPr id="0" name=""/>
        <dsp:cNvSpPr/>
      </dsp:nvSpPr>
      <dsp:spPr>
        <a:xfrm>
          <a:off x="441651" y="2154129"/>
          <a:ext cx="803001" cy="8030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1FE58-FF44-4982-BA03-B7CF39355E5C}">
      <dsp:nvSpPr>
        <dsp:cNvPr id="0" name=""/>
        <dsp:cNvSpPr/>
      </dsp:nvSpPr>
      <dsp:spPr>
        <a:xfrm>
          <a:off x="1686304" y="1825628"/>
          <a:ext cx="5530111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Understand DDL vs. DML differences</a:t>
          </a:r>
        </a:p>
      </dsp:txBody>
      <dsp:txXfrm>
        <a:off x="1686304" y="1825628"/>
        <a:ext cx="5530111" cy="1460003"/>
      </dsp:txXfrm>
    </dsp:sp>
    <dsp:sp modelId="{00E36721-968E-4990-A2B7-3CB84F10055D}">
      <dsp:nvSpPr>
        <dsp:cNvPr id="0" name=""/>
        <dsp:cNvSpPr/>
      </dsp:nvSpPr>
      <dsp:spPr>
        <a:xfrm>
          <a:off x="0" y="3650632"/>
          <a:ext cx="7216416" cy="14600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21DDFC-0D28-4C48-993C-A1AB0B69F7F6}">
      <dsp:nvSpPr>
        <dsp:cNvPr id="0" name=""/>
        <dsp:cNvSpPr/>
      </dsp:nvSpPr>
      <dsp:spPr>
        <a:xfrm>
          <a:off x="441651" y="3979133"/>
          <a:ext cx="803001" cy="8030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5B7C5-CBCD-4642-ABE9-FF55B4EA883F}">
      <dsp:nvSpPr>
        <dsp:cNvPr id="0" name=""/>
        <dsp:cNvSpPr/>
      </dsp:nvSpPr>
      <dsp:spPr>
        <a:xfrm>
          <a:off x="1686304" y="3650632"/>
          <a:ext cx="5530111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Practice identifying scenarios for each command</a:t>
          </a:r>
        </a:p>
      </dsp:txBody>
      <dsp:txXfrm>
        <a:off x="1686304" y="3650632"/>
        <a:ext cx="5530111" cy="14600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18E3F7-4F12-A740-878E-279D7B5C374A}">
      <dsp:nvSpPr>
        <dsp:cNvPr id="0" name=""/>
        <dsp:cNvSpPr/>
      </dsp:nvSpPr>
      <dsp:spPr>
        <a:xfrm>
          <a:off x="499348" y="3280"/>
          <a:ext cx="4376685" cy="133488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/>
            <a:t>Bullet Points:</a:t>
          </a:r>
          <a:endParaRPr lang="en-US" sz="3100" kern="1200"/>
        </a:p>
      </dsp:txBody>
      <dsp:txXfrm>
        <a:off x="499348" y="3280"/>
        <a:ext cx="4376685" cy="1334888"/>
      </dsp:txXfrm>
    </dsp:sp>
    <dsp:sp modelId="{8D322D0A-AB11-5F4E-9464-A2E98C90E657}">
      <dsp:nvSpPr>
        <dsp:cNvPr id="0" name=""/>
        <dsp:cNvSpPr/>
      </dsp:nvSpPr>
      <dsp:spPr>
        <a:xfrm>
          <a:off x="499348" y="1885255"/>
          <a:ext cx="4376685" cy="133488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Standard language for database interaction</a:t>
          </a:r>
        </a:p>
      </dsp:txBody>
      <dsp:txXfrm>
        <a:off x="499348" y="1885255"/>
        <a:ext cx="4376685" cy="1334888"/>
      </dsp:txXfrm>
    </dsp:sp>
    <dsp:sp modelId="{25732CCA-2DE4-D44C-9708-7E2A121F4BB1}">
      <dsp:nvSpPr>
        <dsp:cNvPr id="0" name=""/>
        <dsp:cNvSpPr/>
      </dsp:nvSpPr>
      <dsp:spPr>
        <a:xfrm>
          <a:off x="499348" y="3767230"/>
          <a:ext cx="4376685" cy="133488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Two major sublanguages: DDL and DML</a:t>
          </a:r>
        </a:p>
      </dsp:txBody>
      <dsp:txXfrm>
        <a:off x="499348" y="3767230"/>
        <a:ext cx="4376685" cy="13348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9CB49-DA71-DC42-93C2-25C313398CB0}">
      <dsp:nvSpPr>
        <dsp:cNvPr id="0" name=""/>
        <dsp:cNvSpPr/>
      </dsp:nvSpPr>
      <dsp:spPr>
        <a:xfrm>
          <a:off x="850" y="0"/>
          <a:ext cx="3445958" cy="3738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0" rIns="34038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Used to define database structure</a:t>
          </a:r>
        </a:p>
      </dsp:txBody>
      <dsp:txXfrm>
        <a:off x="850" y="1495547"/>
        <a:ext cx="3445958" cy="2243320"/>
      </dsp:txXfrm>
    </dsp:sp>
    <dsp:sp modelId="{154AB238-EBE1-874D-8487-49F965122D90}">
      <dsp:nvSpPr>
        <dsp:cNvPr id="0" name=""/>
        <dsp:cNvSpPr/>
      </dsp:nvSpPr>
      <dsp:spPr>
        <a:xfrm>
          <a:off x="850" y="0"/>
          <a:ext cx="3445958" cy="149554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165100" rIns="34038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50" y="0"/>
        <a:ext cx="3445958" cy="1495547"/>
      </dsp:txXfrm>
    </dsp:sp>
    <dsp:sp modelId="{CD4E5587-9079-734A-9658-4551D69FA5ED}">
      <dsp:nvSpPr>
        <dsp:cNvPr id="0" name=""/>
        <dsp:cNvSpPr/>
      </dsp:nvSpPr>
      <dsp:spPr>
        <a:xfrm>
          <a:off x="3722485" y="0"/>
          <a:ext cx="3445958" cy="37388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0" rIns="34038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Primarily used by administrators and developers</a:t>
          </a:r>
        </a:p>
      </dsp:txBody>
      <dsp:txXfrm>
        <a:off x="3722485" y="1495547"/>
        <a:ext cx="3445958" cy="2243320"/>
      </dsp:txXfrm>
    </dsp:sp>
    <dsp:sp modelId="{28139C22-5B83-9340-8891-5916468C5432}">
      <dsp:nvSpPr>
        <dsp:cNvPr id="0" name=""/>
        <dsp:cNvSpPr/>
      </dsp:nvSpPr>
      <dsp:spPr>
        <a:xfrm>
          <a:off x="3722485" y="0"/>
          <a:ext cx="3445958" cy="149554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165100" rIns="34038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722485" y="0"/>
        <a:ext cx="3445958" cy="1495547"/>
      </dsp:txXfrm>
    </dsp:sp>
    <dsp:sp modelId="{7F6F3287-2567-4D49-AE5D-1159B7AC6D0D}">
      <dsp:nvSpPr>
        <dsp:cNvPr id="0" name=""/>
        <dsp:cNvSpPr/>
      </dsp:nvSpPr>
      <dsp:spPr>
        <a:xfrm>
          <a:off x="7444120" y="0"/>
          <a:ext cx="3445958" cy="373886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0" rIns="34038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Key Commands: CREATE, ALTER, DROP</a:t>
          </a:r>
        </a:p>
      </dsp:txBody>
      <dsp:txXfrm>
        <a:off x="7444120" y="1495547"/>
        <a:ext cx="3445958" cy="2243320"/>
      </dsp:txXfrm>
    </dsp:sp>
    <dsp:sp modelId="{A687C6B7-B588-274C-8EED-6855E7429967}">
      <dsp:nvSpPr>
        <dsp:cNvPr id="0" name=""/>
        <dsp:cNvSpPr/>
      </dsp:nvSpPr>
      <dsp:spPr>
        <a:xfrm>
          <a:off x="7444120" y="0"/>
          <a:ext cx="3445958" cy="149554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165100" rIns="34038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444120" y="0"/>
        <a:ext cx="3445958" cy="14955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C7284-8258-F648-A933-BD544AE247BA}">
      <dsp:nvSpPr>
        <dsp:cNvPr id="0" name=""/>
        <dsp:cNvSpPr/>
      </dsp:nvSpPr>
      <dsp:spPr>
        <a:xfrm>
          <a:off x="850" y="0"/>
          <a:ext cx="3445958" cy="3738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0" rIns="34038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CREATE:</a:t>
          </a:r>
          <a:r>
            <a:rPr lang="en-US" sz="2600" kern="1200"/>
            <a:t> Makes new tables</a:t>
          </a:r>
        </a:p>
      </dsp:txBody>
      <dsp:txXfrm>
        <a:off x="850" y="1495547"/>
        <a:ext cx="3445958" cy="2243320"/>
      </dsp:txXfrm>
    </dsp:sp>
    <dsp:sp modelId="{D0681436-909E-A44F-8EF2-8340B68F470F}">
      <dsp:nvSpPr>
        <dsp:cNvPr id="0" name=""/>
        <dsp:cNvSpPr/>
      </dsp:nvSpPr>
      <dsp:spPr>
        <a:xfrm>
          <a:off x="850" y="0"/>
          <a:ext cx="3445958" cy="149554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165100" rIns="34038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50" y="0"/>
        <a:ext cx="3445958" cy="1495547"/>
      </dsp:txXfrm>
    </dsp:sp>
    <dsp:sp modelId="{D98D89DF-36D1-8642-A652-4C8BAA331AB7}">
      <dsp:nvSpPr>
        <dsp:cNvPr id="0" name=""/>
        <dsp:cNvSpPr/>
      </dsp:nvSpPr>
      <dsp:spPr>
        <a:xfrm>
          <a:off x="3722485" y="0"/>
          <a:ext cx="3445958" cy="3738868"/>
        </a:xfrm>
        <a:prstGeom prst="rect">
          <a:avLst/>
        </a:prstGeom>
        <a:solidFill>
          <a:schemeClr val="accent2">
            <a:hueOff val="3536049"/>
            <a:satOff val="-13319"/>
            <a:lumOff val="11176"/>
            <a:alphaOff val="0"/>
          </a:schemeClr>
        </a:solidFill>
        <a:ln w="12700" cap="flat" cmpd="sng" algn="ctr">
          <a:solidFill>
            <a:schemeClr val="accent2">
              <a:hueOff val="3536049"/>
              <a:satOff val="-13319"/>
              <a:lumOff val="111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0" rIns="34038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ALTER:</a:t>
          </a:r>
          <a:r>
            <a:rPr lang="en-US" sz="2600" kern="1200"/>
            <a:t> Modifies existing tables</a:t>
          </a:r>
        </a:p>
      </dsp:txBody>
      <dsp:txXfrm>
        <a:off x="3722485" y="1495547"/>
        <a:ext cx="3445958" cy="2243320"/>
      </dsp:txXfrm>
    </dsp:sp>
    <dsp:sp modelId="{3DD35306-D1E6-E342-AE6B-EBC12BEB29B0}">
      <dsp:nvSpPr>
        <dsp:cNvPr id="0" name=""/>
        <dsp:cNvSpPr/>
      </dsp:nvSpPr>
      <dsp:spPr>
        <a:xfrm>
          <a:off x="3722485" y="0"/>
          <a:ext cx="3445958" cy="149554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165100" rIns="34038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722485" y="0"/>
        <a:ext cx="3445958" cy="1495547"/>
      </dsp:txXfrm>
    </dsp:sp>
    <dsp:sp modelId="{583AD143-708E-064A-B1DB-E4E27C634AEC}">
      <dsp:nvSpPr>
        <dsp:cNvPr id="0" name=""/>
        <dsp:cNvSpPr/>
      </dsp:nvSpPr>
      <dsp:spPr>
        <a:xfrm>
          <a:off x="7444120" y="0"/>
          <a:ext cx="3445958" cy="3738868"/>
        </a:xfrm>
        <a:prstGeom prst="rect">
          <a:avLst/>
        </a:prstGeom>
        <a:solidFill>
          <a:schemeClr val="accent2">
            <a:hueOff val="7072097"/>
            <a:satOff val="-26638"/>
            <a:lumOff val="22353"/>
            <a:alphaOff val="0"/>
          </a:schemeClr>
        </a:solidFill>
        <a:ln w="12700" cap="flat" cmpd="sng" algn="ctr">
          <a:solidFill>
            <a:schemeClr val="accent2">
              <a:hueOff val="7072097"/>
              <a:satOff val="-26638"/>
              <a:lumOff val="2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0" rIns="34038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DROP:</a:t>
          </a:r>
          <a:r>
            <a:rPr lang="en-US" sz="2600" kern="1200"/>
            <a:t> Deletes entire tables or databases</a:t>
          </a:r>
        </a:p>
      </dsp:txBody>
      <dsp:txXfrm>
        <a:off x="7444120" y="1495547"/>
        <a:ext cx="3445958" cy="2243320"/>
      </dsp:txXfrm>
    </dsp:sp>
    <dsp:sp modelId="{C319B404-F5F0-4B46-B1AC-1F28E7127174}">
      <dsp:nvSpPr>
        <dsp:cNvPr id="0" name=""/>
        <dsp:cNvSpPr/>
      </dsp:nvSpPr>
      <dsp:spPr>
        <a:xfrm>
          <a:off x="7444120" y="0"/>
          <a:ext cx="3445958" cy="149554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384" tIns="165100" rIns="34038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444120" y="0"/>
        <a:ext cx="3445958" cy="14955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25747-9143-2C48-A285-F54B640691D4}">
      <dsp:nvSpPr>
        <dsp:cNvPr id="0" name=""/>
        <dsp:cNvSpPr/>
      </dsp:nvSpPr>
      <dsp:spPr>
        <a:xfrm>
          <a:off x="212" y="328322"/>
          <a:ext cx="2568514" cy="30822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SELECT:</a:t>
          </a:r>
          <a:r>
            <a:rPr lang="en-US" sz="2600" kern="1200"/>
            <a:t> Retrieves data</a:t>
          </a:r>
        </a:p>
      </dsp:txBody>
      <dsp:txXfrm>
        <a:off x="212" y="1561209"/>
        <a:ext cx="2568514" cy="1849330"/>
      </dsp:txXfrm>
    </dsp:sp>
    <dsp:sp modelId="{BEAEDCFC-3F05-4C48-9FE2-63172C768578}">
      <dsp:nvSpPr>
        <dsp:cNvPr id="0" name=""/>
        <dsp:cNvSpPr/>
      </dsp:nvSpPr>
      <dsp:spPr>
        <a:xfrm>
          <a:off x="212" y="328322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01</a:t>
          </a:r>
        </a:p>
      </dsp:txBody>
      <dsp:txXfrm>
        <a:off x="212" y="328322"/>
        <a:ext cx="2568514" cy="1232887"/>
      </dsp:txXfrm>
    </dsp:sp>
    <dsp:sp modelId="{02FCB838-2373-D540-B60D-B431AE3C3EC1}">
      <dsp:nvSpPr>
        <dsp:cNvPr id="0" name=""/>
        <dsp:cNvSpPr/>
      </dsp:nvSpPr>
      <dsp:spPr>
        <a:xfrm>
          <a:off x="2774208" y="328322"/>
          <a:ext cx="2568514" cy="30822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INSERT:</a:t>
          </a:r>
          <a:r>
            <a:rPr lang="en-US" sz="2600" kern="1200"/>
            <a:t> Adds new data</a:t>
          </a:r>
        </a:p>
      </dsp:txBody>
      <dsp:txXfrm>
        <a:off x="2774208" y="1561209"/>
        <a:ext cx="2568514" cy="1849330"/>
      </dsp:txXfrm>
    </dsp:sp>
    <dsp:sp modelId="{2DE72791-3BBB-4347-AD92-76FF3653C127}">
      <dsp:nvSpPr>
        <dsp:cNvPr id="0" name=""/>
        <dsp:cNvSpPr/>
      </dsp:nvSpPr>
      <dsp:spPr>
        <a:xfrm>
          <a:off x="2774208" y="328322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02</a:t>
          </a:r>
        </a:p>
      </dsp:txBody>
      <dsp:txXfrm>
        <a:off x="2774208" y="328322"/>
        <a:ext cx="2568514" cy="1232887"/>
      </dsp:txXfrm>
    </dsp:sp>
    <dsp:sp modelId="{A680412B-A28C-A147-B8C4-1DEB64B699CD}">
      <dsp:nvSpPr>
        <dsp:cNvPr id="0" name=""/>
        <dsp:cNvSpPr/>
      </dsp:nvSpPr>
      <dsp:spPr>
        <a:xfrm>
          <a:off x="5548205" y="328322"/>
          <a:ext cx="2568514" cy="308221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UPDATE:</a:t>
          </a:r>
          <a:r>
            <a:rPr lang="en-US" sz="2600" kern="1200"/>
            <a:t> Changes existing data</a:t>
          </a:r>
        </a:p>
      </dsp:txBody>
      <dsp:txXfrm>
        <a:off x="5548205" y="1561209"/>
        <a:ext cx="2568514" cy="1849330"/>
      </dsp:txXfrm>
    </dsp:sp>
    <dsp:sp modelId="{A875937B-AF0B-8342-81BD-B4FE01AD69F2}">
      <dsp:nvSpPr>
        <dsp:cNvPr id="0" name=""/>
        <dsp:cNvSpPr/>
      </dsp:nvSpPr>
      <dsp:spPr>
        <a:xfrm>
          <a:off x="5548205" y="328322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03</a:t>
          </a:r>
        </a:p>
      </dsp:txBody>
      <dsp:txXfrm>
        <a:off x="5548205" y="328322"/>
        <a:ext cx="2568514" cy="1232887"/>
      </dsp:txXfrm>
    </dsp:sp>
    <dsp:sp modelId="{19DE733A-9D87-8344-B72B-D4D56CFCC0B6}">
      <dsp:nvSpPr>
        <dsp:cNvPr id="0" name=""/>
        <dsp:cNvSpPr/>
      </dsp:nvSpPr>
      <dsp:spPr>
        <a:xfrm>
          <a:off x="8322201" y="328322"/>
          <a:ext cx="2568514" cy="308221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DELETE:</a:t>
          </a:r>
          <a:r>
            <a:rPr lang="en-US" sz="2600" kern="1200"/>
            <a:t> Removes specific rows</a:t>
          </a:r>
        </a:p>
      </dsp:txBody>
      <dsp:txXfrm>
        <a:off x="8322201" y="1561209"/>
        <a:ext cx="2568514" cy="1849330"/>
      </dsp:txXfrm>
    </dsp:sp>
    <dsp:sp modelId="{143B5C22-B3E1-5A4C-A1EC-7ACA515EBAF8}">
      <dsp:nvSpPr>
        <dsp:cNvPr id="0" name=""/>
        <dsp:cNvSpPr/>
      </dsp:nvSpPr>
      <dsp:spPr>
        <a:xfrm>
          <a:off x="8322201" y="328322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04</a:t>
          </a:r>
        </a:p>
      </dsp:txBody>
      <dsp:txXfrm>
        <a:off x="8322201" y="328322"/>
        <a:ext cx="2568514" cy="12328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45FCF7-568B-B247-B7AF-B4B10D92E911}">
      <dsp:nvSpPr>
        <dsp:cNvPr id="0" name=""/>
        <dsp:cNvSpPr/>
      </dsp:nvSpPr>
      <dsp:spPr>
        <a:xfrm>
          <a:off x="1127876" y="2909"/>
          <a:ext cx="4223604" cy="1288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Direct SQL Command Input</a:t>
          </a:r>
        </a:p>
      </dsp:txBody>
      <dsp:txXfrm>
        <a:off x="1127876" y="2909"/>
        <a:ext cx="4223604" cy="1288199"/>
      </dsp:txXfrm>
    </dsp:sp>
    <dsp:sp modelId="{D385D1BE-8F1E-D847-9CAB-248BE7456954}">
      <dsp:nvSpPr>
        <dsp:cNvPr id="0" name=""/>
        <dsp:cNvSpPr/>
      </dsp:nvSpPr>
      <dsp:spPr>
        <a:xfrm>
          <a:off x="1127876" y="1819059"/>
          <a:ext cx="4223604" cy="1288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Graphical Interfaces (e.g., Azure Data Studio)</a:t>
          </a:r>
        </a:p>
      </dsp:txBody>
      <dsp:txXfrm>
        <a:off x="1127876" y="1819059"/>
        <a:ext cx="4223604" cy="1288199"/>
      </dsp:txXfrm>
    </dsp:sp>
    <dsp:sp modelId="{890B08E0-0C8F-D647-895A-ECD9CAA05EC7}">
      <dsp:nvSpPr>
        <dsp:cNvPr id="0" name=""/>
        <dsp:cNvSpPr/>
      </dsp:nvSpPr>
      <dsp:spPr>
        <a:xfrm>
          <a:off x="1127876" y="3635209"/>
          <a:ext cx="4223604" cy="1288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Query and Report Builders</a:t>
          </a:r>
        </a:p>
      </dsp:txBody>
      <dsp:txXfrm>
        <a:off x="1127876" y="3635209"/>
        <a:ext cx="4223604" cy="12881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38A290-3D43-3D4F-85F4-D0433CD785B8}">
      <dsp:nvSpPr>
        <dsp:cNvPr id="0" name=""/>
        <dsp:cNvSpPr/>
      </dsp:nvSpPr>
      <dsp:spPr>
        <a:xfrm>
          <a:off x="0" y="484599"/>
          <a:ext cx="6479357" cy="19094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Software applications using SQL commands</a:t>
          </a:r>
        </a:p>
      </dsp:txBody>
      <dsp:txXfrm>
        <a:off x="93211" y="577810"/>
        <a:ext cx="6292935" cy="1723017"/>
      </dsp:txXfrm>
    </dsp:sp>
    <dsp:sp modelId="{9EB49D1D-4F90-5D44-BE9B-5AC55CA578AF}">
      <dsp:nvSpPr>
        <dsp:cNvPr id="0" name=""/>
        <dsp:cNvSpPr/>
      </dsp:nvSpPr>
      <dsp:spPr>
        <a:xfrm>
          <a:off x="0" y="2532279"/>
          <a:ext cx="6479357" cy="1909439"/>
        </a:xfrm>
        <a:prstGeom prst="roundRect">
          <a:avLst/>
        </a:prstGeom>
        <a:solidFill>
          <a:schemeClr val="accent5">
            <a:hueOff val="9010794"/>
            <a:satOff val="-22539"/>
            <a:lumOff val="-2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Automating data processing</a:t>
          </a:r>
        </a:p>
      </dsp:txBody>
      <dsp:txXfrm>
        <a:off x="93211" y="2625490"/>
        <a:ext cx="6292935" cy="17230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DB0FF-0E1E-DD40-A1C4-2C4CFB312F53}">
      <dsp:nvSpPr>
        <dsp:cNvPr id="0" name=""/>
        <dsp:cNvSpPr/>
      </dsp:nvSpPr>
      <dsp:spPr>
        <a:xfrm>
          <a:off x="0" y="36669"/>
          <a:ext cx="6479357" cy="23645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Example Question: "What command deletes an entire table?"</a:t>
          </a:r>
        </a:p>
      </dsp:txBody>
      <dsp:txXfrm>
        <a:off x="115429" y="152098"/>
        <a:ext cx="6248499" cy="2133711"/>
      </dsp:txXfrm>
    </dsp:sp>
    <dsp:sp modelId="{5B289FF9-8C75-3C4D-B936-03975CEC898D}">
      <dsp:nvSpPr>
        <dsp:cNvPr id="0" name=""/>
        <dsp:cNvSpPr/>
      </dsp:nvSpPr>
      <dsp:spPr>
        <a:xfrm>
          <a:off x="0" y="2525078"/>
          <a:ext cx="6479357" cy="2364569"/>
        </a:xfrm>
        <a:prstGeom prst="roundRect">
          <a:avLst/>
        </a:prstGeom>
        <a:solidFill>
          <a:schemeClr val="accent5">
            <a:hueOff val="9010794"/>
            <a:satOff val="-22539"/>
            <a:lumOff val="-2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Answer: DROP</a:t>
          </a:r>
        </a:p>
      </dsp:txBody>
      <dsp:txXfrm>
        <a:off x="115429" y="2640507"/>
        <a:ext cx="6248499" cy="213371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558CA-DE06-F74D-959D-EACA62931719}">
      <dsp:nvSpPr>
        <dsp:cNvPr id="0" name=""/>
        <dsp:cNvSpPr/>
      </dsp:nvSpPr>
      <dsp:spPr>
        <a:xfrm>
          <a:off x="2073394" y="60"/>
          <a:ext cx="2332568" cy="240302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Scenario: Updating employee job titles using the </a:t>
          </a:r>
          <a:r>
            <a:rPr lang="en-US" sz="1900" b="1" kern="1200"/>
            <a:t>UPDATE</a:t>
          </a:r>
          <a:r>
            <a:rPr lang="en-US" sz="1900" kern="1200"/>
            <a:t> command</a:t>
          </a:r>
        </a:p>
      </dsp:txBody>
      <dsp:txXfrm>
        <a:off x="2187261" y="113927"/>
        <a:ext cx="2104834" cy="2175289"/>
      </dsp:txXfrm>
    </dsp:sp>
    <dsp:sp modelId="{C0BC0F92-E599-5C46-96EA-9149ACD7F01B}">
      <dsp:nvSpPr>
        <dsp:cNvPr id="0" name=""/>
        <dsp:cNvSpPr/>
      </dsp:nvSpPr>
      <dsp:spPr>
        <a:xfrm>
          <a:off x="2073394" y="2523234"/>
          <a:ext cx="2332568" cy="240302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Example Command: UPDATE Employees SET JobTitle = 'Manager' WHERE JobTitle = 'Assistant';</a:t>
          </a:r>
        </a:p>
      </dsp:txBody>
      <dsp:txXfrm>
        <a:off x="2187261" y="2637101"/>
        <a:ext cx="2104834" cy="2175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6C552-C37C-F749-B161-E375A925329D}" type="datetimeFigureOut">
              <a:rPr lang="en-US" smtClean="0"/>
              <a:t>5/18/25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997B1-2C6B-024E-B449-255C3671C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53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Databases</a:t>
            </a:r>
            <a:r>
              <a:rPr lang="en-US" dirty="0"/>
              <a:t> are essential tools that store, organize, and manage data efficiently.</a:t>
            </a:r>
          </a:p>
          <a:p>
            <a:r>
              <a:rPr lang="en-US" b="1" dirty="0"/>
              <a:t>SQL (Structured Query Language)</a:t>
            </a:r>
            <a:r>
              <a:rPr lang="en-US" dirty="0"/>
              <a:t> is the standard language for interacting with databases.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8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Software applications can send SQL commands to the database.</a:t>
            </a:r>
          </a:p>
          <a:p>
            <a:r>
              <a:rPr lang="en-US" dirty="0"/>
              <a:t>Example: Online forms storing user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25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DDL:</a:t>
            </a:r>
            <a:r>
              <a:rPr lang="en-US" dirty="0"/>
              <a:t> Changes structure (CREATE, ALTER, DROP)</a:t>
            </a:r>
          </a:p>
          <a:p>
            <a:r>
              <a:rPr lang="en-US" b="1" dirty="0"/>
              <a:t>DML:</a:t>
            </a:r>
            <a:r>
              <a:rPr lang="en-US" dirty="0"/>
              <a:t> Changes data (SELECT, INSERT, UPDATE, DELETE)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35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Q1:</a:t>
            </a:r>
            <a:r>
              <a:rPr lang="en-US" dirty="0"/>
              <a:t> What command deletes an entire table? (Answer: DROP)</a:t>
            </a:r>
          </a:p>
          <a:p>
            <a:r>
              <a:rPr lang="en-US" b="1" dirty="0"/>
              <a:t>Q2:</a:t>
            </a:r>
            <a:r>
              <a:rPr lang="en-US" dirty="0"/>
              <a:t> How do you add a new employee to a table? (Answer: INSERT)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34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Scenario:</a:t>
            </a:r>
            <a:r>
              <a:rPr lang="en-US" dirty="0"/>
              <a:t> Update job titles in an employee database</a:t>
            </a:r>
          </a:p>
          <a:p>
            <a:r>
              <a:rPr lang="en-US" b="1" dirty="0"/>
              <a:t>Command:</a:t>
            </a:r>
            <a:endParaRPr lang="en-US" dirty="0"/>
          </a:p>
          <a:p>
            <a:r>
              <a:rPr lang="en-US" dirty="0"/>
              <a:t>UPDATE Employees SET </a:t>
            </a:r>
            <a:r>
              <a:rPr lang="en-US" dirty="0" err="1"/>
              <a:t>JobTitle</a:t>
            </a:r>
            <a:r>
              <a:rPr lang="en-US" dirty="0"/>
              <a:t> = 'Manager' WHERE </a:t>
            </a:r>
            <a:r>
              <a:rPr lang="en-US" dirty="0" err="1"/>
              <a:t>JobTitle</a:t>
            </a:r>
            <a:r>
              <a:rPr lang="en-US" dirty="0"/>
              <a:t> = 'Assistant';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521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 on command </a:t>
            </a:r>
            <a:r>
              <a:rPr lang="en-US" b="1" dirty="0"/>
              <a:t>purposes</a:t>
            </a:r>
            <a:r>
              <a:rPr lang="en-US" dirty="0"/>
              <a:t> rather than syntax</a:t>
            </a:r>
          </a:p>
          <a:p>
            <a:r>
              <a:rPr lang="en-US" dirty="0"/>
              <a:t>Distinguish between DDL and DML</a:t>
            </a:r>
          </a:p>
          <a:p>
            <a:r>
              <a:rPr lang="en-US" dirty="0"/>
              <a:t>Practice identifying the correct command for specific scenarios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019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"Any questions or clarifications?"</a:t>
            </a:r>
          </a:p>
          <a:p>
            <a:r>
              <a:rPr lang="en-US" dirty="0"/>
              <a:t>"Let's discuss practical scenarios."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3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Understand relational methods for data organization</a:t>
            </a:r>
          </a:p>
          <a:p>
            <a:r>
              <a:rPr lang="en-US" dirty="0"/>
              <a:t>Learn database access methods for data interaction</a:t>
            </a:r>
          </a:p>
          <a:p>
            <a:r>
              <a:rPr lang="en-US" dirty="0"/>
              <a:t>Explore exporting and importing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11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SQL is the standard for interacting with relational databases.</a:t>
            </a:r>
          </a:p>
          <a:p>
            <a:r>
              <a:rPr lang="en-US" dirty="0"/>
              <a:t>Divided into:</a:t>
            </a:r>
          </a:p>
          <a:p>
            <a:r>
              <a:rPr lang="en-US" b="1" dirty="0"/>
              <a:t>Data Definition Language (DDL)</a:t>
            </a:r>
            <a:r>
              <a:rPr lang="en-US" dirty="0"/>
              <a:t>: Modifies structure</a:t>
            </a:r>
          </a:p>
          <a:p>
            <a:r>
              <a:rPr lang="en-US" b="1" dirty="0"/>
              <a:t>Data Manipulation Language (DML)</a:t>
            </a:r>
            <a:r>
              <a:rPr lang="en-US" dirty="0"/>
              <a:t>: Manages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84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DDL is used to define and modify database structure.</a:t>
            </a:r>
          </a:p>
          <a:p>
            <a:r>
              <a:rPr lang="en-US" dirty="0"/>
              <a:t>Commands:</a:t>
            </a:r>
          </a:p>
          <a:p>
            <a:r>
              <a:rPr lang="en-US" b="1" dirty="0"/>
              <a:t>CREATE:</a:t>
            </a:r>
            <a:r>
              <a:rPr lang="en-US" dirty="0"/>
              <a:t> Creates tables</a:t>
            </a:r>
          </a:p>
          <a:p>
            <a:r>
              <a:rPr lang="en-US" b="1" dirty="0"/>
              <a:t>ALTER:</a:t>
            </a:r>
            <a:r>
              <a:rPr lang="en-US" dirty="0"/>
              <a:t> Modifies tables</a:t>
            </a:r>
          </a:p>
          <a:p>
            <a:r>
              <a:rPr lang="en-US" b="1" dirty="0"/>
              <a:t>DROP:</a:t>
            </a:r>
            <a:r>
              <a:rPr lang="en-US" dirty="0"/>
              <a:t> Deletes tables/databases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8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Example:</a:t>
            </a:r>
            <a:endParaRPr lang="en-US" dirty="0"/>
          </a:p>
          <a:p>
            <a:r>
              <a:rPr lang="en-US" dirty="0"/>
              <a:t>CREATE TABLE Employees (ID INT, Name VARCHAR(50));</a:t>
            </a:r>
          </a:p>
          <a:p>
            <a:r>
              <a:rPr lang="en-US" dirty="0"/>
              <a:t>ALTER TABLE Employees ADD Salary DECIMAL;</a:t>
            </a:r>
          </a:p>
          <a:p>
            <a:r>
              <a:rPr lang="en-US" dirty="0"/>
              <a:t>DROP TABLE Employees;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19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DML manages data within tables without altering structure.</a:t>
            </a:r>
          </a:p>
          <a:p>
            <a:r>
              <a:rPr lang="en-US" dirty="0"/>
              <a:t>Commands:</a:t>
            </a:r>
          </a:p>
          <a:p>
            <a:r>
              <a:rPr lang="en-US" b="1" dirty="0"/>
              <a:t>SELECT:</a:t>
            </a:r>
            <a:r>
              <a:rPr lang="en-US" dirty="0"/>
              <a:t> Retrieves data</a:t>
            </a:r>
          </a:p>
          <a:p>
            <a:r>
              <a:rPr lang="en-US" b="1" dirty="0"/>
              <a:t>INSERT:</a:t>
            </a:r>
            <a:r>
              <a:rPr lang="en-US" dirty="0"/>
              <a:t> Adds new data</a:t>
            </a:r>
          </a:p>
          <a:p>
            <a:r>
              <a:rPr lang="en-US" b="1" dirty="0"/>
              <a:t>UPDATE:</a:t>
            </a:r>
            <a:r>
              <a:rPr lang="en-US" dirty="0"/>
              <a:t> Modifies existing data</a:t>
            </a:r>
          </a:p>
          <a:p>
            <a:r>
              <a:rPr lang="en-US" b="1" dirty="0"/>
              <a:t>DELETE:</a:t>
            </a:r>
            <a:r>
              <a:rPr lang="en-US" dirty="0"/>
              <a:t> Removes specific rows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72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DML manages data within tables without altering structure.</a:t>
            </a:r>
          </a:p>
          <a:p>
            <a:r>
              <a:rPr lang="en-US" dirty="0"/>
              <a:t>Commands:</a:t>
            </a:r>
          </a:p>
          <a:p>
            <a:r>
              <a:rPr lang="en-US" b="1" dirty="0"/>
              <a:t>SELECT:</a:t>
            </a:r>
            <a:r>
              <a:rPr lang="en-US" dirty="0"/>
              <a:t> Retrieves data</a:t>
            </a:r>
          </a:p>
          <a:p>
            <a:r>
              <a:rPr lang="en-US" b="1" dirty="0"/>
              <a:t>INSERT:</a:t>
            </a:r>
            <a:r>
              <a:rPr lang="en-US" dirty="0"/>
              <a:t> Adds new data</a:t>
            </a:r>
          </a:p>
          <a:p>
            <a:r>
              <a:rPr lang="en-US" b="1" dirty="0"/>
              <a:t>UPDATE:</a:t>
            </a:r>
            <a:r>
              <a:rPr lang="en-US" dirty="0"/>
              <a:t> Modifies existing data</a:t>
            </a:r>
          </a:p>
          <a:p>
            <a:r>
              <a:rPr lang="en-US" b="1" dirty="0"/>
              <a:t>DELETE:</a:t>
            </a:r>
            <a:r>
              <a:rPr lang="en-US" dirty="0"/>
              <a:t> Removes specific rows</a:t>
            </a:r>
          </a:p>
          <a:p>
            <a:endParaRPr lang="en-US" dirty="0"/>
          </a:p>
          <a:p>
            <a:r>
              <a:rPr lang="en-US" b="1" dirty="0"/>
              <a:t>Example:</a:t>
            </a:r>
            <a:endParaRPr lang="en-US" dirty="0"/>
          </a:p>
          <a:p>
            <a:r>
              <a:rPr lang="en-US" dirty="0"/>
              <a:t>SELECT * FROM Employees;</a:t>
            </a:r>
          </a:p>
          <a:p>
            <a:r>
              <a:rPr lang="en-US" dirty="0"/>
              <a:t>INSERT INTO Employees (ID, Name) VALUES (1, 'Alice');</a:t>
            </a:r>
          </a:p>
          <a:p>
            <a:r>
              <a:rPr lang="en-US" dirty="0"/>
              <a:t>UPDATE Employees SET Name='Alice Smith' WHERE ID=1;</a:t>
            </a:r>
          </a:p>
          <a:p>
            <a:r>
              <a:rPr lang="en-US" dirty="0"/>
              <a:t>DELETE FROM Employees WHERE ID=1;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86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Direct SQL Input:</a:t>
            </a:r>
            <a:r>
              <a:rPr lang="en-US" dirty="0"/>
              <a:t> Typing commands directly</a:t>
            </a:r>
          </a:p>
          <a:p>
            <a:r>
              <a:rPr lang="en-US" b="1" dirty="0"/>
              <a:t>Graphical Interfaces:</a:t>
            </a:r>
            <a:r>
              <a:rPr lang="en-US" dirty="0"/>
              <a:t> Tools like Azure Data Studio</a:t>
            </a:r>
          </a:p>
          <a:p>
            <a:r>
              <a:rPr lang="en-US" b="1" dirty="0"/>
              <a:t>Query and Report Builders:</a:t>
            </a:r>
            <a:r>
              <a:rPr lang="en-US" dirty="0"/>
              <a:t> Simplify data retrieval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53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Export data for backups or migration</a:t>
            </a:r>
          </a:p>
          <a:p>
            <a:r>
              <a:rPr lang="en-US" dirty="0"/>
              <a:t>Methods:</a:t>
            </a:r>
          </a:p>
          <a:p>
            <a:r>
              <a:rPr lang="en-US" b="1" dirty="0"/>
              <a:t>Database Dumps</a:t>
            </a:r>
            <a:endParaRPr lang="en-US" dirty="0"/>
          </a:p>
          <a:p>
            <a:r>
              <a:rPr lang="en-US" b="1" dirty="0"/>
              <a:t>Data Export Formats (CSV, JSON)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1997B1-2C6B-024E-B449-255C3671C7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96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6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5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08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2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50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0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5/18/25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0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5/18/25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9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5/18/25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1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0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67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E898E2-EE5A-B139-31BB-1173925FC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1021842"/>
            <a:ext cx="3156857" cy="2642616"/>
          </a:xfrm>
        </p:spPr>
        <p:txBody>
          <a:bodyPr anchor="b">
            <a:normAutofit/>
          </a:bodyPr>
          <a:lstStyle/>
          <a:p>
            <a:r>
              <a:rPr lang="en-US" sz="4400" dirty="0"/>
              <a:t>Database Interfaces:</a:t>
            </a:r>
            <a:br>
              <a:rPr lang="en-US" sz="4400" dirty="0"/>
            </a:br>
            <a:r>
              <a:rPr lang="en-US" sz="1600" dirty="0"/>
              <a:t>Summarizing Methods Used to Interface with Databases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33826-B078-3281-F9D5-7082523557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79" y="4304538"/>
            <a:ext cx="3156857" cy="1362456"/>
          </a:xfrm>
        </p:spPr>
        <p:txBody>
          <a:bodyPr anchor="t">
            <a:normAutofit/>
          </a:bodyPr>
          <a:lstStyle/>
          <a:p>
            <a:r>
              <a:rPr lang="en-US" dirty="0"/>
              <a:t>Thomas Russell, M.Ed. D hon (cybersecurity)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50527CE-FCD0-40C8-B37A-39331C2A4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4011930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red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D8655F89-EF96-2417-3734-CECAC17D2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641" y="2802278"/>
            <a:ext cx="6876288" cy="302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07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3E5134-2A07-7401-3BE1-EAE4B1EE8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677920" cy="3919267"/>
          </a:xfrm>
        </p:spPr>
        <p:txBody>
          <a:bodyPr anchor="t">
            <a:normAutofit/>
          </a:bodyPr>
          <a:lstStyle/>
          <a:p>
            <a:r>
              <a:rPr lang="en-US" dirty="0"/>
              <a:t>Exporting Data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3B9226D4-D558-5F5E-F889-B08FF14161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211675"/>
              </p:ext>
            </p:extLst>
          </p:nvPr>
        </p:nvGraphicFramePr>
        <p:xfrm>
          <a:off x="5051651" y="1371600"/>
          <a:ext cx="6479357" cy="492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9260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C4C0D3-4A8A-CF9D-F9BE-36E2C30EF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677920" cy="3919267"/>
          </a:xfrm>
        </p:spPr>
        <p:txBody>
          <a:bodyPr anchor="t">
            <a:normAutofit/>
          </a:bodyPr>
          <a:lstStyle/>
          <a:p>
            <a:r>
              <a:rPr lang="en-US" dirty="0"/>
              <a:t>Programmatic Interactions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389EFD-DE06-F6E7-2D87-0B367E24E4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891208"/>
              </p:ext>
            </p:extLst>
          </p:nvPr>
        </p:nvGraphicFramePr>
        <p:xfrm>
          <a:off x="5051651" y="1371600"/>
          <a:ext cx="6479357" cy="492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98056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91D81-5953-C3C9-1D71-30ECD386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Differences: DDL vs. DML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F8EBB-F3B1-7D5F-D79D-033D91F5A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DDL: Modifies structure (CREATE, ALTER, DROP)</a:t>
            </a:r>
          </a:p>
          <a:p>
            <a:r>
              <a:rPr lang="en-US" dirty="0"/>
              <a:t>DML: Modifies data (SELECT, INSERT, UPDATE, DELETE)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61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1B6643-0173-029C-2CBA-BC66B439D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677920" cy="3919267"/>
          </a:xfrm>
        </p:spPr>
        <p:txBody>
          <a:bodyPr anchor="t">
            <a:normAutofit/>
          </a:bodyPr>
          <a:lstStyle/>
          <a:p>
            <a:r>
              <a:rPr lang="en-US" dirty="0"/>
              <a:t>Practice Questions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C40512-53F5-6596-C797-44282EB754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475113"/>
              </p:ext>
            </p:extLst>
          </p:nvPr>
        </p:nvGraphicFramePr>
        <p:xfrm>
          <a:off x="5051651" y="1371600"/>
          <a:ext cx="6479357" cy="492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5962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64F587-A4B3-AF82-F07E-9D8BD81E3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677920" cy="3919267"/>
          </a:xfrm>
        </p:spPr>
        <p:txBody>
          <a:bodyPr anchor="t">
            <a:normAutofit/>
          </a:bodyPr>
          <a:lstStyle/>
          <a:p>
            <a:r>
              <a:rPr lang="en-US" dirty="0"/>
              <a:t>Real-World Example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70702DA-A4CA-A809-1C57-6B16048310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261889"/>
              </p:ext>
            </p:extLst>
          </p:nvPr>
        </p:nvGraphicFramePr>
        <p:xfrm>
          <a:off x="5051651" y="1371600"/>
          <a:ext cx="6479357" cy="492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10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6C69B6-3677-BE39-C27F-07232A82A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000587" cy="4160520"/>
          </a:xfrm>
        </p:spPr>
        <p:txBody>
          <a:bodyPr anchor="t">
            <a:normAutofit/>
          </a:bodyPr>
          <a:lstStyle/>
          <a:p>
            <a:r>
              <a:rPr lang="en-US" sz="3600"/>
              <a:t>Exam Tips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C36C2C-6310-9072-7C97-81CF4FC9CF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717738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3775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96DE97-D779-BF9E-E2A7-E73D696FB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02091"/>
            <a:ext cx="3291840" cy="27702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Questions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D7B6BE-A4E0-4483-BEC5-493AC3E5D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44596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F88829E6-9C7F-24FA-39DE-1217233865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50408" y="966978"/>
            <a:ext cx="4873752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5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DCBBC2-F885-CD09-C253-64AE234FD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3149" y="1371600"/>
            <a:ext cx="5737859" cy="1097280"/>
          </a:xfrm>
        </p:spPr>
        <p:txBody>
          <a:bodyPr>
            <a:normAutofit/>
          </a:bodyPr>
          <a:lstStyle/>
          <a:p>
            <a:r>
              <a:rPr lang="en-US" sz="3700"/>
              <a:t>Introduction to Databases</a:t>
            </a:r>
          </a:p>
        </p:txBody>
      </p:sp>
      <p:pic>
        <p:nvPicPr>
          <p:cNvPr id="5" name="Picture 4" descr="A black cylinder with black lines&#10;&#10;AI-generated content may be incorrect.">
            <a:extLst>
              <a:ext uri="{FF2B5EF4-FFF2-40B4-BE49-F238E27FC236}">
                <a16:creationId xmlns:a16="http://schemas.microsoft.com/office/drawing/2014/main" id="{57FAC4D8-0F2F-17CE-5C75-3747BEAFB0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232" y="1114068"/>
            <a:ext cx="4343400" cy="518614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66301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1A00E-508C-A220-5903-1E28FFE2F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3149" y="2633236"/>
            <a:ext cx="5737860" cy="3666980"/>
          </a:xfrm>
        </p:spPr>
        <p:txBody>
          <a:bodyPr>
            <a:normAutofit/>
          </a:bodyPr>
          <a:lstStyle/>
          <a:p>
            <a:r>
              <a:rPr lang="en-US" dirty="0"/>
              <a:t>Definition and importance of databases</a:t>
            </a:r>
          </a:p>
          <a:p>
            <a:r>
              <a:rPr lang="en-US" dirty="0"/>
              <a:t>Role of SQL in managing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5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162C72-ADE7-6267-E933-EFEF6F1EC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253" y="914400"/>
            <a:ext cx="3675888" cy="4157931"/>
          </a:xfrm>
        </p:spPr>
        <p:txBody>
          <a:bodyPr anchor="t">
            <a:normAutofit/>
          </a:bodyPr>
          <a:lstStyle/>
          <a:p>
            <a:r>
              <a:rPr lang="en-US" dirty="0"/>
              <a:t>Key Objectives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5F4E67-4DB9-8422-13E5-B36FD48EC4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D82919-6118-D472-C47F-FF9704FD3E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582341"/>
              </p:ext>
            </p:extLst>
          </p:nvPr>
        </p:nvGraphicFramePr>
        <p:xfrm>
          <a:off x="5432612" y="914400"/>
          <a:ext cx="5375383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354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32C03A-62FF-C3F6-447F-2E8F8E24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253" y="914400"/>
            <a:ext cx="3675888" cy="4157931"/>
          </a:xfrm>
        </p:spPr>
        <p:txBody>
          <a:bodyPr anchor="t">
            <a:normAutofit/>
          </a:bodyPr>
          <a:lstStyle/>
          <a:p>
            <a:r>
              <a:rPr lang="en-US" dirty="0"/>
              <a:t>Structured Query Language (SQL)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5F4E67-4DB9-8422-13E5-B36FD48EC4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8A71C2-47DF-3EA3-0964-1E063A8E4E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461301"/>
              </p:ext>
            </p:extLst>
          </p:nvPr>
        </p:nvGraphicFramePr>
        <p:xfrm>
          <a:off x="5432612" y="914400"/>
          <a:ext cx="5375383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535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BEF7F-933A-8D90-E6A0-885C39C22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</p:spPr>
        <p:txBody>
          <a:bodyPr>
            <a:normAutofit/>
          </a:bodyPr>
          <a:lstStyle/>
          <a:p>
            <a:r>
              <a:rPr lang="en-US" dirty="0"/>
              <a:t>Data Definition Language (DDL)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638DA1-0F3B-8147-1535-ECB71A9766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862661"/>
              </p:ext>
            </p:extLst>
          </p:nvPr>
        </p:nvGraphicFramePr>
        <p:xfrm>
          <a:off x="640079" y="2559050"/>
          <a:ext cx="10890929" cy="373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29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41304A-A650-54C7-67FE-7709B95F3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</p:spPr>
        <p:txBody>
          <a:bodyPr>
            <a:normAutofit/>
          </a:bodyPr>
          <a:lstStyle/>
          <a:p>
            <a:r>
              <a:rPr lang="en-US" dirty="0"/>
              <a:t>DDL Commands Explained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BEE814-B86B-38F4-6F7B-7A3C94237F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204769"/>
              </p:ext>
            </p:extLst>
          </p:nvPr>
        </p:nvGraphicFramePr>
        <p:xfrm>
          <a:off x="640079" y="2559050"/>
          <a:ext cx="10890929" cy="373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700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B9C757-23A4-60FC-27B4-AC2D26ABD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3149" y="1371600"/>
            <a:ext cx="5737859" cy="10972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Data Manipulation Language (DML)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EC6089-786A-0EAC-9CDE-097F680A9F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232" y="1378516"/>
            <a:ext cx="4343400" cy="4921699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66301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B4EED-EA0C-7576-1420-92AEC932D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3149" y="2633236"/>
            <a:ext cx="5737860" cy="3666980"/>
          </a:xfrm>
        </p:spPr>
        <p:txBody>
          <a:bodyPr>
            <a:normAutofit/>
          </a:bodyPr>
          <a:lstStyle/>
          <a:p>
            <a:r>
              <a:rPr lang="en-US" dirty="0"/>
              <a:t>Used to manipulate data within existing tables</a:t>
            </a:r>
          </a:p>
          <a:p>
            <a:r>
              <a:rPr lang="en-US" dirty="0"/>
              <a:t>Key Commands: SELECT, INSERT, UPDATE, DELETE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4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3FED30-D4DF-AD89-3806-8410A16D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en-US" dirty="0"/>
              <a:t>DML Commands Explained</a:t>
            </a:r>
            <a:br>
              <a:rPr lang="en-US" dirty="0"/>
            </a:b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705AE7-F7AD-316A-F1D5-E93D2B6735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2545"/>
              </p:ext>
            </p:extLst>
          </p:nvPr>
        </p:nvGraphicFramePr>
        <p:xfrm>
          <a:off x="640079" y="2559050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86826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66720E-83AE-FDB5-E140-8504F4032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914400"/>
            <a:ext cx="4261104" cy="109728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/>
              <a:t>Database Access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35A6C-5C64-BDA7-2980-95F40FC64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176036"/>
            <a:ext cx="4261104" cy="4121887"/>
          </a:xfrm>
        </p:spPr>
        <p:txBody>
          <a:bodyPr>
            <a:normAutofit/>
          </a:bodyPr>
          <a:lstStyle/>
          <a:p>
            <a:r>
              <a:rPr lang="en-US" dirty="0"/>
              <a:t>Direct SQL Command Input</a:t>
            </a:r>
          </a:p>
          <a:p>
            <a:r>
              <a:rPr lang="en-US" dirty="0"/>
              <a:t>Graphical Interfaces (e.g., Azure Data Studio)</a:t>
            </a:r>
          </a:p>
          <a:p>
            <a:r>
              <a:rPr lang="en-US" dirty="0"/>
              <a:t>Query and Report Builders</a:t>
            </a:r>
          </a:p>
          <a:p>
            <a:endParaRPr lang="en-US" dirty="0"/>
          </a:p>
        </p:txBody>
      </p:sp>
      <p:pic>
        <p:nvPicPr>
          <p:cNvPr id="5" name="Picture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DD7EB871-F46B-2231-B8B5-79D3F61DABB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2911" b="2"/>
          <a:stretch>
            <a:fillRect/>
          </a:stretch>
        </p:blipFill>
        <p:spPr>
          <a:xfrm>
            <a:off x="5671128" y="914399"/>
            <a:ext cx="6520872" cy="535352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2025DBA-8780-9CA0-2826-FF6E3BD1A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672328" y="6267921"/>
            <a:ext cx="6519672" cy="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325423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733</Words>
  <Application>Microsoft Macintosh PowerPoint</Application>
  <PresentationFormat>Widescreen</PresentationFormat>
  <Paragraphs>136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Aptos</vt:lpstr>
      <vt:lpstr>Arial</vt:lpstr>
      <vt:lpstr>Grandview Display</vt:lpstr>
      <vt:lpstr>DashVTI</vt:lpstr>
      <vt:lpstr>Database Interfaces: Summarizing Methods Used to Interface with Databases</vt:lpstr>
      <vt:lpstr>Introduction to Databases</vt:lpstr>
      <vt:lpstr>Key Objectives</vt:lpstr>
      <vt:lpstr>Structured Query Language (SQL)</vt:lpstr>
      <vt:lpstr>Data Definition Language (DDL)</vt:lpstr>
      <vt:lpstr>DDL Commands Explained</vt:lpstr>
      <vt:lpstr>Data Manipulation Language (DML)</vt:lpstr>
      <vt:lpstr>DML Commands Explained </vt:lpstr>
      <vt:lpstr>Database Access Methods</vt:lpstr>
      <vt:lpstr>Exporting Data</vt:lpstr>
      <vt:lpstr>Programmatic Interactions</vt:lpstr>
      <vt:lpstr>Key Differences: DDL vs. DML</vt:lpstr>
      <vt:lpstr>Practice Questions</vt:lpstr>
      <vt:lpstr>Real-World Example</vt:lpstr>
      <vt:lpstr>Exam Tips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Russell</dc:creator>
  <cp:lastModifiedBy>Thomas Russell</cp:lastModifiedBy>
  <cp:revision>3</cp:revision>
  <dcterms:created xsi:type="dcterms:W3CDTF">2025-05-18T22:51:10Z</dcterms:created>
  <dcterms:modified xsi:type="dcterms:W3CDTF">2025-05-19T00:52:42Z</dcterms:modified>
</cp:coreProperties>
</file>